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8"/>
  </p:notesMasterIdLst>
  <p:sldIdLst>
    <p:sldId id="256" r:id="rId2"/>
    <p:sldId id="257" r:id="rId3"/>
    <p:sldId id="258" r:id="rId4"/>
    <p:sldId id="259" r:id="rId5"/>
    <p:sldId id="260" r:id="rId6"/>
    <p:sldId id="305" r:id="rId7"/>
    <p:sldId id="306" r:id="rId8"/>
    <p:sldId id="304" r:id="rId9"/>
    <p:sldId id="303" r:id="rId10"/>
    <p:sldId id="307" r:id="rId11"/>
    <p:sldId id="308" r:id="rId12"/>
    <p:sldId id="261" r:id="rId13"/>
    <p:sldId id="262" r:id="rId14"/>
    <p:sldId id="263" r:id="rId15"/>
    <p:sldId id="264" r:id="rId16"/>
    <p:sldId id="265" r:id="rId17"/>
    <p:sldId id="280" r:id="rId18"/>
    <p:sldId id="276" r:id="rId19"/>
    <p:sldId id="277" r:id="rId20"/>
    <p:sldId id="278" r:id="rId21"/>
    <p:sldId id="279" r:id="rId22"/>
    <p:sldId id="274" r:id="rId23"/>
    <p:sldId id="266" r:id="rId24"/>
    <p:sldId id="268" r:id="rId25"/>
    <p:sldId id="275" r:id="rId26"/>
    <p:sldId id="269" r:id="rId27"/>
    <p:sldId id="270" r:id="rId28"/>
    <p:sldId id="309" r:id="rId29"/>
    <p:sldId id="281" r:id="rId30"/>
    <p:sldId id="288" r:id="rId31"/>
    <p:sldId id="287" r:id="rId32"/>
    <p:sldId id="314" r:id="rId33"/>
    <p:sldId id="315" r:id="rId34"/>
    <p:sldId id="316" r:id="rId35"/>
    <p:sldId id="317" r:id="rId36"/>
    <p:sldId id="271" r:id="rId37"/>
    <p:sldId id="312" r:id="rId38"/>
    <p:sldId id="289" r:id="rId39"/>
    <p:sldId id="267" r:id="rId40"/>
    <p:sldId id="284" r:id="rId41"/>
    <p:sldId id="285" r:id="rId42"/>
    <p:sldId id="272" r:id="rId43"/>
    <p:sldId id="290" r:id="rId44"/>
    <p:sldId id="291" r:id="rId45"/>
    <p:sldId id="293" r:id="rId46"/>
    <p:sldId id="298" r:id="rId47"/>
    <p:sldId id="311" r:id="rId48"/>
    <p:sldId id="294" r:id="rId49"/>
    <p:sldId id="313" r:id="rId50"/>
    <p:sldId id="292" r:id="rId51"/>
    <p:sldId id="301" r:id="rId52"/>
    <p:sldId id="296" r:id="rId53"/>
    <p:sldId id="310" r:id="rId54"/>
    <p:sldId id="295" r:id="rId55"/>
    <p:sldId id="297" r:id="rId56"/>
    <p:sldId id="273" r:id="rId57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99"/>
    <a:srgbClr val="0000CC"/>
    <a:srgbClr val="008000"/>
    <a:srgbClr val="000066"/>
    <a:srgbClr val="660033"/>
    <a:srgbClr val="6600FF"/>
    <a:srgbClr val="66FF33"/>
    <a:srgbClr val="FFB3B3"/>
    <a:srgbClr val="CC99FF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964" autoAdjust="0"/>
  </p:normalViewPr>
  <p:slideViewPr>
    <p:cSldViewPr showGuides="1">
      <p:cViewPr>
        <p:scale>
          <a:sx n="90" d="100"/>
          <a:sy n="90" d="100"/>
        </p:scale>
        <p:origin x="-72" y="-72"/>
      </p:cViewPr>
      <p:guideLst>
        <p:guide orient="horz" pos="3612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9CE54F-5262-40E7-8007-8397C377EA5C}" type="datetimeFigureOut">
              <a:rPr lang="cs-CZ" smtClean="0"/>
              <a:t>17.5.2018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B7DA96-C385-4257-B085-685352DE316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200838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B7DA96-C385-4257-B085-685352DE3165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454358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cs-CZ" altLang="cs-CZ" smtClean="0"/>
          </a:p>
        </p:txBody>
      </p:sp>
      <p:sp>
        <p:nvSpPr>
          <p:cNvPr id="24580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29F88B65-445E-4163-A174-A59BFA7A74C6}" type="slidenum">
              <a:rPr lang="cs-CZ" altLang="cs-CZ"/>
              <a:pPr/>
              <a:t>18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cs-CZ" altLang="cs-CZ" smtClean="0"/>
          </a:p>
        </p:txBody>
      </p:sp>
      <p:sp>
        <p:nvSpPr>
          <p:cNvPr id="24580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29F88B65-445E-4163-A174-A59BFA7A74C6}" type="slidenum">
              <a:rPr lang="cs-CZ" altLang="cs-CZ"/>
              <a:pPr/>
              <a:t>19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cs-CZ" altLang="cs-CZ" smtClean="0"/>
          </a:p>
        </p:txBody>
      </p:sp>
      <p:sp>
        <p:nvSpPr>
          <p:cNvPr id="24580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29F88B65-445E-4163-A174-A59BFA7A74C6}" type="slidenum">
              <a:rPr lang="cs-CZ" altLang="cs-CZ"/>
              <a:pPr/>
              <a:t>20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cs-CZ" altLang="cs-CZ" smtClean="0"/>
          </a:p>
        </p:txBody>
      </p:sp>
      <p:sp>
        <p:nvSpPr>
          <p:cNvPr id="24580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29F88B65-445E-4163-A174-A59BFA7A74C6}" type="slidenum">
              <a:rPr lang="cs-CZ" altLang="cs-CZ"/>
              <a:pPr/>
              <a:t>21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cs-CZ" altLang="cs-CZ" smtClean="0"/>
          </a:p>
        </p:txBody>
      </p:sp>
      <p:sp>
        <p:nvSpPr>
          <p:cNvPr id="51204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7E6331FB-3874-46E7-9F1D-8635F16FC960}" type="slidenum">
              <a:rPr lang="cs-CZ" altLang="cs-CZ"/>
              <a:pPr/>
              <a:t>32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cs-CZ" altLang="cs-CZ" smtClean="0"/>
          </a:p>
        </p:txBody>
      </p:sp>
      <p:sp>
        <p:nvSpPr>
          <p:cNvPr id="51204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7E6331FB-3874-46E7-9F1D-8635F16FC960}" type="slidenum">
              <a:rPr lang="cs-CZ" altLang="cs-CZ"/>
              <a:pPr/>
              <a:t>33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cs-CZ" altLang="cs-CZ" smtClean="0"/>
          </a:p>
        </p:txBody>
      </p:sp>
      <p:sp>
        <p:nvSpPr>
          <p:cNvPr id="51204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7E6331FB-3874-46E7-9F1D-8635F16FC960}" type="slidenum">
              <a:rPr lang="cs-CZ" altLang="cs-CZ"/>
              <a:pPr/>
              <a:t>34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cs-CZ" altLang="cs-CZ" smtClean="0"/>
          </a:p>
        </p:txBody>
      </p:sp>
      <p:sp>
        <p:nvSpPr>
          <p:cNvPr id="51204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7E6331FB-3874-46E7-9F1D-8635F16FC960}" type="slidenum">
              <a:rPr lang="cs-CZ" altLang="cs-CZ"/>
              <a:pPr/>
              <a:t>35</a:t>
            </a:fld>
            <a:endParaRPr lang="cs-CZ" alt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11EBE-4F7D-44F8-BD7B-FAC740A5D454}" type="datetimeFigureOut">
              <a:rPr lang="cs-CZ" smtClean="0"/>
              <a:t>17.5.2018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E6D05-A908-42A2-9EEF-1E3B9D9C10C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610553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11EBE-4F7D-44F8-BD7B-FAC740A5D454}" type="datetimeFigureOut">
              <a:rPr lang="cs-CZ" smtClean="0"/>
              <a:t>17.5.2018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E6D05-A908-42A2-9EEF-1E3B9D9C10C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390705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11EBE-4F7D-44F8-BD7B-FAC740A5D454}" type="datetimeFigureOut">
              <a:rPr lang="cs-CZ" smtClean="0"/>
              <a:t>17.5.2018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E6D05-A908-42A2-9EEF-1E3B9D9C10C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694612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11EBE-4F7D-44F8-BD7B-FAC740A5D454}" type="datetimeFigureOut">
              <a:rPr lang="cs-CZ" smtClean="0"/>
              <a:t>17.5.2018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E6D05-A908-42A2-9EEF-1E3B9D9C10C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665385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11EBE-4F7D-44F8-BD7B-FAC740A5D454}" type="datetimeFigureOut">
              <a:rPr lang="cs-CZ" smtClean="0"/>
              <a:t>17.5.2018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E6D05-A908-42A2-9EEF-1E3B9D9C10C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619440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11EBE-4F7D-44F8-BD7B-FAC740A5D454}" type="datetimeFigureOut">
              <a:rPr lang="cs-CZ" smtClean="0"/>
              <a:t>17.5.2018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E6D05-A908-42A2-9EEF-1E3B9D9C10C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871919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11EBE-4F7D-44F8-BD7B-FAC740A5D454}" type="datetimeFigureOut">
              <a:rPr lang="cs-CZ" smtClean="0"/>
              <a:t>17.5.2018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E6D05-A908-42A2-9EEF-1E3B9D9C10C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078425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11EBE-4F7D-44F8-BD7B-FAC740A5D454}" type="datetimeFigureOut">
              <a:rPr lang="cs-CZ" smtClean="0"/>
              <a:t>17.5.2018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E6D05-A908-42A2-9EEF-1E3B9D9C10C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142939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11EBE-4F7D-44F8-BD7B-FAC740A5D454}" type="datetimeFigureOut">
              <a:rPr lang="cs-CZ" smtClean="0"/>
              <a:t>17.5.2018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E6D05-A908-42A2-9EEF-1E3B9D9C10C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098222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11EBE-4F7D-44F8-BD7B-FAC740A5D454}" type="datetimeFigureOut">
              <a:rPr lang="cs-CZ" smtClean="0"/>
              <a:t>17.5.2018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E6D05-A908-42A2-9EEF-1E3B9D9C10C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958537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11EBE-4F7D-44F8-BD7B-FAC740A5D454}" type="datetimeFigureOut">
              <a:rPr lang="cs-CZ" smtClean="0"/>
              <a:t>17.5.2018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E6D05-A908-42A2-9EEF-1E3B9D9C10C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186170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511EBE-4F7D-44F8-BD7B-FAC740A5D454}" type="datetimeFigureOut">
              <a:rPr lang="cs-CZ" smtClean="0"/>
              <a:t>17.5.2018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EE6D05-A908-42A2-9EEF-1E3B9D9C10C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59931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ti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t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ti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tif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7" Type="http://schemas.openxmlformats.org/officeDocument/2006/relationships/image" Target="../media/image4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jpeg"/><Relationship Id="rId5" Type="http://schemas.openxmlformats.org/officeDocument/2006/relationships/image" Target="../media/image42.jpg"/><Relationship Id="rId4" Type="http://schemas.openxmlformats.org/officeDocument/2006/relationships/image" Target="../media/image41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8.jp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1" b="4606"/>
          <a:stretch/>
        </p:blipFill>
        <p:spPr>
          <a:xfrm>
            <a:off x="0" y="-6118"/>
            <a:ext cx="9144000" cy="5103628"/>
          </a:xfrm>
          <a:prstGeom prst="rect">
            <a:avLst/>
          </a:prstGeom>
        </p:spPr>
      </p:pic>
      <p:pic>
        <p:nvPicPr>
          <p:cNvPr id="4" name="Obrázek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77156"/>
            <a:ext cx="5486400" cy="4876800"/>
          </a:xfrm>
          <a:prstGeom prst="rect">
            <a:avLst/>
          </a:prstGeom>
        </p:spPr>
      </p:pic>
      <p:pic>
        <p:nvPicPr>
          <p:cNvPr id="5" name="Obrázek 4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2060848"/>
            <a:ext cx="4281805" cy="3924935"/>
          </a:xfrm>
          <a:prstGeom prst="rect">
            <a:avLst/>
          </a:prstGeom>
        </p:spPr>
      </p:pic>
      <p:pic>
        <p:nvPicPr>
          <p:cNvPr id="6" name="Obrázek 5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6434" y="3452574"/>
            <a:ext cx="3862070" cy="343281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1700808"/>
            <a:ext cx="7772400" cy="1830065"/>
          </a:xfrm>
          <a:gradFill flip="none" rotWithShape="1">
            <a:gsLst>
              <a:gs pos="0">
                <a:schemeClr val="bg1">
                  <a:alpha val="80000"/>
                </a:schemeClr>
              </a:gs>
              <a:gs pos="62000">
                <a:schemeClr val="bg1">
                  <a:alpha val="84000"/>
                </a:schemeClr>
              </a:gs>
              <a:gs pos="100000">
                <a:schemeClr val="bg1">
                  <a:alpha val="0"/>
                </a:schemeClr>
              </a:gs>
            </a:gsLst>
            <a:path path="rect">
              <a:fillToRect l="50000" t="50000" r="50000" b="50000"/>
            </a:path>
            <a:tileRect/>
          </a:gradFill>
        </p:spPr>
        <p:txBody>
          <a:bodyPr>
            <a:noAutofit/>
          </a:bodyPr>
          <a:lstStyle/>
          <a:p>
            <a:r>
              <a:rPr lang="cs-CZ" sz="4800" b="1" dirty="0" smtClean="0"/>
              <a:t>Variabilita </a:t>
            </a:r>
            <a:br>
              <a:rPr lang="cs-CZ" sz="4800" b="1" dirty="0" smtClean="0"/>
            </a:br>
            <a:r>
              <a:rPr lang="cs-CZ" sz="4800" b="1" dirty="0" smtClean="0"/>
              <a:t>oběhových parametrů</a:t>
            </a:r>
            <a:endParaRPr lang="cs-CZ" sz="4800" b="1" dirty="0"/>
          </a:p>
        </p:txBody>
      </p:sp>
    </p:spTree>
    <p:extLst>
      <p:ext uri="{BB962C8B-B14F-4D97-AF65-F5344CB8AC3E}">
        <p14:creationId xmlns:p14="http://schemas.microsoft.com/office/powerpoint/2010/main" val="2106424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611560" y="404664"/>
            <a:ext cx="8280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smtClean="0"/>
              <a:t>Jak vznikají oscilace?</a:t>
            </a:r>
            <a:endParaRPr lang="cs-CZ" sz="3200" b="1" dirty="0"/>
          </a:p>
        </p:txBody>
      </p:sp>
      <p:sp>
        <p:nvSpPr>
          <p:cNvPr id="6" name="TextovéPole 5"/>
          <p:cNvSpPr txBox="1"/>
          <p:nvPr/>
        </p:nvSpPr>
        <p:spPr>
          <a:xfrm>
            <a:off x="5933063" y="989439"/>
            <a:ext cx="2376264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cs-CZ" b="1" dirty="0" smtClean="0"/>
              <a:t>Referenční hodnota</a:t>
            </a:r>
            <a:endParaRPr lang="cs-CZ" dirty="0"/>
          </a:p>
        </p:txBody>
      </p:sp>
      <p:cxnSp>
        <p:nvCxnSpPr>
          <p:cNvPr id="55" name="Přímá spojnice se šipkou 54"/>
          <p:cNvCxnSpPr>
            <a:stCxn id="6" idx="1"/>
            <a:endCxn id="12" idx="3"/>
          </p:cNvCxnSpPr>
          <p:nvPr/>
        </p:nvCxnSpPr>
        <p:spPr>
          <a:xfrm flipH="1">
            <a:off x="5334588" y="1174105"/>
            <a:ext cx="598475" cy="81204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ál 21"/>
          <p:cNvSpPr/>
          <p:nvPr/>
        </p:nvSpPr>
        <p:spPr>
          <a:xfrm>
            <a:off x="2301473" y="1916832"/>
            <a:ext cx="4358759" cy="3384376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Šipka dolů 23"/>
          <p:cNvSpPr/>
          <p:nvPr/>
        </p:nvSpPr>
        <p:spPr>
          <a:xfrm rot="7164469">
            <a:off x="5525909" y="1903438"/>
            <a:ext cx="296200" cy="619263"/>
          </a:xfrm>
          <a:prstGeom prst="downArrow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8" name="Šipka dolů 47"/>
          <p:cNvSpPr/>
          <p:nvPr/>
        </p:nvSpPr>
        <p:spPr>
          <a:xfrm rot="4149673">
            <a:off x="3352489" y="1802816"/>
            <a:ext cx="296200" cy="619263"/>
          </a:xfrm>
          <a:prstGeom prst="downArrow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TextovéPole 11"/>
          <p:cNvSpPr txBox="1"/>
          <p:nvPr/>
        </p:nvSpPr>
        <p:spPr>
          <a:xfrm>
            <a:off x="3843752" y="1662987"/>
            <a:ext cx="1490836" cy="646331"/>
          </a:xfrm>
          <a:prstGeom prst="rect">
            <a:avLst/>
          </a:prstGeom>
          <a:solidFill>
            <a:srgbClr val="000066"/>
          </a:solidFill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chemeClr val="bg1"/>
                </a:solidFill>
              </a:rPr>
              <a:t>Regulační systém</a:t>
            </a:r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28" name="Volný tvar 27"/>
          <p:cNvSpPr/>
          <p:nvPr/>
        </p:nvSpPr>
        <p:spPr>
          <a:xfrm>
            <a:off x="6190846" y="1701728"/>
            <a:ext cx="1860698" cy="701810"/>
          </a:xfrm>
          <a:custGeom>
            <a:avLst/>
            <a:gdLst>
              <a:gd name="connsiteX0" fmla="*/ 0 w 1860698"/>
              <a:gd name="connsiteY0" fmla="*/ 669913 h 701810"/>
              <a:gd name="connsiteX1" fmla="*/ 372139 w 1860698"/>
              <a:gd name="connsiteY1" fmla="*/ 61 h 701810"/>
              <a:gd name="connsiteX2" fmla="*/ 829339 w 1860698"/>
              <a:gd name="connsiteY2" fmla="*/ 701810 h 701810"/>
              <a:gd name="connsiteX3" fmla="*/ 1190846 w 1860698"/>
              <a:gd name="connsiteY3" fmla="*/ 61 h 701810"/>
              <a:gd name="connsiteX4" fmla="*/ 1520456 w 1860698"/>
              <a:gd name="connsiteY4" fmla="*/ 669913 h 701810"/>
              <a:gd name="connsiteX5" fmla="*/ 1860698 w 1860698"/>
              <a:gd name="connsiteY5" fmla="*/ 148917 h 701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60698" h="701810">
                <a:moveTo>
                  <a:pt x="0" y="669913"/>
                </a:moveTo>
                <a:cubicBezTo>
                  <a:pt x="116958" y="332329"/>
                  <a:pt x="233916" y="-5255"/>
                  <a:pt x="372139" y="61"/>
                </a:cubicBezTo>
                <a:cubicBezTo>
                  <a:pt x="510362" y="5377"/>
                  <a:pt x="692888" y="701810"/>
                  <a:pt x="829339" y="701810"/>
                </a:cubicBezTo>
                <a:cubicBezTo>
                  <a:pt x="965790" y="701810"/>
                  <a:pt x="1075660" y="5377"/>
                  <a:pt x="1190846" y="61"/>
                </a:cubicBezTo>
                <a:cubicBezTo>
                  <a:pt x="1306032" y="-5255"/>
                  <a:pt x="1408814" y="645104"/>
                  <a:pt x="1520456" y="669913"/>
                </a:cubicBezTo>
                <a:cubicBezTo>
                  <a:pt x="1632098" y="694722"/>
                  <a:pt x="1746398" y="421819"/>
                  <a:pt x="1860698" y="148917"/>
                </a:cubicBezTo>
              </a:path>
            </a:pathLst>
          </a:custGeom>
          <a:ln w="28575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2" name="Volný tvar 51"/>
          <p:cNvSpPr/>
          <p:nvPr/>
        </p:nvSpPr>
        <p:spPr>
          <a:xfrm flipV="1">
            <a:off x="1043608" y="1743617"/>
            <a:ext cx="1860698" cy="701810"/>
          </a:xfrm>
          <a:custGeom>
            <a:avLst/>
            <a:gdLst>
              <a:gd name="connsiteX0" fmla="*/ 0 w 1860698"/>
              <a:gd name="connsiteY0" fmla="*/ 669913 h 701810"/>
              <a:gd name="connsiteX1" fmla="*/ 372139 w 1860698"/>
              <a:gd name="connsiteY1" fmla="*/ 61 h 701810"/>
              <a:gd name="connsiteX2" fmla="*/ 829339 w 1860698"/>
              <a:gd name="connsiteY2" fmla="*/ 701810 h 701810"/>
              <a:gd name="connsiteX3" fmla="*/ 1190846 w 1860698"/>
              <a:gd name="connsiteY3" fmla="*/ 61 h 701810"/>
              <a:gd name="connsiteX4" fmla="*/ 1520456 w 1860698"/>
              <a:gd name="connsiteY4" fmla="*/ 669913 h 701810"/>
              <a:gd name="connsiteX5" fmla="*/ 1860698 w 1860698"/>
              <a:gd name="connsiteY5" fmla="*/ 148917 h 701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60698" h="701810">
                <a:moveTo>
                  <a:pt x="0" y="669913"/>
                </a:moveTo>
                <a:cubicBezTo>
                  <a:pt x="116958" y="332329"/>
                  <a:pt x="233916" y="-5255"/>
                  <a:pt x="372139" y="61"/>
                </a:cubicBezTo>
                <a:cubicBezTo>
                  <a:pt x="510362" y="5377"/>
                  <a:pt x="692888" y="701810"/>
                  <a:pt x="829339" y="701810"/>
                </a:cubicBezTo>
                <a:cubicBezTo>
                  <a:pt x="965790" y="701810"/>
                  <a:pt x="1075660" y="5377"/>
                  <a:pt x="1190846" y="61"/>
                </a:cubicBezTo>
                <a:cubicBezTo>
                  <a:pt x="1306032" y="-5255"/>
                  <a:pt x="1408814" y="645104"/>
                  <a:pt x="1520456" y="669913"/>
                </a:cubicBezTo>
                <a:cubicBezTo>
                  <a:pt x="1632098" y="694722"/>
                  <a:pt x="1746398" y="421819"/>
                  <a:pt x="1860698" y="148917"/>
                </a:cubicBezTo>
              </a:path>
            </a:pathLst>
          </a:custGeom>
          <a:ln w="28575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3" name="Šipka dolů 52"/>
          <p:cNvSpPr/>
          <p:nvPr/>
        </p:nvSpPr>
        <p:spPr>
          <a:xfrm rot="12447152">
            <a:off x="6135154" y="1784890"/>
            <a:ext cx="296200" cy="619263"/>
          </a:xfrm>
          <a:prstGeom prst="downArrow">
            <a:avLst>
              <a:gd name="adj1" fmla="val 25410"/>
              <a:gd name="adj2" fmla="val 50000"/>
            </a:avLst>
          </a:prstGeom>
          <a:solidFill>
            <a:srgbClr val="FF0000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7" name="Šipka dolů 56"/>
          <p:cNvSpPr/>
          <p:nvPr/>
        </p:nvSpPr>
        <p:spPr>
          <a:xfrm rot="9516198" flipV="1">
            <a:off x="1019309" y="1722822"/>
            <a:ext cx="296200" cy="619263"/>
          </a:xfrm>
          <a:prstGeom prst="downArrow">
            <a:avLst>
              <a:gd name="adj1" fmla="val 25410"/>
              <a:gd name="adj2" fmla="val 50000"/>
            </a:avLst>
          </a:prstGeom>
          <a:solidFill>
            <a:srgbClr val="FF0000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8" name="Obdélník 57"/>
          <p:cNvSpPr/>
          <p:nvPr/>
        </p:nvSpPr>
        <p:spPr>
          <a:xfrm>
            <a:off x="3573263" y="3198167"/>
            <a:ext cx="18151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dirty="0" smtClean="0"/>
              <a:t>zpětná vazba</a:t>
            </a:r>
            <a:endParaRPr lang="cs-CZ" sz="2400" dirty="0"/>
          </a:p>
        </p:txBody>
      </p:sp>
      <p:sp>
        <p:nvSpPr>
          <p:cNvPr id="59" name="Obdélník 58"/>
          <p:cNvSpPr/>
          <p:nvPr/>
        </p:nvSpPr>
        <p:spPr>
          <a:xfrm>
            <a:off x="248475" y="5699051"/>
            <a:ext cx="434069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dirty="0" smtClean="0"/>
              <a:t>Rezonance vzniklá nedokonalostí zpětnovazebné regulace</a:t>
            </a:r>
            <a:endParaRPr lang="cs-CZ" sz="2400" dirty="0"/>
          </a:p>
        </p:txBody>
      </p:sp>
      <p:grpSp>
        <p:nvGrpSpPr>
          <p:cNvPr id="38" name="Skupina 37"/>
          <p:cNvGrpSpPr/>
          <p:nvPr/>
        </p:nvGrpSpPr>
        <p:grpSpPr>
          <a:xfrm>
            <a:off x="5796136" y="5246621"/>
            <a:ext cx="2236499" cy="1350731"/>
            <a:chOff x="6439957" y="4348320"/>
            <a:chExt cx="2236499" cy="1350731"/>
          </a:xfrm>
        </p:grpSpPr>
        <p:sp>
          <p:nvSpPr>
            <p:cNvPr id="34" name="Volný tvar 33"/>
            <p:cNvSpPr/>
            <p:nvPr/>
          </p:nvSpPr>
          <p:spPr>
            <a:xfrm>
              <a:off x="6688167" y="4348320"/>
              <a:ext cx="1988289" cy="1350731"/>
            </a:xfrm>
            <a:custGeom>
              <a:avLst/>
              <a:gdLst>
                <a:gd name="connsiteX0" fmla="*/ 0 w 1988289"/>
                <a:gd name="connsiteY0" fmla="*/ 1350731 h 1350731"/>
                <a:gd name="connsiteX1" fmla="*/ 255182 w 1988289"/>
                <a:gd name="connsiteY1" fmla="*/ 396 h 1350731"/>
                <a:gd name="connsiteX2" fmla="*/ 616689 w 1988289"/>
                <a:gd name="connsiteY2" fmla="*/ 1201875 h 1350731"/>
                <a:gd name="connsiteX3" fmla="*/ 808075 w 1988289"/>
                <a:gd name="connsiteY3" fmla="*/ 468229 h 1350731"/>
                <a:gd name="connsiteX4" fmla="*/ 935665 w 1988289"/>
                <a:gd name="connsiteY4" fmla="*/ 978592 h 1350731"/>
                <a:gd name="connsiteX5" fmla="*/ 1116419 w 1988289"/>
                <a:gd name="connsiteY5" fmla="*/ 585187 h 1350731"/>
                <a:gd name="connsiteX6" fmla="*/ 1254642 w 1988289"/>
                <a:gd name="connsiteY6" fmla="*/ 882899 h 1350731"/>
                <a:gd name="connsiteX7" fmla="*/ 1329070 w 1988289"/>
                <a:gd name="connsiteY7" fmla="*/ 702145 h 1350731"/>
                <a:gd name="connsiteX8" fmla="*/ 1456661 w 1988289"/>
                <a:gd name="connsiteY8" fmla="*/ 776573 h 1350731"/>
                <a:gd name="connsiteX9" fmla="*/ 1637414 w 1988289"/>
                <a:gd name="connsiteY9" fmla="*/ 819103 h 1350731"/>
                <a:gd name="connsiteX10" fmla="*/ 1988289 w 1988289"/>
                <a:gd name="connsiteY10" fmla="*/ 787206 h 1350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988289" h="1350731">
                  <a:moveTo>
                    <a:pt x="0" y="1350731"/>
                  </a:moveTo>
                  <a:cubicBezTo>
                    <a:pt x="76200" y="687968"/>
                    <a:pt x="152401" y="25205"/>
                    <a:pt x="255182" y="396"/>
                  </a:cubicBezTo>
                  <a:cubicBezTo>
                    <a:pt x="357963" y="-24413"/>
                    <a:pt x="524540" y="1123903"/>
                    <a:pt x="616689" y="1201875"/>
                  </a:cubicBezTo>
                  <a:cubicBezTo>
                    <a:pt x="708838" y="1279847"/>
                    <a:pt x="754912" y="505443"/>
                    <a:pt x="808075" y="468229"/>
                  </a:cubicBezTo>
                  <a:cubicBezTo>
                    <a:pt x="861238" y="431015"/>
                    <a:pt x="884274" y="959099"/>
                    <a:pt x="935665" y="978592"/>
                  </a:cubicBezTo>
                  <a:cubicBezTo>
                    <a:pt x="987056" y="998085"/>
                    <a:pt x="1063256" y="601136"/>
                    <a:pt x="1116419" y="585187"/>
                  </a:cubicBezTo>
                  <a:cubicBezTo>
                    <a:pt x="1169582" y="569238"/>
                    <a:pt x="1219200" y="863406"/>
                    <a:pt x="1254642" y="882899"/>
                  </a:cubicBezTo>
                  <a:cubicBezTo>
                    <a:pt x="1290084" y="902392"/>
                    <a:pt x="1295400" y="719866"/>
                    <a:pt x="1329070" y="702145"/>
                  </a:cubicBezTo>
                  <a:cubicBezTo>
                    <a:pt x="1362740" y="684424"/>
                    <a:pt x="1405270" y="757080"/>
                    <a:pt x="1456661" y="776573"/>
                  </a:cubicBezTo>
                  <a:cubicBezTo>
                    <a:pt x="1508052" y="796066"/>
                    <a:pt x="1548809" y="817331"/>
                    <a:pt x="1637414" y="819103"/>
                  </a:cubicBezTo>
                  <a:cubicBezTo>
                    <a:pt x="1726019" y="820875"/>
                    <a:pt x="1857154" y="804040"/>
                    <a:pt x="1988289" y="787206"/>
                  </a:cubicBezTo>
                </a:path>
              </a:pathLst>
            </a:cu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cxnSp>
          <p:nvCxnSpPr>
            <p:cNvPr id="36" name="Přímá spojnice 35"/>
            <p:cNvCxnSpPr>
              <a:endCxn id="34" idx="10"/>
            </p:cNvCxnSpPr>
            <p:nvPr/>
          </p:nvCxnSpPr>
          <p:spPr>
            <a:xfrm>
              <a:off x="6439957" y="5135526"/>
              <a:ext cx="2236499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7285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8" grpId="0" animBg="1"/>
      <p:bldP spid="52" grpId="0" animBg="1"/>
      <p:bldP spid="53" grpId="0" animBg="1"/>
      <p:bldP spid="5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611560" y="404664"/>
            <a:ext cx="8280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smtClean="0"/>
              <a:t>Zpětnovazební systém - baroreflex</a:t>
            </a:r>
            <a:endParaRPr lang="cs-CZ" sz="3200" b="1" dirty="0"/>
          </a:p>
        </p:txBody>
      </p:sp>
      <p:grpSp>
        <p:nvGrpSpPr>
          <p:cNvPr id="13" name="Skupina 12"/>
          <p:cNvGrpSpPr/>
          <p:nvPr/>
        </p:nvGrpSpPr>
        <p:grpSpPr>
          <a:xfrm>
            <a:off x="377131" y="2204864"/>
            <a:ext cx="8731373" cy="3537586"/>
            <a:chOff x="377131" y="3169460"/>
            <a:chExt cx="8731373" cy="3537586"/>
          </a:xfrm>
        </p:grpSpPr>
        <p:sp>
          <p:nvSpPr>
            <p:cNvPr id="3" name="TextovéPole 2"/>
            <p:cNvSpPr txBox="1"/>
            <p:nvPr/>
          </p:nvSpPr>
          <p:spPr>
            <a:xfrm>
              <a:off x="500649" y="5323296"/>
              <a:ext cx="2684794" cy="1200329"/>
            </a:xfrm>
            <a:prstGeom prst="rect">
              <a:avLst/>
            </a:prstGeom>
            <a:solidFill>
              <a:srgbClr val="0000CC"/>
            </a:solidFill>
          </p:spPr>
          <p:txBody>
            <a:bodyPr wrap="square" rtlCol="0">
              <a:spAutoFit/>
            </a:bodyPr>
            <a:lstStyle/>
            <a:p>
              <a:r>
                <a:rPr lang="cs-CZ" b="1" dirty="0" smtClean="0">
                  <a:solidFill>
                    <a:schemeClr val="bg1"/>
                  </a:solidFill>
                </a:rPr>
                <a:t>srdce</a:t>
              </a:r>
            </a:p>
            <a:p>
              <a:r>
                <a:rPr lang="cs-CZ" dirty="0" smtClean="0">
                  <a:solidFill>
                    <a:schemeClr val="bg1"/>
                  </a:solidFill>
                </a:rPr>
                <a:t>signál: srdeční frekvence</a:t>
              </a:r>
            </a:p>
            <a:p>
              <a:endParaRPr lang="cs-CZ" dirty="0">
                <a:solidFill>
                  <a:schemeClr val="bg1"/>
                </a:solidFill>
              </a:endParaRPr>
            </a:p>
            <a:p>
              <a:endParaRPr lang="cs-CZ" dirty="0">
                <a:solidFill>
                  <a:schemeClr val="bg1"/>
                </a:solidFill>
              </a:endParaRPr>
            </a:p>
          </p:txBody>
        </p:sp>
        <p:sp>
          <p:nvSpPr>
            <p:cNvPr id="6" name="TextovéPole 5"/>
            <p:cNvSpPr txBox="1"/>
            <p:nvPr/>
          </p:nvSpPr>
          <p:spPr>
            <a:xfrm>
              <a:off x="3473475" y="4604957"/>
              <a:ext cx="2376264" cy="646331"/>
            </a:xfrm>
            <a:prstGeom prst="rect">
              <a:avLst/>
            </a:prstGeom>
            <a:solidFill>
              <a:srgbClr val="FF0000"/>
            </a:solidFill>
          </p:spPr>
          <p:txBody>
            <a:bodyPr wrap="square" rtlCol="0">
              <a:spAutoFit/>
            </a:bodyPr>
            <a:lstStyle/>
            <a:p>
              <a:r>
                <a:rPr lang="cs-CZ" b="1" dirty="0" smtClean="0"/>
                <a:t>arterie</a:t>
              </a:r>
            </a:p>
            <a:p>
              <a:r>
                <a:rPr lang="cs-CZ" dirty="0"/>
                <a:t>s</a:t>
              </a:r>
              <a:r>
                <a:rPr lang="cs-CZ" dirty="0" smtClean="0"/>
                <a:t>ignál: krevní tlak</a:t>
              </a:r>
              <a:endParaRPr lang="cs-CZ" dirty="0"/>
            </a:p>
          </p:txBody>
        </p:sp>
        <p:sp>
          <p:nvSpPr>
            <p:cNvPr id="7" name="TextovéPole 6"/>
            <p:cNvSpPr txBox="1"/>
            <p:nvPr/>
          </p:nvSpPr>
          <p:spPr>
            <a:xfrm>
              <a:off x="377131" y="3933056"/>
              <a:ext cx="2755984" cy="1200329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cs-CZ" b="1" dirty="0" smtClean="0"/>
                <a:t>odporové arterie</a:t>
              </a:r>
            </a:p>
            <a:p>
              <a:r>
                <a:rPr lang="cs-CZ" dirty="0" smtClean="0"/>
                <a:t>signál: periferní rezistence</a:t>
              </a:r>
            </a:p>
            <a:p>
              <a:endParaRPr lang="cs-CZ" dirty="0" smtClean="0"/>
            </a:p>
            <a:p>
              <a:endParaRPr lang="cs-CZ" dirty="0"/>
            </a:p>
          </p:txBody>
        </p:sp>
        <p:cxnSp>
          <p:nvCxnSpPr>
            <p:cNvPr id="20" name="Přímá spojnice se šipkou 19"/>
            <p:cNvCxnSpPr>
              <a:stCxn id="6" idx="3"/>
              <a:endCxn id="38" idx="1"/>
            </p:cNvCxnSpPr>
            <p:nvPr/>
          </p:nvCxnSpPr>
          <p:spPr>
            <a:xfrm>
              <a:off x="5849739" y="4928123"/>
              <a:ext cx="400294" cy="7219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Přímá spojnice se šipkou 22"/>
            <p:cNvCxnSpPr>
              <a:stCxn id="3" idx="3"/>
              <a:endCxn id="6" idx="1"/>
            </p:cNvCxnSpPr>
            <p:nvPr/>
          </p:nvCxnSpPr>
          <p:spPr>
            <a:xfrm flipV="1">
              <a:off x="3185443" y="4928123"/>
              <a:ext cx="288032" cy="99533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Přímá spojnice se šipkou 25"/>
            <p:cNvCxnSpPr>
              <a:stCxn id="7" idx="3"/>
              <a:endCxn id="6" idx="1"/>
            </p:cNvCxnSpPr>
            <p:nvPr/>
          </p:nvCxnSpPr>
          <p:spPr>
            <a:xfrm>
              <a:off x="3133115" y="4533221"/>
              <a:ext cx="340360" cy="394902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" name="Skupina 3"/>
            <p:cNvGrpSpPr/>
            <p:nvPr/>
          </p:nvGrpSpPr>
          <p:grpSpPr>
            <a:xfrm>
              <a:off x="6250033" y="3880604"/>
              <a:ext cx="2858471" cy="2239434"/>
              <a:chOff x="-2265316" y="3880604"/>
              <a:chExt cx="2858471" cy="2239434"/>
            </a:xfrm>
          </p:grpSpPr>
          <p:sp>
            <p:nvSpPr>
              <p:cNvPr id="38" name="Obdélník 37"/>
              <p:cNvSpPr/>
              <p:nvPr/>
            </p:nvSpPr>
            <p:spPr>
              <a:xfrm>
                <a:off x="-2265316" y="3880604"/>
                <a:ext cx="2858471" cy="2239434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1" name="TextovéPole 10"/>
              <p:cNvSpPr txBox="1"/>
              <p:nvPr/>
            </p:nvSpPr>
            <p:spPr>
              <a:xfrm>
                <a:off x="-2168615" y="4144239"/>
                <a:ext cx="2684794" cy="646331"/>
              </a:xfrm>
              <a:prstGeom prst="rect">
                <a:avLst/>
              </a:prstGeom>
              <a:solidFill>
                <a:srgbClr val="FFC000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cs-CZ" b="1" dirty="0" smtClean="0"/>
                  <a:t>CNS: vazomotorické centrum</a:t>
                </a:r>
                <a:endParaRPr lang="cs-CZ" b="1" dirty="0"/>
              </a:p>
            </p:txBody>
          </p:sp>
          <p:sp>
            <p:nvSpPr>
              <p:cNvPr id="12" name="TextovéPole 11"/>
              <p:cNvSpPr txBox="1"/>
              <p:nvPr/>
            </p:nvSpPr>
            <p:spPr>
              <a:xfrm>
                <a:off x="-2167519" y="5150610"/>
                <a:ext cx="2684794" cy="646331"/>
              </a:xfrm>
              <a:prstGeom prst="rect">
                <a:avLst/>
              </a:prstGeom>
              <a:solidFill>
                <a:srgbClr val="000066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cs-CZ" b="1" dirty="0" smtClean="0">
                    <a:solidFill>
                      <a:schemeClr val="bg1"/>
                    </a:solidFill>
                  </a:rPr>
                  <a:t>CNS: kardiomotorické centrum</a:t>
                </a:r>
                <a:endParaRPr lang="cs-CZ" b="1" dirty="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30" name="Přímá spojnice se šipkou 29"/>
              <p:cNvCxnSpPr>
                <a:stCxn id="11" idx="2"/>
                <a:endCxn id="12" idx="0"/>
              </p:cNvCxnSpPr>
              <p:nvPr/>
            </p:nvCxnSpPr>
            <p:spPr>
              <a:xfrm>
                <a:off x="-826218" y="4790570"/>
                <a:ext cx="1096" cy="36004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headEnd type="arrow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4" name="Volný tvar 33"/>
            <p:cNvSpPr/>
            <p:nvPr/>
          </p:nvSpPr>
          <p:spPr>
            <a:xfrm>
              <a:off x="463533" y="4573529"/>
              <a:ext cx="2583180" cy="367639"/>
            </a:xfrm>
            <a:custGeom>
              <a:avLst/>
              <a:gdLst>
                <a:gd name="connsiteX0" fmla="*/ 0 w 2434590"/>
                <a:gd name="connsiteY0" fmla="*/ 10362 h 401404"/>
                <a:gd name="connsiteX1" fmla="*/ 434340 w 2434590"/>
                <a:gd name="connsiteY1" fmla="*/ 341832 h 401404"/>
                <a:gd name="connsiteX2" fmla="*/ 1062990 w 2434590"/>
                <a:gd name="connsiteY2" fmla="*/ 101802 h 401404"/>
                <a:gd name="connsiteX3" fmla="*/ 1520190 w 2434590"/>
                <a:gd name="connsiteY3" fmla="*/ 307542 h 401404"/>
                <a:gd name="connsiteX4" fmla="*/ 2023110 w 2434590"/>
                <a:gd name="connsiteY4" fmla="*/ 387552 h 401404"/>
                <a:gd name="connsiteX5" fmla="*/ 2320290 w 2434590"/>
                <a:gd name="connsiteY5" fmla="*/ 33222 h 401404"/>
                <a:gd name="connsiteX6" fmla="*/ 2434590 w 2434590"/>
                <a:gd name="connsiteY6" fmla="*/ 33222 h 401404"/>
                <a:gd name="connsiteX0" fmla="*/ 0 w 2583180"/>
                <a:gd name="connsiteY0" fmla="*/ 0 h 391042"/>
                <a:gd name="connsiteX1" fmla="*/ 434340 w 2583180"/>
                <a:gd name="connsiteY1" fmla="*/ 331470 h 391042"/>
                <a:gd name="connsiteX2" fmla="*/ 1062990 w 2583180"/>
                <a:gd name="connsiteY2" fmla="*/ 91440 h 391042"/>
                <a:gd name="connsiteX3" fmla="*/ 1520190 w 2583180"/>
                <a:gd name="connsiteY3" fmla="*/ 297180 h 391042"/>
                <a:gd name="connsiteX4" fmla="*/ 2023110 w 2583180"/>
                <a:gd name="connsiteY4" fmla="*/ 377190 h 391042"/>
                <a:gd name="connsiteX5" fmla="*/ 2320290 w 2583180"/>
                <a:gd name="connsiteY5" fmla="*/ 22860 h 391042"/>
                <a:gd name="connsiteX6" fmla="*/ 2583180 w 2583180"/>
                <a:gd name="connsiteY6" fmla="*/ 228600 h 391042"/>
                <a:gd name="connsiteX0" fmla="*/ 0 w 2583180"/>
                <a:gd name="connsiteY0" fmla="*/ 0 h 388071"/>
                <a:gd name="connsiteX1" fmla="*/ 434340 w 2583180"/>
                <a:gd name="connsiteY1" fmla="*/ 331470 h 388071"/>
                <a:gd name="connsiteX2" fmla="*/ 1062990 w 2583180"/>
                <a:gd name="connsiteY2" fmla="*/ 91440 h 388071"/>
                <a:gd name="connsiteX3" fmla="*/ 1520190 w 2583180"/>
                <a:gd name="connsiteY3" fmla="*/ 297180 h 388071"/>
                <a:gd name="connsiteX4" fmla="*/ 2023110 w 2583180"/>
                <a:gd name="connsiteY4" fmla="*/ 377190 h 388071"/>
                <a:gd name="connsiteX5" fmla="*/ 2263140 w 2583180"/>
                <a:gd name="connsiteY5" fmla="*/ 68580 h 388071"/>
                <a:gd name="connsiteX6" fmla="*/ 2583180 w 2583180"/>
                <a:gd name="connsiteY6" fmla="*/ 228600 h 388071"/>
                <a:gd name="connsiteX0" fmla="*/ 0 w 2583180"/>
                <a:gd name="connsiteY0" fmla="*/ 0 h 367639"/>
                <a:gd name="connsiteX1" fmla="*/ 434340 w 2583180"/>
                <a:gd name="connsiteY1" fmla="*/ 331470 h 367639"/>
                <a:gd name="connsiteX2" fmla="*/ 1062990 w 2583180"/>
                <a:gd name="connsiteY2" fmla="*/ 91440 h 367639"/>
                <a:gd name="connsiteX3" fmla="*/ 1520190 w 2583180"/>
                <a:gd name="connsiteY3" fmla="*/ 297180 h 367639"/>
                <a:gd name="connsiteX4" fmla="*/ 1954530 w 2583180"/>
                <a:gd name="connsiteY4" fmla="*/ 354330 h 367639"/>
                <a:gd name="connsiteX5" fmla="*/ 2263140 w 2583180"/>
                <a:gd name="connsiteY5" fmla="*/ 68580 h 367639"/>
                <a:gd name="connsiteX6" fmla="*/ 2583180 w 2583180"/>
                <a:gd name="connsiteY6" fmla="*/ 228600 h 367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83180" h="367639">
                  <a:moveTo>
                    <a:pt x="0" y="0"/>
                  </a:moveTo>
                  <a:cubicBezTo>
                    <a:pt x="128587" y="158115"/>
                    <a:pt x="257175" y="316230"/>
                    <a:pt x="434340" y="331470"/>
                  </a:cubicBezTo>
                  <a:cubicBezTo>
                    <a:pt x="611505" y="346710"/>
                    <a:pt x="882015" y="97155"/>
                    <a:pt x="1062990" y="91440"/>
                  </a:cubicBezTo>
                  <a:cubicBezTo>
                    <a:pt x="1243965" y="85725"/>
                    <a:pt x="1371600" y="253365"/>
                    <a:pt x="1520190" y="297180"/>
                  </a:cubicBezTo>
                  <a:cubicBezTo>
                    <a:pt x="1668780" y="340995"/>
                    <a:pt x="1830705" y="392430"/>
                    <a:pt x="1954530" y="354330"/>
                  </a:cubicBezTo>
                  <a:cubicBezTo>
                    <a:pt x="2078355" y="316230"/>
                    <a:pt x="2158365" y="89535"/>
                    <a:pt x="2263140" y="68580"/>
                  </a:cubicBezTo>
                  <a:cubicBezTo>
                    <a:pt x="2367915" y="47625"/>
                    <a:pt x="2545080" y="201930"/>
                    <a:pt x="2583180" y="228600"/>
                  </a:cubicBezTo>
                </a:path>
              </a:pathLst>
            </a:custGeom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6" name="Volný tvar 35"/>
            <p:cNvSpPr/>
            <p:nvPr/>
          </p:nvSpPr>
          <p:spPr>
            <a:xfrm>
              <a:off x="3568373" y="5317100"/>
              <a:ext cx="2219188" cy="723744"/>
            </a:xfrm>
            <a:custGeom>
              <a:avLst/>
              <a:gdLst>
                <a:gd name="connsiteX0" fmla="*/ 0 w 2219188"/>
                <a:gd name="connsiteY0" fmla="*/ 70181 h 758382"/>
                <a:gd name="connsiteX1" fmla="*/ 91440 w 2219188"/>
                <a:gd name="connsiteY1" fmla="*/ 321641 h 758382"/>
                <a:gd name="connsiteX2" fmla="*/ 137160 w 2219188"/>
                <a:gd name="connsiteY2" fmla="*/ 150191 h 758382"/>
                <a:gd name="connsiteX3" fmla="*/ 240030 w 2219188"/>
                <a:gd name="connsiteY3" fmla="*/ 435941 h 758382"/>
                <a:gd name="connsiteX4" fmla="*/ 365760 w 2219188"/>
                <a:gd name="connsiteY4" fmla="*/ 310211 h 758382"/>
                <a:gd name="connsiteX5" fmla="*/ 514350 w 2219188"/>
                <a:gd name="connsiteY5" fmla="*/ 641681 h 758382"/>
                <a:gd name="connsiteX6" fmla="*/ 662940 w 2219188"/>
                <a:gd name="connsiteY6" fmla="*/ 470231 h 758382"/>
                <a:gd name="connsiteX7" fmla="*/ 731520 w 2219188"/>
                <a:gd name="connsiteY7" fmla="*/ 607391 h 758382"/>
                <a:gd name="connsiteX8" fmla="*/ 845820 w 2219188"/>
                <a:gd name="connsiteY8" fmla="*/ 264491 h 758382"/>
                <a:gd name="connsiteX9" fmla="*/ 937260 w 2219188"/>
                <a:gd name="connsiteY9" fmla="*/ 401651 h 758382"/>
                <a:gd name="connsiteX10" fmla="*/ 982980 w 2219188"/>
                <a:gd name="connsiteY10" fmla="*/ 1601 h 758382"/>
                <a:gd name="connsiteX11" fmla="*/ 1211580 w 2219188"/>
                <a:gd name="connsiteY11" fmla="*/ 253061 h 758382"/>
                <a:gd name="connsiteX12" fmla="*/ 1291590 w 2219188"/>
                <a:gd name="connsiteY12" fmla="*/ 35891 h 758382"/>
                <a:gd name="connsiteX13" fmla="*/ 1474470 w 2219188"/>
                <a:gd name="connsiteY13" fmla="*/ 298781 h 758382"/>
                <a:gd name="connsiteX14" fmla="*/ 1554480 w 2219188"/>
                <a:gd name="connsiteY14" fmla="*/ 253061 h 758382"/>
                <a:gd name="connsiteX15" fmla="*/ 1600200 w 2219188"/>
                <a:gd name="connsiteY15" fmla="*/ 481661 h 758382"/>
                <a:gd name="connsiteX16" fmla="*/ 1691640 w 2219188"/>
                <a:gd name="connsiteY16" fmla="*/ 344501 h 758382"/>
                <a:gd name="connsiteX17" fmla="*/ 1851660 w 2219188"/>
                <a:gd name="connsiteY17" fmla="*/ 721691 h 758382"/>
                <a:gd name="connsiteX18" fmla="*/ 2034540 w 2219188"/>
                <a:gd name="connsiteY18" fmla="*/ 710261 h 758382"/>
                <a:gd name="connsiteX19" fmla="*/ 2068830 w 2219188"/>
                <a:gd name="connsiteY19" fmla="*/ 424511 h 758382"/>
                <a:gd name="connsiteX20" fmla="*/ 2205990 w 2219188"/>
                <a:gd name="connsiteY20" fmla="*/ 538811 h 758382"/>
                <a:gd name="connsiteX21" fmla="*/ 2205990 w 2219188"/>
                <a:gd name="connsiteY21" fmla="*/ 253061 h 758382"/>
                <a:gd name="connsiteX0" fmla="*/ 0 w 2219188"/>
                <a:gd name="connsiteY0" fmla="*/ 70181 h 723744"/>
                <a:gd name="connsiteX1" fmla="*/ 91440 w 2219188"/>
                <a:gd name="connsiteY1" fmla="*/ 321641 h 723744"/>
                <a:gd name="connsiteX2" fmla="*/ 137160 w 2219188"/>
                <a:gd name="connsiteY2" fmla="*/ 150191 h 723744"/>
                <a:gd name="connsiteX3" fmla="*/ 240030 w 2219188"/>
                <a:gd name="connsiteY3" fmla="*/ 435941 h 723744"/>
                <a:gd name="connsiteX4" fmla="*/ 365760 w 2219188"/>
                <a:gd name="connsiteY4" fmla="*/ 310211 h 723744"/>
                <a:gd name="connsiteX5" fmla="*/ 514350 w 2219188"/>
                <a:gd name="connsiteY5" fmla="*/ 641681 h 723744"/>
                <a:gd name="connsiteX6" fmla="*/ 662940 w 2219188"/>
                <a:gd name="connsiteY6" fmla="*/ 470231 h 723744"/>
                <a:gd name="connsiteX7" fmla="*/ 731520 w 2219188"/>
                <a:gd name="connsiteY7" fmla="*/ 607391 h 723744"/>
                <a:gd name="connsiteX8" fmla="*/ 845820 w 2219188"/>
                <a:gd name="connsiteY8" fmla="*/ 264491 h 723744"/>
                <a:gd name="connsiteX9" fmla="*/ 937260 w 2219188"/>
                <a:gd name="connsiteY9" fmla="*/ 401651 h 723744"/>
                <a:gd name="connsiteX10" fmla="*/ 982980 w 2219188"/>
                <a:gd name="connsiteY10" fmla="*/ 1601 h 723744"/>
                <a:gd name="connsiteX11" fmla="*/ 1211580 w 2219188"/>
                <a:gd name="connsiteY11" fmla="*/ 253061 h 723744"/>
                <a:gd name="connsiteX12" fmla="*/ 1291590 w 2219188"/>
                <a:gd name="connsiteY12" fmla="*/ 35891 h 723744"/>
                <a:gd name="connsiteX13" fmla="*/ 1474470 w 2219188"/>
                <a:gd name="connsiteY13" fmla="*/ 298781 h 723744"/>
                <a:gd name="connsiteX14" fmla="*/ 1554480 w 2219188"/>
                <a:gd name="connsiteY14" fmla="*/ 253061 h 723744"/>
                <a:gd name="connsiteX15" fmla="*/ 1600200 w 2219188"/>
                <a:gd name="connsiteY15" fmla="*/ 481661 h 723744"/>
                <a:gd name="connsiteX16" fmla="*/ 1691640 w 2219188"/>
                <a:gd name="connsiteY16" fmla="*/ 344501 h 723744"/>
                <a:gd name="connsiteX17" fmla="*/ 1851660 w 2219188"/>
                <a:gd name="connsiteY17" fmla="*/ 721691 h 723744"/>
                <a:gd name="connsiteX18" fmla="*/ 1908810 w 2219188"/>
                <a:gd name="connsiteY18" fmla="*/ 504521 h 723744"/>
                <a:gd name="connsiteX19" fmla="*/ 2034540 w 2219188"/>
                <a:gd name="connsiteY19" fmla="*/ 710261 h 723744"/>
                <a:gd name="connsiteX20" fmla="*/ 2068830 w 2219188"/>
                <a:gd name="connsiteY20" fmla="*/ 424511 h 723744"/>
                <a:gd name="connsiteX21" fmla="*/ 2205990 w 2219188"/>
                <a:gd name="connsiteY21" fmla="*/ 538811 h 723744"/>
                <a:gd name="connsiteX22" fmla="*/ 2205990 w 2219188"/>
                <a:gd name="connsiteY22" fmla="*/ 253061 h 723744"/>
                <a:gd name="connsiteX0" fmla="*/ 0 w 2219188"/>
                <a:gd name="connsiteY0" fmla="*/ 70181 h 723744"/>
                <a:gd name="connsiteX1" fmla="*/ 91440 w 2219188"/>
                <a:gd name="connsiteY1" fmla="*/ 321641 h 723744"/>
                <a:gd name="connsiteX2" fmla="*/ 137160 w 2219188"/>
                <a:gd name="connsiteY2" fmla="*/ 150191 h 723744"/>
                <a:gd name="connsiteX3" fmla="*/ 240030 w 2219188"/>
                <a:gd name="connsiteY3" fmla="*/ 435941 h 723744"/>
                <a:gd name="connsiteX4" fmla="*/ 365760 w 2219188"/>
                <a:gd name="connsiteY4" fmla="*/ 310211 h 723744"/>
                <a:gd name="connsiteX5" fmla="*/ 514350 w 2219188"/>
                <a:gd name="connsiteY5" fmla="*/ 641681 h 723744"/>
                <a:gd name="connsiteX6" fmla="*/ 662940 w 2219188"/>
                <a:gd name="connsiteY6" fmla="*/ 470231 h 723744"/>
                <a:gd name="connsiteX7" fmla="*/ 731520 w 2219188"/>
                <a:gd name="connsiteY7" fmla="*/ 607391 h 723744"/>
                <a:gd name="connsiteX8" fmla="*/ 845820 w 2219188"/>
                <a:gd name="connsiteY8" fmla="*/ 264491 h 723744"/>
                <a:gd name="connsiteX9" fmla="*/ 937260 w 2219188"/>
                <a:gd name="connsiteY9" fmla="*/ 401651 h 723744"/>
                <a:gd name="connsiteX10" fmla="*/ 1017270 w 2219188"/>
                <a:gd name="connsiteY10" fmla="*/ 1601 h 723744"/>
                <a:gd name="connsiteX11" fmla="*/ 1211580 w 2219188"/>
                <a:gd name="connsiteY11" fmla="*/ 253061 h 723744"/>
                <a:gd name="connsiteX12" fmla="*/ 1291590 w 2219188"/>
                <a:gd name="connsiteY12" fmla="*/ 35891 h 723744"/>
                <a:gd name="connsiteX13" fmla="*/ 1474470 w 2219188"/>
                <a:gd name="connsiteY13" fmla="*/ 298781 h 723744"/>
                <a:gd name="connsiteX14" fmla="*/ 1554480 w 2219188"/>
                <a:gd name="connsiteY14" fmla="*/ 253061 h 723744"/>
                <a:gd name="connsiteX15" fmla="*/ 1600200 w 2219188"/>
                <a:gd name="connsiteY15" fmla="*/ 481661 h 723744"/>
                <a:gd name="connsiteX16" fmla="*/ 1691640 w 2219188"/>
                <a:gd name="connsiteY16" fmla="*/ 344501 h 723744"/>
                <a:gd name="connsiteX17" fmla="*/ 1851660 w 2219188"/>
                <a:gd name="connsiteY17" fmla="*/ 721691 h 723744"/>
                <a:gd name="connsiteX18" fmla="*/ 1908810 w 2219188"/>
                <a:gd name="connsiteY18" fmla="*/ 504521 h 723744"/>
                <a:gd name="connsiteX19" fmla="*/ 2034540 w 2219188"/>
                <a:gd name="connsiteY19" fmla="*/ 710261 h 723744"/>
                <a:gd name="connsiteX20" fmla="*/ 2068830 w 2219188"/>
                <a:gd name="connsiteY20" fmla="*/ 424511 h 723744"/>
                <a:gd name="connsiteX21" fmla="*/ 2205990 w 2219188"/>
                <a:gd name="connsiteY21" fmla="*/ 538811 h 723744"/>
                <a:gd name="connsiteX22" fmla="*/ 2205990 w 2219188"/>
                <a:gd name="connsiteY22" fmla="*/ 253061 h 723744"/>
                <a:gd name="connsiteX0" fmla="*/ 0 w 2219188"/>
                <a:gd name="connsiteY0" fmla="*/ 70181 h 723744"/>
                <a:gd name="connsiteX1" fmla="*/ 91440 w 2219188"/>
                <a:gd name="connsiteY1" fmla="*/ 321641 h 723744"/>
                <a:gd name="connsiteX2" fmla="*/ 137160 w 2219188"/>
                <a:gd name="connsiteY2" fmla="*/ 150191 h 723744"/>
                <a:gd name="connsiteX3" fmla="*/ 240030 w 2219188"/>
                <a:gd name="connsiteY3" fmla="*/ 435941 h 723744"/>
                <a:gd name="connsiteX4" fmla="*/ 365760 w 2219188"/>
                <a:gd name="connsiteY4" fmla="*/ 310211 h 723744"/>
                <a:gd name="connsiteX5" fmla="*/ 514350 w 2219188"/>
                <a:gd name="connsiteY5" fmla="*/ 641681 h 723744"/>
                <a:gd name="connsiteX6" fmla="*/ 594360 w 2219188"/>
                <a:gd name="connsiteY6" fmla="*/ 470231 h 723744"/>
                <a:gd name="connsiteX7" fmla="*/ 731520 w 2219188"/>
                <a:gd name="connsiteY7" fmla="*/ 607391 h 723744"/>
                <a:gd name="connsiteX8" fmla="*/ 845820 w 2219188"/>
                <a:gd name="connsiteY8" fmla="*/ 264491 h 723744"/>
                <a:gd name="connsiteX9" fmla="*/ 937260 w 2219188"/>
                <a:gd name="connsiteY9" fmla="*/ 401651 h 723744"/>
                <a:gd name="connsiteX10" fmla="*/ 1017270 w 2219188"/>
                <a:gd name="connsiteY10" fmla="*/ 1601 h 723744"/>
                <a:gd name="connsiteX11" fmla="*/ 1211580 w 2219188"/>
                <a:gd name="connsiteY11" fmla="*/ 253061 h 723744"/>
                <a:gd name="connsiteX12" fmla="*/ 1291590 w 2219188"/>
                <a:gd name="connsiteY12" fmla="*/ 35891 h 723744"/>
                <a:gd name="connsiteX13" fmla="*/ 1474470 w 2219188"/>
                <a:gd name="connsiteY13" fmla="*/ 298781 h 723744"/>
                <a:gd name="connsiteX14" fmla="*/ 1554480 w 2219188"/>
                <a:gd name="connsiteY14" fmla="*/ 253061 h 723744"/>
                <a:gd name="connsiteX15" fmla="*/ 1600200 w 2219188"/>
                <a:gd name="connsiteY15" fmla="*/ 481661 h 723744"/>
                <a:gd name="connsiteX16" fmla="*/ 1691640 w 2219188"/>
                <a:gd name="connsiteY16" fmla="*/ 344501 h 723744"/>
                <a:gd name="connsiteX17" fmla="*/ 1851660 w 2219188"/>
                <a:gd name="connsiteY17" fmla="*/ 721691 h 723744"/>
                <a:gd name="connsiteX18" fmla="*/ 1908810 w 2219188"/>
                <a:gd name="connsiteY18" fmla="*/ 504521 h 723744"/>
                <a:gd name="connsiteX19" fmla="*/ 2034540 w 2219188"/>
                <a:gd name="connsiteY19" fmla="*/ 710261 h 723744"/>
                <a:gd name="connsiteX20" fmla="*/ 2068830 w 2219188"/>
                <a:gd name="connsiteY20" fmla="*/ 424511 h 723744"/>
                <a:gd name="connsiteX21" fmla="*/ 2205990 w 2219188"/>
                <a:gd name="connsiteY21" fmla="*/ 538811 h 723744"/>
                <a:gd name="connsiteX22" fmla="*/ 2205990 w 2219188"/>
                <a:gd name="connsiteY22" fmla="*/ 253061 h 723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219188" h="723744">
                  <a:moveTo>
                    <a:pt x="0" y="70181"/>
                  </a:moveTo>
                  <a:cubicBezTo>
                    <a:pt x="34290" y="189243"/>
                    <a:pt x="68580" y="308306"/>
                    <a:pt x="91440" y="321641"/>
                  </a:cubicBezTo>
                  <a:cubicBezTo>
                    <a:pt x="114300" y="334976"/>
                    <a:pt x="112395" y="131141"/>
                    <a:pt x="137160" y="150191"/>
                  </a:cubicBezTo>
                  <a:cubicBezTo>
                    <a:pt x="161925" y="169241"/>
                    <a:pt x="201930" y="409271"/>
                    <a:pt x="240030" y="435941"/>
                  </a:cubicBezTo>
                  <a:cubicBezTo>
                    <a:pt x="278130" y="462611"/>
                    <a:pt x="320040" y="275921"/>
                    <a:pt x="365760" y="310211"/>
                  </a:cubicBezTo>
                  <a:cubicBezTo>
                    <a:pt x="411480" y="344501"/>
                    <a:pt x="476250" y="615011"/>
                    <a:pt x="514350" y="641681"/>
                  </a:cubicBezTo>
                  <a:cubicBezTo>
                    <a:pt x="552450" y="668351"/>
                    <a:pt x="558165" y="475946"/>
                    <a:pt x="594360" y="470231"/>
                  </a:cubicBezTo>
                  <a:cubicBezTo>
                    <a:pt x="630555" y="464516"/>
                    <a:pt x="689610" y="641681"/>
                    <a:pt x="731520" y="607391"/>
                  </a:cubicBezTo>
                  <a:cubicBezTo>
                    <a:pt x="773430" y="573101"/>
                    <a:pt x="811530" y="298781"/>
                    <a:pt x="845820" y="264491"/>
                  </a:cubicBezTo>
                  <a:cubicBezTo>
                    <a:pt x="880110" y="230201"/>
                    <a:pt x="908685" y="445466"/>
                    <a:pt x="937260" y="401651"/>
                  </a:cubicBezTo>
                  <a:cubicBezTo>
                    <a:pt x="965835" y="357836"/>
                    <a:pt x="971550" y="26366"/>
                    <a:pt x="1017270" y="1601"/>
                  </a:cubicBezTo>
                  <a:cubicBezTo>
                    <a:pt x="1062990" y="-23164"/>
                    <a:pt x="1165860" y="247346"/>
                    <a:pt x="1211580" y="253061"/>
                  </a:cubicBezTo>
                  <a:cubicBezTo>
                    <a:pt x="1257300" y="258776"/>
                    <a:pt x="1247775" y="28271"/>
                    <a:pt x="1291590" y="35891"/>
                  </a:cubicBezTo>
                  <a:cubicBezTo>
                    <a:pt x="1335405" y="43511"/>
                    <a:pt x="1430655" y="262586"/>
                    <a:pt x="1474470" y="298781"/>
                  </a:cubicBezTo>
                  <a:cubicBezTo>
                    <a:pt x="1518285" y="334976"/>
                    <a:pt x="1533525" y="222581"/>
                    <a:pt x="1554480" y="253061"/>
                  </a:cubicBezTo>
                  <a:cubicBezTo>
                    <a:pt x="1575435" y="283541"/>
                    <a:pt x="1577340" y="466421"/>
                    <a:pt x="1600200" y="481661"/>
                  </a:cubicBezTo>
                  <a:cubicBezTo>
                    <a:pt x="1623060" y="496901"/>
                    <a:pt x="1649730" y="304496"/>
                    <a:pt x="1691640" y="344501"/>
                  </a:cubicBezTo>
                  <a:cubicBezTo>
                    <a:pt x="1733550" y="384506"/>
                    <a:pt x="1815465" y="695021"/>
                    <a:pt x="1851660" y="721691"/>
                  </a:cubicBezTo>
                  <a:cubicBezTo>
                    <a:pt x="1887855" y="748361"/>
                    <a:pt x="1878330" y="506426"/>
                    <a:pt x="1908810" y="504521"/>
                  </a:cubicBezTo>
                  <a:cubicBezTo>
                    <a:pt x="1939290" y="502616"/>
                    <a:pt x="2007870" y="723596"/>
                    <a:pt x="2034540" y="710261"/>
                  </a:cubicBezTo>
                  <a:cubicBezTo>
                    <a:pt x="2061210" y="696926"/>
                    <a:pt x="2040255" y="453086"/>
                    <a:pt x="2068830" y="424511"/>
                  </a:cubicBezTo>
                  <a:cubicBezTo>
                    <a:pt x="2097405" y="395936"/>
                    <a:pt x="2183130" y="567386"/>
                    <a:pt x="2205990" y="538811"/>
                  </a:cubicBezTo>
                  <a:cubicBezTo>
                    <a:pt x="2228850" y="510236"/>
                    <a:pt x="2217420" y="381648"/>
                    <a:pt x="2205990" y="253061"/>
                  </a:cubicBezTo>
                </a:path>
              </a:pathLst>
            </a:cu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7" name="Volný tvar 36"/>
            <p:cNvSpPr/>
            <p:nvPr/>
          </p:nvSpPr>
          <p:spPr>
            <a:xfrm>
              <a:off x="683568" y="6093296"/>
              <a:ext cx="2274570" cy="263127"/>
            </a:xfrm>
            <a:custGeom>
              <a:avLst/>
              <a:gdLst>
                <a:gd name="connsiteX0" fmla="*/ 0 w 2274570"/>
                <a:gd name="connsiteY0" fmla="*/ 160147 h 263127"/>
                <a:gd name="connsiteX1" fmla="*/ 102870 w 2274570"/>
                <a:gd name="connsiteY1" fmla="*/ 127 h 263127"/>
                <a:gd name="connsiteX2" fmla="*/ 251460 w 2274570"/>
                <a:gd name="connsiteY2" fmla="*/ 183007 h 263127"/>
                <a:gd name="connsiteX3" fmla="*/ 320040 w 2274570"/>
                <a:gd name="connsiteY3" fmla="*/ 57277 h 263127"/>
                <a:gd name="connsiteX4" fmla="*/ 411480 w 2274570"/>
                <a:gd name="connsiteY4" fmla="*/ 263017 h 263127"/>
                <a:gd name="connsiteX5" fmla="*/ 514350 w 2274570"/>
                <a:gd name="connsiteY5" fmla="*/ 57277 h 263127"/>
                <a:gd name="connsiteX6" fmla="*/ 674370 w 2274570"/>
                <a:gd name="connsiteY6" fmla="*/ 240157 h 263127"/>
                <a:gd name="connsiteX7" fmla="*/ 731520 w 2274570"/>
                <a:gd name="connsiteY7" fmla="*/ 45847 h 263127"/>
                <a:gd name="connsiteX8" fmla="*/ 800100 w 2274570"/>
                <a:gd name="connsiteY8" fmla="*/ 228727 h 263127"/>
                <a:gd name="connsiteX9" fmla="*/ 914400 w 2274570"/>
                <a:gd name="connsiteY9" fmla="*/ 91567 h 263127"/>
                <a:gd name="connsiteX10" fmla="*/ 1028700 w 2274570"/>
                <a:gd name="connsiteY10" fmla="*/ 228727 h 263127"/>
                <a:gd name="connsiteX11" fmla="*/ 1143000 w 2274570"/>
                <a:gd name="connsiteY11" fmla="*/ 45847 h 263127"/>
                <a:gd name="connsiteX12" fmla="*/ 1257300 w 2274570"/>
                <a:gd name="connsiteY12" fmla="*/ 263017 h 263127"/>
                <a:gd name="connsiteX13" fmla="*/ 1325880 w 2274570"/>
                <a:gd name="connsiteY13" fmla="*/ 11557 h 263127"/>
                <a:gd name="connsiteX14" fmla="*/ 1520190 w 2274570"/>
                <a:gd name="connsiteY14" fmla="*/ 263017 h 263127"/>
                <a:gd name="connsiteX15" fmla="*/ 1588770 w 2274570"/>
                <a:gd name="connsiteY15" fmla="*/ 22987 h 263127"/>
                <a:gd name="connsiteX16" fmla="*/ 1703070 w 2274570"/>
                <a:gd name="connsiteY16" fmla="*/ 228727 h 263127"/>
                <a:gd name="connsiteX17" fmla="*/ 1771650 w 2274570"/>
                <a:gd name="connsiteY17" fmla="*/ 57277 h 263127"/>
                <a:gd name="connsiteX18" fmla="*/ 1943100 w 2274570"/>
                <a:gd name="connsiteY18" fmla="*/ 251587 h 263127"/>
                <a:gd name="connsiteX19" fmla="*/ 2057400 w 2274570"/>
                <a:gd name="connsiteY19" fmla="*/ 45847 h 263127"/>
                <a:gd name="connsiteX20" fmla="*/ 2205990 w 2274570"/>
                <a:gd name="connsiteY20" fmla="*/ 217297 h 263127"/>
                <a:gd name="connsiteX21" fmla="*/ 2274570 w 2274570"/>
                <a:gd name="connsiteY21" fmla="*/ 34417 h 263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274570" h="263127">
                  <a:moveTo>
                    <a:pt x="0" y="160147"/>
                  </a:moveTo>
                  <a:cubicBezTo>
                    <a:pt x="30480" y="78232"/>
                    <a:pt x="60960" y="-3683"/>
                    <a:pt x="102870" y="127"/>
                  </a:cubicBezTo>
                  <a:cubicBezTo>
                    <a:pt x="144780" y="3937"/>
                    <a:pt x="215265" y="173482"/>
                    <a:pt x="251460" y="183007"/>
                  </a:cubicBezTo>
                  <a:cubicBezTo>
                    <a:pt x="287655" y="192532"/>
                    <a:pt x="293370" y="43942"/>
                    <a:pt x="320040" y="57277"/>
                  </a:cubicBezTo>
                  <a:cubicBezTo>
                    <a:pt x="346710" y="70612"/>
                    <a:pt x="379095" y="263017"/>
                    <a:pt x="411480" y="263017"/>
                  </a:cubicBezTo>
                  <a:cubicBezTo>
                    <a:pt x="443865" y="263017"/>
                    <a:pt x="470535" y="61087"/>
                    <a:pt x="514350" y="57277"/>
                  </a:cubicBezTo>
                  <a:cubicBezTo>
                    <a:pt x="558165" y="53467"/>
                    <a:pt x="638175" y="242062"/>
                    <a:pt x="674370" y="240157"/>
                  </a:cubicBezTo>
                  <a:cubicBezTo>
                    <a:pt x="710565" y="238252"/>
                    <a:pt x="710565" y="47752"/>
                    <a:pt x="731520" y="45847"/>
                  </a:cubicBezTo>
                  <a:cubicBezTo>
                    <a:pt x="752475" y="43942"/>
                    <a:pt x="769620" y="221107"/>
                    <a:pt x="800100" y="228727"/>
                  </a:cubicBezTo>
                  <a:cubicBezTo>
                    <a:pt x="830580" y="236347"/>
                    <a:pt x="876300" y="91567"/>
                    <a:pt x="914400" y="91567"/>
                  </a:cubicBezTo>
                  <a:cubicBezTo>
                    <a:pt x="952500" y="91567"/>
                    <a:pt x="990600" y="236347"/>
                    <a:pt x="1028700" y="228727"/>
                  </a:cubicBezTo>
                  <a:cubicBezTo>
                    <a:pt x="1066800" y="221107"/>
                    <a:pt x="1104900" y="40132"/>
                    <a:pt x="1143000" y="45847"/>
                  </a:cubicBezTo>
                  <a:cubicBezTo>
                    <a:pt x="1181100" y="51562"/>
                    <a:pt x="1226820" y="268732"/>
                    <a:pt x="1257300" y="263017"/>
                  </a:cubicBezTo>
                  <a:cubicBezTo>
                    <a:pt x="1287780" y="257302"/>
                    <a:pt x="1282065" y="11557"/>
                    <a:pt x="1325880" y="11557"/>
                  </a:cubicBezTo>
                  <a:cubicBezTo>
                    <a:pt x="1369695" y="11557"/>
                    <a:pt x="1476375" y="261112"/>
                    <a:pt x="1520190" y="263017"/>
                  </a:cubicBezTo>
                  <a:cubicBezTo>
                    <a:pt x="1564005" y="264922"/>
                    <a:pt x="1558290" y="28702"/>
                    <a:pt x="1588770" y="22987"/>
                  </a:cubicBezTo>
                  <a:cubicBezTo>
                    <a:pt x="1619250" y="17272"/>
                    <a:pt x="1672590" y="223012"/>
                    <a:pt x="1703070" y="228727"/>
                  </a:cubicBezTo>
                  <a:cubicBezTo>
                    <a:pt x="1733550" y="234442"/>
                    <a:pt x="1731645" y="53467"/>
                    <a:pt x="1771650" y="57277"/>
                  </a:cubicBezTo>
                  <a:cubicBezTo>
                    <a:pt x="1811655" y="61087"/>
                    <a:pt x="1895475" y="253492"/>
                    <a:pt x="1943100" y="251587"/>
                  </a:cubicBezTo>
                  <a:cubicBezTo>
                    <a:pt x="1990725" y="249682"/>
                    <a:pt x="2013585" y="51562"/>
                    <a:pt x="2057400" y="45847"/>
                  </a:cubicBezTo>
                  <a:cubicBezTo>
                    <a:pt x="2101215" y="40132"/>
                    <a:pt x="2169795" y="219202"/>
                    <a:pt x="2205990" y="217297"/>
                  </a:cubicBezTo>
                  <a:cubicBezTo>
                    <a:pt x="2242185" y="215392"/>
                    <a:pt x="2167890" y="89662"/>
                    <a:pt x="2274570" y="34417"/>
                  </a:cubicBezTo>
                </a:path>
              </a:pathLst>
            </a:cu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5" name="Volný tvar 24"/>
            <p:cNvSpPr/>
            <p:nvPr/>
          </p:nvSpPr>
          <p:spPr>
            <a:xfrm rot="21268483">
              <a:off x="2045181" y="3169460"/>
              <a:ext cx="5650995" cy="1100250"/>
            </a:xfrm>
            <a:custGeom>
              <a:avLst/>
              <a:gdLst>
                <a:gd name="connsiteX0" fmla="*/ 6721434 w 6721434"/>
                <a:gd name="connsiteY0" fmla="*/ 1490447 h 1490447"/>
                <a:gd name="connsiteX1" fmla="*/ 5997039 w 6721434"/>
                <a:gd name="connsiteY1" fmla="*/ 362292 h 1490447"/>
                <a:gd name="connsiteX2" fmla="*/ 3883231 w 6721434"/>
                <a:gd name="connsiteY2" fmla="*/ 6032 h 1490447"/>
                <a:gd name="connsiteX3" fmla="*/ 926275 w 6721434"/>
                <a:gd name="connsiteY3" fmla="*/ 184162 h 1490447"/>
                <a:gd name="connsiteX4" fmla="*/ 0 w 6721434"/>
                <a:gd name="connsiteY4" fmla="*/ 754177 h 1490447"/>
                <a:gd name="connsiteX0" fmla="*/ 6721434 w 6721434"/>
                <a:gd name="connsiteY0" fmla="*/ 1555492 h 1555492"/>
                <a:gd name="connsiteX1" fmla="*/ 5997039 w 6721434"/>
                <a:gd name="connsiteY1" fmla="*/ 427337 h 1555492"/>
                <a:gd name="connsiteX2" fmla="*/ 3883231 w 6721434"/>
                <a:gd name="connsiteY2" fmla="*/ 71077 h 1555492"/>
                <a:gd name="connsiteX3" fmla="*/ 760021 w 6721434"/>
                <a:gd name="connsiteY3" fmla="*/ 71077 h 1555492"/>
                <a:gd name="connsiteX4" fmla="*/ 0 w 6721434"/>
                <a:gd name="connsiteY4" fmla="*/ 819222 h 1555492"/>
                <a:gd name="connsiteX0" fmla="*/ 6555180 w 6555180"/>
                <a:gd name="connsiteY0" fmla="*/ 1547160 h 1547160"/>
                <a:gd name="connsiteX1" fmla="*/ 5830785 w 6555180"/>
                <a:gd name="connsiteY1" fmla="*/ 419005 h 1547160"/>
                <a:gd name="connsiteX2" fmla="*/ 3716977 w 6555180"/>
                <a:gd name="connsiteY2" fmla="*/ 62745 h 1547160"/>
                <a:gd name="connsiteX3" fmla="*/ 593767 w 6555180"/>
                <a:gd name="connsiteY3" fmla="*/ 62745 h 1547160"/>
                <a:gd name="connsiteX4" fmla="*/ 0 w 6555180"/>
                <a:gd name="connsiteY4" fmla="*/ 692136 h 1547160"/>
                <a:gd name="connsiteX0" fmla="*/ 6555180 w 6555180"/>
                <a:gd name="connsiteY0" fmla="*/ 1547160 h 1547160"/>
                <a:gd name="connsiteX1" fmla="*/ 5830785 w 6555180"/>
                <a:gd name="connsiteY1" fmla="*/ 419005 h 1547160"/>
                <a:gd name="connsiteX2" fmla="*/ 3716977 w 6555180"/>
                <a:gd name="connsiteY2" fmla="*/ 62745 h 1547160"/>
                <a:gd name="connsiteX3" fmla="*/ 593767 w 6555180"/>
                <a:gd name="connsiteY3" fmla="*/ 62745 h 1547160"/>
                <a:gd name="connsiteX4" fmla="*/ 0 w 6555180"/>
                <a:gd name="connsiteY4" fmla="*/ 692136 h 1547160"/>
                <a:gd name="connsiteX0" fmla="*/ 6555180 w 6555180"/>
                <a:gd name="connsiteY0" fmla="*/ 1550473 h 1550473"/>
                <a:gd name="connsiteX1" fmla="*/ 5830785 w 6555180"/>
                <a:gd name="connsiteY1" fmla="*/ 422318 h 1550473"/>
                <a:gd name="connsiteX2" fmla="*/ 3716977 w 6555180"/>
                <a:gd name="connsiteY2" fmla="*/ 66058 h 1550473"/>
                <a:gd name="connsiteX3" fmla="*/ 593767 w 6555180"/>
                <a:gd name="connsiteY3" fmla="*/ 66058 h 1550473"/>
                <a:gd name="connsiteX4" fmla="*/ 0 w 6555180"/>
                <a:gd name="connsiteY4" fmla="*/ 742951 h 1550473"/>
                <a:gd name="connsiteX0" fmla="*/ 6555180 w 6555180"/>
                <a:gd name="connsiteY0" fmla="*/ 1550473 h 1550473"/>
                <a:gd name="connsiteX1" fmla="*/ 5830785 w 6555180"/>
                <a:gd name="connsiteY1" fmla="*/ 422318 h 1550473"/>
                <a:gd name="connsiteX2" fmla="*/ 3716977 w 6555180"/>
                <a:gd name="connsiteY2" fmla="*/ 66058 h 1550473"/>
                <a:gd name="connsiteX3" fmla="*/ 593767 w 6555180"/>
                <a:gd name="connsiteY3" fmla="*/ 66058 h 1550473"/>
                <a:gd name="connsiteX4" fmla="*/ 0 w 6555180"/>
                <a:gd name="connsiteY4" fmla="*/ 742951 h 1550473"/>
                <a:gd name="connsiteX0" fmla="*/ 6555180 w 6555180"/>
                <a:gd name="connsiteY0" fmla="*/ 1558517 h 1558517"/>
                <a:gd name="connsiteX1" fmla="*/ 5830785 w 6555180"/>
                <a:gd name="connsiteY1" fmla="*/ 430362 h 1558517"/>
                <a:gd name="connsiteX2" fmla="*/ 3716977 w 6555180"/>
                <a:gd name="connsiteY2" fmla="*/ 74102 h 1558517"/>
                <a:gd name="connsiteX3" fmla="*/ 1246910 w 6555180"/>
                <a:gd name="connsiteY3" fmla="*/ 62227 h 1558517"/>
                <a:gd name="connsiteX4" fmla="*/ 0 w 6555180"/>
                <a:gd name="connsiteY4" fmla="*/ 750995 h 1558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5180" h="1558517">
                  <a:moveTo>
                    <a:pt x="6555180" y="1558517"/>
                  </a:moveTo>
                  <a:cubicBezTo>
                    <a:pt x="6429499" y="1118140"/>
                    <a:pt x="6303819" y="677764"/>
                    <a:pt x="5830785" y="430362"/>
                  </a:cubicBezTo>
                  <a:cubicBezTo>
                    <a:pt x="5357751" y="182960"/>
                    <a:pt x="4480956" y="135458"/>
                    <a:pt x="3716977" y="74102"/>
                  </a:cubicBezTo>
                  <a:cubicBezTo>
                    <a:pt x="2952998" y="12746"/>
                    <a:pt x="1866406" y="-50588"/>
                    <a:pt x="1246910" y="62227"/>
                  </a:cubicBezTo>
                  <a:cubicBezTo>
                    <a:pt x="627414" y="175042"/>
                    <a:pt x="114795" y="418487"/>
                    <a:pt x="0" y="750995"/>
                  </a:cubicBezTo>
                </a:path>
              </a:pathLst>
            </a:custGeom>
            <a:ln w="57150">
              <a:solidFill>
                <a:srgbClr val="003399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7" name="Volný tvar 26"/>
            <p:cNvSpPr/>
            <p:nvPr/>
          </p:nvSpPr>
          <p:spPr>
            <a:xfrm rot="21341363" flipV="1">
              <a:off x="2075565" y="5986966"/>
              <a:ext cx="5650995" cy="720080"/>
            </a:xfrm>
            <a:custGeom>
              <a:avLst/>
              <a:gdLst>
                <a:gd name="connsiteX0" fmla="*/ 6721434 w 6721434"/>
                <a:gd name="connsiteY0" fmla="*/ 1490447 h 1490447"/>
                <a:gd name="connsiteX1" fmla="*/ 5997039 w 6721434"/>
                <a:gd name="connsiteY1" fmla="*/ 362292 h 1490447"/>
                <a:gd name="connsiteX2" fmla="*/ 3883231 w 6721434"/>
                <a:gd name="connsiteY2" fmla="*/ 6032 h 1490447"/>
                <a:gd name="connsiteX3" fmla="*/ 926275 w 6721434"/>
                <a:gd name="connsiteY3" fmla="*/ 184162 h 1490447"/>
                <a:gd name="connsiteX4" fmla="*/ 0 w 6721434"/>
                <a:gd name="connsiteY4" fmla="*/ 754177 h 1490447"/>
                <a:gd name="connsiteX0" fmla="*/ 6721434 w 6721434"/>
                <a:gd name="connsiteY0" fmla="*/ 1555492 h 1555492"/>
                <a:gd name="connsiteX1" fmla="*/ 5997039 w 6721434"/>
                <a:gd name="connsiteY1" fmla="*/ 427337 h 1555492"/>
                <a:gd name="connsiteX2" fmla="*/ 3883231 w 6721434"/>
                <a:gd name="connsiteY2" fmla="*/ 71077 h 1555492"/>
                <a:gd name="connsiteX3" fmla="*/ 760021 w 6721434"/>
                <a:gd name="connsiteY3" fmla="*/ 71077 h 1555492"/>
                <a:gd name="connsiteX4" fmla="*/ 0 w 6721434"/>
                <a:gd name="connsiteY4" fmla="*/ 819222 h 1555492"/>
                <a:gd name="connsiteX0" fmla="*/ 6555180 w 6555180"/>
                <a:gd name="connsiteY0" fmla="*/ 1547160 h 1547160"/>
                <a:gd name="connsiteX1" fmla="*/ 5830785 w 6555180"/>
                <a:gd name="connsiteY1" fmla="*/ 419005 h 1547160"/>
                <a:gd name="connsiteX2" fmla="*/ 3716977 w 6555180"/>
                <a:gd name="connsiteY2" fmla="*/ 62745 h 1547160"/>
                <a:gd name="connsiteX3" fmla="*/ 593767 w 6555180"/>
                <a:gd name="connsiteY3" fmla="*/ 62745 h 1547160"/>
                <a:gd name="connsiteX4" fmla="*/ 0 w 6555180"/>
                <a:gd name="connsiteY4" fmla="*/ 692136 h 1547160"/>
                <a:gd name="connsiteX0" fmla="*/ 6555180 w 6555180"/>
                <a:gd name="connsiteY0" fmla="*/ 1547160 h 1547160"/>
                <a:gd name="connsiteX1" fmla="*/ 5830785 w 6555180"/>
                <a:gd name="connsiteY1" fmla="*/ 419005 h 1547160"/>
                <a:gd name="connsiteX2" fmla="*/ 3716977 w 6555180"/>
                <a:gd name="connsiteY2" fmla="*/ 62745 h 1547160"/>
                <a:gd name="connsiteX3" fmla="*/ 593767 w 6555180"/>
                <a:gd name="connsiteY3" fmla="*/ 62745 h 1547160"/>
                <a:gd name="connsiteX4" fmla="*/ 0 w 6555180"/>
                <a:gd name="connsiteY4" fmla="*/ 692136 h 1547160"/>
                <a:gd name="connsiteX0" fmla="*/ 6555180 w 6555180"/>
                <a:gd name="connsiteY0" fmla="*/ 1550473 h 1550473"/>
                <a:gd name="connsiteX1" fmla="*/ 5830785 w 6555180"/>
                <a:gd name="connsiteY1" fmla="*/ 422318 h 1550473"/>
                <a:gd name="connsiteX2" fmla="*/ 3716977 w 6555180"/>
                <a:gd name="connsiteY2" fmla="*/ 66058 h 1550473"/>
                <a:gd name="connsiteX3" fmla="*/ 593767 w 6555180"/>
                <a:gd name="connsiteY3" fmla="*/ 66058 h 1550473"/>
                <a:gd name="connsiteX4" fmla="*/ 0 w 6555180"/>
                <a:gd name="connsiteY4" fmla="*/ 742951 h 1550473"/>
                <a:gd name="connsiteX0" fmla="*/ 6555180 w 6555180"/>
                <a:gd name="connsiteY0" fmla="*/ 1550473 h 1550473"/>
                <a:gd name="connsiteX1" fmla="*/ 5830785 w 6555180"/>
                <a:gd name="connsiteY1" fmla="*/ 422318 h 1550473"/>
                <a:gd name="connsiteX2" fmla="*/ 3716977 w 6555180"/>
                <a:gd name="connsiteY2" fmla="*/ 66058 h 1550473"/>
                <a:gd name="connsiteX3" fmla="*/ 593767 w 6555180"/>
                <a:gd name="connsiteY3" fmla="*/ 66058 h 1550473"/>
                <a:gd name="connsiteX4" fmla="*/ 0 w 6555180"/>
                <a:gd name="connsiteY4" fmla="*/ 742951 h 1550473"/>
                <a:gd name="connsiteX0" fmla="*/ 6555180 w 6555180"/>
                <a:gd name="connsiteY0" fmla="*/ 1558517 h 1558517"/>
                <a:gd name="connsiteX1" fmla="*/ 5830785 w 6555180"/>
                <a:gd name="connsiteY1" fmla="*/ 430362 h 1558517"/>
                <a:gd name="connsiteX2" fmla="*/ 3716977 w 6555180"/>
                <a:gd name="connsiteY2" fmla="*/ 74102 h 1558517"/>
                <a:gd name="connsiteX3" fmla="*/ 1246910 w 6555180"/>
                <a:gd name="connsiteY3" fmla="*/ 62227 h 1558517"/>
                <a:gd name="connsiteX4" fmla="*/ 0 w 6555180"/>
                <a:gd name="connsiteY4" fmla="*/ 750995 h 1558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5180" h="1558517">
                  <a:moveTo>
                    <a:pt x="6555180" y="1558517"/>
                  </a:moveTo>
                  <a:cubicBezTo>
                    <a:pt x="6429499" y="1118140"/>
                    <a:pt x="6303819" y="677764"/>
                    <a:pt x="5830785" y="430362"/>
                  </a:cubicBezTo>
                  <a:cubicBezTo>
                    <a:pt x="5357751" y="182960"/>
                    <a:pt x="4480956" y="135458"/>
                    <a:pt x="3716977" y="74102"/>
                  </a:cubicBezTo>
                  <a:cubicBezTo>
                    <a:pt x="2952998" y="12746"/>
                    <a:pt x="1866406" y="-50588"/>
                    <a:pt x="1246910" y="62227"/>
                  </a:cubicBezTo>
                  <a:cubicBezTo>
                    <a:pt x="627414" y="175042"/>
                    <a:pt x="114795" y="418487"/>
                    <a:pt x="0" y="750995"/>
                  </a:cubicBezTo>
                </a:path>
              </a:pathLst>
            </a:custGeom>
            <a:ln w="57150">
              <a:solidFill>
                <a:srgbClr val="003399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5" name="Obdélník 4"/>
          <p:cNvSpPr/>
          <p:nvPr/>
        </p:nvSpPr>
        <p:spPr>
          <a:xfrm>
            <a:off x="3329459" y="1844824"/>
            <a:ext cx="18693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 smtClean="0"/>
              <a:t>Sympatické dráhy</a:t>
            </a:r>
            <a:endParaRPr lang="cs-CZ" b="1" dirty="0"/>
          </a:p>
        </p:txBody>
      </p:sp>
      <p:sp>
        <p:nvSpPr>
          <p:cNvPr id="21" name="Obdélník 20"/>
          <p:cNvSpPr/>
          <p:nvPr/>
        </p:nvSpPr>
        <p:spPr>
          <a:xfrm>
            <a:off x="3980381" y="5769140"/>
            <a:ext cx="22792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 smtClean="0"/>
              <a:t>Parasympatické dráhy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3631647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611560" y="404664"/>
            <a:ext cx="8280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smtClean="0"/>
              <a:t>Metody stanovení variability jednoho signálu</a:t>
            </a:r>
            <a:endParaRPr lang="cs-CZ" sz="3200" b="1" dirty="0"/>
          </a:p>
        </p:txBody>
      </p:sp>
      <p:sp>
        <p:nvSpPr>
          <p:cNvPr id="6" name="TextovéPole 5"/>
          <p:cNvSpPr txBox="1"/>
          <p:nvPr/>
        </p:nvSpPr>
        <p:spPr>
          <a:xfrm>
            <a:off x="3824267" y="1844824"/>
            <a:ext cx="1495474" cy="58477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3200" b="1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n-lt"/>
                <a:cs typeface="+mn-cs"/>
              </a:rPr>
              <a:t>metody</a:t>
            </a:r>
            <a:endParaRPr lang="cs-CZ" sz="3200" b="1" dirty="0">
              <a:ln w="11430"/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+mn-lt"/>
              <a:cs typeface="+mn-cs"/>
            </a:endParaRPr>
          </a:p>
        </p:txBody>
      </p:sp>
      <p:cxnSp>
        <p:nvCxnSpPr>
          <p:cNvPr id="7" name="Přímá spojnice se šipkou 6"/>
          <p:cNvCxnSpPr>
            <a:stCxn id="6" idx="2"/>
            <a:endCxn id="9" idx="0"/>
          </p:cNvCxnSpPr>
          <p:nvPr/>
        </p:nvCxnSpPr>
        <p:spPr>
          <a:xfrm flipH="1">
            <a:off x="2624998" y="2429599"/>
            <a:ext cx="1947006" cy="49227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nice se šipkou 7"/>
          <p:cNvCxnSpPr>
            <a:stCxn id="6" idx="2"/>
          </p:cNvCxnSpPr>
          <p:nvPr/>
        </p:nvCxnSpPr>
        <p:spPr>
          <a:xfrm>
            <a:off x="4572004" y="2429599"/>
            <a:ext cx="2500309" cy="42400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ovéPole 7"/>
          <p:cNvSpPr txBox="1">
            <a:spLocks noChangeArrowheads="1"/>
          </p:cNvSpPr>
          <p:nvPr/>
        </p:nvSpPr>
        <p:spPr bwMode="auto">
          <a:xfrm>
            <a:off x="755576" y="2921869"/>
            <a:ext cx="373884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b="1" dirty="0"/>
              <a:t>Metody časové domény</a:t>
            </a:r>
          </a:p>
        </p:txBody>
      </p:sp>
      <p:sp>
        <p:nvSpPr>
          <p:cNvPr id="10" name="TextovéPole 8"/>
          <p:cNvSpPr txBox="1">
            <a:spLocks noChangeArrowheads="1"/>
          </p:cNvSpPr>
          <p:nvPr/>
        </p:nvSpPr>
        <p:spPr bwMode="auto">
          <a:xfrm>
            <a:off x="4932040" y="2923457"/>
            <a:ext cx="429418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b="1" dirty="0"/>
              <a:t>Metody frekvenční </a:t>
            </a:r>
            <a:r>
              <a:rPr lang="cs-CZ" altLang="cs-CZ" sz="2800" b="1" dirty="0" smtClean="0"/>
              <a:t>domény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smtClean="0"/>
              <a:t>(spektra)</a:t>
            </a:r>
            <a:endParaRPr lang="cs-CZ" altLang="cs-CZ" sz="2000" b="1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139700" y="3893418"/>
            <a:ext cx="279877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solidFill>
                  <a:schemeClr val="accent6">
                    <a:lumMod val="50000"/>
                  </a:schemeClr>
                </a:solidFill>
                <a:latin typeface="+mn-lt"/>
                <a:cs typeface="+mn-cs"/>
              </a:rPr>
              <a:t>Statistické </a:t>
            </a:r>
            <a:r>
              <a:rPr lang="cs-CZ" sz="2400" b="1" dirty="0" smtClean="0">
                <a:solidFill>
                  <a:schemeClr val="accent6">
                    <a:lumMod val="50000"/>
                  </a:schemeClr>
                </a:solidFill>
                <a:latin typeface="+mn-lt"/>
                <a:cs typeface="+mn-cs"/>
              </a:rPr>
              <a:t>metody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000" b="1" dirty="0" smtClean="0">
                <a:solidFill>
                  <a:schemeClr val="accent6">
                    <a:lumMod val="50000"/>
                  </a:schemeClr>
                </a:solidFill>
              </a:rPr>
              <a:t>(Směrodatné odchylky a z nich odvozené parametry)</a:t>
            </a:r>
            <a:endParaRPr lang="cs-CZ" sz="2000" b="1" dirty="0">
              <a:solidFill>
                <a:schemeClr val="accent6">
                  <a:lumMod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2916238" y="3893419"/>
            <a:ext cx="2871684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solidFill>
                  <a:schemeClr val="accent6">
                    <a:lumMod val="50000"/>
                  </a:schemeClr>
                </a:solidFill>
                <a:latin typeface="+mn-lt"/>
                <a:cs typeface="+mn-cs"/>
              </a:rPr>
              <a:t>Geometrické metody</a:t>
            </a:r>
          </a:p>
        </p:txBody>
      </p:sp>
      <p:cxnSp>
        <p:nvCxnSpPr>
          <p:cNvPr id="13" name="Přímá spojnice se šipkou 12"/>
          <p:cNvCxnSpPr>
            <a:endCxn id="11" idx="0"/>
          </p:cNvCxnSpPr>
          <p:nvPr/>
        </p:nvCxnSpPr>
        <p:spPr>
          <a:xfrm flipH="1">
            <a:off x="1539090" y="3383832"/>
            <a:ext cx="1056486" cy="509586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se šipkou 13"/>
          <p:cNvCxnSpPr>
            <a:endCxn id="12" idx="0"/>
          </p:cNvCxnSpPr>
          <p:nvPr/>
        </p:nvCxnSpPr>
        <p:spPr>
          <a:xfrm>
            <a:off x="2624998" y="3338955"/>
            <a:ext cx="1727082" cy="554464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ovéPole 8"/>
          <p:cNvSpPr txBox="1">
            <a:spLocks noChangeArrowheads="1"/>
          </p:cNvSpPr>
          <p:nvPr/>
        </p:nvSpPr>
        <p:spPr bwMode="auto">
          <a:xfrm>
            <a:off x="1619672" y="5445224"/>
            <a:ext cx="694260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b="1" dirty="0" smtClean="0"/>
              <a:t>Nelineární metody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smtClean="0"/>
              <a:t>(index ireverzibility, podmíněná entropie, symbolická analýza…)</a:t>
            </a:r>
            <a:endParaRPr lang="cs-CZ" altLang="cs-CZ" sz="2000" b="1" dirty="0"/>
          </a:p>
        </p:txBody>
      </p:sp>
      <p:cxnSp>
        <p:nvCxnSpPr>
          <p:cNvPr id="16" name="Přímá spojnice se šipkou 15"/>
          <p:cNvCxnSpPr>
            <a:endCxn id="15" idx="0"/>
          </p:cNvCxnSpPr>
          <p:nvPr/>
        </p:nvCxnSpPr>
        <p:spPr>
          <a:xfrm>
            <a:off x="4537767" y="2463730"/>
            <a:ext cx="553208" cy="2981494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132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  <p:bldP spid="11" grpId="0"/>
      <p:bldP spid="12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611560" y="116632"/>
            <a:ext cx="8280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smtClean="0"/>
              <a:t>Statistické metody</a:t>
            </a:r>
            <a:endParaRPr lang="cs-CZ" sz="3200" b="1" dirty="0"/>
          </a:p>
        </p:txBody>
      </p:sp>
      <p:sp>
        <p:nvSpPr>
          <p:cNvPr id="4" name="TextovéPole 1"/>
          <p:cNvSpPr txBox="1">
            <a:spLocks noChangeArrowheads="1"/>
          </p:cNvSpPr>
          <p:nvPr/>
        </p:nvSpPr>
        <p:spPr bwMode="auto">
          <a:xfrm>
            <a:off x="107950" y="2771080"/>
            <a:ext cx="19224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C00000"/>
                </a:solidFill>
              </a:rPr>
              <a:t>Průměr</a:t>
            </a:r>
            <a:r>
              <a:rPr lang="cs-CZ" altLang="cs-CZ" sz="1800" baseline="-25000">
                <a:solidFill>
                  <a:srgbClr val="C00000"/>
                </a:solidFill>
              </a:rPr>
              <a:t>24-h</a:t>
            </a:r>
            <a:r>
              <a:rPr lang="cs-CZ" altLang="cs-CZ" sz="1800">
                <a:solidFill>
                  <a:srgbClr val="C00000"/>
                </a:solidFill>
              </a:rPr>
              <a:t> ± SD</a:t>
            </a:r>
            <a:r>
              <a:rPr lang="cs-CZ" altLang="cs-CZ" sz="1800" baseline="-25000">
                <a:solidFill>
                  <a:srgbClr val="C00000"/>
                </a:solidFill>
              </a:rPr>
              <a:t>24-h</a:t>
            </a:r>
          </a:p>
        </p:txBody>
      </p:sp>
      <p:sp>
        <p:nvSpPr>
          <p:cNvPr id="6" name="Volný tvar 5"/>
          <p:cNvSpPr/>
          <p:nvPr/>
        </p:nvSpPr>
        <p:spPr>
          <a:xfrm>
            <a:off x="179388" y="1968574"/>
            <a:ext cx="3717925" cy="668338"/>
          </a:xfrm>
          <a:custGeom>
            <a:avLst/>
            <a:gdLst>
              <a:gd name="connsiteX0" fmla="*/ 0 w 8315391"/>
              <a:gd name="connsiteY0" fmla="*/ 344774 h 644577"/>
              <a:gd name="connsiteX1" fmla="*/ 29981 w 8315391"/>
              <a:gd name="connsiteY1" fmla="*/ 269823 h 644577"/>
              <a:gd name="connsiteX2" fmla="*/ 134912 w 8315391"/>
              <a:gd name="connsiteY2" fmla="*/ 269823 h 644577"/>
              <a:gd name="connsiteX3" fmla="*/ 164892 w 8315391"/>
              <a:gd name="connsiteY3" fmla="*/ 329783 h 644577"/>
              <a:gd name="connsiteX4" fmla="*/ 254833 w 8315391"/>
              <a:gd name="connsiteY4" fmla="*/ 284813 h 644577"/>
              <a:gd name="connsiteX5" fmla="*/ 329784 w 8315391"/>
              <a:gd name="connsiteY5" fmla="*/ 299803 h 644577"/>
              <a:gd name="connsiteX6" fmla="*/ 374755 w 8315391"/>
              <a:gd name="connsiteY6" fmla="*/ 344774 h 644577"/>
              <a:gd name="connsiteX7" fmla="*/ 434715 w 8315391"/>
              <a:gd name="connsiteY7" fmla="*/ 329783 h 644577"/>
              <a:gd name="connsiteX8" fmla="*/ 479686 w 8315391"/>
              <a:gd name="connsiteY8" fmla="*/ 314793 h 644577"/>
              <a:gd name="connsiteX9" fmla="*/ 509666 w 8315391"/>
              <a:gd name="connsiteY9" fmla="*/ 344774 h 644577"/>
              <a:gd name="connsiteX10" fmla="*/ 554636 w 8315391"/>
              <a:gd name="connsiteY10" fmla="*/ 329783 h 644577"/>
              <a:gd name="connsiteX11" fmla="*/ 614597 w 8315391"/>
              <a:gd name="connsiteY11" fmla="*/ 389744 h 644577"/>
              <a:gd name="connsiteX12" fmla="*/ 644577 w 8315391"/>
              <a:gd name="connsiteY12" fmla="*/ 434715 h 644577"/>
              <a:gd name="connsiteX13" fmla="*/ 749509 w 8315391"/>
              <a:gd name="connsiteY13" fmla="*/ 329783 h 644577"/>
              <a:gd name="connsiteX14" fmla="*/ 809469 w 8315391"/>
              <a:gd name="connsiteY14" fmla="*/ 284813 h 644577"/>
              <a:gd name="connsiteX15" fmla="*/ 869430 w 8315391"/>
              <a:gd name="connsiteY15" fmla="*/ 194872 h 644577"/>
              <a:gd name="connsiteX16" fmla="*/ 884420 w 8315391"/>
              <a:gd name="connsiteY16" fmla="*/ 239842 h 644577"/>
              <a:gd name="connsiteX17" fmla="*/ 929391 w 8315391"/>
              <a:gd name="connsiteY17" fmla="*/ 329783 h 644577"/>
              <a:gd name="connsiteX18" fmla="*/ 974361 w 8315391"/>
              <a:gd name="connsiteY18" fmla="*/ 299803 h 644577"/>
              <a:gd name="connsiteX19" fmla="*/ 1034322 w 8315391"/>
              <a:gd name="connsiteY19" fmla="*/ 194872 h 644577"/>
              <a:gd name="connsiteX20" fmla="*/ 1094282 w 8315391"/>
              <a:gd name="connsiteY20" fmla="*/ 104931 h 644577"/>
              <a:gd name="connsiteX21" fmla="*/ 1109273 w 8315391"/>
              <a:gd name="connsiteY21" fmla="*/ 194872 h 644577"/>
              <a:gd name="connsiteX22" fmla="*/ 1139253 w 8315391"/>
              <a:gd name="connsiteY22" fmla="*/ 239842 h 644577"/>
              <a:gd name="connsiteX23" fmla="*/ 1199214 w 8315391"/>
              <a:gd name="connsiteY23" fmla="*/ 194872 h 644577"/>
              <a:gd name="connsiteX24" fmla="*/ 1259174 w 8315391"/>
              <a:gd name="connsiteY24" fmla="*/ 104931 h 644577"/>
              <a:gd name="connsiteX25" fmla="*/ 1289155 w 8315391"/>
              <a:gd name="connsiteY25" fmla="*/ 0 h 644577"/>
              <a:gd name="connsiteX26" fmla="*/ 1304145 w 8315391"/>
              <a:gd name="connsiteY26" fmla="*/ 44970 h 644577"/>
              <a:gd name="connsiteX27" fmla="*/ 1394086 w 8315391"/>
              <a:gd name="connsiteY27" fmla="*/ 44970 h 644577"/>
              <a:gd name="connsiteX28" fmla="*/ 1424066 w 8315391"/>
              <a:gd name="connsiteY28" fmla="*/ 89941 h 644577"/>
              <a:gd name="connsiteX29" fmla="*/ 1439056 w 8315391"/>
              <a:gd name="connsiteY29" fmla="*/ 134911 h 644577"/>
              <a:gd name="connsiteX30" fmla="*/ 1499017 w 8315391"/>
              <a:gd name="connsiteY30" fmla="*/ 119921 h 644577"/>
              <a:gd name="connsiteX31" fmla="*/ 1528997 w 8315391"/>
              <a:gd name="connsiteY31" fmla="*/ 164892 h 644577"/>
              <a:gd name="connsiteX32" fmla="*/ 1543987 w 8315391"/>
              <a:gd name="connsiteY32" fmla="*/ 209862 h 644577"/>
              <a:gd name="connsiteX33" fmla="*/ 1603948 w 8315391"/>
              <a:gd name="connsiteY33" fmla="*/ 194872 h 644577"/>
              <a:gd name="connsiteX34" fmla="*/ 1648918 w 8315391"/>
              <a:gd name="connsiteY34" fmla="*/ 209862 h 644577"/>
              <a:gd name="connsiteX35" fmla="*/ 1678899 w 8315391"/>
              <a:gd name="connsiteY35" fmla="*/ 239842 h 644577"/>
              <a:gd name="connsiteX36" fmla="*/ 1753850 w 8315391"/>
              <a:gd name="connsiteY36" fmla="*/ 224852 h 644577"/>
              <a:gd name="connsiteX37" fmla="*/ 1783830 w 8315391"/>
              <a:gd name="connsiteY37" fmla="*/ 179882 h 644577"/>
              <a:gd name="connsiteX38" fmla="*/ 1828800 w 8315391"/>
              <a:gd name="connsiteY38" fmla="*/ 329783 h 644577"/>
              <a:gd name="connsiteX39" fmla="*/ 1873771 w 8315391"/>
              <a:gd name="connsiteY39" fmla="*/ 299803 h 644577"/>
              <a:gd name="connsiteX40" fmla="*/ 1918741 w 8315391"/>
              <a:gd name="connsiteY40" fmla="*/ 389744 h 644577"/>
              <a:gd name="connsiteX41" fmla="*/ 1963712 w 8315391"/>
              <a:gd name="connsiteY41" fmla="*/ 374754 h 644577"/>
              <a:gd name="connsiteX42" fmla="*/ 1978702 w 8315391"/>
              <a:gd name="connsiteY42" fmla="*/ 329783 h 644577"/>
              <a:gd name="connsiteX43" fmla="*/ 1993692 w 8315391"/>
              <a:gd name="connsiteY43" fmla="*/ 374754 h 644577"/>
              <a:gd name="connsiteX44" fmla="*/ 2023673 w 8315391"/>
              <a:gd name="connsiteY44" fmla="*/ 404734 h 644577"/>
              <a:gd name="connsiteX45" fmla="*/ 2083633 w 8315391"/>
              <a:gd name="connsiteY45" fmla="*/ 344774 h 644577"/>
              <a:gd name="connsiteX46" fmla="*/ 2113614 w 8315391"/>
              <a:gd name="connsiteY46" fmla="*/ 299803 h 644577"/>
              <a:gd name="connsiteX47" fmla="*/ 2158584 w 8315391"/>
              <a:gd name="connsiteY47" fmla="*/ 344774 h 644577"/>
              <a:gd name="connsiteX48" fmla="*/ 2203555 w 8315391"/>
              <a:gd name="connsiteY48" fmla="*/ 419724 h 644577"/>
              <a:gd name="connsiteX49" fmla="*/ 2248525 w 8315391"/>
              <a:gd name="connsiteY49" fmla="*/ 404734 h 644577"/>
              <a:gd name="connsiteX50" fmla="*/ 2293495 w 8315391"/>
              <a:gd name="connsiteY50" fmla="*/ 329783 h 644577"/>
              <a:gd name="connsiteX51" fmla="*/ 2353456 w 8315391"/>
              <a:gd name="connsiteY51" fmla="*/ 404734 h 644577"/>
              <a:gd name="connsiteX52" fmla="*/ 2458387 w 8315391"/>
              <a:gd name="connsiteY52" fmla="*/ 359764 h 644577"/>
              <a:gd name="connsiteX53" fmla="*/ 2473377 w 8315391"/>
              <a:gd name="connsiteY53" fmla="*/ 404734 h 644577"/>
              <a:gd name="connsiteX54" fmla="*/ 2533338 w 8315391"/>
              <a:gd name="connsiteY54" fmla="*/ 374754 h 644577"/>
              <a:gd name="connsiteX55" fmla="*/ 2593299 w 8315391"/>
              <a:gd name="connsiteY55" fmla="*/ 299803 h 644577"/>
              <a:gd name="connsiteX56" fmla="*/ 2653259 w 8315391"/>
              <a:gd name="connsiteY56" fmla="*/ 284813 h 644577"/>
              <a:gd name="connsiteX57" fmla="*/ 2683240 w 8315391"/>
              <a:gd name="connsiteY57" fmla="*/ 239842 h 644577"/>
              <a:gd name="connsiteX58" fmla="*/ 2728210 w 8315391"/>
              <a:gd name="connsiteY58" fmla="*/ 254833 h 644577"/>
              <a:gd name="connsiteX59" fmla="*/ 2743200 w 8315391"/>
              <a:gd name="connsiteY59" fmla="*/ 194872 h 644577"/>
              <a:gd name="connsiteX60" fmla="*/ 2833141 w 8315391"/>
              <a:gd name="connsiteY60" fmla="*/ 239842 h 644577"/>
              <a:gd name="connsiteX61" fmla="*/ 2863122 w 8315391"/>
              <a:gd name="connsiteY61" fmla="*/ 179882 h 644577"/>
              <a:gd name="connsiteX62" fmla="*/ 2923082 w 8315391"/>
              <a:gd name="connsiteY62" fmla="*/ 269823 h 644577"/>
              <a:gd name="connsiteX63" fmla="*/ 2983043 w 8315391"/>
              <a:gd name="connsiteY63" fmla="*/ 239842 h 644577"/>
              <a:gd name="connsiteX64" fmla="*/ 3043004 w 8315391"/>
              <a:gd name="connsiteY64" fmla="*/ 314793 h 644577"/>
              <a:gd name="connsiteX65" fmla="*/ 3117955 w 8315391"/>
              <a:gd name="connsiteY65" fmla="*/ 284813 h 644577"/>
              <a:gd name="connsiteX66" fmla="*/ 3207895 w 8315391"/>
              <a:gd name="connsiteY66" fmla="*/ 254833 h 644577"/>
              <a:gd name="connsiteX67" fmla="*/ 3297836 w 8315391"/>
              <a:gd name="connsiteY67" fmla="*/ 314793 h 644577"/>
              <a:gd name="connsiteX68" fmla="*/ 3312827 w 8315391"/>
              <a:gd name="connsiteY68" fmla="*/ 359764 h 644577"/>
              <a:gd name="connsiteX69" fmla="*/ 3372787 w 8315391"/>
              <a:gd name="connsiteY69" fmla="*/ 329783 h 644577"/>
              <a:gd name="connsiteX70" fmla="*/ 3417758 w 8315391"/>
              <a:gd name="connsiteY70" fmla="*/ 254833 h 644577"/>
              <a:gd name="connsiteX71" fmla="*/ 3447738 w 8315391"/>
              <a:gd name="connsiteY71" fmla="*/ 224852 h 644577"/>
              <a:gd name="connsiteX72" fmla="*/ 3507699 w 8315391"/>
              <a:gd name="connsiteY72" fmla="*/ 299803 h 644577"/>
              <a:gd name="connsiteX73" fmla="*/ 3522689 w 8315391"/>
              <a:gd name="connsiteY73" fmla="*/ 344774 h 644577"/>
              <a:gd name="connsiteX74" fmla="*/ 3567659 w 8315391"/>
              <a:gd name="connsiteY74" fmla="*/ 329783 h 644577"/>
              <a:gd name="connsiteX75" fmla="*/ 3597640 w 8315391"/>
              <a:gd name="connsiteY75" fmla="*/ 299803 h 644577"/>
              <a:gd name="connsiteX76" fmla="*/ 3627620 w 8315391"/>
              <a:gd name="connsiteY76" fmla="*/ 344774 h 644577"/>
              <a:gd name="connsiteX77" fmla="*/ 3687581 w 8315391"/>
              <a:gd name="connsiteY77" fmla="*/ 374754 h 644577"/>
              <a:gd name="connsiteX78" fmla="*/ 3732551 w 8315391"/>
              <a:gd name="connsiteY78" fmla="*/ 344774 h 644577"/>
              <a:gd name="connsiteX79" fmla="*/ 3762532 w 8315391"/>
              <a:gd name="connsiteY79" fmla="*/ 374754 h 644577"/>
              <a:gd name="connsiteX80" fmla="*/ 3807502 w 8315391"/>
              <a:gd name="connsiteY80" fmla="*/ 314793 h 644577"/>
              <a:gd name="connsiteX81" fmla="*/ 3852473 w 8315391"/>
              <a:gd name="connsiteY81" fmla="*/ 224852 h 644577"/>
              <a:gd name="connsiteX82" fmla="*/ 3912433 w 8315391"/>
              <a:gd name="connsiteY82" fmla="*/ 209862 h 644577"/>
              <a:gd name="connsiteX83" fmla="*/ 3957404 w 8315391"/>
              <a:gd name="connsiteY83" fmla="*/ 164892 h 644577"/>
              <a:gd name="connsiteX84" fmla="*/ 4002374 w 8315391"/>
              <a:gd name="connsiteY84" fmla="*/ 254833 h 644577"/>
              <a:gd name="connsiteX85" fmla="*/ 4047345 w 8315391"/>
              <a:gd name="connsiteY85" fmla="*/ 179882 h 644577"/>
              <a:gd name="connsiteX86" fmla="*/ 4092315 w 8315391"/>
              <a:gd name="connsiteY86" fmla="*/ 134911 h 644577"/>
              <a:gd name="connsiteX87" fmla="*/ 4167266 w 8315391"/>
              <a:gd name="connsiteY87" fmla="*/ 179882 h 644577"/>
              <a:gd name="connsiteX88" fmla="*/ 4197246 w 8315391"/>
              <a:gd name="connsiteY88" fmla="*/ 149901 h 644577"/>
              <a:gd name="connsiteX89" fmla="*/ 4287187 w 8315391"/>
              <a:gd name="connsiteY89" fmla="*/ 134911 h 644577"/>
              <a:gd name="connsiteX90" fmla="*/ 4332158 w 8315391"/>
              <a:gd name="connsiteY90" fmla="*/ 119921 h 644577"/>
              <a:gd name="connsiteX91" fmla="*/ 4347148 w 8315391"/>
              <a:gd name="connsiteY91" fmla="*/ 179882 h 644577"/>
              <a:gd name="connsiteX92" fmla="*/ 4362138 w 8315391"/>
              <a:gd name="connsiteY92" fmla="*/ 224852 h 644577"/>
              <a:gd name="connsiteX93" fmla="*/ 4407109 w 8315391"/>
              <a:gd name="connsiteY93" fmla="*/ 209862 h 644577"/>
              <a:gd name="connsiteX94" fmla="*/ 4482059 w 8315391"/>
              <a:gd name="connsiteY94" fmla="*/ 134911 h 644577"/>
              <a:gd name="connsiteX95" fmla="*/ 4512040 w 8315391"/>
              <a:gd name="connsiteY95" fmla="*/ 164892 h 644577"/>
              <a:gd name="connsiteX96" fmla="*/ 4586991 w 8315391"/>
              <a:gd name="connsiteY96" fmla="*/ 194872 h 644577"/>
              <a:gd name="connsiteX97" fmla="*/ 4601981 w 8315391"/>
              <a:gd name="connsiteY97" fmla="*/ 239842 h 644577"/>
              <a:gd name="connsiteX98" fmla="*/ 4646951 w 8315391"/>
              <a:gd name="connsiteY98" fmla="*/ 284813 h 644577"/>
              <a:gd name="connsiteX99" fmla="*/ 4676932 w 8315391"/>
              <a:gd name="connsiteY99" fmla="*/ 329783 h 644577"/>
              <a:gd name="connsiteX100" fmla="*/ 4691922 w 8315391"/>
              <a:gd name="connsiteY100" fmla="*/ 374754 h 644577"/>
              <a:gd name="connsiteX101" fmla="*/ 4826833 w 8315391"/>
              <a:gd name="connsiteY101" fmla="*/ 419724 h 644577"/>
              <a:gd name="connsiteX102" fmla="*/ 4871804 w 8315391"/>
              <a:gd name="connsiteY102" fmla="*/ 389744 h 644577"/>
              <a:gd name="connsiteX103" fmla="*/ 4886794 w 8315391"/>
              <a:gd name="connsiteY103" fmla="*/ 344774 h 644577"/>
              <a:gd name="connsiteX104" fmla="*/ 4901784 w 8315391"/>
              <a:gd name="connsiteY104" fmla="*/ 404734 h 644577"/>
              <a:gd name="connsiteX105" fmla="*/ 4931764 w 8315391"/>
              <a:gd name="connsiteY105" fmla="*/ 434715 h 644577"/>
              <a:gd name="connsiteX106" fmla="*/ 4991725 w 8315391"/>
              <a:gd name="connsiteY106" fmla="*/ 419724 h 644577"/>
              <a:gd name="connsiteX107" fmla="*/ 5081666 w 8315391"/>
              <a:gd name="connsiteY107" fmla="*/ 329783 h 644577"/>
              <a:gd name="connsiteX108" fmla="*/ 5111646 w 8315391"/>
              <a:gd name="connsiteY108" fmla="*/ 404734 h 644577"/>
              <a:gd name="connsiteX109" fmla="*/ 5126636 w 8315391"/>
              <a:gd name="connsiteY109" fmla="*/ 464695 h 644577"/>
              <a:gd name="connsiteX110" fmla="*/ 5171607 w 8315391"/>
              <a:gd name="connsiteY110" fmla="*/ 449705 h 644577"/>
              <a:gd name="connsiteX111" fmla="*/ 5216577 w 8315391"/>
              <a:gd name="connsiteY111" fmla="*/ 494675 h 644577"/>
              <a:gd name="connsiteX112" fmla="*/ 5231568 w 8315391"/>
              <a:gd name="connsiteY112" fmla="*/ 539646 h 644577"/>
              <a:gd name="connsiteX113" fmla="*/ 5306518 w 8315391"/>
              <a:gd name="connsiteY113" fmla="*/ 524656 h 644577"/>
              <a:gd name="connsiteX114" fmla="*/ 5366479 w 8315391"/>
              <a:gd name="connsiteY114" fmla="*/ 554636 h 644577"/>
              <a:gd name="connsiteX115" fmla="*/ 5411450 w 8315391"/>
              <a:gd name="connsiteY115" fmla="*/ 584616 h 644577"/>
              <a:gd name="connsiteX116" fmla="*/ 5441430 w 8315391"/>
              <a:gd name="connsiteY116" fmla="*/ 494675 h 644577"/>
              <a:gd name="connsiteX117" fmla="*/ 5516381 w 8315391"/>
              <a:gd name="connsiteY117" fmla="*/ 509665 h 644577"/>
              <a:gd name="connsiteX118" fmla="*/ 5546361 w 8315391"/>
              <a:gd name="connsiteY118" fmla="*/ 539646 h 644577"/>
              <a:gd name="connsiteX119" fmla="*/ 5636302 w 8315391"/>
              <a:gd name="connsiteY119" fmla="*/ 584616 h 644577"/>
              <a:gd name="connsiteX120" fmla="*/ 5741233 w 8315391"/>
              <a:gd name="connsiteY120" fmla="*/ 599606 h 644577"/>
              <a:gd name="connsiteX121" fmla="*/ 5891135 w 8315391"/>
              <a:gd name="connsiteY121" fmla="*/ 629587 h 644577"/>
              <a:gd name="connsiteX122" fmla="*/ 5936105 w 8315391"/>
              <a:gd name="connsiteY122" fmla="*/ 644577 h 644577"/>
              <a:gd name="connsiteX123" fmla="*/ 5981076 w 8315391"/>
              <a:gd name="connsiteY123" fmla="*/ 629587 h 644577"/>
              <a:gd name="connsiteX124" fmla="*/ 6041036 w 8315391"/>
              <a:gd name="connsiteY124" fmla="*/ 614597 h 644577"/>
              <a:gd name="connsiteX125" fmla="*/ 6086007 w 8315391"/>
              <a:gd name="connsiteY125" fmla="*/ 569626 h 644577"/>
              <a:gd name="connsiteX126" fmla="*/ 6115987 w 8315391"/>
              <a:gd name="connsiteY126" fmla="*/ 524656 h 644577"/>
              <a:gd name="connsiteX127" fmla="*/ 6145968 w 8315391"/>
              <a:gd name="connsiteY127" fmla="*/ 554636 h 644577"/>
              <a:gd name="connsiteX128" fmla="*/ 6190938 w 8315391"/>
              <a:gd name="connsiteY128" fmla="*/ 569626 h 644577"/>
              <a:gd name="connsiteX129" fmla="*/ 6235909 w 8315391"/>
              <a:gd name="connsiteY129" fmla="*/ 479685 h 644577"/>
              <a:gd name="connsiteX130" fmla="*/ 6250899 w 8315391"/>
              <a:gd name="connsiteY130" fmla="*/ 434715 h 644577"/>
              <a:gd name="connsiteX131" fmla="*/ 6280879 w 8315391"/>
              <a:gd name="connsiteY131" fmla="*/ 479685 h 644577"/>
              <a:gd name="connsiteX132" fmla="*/ 6325850 w 8315391"/>
              <a:gd name="connsiteY132" fmla="*/ 449705 h 644577"/>
              <a:gd name="connsiteX133" fmla="*/ 6400800 w 8315391"/>
              <a:gd name="connsiteY133" fmla="*/ 524656 h 644577"/>
              <a:gd name="connsiteX134" fmla="*/ 6460761 w 8315391"/>
              <a:gd name="connsiteY134" fmla="*/ 434715 h 644577"/>
              <a:gd name="connsiteX135" fmla="*/ 6520722 w 8315391"/>
              <a:gd name="connsiteY135" fmla="*/ 359764 h 644577"/>
              <a:gd name="connsiteX136" fmla="*/ 6550702 w 8315391"/>
              <a:gd name="connsiteY136" fmla="*/ 404734 h 644577"/>
              <a:gd name="connsiteX137" fmla="*/ 6565692 w 8315391"/>
              <a:gd name="connsiteY137" fmla="*/ 449705 h 644577"/>
              <a:gd name="connsiteX138" fmla="*/ 6655633 w 8315391"/>
              <a:gd name="connsiteY138" fmla="*/ 359764 h 644577"/>
              <a:gd name="connsiteX139" fmla="*/ 6700604 w 8315391"/>
              <a:gd name="connsiteY139" fmla="*/ 419724 h 644577"/>
              <a:gd name="connsiteX140" fmla="*/ 6715594 w 8315391"/>
              <a:gd name="connsiteY140" fmla="*/ 464695 h 644577"/>
              <a:gd name="connsiteX141" fmla="*/ 6760564 w 8315391"/>
              <a:gd name="connsiteY141" fmla="*/ 404734 h 644577"/>
              <a:gd name="connsiteX142" fmla="*/ 6790545 w 8315391"/>
              <a:gd name="connsiteY142" fmla="*/ 374754 h 644577"/>
              <a:gd name="connsiteX143" fmla="*/ 6820525 w 8315391"/>
              <a:gd name="connsiteY143" fmla="*/ 434715 h 644577"/>
              <a:gd name="connsiteX144" fmla="*/ 6895476 w 8315391"/>
              <a:gd name="connsiteY144" fmla="*/ 404734 h 644577"/>
              <a:gd name="connsiteX145" fmla="*/ 6925456 w 8315391"/>
              <a:gd name="connsiteY145" fmla="*/ 344774 h 644577"/>
              <a:gd name="connsiteX146" fmla="*/ 7045377 w 8315391"/>
              <a:gd name="connsiteY146" fmla="*/ 269823 h 644577"/>
              <a:gd name="connsiteX147" fmla="*/ 7120328 w 8315391"/>
              <a:gd name="connsiteY147" fmla="*/ 224852 h 644577"/>
              <a:gd name="connsiteX148" fmla="*/ 7165299 w 8315391"/>
              <a:gd name="connsiteY148" fmla="*/ 299803 h 644577"/>
              <a:gd name="connsiteX149" fmla="*/ 7225259 w 8315391"/>
              <a:gd name="connsiteY149" fmla="*/ 149901 h 644577"/>
              <a:gd name="connsiteX150" fmla="*/ 7315200 w 8315391"/>
              <a:gd name="connsiteY150" fmla="*/ 224852 h 644577"/>
              <a:gd name="connsiteX151" fmla="*/ 7390151 w 8315391"/>
              <a:gd name="connsiteY151" fmla="*/ 269823 h 644577"/>
              <a:gd name="connsiteX152" fmla="*/ 7435122 w 8315391"/>
              <a:gd name="connsiteY152" fmla="*/ 224852 h 644577"/>
              <a:gd name="connsiteX153" fmla="*/ 7480092 w 8315391"/>
              <a:gd name="connsiteY153" fmla="*/ 224852 h 644577"/>
              <a:gd name="connsiteX154" fmla="*/ 7540053 w 8315391"/>
              <a:gd name="connsiteY154" fmla="*/ 239842 h 644577"/>
              <a:gd name="connsiteX155" fmla="*/ 7585023 w 8315391"/>
              <a:gd name="connsiteY155" fmla="*/ 194872 h 644577"/>
              <a:gd name="connsiteX156" fmla="*/ 7689955 w 8315391"/>
              <a:gd name="connsiteY156" fmla="*/ 239842 h 644577"/>
              <a:gd name="connsiteX157" fmla="*/ 7764905 w 8315391"/>
              <a:gd name="connsiteY157" fmla="*/ 149901 h 644577"/>
              <a:gd name="connsiteX158" fmla="*/ 7809876 w 8315391"/>
              <a:gd name="connsiteY158" fmla="*/ 194872 h 644577"/>
              <a:gd name="connsiteX159" fmla="*/ 7854846 w 8315391"/>
              <a:gd name="connsiteY159" fmla="*/ 209862 h 644577"/>
              <a:gd name="connsiteX160" fmla="*/ 8064709 w 8315391"/>
              <a:gd name="connsiteY160" fmla="*/ 254833 h 644577"/>
              <a:gd name="connsiteX161" fmla="*/ 8079699 w 8315391"/>
              <a:gd name="connsiteY161" fmla="*/ 164892 h 644577"/>
              <a:gd name="connsiteX162" fmla="*/ 8109679 w 8315391"/>
              <a:gd name="connsiteY162" fmla="*/ 119921 h 644577"/>
              <a:gd name="connsiteX163" fmla="*/ 8154650 w 8315391"/>
              <a:gd name="connsiteY163" fmla="*/ 209862 h 644577"/>
              <a:gd name="connsiteX164" fmla="*/ 8184630 w 8315391"/>
              <a:gd name="connsiteY164" fmla="*/ 164892 h 644577"/>
              <a:gd name="connsiteX165" fmla="*/ 8244591 w 8315391"/>
              <a:gd name="connsiteY165" fmla="*/ 254833 h 644577"/>
              <a:gd name="connsiteX166" fmla="*/ 8289561 w 8315391"/>
              <a:gd name="connsiteY166" fmla="*/ 269823 h 6445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</a:cxnLst>
            <a:rect l="l" t="t" r="r" b="b"/>
            <a:pathLst>
              <a:path w="8315391" h="644577">
                <a:moveTo>
                  <a:pt x="0" y="344774"/>
                </a:moveTo>
                <a:cubicBezTo>
                  <a:pt x="9994" y="319790"/>
                  <a:pt x="10954" y="288850"/>
                  <a:pt x="29981" y="269823"/>
                </a:cubicBezTo>
                <a:cubicBezTo>
                  <a:pt x="62920" y="236884"/>
                  <a:pt x="102878" y="259145"/>
                  <a:pt x="134912" y="269823"/>
                </a:cubicBezTo>
                <a:cubicBezTo>
                  <a:pt x="144905" y="289810"/>
                  <a:pt x="145731" y="318286"/>
                  <a:pt x="164892" y="329783"/>
                </a:cubicBezTo>
                <a:cubicBezTo>
                  <a:pt x="181225" y="339582"/>
                  <a:pt x="248854" y="288799"/>
                  <a:pt x="254833" y="284813"/>
                </a:cubicBezTo>
                <a:cubicBezTo>
                  <a:pt x="348206" y="378183"/>
                  <a:pt x="213024" y="260882"/>
                  <a:pt x="329784" y="299803"/>
                </a:cubicBezTo>
                <a:cubicBezTo>
                  <a:pt x="349896" y="306507"/>
                  <a:pt x="359765" y="329784"/>
                  <a:pt x="374755" y="344774"/>
                </a:cubicBezTo>
                <a:cubicBezTo>
                  <a:pt x="394742" y="339777"/>
                  <a:pt x="414906" y="335443"/>
                  <a:pt x="434715" y="329783"/>
                </a:cubicBezTo>
                <a:cubicBezTo>
                  <a:pt x="449908" y="325442"/>
                  <a:pt x="464192" y="311694"/>
                  <a:pt x="479686" y="314793"/>
                </a:cubicBezTo>
                <a:cubicBezTo>
                  <a:pt x="493544" y="317565"/>
                  <a:pt x="499673" y="334780"/>
                  <a:pt x="509666" y="344774"/>
                </a:cubicBezTo>
                <a:cubicBezTo>
                  <a:pt x="524656" y="339777"/>
                  <a:pt x="538835" y="329783"/>
                  <a:pt x="554636" y="329783"/>
                </a:cubicBezTo>
                <a:cubicBezTo>
                  <a:pt x="614596" y="329783"/>
                  <a:pt x="594611" y="349771"/>
                  <a:pt x="614597" y="389744"/>
                </a:cubicBezTo>
                <a:cubicBezTo>
                  <a:pt x="622654" y="405858"/>
                  <a:pt x="634584" y="419725"/>
                  <a:pt x="644577" y="434715"/>
                </a:cubicBezTo>
                <a:cubicBezTo>
                  <a:pt x="777982" y="390245"/>
                  <a:pt x="557073" y="474110"/>
                  <a:pt x="749509" y="329783"/>
                </a:cubicBezTo>
                <a:cubicBezTo>
                  <a:pt x="769496" y="314793"/>
                  <a:pt x="792871" y="303486"/>
                  <a:pt x="809469" y="284813"/>
                </a:cubicBezTo>
                <a:cubicBezTo>
                  <a:pt x="833407" y="257882"/>
                  <a:pt x="869430" y="194872"/>
                  <a:pt x="869430" y="194872"/>
                </a:cubicBezTo>
                <a:cubicBezTo>
                  <a:pt x="874427" y="209862"/>
                  <a:pt x="877354" y="225709"/>
                  <a:pt x="884420" y="239842"/>
                </a:cubicBezTo>
                <a:cubicBezTo>
                  <a:pt x="942541" y="356085"/>
                  <a:pt x="891709" y="216743"/>
                  <a:pt x="929391" y="329783"/>
                </a:cubicBezTo>
                <a:cubicBezTo>
                  <a:pt x="944381" y="319790"/>
                  <a:pt x="961622" y="312542"/>
                  <a:pt x="974361" y="299803"/>
                </a:cubicBezTo>
                <a:cubicBezTo>
                  <a:pt x="1000287" y="273877"/>
                  <a:pt x="1016688" y="224262"/>
                  <a:pt x="1034322" y="194872"/>
                </a:cubicBezTo>
                <a:cubicBezTo>
                  <a:pt x="1052860" y="163975"/>
                  <a:pt x="1094282" y="104931"/>
                  <a:pt x="1094282" y="104931"/>
                </a:cubicBezTo>
                <a:cubicBezTo>
                  <a:pt x="1099279" y="134911"/>
                  <a:pt x="1099661" y="166038"/>
                  <a:pt x="1109273" y="194872"/>
                </a:cubicBezTo>
                <a:cubicBezTo>
                  <a:pt x="1114970" y="211963"/>
                  <a:pt x="1121237" y="239842"/>
                  <a:pt x="1139253" y="239842"/>
                </a:cubicBezTo>
                <a:cubicBezTo>
                  <a:pt x="1164237" y="239842"/>
                  <a:pt x="1179227" y="209862"/>
                  <a:pt x="1199214" y="194872"/>
                </a:cubicBezTo>
                <a:cubicBezTo>
                  <a:pt x="1219201" y="164892"/>
                  <a:pt x="1250435" y="139887"/>
                  <a:pt x="1259174" y="104931"/>
                </a:cubicBezTo>
                <a:cubicBezTo>
                  <a:pt x="1277996" y="29641"/>
                  <a:pt x="1267649" y="64515"/>
                  <a:pt x="1289155" y="0"/>
                </a:cubicBezTo>
                <a:cubicBezTo>
                  <a:pt x="1294152" y="14990"/>
                  <a:pt x="1292972" y="33797"/>
                  <a:pt x="1304145" y="44970"/>
                </a:cubicBezTo>
                <a:cubicBezTo>
                  <a:pt x="1334125" y="74950"/>
                  <a:pt x="1364106" y="54963"/>
                  <a:pt x="1394086" y="44970"/>
                </a:cubicBezTo>
                <a:cubicBezTo>
                  <a:pt x="1404079" y="59960"/>
                  <a:pt x="1416009" y="73827"/>
                  <a:pt x="1424066" y="89941"/>
                </a:cubicBezTo>
                <a:cubicBezTo>
                  <a:pt x="1431132" y="104074"/>
                  <a:pt x="1424385" y="129043"/>
                  <a:pt x="1439056" y="134911"/>
                </a:cubicBezTo>
                <a:cubicBezTo>
                  <a:pt x="1458185" y="142562"/>
                  <a:pt x="1479030" y="124918"/>
                  <a:pt x="1499017" y="119921"/>
                </a:cubicBezTo>
                <a:cubicBezTo>
                  <a:pt x="1509010" y="134911"/>
                  <a:pt x="1520940" y="148778"/>
                  <a:pt x="1528997" y="164892"/>
                </a:cubicBezTo>
                <a:cubicBezTo>
                  <a:pt x="1536063" y="179025"/>
                  <a:pt x="1529316" y="203994"/>
                  <a:pt x="1543987" y="209862"/>
                </a:cubicBezTo>
                <a:cubicBezTo>
                  <a:pt x="1563116" y="217513"/>
                  <a:pt x="1583961" y="199869"/>
                  <a:pt x="1603948" y="194872"/>
                </a:cubicBezTo>
                <a:cubicBezTo>
                  <a:pt x="1618938" y="199869"/>
                  <a:pt x="1635369" y="201733"/>
                  <a:pt x="1648918" y="209862"/>
                </a:cubicBezTo>
                <a:cubicBezTo>
                  <a:pt x="1661037" y="217133"/>
                  <a:pt x="1664908" y="237843"/>
                  <a:pt x="1678899" y="239842"/>
                </a:cubicBezTo>
                <a:cubicBezTo>
                  <a:pt x="1704121" y="243445"/>
                  <a:pt x="1728866" y="229849"/>
                  <a:pt x="1753850" y="224852"/>
                </a:cubicBezTo>
                <a:cubicBezTo>
                  <a:pt x="1763843" y="209862"/>
                  <a:pt x="1766352" y="175513"/>
                  <a:pt x="1783830" y="179882"/>
                </a:cubicBezTo>
                <a:cubicBezTo>
                  <a:pt x="1814141" y="187460"/>
                  <a:pt x="1828174" y="326025"/>
                  <a:pt x="1828800" y="329783"/>
                </a:cubicBezTo>
                <a:cubicBezTo>
                  <a:pt x="1843790" y="319790"/>
                  <a:pt x="1856105" y="296270"/>
                  <a:pt x="1873771" y="299803"/>
                </a:cubicBezTo>
                <a:cubicBezTo>
                  <a:pt x="1894527" y="303954"/>
                  <a:pt x="1913831" y="375014"/>
                  <a:pt x="1918741" y="389744"/>
                </a:cubicBezTo>
                <a:cubicBezTo>
                  <a:pt x="1933731" y="384747"/>
                  <a:pt x="1952539" y="385927"/>
                  <a:pt x="1963712" y="374754"/>
                </a:cubicBezTo>
                <a:cubicBezTo>
                  <a:pt x="1974885" y="363581"/>
                  <a:pt x="1962901" y="329783"/>
                  <a:pt x="1978702" y="329783"/>
                </a:cubicBezTo>
                <a:cubicBezTo>
                  <a:pt x="1994503" y="329783"/>
                  <a:pt x="1985562" y="361205"/>
                  <a:pt x="1993692" y="374754"/>
                </a:cubicBezTo>
                <a:cubicBezTo>
                  <a:pt x="2000963" y="386873"/>
                  <a:pt x="2013679" y="394741"/>
                  <a:pt x="2023673" y="404734"/>
                </a:cubicBezTo>
                <a:cubicBezTo>
                  <a:pt x="2043660" y="384747"/>
                  <a:pt x="2065238" y="366235"/>
                  <a:pt x="2083633" y="344774"/>
                </a:cubicBezTo>
                <a:cubicBezTo>
                  <a:pt x="2095358" y="331095"/>
                  <a:pt x="2095598" y="299803"/>
                  <a:pt x="2113614" y="299803"/>
                </a:cubicBezTo>
                <a:cubicBezTo>
                  <a:pt x="2134813" y="299803"/>
                  <a:pt x="2143594" y="329784"/>
                  <a:pt x="2158584" y="344774"/>
                </a:cubicBezTo>
                <a:cubicBezTo>
                  <a:pt x="2164898" y="363715"/>
                  <a:pt x="2174159" y="413845"/>
                  <a:pt x="2203555" y="419724"/>
                </a:cubicBezTo>
                <a:cubicBezTo>
                  <a:pt x="2219049" y="422823"/>
                  <a:pt x="2233535" y="409731"/>
                  <a:pt x="2248525" y="404734"/>
                </a:cubicBezTo>
                <a:cubicBezTo>
                  <a:pt x="2252647" y="392367"/>
                  <a:pt x="2266060" y="329783"/>
                  <a:pt x="2293495" y="329783"/>
                </a:cubicBezTo>
                <a:cubicBezTo>
                  <a:pt x="2307735" y="329783"/>
                  <a:pt x="2351940" y="402460"/>
                  <a:pt x="2353456" y="404734"/>
                </a:cubicBezTo>
                <a:cubicBezTo>
                  <a:pt x="2438401" y="319789"/>
                  <a:pt x="2403424" y="304799"/>
                  <a:pt x="2458387" y="359764"/>
                </a:cubicBezTo>
                <a:cubicBezTo>
                  <a:pt x="2463384" y="374754"/>
                  <a:pt x="2457883" y="401635"/>
                  <a:pt x="2473377" y="404734"/>
                </a:cubicBezTo>
                <a:cubicBezTo>
                  <a:pt x="2495289" y="409116"/>
                  <a:pt x="2516171" y="389060"/>
                  <a:pt x="2533338" y="374754"/>
                </a:cubicBezTo>
                <a:cubicBezTo>
                  <a:pt x="2565117" y="348271"/>
                  <a:pt x="2555317" y="318794"/>
                  <a:pt x="2593299" y="299803"/>
                </a:cubicBezTo>
                <a:cubicBezTo>
                  <a:pt x="2611726" y="290590"/>
                  <a:pt x="2633272" y="289810"/>
                  <a:pt x="2653259" y="284813"/>
                </a:cubicBezTo>
                <a:cubicBezTo>
                  <a:pt x="2663253" y="269823"/>
                  <a:pt x="2666512" y="246533"/>
                  <a:pt x="2683240" y="239842"/>
                </a:cubicBezTo>
                <a:cubicBezTo>
                  <a:pt x="2697911" y="233974"/>
                  <a:pt x="2715569" y="264314"/>
                  <a:pt x="2728210" y="254833"/>
                </a:cubicBezTo>
                <a:cubicBezTo>
                  <a:pt x="2744692" y="242472"/>
                  <a:pt x="2738203" y="214859"/>
                  <a:pt x="2743200" y="194872"/>
                </a:cubicBezTo>
                <a:cubicBezTo>
                  <a:pt x="2781082" y="308514"/>
                  <a:pt x="2747900" y="303775"/>
                  <a:pt x="2833141" y="239842"/>
                </a:cubicBezTo>
                <a:cubicBezTo>
                  <a:pt x="2843135" y="219855"/>
                  <a:pt x="2841923" y="172815"/>
                  <a:pt x="2863122" y="179882"/>
                </a:cubicBezTo>
                <a:cubicBezTo>
                  <a:pt x="2897305" y="191276"/>
                  <a:pt x="2923082" y="269823"/>
                  <a:pt x="2923082" y="269823"/>
                </a:cubicBezTo>
                <a:cubicBezTo>
                  <a:pt x="2943069" y="259829"/>
                  <a:pt x="2960697" y="239842"/>
                  <a:pt x="2983043" y="239842"/>
                </a:cubicBezTo>
                <a:cubicBezTo>
                  <a:pt x="3028246" y="239842"/>
                  <a:pt x="3033644" y="286713"/>
                  <a:pt x="3043004" y="314793"/>
                </a:cubicBezTo>
                <a:cubicBezTo>
                  <a:pt x="3067988" y="304800"/>
                  <a:pt x="3095137" y="299074"/>
                  <a:pt x="3117955" y="284813"/>
                </a:cubicBezTo>
                <a:cubicBezTo>
                  <a:pt x="3196067" y="235993"/>
                  <a:pt x="3126439" y="227679"/>
                  <a:pt x="3207895" y="254833"/>
                </a:cubicBezTo>
                <a:cubicBezTo>
                  <a:pt x="3242163" y="357629"/>
                  <a:pt x="3189301" y="242436"/>
                  <a:pt x="3297836" y="314793"/>
                </a:cubicBezTo>
                <a:cubicBezTo>
                  <a:pt x="3310983" y="323558"/>
                  <a:pt x="3307830" y="344774"/>
                  <a:pt x="3312827" y="359764"/>
                </a:cubicBezTo>
                <a:cubicBezTo>
                  <a:pt x="3332814" y="349770"/>
                  <a:pt x="3356986" y="345584"/>
                  <a:pt x="3372787" y="329783"/>
                </a:cubicBezTo>
                <a:cubicBezTo>
                  <a:pt x="3393389" y="309181"/>
                  <a:pt x="3400823" y="278541"/>
                  <a:pt x="3417758" y="254833"/>
                </a:cubicBezTo>
                <a:cubicBezTo>
                  <a:pt x="3425973" y="243333"/>
                  <a:pt x="3437745" y="234846"/>
                  <a:pt x="3447738" y="224852"/>
                </a:cubicBezTo>
                <a:cubicBezTo>
                  <a:pt x="3475621" y="252736"/>
                  <a:pt x="3488791" y="261987"/>
                  <a:pt x="3507699" y="299803"/>
                </a:cubicBezTo>
                <a:cubicBezTo>
                  <a:pt x="3514766" y="313936"/>
                  <a:pt x="3517692" y="329784"/>
                  <a:pt x="3522689" y="344774"/>
                </a:cubicBezTo>
                <a:cubicBezTo>
                  <a:pt x="3537679" y="339777"/>
                  <a:pt x="3554110" y="337913"/>
                  <a:pt x="3567659" y="329783"/>
                </a:cubicBezTo>
                <a:cubicBezTo>
                  <a:pt x="3579778" y="322512"/>
                  <a:pt x="3583929" y="296375"/>
                  <a:pt x="3597640" y="299803"/>
                </a:cubicBezTo>
                <a:cubicBezTo>
                  <a:pt x="3615118" y="304173"/>
                  <a:pt x="3613780" y="333240"/>
                  <a:pt x="3627620" y="344774"/>
                </a:cubicBezTo>
                <a:cubicBezTo>
                  <a:pt x="3644787" y="359080"/>
                  <a:pt x="3667594" y="364761"/>
                  <a:pt x="3687581" y="374754"/>
                </a:cubicBezTo>
                <a:cubicBezTo>
                  <a:pt x="3702571" y="364761"/>
                  <a:pt x="3714535" y="344774"/>
                  <a:pt x="3732551" y="344774"/>
                </a:cubicBezTo>
                <a:cubicBezTo>
                  <a:pt x="3746684" y="344774"/>
                  <a:pt x="3749410" y="380003"/>
                  <a:pt x="3762532" y="374754"/>
                </a:cubicBezTo>
                <a:cubicBezTo>
                  <a:pt x="3785729" y="365475"/>
                  <a:pt x="3792512" y="334780"/>
                  <a:pt x="3807502" y="314793"/>
                </a:cubicBezTo>
                <a:cubicBezTo>
                  <a:pt x="3816053" y="289139"/>
                  <a:pt x="3827565" y="241458"/>
                  <a:pt x="3852473" y="224852"/>
                </a:cubicBezTo>
                <a:cubicBezTo>
                  <a:pt x="3869615" y="213424"/>
                  <a:pt x="3892446" y="214859"/>
                  <a:pt x="3912433" y="209862"/>
                </a:cubicBezTo>
                <a:cubicBezTo>
                  <a:pt x="3927423" y="194872"/>
                  <a:pt x="3936205" y="164892"/>
                  <a:pt x="3957404" y="164892"/>
                </a:cubicBezTo>
                <a:cubicBezTo>
                  <a:pt x="3976777" y="164892"/>
                  <a:pt x="3998678" y="243744"/>
                  <a:pt x="4002374" y="254833"/>
                </a:cubicBezTo>
                <a:cubicBezTo>
                  <a:pt x="4095742" y="161465"/>
                  <a:pt x="3969510" y="296635"/>
                  <a:pt x="4047345" y="179882"/>
                </a:cubicBezTo>
                <a:cubicBezTo>
                  <a:pt x="4059104" y="162243"/>
                  <a:pt x="4077325" y="149901"/>
                  <a:pt x="4092315" y="134911"/>
                </a:cubicBezTo>
                <a:cubicBezTo>
                  <a:pt x="4110262" y="152858"/>
                  <a:pt x="4134833" y="186369"/>
                  <a:pt x="4167266" y="179882"/>
                </a:cubicBezTo>
                <a:cubicBezTo>
                  <a:pt x="4181124" y="177110"/>
                  <a:pt x="4184013" y="154863"/>
                  <a:pt x="4197246" y="149901"/>
                </a:cubicBezTo>
                <a:cubicBezTo>
                  <a:pt x="4225705" y="139229"/>
                  <a:pt x="4257517" y="141504"/>
                  <a:pt x="4287187" y="134911"/>
                </a:cubicBezTo>
                <a:cubicBezTo>
                  <a:pt x="4302612" y="131483"/>
                  <a:pt x="4317168" y="124918"/>
                  <a:pt x="4332158" y="119921"/>
                </a:cubicBezTo>
                <a:cubicBezTo>
                  <a:pt x="4337155" y="139908"/>
                  <a:pt x="4341488" y="160073"/>
                  <a:pt x="4347148" y="179882"/>
                </a:cubicBezTo>
                <a:cubicBezTo>
                  <a:pt x="4351489" y="195075"/>
                  <a:pt x="4348005" y="217786"/>
                  <a:pt x="4362138" y="224852"/>
                </a:cubicBezTo>
                <a:cubicBezTo>
                  <a:pt x="4376271" y="231918"/>
                  <a:pt x="4392119" y="214859"/>
                  <a:pt x="4407109" y="209862"/>
                </a:cubicBezTo>
                <a:cubicBezTo>
                  <a:pt x="4420433" y="189876"/>
                  <a:pt x="4448749" y="134911"/>
                  <a:pt x="4482059" y="134911"/>
                </a:cubicBezTo>
                <a:cubicBezTo>
                  <a:pt x="4496192" y="134911"/>
                  <a:pt x="4499769" y="157880"/>
                  <a:pt x="4512040" y="164892"/>
                </a:cubicBezTo>
                <a:cubicBezTo>
                  <a:pt x="4535403" y="178242"/>
                  <a:pt x="4562007" y="184879"/>
                  <a:pt x="4586991" y="194872"/>
                </a:cubicBezTo>
                <a:cubicBezTo>
                  <a:pt x="4591988" y="209862"/>
                  <a:pt x="4593216" y="226695"/>
                  <a:pt x="4601981" y="239842"/>
                </a:cubicBezTo>
                <a:cubicBezTo>
                  <a:pt x="4613740" y="257481"/>
                  <a:pt x="4633380" y="268527"/>
                  <a:pt x="4646951" y="284813"/>
                </a:cubicBezTo>
                <a:cubicBezTo>
                  <a:pt x="4658485" y="298653"/>
                  <a:pt x="4666938" y="314793"/>
                  <a:pt x="4676932" y="329783"/>
                </a:cubicBezTo>
                <a:cubicBezTo>
                  <a:pt x="4681929" y="344773"/>
                  <a:pt x="4678373" y="366624"/>
                  <a:pt x="4691922" y="374754"/>
                </a:cubicBezTo>
                <a:cubicBezTo>
                  <a:pt x="4732570" y="399143"/>
                  <a:pt x="4826833" y="419724"/>
                  <a:pt x="4826833" y="419724"/>
                </a:cubicBezTo>
                <a:cubicBezTo>
                  <a:pt x="4841823" y="409731"/>
                  <a:pt x="4860549" y="403812"/>
                  <a:pt x="4871804" y="389744"/>
                </a:cubicBezTo>
                <a:cubicBezTo>
                  <a:pt x="4881675" y="377406"/>
                  <a:pt x="4872661" y="337708"/>
                  <a:pt x="4886794" y="344774"/>
                </a:cubicBezTo>
                <a:cubicBezTo>
                  <a:pt x="4905221" y="353987"/>
                  <a:pt x="4892571" y="386307"/>
                  <a:pt x="4901784" y="404734"/>
                </a:cubicBezTo>
                <a:cubicBezTo>
                  <a:pt x="4908104" y="417375"/>
                  <a:pt x="4921771" y="424721"/>
                  <a:pt x="4931764" y="434715"/>
                </a:cubicBezTo>
                <a:cubicBezTo>
                  <a:pt x="4951751" y="429718"/>
                  <a:pt x="4974847" y="431539"/>
                  <a:pt x="4991725" y="419724"/>
                </a:cubicBezTo>
                <a:cubicBezTo>
                  <a:pt x="5026459" y="395410"/>
                  <a:pt x="5081666" y="329783"/>
                  <a:pt x="5081666" y="329783"/>
                </a:cubicBezTo>
                <a:cubicBezTo>
                  <a:pt x="5091659" y="354767"/>
                  <a:pt x="5103137" y="379207"/>
                  <a:pt x="5111646" y="404734"/>
                </a:cubicBezTo>
                <a:cubicBezTo>
                  <a:pt x="5118161" y="424279"/>
                  <a:pt x="5110154" y="452334"/>
                  <a:pt x="5126636" y="464695"/>
                </a:cubicBezTo>
                <a:cubicBezTo>
                  <a:pt x="5139277" y="474176"/>
                  <a:pt x="5156617" y="454702"/>
                  <a:pt x="5171607" y="449705"/>
                </a:cubicBezTo>
                <a:cubicBezTo>
                  <a:pt x="5186597" y="464695"/>
                  <a:pt x="5204818" y="477036"/>
                  <a:pt x="5216577" y="494675"/>
                </a:cubicBezTo>
                <a:cubicBezTo>
                  <a:pt x="5225342" y="507822"/>
                  <a:pt x="5216578" y="534649"/>
                  <a:pt x="5231568" y="539646"/>
                </a:cubicBezTo>
                <a:cubicBezTo>
                  <a:pt x="5255739" y="547703"/>
                  <a:pt x="5281535" y="529653"/>
                  <a:pt x="5306518" y="524656"/>
                </a:cubicBezTo>
                <a:cubicBezTo>
                  <a:pt x="5326505" y="534649"/>
                  <a:pt x="5347077" y="543549"/>
                  <a:pt x="5366479" y="554636"/>
                </a:cubicBezTo>
                <a:cubicBezTo>
                  <a:pt x="5382121" y="563574"/>
                  <a:pt x="5397382" y="595871"/>
                  <a:pt x="5411450" y="584616"/>
                </a:cubicBezTo>
                <a:cubicBezTo>
                  <a:pt x="5436127" y="564874"/>
                  <a:pt x="5441430" y="494675"/>
                  <a:pt x="5441430" y="494675"/>
                </a:cubicBezTo>
                <a:cubicBezTo>
                  <a:pt x="5517392" y="570640"/>
                  <a:pt x="5419084" y="490206"/>
                  <a:pt x="5516381" y="509665"/>
                </a:cubicBezTo>
                <a:cubicBezTo>
                  <a:pt x="5530239" y="512437"/>
                  <a:pt x="5535325" y="530817"/>
                  <a:pt x="5546361" y="539646"/>
                </a:cubicBezTo>
                <a:cubicBezTo>
                  <a:pt x="5587872" y="572855"/>
                  <a:pt x="5588806" y="568784"/>
                  <a:pt x="5636302" y="584616"/>
                </a:cubicBezTo>
                <a:cubicBezTo>
                  <a:pt x="5711718" y="559478"/>
                  <a:pt x="5654065" y="566918"/>
                  <a:pt x="5741233" y="599606"/>
                </a:cubicBezTo>
                <a:cubicBezTo>
                  <a:pt x="5777017" y="613025"/>
                  <a:pt x="5860040" y="624405"/>
                  <a:pt x="5891135" y="629587"/>
                </a:cubicBezTo>
                <a:cubicBezTo>
                  <a:pt x="5906125" y="634584"/>
                  <a:pt x="5920304" y="644577"/>
                  <a:pt x="5936105" y="644577"/>
                </a:cubicBezTo>
                <a:cubicBezTo>
                  <a:pt x="5951906" y="644577"/>
                  <a:pt x="5965883" y="633928"/>
                  <a:pt x="5981076" y="629587"/>
                </a:cubicBezTo>
                <a:cubicBezTo>
                  <a:pt x="6000885" y="623927"/>
                  <a:pt x="6021049" y="619594"/>
                  <a:pt x="6041036" y="614597"/>
                </a:cubicBezTo>
                <a:cubicBezTo>
                  <a:pt x="6056026" y="599607"/>
                  <a:pt x="6072435" y="585912"/>
                  <a:pt x="6086007" y="569626"/>
                </a:cubicBezTo>
                <a:cubicBezTo>
                  <a:pt x="6097540" y="555786"/>
                  <a:pt x="6098509" y="529025"/>
                  <a:pt x="6115987" y="524656"/>
                </a:cubicBezTo>
                <a:cubicBezTo>
                  <a:pt x="6129698" y="521228"/>
                  <a:pt x="6133849" y="547365"/>
                  <a:pt x="6145968" y="554636"/>
                </a:cubicBezTo>
                <a:cubicBezTo>
                  <a:pt x="6159517" y="562765"/>
                  <a:pt x="6175948" y="564629"/>
                  <a:pt x="6190938" y="569626"/>
                </a:cubicBezTo>
                <a:cubicBezTo>
                  <a:pt x="6228615" y="456594"/>
                  <a:pt x="6177791" y="595920"/>
                  <a:pt x="6235909" y="479685"/>
                </a:cubicBezTo>
                <a:cubicBezTo>
                  <a:pt x="6242975" y="465552"/>
                  <a:pt x="6245902" y="449705"/>
                  <a:pt x="6250899" y="434715"/>
                </a:cubicBezTo>
                <a:cubicBezTo>
                  <a:pt x="6260892" y="449705"/>
                  <a:pt x="6263213" y="476152"/>
                  <a:pt x="6280879" y="479685"/>
                </a:cubicBezTo>
                <a:cubicBezTo>
                  <a:pt x="6298545" y="483218"/>
                  <a:pt x="6308981" y="443379"/>
                  <a:pt x="6325850" y="449705"/>
                </a:cubicBezTo>
                <a:cubicBezTo>
                  <a:pt x="6358932" y="462111"/>
                  <a:pt x="6400800" y="524656"/>
                  <a:pt x="6400800" y="524656"/>
                </a:cubicBezTo>
                <a:cubicBezTo>
                  <a:pt x="6420787" y="494676"/>
                  <a:pt x="6435283" y="460194"/>
                  <a:pt x="6460761" y="434715"/>
                </a:cubicBezTo>
                <a:cubicBezTo>
                  <a:pt x="6503480" y="391995"/>
                  <a:pt x="6482901" y="416493"/>
                  <a:pt x="6520722" y="359764"/>
                </a:cubicBezTo>
                <a:cubicBezTo>
                  <a:pt x="6530715" y="374754"/>
                  <a:pt x="6542645" y="388620"/>
                  <a:pt x="6550702" y="404734"/>
                </a:cubicBezTo>
                <a:cubicBezTo>
                  <a:pt x="6557768" y="418867"/>
                  <a:pt x="6549891" y="449705"/>
                  <a:pt x="6565692" y="449705"/>
                </a:cubicBezTo>
                <a:cubicBezTo>
                  <a:pt x="6602879" y="449705"/>
                  <a:pt x="6638610" y="385299"/>
                  <a:pt x="6655633" y="359764"/>
                </a:cubicBezTo>
                <a:cubicBezTo>
                  <a:pt x="6670623" y="379751"/>
                  <a:pt x="6688209" y="398032"/>
                  <a:pt x="6700604" y="419724"/>
                </a:cubicBezTo>
                <a:cubicBezTo>
                  <a:pt x="6708444" y="433443"/>
                  <a:pt x="6700265" y="468527"/>
                  <a:pt x="6715594" y="464695"/>
                </a:cubicBezTo>
                <a:cubicBezTo>
                  <a:pt x="6739832" y="458636"/>
                  <a:pt x="6744570" y="423927"/>
                  <a:pt x="6760564" y="404734"/>
                </a:cubicBezTo>
                <a:cubicBezTo>
                  <a:pt x="6769612" y="393877"/>
                  <a:pt x="6780551" y="384747"/>
                  <a:pt x="6790545" y="374754"/>
                </a:cubicBezTo>
                <a:cubicBezTo>
                  <a:pt x="6800538" y="394741"/>
                  <a:pt x="6804724" y="418914"/>
                  <a:pt x="6820525" y="434715"/>
                </a:cubicBezTo>
                <a:cubicBezTo>
                  <a:pt x="6864452" y="478642"/>
                  <a:pt x="6877408" y="436353"/>
                  <a:pt x="6895476" y="404734"/>
                </a:cubicBezTo>
                <a:cubicBezTo>
                  <a:pt x="6906563" y="385332"/>
                  <a:pt x="6912049" y="362651"/>
                  <a:pt x="6925456" y="344774"/>
                </a:cubicBezTo>
                <a:cubicBezTo>
                  <a:pt x="6977053" y="275978"/>
                  <a:pt x="6974709" y="287490"/>
                  <a:pt x="7045377" y="269823"/>
                </a:cubicBezTo>
                <a:cubicBezTo>
                  <a:pt x="7123677" y="113223"/>
                  <a:pt x="7092614" y="113995"/>
                  <a:pt x="7120328" y="224852"/>
                </a:cubicBezTo>
                <a:cubicBezTo>
                  <a:pt x="7133301" y="276745"/>
                  <a:pt x="7129946" y="264451"/>
                  <a:pt x="7165299" y="299803"/>
                </a:cubicBezTo>
                <a:cubicBezTo>
                  <a:pt x="7202345" y="188663"/>
                  <a:pt x="7181146" y="238128"/>
                  <a:pt x="7225259" y="149901"/>
                </a:cubicBezTo>
                <a:cubicBezTo>
                  <a:pt x="7261755" y="259387"/>
                  <a:pt x="7224581" y="247507"/>
                  <a:pt x="7315200" y="224852"/>
                </a:cubicBezTo>
                <a:cubicBezTo>
                  <a:pt x="7330245" y="239897"/>
                  <a:pt x="7360962" y="279553"/>
                  <a:pt x="7390151" y="269823"/>
                </a:cubicBezTo>
                <a:cubicBezTo>
                  <a:pt x="7410263" y="263119"/>
                  <a:pt x="7420132" y="239842"/>
                  <a:pt x="7435122" y="224852"/>
                </a:cubicBezTo>
                <a:cubicBezTo>
                  <a:pt x="7463532" y="139621"/>
                  <a:pt x="7432542" y="193152"/>
                  <a:pt x="7480092" y="224852"/>
                </a:cubicBezTo>
                <a:cubicBezTo>
                  <a:pt x="7497234" y="236280"/>
                  <a:pt x="7520066" y="234845"/>
                  <a:pt x="7540053" y="239842"/>
                </a:cubicBezTo>
                <a:cubicBezTo>
                  <a:pt x="7555043" y="224852"/>
                  <a:pt x="7564640" y="200696"/>
                  <a:pt x="7585023" y="194872"/>
                </a:cubicBezTo>
                <a:cubicBezTo>
                  <a:pt x="7618902" y="185192"/>
                  <a:pt x="7665934" y="223828"/>
                  <a:pt x="7689955" y="239842"/>
                </a:cubicBezTo>
                <a:cubicBezTo>
                  <a:pt x="7698998" y="226277"/>
                  <a:pt x="7745670" y="149901"/>
                  <a:pt x="7764905" y="149901"/>
                </a:cubicBezTo>
                <a:cubicBezTo>
                  <a:pt x="7786105" y="149901"/>
                  <a:pt x="7792237" y="183113"/>
                  <a:pt x="7809876" y="194872"/>
                </a:cubicBezTo>
                <a:cubicBezTo>
                  <a:pt x="7823023" y="203637"/>
                  <a:pt x="7839856" y="204865"/>
                  <a:pt x="7854846" y="209862"/>
                </a:cubicBezTo>
                <a:cubicBezTo>
                  <a:pt x="7950315" y="305331"/>
                  <a:pt x="7886681" y="272636"/>
                  <a:pt x="8064709" y="254833"/>
                </a:cubicBezTo>
                <a:cubicBezTo>
                  <a:pt x="8069706" y="224853"/>
                  <a:pt x="8070088" y="193726"/>
                  <a:pt x="8079699" y="164892"/>
                </a:cubicBezTo>
                <a:cubicBezTo>
                  <a:pt x="8085396" y="147800"/>
                  <a:pt x="8091663" y="119921"/>
                  <a:pt x="8109679" y="119921"/>
                </a:cubicBezTo>
                <a:cubicBezTo>
                  <a:pt x="8129050" y="119921"/>
                  <a:pt x="8150954" y="198773"/>
                  <a:pt x="8154650" y="209862"/>
                </a:cubicBezTo>
                <a:cubicBezTo>
                  <a:pt x="8164643" y="194872"/>
                  <a:pt x="8167903" y="171583"/>
                  <a:pt x="8184630" y="164892"/>
                </a:cubicBezTo>
                <a:cubicBezTo>
                  <a:pt x="8244381" y="140992"/>
                  <a:pt x="8241642" y="240090"/>
                  <a:pt x="8244591" y="254833"/>
                </a:cubicBezTo>
                <a:cubicBezTo>
                  <a:pt x="8315391" y="237132"/>
                  <a:pt x="8313764" y="221415"/>
                  <a:pt x="8289561" y="269823"/>
                </a:cubicBezTo>
              </a:path>
            </a:pathLst>
          </a:custGeom>
          <a:ln w="158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7" name="TextovéPole 6"/>
          <p:cNvSpPr txBox="1"/>
          <p:nvPr/>
        </p:nvSpPr>
        <p:spPr>
          <a:xfrm>
            <a:off x="35496" y="1259468"/>
            <a:ext cx="4248150" cy="3693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dirty="0">
                <a:ln w="11430"/>
                <a:gradFill>
                  <a:gsLst>
                    <a:gs pos="0">
                      <a:srgbClr val="C00000"/>
                    </a:gs>
                    <a:gs pos="25000">
                      <a:srgbClr val="C00000"/>
                    </a:gs>
                    <a:gs pos="50000">
                      <a:srgbClr val="C00000"/>
                    </a:gs>
                    <a:gs pos="75000">
                      <a:srgbClr val="C00000"/>
                    </a:gs>
                    <a:gs pos="100000">
                      <a:srgbClr val="C00000"/>
                    </a:gs>
                  </a:gsLst>
                  <a:lin ang="5400000"/>
                </a:gradFill>
                <a:latin typeface="+mn-lt"/>
                <a:cs typeface="+mn-cs"/>
              </a:rPr>
              <a:t>24-hodinový </a:t>
            </a:r>
            <a:r>
              <a:rPr lang="cs-CZ" dirty="0" smtClean="0">
                <a:ln w="11430"/>
                <a:gradFill>
                  <a:gsLst>
                    <a:gs pos="0">
                      <a:srgbClr val="C00000"/>
                    </a:gs>
                    <a:gs pos="25000">
                      <a:srgbClr val="C00000"/>
                    </a:gs>
                    <a:gs pos="50000">
                      <a:srgbClr val="C00000"/>
                    </a:gs>
                    <a:gs pos="75000">
                      <a:srgbClr val="C00000"/>
                    </a:gs>
                    <a:gs pos="100000">
                      <a:srgbClr val="C00000"/>
                    </a:gs>
                  </a:gsLst>
                  <a:lin ang="5400000"/>
                </a:gradFill>
                <a:latin typeface="+mn-lt"/>
                <a:cs typeface="+mn-cs"/>
              </a:rPr>
              <a:t>záznam </a:t>
            </a:r>
            <a:r>
              <a:rPr lang="cs-CZ" dirty="0">
                <a:ln w="11430"/>
                <a:gradFill>
                  <a:gsLst>
                    <a:gs pos="0">
                      <a:srgbClr val="C00000"/>
                    </a:gs>
                    <a:gs pos="25000">
                      <a:srgbClr val="C00000"/>
                    </a:gs>
                    <a:gs pos="50000">
                      <a:srgbClr val="C00000"/>
                    </a:gs>
                    <a:gs pos="75000">
                      <a:srgbClr val="C00000"/>
                    </a:gs>
                    <a:gs pos="100000">
                      <a:srgbClr val="C00000"/>
                    </a:gs>
                  </a:gsLst>
                  <a:lin ang="5400000"/>
                </a:gradFill>
                <a:latin typeface="+mn-lt"/>
                <a:cs typeface="+mn-cs"/>
              </a:rPr>
              <a:t>– celý záznam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6975138" y="1683832"/>
            <a:ext cx="1098379" cy="58477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tx1">
                  <a:lumMod val="50000"/>
                  <a:lumOff val="50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3200" b="1" u="sng" dirty="0">
                <a:ln w="11430"/>
                <a:gradFill>
                  <a:gsLst>
                    <a:gs pos="0">
                      <a:schemeClr val="tx1"/>
                    </a:gs>
                    <a:gs pos="25000">
                      <a:schemeClr val="tx1"/>
                    </a:gs>
                    <a:gs pos="50000">
                      <a:schemeClr val="tx1"/>
                    </a:gs>
                    <a:gs pos="75000">
                      <a:schemeClr val="tx1"/>
                    </a:gs>
                    <a:gs pos="100000">
                      <a:schemeClr val="tx1"/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n-lt"/>
                <a:cs typeface="+mn-cs"/>
              </a:rPr>
              <a:t>SDRR</a:t>
            </a:r>
            <a:endParaRPr lang="cs-CZ" sz="3200" b="1" dirty="0">
              <a:ln w="11430"/>
              <a:gradFill>
                <a:gsLst>
                  <a:gs pos="0">
                    <a:schemeClr val="tx1"/>
                  </a:gs>
                  <a:gs pos="25000">
                    <a:schemeClr val="tx1"/>
                  </a:gs>
                  <a:gs pos="50000">
                    <a:schemeClr val="tx1"/>
                  </a:gs>
                  <a:gs pos="75000">
                    <a:schemeClr val="tx1"/>
                  </a:gs>
                  <a:gs pos="100000">
                    <a:schemeClr val="tx1"/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7092280" y="3088321"/>
            <a:ext cx="1178528" cy="58477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tx1">
                  <a:lumMod val="50000"/>
                  <a:lumOff val="50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3200" b="1" u="sng" dirty="0">
                <a:ln w="11430"/>
                <a:gradFill>
                  <a:gsLst>
                    <a:gs pos="0">
                      <a:schemeClr val="tx1"/>
                    </a:gs>
                    <a:gs pos="25000">
                      <a:schemeClr val="tx1"/>
                    </a:gs>
                    <a:gs pos="50000">
                      <a:schemeClr val="tx1"/>
                    </a:gs>
                    <a:gs pos="75000">
                      <a:schemeClr val="tx1"/>
                    </a:gs>
                    <a:gs pos="100000">
                      <a:schemeClr val="tx1"/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n-lt"/>
                <a:cs typeface="+mn-cs"/>
              </a:rPr>
              <a:t>SDNN</a:t>
            </a:r>
            <a:endParaRPr lang="cs-CZ" sz="3200" b="1" dirty="0">
              <a:ln w="11430"/>
              <a:gradFill>
                <a:gsLst>
                  <a:gs pos="0">
                    <a:schemeClr val="tx1"/>
                  </a:gs>
                  <a:gs pos="25000">
                    <a:schemeClr val="tx1"/>
                  </a:gs>
                  <a:gs pos="50000">
                    <a:schemeClr val="tx1"/>
                  </a:gs>
                  <a:gs pos="75000">
                    <a:schemeClr val="tx1"/>
                  </a:gs>
                  <a:gs pos="100000">
                    <a:schemeClr val="tx1"/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10" name="TextovéPole 11"/>
          <p:cNvSpPr txBox="1">
            <a:spLocks noChangeArrowheads="1"/>
          </p:cNvSpPr>
          <p:nvPr/>
        </p:nvSpPr>
        <p:spPr bwMode="auto">
          <a:xfrm>
            <a:off x="4427538" y="1713731"/>
            <a:ext cx="22320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SD</a:t>
            </a:r>
            <a:r>
              <a:rPr lang="cs-CZ" altLang="cs-CZ" sz="1800" baseline="-25000"/>
              <a:t>24-h</a:t>
            </a:r>
            <a:r>
              <a:rPr lang="cs-CZ" altLang="cs-CZ" sz="1800"/>
              <a:t> vypočítaná  ze všech RR-intervalů za 24 hodin</a:t>
            </a:r>
          </a:p>
        </p:txBody>
      </p:sp>
      <p:sp>
        <p:nvSpPr>
          <p:cNvPr id="11" name="TextovéPole 12"/>
          <p:cNvSpPr txBox="1">
            <a:spLocks noChangeArrowheads="1"/>
          </p:cNvSpPr>
          <p:nvPr/>
        </p:nvSpPr>
        <p:spPr bwMode="auto">
          <a:xfrm>
            <a:off x="4427538" y="3010719"/>
            <a:ext cx="2343150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SD</a:t>
            </a:r>
            <a:r>
              <a:rPr lang="cs-CZ" altLang="cs-CZ" sz="1800" baseline="-25000"/>
              <a:t>24-h</a:t>
            </a:r>
            <a:r>
              <a:rPr lang="cs-CZ" altLang="cs-CZ" sz="1800"/>
              <a:t> vypočítaná  ze všech NN-intervalů za 24 hodin </a:t>
            </a:r>
            <a:r>
              <a:rPr lang="cs-CZ" altLang="cs-CZ" sz="1600" i="1"/>
              <a:t>(NN=normální)</a:t>
            </a:r>
          </a:p>
        </p:txBody>
      </p:sp>
      <p:sp>
        <p:nvSpPr>
          <p:cNvPr id="12" name="Volný tvar 11"/>
          <p:cNvSpPr/>
          <p:nvPr/>
        </p:nvSpPr>
        <p:spPr>
          <a:xfrm>
            <a:off x="250825" y="5159375"/>
            <a:ext cx="3717925" cy="717550"/>
          </a:xfrm>
          <a:custGeom>
            <a:avLst/>
            <a:gdLst>
              <a:gd name="connsiteX0" fmla="*/ 0 w 8315391"/>
              <a:gd name="connsiteY0" fmla="*/ 344774 h 644577"/>
              <a:gd name="connsiteX1" fmla="*/ 29981 w 8315391"/>
              <a:gd name="connsiteY1" fmla="*/ 269823 h 644577"/>
              <a:gd name="connsiteX2" fmla="*/ 134912 w 8315391"/>
              <a:gd name="connsiteY2" fmla="*/ 269823 h 644577"/>
              <a:gd name="connsiteX3" fmla="*/ 164892 w 8315391"/>
              <a:gd name="connsiteY3" fmla="*/ 329783 h 644577"/>
              <a:gd name="connsiteX4" fmla="*/ 254833 w 8315391"/>
              <a:gd name="connsiteY4" fmla="*/ 284813 h 644577"/>
              <a:gd name="connsiteX5" fmla="*/ 329784 w 8315391"/>
              <a:gd name="connsiteY5" fmla="*/ 299803 h 644577"/>
              <a:gd name="connsiteX6" fmla="*/ 374755 w 8315391"/>
              <a:gd name="connsiteY6" fmla="*/ 344774 h 644577"/>
              <a:gd name="connsiteX7" fmla="*/ 434715 w 8315391"/>
              <a:gd name="connsiteY7" fmla="*/ 329783 h 644577"/>
              <a:gd name="connsiteX8" fmla="*/ 479686 w 8315391"/>
              <a:gd name="connsiteY8" fmla="*/ 314793 h 644577"/>
              <a:gd name="connsiteX9" fmla="*/ 509666 w 8315391"/>
              <a:gd name="connsiteY9" fmla="*/ 344774 h 644577"/>
              <a:gd name="connsiteX10" fmla="*/ 554636 w 8315391"/>
              <a:gd name="connsiteY10" fmla="*/ 329783 h 644577"/>
              <a:gd name="connsiteX11" fmla="*/ 614597 w 8315391"/>
              <a:gd name="connsiteY11" fmla="*/ 389744 h 644577"/>
              <a:gd name="connsiteX12" fmla="*/ 644577 w 8315391"/>
              <a:gd name="connsiteY12" fmla="*/ 434715 h 644577"/>
              <a:gd name="connsiteX13" fmla="*/ 749509 w 8315391"/>
              <a:gd name="connsiteY13" fmla="*/ 329783 h 644577"/>
              <a:gd name="connsiteX14" fmla="*/ 809469 w 8315391"/>
              <a:gd name="connsiteY14" fmla="*/ 284813 h 644577"/>
              <a:gd name="connsiteX15" fmla="*/ 869430 w 8315391"/>
              <a:gd name="connsiteY15" fmla="*/ 194872 h 644577"/>
              <a:gd name="connsiteX16" fmla="*/ 884420 w 8315391"/>
              <a:gd name="connsiteY16" fmla="*/ 239842 h 644577"/>
              <a:gd name="connsiteX17" fmla="*/ 929391 w 8315391"/>
              <a:gd name="connsiteY17" fmla="*/ 329783 h 644577"/>
              <a:gd name="connsiteX18" fmla="*/ 974361 w 8315391"/>
              <a:gd name="connsiteY18" fmla="*/ 299803 h 644577"/>
              <a:gd name="connsiteX19" fmla="*/ 1034322 w 8315391"/>
              <a:gd name="connsiteY19" fmla="*/ 194872 h 644577"/>
              <a:gd name="connsiteX20" fmla="*/ 1094282 w 8315391"/>
              <a:gd name="connsiteY20" fmla="*/ 104931 h 644577"/>
              <a:gd name="connsiteX21" fmla="*/ 1109273 w 8315391"/>
              <a:gd name="connsiteY21" fmla="*/ 194872 h 644577"/>
              <a:gd name="connsiteX22" fmla="*/ 1139253 w 8315391"/>
              <a:gd name="connsiteY22" fmla="*/ 239842 h 644577"/>
              <a:gd name="connsiteX23" fmla="*/ 1199214 w 8315391"/>
              <a:gd name="connsiteY23" fmla="*/ 194872 h 644577"/>
              <a:gd name="connsiteX24" fmla="*/ 1259174 w 8315391"/>
              <a:gd name="connsiteY24" fmla="*/ 104931 h 644577"/>
              <a:gd name="connsiteX25" fmla="*/ 1289155 w 8315391"/>
              <a:gd name="connsiteY25" fmla="*/ 0 h 644577"/>
              <a:gd name="connsiteX26" fmla="*/ 1304145 w 8315391"/>
              <a:gd name="connsiteY26" fmla="*/ 44970 h 644577"/>
              <a:gd name="connsiteX27" fmla="*/ 1394086 w 8315391"/>
              <a:gd name="connsiteY27" fmla="*/ 44970 h 644577"/>
              <a:gd name="connsiteX28" fmla="*/ 1424066 w 8315391"/>
              <a:gd name="connsiteY28" fmla="*/ 89941 h 644577"/>
              <a:gd name="connsiteX29" fmla="*/ 1439056 w 8315391"/>
              <a:gd name="connsiteY29" fmla="*/ 134911 h 644577"/>
              <a:gd name="connsiteX30" fmla="*/ 1499017 w 8315391"/>
              <a:gd name="connsiteY30" fmla="*/ 119921 h 644577"/>
              <a:gd name="connsiteX31" fmla="*/ 1528997 w 8315391"/>
              <a:gd name="connsiteY31" fmla="*/ 164892 h 644577"/>
              <a:gd name="connsiteX32" fmla="*/ 1543987 w 8315391"/>
              <a:gd name="connsiteY32" fmla="*/ 209862 h 644577"/>
              <a:gd name="connsiteX33" fmla="*/ 1603948 w 8315391"/>
              <a:gd name="connsiteY33" fmla="*/ 194872 h 644577"/>
              <a:gd name="connsiteX34" fmla="*/ 1648918 w 8315391"/>
              <a:gd name="connsiteY34" fmla="*/ 209862 h 644577"/>
              <a:gd name="connsiteX35" fmla="*/ 1678899 w 8315391"/>
              <a:gd name="connsiteY35" fmla="*/ 239842 h 644577"/>
              <a:gd name="connsiteX36" fmla="*/ 1753850 w 8315391"/>
              <a:gd name="connsiteY36" fmla="*/ 224852 h 644577"/>
              <a:gd name="connsiteX37" fmla="*/ 1783830 w 8315391"/>
              <a:gd name="connsiteY37" fmla="*/ 179882 h 644577"/>
              <a:gd name="connsiteX38" fmla="*/ 1828800 w 8315391"/>
              <a:gd name="connsiteY38" fmla="*/ 329783 h 644577"/>
              <a:gd name="connsiteX39" fmla="*/ 1873771 w 8315391"/>
              <a:gd name="connsiteY39" fmla="*/ 299803 h 644577"/>
              <a:gd name="connsiteX40" fmla="*/ 1918741 w 8315391"/>
              <a:gd name="connsiteY40" fmla="*/ 389744 h 644577"/>
              <a:gd name="connsiteX41" fmla="*/ 1963712 w 8315391"/>
              <a:gd name="connsiteY41" fmla="*/ 374754 h 644577"/>
              <a:gd name="connsiteX42" fmla="*/ 1978702 w 8315391"/>
              <a:gd name="connsiteY42" fmla="*/ 329783 h 644577"/>
              <a:gd name="connsiteX43" fmla="*/ 1993692 w 8315391"/>
              <a:gd name="connsiteY43" fmla="*/ 374754 h 644577"/>
              <a:gd name="connsiteX44" fmla="*/ 2023673 w 8315391"/>
              <a:gd name="connsiteY44" fmla="*/ 404734 h 644577"/>
              <a:gd name="connsiteX45" fmla="*/ 2083633 w 8315391"/>
              <a:gd name="connsiteY45" fmla="*/ 344774 h 644577"/>
              <a:gd name="connsiteX46" fmla="*/ 2113614 w 8315391"/>
              <a:gd name="connsiteY46" fmla="*/ 299803 h 644577"/>
              <a:gd name="connsiteX47" fmla="*/ 2158584 w 8315391"/>
              <a:gd name="connsiteY47" fmla="*/ 344774 h 644577"/>
              <a:gd name="connsiteX48" fmla="*/ 2203555 w 8315391"/>
              <a:gd name="connsiteY48" fmla="*/ 419724 h 644577"/>
              <a:gd name="connsiteX49" fmla="*/ 2248525 w 8315391"/>
              <a:gd name="connsiteY49" fmla="*/ 404734 h 644577"/>
              <a:gd name="connsiteX50" fmla="*/ 2293495 w 8315391"/>
              <a:gd name="connsiteY50" fmla="*/ 329783 h 644577"/>
              <a:gd name="connsiteX51" fmla="*/ 2353456 w 8315391"/>
              <a:gd name="connsiteY51" fmla="*/ 404734 h 644577"/>
              <a:gd name="connsiteX52" fmla="*/ 2458387 w 8315391"/>
              <a:gd name="connsiteY52" fmla="*/ 359764 h 644577"/>
              <a:gd name="connsiteX53" fmla="*/ 2473377 w 8315391"/>
              <a:gd name="connsiteY53" fmla="*/ 404734 h 644577"/>
              <a:gd name="connsiteX54" fmla="*/ 2533338 w 8315391"/>
              <a:gd name="connsiteY54" fmla="*/ 374754 h 644577"/>
              <a:gd name="connsiteX55" fmla="*/ 2593299 w 8315391"/>
              <a:gd name="connsiteY55" fmla="*/ 299803 h 644577"/>
              <a:gd name="connsiteX56" fmla="*/ 2653259 w 8315391"/>
              <a:gd name="connsiteY56" fmla="*/ 284813 h 644577"/>
              <a:gd name="connsiteX57" fmla="*/ 2683240 w 8315391"/>
              <a:gd name="connsiteY57" fmla="*/ 239842 h 644577"/>
              <a:gd name="connsiteX58" fmla="*/ 2728210 w 8315391"/>
              <a:gd name="connsiteY58" fmla="*/ 254833 h 644577"/>
              <a:gd name="connsiteX59" fmla="*/ 2743200 w 8315391"/>
              <a:gd name="connsiteY59" fmla="*/ 194872 h 644577"/>
              <a:gd name="connsiteX60" fmla="*/ 2833141 w 8315391"/>
              <a:gd name="connsiteY60" fmla="*/ 239842 h 644577"/>
              <a:gd name="connsiteX61" fmla="*/ 2863122 w 8315391"/>
              <a:gd name="connsiteY61" fmla="*/ 179882 h 644577"/>
              <a:gd name="connsiteX62" fmla="*/ 2923082 w 8315391"/>
              <a:gd name="connsiteY62" fmla="*/ 269823 h 644577"/>
              <a:gd name="connsiteX63" fmla="*/ 2983043 w 8315391"/>
              <a:gd name="connsiteY63" fmla="*/ 239842 h 644577"/>
              <a:gd name="connsiteX64" fmla="*/ 3043004 w 8315391"/>
              <a:gd name="connsiteY64" fmla="*/ 314793 h 644577"/>
              <a:gd name="connsiteX65" fmla="*/ 3117955 w 8315391"/>
              <a:gd name="connsiteY65" fmla="*/ 284813 h 644577"/>
              <a:gd name="connsiteX66" fmla="*/ 3207895 w 8315391"/>
              <a:gd name="connsiteY66" fmla="*/ 254833 h 644577"/>
              <a:gd name="connsiteX67" fmla="*/ 3297836 w 8315391"/>
              <a:gd name="connsiteY67" fmla="*/ 314793 h 644577"/>
              <a:gd name="connsiteX68" fmla="*/ 3312827 w 8315391"/>
              <a:gd name="connsiteY68" fmla="*/ 359764 h 644577"/>
              <a:gd name="connsiteX69" fmla="*/ 3372787 w 8315391"/>
              <a:gd name="connsiteY69" fmla="*/ 329783 h 644577"/>
              <a:gd name="connsiteX70" fmla="*/ 3417758 w 8315391"/>
              <a:gd name="connsiteY70" fmla="*/ 254833 h 644577"/>
              <a:gd name="connsiteX71" fmla="*/ 3447738 w 8315391"/>
              <a:gd name="connsiteY71" fmla="*/ 224852 h 644577"/>
              <a:gd name="connsiteX72" fmla="*/ 3507699 w 8315391"/>
              <a:gd name="connsiteY72" fmla="*/ 299803 h 644577"/>
              <a:gd name="connsiteX73" fmla="*/ 3522689 w 8315391"/>
              <a:gd name="connsiteY73" fmla="*/ 344774 h 644577"/>
              <a:gd name="connsiteX74" fmla="*/ 3567659 w 8315391"/>
              <a:gd name="connsiteY74" fmla="*/ 329783 h 644577"/>
              <a:gd name="connsiteX75" fmla="*/ 3597640 w 8315391"/>
              <a:gd name="connsiteY75" fmla="*/ 299803 h 644577"/>
              <a:gd name="connsiteX76" fmla="*/ 3627620 w 8315391"/>
              <a:gd name="connsiteY76" fmla="*/ 344774 h 644577"/>
              <a:gd name="connsiteX77" fmla="*/ 3687581 w 8315391"/>
              <a:gd name="connsiteY77" fmla="*/ 374754 h 644577"/>
              <a:gd name="connsiteX78" fmla="*/ 3732551 w 8315391"/>
              <a:gd name="connsiteY78" fmla="*/ 344774 h 644577"/>
              <a:gd name="connsiteX79" fmla="*/ 3762532 w 8315391"/>
              <a:gd name="connsiteY79" fmla="*/ 374754 h 644577"/>
              <a:gd name="connsiteX80" fmla="*/ 3807502 w 8315391"/>
              <a:gd name="connsiteY80" fmla="*/ 314793 h 644577"/>
              <a:gd name="connsiteX81" fmla="*/ 3852473 w 8315391"/>
              <a:gd name="connsiteY81" fmla="*/ 224852 h 644577"/>
              <a:gd name="connsiteX82" fmla="*/ 3912433 w 8315391"/>
              <a:gd name="connsiteY82" fmla="*/ 209862 h 644577"/>
              <a:gd name="connsiteX83" fmla="*/ 3957404 w 8315391"/>
              <a:gd name="connsiteY83" fmla="*/ 164892 h 644577"/>
              <a:gd name="connsiteX84" fmla="*/ 4002374 w 8315391"/>
              <a:gd name="connsiteY84" fmla="*/ 254833 h 644577"/>
              <a:gd name="connsiteX85" fmla="*/ 4047345 w 8315391"/>
              <a:gd name="connsiteY85" fmla="*/ 179882 h 644577"/>
              <a:gd name="connsiteX86" fmla="*/ 4092315 w 8315391"/>
              <a:gd name="connsiteY86" fmla="*/ 134911 h 644577"/>
              <a:gd name="connsiteX87" fmla="*/ 4167266 w 8315391"/>
              <a:gd name="connsiteY87" fmla="*/ 179882 h 644577"/>
              <a:gd name="connsiteX88" fmla="*/ 4197246 w 8315391"/>
              <a:gd name="connsiteY88" fmla="*/ 149901 h 644577"/>
              <a:gd name="connsiteX89" fmla="*/ 4287187 w 8315391"/>
              <a:gd name="connsiteY89" fmla="*/ 134911 h 644577"/>
              <a:gd name="connsiteX90" fmla="*/ 4332158 w 8315391"/>
              <a:gd name="connsiteY90" fmla="*/ 119921 h 644577"/>
              <a:gd name="connsiteX91" fmla="*/ 4347148 w 8315391"/>
              <a:gd name="connsiteY91" fmla="*/ 179882 h 644577"/>
              <a:gd name="connsiteX92" fmla="*/ 4362138 w 8315391"/>
              <a:gd name="connsiteY92" fmla="*/ 224852 h 644577"/>
              <a:gd name="connsiteX93" fmla="*/ 4407109 w 8315391"/>
              <a:gd name="connsiteY93" fmla="*/ 209862 h 644577"/>
              <a:gd name="connsiteX94" fmla="*/ 4482059 w 8315391"/>
              <a:gd name="connsiteY94" fmla="*/ 134911 h 644577"/>
              <a:gd name="connsiteX95" fmla="*/ 4512040 w 8315391"/>
              <a:gd name="connsiteY95" fmla="*/ 164892 h 644577"/>
              <a:gd name="connsiteX96" fmla="*/ 4586991 w 8315391"/>
              <a:gd name="connsiteY96" fmla="*/ 194872 h 644577"/>
              <a:gd name="connsiteX97" fmla="*/ 4601981 w 8315391"/>
              <a:gd name="connsiteY97" fmla="*/ 239842 h 644577"/>
              <a:gd name="connsiteX98" fmla="*/ 4646951 w 8315391"/>
              <a:gd name="connsiteY98" fmla="*/ 284813 h 644577"/>
              <a:gd name="connsiteX99" fmla="*/ 4676932 w 8315391"/>
              <a:gd name="connsiteY99" fmla="*/ 329783 h 644577"/>
              <a:gd name="connsiteX100" fmla="*/ 4691922 w 8315391"/>
              <a:gd name="connsiteY100" fmla="*/ 374754 h 644577"/>
              <a:gd name="connsiteX101" fmla="*/ 4826833 w 8315391"/>
              <a:gd name="connsiteY101" fmla="*/ 419724 h 644577"/>
              <a:gd name="connsiteX102" fmla="*/ 4871804 w 8315391"/>
              <a:gd name="connsiteY102" fmla="*/ 389744 h 644577"/>
              <a:gd name="connsiteX103" fmla="*/ 4886794 w 8315391"/>
              <a:gd name="connsiteY103" fmla="*/ 344774 h 644577"/>
              <a:gd name="connsiteX104" fmla="*/ 4901784 w 8315391"/>
              <a:gd name="connsiteY104" fmla="*/ 404734 h 644577"/>
              <a:gd name="connsiteX105" fmla="*/ 4931764 w 8315391"/>
              <a:gd name="connsiteY105" fmla="*/ 434715 h 644577"/>
              <a:gd name="connsiteX106" fmla="*/ 4991725 w 8315391"/>
              <a:gd name="connsiteY106" fmla="*/ 419724 h 644577"/>
              <a:gd name="connsiteX107" fmla="*/ 5081666 w 8315391"/>
              <a:gd name="connsiteY107" fmla="*/ 329783 h 644577"/>
              <a:gd name="connsiteX108" fmla="*/ 5111646 w 8315391"/>
              <a:gd name="connsiteY108" fmla="*/ 404734 h 644577"/>
              <a:gd name="connsiteX109" fmla="*/ 5126636 w 8315391"/>
              <a:gd name="connsiteY109" fmla="*/ 464695 h 644577"/>
              <a:gd name="connsiteX110" fmla="*/ 5171607 w 8315391"/>
              <a:gd name="connsiteY110" fmla="*/ 449705 h 644577"/>
              <a:gd name="connsiteX111" fmla="*/ 5216577 w 8315391"/>
              <a:gd name="connsiteY111" fmla="*/ 494675 h 644577"/>
              <a:gd name="connsiteX112" fmla="*/ 5231568 w 8315391"/>
              <a:gd name="connsiteY112" fmla="*/ 539646 h 644577"/>
              <a:gd name="connsiteX113" fmla="*/ 5306518 w 8315391"/>
              <a:gd name="connsiteY113" fmla="*/ 524656 h 644577"/>
              <a:gd name="connsiteX114" fmla="*/ 5366479 w 8315391"/>
              <a:gd name="connsiteY114" fmla="*/ 554636 h 644577"/>
              <a:gd name="connsiteX115" fmla="*/ 5411450 w 8315391"/>
              <a:gd name="connsiteY115" fmla="*/ 584616 h 644577"/>
              <a:gd name="connsiteX116" fmla="*/ 5441430 w 8315391"/>
              <a:gd name="connsiteY116" fmla="*/ 494675 h 644577"/>
              <a:gd name="connsiteX117" fmla="*/ 5516381 w 8315391"/>
              <a:gd name="connsiteY117" fmla="*/ 509665 h 644577"/>
              <a:gd name="connsiteX118" fmla="*/ 5546361 w 8315391"/>
              <a:gd name="connsiteY118" fmla="*/ 539646 h 644577"/>
              <a:gd name="connsiteX119" fmla="*/ 5636302 w 8315391"/>
              <a:gd name="connsiteY119" fmla="*/ 584616 h 644577"/>
              <a:gd name="connsiteX120" fmla="*/ 5741233 w 8315391"/>
              <a:gd name="connsiteY120" fmla="*/ 599606 h 644577"/>
              <a:gd name="connsiteX121" fmla="*/ 5891135 w 8315391"/>
              <a:gd name="connsiteY121" fmla="*/ 629587 h 644577"/>
              <a:gd name="connsiteX122" fmla="*/ 5936105 w 8315391"/>
              <a:gd name="connsiteY122" fmla="*/ 644577 h 644577"/>
              <a:gd name="connsiteX123" fmla="*/ 5981076 w 8315391"/>
              <a:gd name="connsiteY123" fmla="*/ 629587 h 644577"/>
              <a:gd name="connsiteX124" fmla="*/ 6041036 w 8315391"/>
              <a:gd name="connsiteY124" fmla="*/ 614597 h 644577"/>
              <a:gd name="connsiteX125" fmla="*/ 6086007 w 8315391"/>
              <a:gd name="connsiteY125" fmla="*/ 569626 h 644577"/>
              <a:gd name="connsiteX126" fmla="*/ 6115987 w 8315391"/>
              <a:gd name="connsiteY126" fmla="*/ 524656 h 644577"/>
              <a:gd name="connsiteX127" fmla="*/ 6145968 w 8315391"/>
              <a:gd name="connsiteY127" fmla="*/ 554636 h 644577"/>
              <a:gd name="connsiteX128" fmla="*/ 6190938 w 8315391"/>
              <a:gd name="connsiteY128" fmla="*/ 569626 h 644577"/>
              <a:gd name="connsiteX129" fmla="*/ 6235909 w 8315391"/>
              <a:gd name="connsiteY129" fmla="*/ 479685 h 644577"/>
              <a:gd name="connsiteX130" fmla="*/ 6250899 w 8315391"/>
              <a:gd name="connsiteY130" fmla="*/ 434715 h 644577"/>
              <a:gd name="connsiteX131" fmla="*/ 6280879 w 8315391"/>
              <a:gd name="connsiteY131" fmla="*/ 479685 h 644577"/>
              <a:gd name="connsiteX132" fmla="*/ 6325850 w 8315391"/>
              <a:gd name="connsiteY132" fmla="*/ 449705 h 644577"/>
              <a:gd name="connsiteX133" fmla="*/ 6400800 w 8315391"/>
              <a:gd name="connsiteY133" fmla="*/ 524656 h 644577"/>
              <a:gd name="connsiteX134" fmla="*/ 6460761 w 8315391"/>
              <a:gd name="connsiteY134" fmla="*/ 434715 h 644577"/>
              <a:gd name="connsiteX135" fmla="*/ 6520722 w 8315391"/>
              <a:gd name="connsiteY135" fmla="*/ 359764 h 644577"/>
              <a:gd name="connsiteX136" fmla="*/ 6550702 w 8315391"/>
              <a:gd name="connsiteY136" fmla="*/ 404734 h 644577"/>
              <a:gd name="connsiteX137" fmla="*/ 6565692 w 8315391"/>
              <a:gd name="connsiteY137" fmla="*/ 449705 h 644577"/>
              <a:gd name="connsiteX138" fmla="*/ 6655633 w 8315391"/>
              <a:gd name="connsiteY138" fmla="*/ 359764 h 644577"/>
              <a:gd name="connsiteX139" fmla="*/ 6700604 w 8315391"/>
              <a:gd name="connsiteY139" fmla="*/ 419724 h 644577"/>
              <a:gd name="connsiteX140" fmla="*/ 6715594 w 8315391"/>
              <a:gd name="connsiteY140" fmla="*/ 464695 h 644577"/>
              <a:gd name="connsiteX141" fmla="*/ 6760564 w 8315391"/>
              <a:gd name="connsiteY141" fmla="*/ 404734 h 644577"/>
              <a:gd name="connsiteX142" fmla="*/ 6790545 w 8315391"/>
              <a:gd name="connsiteY142" fmla="*/ 374754 h 644577"/>
              <a:gd name="connsiteX143" fmla="*/ 6820525 w 8315391"/>
              <a:gd name="connsiteY143" fmla="*/ 434715 h 644577"/>
              <a:gd name="connsiteX144" fmla="*/ 6895476 w 8315391"/>
              <a:gd name="connsiteY144" fmla="*/ 404734 h 644577"/>
              <a:gd name="connsiteX145" fmla="*/ 6925456 w 8315391"/>
              <a:gd name="connsiteY145" fmla="*/ 344774 h 644577"/>
              <a:gd name="connsiteX146" fmla="*/ 7045377 w 8315391"/>
              <a:gd name="connsiteY146" fmla="*/ 269823 h 644577"/>
              <a:gd name="connsiteX147" fmla="*/ 7120328 w 8315391"/>
              <a:gd name="connsiteY147" fmla="*/ 224852 h 644577"/>
              <a:gd name="connsiteX148" fmla="*/ 7165299 w 8315391"/>
              <a:gd name="connsiteY148" fmla="*/ 299803 h 644577"/>
              <a:gd name="connsiteX149" fmla="*/ 7225259 w 8315391"/>
              <a:gd name="connsiteY149" fmla="*/ 149901 h 644577"/>
              <a:gd name="connsiteX150" fmla="*/ 7315200 w 8315391"/>
              <a:gd name="connsiteY150" fmla="*/ 224852 h 644577"/>
              <a:gd name="connsiteX151" fmla="*/ 7390151 w 8315391"/>
              <a:gd name="connsiteY151" fmla="*/ 269823 h 644577"/>
              <a:gd name="connsiteX152" fmla="*/ 7435122 w 8315391"/>
              <a:gd name="connsiteY152" fmla="*/ 224852 h 644577"/>
              <a:gd name="connsiteX153" fmla="*/ 7480092 w 8315391"/>
              <a:gd name="connsiteY153" fmla="*/ 224852 h 644577"/>
              <a:gd name="connsiteX154" fmla="*/ 7540053 w 8315391"/>
              <a:gd name="connsiteY154" fmla="*/ 239842 h 644577"/>
              <a:gd name="connsiteX155" fmla="*/ 7585023 w 8315391"/>
              <a:gd name="connsiteY155" fmla="*/ 194872 h 644577"/>
              <a:gd name="connsiteX156" fmla="*/ 7689955 w 8315391"/>
              <a:gd name="connsiteY156" fmla="*/ 239842 h 644577"/>
              <a:gd name="connsiteX157" fmla="*/ 7764905 w 8315391"/>
              <a:gd name="connsiteY157" fmla="*/ 149901 h 644577"/>
              <a:gd name="connsiteX158" fmla="*/ 7809876 w 8315391"/>
              <a:gd name="connsiteY158" fmla="*/ 194872 h 644577"/>
              <a:gd name="connsiteX159" fmla="*/ 7854846 w 8315391"/>
              <a:gd name="connsiteY159" fmla="*/ 209862 h 644577"/>
              <a:gd name="connsiteX160" fmla="*/ 8064709 w 8315391"/>
              <a:gd name="connsiteY160" fmla="*/ 254833 h 644577"/>
              <a:gd name="connsiteX161" fmla="*/ 8079699 w 8315391"/>
              <a:gd name="connsiteY161" fmla="*/ 164892 h 644577"/>
              <a:gd name="connsiteX162" fmla="*/ 8109679 w 8315391"/>
              <a:gd name="connsiteY162" fmla="*/ 119921 h 644577"/>
              <a:gd name="connsiteX163" fmla="*/ 8154650 w 8315391"/>
              <a:gd name="connsiteY163" fmla="*/ 209862 h 644577"/>
              <a:gd name="connsiteX164" fmla="*/ 8184630 w 8315391"/>
              <a:gd name="connsiteY164" fmla="*/ 164892 h 644577"/>
              <a:gd name="connsiteX165" fmla="*/ 8244591 w 8315391"/>
              <a:gd name="connsiteY165" fmla="*/ 254833 h 644577"/>
              <a:gd name="connsiteX166" fmla="*/ 8289561 w 8315391"/>
              <a:gd name="connsiteY166" fmla="*/ 269823 h 6445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</a:cxnLst>
            <a:rect l="l" t="t" r="r" b="b"/>
            <a:pathLst>
              <a:path w="8315391" h="644577">
                <a:moveTo>
                  <a:pt x="0" y="344774"/>
                </a:moveTo>
                <a:cubicBezTo>
                  <a:pt x="9994" y="319790"/>
                  <a:pt x="10954" y="288850"/>
                  <a:pt x="29981" y="269823"/>
                </a:cubicBezTo>
                <a:cubicBezTo>
                  <a:pt x="62920" y="236884"/>
                  <a:pt x="102878" y="259145"/>
                  <a:pt x="134912" y="269823"/>
                </a:cubicBezTo>
                <a:cubicBezTo>
                  <a:pt x="144905" y="289810"/>
                  <a:pt x="145731" y="318286"/>
                  <a:pt x="164892" y="329783"/>
                </a:cubicBezTo>
                <a:cubicBezTo>
                  <a:pt x="181225" y="339582"/>
                  <a:pt x="248854" y="288799"/>
                  <a:pt x="254833" y="284813"/>
                </a:cubicBezTo>
                <a:cubicBezTo>
                  <a:pt x="348206" y="378183"/>
                  <a:pt x="213024" y="260882"/>
                  <a:pt x="329784" y="299803"/>
                </a:cubicBezTo>
                <a:cubicBezTo>
                  <a:pt x="349896" y="306507"/>
                  <a:pt x="359765" y="329784"/>
                  <a:pt x="374755" y="344774"/>
                </a:cubicBezTo>
                <a:cubicBezTo>
                  <a:pt x="394742" y="339777"/>
                  <a:pt x="414906" y="335443"/>
                  <a:pt x="434715" y="329783"/>
                </a:cubicBezTo>
                <a:cubicBezTo>
                  <a:pt x="449908" y="325442"/>
                  <a:pt x="464192" y="311694"/>
                  <a:pt x="479686" y="314793"/>
                </a:cubicBezTo>
                <a:cubicBezTo>
                  <a:pt x="493544" y="317565"/>
                  <a:pt x="499673" y="334780"/>
                  <a:pt x="509666" y="344774"/>
                </a:cubicBezTo>
                <a:cubicBezTo>
                  <a:pt x="524656" y="339777"/>
                  <a:pt x="538835" y="329783"/>
                  <a:pt x="554636" y="329783"/>
                </a:cubicBezTo>
                <a:cubicBezTo>
                  <a:pt x="614596" y="329783"/>
                  <a:pt x="594611" y="349771"/>
                  <a:pt x="614597" y="389744"/>
                </a:cubicBezTo>
                <a:cubicBezTo>
                  <a:pt x="622654" y="405858"/>
                  <a:pt x="634584" y="419725"/>
                  <a:pt x="644577" y="434715"/>
                </a:cubicBezTo>
                <a:cubicBezTo>
                  <a:pt x="777982" y="390245"/>
                  <a:pt x="557073" y="474110"/>
                  <a:pt x="749509" y="329783"/>
                </a:cubicBezTo>
                <a:cubicBezTo>
                  <a:pt x="769496" y="314793"/>
                  <a:pt x="792871" y="303486"/>
                  <a:pt x="809469" y="284813"/>
                </a:cubicBezTo>
                <a:cubicBezTo>
                  <a:pt x="833407" y="257882"/>
                  <a:pt x="869430" y="194872"/>
                  <a:pt x="869430" y="194872"/>
                </a:cubicBezTo>
                <a:cubicBezTo>
                  <a:pt x="874427" y="209862"/>
                  <a:pt x="877354" y="225709"/>
                  <a:pt x="884420" y="239842"/>
                </a:cubicBezTo>
                <a:cubicBezTo>
                  <a:pt x="942541" y="356085"/>
                  <a:pt x="891709" y="216743"/>
                  <a:pt x="929391" y="329783"/>
                </a:cubicBezTo>
                <a:cubicBezTo>
                  <a:pt x="944381" y="319790"/>
                  <a:pt x="961622" y="312542"/>
                  <a:pt x="974361" y="299803"/>
                </a:cubicBezTo>
                <a:cubicBezTo>
                  <a:pt x="1000287" y="273877"/>
                  <a:pt x="1016688" y="224262"/>
                  <a:pt x="1034322" y="194872"/>
                </a:cubicBezTo>
                <a:cubicBezTo>
                  <a:pt x="1052860" y="163975"/>
                  <a:pt x="1094282" y="104931"/>
                  <a:pt x="1094282" y="104931"/>
                </a:cubicBezTo>
                <a:cubicBezTo>
                  <a:pt x="1099279" y="134911"/>
                  <a:pt x="1099661" y="166038"/>
                  <a:pt x="1109273" y="194872"/>
                </a:cubicBezTo>
                <a:cubicBezTo>
                  <a:pt x="1114970" y="211963"/>
                  <a:pt x="1121237" y="239842"/>
                  <a:pt x="1139253" y="239842"/>
                </a:cubicBezTo>
                <a:cubicBezTo>
                  <a:pt x="1164237" y="239842"/>
                  <a:pt x="1179227" y="209862"/>
                  <a:pt x="1199214" y="194872"/>
                </a:cubicBezTo>
                <a:cubicBezTo>
                  <a:pt x="1219201" y="164892"/>
                  <a:pt x="1250435" y="139887"/>
                  <a:pt x="1259174" y="104931"/>
                </a:cubicBezTo>
                <a:cubicBezTo>
                  <a:pt x="1277996" y="29641"/>
                  <a:pt x="1267649" y="64515"/>
                  <a:pt x="1289155" y="0"/>
                </a:cubicBezTo>
                <a:cubicBezTo>
                  <a:pt x="1294152" y="14990"/>
                  <a:pt x="1292972" y="33797"/>
                  <a:pt x="1304145" y="44970"/>
                </a:cubicBezTo>
                <a:cubicBezTo>
                  <a:pt x="1334125" y="74950"/>
                  <a:pt x="1364106" y="54963"/>
                  <a:pt x="1394086" y="44970"/>
                </a:cubicBezTo>
                <a:cubicBezTo>
                  <a:pt x="1404079" y="59960"/>
                  <a:pt x="1416009" y="73827"/>
                  <a:pt x="1424066" y="89941"/>
                </a:cubicBezTo>
                <a:cubicBezTo>
                  <a:pt x="1431132" y="104074"/>
                  <a:pt x="1424385" y="129043"/>
                  <a:pt x="1439056" y="134911"/>
                </a:cubicBezTo>
                <a:cubicBezTo>
                  <a:pt x="1458185" y="142562"/>
                  <a:pt x="1479030" y="124918"/>
                  <a:pt x="1499017" y="119921"/>
                </a:cubicBezTo>
                <a:cubicBezTo>
                  <a:pt x="1509010" y="134911"/>
                  <a:pt x="1520940" y="148778"/>
                  <a:pt x="1528997" y="164892"/>
                </a:cubicBezTo>
                <a:cubicBezTo>
                  <a:pt x="1536063" y="179025"/>
                  <a:pt x="1529316" y="203994"/>
                  <a:pt x="1543987" y="209862"/>
                </a:cubicBezTo>
                <a:cubicBezTo>
                  <a:pt x="1563116" y="217513"/>
                  <a:pt x="1583961" y="199869"/>
                  <a:pt x="1603948" y="194872"/>
                </a:cubicBezTo>
                <a:cubicBezTo>
                  <a:pt x="1618938" y="199869"/>
                  <a:pt x="1635369" y="201733"/>
                  <a:pt x="1648918" y="209862"/>
                </a:cubicBezTo>
                <a:cubicBezTo>
                  <a:pt x="1661037" y="217133"/>
                  <a:pt x="1664908" y="237843"/>
                  <a:pt x="1678899" y="239842"/>
                </a:cubicBezTo>
                <a:cubicBezTo>
                  <a:pt x="1704121" y="243445"/>
                  <a:pt x="1728866" y="229849"/>
                  <a:pt x="1753850" y="224852"/>
                </a:cubicBezTo>
                <a:cubicBezTo>
                  <a:pt x="1763843" y="209862"/>
                  <a:pt x="1766352" y="175513"/>
                  <a:pt x="1783830" y="179882"/>
                </a:cubicBezTo>
                <a:cubicBezTo>
                  <a:pt x="1814141" y="187460"/>
                  <a:pt x="1828174" y="326025"/>
                  <a:pt x="1828800" y="329783"/>
                </a:cubicBezTo>
                <a:cubicBezTo>
                  <a:pt x="1843790" y="319790"/>
                  <a:pt x="1856105" y="296270"/>
                  <a:pt x="1873771" y="299803"/>
                </a:cubicBezTo>
                <a:cubicBezTo>
                  <a:pt x="1894527" y="303954"/>
                  <a:pt x="1913831" y="375014"/>
                  <a:pt x="1918741" y="389744"/>
                </a:cubicBezTo>
                <a:cubicBezTo>
                  <a:pt x="1933731" y="384747"/>
                  <a:pt x="1952539" y="385927"/>
                  <a:pt x="1963712" y="374754"/>
                </a:cubicBezTo>
                <a:cubicBezTo>
                  <a:pt x="1974885" y="363581"/>
                  <a:pt x="1962901" y="329783"/>
                  <a:pt x="1978702" y="329783"/>
                </a:cubicBezTo>
                <a:cubicBezTo>
                  <a:pt x="1994503" y="329783"/>
                  <a:pt x="1985562" y="361205"/>
                  <a:pt x="1993692" y="374754"/>
                </a:cubicBezTo>
                <a:cubicBezTo>
                  <a:pt x="2000963" y="386873"/>
                  <a:pt x="2013679" y="394741"/>
                  <a:pt x="2023673" y="404734"/>
                </a:cubicBezTo>
                <a:cubicBezTo>
                  <a:pt x="2043660" y="384747"/>
                  <a:pt x="2065238" y="366235"/>
                  <a:pt x="2083633" y="344774"/>
                </a:cubicBezTo>
                <a:cubicBezTo>
                  <a:pt x="2095358" y="331095"/>
                  <a:pt x="2095598" y="299803"/>
                  <a:pt x="2113614" y="299803"/>
                </a:cubicBezTo>
                <a:cubicBezTo>
                  <a:pt x="2134813" y="299803"/>
                  <a:pt x="2143594" y="329784"/>
                  <a:pt x="2158584" y="344774"/>
                </a:cubicBezTo>
                <a:cubicBezTo>
                  <a:pt x="2164898" y="363715"/>
                  <a:pt x="2174159" y="413845"/>
                  <a:pt x="2203555" y="419724"/>
                </a:cubicBezTo>
                <a:cubicBezTo>
                  <a:pt x="2219049" y="422823"/>
                  <a:pt x="2233535" y="409731"/>
                  <a:pt x="2248525" y="404734"/>
                </a:cubicBezTo>
                <a:cubicBezTo>
                  <a:pt x="2252647" y="392367"/>
                  <a:pt x="2266060" y="329783"/>
                  <a:pt x="2293495" y="329783"/>
                </a:cubicBezTo>
                <a:cubicBezTo>
                  <a:pt x="2307735" y="329783"/>
                  <a:pt x="2351940" y="402460"/>
                  <a:pt x="2353456" y="404734"/>
                </a:cubicBezTo>
                <a:cubicBezTo>
                  <a:pt x="2438401" y="319789"/>
                  <a:pt x="2403424" y="304799"/>
                  <a:pt x="2458387" y="359764"/>
                </a:cubicBezTo>
                <a:cubicBezTo>
                  <a:pt x="2463384" y="374754"/>
                  <a:pt x="2457883" y="401635"/>
                  <a:pt x="2473377" y="404734"/>
                </a:cubicBezTo>
                <a:cubicBezTo>
                  <a:pt x="2495289" y="409116"/>
                  <a:pt x="2516171" y="389060"/>
                  <a:pt x="2533338" y="374754"/>
                </a:cubicBezTo>
                <a:cubicBezTo>
                  <a:pt x="2565117" y="348271"/>
                  <a:pt x="2555317" y="318794"/>
                  <a:pt x="2593299" y="299803"/>
                </a:cubicBezTo>
                <a:cubicBezTo>
                  <a:pt x="2611726" y="290590"/>
                  <a:pt x="2633272" y="289810"/>
                  <a:pt x="2653259" y="284813"/>
                </a:cubicBezTo>
                <a:cubicBezTo>
                  <a:pt x="2663253" y="269823"/>
                  <a:pt x="2666512" y="246533"/>
                  <a:pt x="2683240" y="239842"/>
                </a:cubicBezTo>
                <a:cubicBezTo>
                  <a:pt x="2697911" y="233974"/>
                  <a:pt x="2715569" y="264314"/>
                  <a:pt x="2728210" y="254833"/>
                </a:cubicBezTo>
                <a:cubicBezTo>
                  <a:pt x="2744692" y="242472"/>
                  <a:pt x="2738203" y="214859"/>
                  <a:pt x="2743200" y="194872"/>
                </a:cubicBezTo>
                <a:cubicBezTo>
                  <a:pt x="2781082" y="308514"/>
                  <a:pt x="2747900" y="303775"/>
                  <a:pt x="2833141" y="239842"/>
                </a:cubicBezTo>
                <a:cubicBezTo>
                  <a:pt x="2843135" y="219855"/>
                  <a:pt x="2841923" y="172815"/>
                  <a:pt x="2863122" y="179882"/>
                </a:cubicBezTo>
                <a:cubicBezTo>
                  <a:pt x="2897305" y="191276"/>
                  <a:pt x="2923082" y="269823"/>
                  <a:pt x="2923082" y="269823"/>
                </a:cubicBezTo>
                <a:cubicBezTo>
                  <a:pt x="2943069" y="259829"/>
                  <a:pt x="2960697" y="239842"/>
                  <a:pt x="2983043" y="239842"/>
                </a:cubicBezTo>
                <a:cubicBezTo>
                  <a:pt x="3028246" y="239842"/>
                  <a:pt x="3033644" y="286713"/>
                  <a:pt x="3043004" y="314793"/>
                </a:cubicBezTo>
                <a:cubicBezTo>
                  <a:pt x="3067988" y="304800"/>
                  <a:pt x="3095137" y="299074"/>
                  <a:pt x="3117955" y="284813"/>
                </a:cubicBezTo>
                <a:cubicBezTo>
                  <a:pt x="3196067" y="235993"/>
                  <a:pt x="3126439" y="227679"/>
                  <a:pt x="3207895" y="254833"/>
                </a:cubicBezTo>
                <a:cubicBezTo>
                  <a:pt x="3242163" y="357629"/>
                  <a:pt x="3189301" y="242436"/>
                  <a:pt x="3297836" y="314793"/>
                </a:cubicBezTo>
                <a:cubicBezTo>
                  <a:pt x="3310983" y="323558"/>
                  <a:pt x="3307830" y="344774"/>
                  <a:pt x="3312827" y="359764"/>
                </a:cubicBezTo>
                <a:cubicBezTo>
                  <a:pt x="3332814" y="349770"/>
                  <a:pt x="3356986" y="345584"/>
                  <a:pt x="3372787" y="329783"/>
                </a:cubicBezTo>
                <a:cubicBezTo>
                  <a:pt x="3393389" y="309181"/>
                  <a:pt x="3400823" y="278541"/>
                  <a:pt x="3417758" y="254833"/>
                </a:cubicBezTo>
                <a:cubicBezTo>
                  <a:pt x="3425973" y="243333"/>
                  <a:pt x="3437745" y="234846"/>
                  <a:pt x="3447738" y="224852"/>
                </a:cubicBezTo>
                <a:cubicBezTo>
                  <a:pt x="3475621" y="252736"/>
                  <a:pt x="3488791" y="261987"/>
                  <a:pt x="3507699" y="299803"/>
                </a:cubicBezTo>
                <a:cubicBezTo>
                  <a:pt x="3514766" y="313936"/>
                  <a:pt x="3517692" y="329784"/>
                  <a:pt x="3522689" y="344774"/>
                </a:cubicBezTo>
                <a:cubicBezTo>
                  <a:pt x="3537679" y="339777"/>
                  <a:pt x="3554110" y="337913"/>
                  <a:pt x="3567659" y="329783"/>
                </a:cubicBezTo>
                <a:cubicBezTo>
                  <a:pt x="3579778" y="322512"/>
                  <a:pt x="3583929" y="296375"/>
                  <a:pt x="3597640" y="299803"/>
                </a:cubicBezTo>
                <a:cubicBezTo>
                  <a:pt x="3615118" y="304173"/>
                  <a:pt x="3613780" y="333240"/>
                  <a:pt x="3627620" y="344774"/>
                </a:cubicBezTo>
                <a:cubicBezTo>
                  <a:pt x="3644787" y="359080"/>
                  <a:pt x="3667594" y="364761"/>
                  <a:pt x="3687581" y="374754"/>
                </a:cubicBezTo>
                <a:cubicBezTo>
                  <a:pt x="3702571" y="364761"/>
                  <a:pt x="3714535" y="344774"/>
                  <a:pt x="3732551" y="344774"/>
                </a:cubicBezTo>
                <a:cubicBezTo>
                  <a:pt x="3746684" y="344774"/>
                  <a:pt x="3749410" y="380003"/>
                  <a:pt x="3762532" y="374754"/>
                </a:cubicBezTo>
                <a:cubicBezTo>
                  <a:pt x="3785729" y="365475"/>
                  <a:pt x="3792512" y="334780"/>
                  <a:pt x="3807502" y="314793"/>
                </a:cubicBezTo>
                <a:cubicBezTo>
                  <a:pt x="3816053" y="289139"/>
                  <a:pt x="3827565" y="241458"/>
                  <a:pt x="3852473" y="224852"/>
                </a:cubicBezTo>
                <a:cubicBezTo>
                  <a:pt x="3869615" y="213424"/>
                  <a:pt x="3892446" y="214859"/>
                  <a:pt x="3912433" y="209862"/>
                </a:cubicBezTo>
                <a:cubicBezTo>
                  <a:pt x="3927423" y="194872"/>
                  <a:pt x="3936205" y="164892"/>
                  <a:pt x="3957404" y="164892"/>
                </a:cubicBezTo>
                <a:cubicBezTo>
                  <a:pt x="3976777" y="164892"/>
                  <a:pt x="3998678" y="243744"/>
                  <a:pt x="4002374" y="254833"/>
                </a:cubicBezTo>
                <a:cubicBezTo>
                  <a:pt x="4095742" y="161465"/>
                  <a:pt x="3969510" y="296635"/>
                  <a:pt x="4047345" y="179882"/>
                </a:cubicBezTo>
                <a:cubicBezTo>
                  <a:pt x="4059104" y="162243"/>
                  <a:pt x="4077325" y="149901"/>
                  <a:pt x="4092315" y="134911"/>
                </a:cubicBezTo>
                <a:cubicBezTo>
                  <a:pt x="4110262" y="152858"/>
                  <a:pt x="4134833" y="186369"/>
                  <a:pt x="4167266" y="179882"/>
                </a:cubicBezTo>
                <a:cubicBezTo>
                  <a:pt x="4181124" y="177110"/>
                  <a:pt x="4184013" y="154863"/>
                  <a:pt x="4197246" y="149901"/>
                </a:cubicBezTo>
                <a:cubicBezTo>
                  <a:pt x="4225705" y="139229"/>
                  <a:pt x="4257517" y="141504"/>
                  <a:pt x="4287187" y="134911"/>
                </a:cubicBezTo>
                <a:cubicBezTo>
                  <a:pt x="4302612" y="131483"/>
                  <a:pt x="4317168" y="124918"/>
                  <a:pt x="4332158" y="119921"/>
                </a:cubicBezTo>
                <a:cubicBezTo>
                  <a:pt x="4337155" y="139908"/>
                  <a:pt x="4341488" y="160073"/>
                  <a:pt x="4347148" y="179882"/>
                </a:cubicBezTo>
                <a:cubicBezTo>
                  <a:pt x="4351489" y="195075"/>
                  <a:pt x="4348005" y="217786"/>
                  <a:pt x="4362138" y="224852"/>
                </a:cubicBezTo>
                <a:cubicBezTo>
                  <a:pt x="4376271" y="231918"/>
                  <a:pt x="4392119" y="214859"/>
                  <a:pt x="4407109" y="209862"/>
                </a:cubicBezTo>
                <a:cubicBezTo>
                  <a:pt x="4420433" y="189876"/>
                  <a:pt x="4448749" y="134911"/>
                  <a:pt x="4482059" y="134911"/>
                </a:cubicBezTo>
                <a:cubicBezTo>
                  <a:pt x="4496192" y="134911"/>
                  <a:pt x="4499769" y="157880"/>
                  <a:pt x="4512040" y="164892"/>
                </a:cubicBezTo>
                <a:cubicBezTo>
                  <a:pt x="4535403" y="178242"/>
                  <a:pt x="4562007" y="184879"/>
                  <a:pt x="4586991" y="194872"/>
                </a:cubicBezTo>
                <a:cubicBezTo>
                  <a:pt x="4591988" y="209862"/>
                  <a:pt x="4593216" y="226695"/>
                  <a:pt x="4601981" y="239842"/>
                </a:cubicBezTo>
                <a:cubicBezTo>
                  <a:pt x="4613740" y="257481"/>
                  <a:pt x="4633380" y="268527"/>
                  <a:pt x="4646951" y="284813"/>
                </a:cubicBezTo>
                <a:cubicBezTo>
                  <a:pt x="4658485" y="298653"/>
                  <a:pt x="4666938" y="314793"/>
                  <a:pt x="4676932" y="329783"/>
                </a:cubicBezTo>
                <a:cubicBezTo>
                  <a:pt x="4681929" y="344773"/>
                  <a:pt x="4678373" y="366624"/>
                  <a:pt x="4691922" y="374754"/>
                </a:cubicBezTo>
                <a:cubicBezTo>
                  <a:pt x="4732570" y="399143"/>
                  <a:pt x="4826833" y="419724"/>
                  <a:pt x="4826833" y="419724"/>
                </a:cubicBezTo>
                <a:cubicBezTo>
                  <a:pt x="4841823" y="409731"/>
                  <a:pt x="4860549" y="403812"/>
                  <a:pt x="4871804" y="389744"/>
                </a:cubicBezTo>
                <a:cubicBezTo>
                  <a:pt x="4881675" y="377406"/>
                  <a:pt x="4872661" y="337708"/>
                  <a:pt x="4886794" y="344774"/>
                </a:cubicBezTo>
                <a:cubicBezTo>
                  <a:pt x="4905221" y="353987"/>
                  <a:pt x="4892571" y="386307"/>
                  <a:pt x="4901784" y="404734"/>
                </a:cubicBezTo>
                <a:cubicBezTo>
                  <a:pt x="4908104" y="417375"/>
                  <a:pt x="4921771" y="424721"/>
                  <a:pt x="4931764" y="434715"/>
                </a:cubicBezTo>
                <a:cubicBezTo>
                  <a:pt x="4951751" y="429718"/>
                  <a:pt x="4974847" y="431539"/>
                  <a:pt x="4991725" y="419724"/>
                </a:cubicBezTo>
                <a:cubicBezTo>
                  <a:pt x="5026459" y="395410"/>
                  <a:pt x="5081666" y="329783"/>
                  <a:pt x="5081666" y="329783"/>
                </a:cubicBezTo>
                <a:cubicBezTo>
                  <a:pt x="5091659" y="354767"/>
                  <a:pt x="5103137" y="379207"/>
                  <a:pt x="5111646" y="404734"/>
                </a:cubicBezTo>
                <a:cubicBezTo>
                  <a:pt x="5118161" y="424279"/>
                  <a:pt x="5110154" y="452334"/>
                  <a:pt x="5126636" y="464695"/>
                </a:cubicBezTo>
                <a:cubicBezTo>
                  <a:pt x="5139277" y="474176"/>
                  <a:pt x="5156617" y="454702"/>
                  <a:pt x="5171607" y="449705"/>
                </a:cubicBezTo>
                <a:cubicBezTo>
                  <a:pt x="5186597" y="464695"/>
                  <a:pt x="5204818" y="477036"/>
                  <a:pt x="5216577" y="494675"/>
                </a:cubicBezTo>
                <a:cubicBezTo>
                  <a:pt x="5225342" y="507822"/>
                  <a:pt x="5216578" y="534649"/>
                  <a:pt x="5231568" y="539646"/>
                </a:cubicBezTo>
                <a:cubicBezTo>
                  <a:pt x="5255739" y="547703"/>
                  <a:pt x="5281535" y="529653"/>
                  <a:pt x="5306518" y="524656"/>
                </a:cubicBezTo>
                <a:cubicBezTo>
                  <a:pt x="5326505" y="534649"/>
                  <a:pt x="5347077" y="543549"/>
                  <a:pt x="5366479" y="554636"/>
                </a:cubicBezTo>
                <a:cubicBezTo>
                  <a:pt x="5382121" y="563574"/>
                  <a:pt x="5397382" y="595871"/>
                  <a:pt x="5411450" y="584616"/>
                </a:cubicBezTo>
                <a:cubicBezTo>
                  <a:pt x="5436127" y="564874"/>
                  <a:pt x="5441430" y="494675"/>
                  <a:pt x="5441430" y="494675"/>
                </a:cubicBezTo>
                <a:cubicBezTo>
                  <a:pt x="5517392" y="570640"/>
                  <a:pt x="5419084" y="490206"/>
                  <a:pt x="5516381" y="509665"/>
                </a:cubicBezTo>
                <a:cubicBezTo>
                  <a:pt x="5530239" y="512437"/>
                  <a:pt x="5535325" y="530817"/>
                  <a:pt x="5546361" y="539646"/>
                </a:cubicBezTo>
                <a:cubicBezTo>
                  <a:pt x="5587872" y="572855"/>
                  <a:pt x="5588806" y="568784"/>
                  <a:pt x="5636302" y="584616"/>
                </a:cubicBezTo>
                <a:cubicBezTo>
                  <a:pt x="5711718" y="559478"/>
                  <a:pt x="5654065" y="566918"/>
                  <a:pt x="5741233" y="599606"/>
                </a:cubicBezTo>
                <a:cubicBezTo>
                  <a:pt x="5777017" y="613025"/>
                  <a:pt x="5860040" y="624405"/>
                  <a:pt x="5891135" y="629587"/>
                </a:cubicBezTo>
                <a:cubicBezTo>
                  <a:pt x="5906125" y="634584"/>
                  <a:pt x="5920304" y="644577"/>
                  <a:pt x="5936105" y="644577"/>
                </a:cubicBezTo>
                <a:cubicBezTo>
                  <a:pt x="5951906" y="644577"/>
                  <a:pt x="5965883" y="633928"/>
                  <a:pt x="5981076" y="629587"/>
                </a:cubicBezTo>
                <a:cubicBezTo>
                  <a:pt x="6000885" y="623927"/>
                  <a:pt x="6021049" y="619594"/>
                  <a:pt x="6041036" y="614597"/>
                </a:cubicBezTo>
                <a:cubicBezTo>
                  <a:pt x="6056026" y="599607"/>
                  <a:pt x="6072435" y="585912"/>
                  <a:pt x="6086007" y="569626"/>
                </a:cubicBezTo>
                <a:cubicBezTo>
                  <a:pt x="6097540" y="555786"/>
                  <a:pt x="6098509" y="529025"/>
                  <a:pt x="6115987" y="524656"/>
                </a:cubicBezTo>
                <a:cubicBezTo>
                  <a:pt x="6129698" y="521228"/>
                  <a:pt x="6133849" y="547365"/>
                  <a:pt x="6145968" y="554636"/>
                </a:cubicBezTo>
                <a:cubicBezTo>
                  <a:pt x="6159517" y="562765"/>
                  <a:pt x="6175948" y="564629"/>
                  <a:pt x="6190938" y="569626"/>
                </a:cubicBezTo>
                <a:cubicBezTo>
                  <a:pt x="6228615" y="456594"/>
                  <a:pt x="6177791" y="595920"/>
                  <a:pt x="6235909" y="479685"/>
                </a:cubicBezTo>
                <a:cubicBezTo>
                  <a:pt x="6242975" y="465552"/>
                  <a:pt x="6245902" y="449705"/>
                  <a:pt x="6250899" y="434715"/>
                </a:cubicBezTo>
                <a:cubicBezTo>
                  <a:pt x="6260892" y="449705"/>
                  <a:pt x="6263213" y="476152"/>
                  <a:pt x="6280879" y="479685"/>
                </a:cubicBezTo>
                <a:cubicBezTo>
                  <a:pt x="6298545" y="483218"/>
                  <a:pt x="6308981" y="443379"/>
                  <a:pt x="6325850" y="449705"/>
                </a:cubicBezTo>
                <a:cubicBezTo>
                  <a:pt x="6358932" y="462111"/>
                  <a:pt x="6400800" y="524656"/>
                  <a:pt x="6400800" y="524656"/>
                </a:cubicBezTo>
                <a:cubicBezTo>
                  <a:pt x="6420787" y="494676"/>
                  <a:pt x="6435283" y="460194"/>
                  <a:pt x="6460761" y="434715"/>
                </a:cubicBezTo>
                <a:cubicBezTo>
                  <a:pt x="6503480" y="391995"/>
                  <a:pt x="6482901" y="416493"/>
                  <a:pt x="6520722" y="359764"/>
                </a:cubicBezTo>
                <a:cubicBezTo>
                  <a:pt x="6530715" y="374754"/>
                  <a:pt x="6542645" y="388620"/>
                  <a:pt x="6550702" y="404734"/>
                </a:cubicBezTo>
                <a:cubicBezTo>
                  <a:pt x="6557768" y="418867"/>
                  <a:pt x="6549891" y="449705"/>
                  <a:pt x="6565692" y="449705"/>
                </a:cubicBezTo>
                <a:cubicBezTo>
                  <a:pt x="6602879" y="449705"/>
                  <a:pt x="6638610" y="385299"/>
                  <a:pt x="6655633" y="359764"/>
                </a:cubicBezTo>
                <a:cubicBezTo>
                  <a:pt x="6670623" y="379751"/>
                  <a:pt x="6688209" y="398032"/>
                  <a:pt x="6700604" y="419724"/>
                </a:cubicBezTo>
                <a:cubicBezTo>
                  <a:pt x="6708444" y="433443"/>
                  <a:pt x="6700265" y="468527"/>
                  <a:pt x="6715594" y="464695"/>
                </a:cubicBezTo>
                <a:cubicBezTo>
                  <a:pt x="6739832" y="458636"/>
                  <a:pt x="6744570" y="423927"/>
                  <a:pt x="6760564" y="404734"/>
                </a:cubicBezTo>
                <a:cubicBezTo>
                  <a:pt x="6769612" y="393877"/>
                  <a:pt x="6780551" y="384747"/>
                  <a:pt x="6790545" y="374754"/>
                </a:cubicBezTo>
                <a:cubicBezTo>
                  <a:pt x="6800538" y="394741"/>
                  <a:pt x="6804724" y="418914"/>
                  <a:pt x="6820525" y="434715"/>
                </a:cubicBezTo>
                <a:cubicBezTo>
                  <a:pt x="6864452" y="478642"/>
                  <a:pt x="6877408" y="436353"/>
                  <a:pt x="6895476" y="404734"/>
                </a:cubicBezTo>
                <a:cubicBezTo>
                  <a:pt x="6906563" y="385332"/>
                  <a:pt x="6912049" y="362651"/>
                  <a:pt x="6925456" y="344774"/>
                </a:cubicBezTo>
                <a:cubicBezTo>
                  <a:pt x="6977053" y="275978"/>
                  <a:pt x="6974709" y="287490"/>
                  <a:pt x="7045377" y="269823"/>
                </a:cubicBezTo>
                <a:cubicBezTo>
                  <a:pt x="7123677" y="113223"/>
                  <a:pt x="7092614" y="113995"/>
                  <a:pt x="7120328" y="224852"/>
                </a:cubicBezTo>
                <a:cubicBezTo>
                  <a:pt x="7133301" y="276745"/>
                  <a:pt x="7129946" y="264451"/>
                  <a:pt x="7165299" y="299803"/>
                </a:cubicBezTo>
                <a:cubicBezTo>
                  <a:pt x="7202345" y="188663"/>
                  <a:pt x="7181146" y="238128"/>
                  <a:pt x="7225259" y="149901"/>
                </a:cubicBezTo>
                <a:cubicBezTo>
                  <a:pt x="7261755" y="259387"/>
                  <a:pt x="7224581" y="247507"/>
                  <a:pt x="7315200" y="224852"/>
                </a:cubicBezTo>
                <a:cubicBezTo>
                  <a:pt x="7330245" y="239897"/>
                  <a:pt x="7360962" y="279553"/>
                  <a:pt x="7390151" y="269823"/>
                </a:cubicBezTo>
                <a:cubicBezTo>
                  <a:pt x="7410263" y="263119"/>
                  <a:pt x="7420132" y="239842"/>
                  <a:pt x="7435122" y="224852"/>
                </a:cubicBezTo>
                <a:cubicBezTo>
                  <a:pt x="7463532" y="139621"/>
                  <a:pt x="7432542" y="193152"/>
                  <a:pt x="7480092" y="224852"/>
                </a:cubicBezTo>
                <a:cubicBezTo>
                  <a:pt x="7497234" y="236280"/>
                  <a:pt x="7520066" y="234845"/>
                  <a:pt x="7540053" y="239842"/>
                </a:cubicBezTo>
                <a:cubicBezTo>
                  <a:pt x="7555043" y="224852"/>
                  <a:pt x="7564640" y="200696"/>
                  <a:pt x="7585023" y="194872"/>
                </a:cubicBezTo>
                <a:cubicBezTo>
                  <a:pt x="7618902" y="185192"/>
                  <a:pt x="7665934" y="223828"/>
                  <a:pt x="7689955" y="239842"/>
                </a:cubicBezTo>
                <a:cubicBezTo>
                  <a:pt x="7698998" y="226277"/>
                  <a:pt x="7745670" y="149901"/>
                  <a:pt x="7764905" y="149901"/>
                </a:cubicBezTo>
                <a:cubicBezTo>
                  <a:pt x="7786105" y="149901"/>
                  <a:pt x="7792237" y="183113"/>
                  <a:pt x="7809876" y="194872"/>
                </a:cubicBezTo>
                <a:cubicBezTo>
                  <a:pt x="7823023" y="203637"/>
                  <a:pt x="7839856" y="204865"/>
                  <a:pt x="7854846" y="209862"/>
                </a:cubicBezTo>
                <a:cubicBezTo>
                  <a:pt x="7950315" y="305331"/>
                  <a:pt x="7886681" y="272636"/>
                  <a:pt x="8064709" y="254833"/>
                </a:cubicBezTo>
                <a:cubicBezTo>
                  <a:pt x="8069706" y="224853"/>
                  <a:pt x="8070088" y="193726"/>
                  <a:pt x="8079699" y="164892"/>
                </a:cubicBezTo>
                <a:cubicBezTo>
                  <a:pt x="8085396" y="147800"/>
                  <a:pt x="8091663" y="119921"/>
                  <a:pt x="8109679" y="119921"/>
                </a:cubicBezTo>
                <a:cubicBezTo>
                  <a:pt x="8129050" y="119921"/>
                  <a:pt x="8150954" y="198773"/>
                  <a:pt x="8154650" y="209862"/>
                </a:cubicBezTo>
                <a:cubicBezTo>
                  <a:pt x="8164643" y="194872"/>
                  <a:pt x="8167903" y="171583"/>
                  <a:pt x="8184630" y="164892"/>
                </a:cubicBezTo>
                <a:cubicBezTo>
                  <a:pt x="8244381" y="140992"/>
                  <a:pt x="8241642" y="240090"/>
                  <a:pt x="8244591" y="254833"/>
                </a:cubicBezTo>
                <a:cubicBezTo>
                  <a:pt x="8315391" y="237132"/>
                  <a:pt x="8313764" y="221415"/>
                  <a:pt x="8289561" y="269823"/>
                </a:cubicBezTo>
              </a:path>
            </a:pathLst>
          </a:custGeom>
          <a:ln w="158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grpSp>
        <p:nvGrpSpPr>
          <p:cNvPr id="13" name="Skupina 94"/>
          <p:cNvGrpSpPr>
            <a:grpSpLocks/>
          </p:cNvGrpSpPr>
          <p:nvPr/>
        </p:nvGrpSpPr>
        <p:grpSpPr bwMode="auto">
          <a:xfrm>
            <a:off x="250825" y="4489450"/>
            <a:ext cx="3600450" cy="2035175"/>
            <a:chOff x="251520" y="3697868"/>
            <a:chExt cx="3600400" cy="648072"/>
          </a:xfrm>
        </p:grpSpPr>
        <p:cxnSp>
          <p:nvCxnSpPr>
            <p:cNvPr id="14" name="Přímá spojovací čára 23"/>
            <p:cNvCxnSpPr/>
            <p:nvPr/>
          </p:nvCxnSpPr>
          <p:spPr>
            <a:xfrm>
              <a:off x="972235" y="3697868"/>
              <a:ext cx="0" cy="648072"/>
            </a:xfrm>
            <a:prstGeom prst="line">
              <a:avLst/>
            </a:prstGeom>
            <a:ln w="1587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Přímá spojovací čára 24"/>
            <p:cNvCxnSpPr/>
            <p:nvPr/>
          </p:nvCxnSpPr>
          <p:spPr>
            <a:xfrm>
              <a:off x="251520" y="3697868"/>
              <a:ext cx="0" cy="648072"/>
            </a:xfrm>
            <a:prstGeom prst="line">
              <a:avLst/>
            </a:prstGeom>
            <a:ln w="1587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Přímá spojovací čára 25"/>
            <p:cNvCxnSpPr/>
            <p:nvPr/>
          </p:nvCxnSpPr>
          <p:spPr>
            <a:xfrm>
              <a:off x="1691363" y="3697868"/>
              <a:ext cx="0" cy="648072"/>
            </a:xfrm>
            <a:prstGeom prst="line">
              <a:avLst/>
            </a:prstGeom>
            <a:ln w="1587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Přímá spojovací čára 26"/>
            <p:cNvCxnSpPr/>
            <p:nvPr/>
          </p:nvCxnSpPr>
          <p:spPr>
            <a:xfrm>
              <a:off x="2412078" y="3697868"/>
              <a:ext cx="0" cy="648072"/>
            </a:xfrm>
            <a:prstGeom prst="line">
              <a:avLst/>
            </a:prstGeom>
            <a:ln w="1587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Přímá spojovací čára 27"/>
            <p:cNvCxnSpPr/>
            <p:nvPr/>
          </p:nvCxnSpPr>
          <p:spPr>
            <a:xfrm>
              <a:off x="3131205" y="3697868"/>
              <a:ext cx="0" cy="648072"/>
            </a:xfrm>
            <a:prstGeom prst="line">
              <a:avLst/>
            </a:prstGeom>
            <a:ln w="1587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Přímá spojovací čára 28"/>
            <p:cNvCxnSpPr/>
            <p:nvPr/>
          </p:nvCxnSpPr>
          <p:spPr>
            <a:xfrm>
              <a:off x="3851920" y="3697868"/>
              <a:ext cx="0" cy="648072"/>
            </a:xfrm>
            <a:prstGeom prst="line">
              <a:avLst/>
            </a:prstGeom>
            <a:ln w="1587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ovéPole 19"/>
          <p:cNvSpPr txBox="1"/>
          <p:nvPr/>
        </p:nvSpPr>
        <p:spPr>
          <a:xfrm>
            <a:off x="912813" y="4508500"/>
            <a:ext cx="850900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350" dirty="0">
                <a:solidFill>
                  <a:srgbClr val="C00000"/>
                </a:solidFill>
                <a:latin typeface="+mn-lt"/>
                <a:cs typeface="+mn-cs"/>
              </a:rPr>
              <a:t>Prům</a:t>
            </a:r>
            <a:r>
              <a:rPr lang="cs-CZ" sz="1350" baseline="-25000" dirty="0">
                <a:solidFill>
                  <a:srgbClr val="C00000"/>
                </a:solidFill>
                <a:latin typeface="+mn-lt"/>
                <a:cs typeface="+mn-cs"/>
              </a:rPr>
              <a:t>5 min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350" dirty="0">
                <a:solidFill>
                  <a:srgbClr val="C00000"/>
                </a:solidFill>
                <a:latin typeface="+mn-lt"/>
                <a:cs typeface="+mn-cs"/>
              </a:rPr>
              <a:t>±  SD</a:t>
            </a:r>
            <a:r>
              <a:rPr lang="cs-CZ" sz="1350" baseline="-25000" dirty="0">
                <a:solidFill>
                  <a:srgbClr val="C00000"/>
                </a:solidFill>
                <a:latin typeface="+mn-lt"/>
                <a:cs typeface="+mn-cs"/>
              </a:rPr>
              <a:t>5 min</a:t>
            </a:r>
            <a:endParaRPr lang="cs-CZ" sz="1350" dirty="0">
              <a:solidFill>
                <a:srgbClr val="C00000"/>
              </a:solidFill>
              <a:latin typeface="+mn-lt"/>
              <a:cs typeface="+mn-cs"/>
            </a:endParaRPr>
          </a:p>
        </p:txBody>
      </p:sp>
      <p:sp>
        <p:nvSpPr>
          <p:cNvPr id="21" name="TextovéPole 20"/>
          <p:cNvSpPr txBox="1"/>
          <p:nvPr/>
        </p:nvSpPr>
        <p:spPr>
          <a:xfrm>
            <a:off x="3071813" y="4508500"/>
            <a:ext cx="852487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350" dirty="0">
                <a:solidFill>
                  <a:srgbClr val="C00000"/>
                </a:solidFill>
                <a:latin typeface="+mn-lt"/>
                <a:cs typeface="+mn-cs"/>
              </a:rPr>
              <a:t>Prům</a:t>
            </a:r>
            <a:r>
              <a:rPr lang="cs-CZ" sz="1350" baseline="-25000" dirty="0">
                <a:solidFill>
                  <a:srgbClr val="C00000"/>
                </a:solidFill>
                <a:latin typeface="+mn-lt"/>
                <a:cs typeface="+mn-cs"/>
              </a:rPr>
              <a:t>5 min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350" dirty="0">
                <a:solidFill>
                  <a:srgbClr val="C00000"/>
                </a:solidFill>
                <a:latin typeface="+mn-lt"/>
                <a:cs typeface="+mn-cs"/>
              </a:rPr>
              <a:t>±  SD</a:t>
            </a:r>
            <a:r>
              <a:rPr lang="cs-CZ" sz="1350" baseline="-25000" dirty="0">
                <a:solidFill>
                  <a:srgbClr val="C00000"/>
                </a:solidFill>
                <a:latin typeface="+mn-lt"/>
                <a:cs typeface="+mn-cs"/>
              </a:rPr>
              <a:t>5 min</a:t>
            </a:r>
            <a:endParaRPr lang="cs-CZ" sz="1350" dirty="0">
              <a:solidFill>
                <a:srgbClr val="C00000"/>
              </a:solidFill>
              <a:latin typeface="+mn-lt"/>
              <a:cs typeface="+mn-cs"/>
            </a:endParaRPr>
          </a:p>
        </p:txBody>
      </p:sp>
      <p:sp>
        <p:nvSpPr>
          <p:cNvPr id="22" name="TextovéPole 21"/>
          <p:cNvSpPr txBox="1"/>
          <p:nvPr/>
        </p:nvSpPr>
        <p:spPr>
          <a:xfrm>
            <a:off x="1631950" y="4508500"/>
            <a:ext cx="852488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350" dirty="0">
                <a:solidFill>
                  <a:srgbClr val="C00000"/>
                </a:solidFill>
                <a:latin typeface="+mn-lt"/>
                <a:cs typeface="+mn-cs"/>
              </a:rPr>
              <a:t>Prům</a:t>
            </a:r>
            <a:r>
              <a:rPr lang="cs-CZ" sz="1350" baseline="-25000" dirty="0">
                <a:solidFill>
                  <a:srgbClr val="C00000"/>
                </a:solidFill>
                <a:latin typeface="+mn-lt"/>
                <a:cs typeface="+mn-cs"/>
              </a:rPr>
              <a:t>5 min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350" dirty="0">
                <a:solidFill>
                  <a:srgbClr val="C00000"/>
                </a:solidFill>
                <a:latin typeface="+mn-lt"/>
                <a:cs typeface="+mn-cs"/>
              </a:rPr>
              <a:t>±  SD</a:t>
            </a:r>
            <a:r>
              <a:rPr lang="cs-CZ" sz="1350" baseline="-25000" dirty="0">
                <a:solidFill>
                  <a:srgbClr val="C00000"/>
                </a:solidFill>
                <a:latin typeface="+mn-lt"/>
                <a:cs typeface="+mn-cs"/>
              </a:rPr>
              <a:t>5 min</a:t>
            </a:r>
            <a:endParaRPr lang="cs-CZ" sz="1350" dirty="0">
              <a:solidFill>
                <a:srgbClr val="C00000"/>
              </a:solidFill>
              <a:latin typeface="+mn-lt"/>
              <a:cs typeface="+mn-cs"/>
            </a:endParaRPr>
          </a:p>
        </p:txBody>
      </p:sp>
      <p:sp>
        <p:nvSpPr>
          <p:cNvPr id="23" name="TextovéPole 22"/>
          <p:cNvSpPr txBox="1"/>
          <p:nvPr/>
        </p:nvSpPr>
        <p:spPr>
          <a:xfrm>
            <a:off x="198438" y="4508500"/>
            <a:ext cx="850900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350" dirty="0">
                <a:solidFill>
                  <a:srgbClr val="C00000"/>
                </a:solidFill>
                <a:latin typeface="+mn-lt"/>
                <a:cs typeface="+mn-cs"/>
              </a:rPr>
              <a:t>Prům</a:t>
            </a:r>
            <a:r>
              <a:rPr lang="cs-CZ" sz="1350" baseline="-25000" dirty="0">
                <a:solidFill>
                  <a:srgbClr val="C00000"/>
                </a:solidFill>
                <a:latin typeface="+mn-lt"/>
                <a:cs typeface="+mn-cs"/>
              </a:rPr>
              <a:t>5 min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350" dirty="0">
                <a:solidFill>
                  <a:srgbClr val="C00000"/>
                </a:solidFill>
                <a:latin typeface="+mn-lt"/>
                <a:cs typeface="+mn-cs"/>
              </a:rPr>
              <a:t>±  SD</a:t>
            </a:r>
            <a:r>
              <a:rPr lang="cs-CZ" sz="1350" baseline="-25000" dirty="0">
                <a:solidFill>
                  <a:srgbClr val="C00000"/>
                </a:solidFill>
                <a:latin typeface="+mn-lt"/>
                <a:cs typeface="+mn-cs"/>
              </a:rPr>
              <a:t>5 min</a:t>
            </a:r>
            <a:endParaRPr lang="cs-CZ" sz="1350" dirty="0">
              <a:solidFill>
                <a:srgbClr val="C00000"/>
              </a:solidFill>
              <a:latin typeface="+mn-lt"/>
              <a:cs typeface="+mn-cs"/>
            </a:endParaRPr>
          </a:p>
        </p:txBody>
      </p:sp>
      <p:sp>
        <p:nvSpPr>
          <p:cNvPr id="24" name="TextovéPole 26"/>
          <p:cNvSpPr txBox="1">
            <a:spLocks noChangeArrowheads="1"/>
          </p:cNvSpPr>
          <p:nvPr/>
        </p:nvSpPr>
        <p:spPr bwMode="auto">
          <a:xfrm>
            <a:off x="2517775" y="4581525"/>
            <a:ext cx="5159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C00000"/>
                </a:solidFill>
              </a:rPr>
              <a:t>……</a:t>
            </a:r>
          </a:p>
        </p:txBody>
      </p:sp>
      <p:sp>
        <p:nvSpPr>
          <p:cNvPr id="25" name="TextovéPole 24"/>
          <p:cNvSpPr txBox="1"/>
          <p:nvPr/>
        </p:nvSpPr>
        <p:spPr>
          <a:xfrm>
            <a:off x="107504" y="3358733"/>
            <a:ext cx="4223400" cy="64633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dirty="0">
                <a:ln w="11430"/>
                <a:gradFill>
                  <a:gsLst>
                    <a:gs pos="0">
                      <a:srgbClr val="C00000"/>
                    </a:gs>
                    <a:gs pos="25000">
                      <a:srgbClr val="C00000"/>
                    </a:gs>
                    <a:gs pos="50000">
                      <a:srgbClr val="C00000"/>
                    </a:gs>
                    <a:gs pos="75000">
                      <a:srgbClr val="C00000"/>
                    </a:gs>
                    <a:gs pos="100000">
                      <a:srgbClr val="C00000"/>
                    </a:gs>
                  </a:gsLst>
                  <a:lin ang="5400000"/>
                </a:gradFill>
                <a:latin typeface="+mn-lt"/>
                <a:cs typeface="+mn-cs"/>
              </a:rPr>
              <a:t>24-hodinový záznam – </a:t>
            </a:r>
            <a:r>
              <a:rPr lang="pl-PL" dirty="0">
                <a:ln w="11430"/>
                <a:gradFill>
                  <a:gsLst>
                    <a:gs pos="0">
                      <a:srgbClr val="C00000"/>
                    </a:gs>
                    <a:gs pos="25000">
                      <a:srgbClr val="C00000"/>
                    </a:gs>
                    <a:gs pos="50000">
                      <a:srgbClr val="C00000"/>
                    </a:gs>
                    <a:gs pos="75000">
                      <a:srgbClr val="C00000"/>
                    </a:gs>
                    <a:gs pos="100000">
                      <a:srgbClr val="C00000"/>
                    </a:gs>
                  </a:gsLst>
                  <a:lin ang="5400000"/>
                </a:gradFill>
                <a:latin typeface="+mn-lt"/>
                <a:cs typeface="+mn-cs"/>
              </a:rPr>
              <a:t>zpracování záznamu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dirty="0">
                <a:ln w="11430"/>
                <a:gradFill>
                  <a:gsLst>
                    <a:gs pos="0">
                      <a:srgbClr val="C00000"/>
                    </a:gs>
                    <a:gs pos="25000">
                      <a:srgbClr val="C00000"/>
                    </a:gs>
                    <a:gs pos="50000">
                      <a:srgbClr val="C00000"/>
                    </a:gs>
                    <a:gs pos="75000">
                      <a:srgbClr val="C00000"/>
                    </a:gs>
                    <a:gs pos="100000">
                      <a:srgbClr val="C00000"/>
                    </a:gs>
                  </a:gsLst>
                  <a:lin ang="5400000"/>
                </a:gradFill>
                <a:latin typeface="+mn-lt"/>
                <a:cs typeface="+mn-cs"/>
              </a:rPr>
              <a:t>		po 5-ti minutách</a:t>
            </a:r>
            <a:endParaRPr lang="cs-CZ" dirty="0">
              <a:ln w="11430"/>
              <a:gradFill>
                <a:gsLst>
                  <a:gs pos="0">
                    <a:srgbClr val="C00000"/>
                  </a:gs>
                  <a:gs pos="25000">
                    <a:srgbClr val="C00000"/>
                  </a:gs>
                  <a:gs pos="50000">
                    <a:srgbClr val="C00000"/>
                  </a:gs>
                  <a:gs pos="75000">
                    <a:srgbClr val="C00000"/>
                  </a:gs>
                  <a:gs pos="100000">
                    <a:srgbClr val="C00000"/>
                  </a:gs>
                </a:gsLst>
                <a:lin ang="5400000"/>
              </a:gradFill>
              <a:latin typeface="+mn-lt"/>
              <a:cs typeface="+mn-cs"/>
            </a:endParaRPr>
          </a:p>
        </p:txBody>
      </p:sp>
      <p:sp>
        <p:nvSpPr>
          <p:cNvPr id="26" name="TextovéPole 25"/>
          <p:cNvSpPr txBox="1"/>
          <p:nvPr/>
        </p:nvSpPr>
        <p:spPr>
          <a:xfrm>
            <a:off x="7056978" y="4468391"/>
            <a:ext cx="1417376" cy="58477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tx1">
                  <a:lumMod val="50000"/>
                  <a:lumOff val="50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3200" b="1" u="sng" dirty="0">
                <a:ln w="11430"/>
                <a:gradFill>
                  <a:gsLst>
                    <a:gs pos="0">
                      <a:schemeClr val="tx1"/>
                    </a:gs>
                    <a:gs pos="25000">
                      <a:schemeClr val="tx1"/>
                    </a:gs>
                    <a:gs pos="50000">
                      <a:schemeClr val="tx1"/>
                    </a:gs>
                    <a:gs pos="75000">
                      <a:schemeClr val="tx1"/>
                    </a:gs>
                    <a:gs pos="100000">
                      <a:schemeClr val="tx1"/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n-lt"/>
                <a:cs typeface="+mn-cs"/>
              </a:rPr>
              <a:t>SDANN</a:t>
            </a:r>
            <a:endParaRPr lang="cs-CZ" sz="3200" b="1" dirty="0">
              <a:ln w="11430"/>
              <a:gradFill>
                <a:gsLst>
                  <a:gs pos="0">
                    <a:schemeClr val="tx1"/>
                  </a:gs>
                  <a:gs pos="25000">
                    <a:schemeClr val="tx1"/>
                  </a:gs>
                  <a:gs pos="50000">
                    <a:schemeClr val="tx1"/>
                  </a:gs>
                  <a:gs pos="75000">
                    <a:schemeClr val="tx1"/>
                  </a:gs>
                  <a:gs pos="100000">
                    <a:schemeClr val="tx1"/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27" name="TextovéPole 26"/>
          <p:cNvSpPr txBox="1"/>
          <p:nvPr/>
        </p:nvSpPr>
        <p:spPr>
          <a:xfrm>
            <a:off x="6975138" y="5522207"/>
            <a:ext cx="2000291" cy="58477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tx1">
                  <a:lumMod val="50000"/>
                  <a:lumOff val="50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3200" b="1" u="sng" dirty="0">
                <a:ln w="11430"/>
                <a:gradFill>
                  <a:gsLst>
                    <a:gs pos="0">
                      <a:schemeClr val="tx1"/>
                    </a:gs>
                    <a:gs pos="25000">
                      <a:schemeClr val="tx1"/>
                    </a:gs>
                    <a:gs pos="50000">
                      <a:schemeClr val="tx1"/>
                    </a:gs>
                    <a:gs pos="75000">
                      <a:schemeClr val="tx1"/>
                    </a:gs>
                    <a:gs pos="100000">
                      <a:schemeClr val="tx1"/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n-lt"/>
                <a:cs typeface="+mn-cs"/>
              </a:rPr>
              <a:t>SDANNIDX</a:t>
            </a:r>
            <a:endParaRPr lang="cs-CZ" sz="3200" b="1" dirty="0">
              <a:ln w="11430"/>
              <a:gradFill>
                <a:gsLst>
                  <a:gs pos="0">
                    <a:schemeClr val="tx1"/>
                  </a:gs>
                  <a:gs pos="25000">
                    <a:schemeClr val="tx1"/>
                  </a:gs>
                  <a:gs pos="50000">
                    <a:schemeClr val="tx1"/>
                  </a:gs>
                  <a:gs pos="75000">
                    <a:schemeClr val="tx1"/>
                  </a:gs>
                  <a:gs pos="100000">
                    <a:schemeClr val="tx1"/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28" name="TextovéPole 97"/>
          <p:cNvSpPr txBox="1">
            <a:spLocks noChangeArrowheads="1"/>
          </p:cNvSpPr>
          <p:nvPr/>
        </p:nvSpPr>
        <p:spPr bwMode="auto">
          <a:xfrm>
            <a:off x="4508500" y="4439071"/>
            <a:ext cx="22320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SD vypočítaná  ze všech Prům</a:t>
            </a:r>
            <a:r>
              <a:rPr lang="cs-CZ" altLang="cs-CZ" sz="1800" baseline="-25000"/>
              <a:t>5 min</a:t>
            </a:r>
            <a:r>
              <a:rPr lang="cs-CZ" altLang="cs-CZ" sz="1800"/>
              <a:t> </a:t>
            </a:r>
          </a:p>
        </p:txBody>
      </p:sp>
      <p:sp>
        <p:nvSpPr>
          <p:cNvPr id="29" name="TextovéPole 98"/>
          <p:cNvSpPr txBox="1">
            <a:spLocks noChangeArrowheads="1"/>
          </p:cNvSpPr>
          <p:nvPr/>
        </p:nvSpPr>
        <p:spPr bwMode="auto">
          <a:xfrm>
            <a:off x="4591050" y="5445125"/>
            <a:ext cx="22320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SD vypočítaná ze všech SD</a:t>
            </a:r>
            <a:r>
              <a:rPr lang="cs-CZ" altLang="cs-CZ" sz="1800" baseline="-25000"/>
              <a:t>5 min</a:t>
            </a:r>
            <a:r>
              <a:rPr lang="cs-CZ" altLang="cs-CZ" sz="1800"/>
              <a:t> </a:t>
            </a:r>
          </a:p>
        </p:txBody>
      </p:sp>
      <p:sp>
        <p:nvSpPr>
          <p:cNvPr id="3" name="Obdélník 2"/>
          <p:cNvSpPr/>
          <p:nvPr/>
        </p:nvSpPr>
        <p:spPr>
          <a:xfrm>
            <a:off x="593345" y="725429"/>
            <a:ext cx="438196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000" b="1" dirty="0"/>
              <a:t>(variace na téma směrodatná odchylka)</a:t>
            </a:r>
          </a:p>
        </p:txBody>
      </p:sp>
    </p:spTree>
    <p:extLst>
      <p:ext uri="{BB962C8B-B14F-4D97-AF65-F5344CB8AC3E}">
        <p14:creationId xmlns:p14="http://schemas.microsoft.com/office/powerpoint/2010/main" val="105132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7" grpId="0"/>
      <p:bldP spid="8" grpId="0"/>
      <p:bldP spid="9" grpId="0"/>
      <p:bldP spid="10" grpId="0"/>
      <p:bldP spid="11" grpId="0"/>
      <p:bldP spid="12" grpId="0" animBg="1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763713" y="143376"/>
            <a:ext cx="8280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smtClean="0"/>
              <a:t>Geometrické metody</a:t>
            </a:r>
            <a:endParaRPr lang="cs-CZ" sz="3200" b="1" dirty="0"/>
          </a:p>
        </p:txBody>
      </p:sp>
      <p:graphicFrame>
        <p:nvGraphicFramePr>
          <p:cNvPr id="6" name="Graf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57972412"/>
              </p:ext>
            </p:extLst>
          </p:nvPr>
        </p:nvGraphicFramePr>
        <p:xfrm>
          <a:off x="2505075" y="1837010"/>
          <a:ext cx="6197600" cy="416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11" r:id="rId3" imgW="6200169" imgH="4163929" progId="Excel.Chart.8">
                  <p:embed/>
                </p:oleObj>
              </mc:Choice>
              <mc:Fallback>
                <p:oleObj r:id="rId3" imgW="6200169" imgH="4163929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5075" y="1837010"/>
                        <a:ext cx="6197600" cy="4165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Tabulk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6746470"/>
              </p:ext>
            </p:extLst>
          </p:nvPr>
        </p:nvGraphicFramePr>
        <p:xfrm>
          <a:off x="179388" y="1040085"/>
          <a:ext cx="720725" cy="5629275"/>
        </p:xfrm>
        <a:graphic>
          <a:graphicData uri="http://schemas.openxmlformats.org/drawingml/2006/table">
            <a:tbl>
              <a:tblPr/>
              <a:tblGrid>
                <a:gridCol w="720725"/>
              </a:tblGrid>
              <a:tr h="321636">
                <a:tc>
                  <a:txBody>
                    <a:bodyPr/>
                    <a:lstStyle/>
                    <a:p>
                      <a:pPr algn="r" fontAlgn="b"/>
                      <a:r>
                        <a:rPr lang="cs-CZ" sz="2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840</a:t>
                      </a:r>
                    </a:p>
                  </a:txBody>
                  <a:tcPr marL="9534" marR="953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21636">
                <a:tc>
                  <a:txBody>
                    <a:bodyPr/>
                    <a:lstStyle/>
                    <a:p>
                      <a:pPr algn="r" fontAlgn="b"/>
                      <a:r>
                        <a:rPr lang="cs-CZ" sz="2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828</a:t>
                      </a:r>
                    </a:p>
                  </a:txBody>
                  <a:tcPr marL="9534" marR="953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21636">
                <a:tc>
                  <a:txBody>
                    <a:bodyPr/>
                    <a:lstStyle/>
                    <a:p>
                      <a:pPr algn="r" fontAlgn="b"/>
                      <a:r>
                        <a:rPr lang="cs-CZ" sz="2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760</a:t>
                      </a:r>
                    </a:p>
                  </a:txBody>
                  <a:tcPr marL="9534" marR="953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21636">
                <a:tc>
                  <a:txBody>
                    <a:bodyPr/>
                    <a:lstStyle/>
                    <a:p>
                      <a:pPr algn="r" fontAlgn="b"/>
                      <a:r>
                        <a:rPr lang="cs-CZ" sz="2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756</a:t>
                      </a:r>
                    </a:p>
                  </a:txBody>
                  <a:tcPr marL="9534" marR="953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21636">
                <a:tc>
                  <a:txBody>
                    <a:bodyPr/>
                    <a:lstStyle/>
                    <a:p>
                      <a:pPr algn="r" fontAlgn="b"/>
                      <a:r>
                        <a:rPr lang="cs-CZ" sz="2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808</a:t>
                      </a:r>
                    </a:p>
                  </a:txBody>
                  <a:tcPr marL="9534" marR="953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21636">
                <a:tc>
                  <a:txBody>
                    <a:bodyPr/>
                    <a:lstStyle/>
                    <a:p>
                      <a:pPr algn="r" fontAlgn="b"/>
                      <a:r>
                        <a:rPr lang="cs-CZ" sz="2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856</a:t>
                      </a:r>
                    </a:p>
                  </a:txBody>
                  <a:tcPr marL="9534" marR="953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21636">
                <a:tc>
                  <a:txBody>
                    <a:bodyPr/>
                    <a:lstStyle/>
                    <a:p>
                      <a:pPr algn="r" fontAlgn="b"/>
                      <a:r>
                        <a:rPr lang="cs-CZ" sz="2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768</a:t>
                      </a:r>
                    </a:p>
                  </a:txBody>
                  <a:tcPr marL="9534" marR="953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21636">
                <a:tc>
                  <a:txBody>
                    <a:bodyPr/>
                    <a:lstStyle/>
                    <a:p>
                      <a:pPr algn="r" fontAlgn="b"/>
                      <a:r>
                        <a:rPr lang="cs-CZ" sz="2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780</a:t>
                      </a:r>
                    </a:p>
                  </a:txBody>
                  <a:tcPr marL="9534" marR="953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21636">
                <a:tc>
                  <a:txBody>
                    <a:bodyPr/>
                    <a:lstStyle/>
                    <a:p>
                      <a:pPr algn="r" fontAlgn="b"/>
                      <a:r>
                        <a:rPr lang="cs-CZ" sz="2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808</a:t>
                      </a:r>
                    </a:p>
                  </a:txBody>
                  <a:tcPr marL="9534" marR="953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21636">
                <a:tc>
                  <a:txBody>
                    <a:bodyPr/>
                    <a:lstStyle/>
                    <a:p>
                      <a:pPr algn="r" fontAlgn="b"/>
                      <a:r>
                        <a:rPr lang="cs-CZ" sz="2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756</a:t>
                      </a:r>
                    </a:p>
                  </a:txBody>
                  <a:tcPr marL="9534" marR="953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21636">
                <a:tc>
                  <a:txBody>
                    <a:bodyPr/>
                    <a:lstStyle/>
                    <a:p>
                      <a:pPr algn="r" fontAlgn="b"/>
                      <a:r>
                        <a:rPr lang="cs-CZ" sz="2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708</a:t>
                      </a:r>
                    </a:p>
                  </a:txBody>
                  <a:tcPr marL="9534" marR="953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21636">
                <a:tc>
                  <a:txBody>
                    <a:bodyPr/>
                    <a:lstStyle/>
                    <a:p>
                      <a:pPr algn="r" fontAlgn="b"/>
                      <a:r>
                        <a:rPr lang="cs-CZ" sz="2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728</a:t>
                      </a:r>
                    </a:p>
                  </a:txBody>
                  <a:tcPr marL="9534" marR="953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21636">
                <a:tc>
                  <a:txBody>
                    <a:bodyPr/>
                    <a:lstStyle/>
                    <a:p>
                      <a:pPr algn="r" fontAlgn="b"/>
                      <a:r>
                        <a:rPr lang="cs-CZ" sz="2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756</a:t>
                      </a:r>
                    </a:p>
                  </a:txBody>
                  <a:tcPr marL="9534" marR="953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21636">
                <a:tc>
                  <a:txBody>
                    <a:bodyPr/>
                    <a:lstStyle/>
                    <a:p>
                      <a:pPr algn="r" fontAlgn="b"/>
                      <a:r>
                        <a:rPr lang="cs-CZ" sz="2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732</a:t>
                      </a:r>
                    </a:p>
                  </a:txBody>
                  <a:tcPr marL="9534" marR="953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21636">
                <a:tc>
                  <a:txBody>
                    <a:bodyPr/>
                    <a:lstStyle/>
                    <a:p>
                      <a:pPr algn="r" fontAlgn="b"/>
                      <a:r>
                        <a:rPr lang="cs-CZ" sz="2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708</a:t>
                      </a:r>
                    </a:p>
                  </a:txBody>
                  <a:tcPr marL="9534" marR="953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8" name="Obdélník 7"/>
          <p:cNvSpPr/>
          <p:nvPr/>
        </p:nvSpPr>
        <p:spPr>
          <a:xfrm>
            <a:off x="3635375" y="2048148"/>
            <a:ext cx="4105275" cy="2879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9" name="Elipsa 7"/>
          <p:cNvSpPr/>
          <p:nvPr/>
        </p:nvSpPr>
        <p:spPr>
          <a:xfrm>
            <a:off x="6228184" y="3415754"/>
            <a:ext cx="144016" cy="144016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dirty="0"/>
              <a:t>  </a:t>
            </a:r>
          </a:p>
        </p:txBody>
      </p:sp>
      <p:sp>
        <p:nvSpPr>
          <p:cNvPr id="10" name="Elipsa 8"/>
          <p:cNvSpPr/>
          <p:nvPr/>
        </p:nvSpPr>
        <p:spPr>
          <a:xfrm>
            <a:off x="6012160" y="3991818"/>
            <a:ext cx="144016" cy="144016"/>
          </a:xfrm>
          <a:prstGeom prst="ellipse">
            <a:avLst/>
          </a:prstGeom>
          <a:gradFill>
            <a:gsLst>
              <a:gs pos="0">
                <a:srgbClr val="FFC000"/>
              </a:gs>
              <a:gs pos="80000">
                <a:srgbClr val="FFC000"/>
              </a:gs>
              <a:gs pos="100000">
                <a:srgbClr val="FFC000"/>
              </a:gs>
            </a:gsLst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11" name="Elipsa 9"/>
          <p:cNvSpPr/>
          <p:nvPr/>
        </p:nvSpPr>
        <p:spPr>
          <a:xfrm>
            <a:off x="5220072" y="4063826"/>
            <a:ext cx="144016" cy="144016"/>
          </a:xfrm>
          <a:prstGeom prst="ellipse">
            <a:avLst/>
          </a:prstGeom>
          <a:gradFill>
            <a:gsLst>
              <a:gs pos="0">
                <a:srgbClr val="00B0F0"/>
              </a:gs>
              <a:gs pos="80000">
                <a:srgbClr val="00B0F0"/>
              </a:gs>
              <a:gs pos="100000">
                <a:srgbClr val="00B0F0"/>
              </a:gs>
            </a:gsLst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12" name="Elipsa 10"/>
          <p:cNvSpPr/>
          <p:nvPr/>
        </p:nvSpPr>
        <p:spPr>
          <a:xfrm>
            <a:off x="5148064" y="3559770"/>
            <a:ext cx="144016" cy="144016"/>
          </a:xfrm>
          <a:prstGeom prst="ellipse">
            <a:avLst/>
          </a:prstGeom>
          <a:gradFill>
            <a:gsLst>
              <a:gs pos="0">
                <a:srgbClr val="7030A0"/>
              </a:gs>
              <a:gs pos="80000">
                <a:srgbClr val="7030A0"/>
              </a:gs>
              <a:gs pos="100000">
                <a:srgbClr val="7030A0"/>
              </a:gs>
            </a:gsLst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13" name="Elipsa 11"/>
          <p:cNvSpPr/>
          <p:nvPr/>
        </p:nvSpPr>
        <p:spPr>
          <a:xfrm>
            <a:off x="5868144" y="3127722"/>
            <a:ext cx="144016" cy="144016"/>
          </a:xfrm>
          <a:prstGeom prst="ellipse">
            <a:avLst/>
          </a:prstGeom>
          <a:gradFill>
            <a:gsLst>
              <a:gs pos="0">
                <a:srgbClr val="0000C0"/>
              </a:gs>
              <a:gs pos="80000">
                <a:srgbClr val="0000C0"/>
              </a:gs>
              <a:gs pos="100000">
                <a:srgbClr val="0000C0"/>
              </a:gs>
            </a:gsLst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14" name="TextovéPole 13"/>
          <p:cNvSpPr txBox="1"/>
          <p:nvPr/>
        </p:nvSpPr>
        <p:spPr>
          <a:xfrm>
            <a:off x="900113" y="1009923"/>
            <a:ext cx="325437" cy="4619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x</a:t>
            </a:r>
          </a:p>
        </p:txBody>
      </p:sp>
      <p:sp>
        <p:nvSpPr>
          <p:cNvPr id="15" name="TextovéPole 14"/>
          <p:cNvSpPr txBox="1"/>
          <p:nvPr/>
        </p:nvSpPr>
        <p:spPr>
          <a:xfrm>
            <a:off x="900113" y="1370285"/>
            <a:ext cx="330200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y</a:t>
            </a:r>
          </a:p>
        </p:txBody>
      </p:sp>
      <p:sp>
        <p:nvSpPr>
          <p:cNvPr id="16" name="TextovéPole 15"/>
          <p:cNvSpPr txBox="1"/>
          <p:nvPr/>
        </p:nvSpPr>
        <p:spPr>
          <a:xfrm>
            <a:off x="1144588" y="1370285"/>
            <a:ext cx="327025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x</a:t>
            </a:r>
          </a:p>
        </p:txBody>
      </p:sp>
      <p:sp>
        <p:nvSpPr>
          <p:cNvPr id="17" name="TextovéPole 16"/>
          <p:cNvSpPr txBox="1"/>
          <p:nvPr/>
        </p:nvSpPr>
        <p:spPr>
          <a:xfrm>
            <a:off x="1144588" y="1730648"/>
            <a:ext cx="331787" cy="4603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y</a:t>
            </a:r>
          </a:p>
        </p:txBody>
      </p:sp>
      <p:sp>
        <p:nvSpPr>
          <p:cNvPr id="18" name="TextovéPole 17"/>
          <p:cNvSpPr txBox="1"/>
          <p:nvPr/>
        </p:nvSpPr>
        <p:spPr>
          <a:xfrm>
            <a:off x="1433513" y="1730648"/>
            <a:ext cx="325437" cy="4603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x</a:t>
            </a:r>
          </a:p>
        </p:txBody>
      </p:sp>
      <p:sp>
        <p:nvSpPr>
          <p:cNvPr id="19" name="TextovéPole 18"/>
          <p:cNvSpPr txBox="1"/>
          <p:nvPr/>
        </p:nvSpPr>
        <p:spPr>
          <a:xfrm>
            <a:off x="1433513" y="2089423"/>
            <a:ext cx="330200" cy="4619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y</a:t>
            </a:r>
          </a:p>
        </p:txBody>
      </p:sp>
      <p:sp>
        <p:nvSpPr>
          <p:cNvPr id="20" name="TextovéPole 19"/>
          <p:cNvSpPr txBox="1"/>
          <p:nvPr/>
        </p:nvSpPr>
        <p:spPr>
          <a:xfrm>
            <a:off x="1763713" y="2110060"/>
            <a:ext cx="325437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x</a:t>
            </a:r>
          </a:p>
        </p:txBody>
      </p:sp>
      <p:sp>
        <p:nvSpPr>
          <p:cNvPr id="21" name="TextovéPole 20"/>
          <p:cNvSpPr txBox="1"/>
          <p:nvPr/>
        </p:nvSpPr>
        <p:spPr>
          <a:xfrm>
            <a:off x="1763713" y="2470423"/>
            <a:ext cx="330200" cy="4603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y</a:t>
            </a:r>
          </a:p>
        </p:txBody>
      </p:sp>
      <p:sp>
        <p:nvSpPr>
          <p:cNvPr id="22" name="TextovéPole 21"/>
          <p:cNvSpPr txBox="1"/>
          <p:nvPr/>
        </p:nvSpPr>
        <p:spPr>
          <a:xfrm>
            <a:off x="2081213" y="2511698"/>
            <a:ext cx="325437" cy="4619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solidFill>
                  <a:srgbClr val="000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x</a:t>
            </a:r>
          </a:p>
        </p:txBody>
      </p:sp>
      <p:sp>
        <p:nvSpPr>
          <p:cNvPr id="23" name="TextovéPole 22"/>
          <p:cNvSpPr txBox="1"/>
          <p:nvPr/>
        </p:nvSpPr>
        <p:spPr>
          <a:xfrm>
            <a:off x="2081213" y="2872060"/>
            <a:ext cx="330200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solidFill>
                  <a:srgbClr val="000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y</a:t>
            </a:r>
          </a:p>
        </p:txBody>
      </p:sp>
      <p:sp>
        <p:nvSpPr>
          <p:cNvPr id="3" name="Obdélník 2"/>
          <p:cNvSpPr/>
          <p:nvPr/>
        </p:nvSpPr>
        <p:spPr>
          <a:xfrm>
            <a:off x="284813" y="543485"/>
            <a:ext cx="9028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fontAlgn="b"/>
            <a:r>
              <a:rPr lang="cs-CZ" dirty="0" smtClean="0">
                <a:solidFill>
                  <a:srgbClr val="000000"/>
                </a:solidFill>
              </a:rPr>
              <a:t>RR (</a:t>
            </a:r>
            <a:r>
              <a:rPr lang="cs-CZ" dirty="0" err="1" smtClean="0">
                <a:solidFill>
                  <a:srgbClr val="000000"/>
                </a:solidFill>
              </a:rPr>
              <a:t>ms</a:t>
            </a:r>
            <a:r>
              <a:rPr lang="cs-CZ" dirty="0" smtClean="0">
                <a:solidFill>
                  <a:srgbClr val="000000"/>
                </a:solidFill>
              </a:rPr>
              <a:t>)</a:t>
            </a:r>
            <a:endParaRPr lang="cs-CZ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132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611560" y="404664"/>
            <a:ext cx="8280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/>
              <a:t>Geometrické </a:t>
            </a:r>
            <a:r>
              <a:rPr lang="cs-CZ" sz="3200" b="1" dirty="0" smtClean="0"/>
              <a:t>metody</a:t>
            </a:r>
            <a:endParaRPr lang="cs-CZ" sz="3200" b="1" dirty="0"/>
          </a:p>
        </p:txBody>
      </p:sp>
      <p:pic>
        <p:nvPicPr>
          <p:cNvPr id="4" name="Picture 5" descr="7B073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70"/>
          <a:stretch>
            <a:fillRect/>
          </a:stretch>
        </p:blipFill>
        <p:spPr bwMode="auto">
          <a:xfrm>
            <a:off x="1778000" y="1122363"/>
            <a:ext cx="5665788" cy="468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Šipka doleva 5"/>
          <p:cNvSpPr/>
          <p:nvPr/>
        </p:nvSpPr>
        <p:spPr>
          <a:xfrm>
            <a:off x="6724487" y="5085184"/>
            <a:ext cx="2172941" cy="350572"/>
          </a:xfrm>
          <a:prstGeom prst="lef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600" b="1" dirty="0">
                <a:ln w="11430"/>
                <a:gradFill>
                  <a:gsLst>
                    <a:gs pos="0">
                      <a:schemeClr val="bg1"/>
                    </a:gs>
                    <a:gs pos="25000">
                      <a:schemeClr val="bg1"/>
                    </a:gs>
                    <a:gs pos="50000">
                      <a:schemeClr val="bg1"/>
                    </a:gs>
                    <a:gs pos="75000">
                      <a:schemeClr val="bg1"/>
                    </a:gs>
                    <a:gs pos="100000">
                      <a:schemeClr val="bg1"/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Ektopický rytmus</a:t>
            </a:r>
          </a:p>
        </p:txBody>
      </p:sp>
      <p:sp>
        <p:nvSpPr>
          <p:cNvPr id="7" name="Šipka doprava 6"/>
          <p:cNvSpPr/>
          <p:nvPr/>
        </p:nvSpPr>
        <p:spPr>
          <a:xfrm>
            <a:off x="256093" y="2191293"/>
            <a:ext cx="1656184" cy="360040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600" b="1" dirty="0">
                <a:ln w="11430"/>
                <a:gradFill>
                  <a:gsLst>
                    <a:gs pos="0">
                      <a:schemeClr val="bg1"/>
                    </a:gs>
                    <a:gs pos="25000">
                      <a:schemeClr val="bg1"/>
                    </a:gs>
                    <a:gs pos="50000">
                      <a:schemeClr val="bg1"/>
                    </a:gs>
                    <a:gs pos="75000">
                      <a:schemeClr val="bg1"/>
                    </a:gs>
                    <a:gs pos="100000">
                      <a:schemeClr val="bg1"/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Normální vzor</a:t>
            </a:r>
            <a:endParaRPr lang="en-US" sz="1600" b="1" dirty="0">
              <a:ln w="11430"/>
              <a:gradFill>
                <a:gsLst>
                  <a:gs pos="0">
                    <a:schemeClr val="bg1"/>
                  </a:gs>
                  <a:gs pos="25000">
                    <a:schemeClr val="bg1"/>
                  </a:gs>
                  <a:gs pos="50000">
                    <a:schemeClr val="bg1"/>
                  </a:gs>
                  <a:gs pos="75000">
                    <a:schemeClr val="bg1"/>
                  </a:gs>
                  <a:gs pos="100000">
                    <a:schemeClr val="bg1"/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8" name="Šipka doleva 7"/>
          <p:cNvSpPr/>
          <p:nvPr/>
        </p:nvSpPr>
        <p:spPr>
          <a:xfrm>
            <a:off x="5796136" y="2749658"/>
            <a:ext cx="2172941" cy="350572"/>
          </a:xfrm>
          <a:prstGeom prst="lef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600" b="1" dirty="0" smtClean="0">
                <a:ln w="11430"/>
                <a:gradFill>
                  <a:gsLst>
                    <a:gs pos="0">
                      <a:schemeClr val="bg1"/>
                    </a:gs>
                    <a:gs pos="25000">
                      <a:schemeClr val="bg1"/>
                    </a:gs>
                    <a:gs pos="50000">
                      <a:schemeClr val="bg1"/>
                    </a:gs>
                    <a:gs pos="75000">
                      <a:schemeClr val="bg1"/>
                    </a:gs>
                    <a:gs pos="100000">
                      <a:schemeClr val="bg1"/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Fyzická zátěž</a:t>
            </a:r>
            <a:endParaRPr lang="cs-CZ" sz="1600" b="1" dirty="0">
              <a:ln w="11430"/>
              <a:gradFill>
                <a:gsLst>
                  <a:gs pos="0">
                    <a:schemeClr val="bg1"/>
                  </a:gs>
                  <a:gs pos="25000">
                    <a:schemeClr val="bg1"/>
                  </a:gs>
                  <a:gs pos="50000">
                    <a:schemeClr val="bg1"/>
                  </a:gs>
                  <a:gs pos="75000">
                    <a:schemeClr val="bg1"/>
                  </a:gs>
                  <a:gs pos="100000">
                    <a:schemeClr val="bg1"/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5132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79512" y="188640"/>
            <a:ext cx="8280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smtClean="0"/>
              <a:t>Metody frekvenční domény - </a:t>
            </a:r>
            <a:r>
              <a:rPr lang="cs-CZ" sz="2800" b="1" dirty="0"/>
              <a:t>s</a:t>
            </a:r>
            <a:r>
              <a:rPr lang="cs-CZ" sz="2800" b="1" dirty="0" smtClean="0"/>
              <a:t>pektrální analýza</a:t>
            </a:r>
            <a:endParaRPr lang="cs-CZ" sz="3200" b="1" dirty="0"/>
          </a:p>
        </p:txBody>
      </p:sp>
      <p:sp>
        <p:nvSpPr>
          <p:cNvPr id="6" name="TextovéPole 25"/>
          <p:cNvSpPr txBox="1">
            <a:spLocks noChangeArrowheads="1"/>
          </p:cNvSpPr>
          <p:nvPr/>
        </p:nvSpPr>
        <p:spPr bwMode="auto">
          <a:xfrm>
            <a:off x="5614237" y="694975"/>
            <a:ext cx="335025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smtClean="0"/>
              <a:t>Spektrum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smtClean="0"/>
              <a:t>Signál ve frekvenční doméně</a:t>
            </a:r>
            <a:endParaRPr lang="cs-CZ" altLang="cs-CZ" sz="2000" b="1" dirty="0"/>
          </a:p>
        </p:txBody>
      </p:sp>
      <p:sp>
        <p:nvSpPr>
          <p:cNvPr id="7" name="TextovéPole 25"/>
          <p:cNvSpPr txBox="1">
            <a:spLocks noChangeArrowheads="1"/>
          </p:cNvSpPr>
          <p:nvPr/>
        </p:nvSpPr>
        <p:spPr bwMode="auto">
          <a:xfrm>
            <a:off x="179757" y="754789"/>
            <a:ext cx="309634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smtClean="0"/>
              <a:t>Časová řada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smtClean="0"/>
              <a:t>Signál v časové doméně</a:t>
            </a:r>
            <a:endParaRPr lang="cs-CZ" altLang="cs-CZ" sz="2000" b="1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66" y="3494360"/>
            <a:ext cx="8763000" cy="3175000"/>
          </a:xfrm>
          <a:prstGeom prst="rect">
            <a:avLst/>
          </a:prstGeom>
        </p:spPr>
      </p:pic>
      <p:sp>
        <p:nvSpPr>
          <p:cNvPr id="9" name="Šipka doprava 8"/>
          <p:cNvSpPr/>
          <p:nvPr/>
        </p:nvSpPr>
        <p:spPr>
          <a:xfrm>
            <a:off x="3635896" y="931760"/>
            <a:ext cx="1656184" cy="35394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TextovéPole 25"/>
          <p:cNvSpPr txBox="1">
            <a:spLocks noChangeArrowheads="1"/>
          </p:cNvSpPr>
          <p:nvPr/>
        </p:nvSpPr>
        <p:spPr bwMode="auto">
          <a:xfrm>
            <a:off x="755576" y="1444714"/>
            <a:ext cx="723629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smtClean="0">
                <a:solidFill>
                  <a:srgbClr val="0000C0"/>
                </a:solidFill>
              </a:rPr>
              <a:t>Rozložení signálu na jednotlivé vlnové délky (případně frekvence)</a:t>
            </a:r>
            <a:endParaRPr lang="cs-CZ" altLang="cs-CZ" sz="2000" b="1" dirty="0">
              <a:solidFill>
                <a:srgbClr val="0000C0"/>
              </a:solidFill>
            </a:endParaRPr>
          </a:p>
        </p:txBody>
      </p:sp>
      <p:grpSp>
        <p:nvGrpSpPr>
          <p:cNvPr id="11" name="Skupina 10"/>
          <p:cNvGrpSpPr/>
          <p:nvPr/>
        </p:nvGrpSpPr>
        <p:grpSpPr>
          <a:xfrm>
            <a:off x="107504" y="1844824"/>
            <a:ext cx="3362623" cy="1675929"/>
            <a:chOff x="1209377" y="4869160"/>
            <a:chExt cx="3362623" cy="1675929"/>
          </a:xfrm>
        </p:grpSpPr>
        <p:cxnSp>
          <p:nvCxnSpPr>
            <p:cNvPr id="12" name="Přímá spojnice 11"/>
            <p:cNvCxnSpPr/>
            <p:nvPr/>
          </p:nvCxnSpPr>
          <p:spPr>
            <a:xfrm>
              <a:off x="1547664" y="4869160"/>
              <a:ext cx="0" cy="11880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Přímá spojnice 12"/>
            <p:cNvCxnSpPr/>
            <p:nvPr/>
          </p:nvCxnSpPr>
          <p:spPr>
            <a:xfrm>
              <a:off x="1533809" y="6065586"/>
              <a:ext cx="2880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Volný tvar 13"/>
            <p:cNvSpPr/>
            <p:nvPr/>
          </p:nvSpPr>
          <p:spPr>
            <a:xfrm>
              <a:off x="1555626" y="5160870"/>
              <a:ext cx="2800350" cy="604930"/>
            </a:xfrm>
            <a:custGeom>
              <a:avLst/>
              <a:gdLst>
                <a:gd name="connsiteX0" fmla="*/ 0 w 2800350"/>
                <a:gd name="connsiteY0" fmla="*/ 604930 h 604930"/>
                <a:gd name="connsiteX1" fmla="*/ 12700 w 2800350"/>
                <a:gd name="connsiteY1" fmla="*/ 471580 h 604930"/>
                <a:gd name="connsiteX2" fmla="*/ 57150 w 2800350"/>
                <a:gd name="connsiteY2" fmla="*/ 541430 h 604930"/>
                <a:gd name="connsiteX3" fmla="*/ 76200 w 2800350"/>
                <a:gd name="connsiteY3" fmla="*/ 357280 h 604930"/>
                <a:gd name="connsiteX4" fmla="*/ 133350 w 2800350"/>
                <a:gd name="connsiteY4" fmla="*/ 471580 h 604930"/>
                <a:gd name="connsiteX5" fmla="*/ 152400 w 2800350"/>
                <a:gd name="connsiteY5" fmla="*/ 401730 h 604930"/>
                <a:gd name="connsiteX6" fmla="*/ 285750 w 2800350"/>
                <a:gd name="connsiteY6" fmla="*/ 471580 h 604930"/>
                <a:gd name="connsiteX7" fmla="*/ 330200 w 2800350"/>
                <a:gd name="connsiteY7" fmla="*/ 395380 h 604930"/>
                <a:gd name="connsiteX8" fmla="*/ 412750 w 2800350"/>
                <a:gd name="connsiteY8" fmla="*/ 446180 h 604930"/>
                <a:gd name="connsiteX9" fmla="*/ 450850 w 2800350"/>
                <a:gd name="connsiteY9" fmla="*/ 262030 h 604930"/>
                <a:gd name="connsiteX10" fmla="*/ 482600 w 2800350"/>
                <a:gd name="connsiteY10" fmla="*/ 325530 h 604930"/>
                <a:gd name="connsiteX11" fmla="*/ 533400 w 2800350"/>
                <a:gd name="connsiteY11" fmla="*/ 192180 h 604930"/>
                <a:gd name="connsiteX12" fmla="*/ 565150 w 2800350"/>
                <a:gd name="connsiteY12" fmla="*/ 350930 h 604930"/>
                <a:gd name="connsiteX13" fmla="*/ 609600 w 2800350"/>
                <a:gd name="connsiteY13" fmla="*/ 287430 h 604930"/>
                <a:gd name="connsiteX14" fmla="*/ 641350 w 2800350"/>
                <a:gd name="connsiteY14" fmla="*/ 465230 h 604930"/>
                <a:gd name="connsiteX15" fmla="*/ 679450 w 2800350"/>
                <a:gd name="connsiteY15" fmla="*/ 433480 h 604930"/>
                <a:gd name="connsiteX16" fmla="*/ 723900 w 2800350"/>
                <a:gd name="connsiteY16" fmla="*/ 465230 h 604930"/>
                <a:gd name="connsiteX17" fmla="*/ 749300 w 2800350"/>
                <a:gd name="connsiteY17" fmla="*/ 369980 h 604930"/>
                <a:gd name="connsiteX18" fmla="*/ 800100 w 2800350"/>
                <a:gd name="connsiteY18" fmla="*/ 427130 h 604930"/>
                <a:gd name="connsiteX19" fmla="*/ 908050 w 2800350"/>
                <a:gd name="connsiteY19" fmla="*/ 382680 h 604930"/>
                <a:gd name="connsiteX20" fmla="*/ 990600 w 2800350"/>
                <a:gd name="connsiteY20" fmla="*/ 471580 h 604930"/>
                <a:gd name="connsiteX21" fmla="*/ 1028700 w 2800350"/>
                <a:gd name="connsiteY21" fmla="*/ 395380 h 604930"/>
                <a:gd name="connsiteX22" fmla="*/ 1092200 w 2800350"/>
                <a:gd name="connsiteY22" fmla="*/ 477930 h 604930"/>
                <a:gd name="connsiteX23" fmla="*/ 1130300 w 2800350"/>
                <a:gd name="connsiteY23" fmla="*/ 242980 h 604930"/>
                <a:gd name="connsiteX24" fmla="*/ 1181100 w 2800350"/>
                <a:gd name="connsiteY24" fmla="*/ 319180 h 604930"/>
                <a:gd name="connsiteX25" fmla="*/ 1212850 w 2800350"/>
                <a:gd name="connsiteY25" fmla="*/ 147730 h 604930"/>
                <a:gd name="connsiteX26" fmla="*/ 1339850 w 2800350"/>
                <a:gd name="connsiteY26" fmla="*/ 344580 h 604930"/>
                <a:gd name="connsiteX27" fmla="*/ 1397000 w 2800350"/>
                <a:gd name="connsiteY27" fmla="*/ 249330 h 604930"/>
                <a:gd name="connsiteX28" fmla="*/ 1447800 w 2800350"/>
                <a:gd name="connsiteY28" fmla="*/ 554130 h 604930"/>
                <a:gd name="connsiteX29" fmla="*/ 1479550 w 2800350"/>
                <a:gd name="connsiteY29" fmla="*/ 395380 h 604930"/>
                <a:gd name="connsiteX30" fmla="*/ 1504950 w 2800350"/>
                <a:gd name="connsiteY30" fmla="*/ 471580 h 604930"/>
                <a:gd name="connsiteX31" fmla="*/ 1524000 w 2800350"/>
                <a:gd name="connsiteY31" fmla="*/ 281080 h 604930"/>
                <a:gd name="connsiteX32" fmla="*/ 1562100 w 2800350"/>
                <a:gd name="connsiteY32" fmla="*/ 408080 h 604930"/>
                <a:gd name="connsiteX33" fmla="*/ 1600200 w 2800350"/>
                <a:gd name="connsiteY33" fmla="*/ 312830 h 604930"/>
                <a:gd name="connsiteX34" fmla="*/ 1644650 w 2800350"/>
                <a:gd name="connsiteY34" fmla="*/ 496980 h 604930"/>
                <a:gd name="connsiteX35" fmla="*/ 1695450 w 2800350"/>
                <a:gd name="connsiteY35" fmla="*/ 262030 h 604930"/>
                <a:gd name="connsiteX36" fmla="*/ 1752600 w 2800350"/>
                <a:gd name="connsiteY36" fmla="*/ 350930 h 604930"/>
                <a:gd name="connsiteX37" fmla="*/ 1778000 w 2800350"/>
                <a:gd name="connsiteY37" fmla="*/ 179480 h 604930"/>
                <a:gd name="connsiteX38" fmla="*/ 1803400 w 2800350"/>
                <a:gd name="connsiteY38" fmla="*/ 312830 h 604930"/>
                <a:gd name="connsiteX39" fmla="*/ 1866900 w 2800350"/>
                <a:gd name="connsiteY39" fmla="*/ 71530 h 604930"/>
                <a:gd name="connsiteX40" fmla="*/ 1879600 w 2800350"/>
                <a:gd name="connsiteY40" fmla="*/ 217580 h 604930"/>
                <a:gd name="connsiteX41" fmla="*/ 1949450 w 2800350"/>
                <a:gd name="connsiteY41" fmla="*/ 147730 h 604930"/>
                <a:gd name="connsiteX42" fmla="*/ 1987550 w 2800350"/>
                <a:gd name="connsiteY42" fmla="*/ 204880 h 604930"/>
                <a:gd name="connsiteX43" fmla="*/ 2000250 w 2800350"/>
                <a:gd name="connsiteY43" fmla="*/ 84230 h 604930"/>
                <a:gd name="connsiteX44" fmla="*/ 2019300 w 2800350"/>
                <a:gd name="connsiteY44" fmla="*/ 198530 h 604930"/>
                <a:gd name="connsiteX45" fmla="*/ 2044700 w 2800350"/>
                <a:gd name="connsiteY45" fmla="*/ 1680 h 604930"/>
                <a:gd name="connsiteX46" fmla="*/ 2076450 w 2800350"/>
                <a:gd name="connsiteY46" fmla="*/ 331880 h 604930"/>
                <a:gd name="connsiteX47" fmla="*/ 2120900 w 2800350"/>
                <a:gd name="connsiteY47" fmla="*/ 217580 h 604930"/>
                <a:gd name="connsiteX48" fmla="*/ 2152650 w 2800350"/>
                <a:gd name="connsiteY48" fmla="*/ 395380 h 604930"/>
                <a:gd name="connsiteX49" fmla="*/ 2228850 w 2800350"/>
                <a:gd name="connsiteY49" fmla="*/ 274730 h 604930"/>
                <a:gd name="connsiteX50" fmla="*/ 2286000 w 2800350"/>
                <a:gd name="connsiteY50" fmla="*/ 554130 h 604930"/>
                <a:gd name="connsiteX51" fmla="*/ 2324100 w 2800350"/>
                <a:gd name="connsiteY51" fmla="*/ 401730 h 604930"/>
                <a:gd name="connsiteX52" fmla="*/ 2374900 w 2800350"/>
                <a:gd name="connsiteY52" fmla="*/ 509680 h 604930"/>
                <a:gd name="connsiteX53" fmla="*/ 2432050 w 2800350"/>
                <a:gd name="connsiteY53" fmla="*/ 281080 h 604930"/>
                <a:gd name="connsiteX54" fmla="*/ 2457450 w 2800350"/>
                <a:gd name="connsiteY54" fmla="*/ 408080 h 604930"/>
                <a:gd name="connsiteX55" fmla="*/ 2489200 w 2800350"/>
                <a:gd name="connsiteY55" fmla="*/ 147730 h 604930"/>
                <a:gd name="connsiteX56" fmla="*/ 2514600 w 2800350"/>
                <a:gd name="connsiteY56" fmla="*/ 262030 h 604930"/>
                <a:gd name="connsiteX57" fmla="*/ 2559050 w 2800350"/>
                <a:gd name="connsiteY57" fmla="*/ 236630 h 604930"/>
                <a:gd name="connsiteX58" fmla="*/ 2616200 w 2800350"/>
                <a:gd name="connsiteY58" fmla="*/ 376330 h 604930"/>
                <a:gd name="connsiteX59" fmla="*/ 2641600 w 2800350"/>
                <a:gd name="connsiteY59" fmla="*/ 312830 h 604930"/>
                <a:gd name="connsiteX60" fmla="*/ 2698750 w 2800350"/>
                <a:gd name="connsiteY60" fmla="*/ 414430 h 604930"/>
                <a:gd name="connsiteX61" fmla="*/ 2762250 w 2800350"/>
                <a:gd name="connsiteY61" fmla="*/ 262030 h 604930"/>
                <a:gd name="connsiteX62" fmla="*/ 2800350 w 2800350"/>
                <a:gd name="connsiteY62" fmla="*/ 344580 h 604930"/>
                <a:gd name="connsiteX0" fmla="*/ 0 w 2800350"/>
                <a:gd name="connsiteY0" fmla="*/ 604930 h 604930"/>
                <a:gd name="connsiteX1" fmla="*/ 12700 w 2800350"/>
                <a:gd name="connsiteY1" fmla="*/ 471580 h 604930"/>
                <a:gd name="connsiteX2" fmla="*/ 57150 w 2800350"/>
                <a:gd name="connsiteY2" fmla="*/ 541430 h 604930"/>
                <a:gd name="connsiteX3" fmla="*/ 76200 w 2800350"/>
                <a:gd name="connsiteY3" fmla="*/ 357280 h 604930"/>
                <a:gd name="connsiteX4" fmla="*/ 133350 w 2800350"/>
                <a:gd name="connsiteY4" fmla="*/ 471580 h 604930"/>
                <a:gd name="connsiteX5" fmla="*/ 196850 w 2800350"/>
                <a:gd name="connsiteY5" fmla="*/ 382680 h 604930"/>
                <a:gd name="connsiteX6" fmla="*/ 285750 w 2800350"/>
                <a:gd name="connsiteY6" fmla="*/ 471580 h 604930"/>
                <a:gd name="connsiteX7" fmla="*/ 330200 w 2800350"/>
                <a:gd name="connsiteY7" fmla="*/ 395380 h 604930"/>
                <a:gd name="connsiteX8" fmla="*/ 412750 w 2800350"/>
                <a:gd name="connsiteY8" fmla="*/ 446180 h 604930"/>
                <a:gd name="connsiteX9" fmla="*/ 450850 w 2800350"/>
                <a:gd name="connsiteY9" fmla="*/ 262030 h 604930"/>
                <a:gd name="connsiteX10" fmla="*/ 482600 w 2800350"/>
                <a:gd name="connsiteY10" fmla="*/ 325530 h 604930"/>
                <a:gd name="connsiteX11" fmla="*/ 533400 w 2800350"/>
                <a:gd name="connsiteY11" fmla="*/ 192180 h 604930"/>
                <a:gd name="connsiteX12" fmla="*/ 565150 w 2800350"/>
                <a:gd name="connsiteY12" fmla="*/ 350930 h 604930"/>
                <a:gd name="connsiteX13" fmla="*/ 609600 w 2800350"/>
                <a:gd name="connsiteY13" fmla="*/ 287430 h 604930"/>
                <a:gd name="connsiteX14" fmla="*/ 641350 w 2800350"/>
                <a:gd name="connsiteY14" fmla="*/ 465230 h 604930"/>
                <a:gd name="connsiteX15" fmla="*/ 679450 w 2800350"/>
                <a:gd name="connsiteY15" fmla="*/ 433480 h 604930"/>
                <a:gd name="connsiteX16" fmla="*/ 723900 w 2800350"/>
                <a:gd name="connsiteY16" fmla="*/ 465230 h 604930"/>
                <a:gd name="connsiteX17" fmla="*/ 749300 w 2800350"/>
                <a:gd name="connsiteY17" fmla="*/ 369980 h 604930"/>
                <a:gd name="connsiteX18" fmla="*/ 800100 w 2800350"/>
                <a:gd name="connsiteY18" fmla="*/ 427130 h 604930"/>
                <a:gd name="connsiteX19" fmla="*/ 908050 w 2800350"/>
                <a:gd name="connsiteY19" fmla="*/ 382680 h 604930"/>
                <a:gd name="connsiteX20" fmla="*/ 990600 w 2800350"/>
                <a:gd name="connsiteY20" fmla="*/ 471580 h 604930"/>
                <a:gd name="connsiteX21" fmla="*/ 1028700 w 2800350"/>
                <a:gd name="connsiteY21" fmla="*/ 395380 h 604930"/>
                <a:gd name="connsiteX22" fmla="*/ 1092200 w 2800350"/>
                <a:gd name="connsiteY22" fmla="*/ 477930 h 604930"/>
                <a:gd name="connsiteX23" fmla="*/ 1130300 w 2800350"/>
                <a:gd name="connsiteY23" fmla="*/ 242980 h 604930"/>
                <a:gd name="connsiteX24" fmla="*/ 1181100 w 2800350"/>
                <a:gd name="connsiteY24" fmla="*/ 319180 h 604930"/>
                <a:gd name="connsiteX25" fmla="*/ 1212850 w 2800350"/>
                <a:gd name="connsiteY25" fmla="*/ 147730 h 604930"/>
                <a:gd name="connsiteX26" fmla="*/ 1339850 w 2800350"/>
                <a:gd name="connsiteY26" fmla="*/ 344580 h 604930"/>
                <a:gd name="connsiteX27" fmla="*/ 1397000 w 2800350"/>
                <a:gd name="connsiteY27" fmla="*/ 249330 h 604930"/>
                <a:gd name="connsiteX28" fmla="*/ 1447800 w 2800350"/>
                <a:gd name="connsiteY28" fmla="*/ 554130 h 604930"/>
                <a:gd name="connsiteX29" fmla="*/ 1479550 w 2800350"/>
                <a:gd name="connsiteY29" fmla="*/ 395380 h 604930"/>
                <a:gd name="connsiteX30" fmla="*/ 1504950 w 2800350"/>
                <a:gd name="connsiteY30" fmla="*/ 471580 h 604930"/>
                <a:gd name="connsiteX31" fmla="*/ 1524000 w 2800350"/>
                <a:gd name="connsiteY31" fmla="*/ 281080 h 604930"/>
                <a:gd name="connsiteX32" fmla="*/ 1562100 w 2800350"/>
                <a:gd name="connsiteY32" fmla="*/ 408080 h 604930"/>
                <a:gd name="connsiteX33" fmla="*/ 1600200 w 2800350"/>
                <a:gd name="connsiteY33" fmla="*/ 312830 h 604930"/>
                <a:gd name="connsiteX34" fmla="*/ 1644650 w 2800350"/>
                <a:gd name="connsiteY34" fmla="*/ 496980 h 604930"/>
                <a:gd name="connsiteX35" fmla="*/ 1695450 w 2800350"/>
                <a:gd name="connsiteY35" fmla="*/ 262030 h 604930"/>
                <a:gd name="connsiteX36" fmla="*/ 1752600 w 2800350"/>
                <a:gd name="connsiteY36" fmla="*/ 350930 h 604930"/>
                <a:gd name="connsiteX37" fmla="*/ 1778000 w 2800350"/>
                <a:gd name="connsiteY37" fmla="*/ 179480 h 604930"/>
                <a:gd name="connsiteX38" fmla="*/ 1803400 w 2800350"/>
                <a:gd name="connsiteY38" fmla="*/ 312830 h 604930"/>
                <a:gd name="connsiteX39" fmla="*/ 1866900 w 2800350"/>
                <a:gd name="connsiteY39" fmla="*/ 71530 h 604930"/>
                <a:gd name="connsiteX40" fmla="*/ 1879600 w 2800350"/>
                <a:gd name="connsiteY40" fmla="*/ 217580 h 604930"/>
                <a:gd name="connsiteX41" fmla="*/ 1949450 w 2800350"/>
                <a:gd name="connsiteY41" fmla="*/ 147730 h 604930"/>
                <a:gd name="connsiteX42" fmla="*/ 1987550 w 2800350"/>
                <a:gd name="connsiteY42" fmla="*/ 204880 h 604930"/>
                <a:gd name="connsiteX43" fmla="*/ 2000250 w 2800350"/>
                <a:gd name="connsiteY43" fmla="*/ 84230 h 604930"/>
                <a:gd name="connsiteX44" fmla="*/ 2019300 w 2800350"/>
                <a:gd name="connsiteY44" fmla="*/ 198530 h 604930"/>
                <a:gd name="connsiteX45" fmla="*/ 2044700 w 2800350"/>
                <a:gd name="connsiteY45" fmla="*/ 1680 h 604930"/>
                <a:gd name="connsiteX46" fmla="*/ 2076450 w 2800350"/>
                <a:gd name="connsiteY46" fmla="*/ 331880 h 604930"/>
                <a:gd name="connsiteX47" fmla="*/ 2120900 w 2800350"/>
                <a:gd name="connsiteY47" fmla="*/ 217580 h 604930"/>
                <a:gd name="connsiteX48" fmla="*/ 2152650 w 2800350"/>
                <a:gd name="connsiteY48" fmla="*/ 395380 h 604930"/>
                <a:gd name="connsiteX49" fmla="*/ 2228850 w 2800350"/>
                <a:gd name="connsiteY49" fmla="*/ 274730 h 604930"/>
                <a:gd name="connsiteX50" fmla="*/ 2286000 w 2800350"/>
                <a:gd name="connsiteY50" fmla="*/ 554130 h 604930"/>
                <a:gd name="connsiteX51" fmla="*/ 2324100 w 2800350"/>
                <a:gd name="connsiteY51" fmla="*/ 401730 h 604930"/>
                <a:gd name="connsiteX52" fmla="*/ 2374900 w 2800350"/>
                <a:gd name="connsiteY52" fmla="*/ 509680 h 604930"/>
                <a:gd name="connsiteX53" fmla="*/ 2432050 w 2800350"/>
                <a:gd name="connsiteY53" fmla="*/ 281080 h 604930"/>
                <a:gd name="connsiteX54" fmla="*/ 2457450 w 2800350"/>
                <a:gd name="connsiteY54" fmla="*/ 408080 h 604930"/>
                <a:gd name="connsiteX55" fmla="*/ 2489200 w 2800350"/>
                <a:gd name="connsiteY55" fmla="*/ 147730 h 604930"/>
                <a:gd name="connsiteX56" fmla="*/ 2514600 w 2800350"/>
                <a:gd name="connsiteY56" fmla="*/ 262030 h 604930"/>
                <a:gd name="connsiteX57" fmla="*/ 2559050 w 2800350"/>
                <a:gd name="connsiteY57" fmla="*/ 236630 h 604930"/>
                <a:gd name="connsiteX58" fmla="*/ 2616200 w 2800350"/>
                <a:gd name="connsiteY58" fmla="*/ 376330 h 604930"/>
                <a:gd name="connsiteX59" fmla="*/ 2641600 w 2800350"/>
                <a:gd name="connsiteY59" fmla="*/ 312830 h 604930"/>
                <a:gd name="connsiteX60" fmla="*/ 2698750 w 2800350"/>
                <a:gd name="connsiteY60" fmla="*/ 414430 h 604930"/>
                <a:gd name="connsiteX61" fmla="*/ 2762250 w 2800350"/>
                <a:gd name="connsiteY61" fmla="*/ 262030 h 604930"/>
                <a:gd name="connsiteX62" fmla="*/ 2800350 w 2800350"/>
                <a:gd name="connsiteY62" fmla="*/ 344580 h 604930"/>
                <a:gd name="connsiteX0" fmla="*/ 0 w 2800350"/>
                <a:gd name="connsiteY0" fmla="*/ 604930 h 604930"/>
                <a:gd name="connsiteX1" fmla="*/ 12700 w 2800350"/>
                <a:gd name="connsiteY1" fmla="*/ 471580 h 604930"/>
                <a:gd name="connsiteX2" fmla="*/ 57150 w 2800350"/>
                <a:gd name="connsiteY2" fmla="*/ 541430 h 604930"/>
                <a:gd name="connsiteX3" fmla="*/ 76200 w 2800350"/>
                <a:gd name="connsiteY3" fmla="*/ 357280 h 604930"/>
                <a:gd name="connsiteX4" fmla="*/ 133350 w 2800350"/>
                <a:gd name="connsiteY4" fmla="*/ 471580 h 604930"/>
                <a:gd name="connsiteX5" fmla="*/ 196850 w 2800350"/>
                <a:gd name="connsiteY5" fmla="*/ 382680 h 604930"/>
                <a:gd name="connsiteX6" fmla="*/ 285750 w 2800350"/>
                <a:gd name="connsiteY6" fmla="*/ 471580 h 604930"/>
                <a:gd name="connsiteX7" fmla="*/ 330200 w 2800350"/>
                <a:gd name="connsiteY7" fmla="*/ 395380 h 604930"/>
                <a:gd name="connsiteX8" fmla="*/ 412750 w 2800350"/>
                <a:gd name="connsiteY8" fmla="*/ 446180 h 604930"/>
                <a:gd name="connsiteX9" fmla="*/ 450850 w 2800350"/>
                <a:gd name="connsiteY9" fmla="*/ 262030 h 604930"/>
                <a:gd name="connsiteX10" fmla="*/ 482600 w 2800350"/>
                <a:gd name="connsiteY10" fmla="*/ 325530 h 604930"/>
                <a:gd name="connsiteX11" fmla="*/ 533400 w 2800350"/>
                <a:gd name="connsiteY11" fmla="*/ 192180 h 604930"/>
                <a:gd name="connsiteX12" fmla="*/ 565150 w 2800350"/>
                <a:gd name="connsiteY12" fmla="*/ 350930 h 604930"/>
                <a:gd name="connsiteX13" fmla="*/ 609600 w 2800350"/>
                <a:gd name="connsiteY13" fmla="*/ 287430 h 604930"/>
                <a:gd name="connsiteX14" fmla="*/ 641350 w 2800350"/>
                <a:gd name="connsiteY14" fmla="*/ 465230 h 604930"/>
                <a:gd name="connsiteX15" fmla="*/ 679450 w 2800350"/>
                <a:gd name="connsiteY15" fmla="*/ 433480 h 604930"/>
                <a:gd name="connsiteX16" fmla="*/ 723900 w 2800350"/>
                <a:gd name="connsiteY16" fmla="*/ 465230 h 604930"/>
                <a:gd name="connsiteX17" fmla="*/ 749300 w 2800350"/>
                <a:gd name="connsiteY17" fmla="*/ 369980 h 604930"/>
                <a:gd name="connsiteX18" fmla="*/ 800100 w 2800350"/>
                <a:gd name="connsiteY18" fmla="*/ 427130 h 604930"/>
                <a:gd name="connsiteX19" fmla="*/ 908050 w 2800350"/>
                <a:gd name="connsiteY19" fmla="*/ 382680 h 604930"/>
                <a:gd name="connsiteX20" fmla="*/ 990600 w 2800350"/>
                <a:gd name="connsiteY20" fmla="*/ 471580 h 604930"/>
                <a:gd name="connsiteX21" fmla="*/ 1028700 w 2800350"/>
                <a:gd name="connsiteY21" fmla="*/ 395380 h 604930"/>
                <a:gd name="connsiteX22" fmla="*/ 1092200 w 2800350"/>
                <a:gd name="connsiteY22" fmla="*/ 477930 h 604930"/>
                <a:gd name="connsiteX23" fmla="*/ 1130300 w 2800350"/>
                <a:gd name="connsiteY23" fmla="*/ 242980 h 604930"/>
                <a:gd name="connsiteX24" fmla="*/ 1181100 w 2800350"/>
                <a:gd name="connsiteY24" fmla="*/ 319180 h 604930"/>
                <a:gd name="connsiteX25" fmla="*/ 1212850 w 2800350"/>
                <a:gd name="connsiteY25" fmla="*/ 147730 h 604930"/>
                <a:gd name="connsiteX26" fmla="*/ 1282700 w 2800350"/>
                <a:gd name="connsiteY26" fmla="*/ 357280 h 604930"/>
                <a:gd name="connsiteX27" fmla="*/ 1397000 w 2800350"/>
                <a:gd name="connsiteY27" fmla="*/ 249330 h 604930"/>
                <a:gd name="connsiteX28" fmla="*/ 1447800 w 2800350"/>
                <a:gd name="connsiteY28" fmla="*/ 554130 h 604930"/>
                <a:gd name="connsiteX29" fmla="*/ 1479550 w 2800350"/>
                <a:gd name="connsiteY29" fmla="*/ 395380 h 604930"/>
                <a:gd name="connsiteX30" fmla="*/ 1504950 w 2800350"/>
                <a:gd name="connsiteY30" fmla="*/ 471580 h 604930"/>
                <a:gd name="connsiteX31" fmla="*/ 1524000 w 2800350"/>
                <a:gd name="connsiteY31" fmla="*/ 281080 h 604930"/>
                <a:gd name="connsiteX32" fmla="*/ 1562100 w 2800350"/>
                <a:gd name="connsiteY32" fmla="*/ 408080 h 604930"/>
                <a:gd name="connsiteX33" fmla="*/ 1600200 w 2800350"/>
                <a:gd name="connsiteY33" fmla="*/ 312830 h 604930"/>
                <a:gd name="connsiteX34" fmla="*/ 1644650 w 2800350"/>
                <a:gd name="connsiteY34" fmla="*/ 496980 h 604930"/>
                <a:gd name="connsiteX35" fmla="*/ 1695450 w 2800350"/>
                <a:gd name="connsiteY35" fmla="*/ 262030 h 604930"/>
                <a:gd name="connsiteX36" fmla="*/ 1752600 w 2800350"/>
                <a:gd name="connsiteY36" fmla="*/ 350930 h 604930"/>
                <a:gd name="connsiteX37" fmla="*/ 1778000 w 2800350"/>
                <a:gd name="connsiteY37" fmla="*/ 179480 h 604930"/>
                <a:gd name="connsiteX38" fmla="*/ 1803400 w 2800350"/>
                <a:gd name="connsiteY38" fmla="*/ 312830 h 604930"/>
                <a:gd name="connsiteX39" fmla="*/ 1866900 w 2800350"/>
                <a:gd name="connsiteY39" fmla="*/ 71530 h 604930"/>
                <a:gd name="connsiteX40" fmla="*/ 1879600 w 2800350"/>
                <a:gd name="connsiteY40" fmla="*/ 217580 h 604930"/>
                <a:gd name="connsiteX41" fmla="*/ 1949450 w 2800350"/>
                <a:gd name="connsiteY41" fmla="*/ 147730 h 604930"/>
                <a:gd name="connsiteX42" fmla="*/ 1987550 w 2800350"/>
                <a:gd name="connsiteY42" fmla="*/ 204880 h 604930"/>
                <a:gd name="connsiteX43" fmla="*/ 2000250 w 2800350"/>
                <a:gd name="connsiteY43" fmla="*/ 84230 h 604930"/>
                <a:gd name="connsiteX44" fmla="*/ 2019300 w 2800350"/>
                <a:gd name="connsiteY44" fmla="*/ 198530 h 604930"/>
                <a:gd name="connsiteX45" fmla="*/ 2044700 w 2800350"/>
                <a:gd name="connsiteY45" fmla="*/ 1680 h 604930"/>
                <a:gd name="connsiteX46" fmla="*/ 2076450 w 2800350"/>
                <a:gd name="connsiteY46" fmla="*/ 331880 h 604930"/>
                <a:gd name="connsiteX47" fmla="*/ 2120900 w 2800350"/>
                <a:gd name="connsiteY47" fmla="*/ 217580 h 604930"/>
                <a:gd name="connsiteX48" fmla="*/ 2152650 w 2800350"/>
                <a:gd name="connsiteY48" fmla="*/ 395380 h 604930"/>
                <a:gd name="connsiteX49" fmla="*/ 2228850 w 2800350"/>
                <a:gd name="connsiteY49" fmla="*/ 274730 h 604930"/>
                <a:gd name="connsiteX50" fmla="*/ 2286000 w 2800350"/>
                <a:gd name="connsiteY50" fmla="*/ 554130 h 604930"/>
                <a:gd name="connsiteX51" fmla="*/ 2324100 w 2800350"/>
                <a:gd name="connsiteY51" fmla="*/ 401730 h 604930"/>
                <a:gd name="connsiteX52" fmla="*/ 2374900 w 2800350"/>
                <a:gd name="connsiteY52" fmla="*/ 509680 h 604930"/>
                <a:gd name="connsiteX53" fmla="*/ 2432050 w 2800350"/>
                <a:gd name="connsiteY53" fmla="*/ 281080 h 604930"/>
                <a:gd name="connsiteX54" fmla="*/ 2457450 w 2800350"/>
                <a:gd name="connsiteY54" fmla="*/ 408080 h 604930"/>
                <a:gd name="connsiteX55" fmla="*/ 2489200 w 2800350"/>
                <a:gd name="connsiteY55" fmla="*/ 147730 h 604930"/>
                <a:gd name="connsiteX56" fmla="*/ 2514600 w 2800350"/>
                <a:gd name="connsiteY56" fmla="*/ 262030 h 604930"/>
                <a:gd name="connsiteX57" fmla="*/ 2559050 w 2800350"/>
                <a:gd name="connsiteY57" fmla="*/ 236630 h 604930"/>
                <a:gd name="connsiteX58" fmla="*/ 2616200 w 2800350"/>
                <a:gd name="connsiteY58" fmla="*/ 376330 h 604930"/>
                <a:gd name="connsiteX59" fmla="*/ 2641600 w 2800350"/>
                <a:gd name="connsiteY59" fmla="*/ 312830 h 604930"/>
                <a:gd name="connsiteX60" fmla="*/ 2698750 w 2800350"/>
                <a:gd name="connsiteY60" fmla="*/ 414430 h 604930"/>
                <a:gd name="connsiteX61" fmla="*/ 2762250 w 2800350"/>
                <a:gd name="connsiteY61" fmla="*/ 262030 h 604930"/>
                <a:gd name="connsiteX62" fmla="*/ 2800350 w 2800350"/>
                <a:gd name="connsiteY62" fmla="*/ 344580 h 604930"/>
                <a:gd name="connsiteX0" fmla="*/ 0 w 2800350"/>
                <a:gd name="connsiteY0" fmla="*/ 604930 h 604930"/>
                <a:gd name="connsiteX1" fmla="*/ 12700 w 2800350"/>
                <a:gd name="connsiteY1" fmla="*/ 471580 h 604930"/>
                <a:gd name="connsiteX2" fmla="*/ 57150 w 2800350"/>
                <a:gd name="connsiteY2" fmla="*/ 541430 h 604930"/>
                <a:gd name="connsiteX3" fmla="*/ 76200 w 2800350"/>
                <a:gd name="connsiteY3" fmla="*/ 357280 h 604930"/>
                <a:gd name="connsiteX4" fmla="*/ 133350 w 2800350"/>
                <a:gd name="connsiteY4" fmla="*/ 471580 h 604930"/>
                <a:gd name="connsiteX5" fmla="*/ 196850 w 2800350"/>
                <a:gd name="connsiteY5" fmla="*/ 382680 h 604930"/>
                <a:gd name="connsiteX6" fmla="*/ 285750 w 2800350"/>
                <a:gd name="connsiteY6" fmla="*/ 471580 h 604930"/>
                <a:gd name="connsiteX7" fmla="*/ 330200 w 2800350"/>
                <a:gd name="connsiteY7" fmla="*/ 395380 h 604930"/>
                <a:gd name="connsiteX8" fmla="*/ 412750 w 2800350"/>
                <a:gd name="connsiteY8" fmla="*/ 446180 h 604930"/>
                <a:gd name="connsiteX9" fmla="*/ 450850 w 2800350"/>
                <a:gd name="connsiteY9" fmla="*/ 262030 h 604930"/>
                <a:gd name="connsiteX10" fmla="*/ 482600 w 2800350"/>
                <a:gd name="connsiteY10" fmla="*/ 325530 h 604930"/>
                <a:gd name="connsiteX11" fmla="*/ 533400 w 2800350"/>
                <a:gd name="connsiteY11" fmla="*/ 192180 h 604930"/>
                <a:gd name="connsiteX12" fmla="*/ 565150 w 2800350"/>
                <a:gd name="connsiteY12" fmla="*/ 350930 h 604930"/>
                <a:gd name="connsiteX13" fmla="*/ 609600 w 2800350"/>
                <a:gd name="connsiteY13" fmla="*/ 287430 h 604930"/>
                <a:gd name="connsiteX14" fmla="*/ 641350 w 2800350"/>
                <a:gd name="connsiteY14" fmla="*/ 465230 h 604930"/>
                <a:gd name="connsiteX15" fmla="*/ 679450 w 2800350"/>
                <a:gd name="connsiteY15" fmla="*/ 433480 h 604930"/>
                <a:gd name="connsiteX16" fmla="*/ 723900 w 2800350"/>
                <a:gd name="connsiteY16" fmla="*/ 465230 h 604930"/>
                <a:gd name="connsiteX17" fmla="*/ 749300 w 2800350"/>
                <a:gd name="connsiteY17" fmla="*/ 369980 h 604930"/>
                <a:gd name="connsiteX18" fmla="*/ 800100 w 2800350"/>
                <a:gd name="connsiteY18" fmla="*/ 427130 h 604930"/>
                <a:gd name="connsiteX19" fmla="*/ 908050 w 2800350"/>
                <a:gd name="connsiteY19" fmla="*/ 382680 h 604930"/>
                <a:gd name="connsiteX20" fmla="*/ 990600 w 2800350"/>
                <a:gd name="connsiteY20" fmla="*/ 471580 h 604930"/>
                <a:gd name="connsiteX21" fmla="*/ 1028700 w 2800350"/>
                <a:gd name="connsiteY21" fmla="*/ 395380 h 604930"/>
                <a:gd name="connsiteX22" fmla="*/ 1092200 w 2800350"/>
                <a:gd name="connsiteY22" fmla="*/ 477930 h 604930"/>
                <a:gd name="connsiteX23" fmla="*/ 1130300 w 2800350"/>
                <a:gd name="connsiteY23" fmla="*/ 242980 h 604930"/>
                <a:gd name="connsiteX24" fmla="*/ 1181100 w 2800350"/>
                <a:gd name="connsiteY24" fmla="*/ 319180 h 604930"/>
                <a:gd name="connsiteX25" fmla="*/ 1212850 w 2800350"/>
                <a:gd name="connsiteY25" fmla="*/ 147730 h 604930"/>
                <a:gd name="connsiteX26" fmla="*/ 1282700 w 2800350"/>
                <a:gd name="connsiteY26" fmla="*/ 357280 h 604930"/>
                <a:gd name="connsiteX27" fmla="*/ 1333500 w 2800350"/>
                <a:gd name="connsiteY27" fmla="*/ 249330 h 604930"/>
                <a:gd name="connsiteX28" fmla="*/ 1447800 w 2800350"/>
                <a:gd name="connsiteY28" fmla="*/ 554130 h 604930"/>
                <a:gd name="connsiteX29" fmla="*/ 1479550 w 2800350"/>
                <a:gd name="connsiteY29" fmla="*/ 395380 h 604930"/>
                <a:gd name="connsiteX30" fmla="*/ 1504950 w 2800350"/>
                <a:gd name="connsiteY30" fmla="*/ 471580 h 604930"/>
                <a:gd name="connsiteX31" fmla="*/ 1524000 w 2800350"/>
                <a:gd name="connsiteY31" fmla="*/ 281080 h 604930"/>
                <a:gd name="connsiteX32" fmla="*/ 1562100 w 2800350"/>
                <a:gd name="connsiteY32" fmla="*/ 408080 h 604930"/>
                <a:gd name="connsiteX33" fmla="*/ 1600200 w 2800350"/>
                <a:gd name="connsiteY33" fmla="*/ 312830 h 604930"/>
                <a:gd name="connsiteX34" fmla="*/ 1644650 w 2800350"/>
                <a:gd name="connsiteY34" fmla="*/ 496980 h 604930"/>
                <a:gd name="connsiteX35" fmla="*/ 1695450 w 2800350"/>
                <a:gd name="connsiteY35" fmla="*/ 262030 h 604930"/>
                <a:gd name="connsiteX36" fmla="*/ 1752600 w 2800350"/>
                <a:gd name="connsiteY36" fmla="*/ 350930 h 604930"/>
                <a:gd name="connsiteX37" fmla="*/ 1778000 w 2800350"/>
                <a:gd name="connsiteY37" fmla="*/ 179480 h 604930"/>
                <a:gd name="connsiteX38" fmla="*/ 1803400 w 2800350"/>
                <a:gd name="connsiteY38" fmla="*/ 312830 h 604930"/>
                <a:gd name="connsiteX39" fmla="*/ 1866900 w 2800350"/>
                <a:gd name="connsiteY39" fmla="*/ 71530 h 604930"/>
                <a:gd name="connsiteX40" fmla="*/ 1879600 w 2800350"/>
                <a:gd name="connsiteY40" fmla="*/ 217580 h 604930"/>
                <a:gd name="connsiteX41" fmla="*/ 1949450 w 2800350"/>
                <a:gd name="connsiteY41" fmla="*/ 147730 h 604930"/>
                <a:gd name="connsiteX42" fmla="*/ 1987550 w 2800350"/>
                <a:gd name="connsiteY42" fmla="*/ 204880 h 604930"/>
                <a:gd name="connsiteX43" fmla="*/ 2000250 w 2800350"/>
                <a:gd name="connsiteY43" fmla="*/ 84230 h 604930"/>
                <a:gd name="connsiteX44" fmla="*/ 2019300 w 2800350"/>
                <a:gd name="connsiteY44" fmla="*/ 198530 h 604930"/>
                <a:gd name="connsiteX45" fmla="*/ 2044700 w 2800350"/>
                <a:gd name="connsiteY45" fmla="*/ 1680 h 604930"/>
                <a:gd name="connsiteX46" fmla="*/ 2076450 w 2800350"/>
                <a:gd name="connsiteY46" fmla="*/ 331880 h 604930"/>
                <a:gd name="connsiteX47" fmla="*/ 2120900 w 2800350"/>
                <a:gd name="connsiteY47" fmla="*/ 217580 h 604930"/>
                <a:gd name="connsiteX48" fmla="*/ 2152650 w 2800350"/>
                <a:gd name="connsiteY48" fmla="*/ 395380 h 604930"/>
                <a:gd name="connsiteX49" fmla="*/ 2228850 w 2800350"/>
                <a:gd name="connsiteY49" fmla="*/ 274730 h 604930"/>
                <a:gd name="connsiteX50" fmla="*/ 2286000 w 2800350"/>
                <a:gd name="connsiteY50" fmla="*/ 554130 h 604930"/>
                <a:gd name="connsiteX51" fmla="*/ 2324100 w 2800350"/>
                <a:gd name="connsiteY51" fmla="*/ 401730 h 604930"/>
                <a:gd name="connsiteX52" fmla="*/ 2374900 w 2800350"/>
                <a:gd name="connsiteY52" fmla="*/ 509680 h 604930"/>
                <a:gd name="connsiteX53" fmla="*/ 2432050 w 2800350"/>
                <a:gd name="connsiteY53" fmla="*/ 281080 h 604930"/>
                <a:gd name="connsiteX54" fmla="*/ 2457450 w 2800350"/>
                <a:gd name="connsiteY54" fmla="*/ 408080 h 604930"/>
                <a:gd name="connsiteX55" fmla="*/ 2489200 w 2800350"/>
                <a:gd name="connsiteY55" fmla="*/ 147730 h 604930"/>
                <a:gd name="connsiteX56" fmla="*/ 2514600 w 2800350"/>
                <a:gd name="connsiteY56" fmla="*/ 262030 h 604930"/>
                <a:gd name="connsiteX57" fmla="*/ 2559050 w 2800350"/>
                <a:gd name="connsiteY57" fmla="*/ 236630 h 604930"/>
                <a:gd name="connsiteX58" fmla="*/ 2616200 w 2800350"/>
                <a:gd name="connsiteY58" fmla="*/ 376330 h 604930"/>
                <a:gd name="connsiteX59" fmla="*/ 2641600 w 2800350"/>
                <a:gd name="connsiteY59" fmla="*/ 312830 h 604930"/>
                <a:gd name="connsiteX60" fmla="*/ 2698750 w 2800350"/>
                <a:gd name="connsiteY60" fmla="*/ 414430 h 604930"/>
                <a:gd name="connsiteX61" fmla="*/ 2762250 w 2800350"/>
                <a:gd name="connsiteY61" fmla="*/ 262030 h 604930"/>
                <a:gd name="connsiteX62" fmla="*/ 2800350 w 2800350"/>
                <a:gd name="connsiteY62" fmla="*/ 344580 h 604930"/>
                <a:gd name="connsiteX0" fmla="*/ 0 w 2800350"/>
                <a:gd name="connsiteY0" fmla="*/ 604930 h 604930"/>
                <a:gd name="connsiteX1" fmla="*/ 12700 w 2800350"/>
                <a:gd name="connsiteY1" fmla="*/ 471580 h 604930"/>
                <a:gd name="connsiteX2" fmla="*/ 57150 w 2800350"/>
                <a:gd name="connsiteY2" fmla="*/ 541430 h 604930"/>
                <a:gd name="connsiteX3" fmla="*/ 76200 w 2800350"/>
                <a:gd name="connsiteY3" fmla="*/ 357280 h 604930"/>
                <a:gd name="connsiteX4" fmla="*/ 133350 w 2800350"/>
                <a:gd name="connsiteY4" fmla="*/ 471580 h 604930"/>
                <a:gd name="connsiteX5" fmla="*/ 196850 w 2800350"/>
                <a:gd name="connsiteY5" fmla="*/ 382680 h 604930"/>
                <a:gd name="connsiteX6" fmla="*/ 285750 w 2800350"/>
                <a:gd name="connsiteY6" fmla="*/ 471580 h 604930"/>
                <a:gd name="connsiteX7" fmla="*/ 330200 w 2800350"/>
                <a:gd name="connsiteY7" fmla="*/ 395380 h 604930"/>
                <a:gd name="connsiteX8" fmla="*/ 412750 w 2800350"/>
                <a:gd name="connsiteY8" fmla="*/ 446180 h 604930"/>
                <a:gd name="connsiteX9" fmla="*/ 450850 w 2800350"/>
                <a:gd name="connsiteY9" fmla="*/ 262030 h 604930"/>
                <a:gd name="connsiteX10" fmla="*/ 482600 w 2800350"/>
                <a:gd name="connsiteY10" fmla="*/ 325530 h 604930"/>
                <a:gd name="connsiteX11" fmla="*/ 533400 w 2800350"/>
                <a:gd name="connsiteY11" fmla="*/ 192180 h 604930"/>
                <a:gd name="connsiteX12" fmla="*/ 565150 w 2800350"/>
                <a:gd name="connsiteY12" fmla="*/ 350930 h 604930"/>
                <a:gd name="connsiteX13" fmla="*/ 609600 w 2800350"/>
                <a:gd name="connsiteY13" fmla="*/ 287430 h 604930"/>
                <a:gd name="connsiteX14" fmla="*/ 641350 w 2800350"/>
                <a:gd name="connsiteY14" fmla="*/ 465230 h 604930"/>
                <a:gd name="connsiteX15" fmla="*/ 679450 w 2800350"/>
                <a:gd name="connsiteY15" fmla="*/ 433480 h 604930"/>
                <a:gd name="connsiteX16" fmla="*/ 723900 w 2800350"/>
                <a:gd name="connsiteY16" fmla="*/ 465230 h 604930"/>
                <a:gd name="connsiteX17" fmla="*/ 749300 w 2800350"/>
                <a:gd name="connsiteY17" fmla="*/ 369980 h 604930"/>
                <a:gd name="connsiteX18" fmla="*/ 800100 w 2800350"/>
                <a:gd name="connsiteY18" fmla="*/ 427130 h 604930"/>
                <a:gd name="connsiteX19" fmla="*/ 908050 w 2800350"/>
                <a:gd name="connsiteY19" fmla="*/ 382680 h 604930"/>
                <a:gd name="connsiteX20" fmla="*/ 990600 w 2800350"/>
                <a:gd name="connsiteY20" fmla="*/ 471580 h 604930"/>
                <a:gd name="connsiteX21" fmla="*/ 1028700 w 2800350"/>
                <a:gd name="connsiteY21" fmla="*/ 395380 h 604930"/>
                <a:gd name="connsiteX22" fmla="*/ 1092200 w 2800350"/>
                <a:gd name="connsiteY22" fmla="*/ 477930 h 604930"/>
                <a:gd name="connsiteX23" fmla="*/ 1130300 w 2800350"/>
                <a:gd name="connsiteY23" fmla="*/ 242980 h 604930"/>
                <a:gd name="connsiteX24" fmla="*/ 1181100 w 2800350"/>
                <a:gd name="connsiteY24" fmla="*/ 319180 h 604930"/>
                <a:gd name="connsiteX25" fmla="*/ 1212850 w 2800350"/>
                <a:gd name="connsiteY25" fmla="*/ 147730 h 604930"/>
                <a:gd name="connsiteX26" fmla="*/ 1282700 w 2800350"/>
                <a:gd name="connsiteY26" fmla="*/ 357280 h 604930"/>
                <a:gd name="connsiteX27" fmla="*/ 1333500 w 2800350"/>
                <a:gd name="connsiteY27" fmla="*/ 249330 h 604930"/>
                <a:gd name="connsiteX28" fmla="*/ 1447800 w 2800350"/>
                <a:gd name="connsiteY28" fmla="*/ 554130 h 604930"/>
                <a:gd name="connsiteX29" fmla="*/ 1479550 w 2800350"/>
                <a:gd name="connsiteY29" fmla="*/ 395380 h 604930"/>
                <a:gd name="connsiteX30" fmla="*/ 1504950 w 2800350"/>
                <a:gd name="connsiteY30" fmla="*/ 471580 h 604930"/>
                <a:gd name="connsiteX31" fmla="*/ 1524000 w 2800350"/>
                <a:gd name="connsiteY31" fmla="*/ 281080 h 604930"/>
                <a:gd name="connsiteX32" fmla="*/ 1562100 w 2800350"/>
                <a:gd name="connsiteY32" fmla="*/ 408080 h 604930"/>
                <a:gd name="connsiteX33" fmla="*/ 1600200 w 2800350"/>
                <a:gd name="connsiteY33" fmla="*/ 312830 h 604930"/>
                <a:gd name="connsiteX34" fmla="*/ 1644650 w 2800350"/>
                <a:gd name="connsiteY34" fmla="*/ 496980 h 604930"/>
                <a:gd name="connsiteX35" fmla="*/ 1695450 w 2800350"/>
                <a:gd name="connsiteY35" fmla="*/ 262030 h 604930"/>
                <a:gd name="connsiteX36" fmla="*/ 1752600 w 2800350"/>
                <a:gd name="connsiteY36" fmla="*/ 350930 h 604930"/>
                <a:gd name="connsiteX37" fmla="*/ 1778000 w 2800350"/>
                <a:gd name="connsiteY37" fmla="*/ 179480 h 604930"/>
                <a:gd name="connsiteX38" fmla="*/ 1803400 w 2800350"/>
                <a:gd name="connsiteY38" fmla="*/ 312830 h 604930"/>
                <a:gd name="connsiteX39" fmla="*/ 1866900 w 2800350"/>
                <a:gd name="connsiteY39" fmla="*/ 71530 h 604930"/>
                <a:gd name="connsiteX40" fmla="*/ 1879600 w 2800350"/>
                <a:gd name="connsiteY40" fmla="*/ 217580 h 604930"/>
                <a:gd name="connsiteX41" fmla="*/ 1949450 w 2800350"/>
                <a:gd name="connsiteY41" fmla="*/ 147730 h 604930"/>
                <a:gd name="connsiteX42" fmla="*/ 1987550 w 2800350"/>
                <a:gd name="connsiteY42" fmla="*/ 204880 h 604930"/>
                <a:gd name="connsiteX43" fmla="*/ 2000250 w 2800350"/>
                <a:gd name="connsiteY43" fmla="*/ 84230 h 604930"/>
                <a:gd name="connsiteX44" fmla="*/ 2019300 w 2800350"/>
                <a:gd name="connsiteY44" fmla="*/ 198530 h 604930"/>
                <a:gd name="connsiteX45" fmla="*/ 2044700 w 2800350"/>
                <a:gd name="connsiteY45" fmla="*/ 1680 h 604930"/>
                <a:gd name="connsiteX46" fmla="*/ 2076450 w 2800350"/>
                <a:gd name="connsiteY46" fmla="*/ 331880 h 604930"/>
                <a:gd name="connsiteX47" fmla="*/ 2120900 w 2800350"/>
                <a:gd name="connsiteY47" fmla="*/ 217580 h 604930"/>
                <a:gd name="connsiteX48" fmla="*/ 2178050 w 2800350"/>
                <a:gd name="connsiteY48" fmla="*/ 414430 h 604930"/>
                <a:gd name="connsiteX49" fmla="*/ 2228850 w 2800350"/>
                <a:gd name="connsiteY49" fmla="*/ 274730 h 604930"/>
                <a:gd name="connsiteX50" fmla="*/ 2286000 w 2800350"/>
                <a:gd name="connsiteY50" fmla="*/ 554130 h 604930"/>
                <a:gd name="connsiteX51" fmla="*/ 2324100 w 2800350"/>
                <a:gd name="connsiteY51" fmla="*/ 401730 h 604930"/>
                <a:gd name="connsiteX52" fmla="*/ 2374900 w 2800350"/>
                <a:gd name="connsiteY52" fmla="*/ 509680 h 604930"/>
                <a:gd name="connsiteX53" fmla="*/ 2432050 w 2800350"/>
                <a:gd name="connsiteY53" fmla="*/ 281080 h 604930"/>
                <a:gd name="connsiteX54" fmla="*/ 2457450 w 2800350"/>
                <a:gd name="connsiteY54" fmla="*/ 408080 h 604930"/>
                <a:gd name="connsiteX55" fmla="*/ 2489200 w 2800350"/>
                <a:gd name="connsiteY55" fmla="*/ 147730 h 604930"/>
                <a:gd name="connsiteX56" fmla="*/ 2514600 w 2800350"/>
                <a:gd name="connsiteY56" fmla="*/ 262030 h 604930"/>
                <a:gd name="connsiteX57" fmla="*/ 2559050 w 2800350"/>
                <a:gd name="connsiteY57" fmla="*/ 236630 h 604930"/>
                <a:gd name="connsiteX58" fmla="*/ 2616200 w 2800350"/>
                <a:gd name="connsiteY58" fmla="*/ 376330 h 604930"/>
                <a:gd name="connsiteX59" fmla="*/ 2641600 w 2800350"/>
                <a:gd name="connsiteY59" fmla="*/ 312830 h 604930"/>
                <a:gd name="connsiteX60" fmla="*/ 2698750 w 2800350"/>
                <a:gd name="connsiteY60" fmla="*/ 414430 h 604930"/>
                <a:gd name="connsiteX61" fmla="*/ 2762250 w 2800350"/>
                <a:gd name="connsiteY61" fmla="*/ 262030 h 604930"/>
                <a:gd name="connsiteX62" fmla="*/ 2800350 w 2800350"/>
                <a:gd name="connsiteY62" fmla="*/ 344580 h 604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</a:cxnLst>
              <a:rect l="l" t="t" r="r" b="b"/>
              <a:pathLst>
                <a:path w="2800350" h="604930">
                  <a:moveTo>
                    <a:pt x="0" y="604930"/>
                  </a:moveTo>
                  <a:cubicBezTo>
                    <a:pt x="1587" y="543546"/>
                    <a:pt x="3175" y="482163"/>
                    <a:pt x="12700" y="471580"/>
                  </a:cubicBezTo>
                  <a:cubicBezTo>
                    <a:pt x="22225" y="460997"/>
                    <a:pt x="46567" y="560480"/>
                    <a:pt x="57150" y="541430"/>
                  </a:cubicBezTo>
                  <a:cubicBezTo>
                    <a:pt x="67733" y="522380"/>
                    <a:pt x="63500" y="368922"/>
                    <a:pt x="76200" y="357280"/>
                  </a:cubicBezTo>
                  <a:cubicBezTo>
                    <a:pt x="88900" y="345638"/>
                    <a:pt x="113242" y="467347"/>
                    <a:pt x="133350" y="471580"/>
                  </a:cubicBezTo>
                  <a:cubicBezTo>
                    <a:pt x="153458" y="475813"/>
                    <a:pt x="171450" y="382680"/>
                    <a:pt x="196850" y="382680"/>
                  </a:cubicBezTo>
                  <a:cubicBezTo>
                    <a:pt x="222250" y="382680"/>
                    <a:pt x="263525" y="469463"/>
                    <a:pt x="285750" y="471580"/>
                  </a:cubicBezTo>
                  <a:cubicBezTo>
                    <a:pt x="307975" y="473697"/>
                    <a:pt x="309033" y="399613"/>
                    <a:pt x="330200" y="395380"/>
                  </a:cubicBezTo>
                  <a:cubicBezTo>
                    <a:pt x="351367" y="391147"/>
                    <a:pt x="392642" y="468405"/>
                    <a:pt x="412750" y="446180"/>
                  </a:cubicBezTo>
                  <a:cubicBezTo>
                    <a:pt x="432858" y="423955"/>
                    <a:pt x="439208" y="282138"/>
                    <a:pt x="450850" y="262030"/>
                  </a:cubicBezTo>
                  <a:cubicBezTo>
                    <a:pt x="462492" y="241922"/>
                    <a:pt x="468842" y="337172"/>
                    <a:pt x="482600" y="325530"/>
                  </a:cubicBezTo>
                  <a:cubicBezTo>
                    <a:pt x="496358" y="313888"/>
                    <a:pt x="519642" y="187947"/>
                    <a:pt x="533400" y="192180"/>
                  </a:cubicBezTo>
                  <a:cubicBezTo>
                    <a:pt x="547158" y="196413"/>
                    <a:pt x="552450" y="335055"/>
                    <a:pt x="565150" y="350930"/>
                  </a:cubicBezTo>
                  <a:cubicBezTo>
                    <a:pt x="577850" y="366805"/>
                    <a:pt x="596900" y="268380"/>
                    <a:pt x="609600" y="287430"/>
                  </a:cubicBezTo>
                  <a:cubicBezTo>
                    <a:pt x="622300" y="306480"/>
                    <a:pt x="629708" y="440888"/>
                    <a:pt x="641350" y="465230"/>
                  </a:cubicBezTo>
                  <a:cubicBezTo>
                    <a:pt x="652992" y="489572"/>
                    <a:pt x="665692" y="433480"/>
                    <a:pt x="679450" y="433480"/>
                  </a:cubicBezTo>
                  <a:cubicBezTo>
                    <a:pt x="693208" y="433480"/>
                    <a:pt x="712258" y="475813"/>
                    <a:pt x="723900" y="465230"/>
                  </a:cubicBezTo>
                  <a:cubicBezTo>
                    <a:pt x="735542" y="454647"/>
                    <a:pt x="736600" y="376330"/>
                    <a:pt x="749300" y="369980"/>
                  </a:cubicBezTo>
                  <a:cubicBezTo>
                    <a:pt x="762000" y="363630"/>
                    <a:pt x="773642" y="425013"/>
                    <a:pt x="800100" y="427130"/>
                  </a:cubicBezTo>
                  <a:cubicBezTo>
                    <a:pt x="826558" y="429247"/>
                    <a:pt x="876300" y="375272"/>
                    <a:pt x="908050" y="382680"/>
                  </a:cubicBezTo>
                  <a:cubicBezTo>
                    <a:pt x="939800" y="390088"/>
                    <a:pt x="970492" y="469463"/>
                    <a:pt x="990600" y="471580"/>
                  </a:cubicBezTo>
                  <a:cubicBezTo>
                    <a:pt x="1010708" y="473697"/>
                    <a:pt x="1011767" y="394322"/>
                    <a:pt x="1028700" y="395380"/>
                  </a:cubicBezTo>
                  <a:cubicBezTo>
                    <a:pt x="1045633" y="396438"/>
                    <a:pt x="1075267" y="503330"/>
                    <a:pt x="1092200" y="477930"/>
                  </a:cubicBezTo>
                  <a:cubicBezTo>
                    <a:pt x="1109133" y="452530"/>
                    <a:pt x="1115483" y="269438"/>
                    <a:pt x="1130300" y="242980"/>
                  </a:cubicBezTo>
                  <a:cubicBezTo>
                    <a:pt x="1145117" y="216522"/>
                    <a:pt x="1167342" y="335055"/>
                    <a:pt x="1181100" y="319180"/>
                  </a:cubicBezTo>
                  <a:cubicBezTo>
                    <a:pt x="1194858" y="303305"/>
                    <a:pt x="1195917" y="141380"/>
                    <a:pt x="1212850" y="147730"/>
                  </a:cubicBezTo>
                  <a:cubicBezTo>
                    <a:pt x="1229783" y="154080"/>
                    <a:pt x="1262592" y="340347"/>
                    <a:pt x="1282700" y="357280"/>
                  </a:cubicBezTo>
                  <a:cubicBezTo>
                    <a:pt x="1302808" y="374213"/>
                    <a:pt x="1305983" y="216522"/>
                    <a:pt x="1333500" y="249330"/>
                  </a:cubicBezTo>
                  <a:cubicBezTo>
                    <a:pt x="1361017" y="282138"/>
                    <a:pt x="1423458" y="529788"/>
                    <a:pt x="1447800" y="554130"/>
                  </a:cubicBezTo>
                  <a:cubicBezTo>
                    <a:pt x="1472142" y="578472"/>
                    <a:pt x="1470025" y="409138"/>
                    <a:pt x="1479550" y="395380"/>
                  </a:cubicBezTo>
                  <a:cubicBezTo>
                    <a:pt x="1489075" y="381622"/>
                    <a:pt x="1497542" y="490630"/>
                    <a:pt x="1504950" y="471580"/>
                  </a:cubicBezTo>
                  <a:cubicBezTo>
                    <a:pt x="1512358" y="452530"/>
                    <a:pt x="1514475" y="291663"/>
                    <a:pt x="1524000" y="281080"/>
                  </a:cubicBezTo>
                  <a:cubicBezTo>
                    <a:pt x="1533525" y="270497"/>
                    <a:pt x="1549400" y="402788"/>
                    <a:pt x="1562100" y="408080"/>
                  </a:cubicBezTo>
                  <a:cubicBezTo>
                    <a:pt x="1574800" y="413372"/>
                    <a:pt x="1586442" y="298013"/>
                    <a:pt x="1600200" y="312830"/>
                  </a:cubicBezTo>
                  <a:cubicBezTo>
                    <a:pt x="1613958" y="327647"/>
                    <a:pt x="1628775" y="505447"/>
                    <a:pt x="1644650" y="496980"/>
                  </a:cubicBezTo>
                  <a:cubicBezTo>
                    <a:pt x="1660525" y="488513"/>
                    <a:pt x="1677458" y="286372"/>
                    <a:pt x="1695450" y="262030"/>
                  </a:cubicBezTo>
                  <a:cubicBezTo>
                    <a:pt x="1713442" y="237688"/>
                    <a:pt x="1738842" y="364688"/>
                    <a:pt x="1752600" y="350930"/>
                  </a:cubicBezTo>
                  <a:cubicBezTo>
                    <a:pt x="1766358" y="337172"/>
                    <a:pt x="1769533" y="185830"/>
                    <a:pt x="1778000" y="179480"/>
                  </a:cubicBezTo>
                  <a:cubicBezTo>
                    <a:pt x="1786467" y="173130"/>
                    <a:pt x="1788583" y="330822"/>
                    <a:pt x="1803400" y="312830"/>
                  </a:cubicBezTo>
                  <a:cubicBezTo>
                    <a:pt x="1818217" y="294838"/>
                    <a:pt x="1854200" y="87405"/>
                    <a:pt x="1866900" y="71530"/>
                  </a:cubicBezTo>
                  <a:cubicBezTo>
                    <a:pt x="1879600" y="55655"/>
                    <a:pt x="1865842" y="204880"/>
                    <a:pt x="1879600" y="217580"/>
                  </a:cubicBezTo>
                  <a:cubicBezTo>
                    <a:pt x="1893358" y="230280"/>
                    <a:pt x="1931458" y="149847"/>
                    <a:pt x="1949450" y="147730"/>
                  </a:cubicBezTo>
                  <a:cubicBezTo>
                    <a:pt x="1967442" y="145613"/>
                    <a:pt x="1979083" y="215463"/>
                    <a:pt x="1987550" y="204880"/>
                  </a:cubicBezTo>
                  <a:cubicBezTo>
                    <a:pt x="1996017" y="194297"/>
                    <a:pt x="1994959" y="85288"/>
                    <a:pt x="2000250" y="84230"/>
                  </a:cubicBezTo>
                  <a:cubicBezTo>
                    <a:pt x="2005541" y="83172"/>
                    <a:pt x="2011892" y="212288"/>
                    <a:pt x="2019300" y="198530"/>
                  </a:cubicBezTo>
                  <a:cubicBezTo>
                    <a:pt x="2026708" y="184772"/>
                    <a:pt x="2035175" y="-20545"/>
                    <a:pt x="2044700" y="1680"/>
                  </a:cubicBezTo>
                  <a:cubicBezTo>
                    <a:pt x="2054225" y="23905"/>
                    <a:pt x="2063750" y="295897"/>
                    <a:pt x="2076450" y="331880"/>
                  </a:cubicBezTo>
                  <a:cubicBezTo>
                    <a:pt x="2089150" y="367863"/>
                    <a:pt x="2103967" y="203822"/>
                    <a:pt x="2120900" y="217580"/>
                  </a:cubicBezTo>
                  <a:cubicBezTo>
                    <a:pt x="2137833" y="231338"/>
                    <a:pt x="2160058" y="404905"/>
                    <a:pt x="2178050" y="414430"/>
                  </a:cubicBezTo>
                  <a:cubicBezTo>
                    <a:pt x="2196042" y="423955"/>
                    <a:pt x="2210858" y="251447"/>
                    <a:pt x="2228850" y="274730"/>
                  </a:cubicBezTo>
                  <a:cubicBezTo>
                    <a:pt x="2246842" y="298013"/>
                    <a:pt x="2270125" y="532963"/>
                    <a:pt x="2286000" y="554130"/>
                  </a:cubicBezTo>
                  <a:cubicBezTo>
                    <a:pt x="2301875" y="575297"/>
                    <a:pt x="2309283" y="409138"/>
                    <a:pt x="2324100" y="401730"/>
                  </a:cubicBezTo>
                  <a:cubicBezTo>
                    <a:pt x="2338917" y="394322"/>
                    <a:pt x="2356908" y="529788"/>
                    <a:pt x="2374900" y="509680"/>
                  </a:cubicBezTo>
                  <a:cubicBezTo>
                    <a:pt x="2392892" y="489572"/>
                    <a:pt x="2418292" y="298013"/>
                    <a:pt x="2432050" y="281080"/>
                  </a:cubicBezTo>
                  <a:cubicBezTo>
                    <a:pt x="2445808" y="264147"/>
                    <a:pt x="2447925" y="430305"/>
                    <a:pt x="2457450" y="408080"/>
                  </a:cubicBezTo>
                  <a:cubicBezTo>
                    <a:pt x="2466975" y="385855"/>
                    <a:pt x="2479675" y="172072"/>
                    <a:pt x="2489200" y="147730"/>
                  </a:cubicBezTo>
                  <a:cubicBezTo>
                    <a:pt x="2498725" y="123388"/>
                    <a:pt x="2502958" y="247214"/>
                    <a:pt x="2514600" y="262030"/>
                  </a:cubicBezTo>
                  <a:cubicBezTo>
                    <a:pt x="2526242" y="276846"/>
                    <a:pt x="2542117" y="217580"/>
                    <a:pt x="2559050" y="236630"/>
                  </a:cubicBezTo>
                  <a:cubicBezTo>
                    <a:pt x="2575983" y="255680"/>
                    <a:pt x="2602442" y="363630"/>
                    <a:pt x="2616200" y="376330"/>
                  </a:cubicBezTo>
                  <a:cubicBezTo>
                    <a:pt x="2629958" y="389030"/>
                    <a:pt x="2627842" y="306480"/>
                    <a:pt x="2641600" y="312830"/>
                  </a:cubicBezTo>
                  <a:cubicBezTo>
                    <a:pt x="2655358" y="319180"/>
                    <a:pt x="2678642" y="422897"/>
                    <a:pt x="2698750" y="414430"/>
                  </a:cubicBezTo>
                  <a:cubicBezTo>
                    <a:pt x="2718858" y="405963"/>
                    <a:pt x="2745317" y="273672"/>
                    <a:pt x="2762250" y="262030"/>
                  </a:cubicBezTo>
                  <a:cubicBezTo>
                    <a:pt x="2779183" y="250388"/>
                    <a:pt x="2789766" y="297484"/>
                    <a:pt x="2800350" y="344580"/>
                  </a:cubicBezTo>
                </a:path>
              </a:pathLst>
            </a:custGeom>
            <a:ln w="19050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5" name="TextovéPole 14"/>
            <p:cNvSpPr txBox="1"/>
            <p:nvPr/>
          </p:nvSpPr>
          <p:spPr>
            <a:xfrm>
              <a:off x="1209377" y="5002561"/>
              <a:ext cx="400110" cy="921197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algn="ctr"/>
              <a:r>
                <a:rPr lang="cs-CZ" sz="1400" dirty="0" smtClean="0"/>
                <a:t>amplituda</a:t>
              </a:r>
              <a:endParaRPr lang="cs-CZ" sz="1400" dirty="0"/>
            </a:p>
          </p:txBody>
        </p:sp>
        <p:sp>
          <p:nvSpPr>
            <p:cNvPr id="16" name="TextovéPole 15"/>
            <p:cNvSpPr txBox="1"/>
            <p:nvPr/>
          </p:nvSpPr>
          <p:spPr>
            <a:xfrm>
              <a:off x="2483768" y="6237312"/>
              <a:ext cx="101798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400" dirty="0" smtClean="0"/>
                <a:t>čas (s)</a:t>
              </a:r>
              <a:endParaRPr lang="cs-CZ" sz="1400" dirty="0"/>
            </a:p>
          </p:txBody>
        </p:sp>
        <p:sp>
          <p:nvSpPr>
            <p:cNvPr id="17" name="TextovéPole 16"/>
            <p:cNvSpPr txBox="1"/>
            <p:nvPr/>
          </p:nvSpPr>
          <p:spPr>
            <a:xfrm>
              <a:off x="4211960" y="6055404"/>
              <a:ext cx="360040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50" dirty="0" smtClean="0"/>
                <a:t>50</a:t>
              </a:r>
              <a:endParaRPr lang="cs-CZ" sz="1050" dirty="0"/>
            </a:p>
          </p:txBody>
        </p:sp>
        <p:sp>
          <p:nvSpPr>
            <p:cNvPr id="18" name="TextovéPole 17"/>
            <p:cNvSpPr txBox="1"/>
            <p:nvPr/>
          </p:nvSpPr>
          <p:spPr>
            <a:xfrm>
              <a:off x="3645931" y="6055404"/>
              <a:ext cx="360040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50" dirty="0" smtClean="0"/>
                <a:t>40</a:t>
              </a:r>
              <a:endParaRPr lang="cs-CZ" sz="1050" dirty="0"/>
            </a:p>
          </p:txBody>
        </p:sp>
        <p:sp>
          <p:nvSpPr>
            <p:cNvPr id="19" name="TextovéPole 18"/>
            <p:cNvSpPr txBox="1"/>
            <p:nvPr/>
          </p:nvSpPr>
          <p:spPr>
            <a:xfrm>
              <a:off x="3079903" y="6055404"/>
              <a:ext cx="360040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50" dirty="0" smtClean="0"/>
                <a:t>30</a:t>
              </a:r>
              <a:endParaRPr lang="cs-CZ" sz="1050" dirty="0"/>
            </a:p>
          </p:txBody>
        </p:sp>
        <p:sp>
          <p:nvSpPr>
            <p:cNvPr id="20" name="TextovéPole 19"/>
            <p:cNvSpPr txBox="1"/>
            <p:nvPr/>
          </p:nvSpPr>
          <p:spPr>
            <a:xfrm>
              <a:off x="2513875" y="6055404"/>
              <a:ext cx="360040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50" dirty="0"/>
                <a:t>2</a:t>
              </a:r>
              <a:r>
                <a:rPr lang="cs-CZ" sz="1050" dirty="0" smtClean="0"/>
                <a:t>0</a:t>
              </a:r>
              <a:endParaRPr lang="cs-CZ" sz="1050" dirty="0"/>
            </a:p>
          </p:txBody>
        </p:sp>
        <p:sp>
          <p:nvSpPr>
            <p:cNvPr id="21" name="TextovéPole 20"/>
            <p:cNvSpPr txBox="1"/>
            <p:nvPr/>
          </p:nvSpPr>
          <p:spPr>
            <a:xfrm>
              <a:off x="1381819" y="6055404"/>
              <a:ext cx="360040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50" dirty="0" smtClean="0"/>
                <a:t>0</a:t>
              </a:r>
              <a:endParaRPr lang="cs-CZ" sz="1050" dirty="0"/>
            </a:p>
          </p:txBody>
        </p:sp>
        <p:sp>
          <p:nvSpPr>
            <p:cNvPr id="22" name="TextovéPole 21"/>
            <p:cNvSpPr txBox="1"/>
            <p:nvPr/>
          </p:nvSpPr>
          <p:spPr>
            <a:xfrm>
              <a:off x="1947847" y="6055404"/>
              <a:ext cx="360040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50" dirty="0" smtClean="0"/>
                <a:t>10</a:t>
              </a:r>
              <a:endParaRPr lang="cs-CZ" sz="1050" dirty="0"/>
            </a:p>
          </p:txBody>
        </p:sp>
      </p:grpSp>
      <p:grpSp>
        <p:nvGrpSpPr>
          <p:cNvPr id="23" name="Skupina 22"/>
          <p:cNvGrpSpPr/>
          <p:nvPr/>
        </p:nvGrpSpPr>
        <p:grpSpPr>
          <a:xfrm>
            <a:off x="5666231" y="1772816"/>
            <a:ext cx="3370265" cy="1710045"/>
            <a:chOff x="3577999" y="2348880"/>
            <a:chExt cx="3370265" cy="1710045"/>
          </a:xfrm>
        </p:grpSpPr>
        <p:cxnSp>
          <p:nvCxnSpPr>
            <p:cNvPr id="24" name="Přímá spojnice 23"/>
            <p:cNvCxnSpPr/>
            <p:nvPr/>
          </p:nvCxnSpPr>
          <p:spPr>
            <a:xfrm>
              <a:off x="3938103" y="2348880"/>
              <a:ext cx="0" cy="11880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Přímá spojnice 24"/>
            <p:cNvCxnSpPr/>
            <p:nvPr/>
          </p:nvCxnSpPr>
          <p:spPr>
            <a:xfrm>
              <a:off x="3924248" y="3545306"/>
              <a:ext cx="2880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ovéPole 25"/>
            <p:cNvSpPr txBox="1"/>
            <p:nvPr/>
          </p:nvSpPr>
          <p:spPr>
            <a:xfrm>
              <a:off x="6588224" y="3573016"/>
              <a:ext cx="360040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50" dirty="0" smtClean="0"/>
                <a:t>0.5</a:t>
              </a:r>
              <a:endParaRPr lang="cs-CZ" sz="1050" dirty="0"/>
            </a:p>
          </p:txBody>
        </p:sp>
        <p:sp>
          <p:nvSpPr>
            <p:cNvPr id="27" name="TextovéPole 26"/>
            <p:cNvSpPr txBox="1"/>
            <p:nvPr/>
          </p:nvSpPr>
          <p:spPr>
            <a:xfrm>
              <a:off x="6022195" y="3573016"/>
              <a:ext cx="360040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50" dirty="0" smtClean="0"/>
                <a:t>0.4</a:t>
              </a:r>
              <a:endParaRPr lang="cs-CZ" sz="1050" dirty="0"/>
            </a:p>
          </p:txBody>
        </p:sp>
        <p:sp>
          <p:nvSpPr>
            <p:cNvPr id="28" name="TextovéPole 27"/>
            <p:cNvSpPr txBox="1"/>
            <p:nvPr/>
          </p:nvSpPr>
          <p:spPr>
            <a:xfrm>
              <a:off x="5456167" y="3573016"/>
              <a:ext cx="360040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50" dirty="0" smtClean="0"/>
                <a:t>0.3</a:t>
              </a:r>
              <a:endParaRPr lang="cs-CZ" sz="1050" dirty="0"/>
            </a:p>
          </p:txBody>
        </p:sp>
        <p:sp>
          <p:nvSpPr>
            <p:cNvPr id="29" name="TextovéPole 28"/>
            <p:cNvSpPr txBox="1"/>
            <p:nvPr/>
          </p:nvSpPr>
          <p:spPr>
            <a:xfrm>
              <a:off x="4890139" y="3573016"/>
              <a:ext cx="360040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50" dirty="0" smtClean="0"/>
                <a:t>0.2</a:t>
              </a:r>
              <a:endParaRPr lang="cs-CZ" sz="1050" dirty="0"/>
            </a:p>
          </p:txBody>
        </p:sp>
        <p:sp>
          <p:nvSpPr>
            <p:cNvPr id="30" name="TextovéPole 29"/>
            <p:cNvSpPr txBox="1"/>
            <p:nvPr/>
          </p:nvSpPr>
          <p:spPr>
            <a:xfrm>
              <a:off x="3758083" y="3573016"/>
              <a:ext cx="360040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50" dirty="0" smtClean="0"/>
                <a:t>0</a:t>
              </a:r>
              <a:endParaRPr lang="cs-CZ" sz="1050" dirty="0"/>
            </a:p>
          </p:txBody>
        </p:sp>
        <p:sp>
          <p:nvSpPr>
            <p:cNvPr id="31" name="TextovéPole 30"/>
            <p:cNvSpPr txBox="1"/>
            <p:nvPr/>
          </p:nvSpPr>
          <p:spPr>
            <a:xfrm>
              <a:off x="4324111" y="3573016"/>
              <a:ext cx="360040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50" dirty="0" smtClean="0"/>
                <a:t>0.1</a:t>
              </a:r>
              <a:endParaRPr lang="cs-CZ" sz="1050" dirty="0"/>
            </a:p>
          </p:txBody>
        </p:sp>
        <p:sp>
          <p:nvSpPr>
            <p:cNvPr id="32" name="Volný tvar 31"/>
            <p:cNvSpPr/>
            <p:nvPr/>
          </p:nvSpPr>
          <p:spPr>
            <a:xfrm>
              <a:off x="3956050" y="2527206"/>
              <a:ext cx="2546350" cy="1007547"/>
            </a:xfrm>
            <a:custGeom>
              <a:avLst/>
              <a:gdLst>
                <a:gd name="connsiteX0" fmla="*/ 0 w 2546350"/>
                <a:gd name="connsiteY0" fmla="*/ 508094 h 997044"/>
                <a:gd name="connsiteX1" fmla="*/ 31750 w 2546350"/>
                <a:gd name="connsiteY1" fmla="*/ 298544 h 997044"/>
                <a:gd name="connsiteX2" fmla="*/ 101600 w 2546350"/>
                <a:gd name="connsiteY2" fmla="*/ 94 h 997044"/>
                <a:gd name="connsiteX3" fmla="*/ 177800 w 2546350"/>
                <a:gd name="connsiteY3" fmla="*/ 330294 h 997044"/>
                <a:gd name="connsiteX4" fmla="*/ 266700 w 2546350"/>
                <a:gd name="connsiteY4" fmla="*/ 838294 h 997044"/>
                <a:gd name="connsiteX5" fmla="*/ 349250 w 2546350"/>
                <a:gd name="connsiteY5" fmla="*/ 870044 h 997044"/>
                <a:gd name="connsiteX6" fmla="*/ 444500 w 2546350"/>
                <a:gd name="connsiteY6" fmla="*/ 565244 h 997044"/>
                <a:gd name="connsiteX7" fmla="*/ 546100 w 2546350"/>
                <a:gd name="connsiteY7" fmla="*/ 469994 h 997044"/>
                <a:gd name="connsiteX8" fmla="*/ 647700 w 2546350"/>
                <a:gd name="connsiteY8" fmla="*/ 755744 h 997044"/>
                <a:gd name="connsiteX9" fmla="*/ 819150 w 2546350"/>
                <a:gd name="connsiteY9" fmla="*/ 939894 h 997044"/>
                <a:gd name="connsiteX10" fmla="*/ 1130300 w 2546350"/>
                <a:gd name="connsiteY10" fmla="*/ 990694 h 997044"/>
                <a:gd name="connsiteX11" fmla="*/ 1555750 w 2546350"/>
                <a:gd name="connsiteY11" fmla="*/ 990694 h 997044"/>
                <a:gd name="connsiteX12" fmla="*/ 1714500 w 2546350"/>
                <a:gd name="connsiteY12" fmla="*/ 958944 h 997044"/>
                <a:gd name="connsiteX13" fmla="*/ 1860550 w 2546350"/>
                <a:gd name="connsiteY13" fmla="*/ 685894 h 997044"/>
                <a:gd name="connsiteX14" fmla="*/ 1955800 w 2546350"/>
                <a:gd name="connsiteY14" fmla="*/ 870044 h 997044"/>
                <a:gd name="connsiteX15" fmla="*/ 2133600 w 2546350"/>
                <a:gd name="connsiteY15" fmla="*/ 984344 h 997044"/>
                <a:gd name="connsiteX16" fmla="*/ 2546350 w 2546350"/>
                <a:gd name="connsiteY16" fmla="*/ 997044 h 997044"/>
                <a:gd name="connsiteX0" fmla="*/ 0 w 2546350"/>
                <a:gd name="connsiteY0" fmla="*/ 508094 h 1007547"/>
                <a:gd name="connsiteX1" fmla="*/ 31750 w 2546350"/>
                <a:gd name="connsiteY1" fmla="*/ 298544 h 1007547"/>
                <a:gd name="connsiteX2" fmla="*/ 101600 w 2546350"/>
                <a:gd name="connsiteY2" fmla="*/ 94 h 1007547"/>
                <a:gd name="connsiteX3" fmla="*/ 177800 w 2546350"/>
                <a:gd name="connsiteY3" fmla="*/ 330294 h 1007547"/>
                <a:gd name="connsiteX4" fmla="*/ 266700 w 2546350"/>
                <a:gd name="connsiteY4" fmla="*/ 838294 h 1007547"/>
                <a:gd name="connsiteX5" fmla="*/ 349250 w 2546350"/>
                <a:gd name="connsiteY5" fmla="*/ 870044 h 1007547"/>
                <a:gd name="connsiteX6" fmla="*/ 444500 w 2546350"/>
                <a:gd name="connsiteY6" fmla="*/ 565244 h 1007547"/>
                <a:gd name="connsiteX7" fmla="*/ 546100 w 2546350"/>
                <a:gd name="connsiteY7" fmla="*/ 469994 h 1007547"/>
                <a:gd name="connsiteX8" fmla="*/ 647700 w 2546350"/>
                <a:gd name="connsiteY8" fmla="*/ 755744 h 1007547"/>
                <a:gd name="connsiteX9" fmla="*/ 819150 w 2546350"/>
                <a:gd name="connsiteY9" fmla="*/ 939894 h 1007547"/>
                <a:gd name="connsiteX10" fmla="*/ 1130300 w 2546350"/>
                <a:gd name="connsiteY10" fmla="*/ 990694 h 1007547"/>
                <a:gd name="connsiteX11" fmla="*/ 1555750 w 2546350"/>
                <a:gd name="connsiteY11" fmla="*/ 990694 h 1007547"/>
                <a:gd name="connsiteX12" fmla="*/ 1714500 w 2546350"/>
                <a:gd name="connsiteY12" fmla="*/ 958944 h 1007547"/>
                <a:gd name="connsiteX13" fmla="*/ 1835150 w 2546350"/>
                <a:gd name="connsiteY13" fmla="*/ 450944 h 1007547"/>
                <a:gd name="connsiteX14" fmla="*/ 1955800 w 2546350"/>
                <a:gd name="connsiteY14" fmla="*/ 870044 h 1007547"/>
                <a:gd name="connsiteX15" fmla="*/ 2133600 w 2546350"/>
                <a:gd name="connsiteY15" fmla="*/ 984344 h 1007547"/>
                <a:gd name="connsiteX16" fmla="*/ 2546350 w 2546350"/>
                <a:gd name="connsiteY16" fmla="*/ 997044 h 1007547"/>
                <a:gd name="connsiteX0" fmla="*/ 0 w 2546350"/>
                <a:gd name="connsiteY0" fmla="*/ 508094 h 1007547"/>
                <a:gd name="connsiteX1" fmla="*/ 31750 w 2546350"/>
                <a:gd name="connsiteY1" fmla="*/ 298544 h 1007547"/>
                <a:gd name="connsiteX2" fmla="*/ 101600 w 2546350"/>
                <a:gd name="connsiteY2" fmla="*/ 94 h 1007547"/>
                <a:gd name="connsiteX3" fmla="*/ 177800 w 2546350"/>
                <a:gd name="connsiteY3" fmla="*/ 330294 h 1007547"/>
                <a:gd name="connsiteX4" fmla="*/ 266700 w 2546350"/>
                <a:gd name="connsiteY4" fmla="*/ 838294 h 1007547"/>
                <a:gd name="connsiteX5" fmla="*/ 349250 w 2546350"/>
                <a:gd name="connsiteY5" fmla="*/ 870044 h 1007547"/>
                <a:gd name="connsiteX6" fmla="*/ 444500 w 2546350"/>
                <a:gd name="connsiteY6" fmla="*/ 565244 h 1007547"/>
                <a:gd name="connsiteX7" fmla="*/ 596900 w 2546350"/>
                <a:gd name="connsiteY7" fmla="*/ 584294 h 1007547"/>
                <a:gd name="connsiteX8" fmla="*/ 647700 w 2546350"/>
                <a:gd name="connsiteY8" fmla="*/ 755744 h 1007547"/>
                <a:gd name="connsiteX9" fmla="*/ 819150 w 2546350"/>
                <a:gd name="connsiteY9" fmla="*/ 939894 h 1007547"/>
                <a:gd name="connsiteX10" fmla="*/ 1130300 w 2546350"/>
                <a:gd name="connsiteY10" fmla="*/ 990694 h 1007547"/>
                <a:gd name="connsiteX11" fmla="*/ 1555750 w 2546350"/>
                <a:gd name="connsiteY11" fmla="*/ 990694 h 1007547"/>
                <a:gd name="connsiteX12" fmla="*/ 1714500 w 2546350"/>
                <a:gd name="connsiteY12" fmla="*/ 958944 h 1007547"/>
                <a:gd name="connsiteX13" fmla="*/ 1835150 w 2546350"/>
                <a:gd name="connsiteY13" fmla="*/ 450944 h 1007547"/>
                <a:gd name="connsiteX14" fmla="*/ 1955800 w 2546350"/>
                <a:gd name="connsiteY14" fmla="*/ 870044 h 1007547"/>
                <a:gd name="connsiteX15" fmla="*/ 2133600 w 2546350"/>
                <a:gd name="connsiteY15" fmla="*/ 984344 h 1007547"/>
                <a:gd name="connsiteX16" fmla="*/ 2546350 w 2546350"/>
                <a:gd name="connsiteY16" fmla="*/ 997044 h 1007547"/>
                <a:gd name="connsiteX0" fmla="*/ 0 w 2546350"/>
                <a:gd name="connsiteY0" fmla="*/ 508094 h 1007547"/>
                <a:gd name="connsiteX1" fmla="*/ 31750 w 2546350"/>
                <a:gd name="connsiteY1" fmla="*/ 298544 h 1007547"/>
                <a:gd name="connsiteX2" fmla="*/ 101600 w 2546350"/>
                <a:gd name="connsiteY2" fmla="*/ 94 h 1007547"/>
                <a:gd name="connsiteX3" fmla="*/ 177800 w 2546350"/>
                <a:gd name="connsiteY3" fmla="*/ 330294 h 1007547"/>
                <a:gd name="connsiteX4" fmla="*/ 266700 w 2546350"/>
                <a:gd name="connsiteY4" fmla="*/ 838294 h 1007547"/>
                <a:gd name="connsiteX5" fmla="*/ 349250 w 2546350"/>
                <a:gd name="connsiteY5" fmla="*/ 870044 h 1007547"/>
                <a:gd name="connsiteX6" fmla="*/ 444500 w 2546350"/>
                <a:gd name="connsiteY6" fmla="*/ 666844 h 1007547"/>
                <a:gd name="connsiteX7" fmla="*/ 596900 w 2546350"/>
                <a:gd name="connsiteY7" fmla="*/ 584294 h 1007547"/>
                <a:gd name="connsiteX8" fmla="*/ 647700 w 2546350"/>
                <a:gd name="connsiteY8" fmla="*/ 755744 h 1007547"/>
                <a:gd name="connsiteX9" fmla="*/ 819150 w 2546350"/>
                <a:gd name="connsiteY9" fmla="*/ 939894 h 1007547"/>
                <a:gd name="connsiteX10" fmla="*/ 1130300 w 2546350"/>
                <a:gd name="connsiteY10" fmla="*/ 990694 h 1007547"/>
                <a:gd name="connsiteX11" fmla="*/ 1555750 w 2546350"/>
                <a:gd name="connsiteY11" fmla="*/ 990694 h 1007547"/>
                <a:gd name="connsiteX12" fmla="*/ 1714500 w 2546350"/>
                <a:gd name="connsiteY12" fmla="*/ 958944 h 1007547"/>
                <a:gd name="connsiteX13" fmla="*/ 1835150 w 2546350"/>
                <a:gd name="connsiteY13" fmla="*/ 450944 h 1007547"/>
                <a:gd name="connsiteX14" fmla="*/ 1955800 w 2546350"/>
                <a:gd name="connsiteY14" fmla="*/ 870044 h 1007547"/>
                <a:gd name="connsiteX15" fmla="*/ 2133600 w 2546350"/>
                <a:gd name="connsiteY15" fmla="*/ 984344 h 1007547"/>
                <a:gd name="connsiteX16" fmla="*/ 2546350 w 2546350"/>
                <a:gd name="connsiteY16" fmla="*/ 997044 h 1007547"/>
                <a:gd name="connsiteX0" fmla="*/ 0 w 2546350"/>
                <a:gd name="connsiteY0" fmla="*/ 508094 h 1007547"/>
                <a:gd name="connsiteX1" fmla="*/ 31750 w 2546350"/>
                <a:gd name="connsiteY1" fmla="*/ 298544 h 1007547"/>
                <a:gd name="connsiteX2" fmla="*/ 101600 w 2546350"/>
                <a:gd name="connsiteY2" fmla="*/ 94 h 1007547"/>
                <a:gd name="connsiteX3" fmla="*/ 177800 w 2546350"/>
                <a:gd name="connsiteY3" fmla="*/ 330294 h 1007547"/>
                <a:gd name="connsiteX4" fmla="*/ 266700 w 2546350"/>
                <a:gd name="connsiteY4" fmla="*/ 838294 h 1007547"/>
                <a:gd name="connsiteX5" fmla="*/ 349250 w 2546350"/>
                <a:gd name="connsiteY5" fmla="*/ 870044 h 1007547"/>
                <a:gd name="connsiteX6" fmla="*/ 444500 w 2546350"/>
                <a:gd name="connsiteY6" fmla="*/ 666844 h 1007547"/>
                <a:gd name="connsiteX7" fmla="*/ 596900 w 2546350"/>
                <a:gd name="connsiteY7" fmla="*/ 584294 h 1007547"/>
                <a:gd name="connsiteX8" fmla="*/ 704850 w 2546350"/>
                <a:gd name="connsiteY8" fmla="*/ 749394 h 1007547"/>
                <a:gd name="connsiteX9" fmla="*/ 819150 w 2546350"/>
                <a:gd name="connsiteY9" fmla="*/ 939894 h 1007547"/>
                <a:gd name="connsiteX10" fmla="*/ 1130300 w 2546350"/>
                <a:gd name="connsiteY10" fmla="*/ 990694 h 1007547"/>
                <a:gd name="connsiteX11" fmla="*/ 1555750 w 2546350"/>
                <a:gd name="connsiteY11" fmla="*/ 990694 h 1007547"/>
                <a:gd name="connsiteX12" fmla="*/ 1714500 w 2546350"/>
                <a:gd name="connsiteY12" fmla="*/ 958944 h 1007547"/>
                <a:gd name="connsiteX13" fmla="*/ 1835150 w 2546350"/>
                <a:gd name="connsiteY13" fmla="*/ 450944 h 1007547"/>
                <a:gd name="connsiteX14" fmla="*/ 1955800 w 2546350"/>
                <a:gd name="connsiteY14" fmla="*/ 870044 h 1007547"/>
                <a:gd name="connsiteX15" fmla="*/ 2133600 w 2546350"/>
                <a:gd name="connsiteY15" fmla="*/ 984344 h 1007547"/>
                <a:gd name="connsiteX16" fmla="*/ 2546350 w 2546350"/>
                <a:gd name="connsiteY16" fmla="*/ 997044 h 1007547"/>
                <a:gd name="connsiteX0" fmla="*/ 0 w 2546350"/>
                <a:gd name="connsiteY0" fmla="*/ 508094 h 1007547"/>
                <a:gd name="connsiteX1" fmla="*/ 31750 w 2546350"/>
                <a:gd name="connsiteY1" fmla="*/ 298544 h 1007547"/>
                <a:gd name="connsiteX2" fmla="*/ 101600 w 2546350"/>
                <a:gd name="connsiteY2" fmla="*/ 94 h 1007547"/>
                <a:gd name="connsiteX3" fmla="*/ 177800 w 2546350"/>
                <a:gd name="connsiteY3" fmla="*/ 330294 h 1007547"/>
                <a:gd name="connsiteX4" fmla="*/ 266700 w 2546350"/>
                <a:gd name="connsiteY4" fmla="*/ 838294 h 1007547"/>
                <a:gd name="connsiteX5" fmla="*/ 349250 w 2546350"/>
                <a:gd name="connsiteY5" fmla="*/ 870044 h 1007547"/>
                <a:gd name="connsiteX6" fmla="*/ 463550 w 2546350"/>
                <a:gd name="connsiteY6" fmla="*/ 711294 h 1007547"/>
                <a:gd name="connsiteX7" fmla="*/ 596900 w 2546350"/>
                <a:gd name="connsiteY7" fmla="*/ 584294 h 1007547"/>
                <a:gd name="connsiteX8" fmla="*/ 704850 w 2546350"/>
                <a:gd name="connsiteY8" fmla="*/ 749394 h 1007547"/>
                <a:gd name="connsiteX9" fmla="*/ 819150 w 2546350"/>
                <a:gd name="connsiteY9" fmla="*/ 939894 h 1007547"/>
                <a:gd name="connsiteX10" fmla="*/ 1130300 w 2546350"/>
                <a:gd name="connsiteY10" fmla="*/ 990694 h 1007547"/>
                <a:gd name="connsiteX11" fmla="*/ 1555750 w 2546350"/>
                <a:gd name="connsiteY11" fmla="*/ 990694 h 1007547"/>
                <a:gd name="connsiteX12" fmla="*/ 1714500 w 2546350"/>
                <a:gd name="connsiteY12" fmla="*/ 958944 h 1007547"/>
                <a:gd name="connsiteX13" fmla="*/ 1835150 w 2546350"/>
                <a:gd name="connsiteY13" fmla="*/ 450944 h 1007547"/>
                <a:gd name="connsiteX14" fmla="*/ 1955800 w 2546350"/>
                <a:gd name="connsiteY14" fmla="*/ 870044 h 1007547"/>
                <a:gd name="connsiteX15" fmla="*/ 2133600 w 2546350"/>
                <a:gd name="connsiteY15" fmla="*/ 984344 h 1007547"/>
                <a:gd name="connsiteX16" fmla="*/ 2546350 w 2546350"/>
                <a:gd name="connsiteY16" fmla="*/ 997044 h 1007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46350" h="1007547">
                  <a:moveTo>
                    <a:pt x="0" y="508094"/>
                  </a:moveTo>
                  <a:cubicBezTo>
                    <a:pt x="7408" y="445652"/>
                    <a:pt x="14817" y="383211"/>
                    <a:pt x="31750" y="298544"/>
                  </a:cubicBezTo>
                  <a:cubicBezTo>
                    <a:pt x="48683" y="213877"/>
                    <a:pt x="77258" y="-5198"/>
                    <a:pt x="101600" y="94"/>
                  </a:cubicBezTo>
                  <a:cubicBezTo>
                    <a:pt x="125942" y="5386"/>
                    <a:pt x="150283" y="190594"/>
                    <a:pt x="177800" y="330294"/>
                  </a:cubicBezTo>
                  <a:cubicBezTo>
                    <a:pt x="205317" y="469994"/>
                    <a:pt x="238125" y="748336"/>
                    <a:pt x="266700" y="838294"/>
                  </a:cubicBezTo>
                  <a:cubicBezTo>
                    <a:pt x="295275" y="928252"/>
                    <a:pt x="316442" y="891211"/>
                    <a:pt x="349250" y="870044"/>
                  </a:cubicBezTo>
                  <a:cubicBezTo>
                    <a:pt x="382058" y="848877"/>
                    <a:pt x="422275" y="758919"/>
                    <a:pt x="463550" y="711294"/>
                  </a:cubicBezTo>
                  <a:cubicBezTo>
                    <a:pt x="504825" y="663669"/>
                    <a:pt x="556683" y="577944"/>
                    <a:pt x="596900" y="584294"/>
                  </a:cubicBezTo>
                  <a:cubicBezTo>
                    <a:pt x="637117" y="590644"/>
                    <a:pt x="667808" y="690127"/>
                    <a:pt x="704850" y="749394"/>
                  </a:cubicBezTo>
                  <a:cubicBezTo>
                    <a:pt x="741892" y="808661"/>
                    <a:pt x="748242" y="899677"/>
                    <a:pt x="819150" y="939894"/>
                  </a:cubicBezTo>
                  <a:cubicBezTo>
                    <a:pt x="890058" y="980111"/>
                    <a:pt x="1007533" y="982227"/>
                    <a:pt x="1130300" y="990694"/>
                  </a:cubicBezTo>
                  <a:cubicBezTo>
                    <a:pt x="1253067" y="999161"/>
                    <a:pt x="1458383" y="995986"/>
                    <a:pt x="1555750" y="990694"/>
                  </a:cubicBezTo>
                  <a:cubicBezTo>
                    <a:pt x="1653117" y="985402"/>
                    <a:pt x="1667933" y="1048902"/>
                    <a:pt x="1714500" y="958944"/>
                  </a:cubicBezTo>
                  <a:cubicBezTo>
                    <a:pt x="1761067" y="868986"/>
                    <a:pt x="1794933" y="465761"/>
                    <a:pt x="1835150" y="450944"/>
                  </a:cubicBezTo>
                  <a:cubicBezTo>
                    <a:pt x="1875367" y="436127"/>
                    <a:pt x="1906058" y="781144"/>
                    <a:pt x="1955800" y="870044"/>
                  </a:cubicBezTo>
                  <a:cubicBezTo>
                    <a:pt x="2005542" y="958944"/>
                    <a:pt x="2035175" y="963177"/>
                    <a:pt x="2133600" y="984344"/>
                  </a:cubicBezTo>
                  <a:cubicBezTo>
                    <a:pt x="2232025" y="1005511"/>
                    <a:pt x="2430992" y="981169"/>
                    <a:pt x="2546350" y="997044"/>
                  </a:cubicBezTo>
                </a:path>
              </a:pathLst>
            </a:custGeom>
            <a:ln w="19050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3" name="TextovéPole 32"/>
            <p:cNvSpPr txBox="1"/>
            <p:nvPr/>
          </p:nvSpPr>
          <p:spPr>
            <a:xfrm>
              <a:off x="3577999" y="2482281"/>
              <a:ext cx="400110" cy="921197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algn="ctr"/>
              <a:r>
                <a:rPr lang="cs-CZ" sz="1400" dirty="0" smtClean="0"/>
                <a:t>amplituda</a:t>
              </a:r>
              <a:endParaRPr lang="cs-CZ" sz="1400" dirty="0"/>
            </a:p>
          </p:txBody>
        </p:sp>
        <p:sp>
          <p:nvSpPr>
            <p:cNvPr id="34" name="TextovéPole 33"/>
            <p:cNvSpPr txBox="1"/>
            <p:nvPr/>
          </p:nvSpPr>
          <p:spPr>
            <a:xfrm>
              <a:off x="4788024" y="3751148"/>
              <a:ext cx="141419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400" dirty="0"/>
                <a:t>f</a:t>
              </a:r>
              <a:r>
                <a:rPr lang="cs-CZ" sz="1400" dirty="0" smtClean="0"/>
                <a:t>rekvence (Hz)</a:t>
              </a:r>
              <a:endParaRPr lang="cs-CZ" sz="1400" dirty="0"/>
            </a:p>
          </p:txBody>
        </p:sp>
      </p:grpSp>
      <p:sp>
        <p:nvSpPr>
          <p:cNvPr id="35" name="Šipka doprava 34"/>
          <p:cNvSpPr/>
          <p:nvPr/>
        </p:nvSpPr>
        <p:spPr>
          <a:xfrm>
            <a:off x="3635896" y="2282969"/>
            <a:ext cx="1656184" cy="35394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5132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79512" y="188640"/>
            <a:ext cx="8280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smtClean="0"/>
              <a:t>Metody frekvenční domény - </a:t>
            </a:r>
            <a:r>
              <a:rPr lang="cs-CZ" sz="2800" b="1" dirty="0"/>
              <a:t>s</a:t>
            </a:r>
            <a:r>
              <a:rPr lang="cs-CZ" sz="2800" b="1" dirty="0" smtClean="0"/>
              <a:t>pektrální analýza</a:t>
            </a:r>
            <a:endParaRPr lang="cs-CZ" sz="3200" b="1" dirty="0"/>
          </a:p>
        </p:txBody>
      </p:sp>
      <p:sp>
        <p:nvSpPr>
          <p:cNvPr id="6" name="TextovéPole 25"/>
          <p:cNvSpPr txBox="1">
            <a:spLocks noChangeArrowheads="1"/>
          </p:cNvSpPr>
          <p:nvPr/>
        </p:nvSpPr>
        <p:spPr bwMode="auto">
          <a:xfrm>
            <a:off x="5614237" y="694975"/>
            <a:ext cx="335025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smtClean="0"/>
              <a:t>Spektrum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smtClean="0"/>
              <a:t>Signál ve frekvenční doméně</a:t>
            </a:r>
            <a:endParaRPr lang="cs-CZ" altLang="cs-CZ" sz="2000" b="1" dirty="0"/>
          </a:p>
        </p:txBody>
      </p:sp>
      <p:sp>
        <p:nvSpPr>
          <p:cNvPr id="7" name="TextovéPole 25"/>
          <p:cNvSpPr txBox="1">
            <a:spLocks noChangeArrowheads="1"/>
          </p:cNvSpPr>
          <p:nvPr/>
        </p:nvSpPr>
        <p:spPr bwMode="auto">
          <a:xfrm>
            <a:off x="179757" y="754789"/>
            <a:ext cx="309634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smtClean="0"/>
              <a:t>Časová řada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smtClean="0"/>
              <a:t>Signál v časové doméně</a:t>
            </a:r>
            <a:endParaRPr lang="cs-CZ" altLang="cs-CZ" sz="2000" b="1" dirty="0"/>
          </a:p>
        </p:txBody>
      </p:sp>
      <p:sp>
        <p:nvSpPr>
          <p:cNvPr id="9" name="Šipka doprava 8"/>
          <p:cNvSpPr/>
          <p:nvPr/>
        </p:nvSpPr>
        <p:spPr>
          <a:xfrm>
            <a:off x="3635896" y="931760"/>
            <a:ext cx="1656184" cy="35394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TextovéPole 25"/>
          <p:cNvSpPr txBox="1">
            <a:spLocks noChangeArrowheads="1"/>
          </p:cNvSpPr>
          <p:nvPr/>
        </p:nvSpPr>
        <p:spPr bwMode="auto">
          <a:xfrm>
            <a:off x="1907704" y="1444714"/>
            <a:ext cx="525658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smtClean="0">
                <a:solidFill>
                  <a:srgbClr val="0000C0"/>
                </a:solidFill>
              </a:rPr>
              <a:t>Rozložení signálu na jednotlivé frekvence</a:t>
            </a:r>
            <a:endParaRPr lang="cs-CZ" altLang="cs-CZ" sz="2000" b="1" dirty="0">
              <a:solidFill>
                <a:srgbClr val="0000C0"/>
              </a:solidFill>
            </a:endParaRPr>
          </a:p>
        </p:txBody>
      </p:sp>
      <p:grpSp>
        <p:nvGrpSpPr>
          <p:cNvPr id="11" name="Skupina 10"/>
          <p:cNvGrpSpPr/>
          <p:nvPr/>
        </p:nvGrpSpPr>
        <p:grpSpPr>
          <a:xfrm>
            <a:off x="107504" y="1844824"/>
            <a:ext cx="3362623" cy="1675929"/>
            <a:chOff x="1209377" y="4869160"/>
            <a:chExt cx="3362623" cy="1675929"/>
          </a:xfrm>
        </p:grpSpPr>
        <p:cxnSp>
          <p:nvCxnSpPr>
            <p:cNvPr id="12" name="Přímá spojnice 11"/>
            <p:cNvCxnSpPr/>
            <p:nvPr/>
          </p:nvCxnSpPr>
          <p:spPr>
            <a:xfrm>
              <a:off x="1547664" y="4869160"/>
              <a:ext cx="0" cy="11880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Přímá spojnice 12"/>
            <p:cNvCxnSpPr/>
            <p:nvPr/>
          </p:nvCxnSpPr>
          <p:spPr>
            <a:xfrm>
              <a:off x="1533809" y="6065586"/>
              <a:ext cx="2880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Volný tvar 13"/>
            <p:cNvSpPr/>
            <p:nvPr/>
          </p:nvSpPr>
          <p:spPr>
            <a:xfrm>
              <a:off x="1555626" y="5160870"/>
              <a:ext cx="2800350" cy="604930"/>
            </a:xfrm>
            <a:custGeom>
              <a:avLst/>
              <a:gdLst>
                <a:gd name="connsiteX0" fmla="*/ 0 w 2800350"/>
                <a:gd name="connsiteY0" fmla="*/ 604930 h 604930"/>
                <a:gd name="connsiteX1" fmla="*/ 12700 w 2800350"/>
                <a:gd name="connsiteY1" fmla="*/ 471580 h 604930"/>
                <a:gd name="connsiteX2" fmla="*/ 57150 w 2800350"/>
                <a:gd name="connsiteY2" fmla="*/ 541430 h 604930"/>
                <a:gd name="connsiteX3" fmla="*/ 76200 w 2800350"/>
                <a:gd name="connsiteY3" fmla="*/ 357280 h 604930"/>
                <a:gd name="connsiteX4" fmla="*/ 133350 w 2800350"/>
                <a:gd name="connsiteY4" fmla="*/ 471580 h 604930"/>
                <a:gd name="connsiteX5" fmla="*/ 152400 w 2800350"/>
                <a:gd name="connsiteY5" fmla="*/ 401730 h 604930"/>
                <a:gd name="connsiteX6" fmla="*/ 285750 w 2800350"/>
                <a:gd name="connsiteY6" fmla="*/ 471580 h 604930"/>
                <a:gd name="connsiteX7" fmla="*/ 330200 w 2800350"/>
                <a:gd name="connsiteY7" fmla="*/ 395380 h 604930"/>
                <a:gd name="connsiteX8" fmla="*/ 412750 w 2800350"/>
                <a:gd name="connsiteY8" fmla="*/ 446180 h 604930"/>
                <a:gd name="connsiteX9" fmla="*/ 450850 w 2800350"/>
                <a:gd name="connsiteY9" fmla="*/ 262030 h 604930"/>
                <a:gd name="connsiteX10" fmla="*/ 482600 w 2800350"/>
                <a:gd name="connsiteY10" fmla="*/ 325530 h 604930"/>
                <a:gd name="connsiteX11" fmla="*/ 533400 w 2800350"/>
                <a:gd name="connsiteY11" fmla="*/ 192180 h 604930"/>
                <a:gd name="connsiteX12" fmla="*/ 565150 w 2800350"/>
                <a:gd name="connsiteY12" fmla="*/ 350930 h 604930"/>
                <a:gd name="connsiteX13" fmla="*/ 609600 w 2800350"/>
                <a:gd name="connsiteY13" fmla="*/ 287430 h 604930"/>
                <a:gd name="connsiteX14" fmla="*/ 641350 w 2800350"/>
                <a:gd name="connsiteY14" fmla="*/ 465230 h 604930"/>
                <a:gd name="connsiteX15" fmla="*/ 679450 w 2800350"/>
                <a:gd name="connsiteY15" fmla="*/ 433480 h 604930"/>
                <a:gd name="connsiteX16" fmla="*/ 723900 w 2800350"/>
                <a:gd name="connsiteY16" fmla="*/ 465230 h 604930"/>
                <a:gd name="connsiteX17" fmla="*/ 749300 w 2800350"/>
                <a:gd name="connsiteY17" fmla="*/ 369980 h 604930"/>
                <a:gd name="connsiteX18" fmla="*/ 800100 w 2800350"/>
                <a:gd name="connsiteY18" fmla="*/ 427130 h 604930"/>
                <a:gd name="connsiteX19" fmla="*/ 908050 w 2800350"/>
                <a:gd name="connsiteY19" fmla="*/ 382680 h 604930"/>
                <a:gd name="connsiteX20" fmla="*/ 990600 w 2800350"/>
                <a:gd name="connsiteY20" fmla="*/ 471580 h 604930"/>
                <a:gd name="connsiteX21" fmla="*/ 1028700 w 2800350"/>
                <a:gd name="connsiteY21" fmla="*/ 395380 h 604930"/>
                <a:gd name="connsiteX22" fmla="*/ 1092200 w 2800350"/>
                <a:gd name="connsiteY22" fmla="*/ 477930 h 604930"/>
                <a:gd name="connsiteX23" fmla="*/ 1130300 w 2800350"/>
                <a:gd name="connsiteY23" fmla="*/ 242980 h 604930"/>
                <a:gd name="connsiteX24" fmla="*/ 1181100 w 2800350"/>
                <a:gd name="connsiteY24" fmla="*/ 319180 h 604930"/>
                <a:gd name="connsiteX25" fmla="*/ 1212850 w 2800350"/>
                <a:gd name="connsiteY25" fmla="*/ 147730 h 604930"/>
                <a:gd name="connsiteX26" fmla="*/ 1339850 w 2800350"/>
                <a:gd name="connsiteY26" fmla="*/ 344580 h 604930"/>
                <a:gd name="connsiteX27" fmla="*/ 1397000 w 2800350"/>
                <a:gd name="connsiteY27" fmla="*/ 249330 h 604930"/>
                <a:gd name="connsiteX28" fmla="*/ 1447800 w 2800350"/>
                <a:gd name="connsiteY28" fmla="*/ 554130 h 604930"/>
                <a:gd name="connsiteX29" fmla="*/ 1479550 w 2800350"/>
                <a:gd name="connsiteY29" fmla="*/ 395380 h 604930"/>
                <a:gd name="connsiteX30" fmla="*/ 1504950 w 2800350"/>
                <a:gd name="connsiteY30" fmla="*/ 471580 h 604930"/>
                <a:gd name="connsiteX31" fmla="*/ 1524000 w 2800350"/>
                <a:gd name="connsiteY31" fmla="*/ 281080 h 604930"/>
                <a:gd name="connsiteX32" fmla="*/ 1562100 w 2800350"/>
                <a:gd name="connsiteY32" fmla="*/ 408080 h 604930"/>
                <a:gd name="connsiteX33" fmla="*/ 1600200 w 2800350"/>
                <a:gd name="connsiteY33" fmla="*/ 312830 h 604930"/>
                <a:gd name="connsiteX34" fmla="*/ 1644650 w 2800350"/>
                <a:gd name="connsiteY34" fmla="*/ 496980 h 604930"/>
                <a:gd name="connsiteX35" fmla="*/ 1695450 w 2800350"/>
                <a:gd name="connsiteY35" fmla="*/ 262030 h 604930"/>
                <a:gd name="connsiteX36" fmla="*/ 1752600 w 2800350"/>
                <a:gd name="connsiteY36" fmla="*/ 350930 h 604930"/>
                <a:gd name="connsiteX37" fmla="*/ 1778000 w 2800350"/>
                <a:gd name="connsiteY37" fmla="*/ 179480 h 604930"/>
                <a:gd name="connsiteX38" fmla="*/ 1803400 w 2800350"/>
                <a:gd name="connsiteY38" fmla="*/ 312830 h 604930"/>
                <a:gd name="connsiteX39" fmla="*/ 1866900 w 2800350"/>
                <a:gd name="connsiteY39" fmla="*/ 71530 h 604930"/>
                <a:gd name="connsiteX40" fmla="*/ 1879600 w 2800350"/>
                <a:gd name="connsiteY40" fmla="*/ 217580 h 604930"/>
                <a:gd name="connsiteX41" fmla="*/ 1949450 w 2800350"/>
                <a:gd name="connsiteY41" fmla="*/ 147730 h 604930"/>
                <a:gd name="connsiteX42" fmla="*/ 1987550 w 2800350"/>
                <a:gd name="connsiteY42" fmla="*/ 204880 h 604930"/>
                <a:gd name="connsiteX43" fmla="*/ 2000250 w 2800350"/>
                <a:gd name="connsiteY43" fmla="*/ 84230 h 604930"/>
                <a:gd name="connsiteX44" fmla="*/ 2019300 w 2800350"/>
                <a:gd name="connsiteY44" fmla="*/ 198530 h 604930"/>
                <a:gd name="connsiteX45" fmla="*/ 2044700 w 2800350"/>
                <a:gd name="connsiteY45" fmla="*/ 1680 h 604930"/>
                <a:gd name="connsiteX46" fmla="*/ 2076450 w 2800350"/>
                <a:gd name="connsiteY46" fmla="*/ 331880 h 604930"/>
                <a:gd name="connsiteX47" fmla="*/ 2120900 w 2800350"/>
                <a:gd name="connsiteY47" fmla="*/ 217580 h 604930"/>
                <a:gd name="connsiteX48" fmla="*/ 2152650 w 2800350"/>
                <a:gd name="connsiteY48" fmla="*/ 395380 h 604930"/>
                <a:gd name="connsiteX49" fmla="*/ 2228850 w 2800350"/>
                <a:gd name="connsiteY49" fmla="*/ 274730 h 604930"/>
                <a:gd name="connsiteX50" fmla="*/ 2286000 w 2800350"/>
                <a:gd name="connsiteY50" fmla="*/ 554130 h 604930"/>
                <a:gd name="connsiteX51" fmla="*/ 2324100 w 2800350"/>
                <a:gd name="connsiteY51" fmla="*/ 401730 h 604930"/>
                <a:gd name="connsiteX52" fmla="*/ 2374900 w 2800350"/>
                <a:gd name="connsiteY52" fmla="*/ 509680 h 604930"/>
                <a:gd name="connsiteX53" fmla="*/ 2432050 w 2800350"/>
                <a:gd name="connsiteY53" fmla="*/ 281080 h 604930"/>
                <a:gd name="connsiteX54" fmla="*/ 2457450 w 2800350"/>
                <a:gd name="connsiteY54" fmla="*/ 408080 h 604930"/>
                <a:gd name="connsiteX55" fmla="*/ 2489200 w 2800350"/>
                <a:gd name="connsiteY55" fmla="*/ 147730 h 604930"/>
                <a:gd name="connsiteX56" fmla="*/ 2514600 w 2800350"/>
                <a:gd name="connsiteY56" fmla="*/ 262030 h 604930"/>
                <a:gd name="connsiteX57" fmla="*/ 2559050 w 2800350"/>
                <a:gd name="connsiteY57" fmla="*/ 236630 h 604930"/>
                <a:gd name="connsiteX58" fmla="*/ 2616200 w 2800350"/>
                <a:gd name="connsiteY58" fmla="*/ 376330 h 604930"/>
                <a:gd name="connsiteX59" fmla="*/ 2641600 w 2800350"/>
                <a:gd name="connsiteY59" fmla="*/ 312830 h 604930"/>
                <a:gd name="connsiteX60" fmla="*/ 2698750 w 2800350"/>
                <a:gd name="connsiteY60" fmla="*/ 414430 h 604930"/>
                <a:gd name="connsiteX61" fmla="*/ 2762250 w 2800350"/>
                <a:gd name="connsiteY61" fmla="*/ 262030 h 604930"/>
                <a:gd name="connsiteX62" fmla="*/ 2800350 w 2800350"/>
                <a:gd name="connsiteY62" fmla="*/ 344580 h 604930"/>
                <a:gd name="connsiteX0" fmla="*/ 0 w 2800350"/>
                <a:gd name="connsiteY0" fmla="*/ 604930 h 604930"/>
                <a:gd name="connsiteX1" fmla="*/ 12700 w 2800350"/>
                <a:gd name="connsiteY1" fmla="*/ 471580 h 604930"/>
                <a:gd name="connsiteX2" fmla="*/ 57150 w 2800350"/>
                <a:gd name="connsiteY2" fmla="*/ 541430 h 604930"/>
                <a:gd name="connsiteX3" fmla="*/ 76200 w 2800350"/>
                <a:gd name="connsiteY3" fmla="*/ 357280 h 604930"/>
                <a:gd name="connsiteX4" fmla="*/ 133350 w 2800350"/>
                <a:gd name="connsiteY4" fmla="*/ 471580 h 604930"/>
                <a:gd name="connsiteX5" fmla="*/ 196850 w 2800350"/>
                <a:gd name="connsiteY5" fmla="*/ 382680 h 604930"/>
                <a:gd name="connsiteX6" fmla="*/ 285750 w 2800350"/>
                <a:gd name="connsiteY6" fmla="*/ 471580 h 604930"/>
                <a:gd name="connsiteX7" fmla="*/ 330200 w 2800350"/>
                <a:gd name="connsiteY7" fmla="*/ 395380 h 604930"/>
                <a:gd name="connsiteX8" fmla="*/ 412750 w 2800350"/>
                <a:gd name="connsiteY8" fmla="*/ 446180 h 604930"/>
                <a:gd name="connsiteX9" fmla="*/ 450850 w 2800350"/>
                <a:gd name="connsiteY9" fmla="*/ 262030 h 604930"/>
                <a:gd name="connsiteX10" fmla="*/ 482600 w 2800350"/>
                <a:gd name="connsiteY10" fmla="*/ 325530 h 604930"/>
                <a:gd name="connsiteX11" fmla="*/ 533400 w 2800350"/>
                <a:gd name="connsiteY11" fmla="*/ 192180 h 604930"/>
                <a:gd name="connsiteX12" fmla="*/ 565150 w 2800350"/>
                <a:gd name="connsiteY12" fmla="*/ 350930 h 604930"/>
                <a:gd name="connsiteX13" fmla="*/ 609600 w 2800350"/>
                <a:gd name="connsiteY13" fmla="*/ 287430 h 604930"/>
                <a:gd name="connsiteX14" fmla="*/ 641350 w 2800350"/>
                <a:gd name="connsiteY14" fmla="*/ 465230 h 604930"/>
                <a:gd name="connsiteX15" fmla="*/ 679450 w 2800350"/>
                <a:gd name="connsiteY15" fmla="*/ 433480 h 604930"/>
                <a:gd name="connsiteX16" fmla="*/ 723900 w 2800350"/>
                <a:gd name="connsiteY16" fmla="*/ 465230 h 604930"/>
                <a:gd name="connsiteX17" fmla="*/ 749300 w 2800350"/>
                <a:gd name="connsiteY17" fmla="*/ 369980 h 604930"/>
                <a:gd name="connsiteX18" fmla="*/ 800100 w 2800350"/>
                <a:gd name="connsiteY18" fmla="*/ 427130 h 604930"/>
                <a:gd name="connsiteX19" fmla="*/ 908050 w 2800350"/>
                <a:gd name="connsiteY19" fmla="*/ 382680 h 604930"/>
                <a:gd name="connsiteX20" fmla="*/ 990600 w 2800350"/>
                <a:gd name="connsiteY20" fmla="*/ 471580 h 604930"/>
                <a:gd name="connsiteX21" fmla="*/ 1028700 w 2800350"/>
                <a:gd name="connsiteY21" fmla="*/ 395380 h 604930"/>
                <a:gd name="connsiteX22" fmla="*/ 1092200 w 2800350"/>
                <a:gd name="connsiteY22" fmla="*/ 477930 h 604930"/>
                <a:gd name="connsiteX23" fmla="*/ 1130300 w 2800350"/>
                <a:gd name="connsiteY23" fmla="*/ 242980 h 604930"/>
                <a:gd name="connsiteX24" fmla="*/ 1181100 w 2800350"/>
                <a:gd name="connsiteY24" fmla="*/ 319180 h 604930"/>
                <a:gd name="connsiteX25" fmla="*/ 1212850 w 2800350"/>
                <a:gd name="connsiteY25" fmla="*/ 147730 h 604930"/>
                <a:gd name="connsiteX26" fmla="*/ 1339850 w 2800350"/>
                <a:gd name="connsiteY26" fmla="*/ 344580 h 604930"/>
                <a:gd name="connsiteX27" fmla="*/ 1397000 w 2800350"/>
                <a:gd name="connsiteY27" fmla="*/ 249330 h 604930"/>
                <a:gd name="connsiteX28" fmla="*/ 1447800 w 2800350"/>
                <a:gd name="connsiteY28" fmla="*/ 554130 h 604930"/>
                <a:gd name="connsiteX29" fmla="*/ 1479550 w 2800350"/>
                <a:gd name="connsiteY29" fmla="*/ 395380 h 604930"/>
                <a:gd name="connsiteX30" fmla="*/ 1504950 w 2800350"/>
                <a:gd name="connsiteY30" fmla="*/ 471580 h 604930"/>
                <a:gd name="connsiteX31" fmla="*/ 1524000 w 2800350"/>
                <a:gd name="connsiteY31" fmla="*/ 281080 h 604930"/>
                <a:gd name="connsiteX32" fmla="*/ 1562100 w 2800350"/>
                <a:gd name="connsiteY32" fmla="*/ 408080 h 604930"/>
                <a:gd name="connsiteX33" fmla="*/ 1600200 w 2800350"/>
                <a:gd name="connsiteY33" fmla="*/ 312830 h 604930"/>
                <a:gd name="connsiteX34" fmla="*/ 1644650 w 2800350"/>
                <a:gd name="connsiteY34" fmla="*/ 496980 h 604930"/>
                <a:gd name="connsiteX35" fmla="*/ 1695450 w 2800350"/>
                <a:gd name="connsiteY35" fmla="*/ 262030 h 604930"/>
                <a:gd name="connsiteX36" fmla="*/ 1752600 w 2800350"/>
                <a:gd name="connsiteY36" fmla="*/ 350930 h 604930"/>
                <a:gd name="connsiteX37" fmla="*/ 1778000 w 2800350"/>
                <a:gd name="connsiteY37" fmla="*/ 179480 h 604930"/>
                <a:gd name="connsiteX38" fmla="*/ 1803400 w 2800350"/>
                <a:gd name="connsiteY38" fmla="*/ 312830 h 604930"/>
                <a:gd name="connsiteX39" fmla="*/ 1866900 w 2800350"/>
                <a:gd name="connsiteY39" fmla="*/ 71530 h 604930"/>
                <a:gd name="connsiteX40" fmla="*/ 1879600 w 2800350"/>
                <a:gd name="connsiteY40" fmla="*/ 217580 h 604930"/>
                <a:gd name="connsiteX41" fmla="*/ 1949450 w 2800350"/>
                <a:gd name="connsiteY41" fmla="*/ 147730 h 604930"/>
                <a:gd name="connsiteX42" fmla="*/ 1987550 w 2800350"/>
                <a:gd name="connsiteY42" fmla="*/ 204880 h 604930"/>
                <a:gd name="connsiteX43" fmla="*/ 2000250 w 2800350"/>
                <a:gd name="connsiteY43" fmla="*/ 84230 h 604930"/>
                <a:gd name="connsiteX44" fmla="*/ 2019300 w 2800350"/>
                <a:gd name="connsiteY44" fmla="*/ 198530 h 604930"/>
                <a:gd name="connsiteX45" fmla="*/ 2044700 w 2800350"/>
                <a:gd name="connsiteY45" fmla="*/ 1680 h 604930"/>
                <a:gd name="connsiteX46" fmla="*/ 2076450 w 2800350"/>
                <a:gd name="connsiteY46" fmla="*/ 331880 h 604930"/>
                <a:gd name="connsiteX47" fmla="*/ 2120900 w 2800350"/>
                <a:gd name="connsiteY47" fmla="*/ 217580 h 604930"/>
                <a:gd name="connsiteX48" fmla="*/ 2152650 w 2800350"/>
                <a:gd name="connsiteY48" fmla="*/ 395380 h 604930"/>
                <a:gd name="connsiteX49" fmla="*/ 2228850 w 2800350"/>
                <a:gd name="connsiteY49" fmla="*/ 274730 h 604930"/>
                <a:gd name="connsiteX50" fmla="*/ 2286000 w 2800350"/>
                <a:gd name="connsiteY50" fmla="*/ 554130 h 604930"/>
                <a:gd name="connsiteX51" fmla="*/ 2324100 w 2800350"/>
                <a:gd name="connsiteY51" fmla="*/ 401730 h 604930"/>
                <a:gd name="connsiteX52" fmla="*/ 2374900 w 2800350"/>
                <a:gd name="connsiteY52" fmla="*/ 509680 h 604930"/>
                <a:gd name="connsiteX53" fmla="*/ 2432050 w 2800350"/>
                <a:gd name="connsiteY53" fmla="*/ 281080 h 604930"/>
                <a:gd name="connsiteX54" fmla="*/ 2457450 w 2800350"/>
                <a:gd name="connsiteY54" fmla="*/ 408080 h 604930"/>
                <a:gd name="connsiteX55" fmla="*/ 2489200 w 2800350"/>
                <a:gd name="connsiteY55" fmla="*/ 147730 h 604930"/>
                <a:gd name="connsiteX56" fmla="*/ 2514600 w 2800350"/>
                <a:gd name="connsiteY56" fmla="*/ 262030 h 604930"/>
                <a:gd name="connsiteX57" fmla="*/ 2559050 w 2800350"/>
                <a:gd name="connsiteY57" fmla="*/ 236630 h 604930"/>
                <a:gd name="connsiteX58" fmla="*/ 2616200 w 2800350"/>
                <a:gd name="connsiteY58" fmla="*/ 376330 h 604930"/>
                <a:gd name="connsiteX59" fmla="*/ 2641600 w 2800350"/>
                <a:gd name="connsiteY59" fmla="*/ 312830 h 604930"/>
                <a:gd name="connsiteX60" fmla="*/ 2698750 w 2800350"/>
                <a:gd name="connsiteY60" fmla="*/ 414430 h 604930"/>
                <a:gd name="connsiteX61" fmla="*/ 2762250 w 2800350"/>
                <a:gd name="connsiteY61" fmla="*/ 262030 h 604930"/>
                <a:gd name="connsiteX62" fmla="*/ 2800350 w 2800350"/>
                <a:gd name="connsiteY62" fmla="*/ 344580 h 604930"/>
                <a:gd name="connsiteX0" fmla="*/ 0 w 2800350"/>
                <a:gd name="connsiteY0" fmla="*/ 604930 h 604930"/>
                <a:gd name="connsiteX1" fmla="*/ 12700 w 2800350"/>
                <a:gd name="connsiteY1" fmla="*/ 471580 h 604930"/>
                <a:gd name="connsiteX2" fmla="*/ 57150 w 2800350"/>
                <a:gd name="connsiteY2" fmla="*/ 541430 h 604930"/>
                <a:gd name="connsiteX3" fmla="*/ 76200 w 2800350"/>
                <a:gd name="connsiteY3" fmla="*/ 357280 h 604930"/>
                <a:gd name="connsiteX4" fmla="*/ 133350 w 2800350"/>
                <a:gd name="connsiteY4" fmla="*/ 471580 h 604930"/>
                <a:gd name="connsiteX5" fmla="*/ 196850 w 2800350"/>
                <a:gd name="connsiteY5" fmla="*/ 382680 h 604930"/>
                <a:gd name="connsiteX6" fmla="*/ 285750 w 2800350"/>
                <a:gd name="connsiteY6" fmla="*/ 471580 h 604930"/>
                <a:gd name="connsiteX7" fmla="*/ 330200 w 2800350"/>
                <a:gd name="connsiteY7" fmla="*/ 395380 h 604930"/>
                <a:gd name="connsiteX8" fmla="*/ 412750 w 2800350"/>
                <a:gd name="connsiteY8" fmla="*/ 446180 h 604930"/>
                <a:gd name="connsiteX9" fmla="*/ 450850 w 2800350"/>
                <a:gd name="connsiteY9" fmla="*/ 262030 h 604930"/>
                <a:gd name="connsiteX10" fmla="*/ 482600 w 2800350"/>
                <a:gd name="connsiteY10" fmla="*/ 325530 h 604930"/>
                <a:gd name="connsiteX11" fmla="*/ 533400 w 2800350"/>
                <a:gd name="connsiteY11" fmla="*/ 192180 h 604930"/>
                <a:gd name="connsiteX12" fmla="*/ 565150 w 2800350"/>
                <a:gd name="connsiteY12" fmla="*/ 350930 h 604930"/>
                <a:gd name="connsiteX13" fmla="*/ 609600 w 2800350"/>
                <a:gd name="connsiteY13" fmla="*/ 287430 h 604930"/>
                <a:gd name="connsiteX14" fmla="*/ 641350 w 2800350"/>
                <a:gd name="connsiteY14" fmla="*/ 465230 h 604930"/>
                <a:gd name="connsiteX15" fmla="*/ 679450 w 2800350"/>
                <a:gd name="connsiteY15" fmla="*/ 433480 h 604930"/>
                <a:gd name="connsiteX16" fmla="*/ 723900 w 2800350"/>
                <a:gd name="connsiteY16" fmla="*/ 465230 h 604930"/>
                <a:gd name="connsiteX17" fmla="*/ 749300 w 2800350"/>
                <a:gd name="connsiteY17" fmla="*/ 369980 h 604930"/>
                <a:gd name="connsiteX18" fmla="*/ 800100 w 2800350"/>
                <a:gd name="connsiteY18" fmla="*/ 427130 h 604930"/>
                <a:gd name="connsiteX19" fmla="*/ 908050 w 2800350"/>
                <a:gd name="connsiteY19" fmla="*/ 382680 h 604930"/>
                <a:gd name="connsiteX20" fmla="*/ 990600 w 2800350"/>
                <a:gd name="connsiteY20" fmla="*/ 471580 h 604930"/>
                <a:gd name="connsiteX21" fmla="*/ 1028700 w 2800350"/>
                <a:gd name="connsiteY21" fmla="*/ 395380 h 604930"/>
                <a:gd name="connsiteX22" fmla="*/ 1092200 w 2800350"/>
                <a:gd name="connsiteY22" fmla="*/ 477930 h 604930"/>
                <a:gd name="connsiteX23" fmla="*/ 1130300 w 2800350"/>
                <a:gd name="connsiteY23" fmla="*/ 242980 h 604930"/>
                <a:gd name="connsiteX24" fmla="*/ 1181100 w 2800350"/>
                <a:gd name="connsiteY24" fmla="*/ 319180 h 604930"/>
                <a:gd name="connsiteX25" fmla="*/ 1212850 w 2800350"/>
                <a:gd name="connsiteY25" fmla="*/ 147730 h 604930"/>
                <a:gd name="connsiteX26" fmla="*/ 1282700 w 2800350"/>
                <a:gd name="connsiteY26" fmla="*/ 357280 h 604930"/>
                <a:gd name="connsiteX27" fmla="*/ 1397000 w 2800350"/>
                <a:gd name="connsiteY27" fmla="*/ 249330 h 604930"/>
                <a:gd name="connsiteX28" fmla="*/ 1447800 w 2800350"/>
                <a:gd name="connsiteY28" fmla="*/ 554130 h 604930"/>
                <a:gd name="connsiteX29" fmla="*/ 1479550 w 2800350"/>
                <a:gd name="connsiteY29" fmla="*/ 395380 h 604930"/>
                <a:gd name="connsiteX30" fmla="*/ 1504950 w 2800350"/>
                <a:gd name="connsiteY30" fmla="*/ 471580 h 604930"/>
                <a:gd name="connsiteX31" fmla="*/ 1524000 w 2800350"/>
                <a:gd name="connsiteY31" fmla="*/ 281080 h 604930"/>
                <a:gd name="connsiteX32" fmla="*/ 1562100 w 2800350"/>
                <a:gd name="connsiteY32" fmla="*/ 408080 h 604930"/>
                <a:gd name="connsiteX33" fmla="*/ 1600200 w 2800350"/>
                <a:gd name="connsiteY33" fmla="*/ 312830 h 604930"/>
                <a:gd name="connsiteX34" fmla="*/ 1644650 w 2800350"/>
                <a:gd name="connsiteY34" fmla="*/ 496980 h 604930"/>
                <a:gd name="connsiteX35" fmla="*/ 1695450 w 2800350"/>
                <a:gd name="connsiteY35" fmla="*/ 262030 h 604930"/>
                <a:gd name="connsiteX36" fmla="*/ 1752600 w 2800350"/>
                <a:gd name="connsiteY36" fmla="*/ 350930 h 604930"/>
                <a:gd name="connsiteX37" fmla="*/ 1778000 w 2800350"/>
                <a:gd name="connsiteY37" fmla="*/ 179480 h 604930"/>
                <a:gd name="connsiteX38" fmla="*/ 1803400 w 2800350"/>
                <a:gd name="connsiteY38" fmla="*/ 312830 h 604930"/>
                <a:gd name="connsiteX39" fmla="*/ 1866900 w 2800350"/>
                <a:gd name="connsiteY39" fmla="*/ 71530 h 604930"/>
                <a:gd name="connsiteX40" fmla="*/ 1879600 w 2800350"/>
                <a:gd name="connsiteY40" fmla="*/ 217580 h 604930"/>
                <a:gd name="connsiteX41" fmla="*/ 1949450 w 2800350"/>
                <a:gd name="connsiteY41" fmla="*/ 147730 h 604930"/>
                <a:gd name="connsiteX42" fmla="*/ 1987550 w 2800350"/>
                <a:gd name="connsiteY42" fmla="*/ 204880 h 604930"/>
                <a:gd name="connsiteX43" fmla="*/ 2000250 w 2800350"/>
                <a:gd name="connsiteY43" fmla="*/ 84230 h 604930"/>
                <a:gd name="connsiteX44" fmla="*/ 2019300 w 2800350"/>
                <a:gd name="connsiteY44" fmla="*/ 198530 h 604930"/>
                <a:gd name="connsiteX45" fmla="*/ 2044700 w 2800350"/>
                <a:gd name="connsiteY45" fmla="*/ 1680 h 604930"/>
                <a:gd name="connsiteX46" fmla="*/ 2076450 w 2800350"/>
                <a:gd name="connsiteY46" fmla="*/ 331880 h 604930"/>
                <a:gd name="connsiteX47" fmla="*/ 2120900 w 2800350"/>
                <a:gd name="connsiteY47" fmla="*/ 217580 h 604930"/>
                <a:gd name="connsiteX48" fmla="*/ 2152650 w 2800350"/>
                <a:gd name="connsiteY48" fmla="*/ 395380 h 604930"/>
                <a:gd name="connsiteX49" fmla="*/ 2228850 w 2800350"/>
                <a:gd name="connsiteY49" fmla="*/ 274730 h 604930"/>
                <a:gd name="connsiteX50" fmla="*/ 2286000 w 2800350"/>
                <a:gd name="connsiteY50" fmla="*/ 554130 h 604930"/>
                <a:gd name="connsiteX51" fmla="*/ 2324100 w 2800350"/>
                <a:gd name="connsiteY51" fmla="*/ 401730 h 604930"/>
                <a:gd name="connsiteX52" fmla="*/ 2374900 w 2800350"/>
                <a:gd name="connsiteY52" fmla="*/ 509680 h 604930"/>
                <a:gd name="connsiteX53" fmla="*/ 2432050 w 2800350"/>
                <a:gd name="connsiteY53" fmla="*/ 281080 h 604930"/>
                <a:gd name="connsiteX54" fmla="*/ 2457450 w 2800350"/>
                <a:gd name="connsiteY54" fmla="*/ 408080 h 604930"/>
                <a:gd name="connsiteX55" fmla="*/ 2489200 w 2800350"/>
                <a:gd name="connsiteY55" fmla="*/ 147730 h 604930"/>
                <a:gd name="connsiteX56" fmla="*/ 2514600 w 2800350"/>
                <a:gd name="connsiteY56" fmla="*/ 262030 h 604930"/>
                <a:gd name="connsiteX57" fmla="*/ 2559050 w 2800350"/>
                <a:gd name="connsiteY57" fmla="*/ 236630 h 604930"/>
                <a:gd name="connsiteX58" fmla="*/ 2616200 w 2800350"/>
                <a:gd name="connsiteY58" fmla="*/ 376330 h 604930"/>
                <a:gd name="connsiteX59" fmla="*/ 2641600 w 2800350"/>
                <a:gd name="connsiteY59" fmla="*/ 312830 h 604930"/>
                <a:gd name="connsiteX60" fmla="*/ 2698750 w 2800350"/>
                <a:gd name="connsiteY60" fmla="*/ 414430 h 604930"/>
                <a:gd name="connsiteX61" fmla="*/ 2762250 w 2800350"/>
                <a:gd name="connsiteY61" fmla="*/ 262030 h 604930"/>
                <a:gd name="connsiteX62" fmla="*/ 2800350 w 2800350"/>
                <a:gd name="connsiteY62" fmla="*/ 344580 h 604930"/>
                <a:gd name="connsiteX0" fmla="*/ 0 w 2800350"/>
                <a:gd name="connsiteY0" fmla="*/ 604930 h 604930"/>
                <a:gd name="connsiteX1" fmla="*/ 12700 w 2800350"/>
                <a:gd name="connsiteY1" fmla="*/ 471580 h 604930"/>
                <a:gd name="connsiteX2" fmla="*/ 57150 w 2800350"/>
                <a:gd name="connsiteY2" fmla="*/ 541430 h 604930"/>
                <a:gd name="connsiteX3" fmla="*/ 76200 w 2800350"/>
                <a:gd name="connsiteY3" fmla="*/ 357280 h 604930"/>
                <a:gd name="connsiteX4" fmla="*/ 133350 w 2800350"/>
                <a:gd name="connsiteY4" fmla="*/ 471580 h 604930"/>
                <a:gd name="connsiteX5" fmla="*/ 196850 w 2800350"/>
                <a:gd name="connsiteY5" fmla="*/ 382680 h 604930"/>
                <a:gd name="connsiteX6" fmla="*/ 285750 w 2800350"/>
                <a:gd name="connsiteY6" fmla="*/ 471580 h 604930"/>
                <a:gd name="connsiteX7" fmla="*/ 330200 w 2800350"/>
                <a:gd name="connsiteY7" fmla="*/ 395380 h 604930"/>
                <a:gd name="connsiteX8" fmla="*/ 412750 w 2800350"/>
                <a:gd name="connsiteY8" fmla="*/ 446180 h 604930"/>
                <a:gd name="connsiteX9" fmla="*/ 450850 w 2800350"/>
                <a:gd name="connsiteY9" fmla="*/ 262030 h 604930"/>
                <a:gd name="connsiteX10" fmla="*/ 482600 w 2800350"/>
                <a:gd name="connsiteY10" fmla="*/ 325530 h 604930"/>
                <a:gd name="connsiteX11" fmla="*/ 533400 w 2800350"/>
                <a:gd name="connsiteY11" fmla="*/ 192180 h 604930"/>
                <a:gd name="connsiteX12" fmla="*/ 565150 w 2800350"/>
                <a:gd name="connsiteY12" fmla="*/ 350930 h 604930"/>
                <a:gd name="connsiteX13" fmla="*/ 609600 w 2800350"/>
                <a:gd name="connsiteY13" fmla="*/ 287430 h 604930"/>
                <a:gd name="connsiteX14" fmla="*/ 641350 w 2800350"/>
                <a:gd name="connsiteY14" fmla="*/ 465230 h 604930"/>
                <a:gd name="connsiteX15" fmla="*/ 679450 w 2800350"/>
                <a:gd name="connsiteY15" fmla="*/ 433480 h 604930"/>
                <a:gd name="connsiteX16" fmla="*/ 723900 w 2800350"/>
                <a:gd name="connsiteY16" fmla="*/ 465230 h 604930"/>
                <a:gd name="connsiteX17" fmla="*/ 749300 w 2800350"/>
                <a:gd name="connsiteY17" fmla="*/ 369980 h 604930"/>
                <a:gd name="connsiteX18" fmla="*/ 800100 w 2800350"/>
                <a:gd name="connsiteY18" fmla="*/ 427130 h 604930"/>
                <a:gd name="connsiteX19" fmla="*/ 908050 w 2800350"/>
                <a:gd name="connsiteY19" fmla="*/ 382680 h 604930"/>
                <a:gd name="connsiteX20" fmla="*/ 990600 w 2800350"/>
                <a:gd name="connsiteY20" fmla="*/ 471580 h 604930"/>
                <a:gd name="connsiteX21" fmla="*/ 1028700 w 2800350"/>
                <a:gd name="connsiteY21" fmla="*/ 395380 h 604930"/>
                <a:gd name="connsiteX22" fmla="*/ 1092200 w 2800350"/>
                <a:gd name="connsiteY22" fmla="*/ 477930 h 604930"/>
                <a:gd name="connsiteX23" fmla="*/ 1130300 w 2800350"/>
                <a:gd name="connsiteY23" fmla="*/ 242980 h 604930"/>
                <a:gd name="connsiteX24" fmla="*/ 1181100 w 2800350"/>
                <a:gd name="connsiteY24" fmla="*/ 319180 h 604930"/>
                <a:gd name="connsiteX25" fmla="*/ 1212850 w 2800350"/>
                <a:gd name="connsiteY25" fmla="*/ 147730 h 604930"/>
                <a:gd name="connsiteX26" fmla="*/ 1282700 w 2800350"/>
                <a:gd name="connsiteY26" fmla="*/ 357280 h 604930"/>
                <a:gd name="connsiteX27" fmla="*/ 1333500 w 2800350"/>
                <a:gd name="connsiteY27" fmla="*/ 249330 h 604930"/>
                <a:gd name="connsiteX28" fmla="*/ 1447800 w 2800350"/>
                <a:gd name="connsiteY28" fmla="*/ 554130 h 604930"/>
                <a:gd name="connsiteX29" fmla="*/ 1479550 w 2800350"/>
                <a:gd name="connsiteY29" fmla="*/ 395380 h 604930"/>
                <a:gd name="connsiteX30" fmla="*/ 1504950 w 2800350"/>
                <a:gd name="connsiteY30" fmla="*/ 471580 h 604930"/>
                <a:gd name="connsiteX31" fmla="*/ 1524000 w 2800350"/>
                <a:gd name="connsiteY31" fmla="*/ 281080 h 604930"/>
                <a:gd name="connsiteX32" fmla="*/ 1562100 w 2800350"/>
                <a:gd name="connsiteY32" fmla="*/ 408080 h 604930"/>
                <a:gd name="connsiteX33" fmla="*/ 1600200 w 2800350"/>
                <a:gd name="connsiteY33" fmla="*/ 312830 h 604930"/>
                <a:gd name="connsiteX34" fmla="*/ 1644650 w 2800350"/>
                <a:gd name="connsiteY34" fmla="*/ 496980 h 604930"/>
                <a:gd name="connsiteX35" fmla="*/ 1695450 w 2800350"/>
                <a:gd name="connsiteY35" fmla="*/ 262030 h 604930"/>
                <a:gd name="connsiteX36" fmla="*/ 1752600 w 2800350"/>
                <a:gd name="connsiteY36" fmla="*/ 350930 h 604930"/>
                <a:gd name="connsiteX37" fmla="*/ 1778000 w 2800350"/>
                <a:gd name="connsiteY37" fmla="*/ 179480 h 604930"/>
                <a:gd name="connsiteX38" fmla="*/ 1803400 w 2800350"/>
                <a:gd name="connsiteY38" fmla="*/ 312830 h 604930"/>
                <a:gd name="connsiteX39" fmla="*/ 1866900 w 2800350"/>
                <a:gd name="connsiteY39" fmla="*/ 71530 h 604930"/>
                <a:gd name="connsiteX40" fmla="*/ 1879600 w 2800350"/>
                <a:gd name="connsiteY40" fmla="*/ 217580 h 604930"/>
                <a:gd name="connsiteX41" fmla="*/ 1949450 w 2800350"/>
                <a:gd name="connsiteY41" fmla="*/ 147730 h 604930"/>
                <a:gd name="connsiteX42" fmla="*/ 1987550 w 2800350"/>
                <a:gd name="connsiteY42" fmla="*/ 204880 h 604930"/>
                <a:gd name="connsiteX43" fmla="*/ 2000250 w 2800350"/>
                <a:gd name="connsiteY43" fmla="*/ 84230 h 604930"/>
                <a:gd name="connsiteX44" fmla="*/ 2019300 w 2800350"/>
                <a:gd name="connsiteY44" fmla="*/ 198530 h 604930"/>
                <a:gd name="connsiteX45" fmla="*/ 2044700 w 2800350"/>
                <a:gd name="connsiteY45" fmla="*/ 1680 h 604930"/>
                <a:gd name="connsiteX46" fmla="*/ 2076450 w 2800350"/>
                <a:gd name="connsiteY46" fmla="*/ 331880 h 604930"/>
                <a:gd name="connsiteX47" fmla="*/ 2120900 w 2800350"/>
                <a:gd name="connsiteY47" fmla="*/ 217580 h 604930"/>
                <a:gd name="connsiteX48" fmla="*/ 2152650 w 2800350"/>
                <a:gd name="connsiteY48" fmla="*/ 395380 h 604930"/>
                <a:gd name="connsiteX49" fmla="*/ 2228850 w 2800350"/>
                <a:gd name="connsiteY49" fmla="*/ 274730 h 604930"/>
                <a:gd name="connsiteX50" fmla="*/ 2286000 w 2800350"/>
                <a:gd name="connsiteY50" fmla="*/ 554130 h 604930"/>
                <a:gd name="connsiteX51" fmla="*/ 2324100 w 2800350"/>
                <a:gd name="connsiteY51" fmla="*/ 401730 h 604930"/>
                <a:gd name="connsiteX52" fmla="*/ 2374900 w 2800350"/>
                <a:gd name="connsiteY52" fmla="*/ 509680 h 604930"/>
                <a:gd name="connsiteX53" fmla="*/ 2432050 w 2800350"/>
                <a:gd name="connsiteY53" fmla="*/ 281080 h 604930"/>
                <a:gd name="connsiteX54" fmla="*/ 2457450 w 2800350"/>
                <a:gd name="connsiteY54" fmla="*/ 408080 h 604930"/>
                <a:gd name="connsiteX55" fmla="*/ 2489200 w 2800350"/>
                <a:gd name="connsiteY55" fmla="*/ 147730 h 604930"/>
                <a:gd name="connsiteX56" fmla="*/ 2514600 w 2800350"/>
                <a:gd name="connsiteY56" fmla="*/ 262030 h 604930"/>
                <a:gd name="connsiteX57" fmla="*/ 2559050 w 2800350"/>
                <a:gd name="connsiteY57" fmla="*/ 236630 h 604930"/>
                <a:gd name="connsiteX58" fmla="*/ 2616200 w 2800350"/>
                <a:gd name="connsiteY58" fmla="*/ 376330 h 604930"/>
                <a:gd name="connsiteX59" fmla="*/ 2641600 w 2800350"/>
                <a:gd name="connsiteY59" fmla="*/ 312830 h 604930"/>
                <a:gd name="connsiteX60" fmla="*/ 2698750 w 2800350"/>
                <a:gd name="connsiteY60" fmla="*/ 414430 h 604930"/>
                <a:gd name="connsiteX61" fmla="*/ 2762250 w 2800350"/>
                <a:gd name="connsiteY61" fmla="*/ 262030 h 604930"/>
                <a:gd name="connsiteX62" fmla="*/ 2800350 w 2800350"/>
                <a:gd name="connsiteY62" fmla="*/ 344580 h 604930"/>
                <a:gd name="connsiteX0" fmla="*/ 0 w 2800350"/>
                <a:gd name="connsiteY0" fmla="*/ 604930 h 604930"/>
                <a:gd name="connsiteX1" fmla="*/ 12700 w 2800350"/>
                <a:gd name="connsiteY1" fmla="*/ 471580 h 604930"/>
                <a:gd name="connsiteX2" fmla="*/ 57150 w 2800350"/>
                <a:gd name="connsiteY2" fmla="*/ 541430 h 604930"/>
                <a:gd name="connsiteX3" fmla="*/ 76200 w 2800350"/>
                <a:gd name="connsiteY3" fmla="*/ 357280 h 604930"/>
                <a:gd name="connsiteX4" fmla="*/ 133350 w 2800350"/>
                <a:gd name="connsiteY4" fmla="*/ 471580 h 604930"/>
                <a:gd name="connsiteX5" fmla="*/ 196850 w 2800350"/>
                <a:gd name="connsiteY5" fmla="*/ 382680 h 604930"/>
                <a:gd name="connsiteX6" fmla="*/ 285750 w 2800350"/>
                <a:gd name="connsiteY6" fmla="*/ 471580 h 604930"/>
                <a:gd name="connsiteX7" fmla="*/ 330200 w 2800350"/>
                <a:gd name="connsiteY7" fmla="*/ 395380 h 604930"/>
                <a:gd name="connsiteX8" fmla="*/ 412750 w 2800350"/>
                <a:gd name="connsiteY8" fmla="*/ 446180 h 604930"/>
                <a:gd name="connsiteX9" fmla="*/ 450850 w 2800350"/>
                <a:gd name="connsiteY9" fmla="*/ 262030 h 604930"/>
                <a:gd name="connsiteX10" fmla="*/ 482600 w 2800350"/>
                <a:gd name="connsiteY10" fmla="*/ 325530 h 604930"/>
                <a:gd name="connsiteX11" fmla="*/ 533400 w 2800350"/>
                <a:gd name="connsiteY11" fmla="*/ 192180 h 604930"/>
                <a:gd name="connsiteX12" fmla="*/ 565150 w 2800350"/>
                <a:gd name="connsiteY12" fmla="*/ 350930 h 604930"/>
                <a:gd name="connsiteX13" fmla="*/ 609600 w 2800350"/>
                <a:gd name="connsiteY13" fmla="*/ 287430 h 604930"/>
                <a:gd name="connsiteX14" fmla="*/ 641350 w 2800350"/>
                <a:gd name="connsiteY14" fmla="*/ 465230 h 604930"/>
                <a:gd name="connsiteX15" fmla="*/ 679450 w 2800350"/>
                <a:gd name="connsiteY15" fmla="*/ 433480 h 604930"/>
                <a:gd name="connsiteX16" fmla="*/ 723900 w 2800350"/>
                <a:gd name="connsiteY16" fmla="*/ 465230 h 604930"/>
                <a:gd name="connsiteX17" fmla="*/ 749300 w 2800350"/>
                <a:gd name="connsiteY17" fmla="*/ 369980 h 604930"/>
                <a:gd name="connsiteX18" fmla="*/ 800100 w 2800350"/>
                <a:gd name="connsiteY18" fmla="*/ 427130 h 604930"/>
                <a:gd name="connsiteX19" fmla="*/ 908050 w 2800350"/>
                <a:gd name="connsiteY19" fmla="*/ 382680 h 604930"/>
                <a:gd name="connsiteX20" fmla="*/ 990600 w 2800350"/>
                <a:gd name="connsiteY20" fmla="*/ 471580 h 604930"/>
                <a:gd name="connsiteX21" fmla="*/ 1028700 w 2800350"/>
                <a:gd name="connsiteY21" fmla="*/ 395380 h 604930"/>
                <a:gd name="connsiteX22" fmla="*/ 1092200 w 2800350"/>
                <a:gd name="connsiteY22" fmla="*/ 477930 h 604930"/>
                <a:gd name="connsiteX23" fmla="*/ 1130300 w 2800350"/>
                <a:gd name="connsiteY23" fmla="*/ 242980 h 604930"/>
                <a:gd name="connsiteX24" fmla="*/ 1181100 w 2800350"/>
                <a:gd name="connsiteY24" fmla="*/ 319180 h 604930"/>
                <a:gd name="connsiteX25" fmla="*/ 1212850 w 2800350"/>
                <a:gd name="connsiteY25" fmla="*/ 147730 h 604930"/>
                <a:gd name="connsiteX26" fmla="*/ 1282700 w 2800350"/>
                <a:gd name="connsiteY26" fmla="*/ 357280 h 604930"/>
                <a:gd name="connsiteX27" fmla="*/ 1333500 w 2800350"/>
                <a:gd name="connsiteY27" fmla="*/ 249330 h 604930"/>
                <a:gd name="connsiteX28" fmla="*/ 1447800 w 2800350"/>
                <a:gd name="connsiteY28" fmla="*/ 554130 h 604930"/>
                <a:gd name="connsiteX29" fmla="*/ 1479550 w 2800350"/>
                <a:gd name="connsiteY29" fmla="*/ 395380 h 604930"/>
                <a:gd name="connsiteX30" fmla="*/ 1504950 w 2800350"/>
                <a:gd name="connsiteY30" fmla="*/ 471580 h 604930"/>
                <a:gd name="connsiteX31" fmla="*/ 1524000 w 2800350"/>
                <a:gd name="connsiteY31" fmla="*/ 281080 h 604930"/>
                <a:gd name="connsiteX32" fmla="*/ 1562100 w 2800350"/>
                <a:gd name="connsiteY32" fmla="*/ 408080 h 604930"/>
                <a:gd name="connsiteX33" fmla="*/ 1600200 w 2800350"/>
                <a:gd name="connsiteY33" fmla="*/ 312830 h 604930"/>
                <a:gd name="connsiteX34" fmla="*/ 1644650 w 2800350"/>
                <a:gd name="connsiteY34" fmla="*/ 496980 h 604930"/>
                <a:gd name="connsiteX35" fmla="*/ 1695450 w 2800350"/>
                <a:gd name="connsiteY35" fmla="*/ 262030 h 604930"/>
                <a:gd name="connsiteX36" fmla="*/ 1752600 w 2800350"/>
                <a:gd name="connsiteY36" fmla="*/ 350930 h 604930"/>
                <a:gd name="connsiteX37" fmla="*/ 1778000 w 2800350"/>
                <a:gd name="connsiteY37" fmla="*/ 179480 h 604930"/>
                <a:gd name="connsiteX38" fmla="*/ 1803400 w 2800350"/>
                <a:gd name="connsiteY38" fmla="*/ 312830 h 604930"/>
                <a:gd name="connsiteX39" fmla="*/ 1866900 w 2800350"/>
                <a:gd name="connsiteY39" fmla="*/ 71530 h 604930"/>
                <a:gd name="connsiteX40" fmla="*/ 1879600 w 2800350"/>
                <a:gd name="connsiteY40" fmla="*/ 217580 h 604930"/>
                <a:gd name="connsiteX41" fmla="*/ 1949450 w 2800350"/>
                <a:gd name="connsiteY41" fmla="*/ 147730 h 604930"/>
                <a:gd name="connsiteX42" fmla="*/ 1987550 w 2800350"/>
                <a:gd name="connsiteY42" fmla="*/ 204880 h 604930"/>
                <a:gd name="connsiteX43" fmla="*/ 2000250 w 2800350"/>
                <a:gd name="connsiteY43" fmla="*/ 84230 h 604930"/>
                <a:gd name="connsiteX44" fmla="*/ 2019300 w 2800350"/>
                <a:gd name="connsiteY44" fmla="*/ 198530 h 604930"/>
                <a:gd name="connsiteX45" fmla="*/ 2044700 w 2800350"/>
                <a:gd name="connsiteY45" fmla="*/ 1680 h 604930"/>
                <a:gd name="connsiteX46" fmla="*/ 2076450 w 2800350"/>
                <a:gd name="connsiteY46" fmla="*/ 331880 h 604930"/>
                <a:gd name="connsiteX47" fmla="*/ 2120900 w 2800350"/>
                <a:gd name="connsiteY47" fmla="*/ 217580 h 604930"/>
                <a:gd name="connsiteX48" fmla="*/ 2178050 w 2800350"/>
                <a:gd name="connsiteY48" fmla="*/ 414430 h 604930"/>
                <a:gd name="connsiteX49" fmla="*/ 2228850 w 2800350"/>
                <a:gd name="connsiteY49" fmla="*/ 274730 h 604930"/>
                <a:gd name="connsiteX50" fmla="*/ 2286000 w 2800350"/>
                <a:gd name="connsiteY50" fmla="*/ 554130 h 604930"/>
                <a:gd name="connsiteX51" fmla="*/ 2324100 w 2800350"/>
                <a:gd name="connsiteY51" fmla="*/ 401730 h 604930"/>
                <a:gd name="connsiteX52" fmla="*/ 2374900 w 2800350"/>
                <a:gd name="connsiteY52" fmla="*/ 509680 h 604930"/>
                <a:gd name="connsiteX53" fmla="*/ 2432050 w 2800350"/>
                <a:gd name="connsiteY53" fmla="*/ 281080 h 604930"/>
                <a:gd name="connsiteX54" fmla="*/ 2457450 w 2800350"/>
                <a:gd name="connsiteY54" fmla="*/ 408080 h 604930"/>
                <a:gd name="connsiteX55" fmla="*/ 2489200 w 2800350"/>
                <a:gd name="connsiteY55" fmla="*/ 147730 h 604930"/>
                <a:gd name="connsiteX56" fmla="*/ 2514600 w 2800350"/>
                <a:gd name="connsiteY56" fmla="*/ 262030 h 604930"/>
                <a:gd name="connsiteX57" fmla="*/ 2559050 w 2800350"/>
                <a:gd name="connsiteY57" fmla="*/ 236630 h 604930"/>
                <a:gd name="connsiteX58" fmla="*/ 2616200 w 2800350"/>
                <a:gd name="connsiteY58" fmla="*/ 376330 h 604930"/>
                <a:gd name="connsiteX59" fmla="*/ 2641600 w 2800350"/>
                <a:gd name="connsiteY59" fmla="*/ 312830 h 604930"/>
                <a:gd name="connsiteX60" fmla="*/ 2698750 w 2800350"/>
                <a:gd name="connsiteY60" fmla="*/ 414430 h 604930"/>
                <a:gd name="connsiteX61" fmla="*/ 2762250 w 2800350"/>
                <a:gd name="connsiteY61" fmla="*/ 262030 h 604930"/>
                <a:gd name="connsiteX62" fmla="*/ 2800350 w 2800350"/>
                <a:gd name="connsiteY62" fmla="*/ 344580 h 604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</a:cxnLst>
              <a:rect l="l" t="t" r="r" b="b"/>
              <a:pathLst>
                <a:path w="2800350" h="604930">
                  <a:moveTo>
                    <a:pt x="0" y="604930"/>
                  </a:moveTo>
                  <a:cubicBezTo>
                    <a:pt x="1587" y="543546"/>
                    <a:pt x="3175" y="482163"/>
                    <a:pt x="12700" y="471580"/>
                  </a:cubicBezTo>
                  <a:cubicBezTo>
                    <a:pt x="22225" y="460997"/>
                    <a:pt x="46567" y="560480"/>
                    <a:pt x="57150" y="541430"/>
                  </a:cubicBezTo>
                  <a:cubicBezTo>
                    <a:pt x="67733" y="522380"/>
                    <a:pt x="63500" y="368922"/>
                    <a:pt x="76200" y="357280"/>
                  </a:cubicBezTo>
                  <a:cubicBezTo>
                    <a:pt x="88900" y="345638"/>
                    <a:pt x="113242" y="467347"/>
                    <a:pt x="133350" y="471580"/>
                  </a:cubicBezTo>
                  <a:cubicBezTo>
                    <a:pt x="153458" y="475813"/>
                    <a:pt x="171450" y="382680"/>
                    <a:pt x="196850" y="382680"/>
                  </a:cubicBezTo>
                  <a:cubicBezTo>
                    <a:pt x="222250" y="382680"/>
                    <a:pt x="263525" y="469463"/>
                    <a:pt x="285750" y="471580"/>
                  </a:cubicBezTo>
                  <a:cubicBezTo>
                    <a:pt x="307975" y="473697"/>
                    <a:pt x="309033" y="399613"/>
                    <a:pt x="330200" y="395380"/>
                  </a:cubicBezTo>
                  <a:cubicBezTo>
                    <a:pt x="351367" y="391147"/>
                    <a:pt x="392642" y="468405"/>
                    <a:pt x="412750" y="446180"/>
                  </a:cubicBezTo>
                  <a:cubicBezTo>
                    <a:pt x="432858" y="423955"/>
                    <a:pt x="439208" y="282138"/>
                    <a:pt x="450850" y="262030"/>
                  </a:cubicBezTo>
                  <a:cubicBezTo>
                    <a:pt x="462492" y="241922"/>
                    <a:pt x="468842" y="337172"/>
                    <a:pt x="482600" y="325530"/>
                  </a:cubicBezTo>
                  <a:cubicBezTo>
                    <a:pt x="496358" y="313888"/>
                    <a:pt x="519642" y="187947"/>
                    <a:pt x="533400" y="192180"/>
                  </a:cubicBezTo>
                  <a:cubicBezTo>
                    <a:pt x="547158" y="196413"/>
                    <a:pt x="552450" y="335055"/>
                    <a:pt x="565150" y="350930"/>
                  </a:cubicBezTo>
                  <a:cubicBezTo>
                    <a:pt x="577850" y="366805"/>
                    <a:pt x="596900" y="268380"/>
                    <a:pt x="609600" y="287430"/>
                  </a:cubicBezTo>
                  <a:cubicBezTo>
                    <a:pt x="622300" y="306480"/>
                    <a:pt x="629708" y="440888"/>
                    <a:pt x="641350" y="465230"/>
                  </a:cubicBezTo>
                  <a:cubicBezTo>
                    <a:pt x="652992" y="489572"/>
                    <a:pt x="665692" y="433480"/>
                    <a:pt x="679450" y="433480"/>
                  </a:cubicBezTo>
                  <a:cubicBezTo>
                    <a:pt x="693208" y="433480"/>
                    <a:pt x="712258" y="475813"/>
                    <a:pt x="723900" y="465230"/>
                  </a:cubicBezTo>
                  <a:cubicBezTo>
                    <a:pt x="735542" y="454647"/>
                    <a:pt x="736600" y="376330"/>
                    <a:pt x="749300" y="369980"/>
                  </a:cubicBezTo>
                  <a:cubicBezTo>
                    <a:pt x="762000" y="363630"/>
                    <a:pt x="773642" y="425013"/>
                    <a:pt x="800100" y="427130"/>
                  </a:cubicBezTo>
                  <a:cubicBezTo>
                    <a:pt x="826558" y="429247"/>
                    <a:pt x="876300" y="375272"/>
                    <a:pt x="908050" y="382680"/>
                  </a:cubicBezTo>
                  <a:cubicBezTo>
                    <a:pt x="939800" y="390088"/>
                    <a:pt x="970492" y="469463"/>
                    <a:pt x="990600" y="471580"/>
                  </a:cubicBezTo>
                  <a:cubicBezTo>
                    <a:pt x="1010708" y="473697"/>
                    <a:pt x="1011767" y="394322"/>
                    <a:pt x="1028700" y="395380"/>
                  </a:cubicBezTo>
                  <a:cubicBezTo>
                    <a:pt x="1045633" y="396438"/>
                    <a:pt x="1075267" y="503330"/>
                    <a:pt x="1092200" y="477930"/>
                  </a:cubicBezTo>
                  <a:cubicBezTo>
                    <a:pt x="1109133" y="452530"/>
                    <a:pt x="1115483" y="269438"/>
                    <a:pt x="1130300" y="242980"/>
                  </a:cubicBezTo>
                  <a:cubicBezTo>
                    <a:pt x="1145117" y="216522"/>
                    <a:pt x="1167342" y="335055"/>
                    <a:pt x="1181100" y="319180"/>
                  </a:cubicBezTo>
                  <a:cubicBezTo>
                    <a:pt x="1194858" y="303305"/>
                    <a:pt x="1195917" y="141380"/>
                    <a:pt x="1212850" y="147730"/>
                  </a:cubicBezTo>
                  <a:cubicBezTo>
                    <a:pt x="1229783" y="154080"/>
                    <a:pt x="1262592" y="340347"/>
                    <a:pt x="1282700" y="357280"/>
                  </a:cubicBezTo>
                  <a:cubicBezTo>
                    <a:pt x="1302808" y="374213"/>
                    <a:pt x="1305983" y="216522"/>
                    <a:pt x="1333500" y="249330"/>
                  </a:cubicBezTo>
                  <a:cubicBezTo>
                    <a:pt x="1361017" y="282138"/>
                    <a:pt x="1423458" y="529788"/>
                    <a:pt x="1447800" y="554130"/>
                  </a:cubicBezTo>
                  <a:cubicBezTo>
                    <a:pt x="1472142" y="578472"/>
                    <a:pt x="1470025" y="409138"/>
                    <a:pt x="1479550" y="395380"/>
                  </a:cubicBezTo>
                  <a:cubicBezTo>
                    <a:pt x="1489075" y="381622"/>
                    <a:pt x="1497542" y="490630"/>
                    <a:pt x="1504950" y="471580"/>
                  </a:cubicBezTo>
                  <a:cubicBezTo>
                    <a:pt x="1512358" y="452530"/>
                    <a:pt x="1514475" y="291663"/>
                    <a:pt x="1524000" y="281080"/>
                  </a:cubicBezTo>
                  <a:cubicBezTo>
                    <a:pt x="1533525" y="270497"/>
                    <a:pt x="1549400" y="402788"/>
                    <a:pt x="1562100" y="408080"/>
                  </a:cubicBezTo>
                  <a:cubicBezTo>
                    <a:pt x="1574800" y="413372"/>
                    <a:pt x="1586442" y="298013"/>
                    <a:pt x="1600200" y="312830"/>
                  </a:cubicBezTo>
                  <a:cubicBezTo>
                    <a:pt x="1613958" y="327647"/>
                    <a:pt x="1628775" y="505447"/>
                    <a:pt x="1644650" y="496980"/>
                  </a:cubicBezTo>
                  <a:cubicBezTo>
                    <a:pt x="1660525" y="488513"/>
                    <a:pt x="1677458" y="286372"/>
                    <a:pt x="1695450" y="262030"/>
                  </a:cubicBezTo>
                  <a:cubicBezTo>
                    <a:pt x="1713442" y="237688"/>
                    <a:pt x="1738842" y="364688"/>
                    <a:pt x="1752600" y="350930"/>
                  </a:cubicBezTo>
                  <a:cubicBezTo>
                    <a:pt x="1766358" y="337172"/>
                    <a:pt x="1769533" y="185830"/>
                    <a:pt x="1778000" y="179480"/>
                  </a:cubicBezTo>
                  <a:cubicBezTo>
                    <a:pt x="1786467" y="173130"/>
                    <a:pt x="1788583" y="330822"/>
                    <a:pt x="1803400" y="312830"/>
                  </a:cubicBezTo>
                  <a:cubicBezTo>
                    <a:pt x="1818217" y="294838"/>
                    <a:pt x="1854200" y="87405"/>
                    <a:pt x="1866900" y="71530"/>
                  </a:cubicBezTo>
                  <a:cubicBezTo>
                    <a:pt x="1879600" y="55655"/>
                    <a:pt x="1865842" y="204880"/>
                    <a:pt x="1879600" y="217580"/>
                  </a:cubicBezTo>
                  <a:cubicBezTo>
                    <a:pt x="1893358" y="230280"/>
                    <a:pt x="1931458" y="149847"/>
                    <a:pt x="1949450" y="147730"/>
                  </a:cubicBezTo>
                  <a:cubicBezTo>
                    <a:pt x="1967442" y="145613"/>
                    <a:pt x="1979083" y="215463"/>
                    <a:pt x="1987550" y="204880"/>
                  </a:cubicBezTo>
                  <a:cubicBezTo>
                    <a:pt x="1996017" y="194297"/>
                    <a:pt x="1994959" y="85288"/>
                    <a:pt x="2000250" y="84230"/>
                  </a:cubicBezTo>
                  <a:cubicBezTo>
                    <a:pt x="2005541" y="83172"/>
                    <a:pt x="2011892" y="212288"/>
                    <a:pt x="2019300" y="198530"/>
                  </a:cubicBezTo>
                  <a:cubicBezTo>
                    <a:pt x="2026708" y="184772"/>
                    <a:pt x="2035175" y="-20545"/>
                    <a:pt x="2044700" y="1680"/>
                  </a:cubicBezTo>
                  <a:cubicBezTo>
                    <a:pt x="2054225" y="23905"/>
                    <a:pt x="2063750" y="295897"/>
                    <a:pt x="2076450" y="331880"/>
                  </a:cubicBezTo>
                  <a:cubicBezTo>
                    <a:pt x="2089150" y="367863"/>
                    <a:pt x="2103967" y="203822"/>
                    <a:pt x="2120900" y="217580"/>
                  </a:cubicBezTo>
                  <a:cubicBezTo>
                    <a:pt x="2137833" y="231338"/>
                    <a:pt x="2160058" y="404905"/>
                    <a:pt x="2178050" y="414430"/>
                  </a:cubicBezTo>
                  <a:cubicBezTo>
                    <a:pt x="2196042" y="423955"/>
                    <a:pt x="2210858" y="251447"/>
                    <a:pt x="2228850" y="274730"/>
                  </a:cubicBezTo>
                  <a:cubicBezTo>
                    <a:pt x="2246842" y="298013"/>
                    <a:pt x="2270125" y="532963"/>
                    <a:pt x="2286000" y="554130"/>
                  </a:cubicBezTo>
                  <a:cubicBezTo>
                    <a:pt x="2301875" y="575297"/>
                    <a:pt x="2309283" y="409138"/>
                    <a:pt x="2324100" y="401730"/>
                  </a:cubicBezTo>
                  <a:cubicBezTo>
                    <a:pt x="2338917" y="394322"/>
                    <a:pt x="2356908" y="529788"/>
                    <a:pt x="2374900" y="509680"/>
                  </a:cubicBezTo>
                  <a:cubicBezTo>
                    <a:pt x="2392892" y="489572"/>
                    <a:pt x="2418292" y="298013"/>
                    <a:pt x="2432050" y="281080"/>
                  </a:cubicBezTo>
                  <a:cubicBezTo>
                    <a:pt x="2445808" y="264147"/>
                    <a:pt x="2447925" y="430305"/>
                    <a:pt x="2457450" y="408080"/>
                  </a:cubicBezTo>
                  <a:cubicBezTo>
                    <a:pt x="2466975" y="385855"/>
                    <a:pt x="2479675" y="172072"/>
                    <a:pt x="2489200" y="147730"/>
                  </a:cubicBezTo>
                  <a:cubicBezTo>
                    <a:pt x="2498725" y="123388"/>
                    <a:pt x="2502958" y="247214"/>
                    <a:pt x="2514600" y="262030"/>
                  </a:cubicBezTo>
                  <a:cubicBezTo>
                    <a:pt x="2526242" y="276846"/>
                    <a:pt x="2542117" y="217580"/>
                    <a:pt x="2559050" y="236630"/>
                  </a:cubicBezTo>
                  <a:cubicBezTo>
                    <a:pt x="2575983" y="255680"/>
                    <a:pt x="2602442" y="363630"/>
                    <a:pt x="2616200" y="376330"/>
                  </a:cubicBezTo>
                  <a:cubicBezTo>
                    <a:pt x="2629958" y="389030"/>
                    <a:pt x="2627842" y="306480"/>
                    <a:pt x="2641600" y="312830"/>
                  </a:cubicBezTo>
                  <a:cubicBezTo>
                    <a:pt x="2655358" y="319180"/>
                    <a:pt x="2678642" y="422897"/>
                    <a:pt x="2698750" y="414430"/>
                  </a:cubicBezTo>
                  <a:cubicBezTo>
                    <a:pt x="2718858" y="405963"/>
                    <a:pt x="2745317" y="273672"/>
                    <a:pt x="2762250" y="262030"/>
                  </a:cubicBezTo>
                  <a:cubicBezTo>
                    <a:pt x="2779183" y="250388"/>
                    <a:pt x="2789766" y="297484"/>
                    <a:pt x="2800350" y="344580"/>
                  </a:cubicBezTo>
                </a:path>
              </a:pathLst>
            </a:custGeom>
            <a:ln w="19050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5" name="TextovéPole 14"/>
            <p:cNvSpPr txBox="1"/>
            <p:nvPr/>
          </p:nvSpPr>
          <p:spPr>
            <a:xfrm>
              <a:off x="1209377" y="5002561"/>
              <a:ext cx="400110" cy="921197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algn="ctr"/>
              <a:r>
                <a:rPr lang="cs-CZ" sz="1400" dirty="0" smtClean="0"/>
                <a:t>amplituda</a:t>
              </a:r>
              <a:endParaRPr lang="cs-CZ" sz="1400" dirty="0"/>
            </a:p>
          </p:txBody>
        </p:sp>
        <p:sp>
          <p:nvSpPr>
            <p:cNvPr id="16" name="TextovéPole 15"/>
            <p:cNvSpPr txBox="1"/>
            <p:nvPr/>
          </p:nvSpPr>
          <p:spPr>
            <a:xfrm>
              <a:off x="2483768" y="6237312"/>
              <a:ext cx="101798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400" dirty="0" smtClean="0"/>
                <a:t>čas (s)</a:t>
              </a:r>
              <a:endParaRPr lang="cs-CZ" sz="1400" dirty="0"/>
            </a:p>
          </p:txBody>
        </p:sp>
        <p:sp>
          <p:nvSpPr>
            <p:cNvPr id="17" name="TextovéPole 16"/>
            <p:cNvSpPr txBox="1"/>
            <p:nvPr/>
          </p:nvSpPr>
          <p:spPr>
            <a:xfrm>
              <a:off x="4211960" y="6055404"/>
              <a:ext cx="360040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50" dirty="0" smtClean="0"/>
                <a:t>50</a:t>
              </a:r>
              <a:endParaRPr lang="cs-CZ" sz="1050" dirty="0"/>
            </a:p>
          </p:txBody>
        </p:sp>
        <p:sp>
          <p:nvSpPr>
            <p:cNvPr id="18" name="TextovéPole 17"/>
            <p:cNvSpPr txBox="1"/>
            <p:nvPr/>
          </p:nvSpPr>
          <p:spPr>
            <a:xfrm>
              <a:off x="3645931" y="6055404"/>
              <a:ext cx="360040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50" dirty="0" smtClean="0"/>
                <a:t>40</a:t>
              </a:r>
              <a:endParaRPr lang="cs-CZ" sz="1050" dirty="0"/>
            </a:p>
          </p:txBody>
        </p:sp>
        <p:sp>
          <p:nvSpPr>
            <p:cNvPr id="19" name="TextovéPole 18"/>
            <p:cNvSpPr txBox="1"/>
            <p:nvPr/>
          </p:nvSpPr>
          <p:spPr>
            <a:xfrm>
              <a:off x="3079903" y="6055404"/>
              <a:ext cx="360040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50" dirty="0" smtClean="0"/>
                <a:t>30</a:t>
              </a:r>
              <a:endParaRPr lang="cs-CZ" sz="1050" dirty="0"/>
            </a:p>
          </p:txBody>
        </p:sp>
        <p:sp>
          <p:nvSpPr>
            <p:cNvPr id="20" name="TextovéPole 19"/>
            <p:cNvSpPr txBox="1"/>
            <p:nvPr/>
          </p:nvSpPr>
          <p:spPr>
            <a:xfrm>
              <a:off x="2513875" y="6055404"/>
              <a:ext cx="360040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50" dirty="0"/>
                <a:t>2</a:t>
              </a:r>
              <a:r>
                <a:rPr lang="cs-CZ" sz="1050" dirty="0" smtClean="0"/>
                <a:t>0</a:t>
              </a:r>
              <a:endParaRPr lang="cs-CZ" sz="1050" dirty="0"/>
            </a:p>
          </p:txBody>
        </p:sp>
        <p:sp>
          <p:nvSpPr>
            <p:cNvPr id="21" name="TextovéPole 20"/>
            <p:cNvSpPr txBox="1"/>
            <p:nvPr/>
          </p:nvSpPr>
          <p:spPr>
            <a:xfrm>
              <a:off x="1381819" y="6055404"/>
              <a:ext cx="360040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50" dirty="0" smtClean="0"/>
                <a:t>0</a:t>
              </a:r>
              <a:endParaRPr lang="cs-CZ" sz="1050" dirty="0"/>
            </a:p>
          </p:txBody>
        </p:sp>
        <p:sp>
          <p:nvSpPr>
            <p:cNvPr id="22" name="TextovéPole 21"/>
            <p:cNvSpPr txBox="1"/>
            <p:nvPr/>
          </p:nvSpPr>
          <p:spPr>
            <a:xfrm>
              <a:off x="1947847" y="6055404"/>
              <a:ext cx="360040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50" dirty="0" smtClean="0"/>
                <a:t>10</a:t>
              </a:r>
              <a:endParaRPr lang="cs-CZ" sz="1050" dirty="0"/>
            </a:p>
          </p:txBody>
        </p:sp>
      </p:grpSp>
      <p:grpSp>
        <p:nvGrpSpPr>
          <p:cNvPr id="23" name="Skupina 22"/>
          <p:cNvGrpSpPr/>
          <p:nvPr/>
        </p:nvGrpSpPr>
        <p:grpSpPr>
          <a:xfrm>
            <a:off x="5666231" y="1772816"/>
            <a:ext cx="3370265" cy="1710045"/>
            <a:chOff x="3577999" y="2348880"/>
            <a:chExt cx="3370265" cy="1710045"/>
          </a:xfrm>
        </p:grpSpPr>
        <p:cxnSp>
          <p:nvCxnSpPr>
            <p:cNvPr id="24" name="Přímá spojnice 23"/>
            <p:cNvCxnSpPr/>
            <p:nvPr/>
          </p:nvCxnSpPr>
          <p:spPr>
            <a:xfrm>
              <a:off x="3938103" y="2348880"/>
              <a:ext cx="0" cy="11880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Přímá spojnice 24"/>
            <p:cNvCxnSpPr/>
            <p:nvPr/>
          </p:nvCxnSpPr>
          <p:spPr>
            <a:xfrm>
              <a:off x="3924248" y="3545306"/>
              <a:ext cx="2880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ovéPole 25"/>
            <p:cNvSpPr txBox="1"/>
            <p:nvPr/>
          </p:nvSpPr>
          <p:spPr>
            <a:xfrm>
              <a:off x="6588224" y="3573016"/>
              <a:ext cx="360040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50" dirty="0" smtClean="0"/>
                <a:t>0.5</a:t>
              </a:r>
              <a:endParaRPr lang="cs-CZ" sz="1050" dirty="0"/>
            </a:p>
          </p:txBody>
        </p:sp>
        <p:sp>
          <p:nvSpPr>
            <p:cNvPr id="27" name="TextovéPole 26"/>
            <p:cNvSpPr txBox="1"/>
            <p:nvPr/>
          </p:nvSpPr>
          <p:spPr>
            <a:xfrm>
              <a:off x="6022195" y="3573016"/>
              <a:ext cx="360040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50" dirty="0" smtClean="0"/>
                <a:t>0.4</a:t>
              </a:r>
              <a:endParaRPr lang="cs-CZ" sz="1050" dirty="0"/>
            </a:p>
          </p:txBody>
        </p:sp>
        <p:sp>
          <p:nvSpPr>
            <p:cNvPr id="28" name="TextovéPole 27"/>
            <p:cNvSpPr txBox="1"/>
            <p:nvPr/>
          </p:nvSpPr>
          <p:spPr>
            <a:xfrm>
              <a:off x="5456167" y="3573016"/>
              <a:ext cx="360040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50" dirty="0" smtClean="0"/>
                <a:t>0.3</a:t>
              </a:r>
              <a:endParaRPr lang="cs-CZ" sz="1050" dirty="0"/>
            </a:p>
          </p:txBody>
        </p:sp>
        <p:sp>
          <p:nvSpPr>
            <p:cNvPr id="29" name="TextovéPole 28"/>
            <p:cNvSpPr txBox="1"/>
            <p:nvPr/>
          </p:nvSpPr>
          <p:spPr>
            <a:xfrm>
              <a:off x="4890139" y="3573016"/>
              <a:ext cx="360040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50" dirty="0" smtClean="0"/>
                <a:t>0.2</a:t>
              </a:r>
              <a:endParaRPr lang="cs-CZ" sz="1050" dirty="0"/>
            </a:p>
          </p:txBody>
        </p:sp>
        <p:sp>
          <p:nvSpPr>
            <p:cNvPr id="30" name="TextovéPole 29"/>
            <p:cNvSpPr txBox="1"/>
            <p:nvPr/>
          </p:nvSpPr>
          <p:spPr>
            <a:xfrm>
              <a:off x="3758083" y="3573016"/>
              <a:ext cx="360040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50" dirty="0" smtClean="0"/>
                <a:t>0</a:t>
              </a:r>
              <a:endParaRPr lang="cs-CZ" sz="1050" dirty="0"/>
            </a:p>
          </p:txBody>
        </p:sp>
        <p:sp>
          <p:nvSpPr>
            <p:cNvPr id="31" name="TextovéPole 30"/>
            <p:cNvSpPr txBox="1"/>
            <p:nvPr/>
          </p:nvSpPr>
          <p:spPr>
            <a:xfrm>
              <a:off x="4324111" y="3573016"/>
              <a:ext cx="360040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50" dirty="0" smtClean="0"/>
                <a:t>0.1</a:t>
              </a:r>
              <a:endParaRPr lang="cs-CZ" sz="1050" dirty="0"/>
            </a:p>
          </p:txBody>
        </p:sp>
        <p:sp>
          <p:nvSpPr>
            <p:cNvPr id="32" name="Volný tvar 31"/>
            <p:cNvSpPr/>
            <p:nvPr/>
          </p:nvSpPr>
          <p:spPr>
            <a:xfrm>
              <a:off x="3956050" y="2527206"/>
              <a:ext cx="2546350" cy="1007547"/>
            </a:xfrm>
            <a:custGeom>
              <a:avLst/>
              <a:gdLst>
                <a:gd name="connsiteX0" fmla="*/ 0 w 2546350"/>
                <a:gd name="connsiteY0" fmla="*/ 508094 h 997044"/>
                <a:gd name="connsiteX1" fmla="*/ 31750 w 2546350"/>
                <a:gd name="connsiteY1" fmla="*/ 298544 h 997044"/>
                <a:gd name="connsiteX2" fmla="*/ 101600 w 2546350"/>
                <a:gd name="connsiteY2" fmla="*/ 94 h 997044"/>
                <a:gd name="connsiteX3" fmla="*/ 177800 w 2546350"/>
                <a:gd name="connsiteY3" fmla="*/ 330294 h 997044"/>
                <a:gd name="connsiteX4" fmla="*/ 266700 w 2546350"/>
                <a:gd name="connsiteY4" fmla="*/ 838294 h 997044"/>
                <a:gd name="connsiteX5" fmla="*/ 349250 w 2546350"/>
                <a:gd name="connsiteY5" fmla="*/ 870044 h 997044"/>
                <a:gd name="connsiteX6" fmla="*/ 444500 w 2546350"/>
                <a:gd name="connsiteY6" fmla="*/ 565244 h 997044"/>
                <a:gd name="connsiteX7" fmla="*/ 546100 w 2546350"/>
                <a:gd name="connsiteY7" fmla="*/ 469994 h 997044"/>
                <a:gd name="connsiteX8" fmla="*/ 647700 w 2546350"/>
                <a:gd name="connsiteY8" fmla="*/ 755744 h 997044"/>
                <a:gd name="connsiteX9" fmla="*/ 819150 w 2546350"/>
                <a:gd name="connsiteY9" fmla="*/ 939894 h 997044"/>
                <a:gd name="connsiteX10" fmla="*/ 1130300 w 2546350"/>
                <a:gd name="connsiteY10" fmla="*/ 990694 h 997044"/>
                <a:gd name="connsiteX11" fmla="*/ 1555750 w 2546350"/>
                <a:gd name="connsiteY11" fmla="*/ 990694 h 997044"/>
                <a:gd name="connsiteX12" fmla="*/ 1714500 w 2546350"/>
                <a:gd name="connsiteY12" fmla="*/ 958944 h 997044"/>
                <a:gd name="connsiteX13" fmla="*/ 1860550 w 2546350"/>
                <a:gd name="connsiteY13" fmla="*/ 685894 h 997044"/>
                <a:gd name="connsiteX14" fmla="*/ 1955800 w 2546350"/>
                <a:gd name="connsiteY14" fmla="*/ 870044 h 997044"/>
                <a:gd name="connsiteX15" fmla="*/ 2133600 w 2546350"/>
                <a:gd name="connsiteY15" fmla="*/ 984344 h 997044"/>
                <a:gd name="connsiteX16" fmla="*/ 2546350 w 2546350"/>
                <a:gd name="connsiteY16" fmla="*/ 997044 h 997044"/>
                <a:gd name="connsiteX0" fmla="*/ 0 w 2546350"/>
                <a:gd name="connsiteY0" fmla="*/ 508094 h 1007547"/>
                <a:gd name="connsiteX1" fmla="*/ 31750 w 2546350"/>
                <a:gd name="connsiteY1" fmla="*/ 298544 h 1007547"/>
                <a:gd name="connsiteX2" fmla="*/ 101600 w 2546350"/>
                <a:gd name="connsiteY2" fmla="*/ 94 h 1007547"/>
                <a:gd name="connsiteX3" fmla="*/ 177800 w 2546350"/>
                <a:gd name="connsiteY3" fmla="*/ 330294 h 1007547"/>
                <a:gd name="connsiteX4" fmla="*/ 266700 w 2546350"/>
                <a:gd name="connsiteY4" fmla="*/ 838294 h 1007547"/>
                <a:gd name="connsiteX5" fmla="*/ 349250 w 2546350"/>
                <a:gd name="connsiteY5" fmla="*/ 870044 h 1007547"/>
                <a:gd name="connsiteX6" fmla="*/ 444500 w 2546350"/>
                <a:gd name="connsiteY6" fmla="*/ 565244 h 1007547"/>
                <a:gd name="connsiteX7" fmla="*/ 546100 w 2546350"/>
                <a:gd name="connsiteY7" fmla="*/ 469994 h 1007547"/>
                <a:gd name="connsiteX8" fmla="*/ 647700 w 2546350"/>
                <a:gd name="connsiteY8" fmla="*/ 755744 h 1007547"/>
                <a:gd name="connsiteX9" fmla="*/ 819150 w 2546350"/>
                <a:gd name="connsiteY9" fmla="*/ 939894 h 1007547"/>
                <a:gd name="connsiteX10" fmla="*/ 1130300 w 2546350"/>
                <a:gd name="connsiteY10" fmla="*/ 990694 h 1007547"/>
                <a:gd name="connsiteX11" fmla="*/ 1555750 w 2546350"/>
                <a:gd name="connsiteY11" fmla="*/ 990694 h 1007547"/>
                <a:gd name="connsiteX12" fmla="*/ 1714500 w 2546350"/>
                <a:gd name="connsiteY12" fmla="*/ 958944 h 1007547"/>
                <a:gd name="connsiteX13" fmla="*/ 1835150 w 2546350"/>
                <a:gd name="connsiteY13" fmla="*/ 450944 h 1007547"/>
                <a:gd name="connsiteX14" fmla="*/ 1955800 w 2546350"/>
                <a:gd name="connsiteY14" fmla="*/ 870044 h 1007547"/>
                <a:gd name="connsiteX15" fmla="*/ 2133600 w 2546350"/>
                <a:gd name="connsiteY15" fmla="*/ 984344 h 1007547"/>
                <a:gd name="connsiteX16" fmla="*/ 2546350 w 2546350"/>
                <a:gd name="connsiteY16" fmla="*/ 997044 h 1007547"/>
                <a:gd name="connsiteX0" fmla="*/ 0 w 2546350"/>
                <a:gd name="connsiteY0" fmla="*/ 508094 h 1007547"/>
                <a:gd name="connsiteX1" fmla="*/ 31750 w 2546350"/>
                <a:gd name="connsiteY1" fmla="*/ 298544 h 1007547"/>
                <a:gd name="connsiteX2" fmla="*/ 101600 w 2546350"/>
                <a:gd name="connsiteY2" fmla="*/ 94 h 1007547"/>
                <a:gd name="connsiteX3" fmla="*/ 177800 w 2546350"/>
                <a:gd name="connsiteY3" fmla="*/ 330294 h 1007547"/>
                <a:gd name="connsiteX4" fmla="*/ 266700 w 2546350"/>
                <a:gd name="connsiteY4" fmla="*/ 838294 h 1007547"/>
                <a:gd name="connsiteX5" fmla="*/ 349250 w 2546350"/>
                <a:gd name="connsiteY5" fmla="*/ 870044 h 1007547"/>
                <a:gd name="connsiteX6" fmla="*/ 444500 w 2546350"/>
                <a:gd name="connsiteY6" fmla="*/ 565244 h 1007547"/>
                <a:gd name="connsiteX7" fmla="*/ 596900 w 2546350"/>
                <a:gd name="connsiteY7" fmla="*/ 584294 h 1007547"/>
                <a:gd name="connsiteX8" fmla="*/ 647700 w 2546350"/>
                <a:gd name="connsiteY8" fmla="*/ 755744 h 1007547"/>
                <a:gd name="connsiteX9" fmla="*/ 819150 w 2546350"/>
                <a:gd name="connsiteY9" fmla="*/ 939894 h 1007547"/>
                <a:gd name="connsiteX10" fmla="*/ 1130300 w 2546350"/>
                <a:gd name="connsiteY10" fmla="*/ 990694 h 1007547"/>
                <a:gd name="connsiteX11" fmla="*/ 1555750 w 2546350"/>
                <a:gd name="connsiteY11" fmla="*/ 990694 h 1007547"/>
                <a:gd name="connsiteX12" fmla="*/ 1714500 w 2546350"/>
                <a:gd name="connsiteY12" fmla="*/ 958944 h 1007547"/>
                <a:gd name="connsiteX13" fmla="*/ 1835150 w 2546350"/>
                <a:gd name="connsiteY13" fmla="*/ 450944 h 1007547"/>
                <a:gd name="connsiteX14" fmla="*/ 1955800 w 2546350"/>
                <a:gd name="connsiteY14" fmla="*/ 870044 h 1007547"/>
                <a:gd name="connsiteX15" fmla="*/ 2133600 w 2546350"/>
                <a:gd name="connsiteY15" fmla="*/ 984344 h 1007547"/>
                <a:gd name="connsiteX16" fmla="*/ 2546350 w 2546350"/>
                <a:gd name="connsiteY16" fmla="*/ 997044 h 1007547"/>
                <a:gd name="connsiteX0" fmla="*/ 0 w 2546350"/>
                <a:gd name="connsiteY0" fmla="*/ 508094 h 1007547"/>
                <a:gd name="connsiteX1" fmla="*/ 31750 w 2546350"/>
                <a:gd name="connsiteY1" fmla="*/ 298544 h 1007547"/>
                <a:gd name="connsiteX2" fmla="*/ 101600 w 2546350"/>
                <a:gd name="connsiteY2" fmla="*/ 94 h 1007547"/>
                <a:gd name="connsiteX3" fmla="*/ 177800 w 2546350"/>
                <a:gd name="connsiteY3" fmla="*/ 330294 h 1007547"/>
                <a:gd name="connsiteX4" fmla="*/ 266700 w 2546350"/>
                <a:gd name="connsiteY4" fmla="*/ 838294 h 1007547"/>
                <a:gd name="connsiteX5" fmla="*/ 349250 w 2546350"/>
                <a:gd name="connsiteY5" fmla="*/ 870044 h 1007547"/>
                <a:gd name="connsiteX6" fmla="*/ 444500 w 2546350"/>
                <a:gd name="connsiteY6" fmla="*/ 666844 h 1007547"/>
                <a:gd name="connsiteX7" fmla="*/ 596900 w 2546350"/>
                <a:gd name="connsiteY7" fmla="*/ 584294 h 1007547"/>
                <a:gd name="connsiteX8" fmla="*/ 647700 w 2546350"/>
                <a:gd name="connsiteY8" fmla="*/ 755744 h 1007547"/>
                <a:gd name="connsiteX9" fmla="*/ 819150 w 2546350"/>
                <a:gd name="connsiteY9" fmla="*/ 939894 h 1007547"/>
                <a:gd name="connsiteX10" fmla="*/ 1130300 w 2546350"/>
                <a:gd name="connsiteY10" fmla="*/ 990694 h 1007547"/>
                <a:gd name="connsiteX11" fmla="*/ 1555750 w 2546350"/>
                <a:gd name="connsiteY11" fmla="*/ 990694 h 1007547"/>
                <a:gd name="connsiteX12" fmla="*/ 1714500 w 2546350"/>
                <a:gd name="connsiteY12" fmla="*/ 958944 h 1007547"/>
                <a:gd name="connsiteX13" fmla="*/ 1835150 w 2546350"/>
                <a:gd name="connsiteY13" fmla="*/ 450944 h 1007547"/>
                <a:gd name="connsiteX14" fmla="*/ 1955800 w 2546350"/>
                <a:gd name="connsiteY14" fmla="*/ 870044 h 1007547"/>
                <a:gd name="connsiteX15" fmla="*/ 2133600 w 2546350"/>
                <a:gd name="connsiteY15" fmla="*/ 984344 h 1007547"/>
                <a:gd name="connsiteX16" fmla="*/ 2546350 w 2546350"/>
                <a:gd name="connsiteY16" fmla="*/ 997044 h 1007547"/>
                <a:gd name="connsiteX0" fmla="*/ 0 w 2546350"/>
                <a:gd name="connsiteY0" fmla="*/ 508094 h 1007547"/>
                <a:gd name="connsiteX1" fmla="*/ 31750 w 2546350"/>
                <a:gd name="connsiteY1" fmla="*/ 298544 h 1007547"/>
                <a:gd name="connsiteX2" fmla="*/ 101600 w 2546350"/>
                <a:gd name="connsiteY2" fmla="*/ 94 h 1007547"/>
                <a:gd name="connsiteX3" fmla="*/ 177800 w 2546350"/>
                <a:gd name="connsiteY3" fmla="*/ 330294 h 1007547"/>
                <a:gd name="connsiteX4" fmla="*/ 266700 w 2546350"/>
                <a:gd name="connsiteY4" fmla="*/ 838294 h 1007547"/>
                <a:gd name="connsiteX5" fmla="*/ 349250 w 2546350"/>
                <a:gd name="connsiteY5" fmla="*/ 870044 h 1007547"/>
                <a:gd name="connsiteX6" fmla="*/ 444500 w 2546350"/>
                <a:gd name="connsiteY6" fmla="*/ 666844 h 1007547"/>
                <a:gd name="connsiteX7" fmla="*/ 596900 w 2546350"/>
                <a:gd name="connsiteY7" fmla="*/ 584294 h 1007547"/>
                <a:gd name="connsiteX8" fmla="*/ 704850 w 2546350"/>
                <a:gd name="connsiteY8" fmla="*/ 749394 h 1007547"/>
                <a:gd name="connsiteX9" fmla="*/ 819150 w 2546350"/>
                <a:gd name="connsiteY9" fmla="*/ 939894 h 1007547"/>
                <a:gd name="connsiteX10" fmla="*/ 1130300 w 2546350"/>
                <a:gd name="connsiteY10" fmla="*/ 990694 h 1007547"/>
                <a:gd name="connsiteX11" fmla="*/ 1555750 w 2546350"/>
                <a:gd name="connsiteY11" fmla="*/ 990694 h 1007547"/>
                <a:gd name="connsiteX12" fmla="*/ 1714500 w 2546350"/>
                <a:gd name="connsiteY12" fmla="*/ 958944 h 1007547"/>
                <a:gd name="connsiteX13" fmla="*/ 1835150 w 2546350"/>
                <a:gd name="connsiteY13" fmla="*/ 450944 h 1007547"/>
                <a:gd name="connsiteX14" fmla="*/ 1955800 w 2546350"/>
                <a:gd name="connsiteY14" fmla="*/ 870044 h 1007547"/>
                <a:gd name="connsiteX15" fmla="*/ 2133600 w 2546350"/>
                <a:gd name="connsiteY15" fmla="*/ 984344 h 1007547"/>
                <a:gd name="connsiteX16" fmla="*/ 2546350 w 2546350"/>
                <a:gd name="connsiteY16" fmla="*/ 997044 h 1007547"/>
                <a:gd name="connsiteX0" fmla="*/ 0 w 2546350"/>
                <a:gd name="connsiteY0" fmla="*/ 508094 h 1007547"/>
                <a:gd name="connsiteX1" fmla="*/ 31750 w 2546350"/>
                <a:gd name="connsiteY1" fmla="*/ 298544 h 1007547"/>
                <a:gd name="connsiteX2" fmla="*/ 101600 w 2546350"/>
                <a:gd name="connsiteY2" fmla="*/ 94 h 1007547"/>
                <a:gd name="connsiteX3" fmla="*/ 177800 w 2546350"/>
                <a:gd name="connsiteY3" fmla="*/ 330294 h 1007547"/>
                <a:gd name="connsiteX4" fmla="*/ 266700 w 2546350"/>
                <a:gd name="connsiteY4" fmla="*/ 838294 h 1007547"/>
                <a:gd name="connsiteX5" fmla="*/ 349250 w 2546350"/>
                <a:gd name="connsiteY5" fmla="*/ 870044 h 1007547"/>
                <a:gd name="connsiteX6" fmla="*/ 463550 w 2546350"/>
                <a:gd name="connsiteY6" fmla="*/ 711294 h 1007547"/>
                <a:gd name="connsiteX7" fmla="*/ 596900 w 2546350"/>
                <a:gd name="connsiteY7" fmla="*/ 584294 h 1007547"/>
                <a:gd name="connsiteX8" fmla="*/ 704850 w 2546350"/>
                <a:gd name="connsiteY8" fmla="*/ 749394 h 1007547"/>
                <a:gd name="connsiteX9" fmla="*/ 819150 w 2546350"/>
                <a:gd name="connsiteY9" fmla="*/ 939894 h 1007547"/>
                <a:gd name="connsiteX10" fmla="*/ 1130300 w 2546350"/>
                <a:gd name="connsiteY10" fmla="*/ 990694 h 1007547"/>
                <a:gd name="connsiteX11" fmla="*/ 1555750 w 2546350"/>
                <a:gd name="connsiteY11" fmla="*/ 990694 h 1007547"/>
                <a:gd name="connsiteX12" fmla="*/ 1714500 w 2546350"/>
                <a:gd name="connsiteY12" fmla="*/ 958944 h 1007547"/>
                <a:gd name="connsiteX13" fmla="*/ 1835150 w 2546350"/>
                <a:gd name="connsiteY13" fmla="*/ 450944 h 1007547"/>
                <a:gd name="connsiteX14" fmla="*/ 1955800 w 2546350"/>
                <a:gd name="connsiteY14" fmla="*/ 870044 h 1007547"/>
                <a:gd name="connsiteX15" fmla="*/ 2133600 w 2546350"/>
                <a:gd name="connsiteY15" fmla="*/ 984344 h 1007547"/>
                <a:gd name="connsiteX16" fmla="*/ 2546350 w 2546350"/>
                <a:gd name="connsiteY16" fmla="*/ 997044 h 1007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46350" h="1007547">
                  <a:moveTo>
                    <a:pt x="0" y="508094"/>
                  </a:moveTo>
                  <a:cubicBezTo>
                    <a:pt x="7408" y="445652"/>
                    <a:pt x="14817" y="383211"/>
                    <a:pt x="31750" y="298544"/>
                  </a:cubicBezTo>
                  <a:cubicBezTo>
                    <a:pt x="48683" y="213877"/>
                    <a:pt x="77258" y="-5198"/>
                    <a:pt x="101600" y="94"/>
                  </a:cubicBezTo>
                  <a:cubicBezTo>
                    <a:pt x="125942" y="5386"/>
                    <a:pt x="150283" y="190594"/>
                    <a:pt x="177800" y="330294"/>
                  </a:cubicBezTo>
                  <a:cubicBezTo>
                    <a:pt x="205317" y="469994"/>
                    <a:pt x="238125" y="748336"/>
                    <a:pt x="266700" y="838294"/>
                  </a:cubicBezTo>
                  <a:cubicBezTo>
                    <a:pt x="295275" y="928252"/>
                    <a:pt x="316442" y="891211"/>
                    <a:pt x="349250" y="870044"/>
                  </a:cubicBezTo>
                  <a:cubicBezTo>
                    <a:pt x="382058" y="848877"/>
                    <a:pt x="422275" y="758919"/>
                    <a:pt x="463550" y="711294"/>
                  </a:cubicBezTo>
                  <a:cubicBezTo>
                    <a:pt x="504825" y="663669"/>
                    <a:pt x="556683" y="577944"/>
                    <a:pt x="596900" y="584294"/>
                  </a:cubicBezTo>
                  <a:cubicBezTo>
                    <a:pt x="637117" y="590644"/>
                    <a:pt x="667808" y="690127"/>
                    <a:pt x="704850" y="749394"/>
                  </a:cubicBezTo>
                  <a:cubicBezTo>
                    <a:pt x="741892" y="808661"/>
                    <a:pt x="748242" y="899677"/>
                    <a:pt x="819150" y="939894"/>
                  </a:cubicBezTo>
                  <a:cubicBezTo>
                    <a:pt x="890058" y="980111"/>
                    <a:pt x="1007533" y="982227"/>
                    <a:pt x="1130300" y="990694"/>
                  </a:cubicBezTo>
                  <a:cubicBezTo>
                    <a:pt x="1253067" y="999161"/>
                    <a:pt x="1458383" y="995986"/>
                    <a:pt x="1555750" y="990694"/>
                  </a:cubicBezTo>
                  <a:cubicBezTo>
                    <a:pt x="1653117" y="985402"/>
                    <a:pt x="1667933" y="1048902"/>
                    <a:pt x="1714500" y="958944"/>
                  </a:cubicBezTo>
                  <a:cubicBezTo>
                    <a:pt x="1761067" y="868986"/>
                    <a:pt x="1794933" y="465761"/>
                    <a:pt x="1835150" y="450944"/>
                  </a:cubicBezTo>
                  <a:cubicBezTo>
                    <a:pt x="1875367" y="436127"/>
                    <a:pt x="1906058" y="781144"/>
                    <a:pt x="1955800" y="870044"/>
                  </a:cubicBezTo>
                  <a:cubicBezTo>
                    <a:pt x="2005542" y="958944"/>
                    <a:pt x="2035175" y="963177"/>
                    <a:pt x="2133600" y="984344"/>
                  </a:cubicBezTo>
                  <a:cubicBezTo>
                    <a:pt x="2232025" y="1005511"/>
                    <a:pt x="2430992" y="981169"/>
                    <a:pt x="2546350" y="997044"/>
                  </a:cubicBezTo>
                </a:path>
              </a:pathLst>
            </a:custGeom>
            <a:ln w="19050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3" name="TextovéPole 32"/>
            <p:cNvSpPr txBox="1"/>
            <p:nvPr/>
          </p:nvSpPr>
          <p:spPr>
            <a:xfrm>
              <a:off x="3577999" y="2482281"/>
              <a:ext cx="400110" cy="921197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algn="ctr"/>
              <a:r>
                <a:rPr lang="cs-CZ" sz="1400" dirty="0" smtClean="0"/>
                <a:t>amplituda</a:t>
              </a:r>
              <a:endParaRPr lang="cs-CZ" sz="1400" dirty="0"/>
            </a:p>
          </p:txBody>
        </p:sp>
        <p:sp>
          <p:nvSpPr>
            <p:cNvPr id="34" name="TextovéPole 33"/>
            <p:cNvSpPr txBox="1"/>
            <p:nvPr/>
          </p:nvSpPr>
          <p:spPr>
            <a:xfrm>
              <a:off x="4788024" y="3751148"/>
              <a:ext cx="141419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400" dirty="0"/>
                <a:t>f</a:t>
              </a:r>
              <a:r>
                <a:rPr lang="cs-CZ" sz="1400" dirty="0" smtClean="0"/>
                <a:t>rekvence (Hz)</a:t>
              </a:r>
              <a:endParaRPr lang="cs-CZ" sz="1400" dirty="0"/>
            </a:p>
          </p:txBody>
        </p:sp>
      </p:grpSp>
      <p:sp>
        <p:nvSpPr>
          <p:cNvPr id="35" name="Šipka doprava 34"/>
          <p:cNvSpPr/>
          <p:nvPr/>
        </p:nvSpPr>
        <p:spPr>
          <a:xfrm>
            <a:off x="3635896" y="2282969"/>
            <a:ext cx="1656184" cy="35394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79" y="4035896"/>
            <a:ext cx="3683375" cy="2407543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312" y="3828615"/>
            <a:ext cx="1877231" cy="2822104"/>
          </a:xfrm>
          <a:prstGeom prst="rect">
            <a:avLst/>
          </a:prstGeom>
        </p:spPr>
      </p:pic>
      <p:sp>
        <p:nvSpPr>
          <p:cNvPr id="36" name="Šipka doprava 35"/>
          <p:cNvSpPr/>
          <p:nvPr/>
        </p:nvSpPr>
        <p:spPr>
          <a:xfrm>
            <a:off x="3254103" y="5258932"/>
            <a:ext cx="1656184" cy="35394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02382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64" name="Obrázek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97" r="17882" b="77513"/>
          <a:stretch/>
        </p:blipFill>
        <p:spPr bwMode="auto">
          <a:xfrm>
            <a:off x="587081" y="1445764"/>
            <a:ext cx="8352985" cy="912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79" name="TextovéPole 25"/>
          <p:cNvSpPr txBox="1">
            <a:spLocks noChangeArrowheads="1"/>
          </p:cNvSpPr>
          <p:nvPr/>
        </p:nvSpPr>
        <p:spPr bwMode="auto">
          <a:xfrm>
            <a:off x="1827787" y="2488538"/>
            <a:ext cx="202968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smtClean="0"/>
              <a:t>čas </a:t>
            </a:r>
            <a:r>
              <a:rPr lang="cs-CZ" altLang="cs-CZ" sz="2000" b="1" dirty="0"/>
              <a:t>(s)</a:t>
            </a:r>
          </a:p>
        </p:txBody>
      </p:sp>
      <p:sp>
        <p:nvSpPr>
          <p:cNvPr id="23580" name="TextovéPole 26"/>
          <p:cNvSpPr txBox="1">
            <a:spLocks noChangeArrowheads="1"/>
          </p:cNvSpPr>
          <p:nvPr/>
        </p:nvSpPr>
        <p:spPr bwMode="auto">
          <a:xfrm>
            <a:off x="6224154" y="2500687"/>
            <a:ext cx="202968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smtClean="0"/>
              <a:t>frekvence </a:t>
            </a:r>
            <a:r>
              <a:rPr lang="cs-CZ" altLang="cs-CZ" sz="2000" b="1" dirty="0"/>
              <a:t>(Hz)</a:t>
            </a:r>
          </a:p>
        </p:txBody>
      </p:sp>
      <p:cxnSp>
        <p:nvCxnSpPr>
          <p:cNvPr id="28" name="Přímá spojnice se šipkou 89"/>
          <p:cNvCxnSpPr/>
          <p:nvPr/>
        </p:nvCxnSpPr>
        <p:spPr bwMode="auto">
          <a:xfrm flipV="1">
            <a:off x="1017588" y="1887538"/>
            <a:ext cx="3019425" cy="7937"/>
          </a:xfrm>
          <a:prstGeom prst="straightConnector1">
            <a:avLst/>
          </a:prstGeom>
          <a:ln w="28575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584" name="TextovéPole 30"/>
          <p:cNvSpPr txBox="1">
            <a:spLocks noChangeArrowheads="1"/>
          </p:cNvSpPr>
          <p:nvPr/>
        </p:nvSpPr>
        <p:spPr bwMode="auto">
          <a:xfrm>
            <a:off x="1368905" y="1612157"/>
            <a:ext cx="948969" cy="285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FF0000"/>
                </a:solidFill>
              </a:rPr>
              <a:t>T=50 s</a:t>
            </a:r>
          </a:p>
        </p:txBody>
      </p:sp>
      <p:cxnSp>
        <p:nvCxnSpPr>
          <p:cNvPr id="36" name="Přímá spojnice se šipkou 97"/>
          <p:cNvCxnSpPr/>
          <p:nvPr/>
        </p:nvCxnSpPr>
        <p:spPr bwMode="auto">
          <a:xfrm flipV="1">
            <a:off x="3278188" y="1889125"/>
            <a:ext cx="0" cy="414338"/>
          </a:xfrm>
          <a:prstGeom prst="straightConnector1">
            <a:avLst/>
          </a:prstGeom>
          <a:ln w="28575">
            <a:solidFill>
              <a:srgbClr val="0013CA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590" name="TextovéPole 36"/>
          <p:cNvSpPr txBox="1">
            <a:spLocks noChangeArrowheads="1"/>
          </p:cNvSpPr>
          <p:nvPr/>
        </p:nvSpPr>
        <p:spPr bwMode="auto">
          <a:xfrm>
            <a:off x="3088524" y="1887847"/>
            <a:ext cx="948969" cy="285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0013CA"/>
                </a:solidFill>
              </a:rPr>
              <a:t>a=0.5</a:t>
            </a:r>
          </a:p>
        </p:txBody>
      </p:sp>
      <p:sp>
        <p:nvSpPr>
          <p:cNvPr id="23601" name="TextovéPole 47"/>
          <p:cNvSpPr txBox="1">
            <a:spLocks noChangeArrowheads="1"/>
          </p:cNvSpPr>
          <p:nvPr/>
        </p:nvSpPr>
        <p:spPr bwMode="auto">
          <a:xfrm>
            <a:off x="1262762" y="1143000"/>
            <a:ext cx="158194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 smtClean="0">
                <a:solidFill>
                  <a:srgbClr val="DE0000"/>
                </a:solidFill>
              </a:rPr>
              <a:t>perioda   </a:t>
            </a:r>
            <a:r>
              <a:rPr lang="cs-CZ" altLang="cs-CZ" sz="2000" b="1" dirty="0">
                <a:solidFill>
                  <a:srgbClr val="DE0000"/>
                </a:solidFill>
              </a:rPr>
              <a:t>T</a:t>
            </a:r>
          </a:p>
        </p:txBody>
      </p:sp>
      <p:sp>
        <p:nvSpPr>
          <p:cNvPr id="23602" name="TextovéPole 48"/>
          <p:cNvSpPr txBox="1">
            <a:spLocks noChangeArrowheads="1"/>
          </p:cNvSpPr>
          <p:nvPr/>
        </p:nvSpPr>
        <p:spPr bwMode="auto">
          <a:xfrm>
            <a:off x="2979927" y="1143000"/>
            <a:ext cx="165811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 smtClean="0">
                <a:solidFill>
                  <a:srgbClr val="0013CA"/>
                </a:solidFill>
              </a:rPr>
              <a:t>amplituda  </a:t>
            </a:r>
            <a:r>
              <a:rPr lang="cs-CZ" altLang="cs-CZ" sz="2000" b="1" dirty="0">
                <a:solidFill>
                  <a:srgbClr val="0013CA"/>
                </a:solidFill>
              </a:rPr>
              <a:t>a</a:t>
            </a:r>
          </a:p>
        </p:txBody>
      </p:sp>
      <p:sp>
        <p:nvSpPr>
          <p:cNvPr id="23594" name="TextovéPole 40"/>
          <p:cNvSpPr txBox="1">
            <a:spLocks noChangeArrowheads="1"/>
          </p:cNvSpPr>
          <p:nvPr/>
        </p:nvSpPr>
        <p:spPr bwMode="auto">
          <a:xfrm>
            <a:off x="5764264" y="1143000"/>
            <a:ext cx="206319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 err="1" smtClean="0">
                <a:solidFill>
                  <a:srgbClr val="056400"/>
                </a:solidFill>
              </a:rPr>
              <a:t>frequency</a:t>
            </a:r>
            <a:r>
              <a:rPr lang="cs-CZ" altLang="cs-CZ" sz="2000" dirty="0" smtClean="0">
                <a:solidFill>
                  <a:srgbClr val="056400"/>
                </a:solidFill>
              </a:rPr>
              <a:t>  </a:t>
            </a:r>
            <a:r>
              <a:rPr lang="cs-CZ" altLang="cs-CZ" sz="2000" b="1" dirty="0">
                <a:solidFill>
                  <a:srgbClr val="056400"/>
                </a:solidFill>
              </a:rPr>
              <a:t>f </a:t>
            </a:r>
            <a:r>
              <a:rPr lang="cs-CZ" altLang="cs-CZ" sz="2000" dirty="0"/>
              <a:t>= 1/</a:t>
            </a:r>
            <a:r>
              <a:rPr lang="cs-CZ" altLang="cs-CZ" sz="2000" b="1" dirty="0">
                <a:solidFill>
                  <a:srgbClr val="FF0000"/>
                </a:solidFill>
              </a:rPr>
              <a:t>T</a:t>
            </a:r>
          </a:p>
        </p:txBody>
      </p:sp>
      <p:sp>
        <p:nvSpPr>
          <p:cNvPr id="23597" name="TextovéPole 43"/>
          <p:cNvSpPr txBox="1">
            <a:spLocks noChangeArrowheads="1"/>
          </p:cNvSpPr>
          <p:nvPr/>
        </p:nvSpPr>
        <p:spPr bwMode="auto">
          <a:xfrm>
            <a:off x="5132879" y="1988840"/>
            <a:ext cx="228321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rgbClr val="056400"/>
                </a:solidFill>
              </a:rPr>
              <a:t>f =</a:t>
            </a:r>
            <a:r>
              <a:rPr lang="cs-CZ" altLang="cs-CZ" sz="1800" b="1" dirty="0"/>
              <a:t> 1/</a:t>
            </a:r>
            <a:r>
              <a:rPr lang="cs-CZ" altLang="cs-CZ" sz="1800" b="1" dirty="0">
                <a:solidFill>
                  <a:srgbClr val="FF0000"/>
                </a:solidFill>
              </a:rPr>
              <a:t>50</a:t>
            </a:r>
            <a:r>
              <a:rPr lang="cs-CZ" altLang="cs-CZ" sz="1800" b="1" dirty="0">
                <a:solidFill>
                  <a:srgbClr val="056400"/>
                </a:solidFill>
              </a:rPr>
              <a:t> = 0.02 Hz</a:t>
            </a:r>
          </a:p>
        </p:txBody>
      </p:sp>
      <p:sp>
        <p:nvSpPr>
          <p:cNvPr id="23598" name="TextovéPole 44"/>
          <p:cNvSpPr txBox="1">
            <a:spLocks noChangeArrowheads="1"/>
          </p:cNvSpPr>
          <p:nvPr/>
        </p:nvSpPr>
        <p:spPr bwMode="auto">
          <a:xfrm>
            <a:off x="4897619" y="1673617"/>
            <a:ext cx="948969" cy="285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rgbClr val="0013CA"/>
                </a:solidFill>
              </a:rPr>
              <a:t>0.5</a:t>
            </a:r>
          </a:p>
        </p:txBody>
      </p:sp>
      <p:pic>
        <p:nvPicPr>
          <p:cNvPr id="53" name="Obrázek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97" t="96539" r="17882"/>
          <a:stretch/>
        </p:blipFill>
        <p:spPr bwMode="auto">
          <a:xfrm>
            <a:off x="594516" y="2319049"/>
            <a:ext cx="8352985" cy="14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TextovéPole 53"/>
          <p:cNvSpPr txBox="1"/>
          <p:nvPr/>
        </p:nvSpPr>
        <p:spPr bwMode="auto">
          <a:xfrm>
            <a:off x="182562" y="1174636"/>
            <a:ext cx="492443" cy="1454664"/>
          </a:xfrm>
          <a:prstGeom prst="rect">
            <a:avLst/>
          </a:prstGeom>
          <a:noFill/>
        </p:spPr>
        <p:txBody>
          <a:bodyPr vert="vert270"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000" b="1" dirty="0" smtClean="0">
                <a:latin typeface="+mn-lt"/>
                <a:cs typeface="+mn-cs"/>
              </a:rPr>
              <a:t>amplituda</a:t>
            </a:r>
            <a:endParaRPr lang="cs-CZ" sz="2000" b="1" dirty="0">
              <a:latin typeface="+mn-lt"/>
              <a:cs typeface="+mn-cs"/>
            </a:endParaRPr>
          </a:p>
        </p:txBody>
      </p:sp>
      <p:sp>
        <p:nvSpPr>
          <p:cNvPr id="55" name="TextovéPole 25"/>
          <p:cNvSpPr txBox="1">
            <a:spLocks noChangeArrowheads="1"/>
          </p:cNvSpPr>
          <p:nvPr/>
        </p:nvSpPr>
        <p:spPr bwMode="auto">
          <a:xfrm>
            <a:off x="6286359" y="466750"/>
            <a:ext cx="320623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smtClean="0"/>
              <a:t>Spektrum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smtClean="0"/>
              <a:t>Frekvenční doména</a:t>
            </a:r>
            <a:endParaRPr lang="cs-CZ" altLang="cs-CZ" sz="2000" b="1" dirty="0"/>
          </a:p>
        </p:txBody>
      </p:sp>
      <p:sp>
        <p:nvSpPr>
          <p:cNvPr id="56" name="TextovéPole 25"/>
          <p:cNvSpPr txBox="1">
            <a:spLocks noChangeArrowheads="1"/>
          </p:cNvSpPr>
          <p:nvPr/>
        </p:nvSpPr>
        <p:spPr bwMode="auto">
          <a:xfrm>
            <a:off x="307031" y="724634"/>
            <a:ext cx="202968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smtClean="0"/>
              <a:t>Časová doména</a:t>
            </a:r>
            <a:endParaRPr lang="cs-CZ" altLang="cs-CZ" sz="2000" b="1" dirty="0"/>
          </a:p>
        </p:txBody>
      </p:sp>
      <p:sp>
        <p:nvSpPr>
          <p:cNvPr id="19" name="TextovéPole 18"/>
          <p:cNvSpPr txBox="1"/>
          <p:nvPr/>
        </p:nvSpPr>
        <p:spPr>
          <a:xfrm>
            <a:off x="611560" y="188640"/>
            <a:ext cx="8280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smtClean="0"/>
              <a:t>Jak se tvoří spektrum</a:t>
            </a:r>
            <a:endParaRPr lang="cs-CZ" sz="3200" b="1" dirty="0"/>
          </a:p>
        </p:txBody>
      </p:sp>
    </p:spTree>
    <p:extLst>
      <p:ext uri="{BB962C8B-B14F-4D97-AF65-F5344CB8AC3E}">
        <p14:creationId xmlns:p14="http://schemas.microsoft.com/office/powerpoint/2010/main" val="332765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84" grpId="0"/>
      <p:bldP spid="23590" grpId="0"/>
      <p:bldP spid="23597" grpId="0"/>
      <p:bldP spid="2359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64" name="Obrázek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97" r="17882" b="58438"/>
          <a:stretch/>
        </p:blipFill>
        <p:spPr bwMode="auto">
          <a:xfrm>
            <a:off x="587081" y="1445764"/>
            <a:ext cx="8352985" cy="1686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ovéPole 24"/>
          <p:cNvSpPr txBox="1"/>
          <p:nvPr/>
        </p:nvSpPr>
        <p:spPr bwMode="auto">
          <a:xfrm>
            <a:off x="144463" y="1683405"/>
            <a:ext cx="492443" cy="1383524"/>
          </a:xfrm>
          <a:prstGeom prst="rect">
            <a:avLst/>
          </a:prstGeom>
          <a:noFill/>
        </p:spPr>
        <p:txBody>
          <a:bodyPr vert="vert270"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000" b="1" dirty="0" smtClean="0">
                <a:latin typeface="+mn-lt"/>
                <a:cs typeface="+mn-cs"/>
              </a:rPr>
              <a:t>amplituda</a:t>
            </a:r>
            <a:endParaRPr lang="cs-CZ" sz="2000" b="1" dirty="0">
              <a:latin typeface="+mn-lt"/>
              <a:cs typeface="+mn-cs"/>
            </a:endParaRPr>
          </a:p>
        </p:txBody>
      </p:sp>
      <p:cxnSp>
        <p:nvCxnSpPr>
          <p:cNvPr id="28" name="Přímá spojnice se šipkou 89"/>
          <p:cNvCxnSpPr/>
          <p:nvPr/>
        </p:nvCxnSpPr>
        <p:spPr bwMode="auto">
          <a:xfrm flipV="1">
            <a:off x="1017588" y="1887538"/>
            <a:ext cx="3019425" cy="7937"/>
          </a:xfrm>
          <a:prstGeom prst="straightConnector1">
            <a:avLst/>
          </a:prstGeom>
          <a:ln w="28575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Přímá spojnice se šipkou 90"/>
          <p:cNvCxnSpPr/>
          <p:nvPr/>
        </p:nvCxnSpPr>
        <p:spPr bwMode="auto">
          <a:xfrm>
            <a:off x="1606550" y="2716213"/>
            <a:ext cx="620713" cy="0"/>
          </a:xfrm>
          <a:prstGeom prst="straightConnector1">
            <a:avLst/>
          </a:prstGeom>
          <a:ln w="28575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584" name="TextovéPole 30"/>
          <p:cNvSpPr txBox="1">
            <a:spLocks noChangeArrowheads="1"/>
          </p:cNvSpPr>
          <p:nvPr/>
        </p:nvSpPr>
        <p:spPr bwMode="auto">
          <a:xfrm>
            <a:off x="1368905" y="1612157"/>
            <a:ext cx="948969" cy="285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FF0000"/>
                </a:solidFill>
              </a:rPr>
              <a:t>T=50 s</a:t>
            </a:r>
          </a:p>
        </p:txBody>
      </p:sp>
      <p:sp>
        <p:nvSpPr>
          <p:cNvPr id="23585" name="TextovéPole 31"/>
          <p:cNvSpPr txBox="1">
            <a:spLocks noChangeArrowheads="1"/>
          </p:cNvSpPr>
          <p:nvPr/>
        </p:nvSpPr>
        <p:spPr bwMode="auto">
          <a:xfrm>
            <a:off x="1559818" y="2250356"/>
            <a:ext cx="82497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 smtClean="0">
                <a:solidFill>
                  <a:srgbClr val="FF0000"/>
                </a:solidFill>
              </a:rPr>
              <a:t>T=10 </a:t>
            </a:r>
            <a:r>
              <a:rPr lang="cs-CZ" altLang="cs-CZ" sz="1800" b="1" dirty="0">
                <a:solidFill>
                  <a:srgbClr val="FF0000"/>
                </a:solidFill>
              </a:rPr>
              <a:t>s</a:t>
            </a:r>
          </a:p>
        </p:txBody>
      </p:sp>
      <p:cxnSp>
        <p:nvCxnSpPr>
          <p:cNvPr id="34" name="Přímá spojnice se šipkou 95"/>
          <p:cNvCxnSpPr/>
          <p:nvPr/>
        </p:nvCxnSpPr>
        <p:spPr bwMode="auto">
          <a:xfrm flipV="1">
            <a:off x="2978150" y="2524125"/>
            <a:ext cx="0" cy="223838"/>
          </a:xfrm>
          <a:prstGeom prst="straightConnector1">
            <a:avLst/>
          </a:prstGeom>
          <a:ln w="28575">
            <a:solidFill>
              <a:srgbClr val="0013CA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Přímá spojnice se šipkou 97"/>
          <p:cNvCxnSpPr/>
          <p:nvPr/>
        </p:nvCxnSpPr>
        <p:spPr bwMode="auto">
          <a:xfrm flipV="1">
            <a:off x="3278188" y="1889125"/>
            <a:ext cx="0" cy="414338"/>
          </a:xfrm>
          <a:prstGeom prst="straightConnector1">
            <a:avLst/>
          </a:prstGeom>
          <a:ln w="28575">
            <a:solidFill>
              <a:srgbClr val="0013CA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590" name="TextovéPole 36"/>
          <p:cNvSpPr txBox="1">
            <a:spLocks noChangeArrowheads="1"/>
          </p:cNvSpPr>
          <p:nvPr/>
        </p:nvSpPr>
        <p:spPr bwMode="auto">
          <a:xfrm>
            <a:off x="3088524" y="1887847"/>
            <a:ext cx="948969" cy="285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0013CA"/>
                </a:solidFill>
              </a:rPr>
              <a:t>a=0.5</a:t>
            </a:r>
          </a:p>
        </p:txBody>
      </p:sp>
      <p:sp>
        <p:nvSpPr>
          <p:cNvPr id="23592" name="TextovéPole 38"/>
          <p:cNvSpPr txBox="1">
            <a:spLocks noChangeArrowheads="1"/>
          </p:cNvSpPr>
          <p:nvPr/>
        </p:nvSpPr>
        <p:spPr bwMode="auto">
          <a:xfrm>
            <a:off x="2515504" y="2751755"/>
            <a:ext cx="948969" cy="285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rgbClr val="0013CA"/>
                </a:solidFill>
              </a:rPr>
              <a:t>a=0.2</a:t>
            </a:r>
          </a:p>
        </p:txBody>
      </p:sp>
      <p:sp>
        <p:nvSpPr>
          <p:cNvPr id="23601" name="TextovéPole 47"/>
          <p:cNvSpPr txBox="1">
            <a:spLocks noChangeArrowheads="1"/>
          </p:cNvSpPr>
          <p:nvPr/>
        </p:nvSpPr>
        <p:spPr bwMode="auto">
          <a:xfrm>
            <a:off x="1262762" y="1143000"/>
            <a:ext cx="1581944" cy="30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DE0000"/>
                </a:solidFill>
              </a:rPr>
              <a:t>perioda  </a:t>
            </a:r>
            <a:r>
              <a:rPr lang="cs-CZ" altLang="cs-CZ" sz="2000" b="1">
                <a:solidFill>
                  <a:srgbClr val="DE0000"/>
                </a:solidFill>
              </a:rPr>
              <a:t>T</a:t>
            </a:r>
          </a:p>
        </p:txBody>
      </p:sp>
      <p:sp>
        <p:nvSpPr>
          <p:cNvPr id="23602" name="TextovéPole 48"/>
          <p:cNvSpPr txBox="1">
            <a:spLocks noChangeArrowheads="1"/>
          </p:cNvSpPr>
          <p:nvPr/>
        </p:nvSpPr>
        <p:spPr bwMode="auto">
          <a:xfrm>
            <a:off x="2979927" y="1143000"/>
            <a:ext cx="1658118" cy="30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0013CA"/>
                </a:solidFill>
              </a:rPr>
              <a:t>amplituda  </a:t>
            </a:r>
            <a:r>
              <a:rPr lang="cs-CZ" altLang="cs-CZ" sz="2000" b="1">
                <a:solidFill>
                  <a:srgbClr val="0013CA"/>
                </a:solidFill>
              </a:rPr>
              <a:t>a</a:t>
            </a:r>
          </a:p>
        </p:txBody>
      </p:sp>
      <p:sp>
        <p:nvSpPr>
          <p:cNvPr id="23594" name="TextovéPole 40"/>
          <p:cNvSpPr txBox="1">
            <a:spLocks noChangeArrowheads="1"/>
          </p:cNvSpPr>
          <p:nvPr/>
        </p:nvSpPr>
        <p:spPr bwMode="auto">
          <a:xfrm>
            <a:off x="5764264" y="1143000"/>
            <a:ext cx="2063196" cy="30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056400"/>
                </a:solidFill>
              </a:rPr>
              <a:t>frekvence  </a:t>
            </a:r>
            <a:r>
              <a:rPr lang="cs-CZ" altLang="cs-CZ" sz="2000" b="1">
                <a:solidFill>
                  <a:srgbClr val="056400"/>
                </a:solidFill>
              </a:rPr>
              <a:t>f </a:t>
            </a:r>
            <a:r>
              <a:rPr lang="cs-CZ" altLang="cs-CZ" sz="2000"/>
              <a:t>= 1/</a:t>
            </a:r>
            <a:r>
              <a:rPr lang="cs-CZ" altLang="cs-CZ" sz="2000" b="1">
                <a:solidFill>
                  <a:srgbClr val="FF0000"/>
                </a:solidFill>
              </a:rPr>
              <a:t>T</a:t>
            </a:r>
          </a:p>
        </p:txBody>
      </p:sp>
      <p:sp>
        <p:nvSpPr>
          <p:cNvPr id="23596" name="TextovéPole 42"/>
          <p:cNvSpPr txBox="1">
            <a:spLocks noChangeArrowheads="1"/>
          </p:cNvSpPr>
          <p:nvPr/>
        </p:nvSpPr>
        <p:spPr bwMode="auto">
          <a:xfrm>
            <a:off x="6274484" y="2811584"/>
            <a:ext cx="1819717" cy="285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rgbClr val="056400"/>
                </a:solidFill>
              </a:rPr>
              <a:t>f = </a:t>
            </a:r>
            <a:r>
              <a:rPr lang="cs-CZ" altLang="cs-CZ" sz="1800" b="1" dirty="0"/>
              <a:t>1/</a:t>
            </a:r>
            <a:r>
              <a:rPr lang="cs-CZ" altLang="cs-CZ" sz="1800" b="1" dirty="0">
                <a:solidFill>
                  <a:srgbClr val="FF0000"/>
                </a:solidFill>
              </a:rPr>
              <a:t>10</a:t>
            </a:r>
            <a:r>
              <a:rPr lang="cs-CZ" altLang="cs-CZ" sz="1800" b="1" dirty="0">
                <a:solidFill>
                  <a:srgbClr val="056400"/>
                </a:solidFill>
              </a:rPr>
              <a:t> = 0.1 Hz</a:t>
            </a:r>
          </a:p>
        </p:txBody>
      </p:sp>
      <p:sp>
        <p:nvSpPr>
          <p:cNvPr id="23597" name="TextovéPole 43"/>
          <p:cNvSpPr txBox="1">
            <a:spLocks noChangeArrowheads="1"/>
          </p:cNvSpPr>
          <p:nvPr/>
        </p:nvSpPr>
        <p:spPr bwMode="auto">
          <a:xfrm>
            <a:off x="5132879" y="1988840"/>
            <a:ext cx="228321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rgbClr val="056400"/>
                </a:solidFill>
              </a:rPr>
              <a:t>f =</a:t>
            </a:r>
            <a:r>
              <a:rPr lang="cs-CZ" altLang="cs-CZ" sz="1800" b="1" dirty="0"/>
              <a:t> 1/</a:t>
            </a:r>
            <a:r>
              <a:rPr lang="cs-CZ" altLang="cs-CZ" sz="1800" b="1" dirty="0">
                <a:solidFill>
                  <a:srgbClr val="FF0000"/>
                </a:solidFill>
              </a:rPr>
              <a:t>50</a:t>
            </a:r>
            <a:r>
              <a:rPr lang="cs-CZ" altLang="cs-CZ" sz="1800" b="1" dirty="0">
                <a:solidFill>
                  <a:srgbClr val="056400"/>
                </a:solidFill>
              </a:rPr>
              <a:t> = 0.02 Hz</a:t>
            </a:r>
          </a:p>
        </p:txBody>
      </p:sp>
      <p:sp>
        <p:nvSpPr>
          <p:cNvPr id="23598" name="TextovéPole 44"/>
          <p:cNvSpPr txBox="1">
            <a:spLocks noChangeArrowheads="1"/>
          </p:cNvSpPr>
          <p:nvPr/>
        </p:nvSpPr>
        <p:spPr bwMode="auto">
          <a:xfrm>
            <a:off x="4897619" y="1673617"/>
            <a:ext cx="948969" cy="285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0013CA"/>
                </a:solidFill>
              </a:rPr>
              <a:t>0.5</a:t>
            </a:r>
          </a:p>
        </p:txBody>
      </p:sp>
      <p:sp>
        <p:nvSpPr>
          <p:cNvPr id="23599" name="TextovéPole 45"/>
          <p:cNvSpPr txBox="1">
            <a:spLocks noChangeArrowheads="1"/>
          </p:cNvSpPr>
          <p:nvPr/>
        </p:nvSpPr>
        <p:spPr bwMode="auto">
          <a:xfrm>
            <a:off x="5466606" y="2704630"/>
            <a:ext cx="948969" cy="285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rgbClr val="0013CA"/>
                </a:solidFill>
              </a:rPr>
              <a:t>0.2</a:t>
            </a:r>
          </a:p>
        </p:txBody>
      </p:sp>
      <p:pic>
        <p:nvPicPr>
          <p:cNvPr id="55" name="Obrázek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97" t="96539" r="17882"/>
          <a:stretch/>
        </p:blipFill>
        <p:spPr bwMode="auto">
          <a:xfrm>
            <a:off x="594516" y="3102868"/>
            <a:ext cx="8352985" cy="14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ovéPole 25"/>
          <p:cNvSpPr txBox="1">
            <a:spLocks noChangeArrowheads="1"/>
          </p:cNvSpPr>
          <p:nvPr/>
        </p:nvSpPr>
        <p:spPr bwMode="auto">
          <a:xfrm>
            <a:off x="6286359" y="466750"/>
            <a:ext cx="320623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smtClean="0"/>
              <a:t>Spektrum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smtClean="0"/>
              <a:t>Frekvenční doména</a:t>
            </a:r>
            <a:endParaRPr lang="cs-CZ" altLang="cs-CZ" sz="2000" b="1" dirty="0"/>
          </a:p>
        </p:txBody>
      </p:sp>
      <p:sp>
        <p:nvSpPr>
          <p:cNvPr id="30" name="TextovéPole 25"/>
          <p:cNvSpPr txBox="1">
            <a:spLocks noChangeArrowheads="1"/>
          </p:cNvSpPr>
          <p:nvPr/>
        </p:nvSpPr>
        <p:spPr bwMode="auto">
          <a:xfrm>
            <a:off x="307031" y="724634"/>
            <a:ext cx="202968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smtClean="0"/>
              <a:t>Časová doména</a:t>
            </a:r>
            <a:endParaRPr lang="cs-CZ" altLang="cs-CZ" sz="2000" b="1" dirty="0"/>
          </a:p>
        </p:txBody>
      </p:sp>
      <p:sp>
        <p:nvSpPr>
          <p:cNvPr id="33" name="TextovéPole 25"/>
          <p:cNvSpPr txBox="1">
            <a:spLocks noChangeArrowheads="1"/>
          </p:cNvSpPr>
          <p:nvPr/>
        </p:nvSpPr>
        <p:spPr bwMode="auto">
          <a:xfrm>
            <a:off x="1827787" y="3376781"/>
            <a:ext cx="202968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smtClean="0"/>
              <a:t>čas </a:t>
            </a:r>
            <a:r>
              <a:rPr lang="cs-CZ" altLang="cs-CZ" sz="2000" b="1" dirty="0"/>
              <a:t>(s)</a:t>
            </a:r>
          </a:p>
        </p:txBody>
      </p:sp>
      <p:sp>
        <p:nvSpPr>
          <p:cNvPr id="35" name="TextovéPole 26"/>
          <p:cNvSpPr txBox="1">
            <a:spLocks noChangeArrowheads="1"/>
          </p:cNvSpPr>
          <p:nvPr/>
        </p:nvSpPr>
        <p:spPr bwMode="auto">
          <a:xfrm>
            <a:off x="6224154" y="3388930"/>
            <a:ext cx="202968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smtClean="0"/>
              <a:t>frekvence </a:t>
            </a:r>
            <a:r>
              <a:rPr lang="cs-CZ" altLang="cs-CZ" sz="2000" b="1" dirty="0"/>
              <a:t>(Hz)</a:t>
            </a:r>
          </a:p>
        </p:txBody>
      </p:sp>
      <p:sp>
        <p:nvSpPr>
          <p:cNvPr id="26" name="TextovéPole 25"/>
          <p:cNvSpPr txBox="1"/>
          <p:nvPr/>
        </p:nvSpPr>
        <p:spPr>
          <a:xfrm>
            <a:off x="611560" y="188640"/>
            <a:ext cx="8280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smtClean="0"/>
              <a:t>Jak se tvoří spektrum</a:t>
            </a:r>
            <a:endParaRPr lang="cs-CZ" sz="3200" b="1" dirty="0"/>
          </a:p>
        </p:txBody>
      </p:sp>
    </p:spTree>
    <p:extLst>
      <p:ext uri="{BB962C8B-B14F-4D97-AF65-F5344CB8AC3E}">
        <p14:creationId xmlns:p14="http://schemas.microsoft.com/office/powerpoint/2010/main" val="2899427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85" grpId="0"/>
      <p:bldP spid="23592" grpId="0"/>
      <p:bldP spid="23596" grpId="0"/>
      <p:bldP spid="2359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611560" y="404664"/>
            <a:ext cx="8280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smtClean="0"/>
              <a:t>Oběhový parametr</a:t>
            </a:r>
            <a:endParaRPr lang="cs-CZ" sz="3200" b="1" dirty="0"/>
          </a:p>
        </p:txBody>
      </p:sp>
      <p:sp>
        <p:nvSpPr>
          <p:cNvPr id="9" name="TextovéPole 8"/>
          <p:cNvSpPr txBox="1"/>
          <p:nvPr/>
        </p:nvSpPr>
        <p:spPr>
          <a:xfrm>
            <a:off x="323279" y="1424965"/>
            <a:ext cx="849719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cs-CZ" sz="2400" b="1" dirty="0"/>
              <a:t>v</a:t>
            </a:r>
            <a:r>
              <a:rPr lang="cs-CZ" sz="2400" b="1" dirty="0" smtClean="0"/>
              <a:t>ariabilita – proměnlivost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400" b="1" dirty="0"/>
              <a:t>o</a:t>
            </a:r>
            <a:r>
              <a:rPr lang="cs-CZ" sz="2400" b="1" dirty="0" smtClean="0"/>
              <a:t>běhový parametr (kardiovaskulární)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cs-CZ" sz="2400" dirty="0"/>
              <a:t>s</a:t>
            </a:r>
            <a:r>
              <a:rPr lang="cs-CZ" sz="2400" dirty="0" smtClean="0"/>
              <a:t>náze měřitelné</a:t>
            </a:r>
          </a:p>
          <a:p>
            <a:pPr marL="1257300" lvl="2" indent="-342900">
              <a:buFont typeface="Arial" pitchFamily="34" charset="0"/>
              <a:buChar char="•"/>
            </a:pPr>
            <a:r>
              <a:rPr lang="cs-CZ" sz="2000" dirty="0" smtClean="0"/>
              <a:t>EKG: RR interval, okamžitá srdeční frekvence (1/RR)</a:t>
            </a:r>
          </a:p>
          <a:p>
            <a:pPr marL="1257300" lvl="2" indent="-342900">
              <a:buFont typeface="Arial" pitchFamily="34" charset="0"/>
              <a:buChar char="•"/>
            </a:pPr>
            <a:r>
              <a:rPr lang="cs-CZ" sz="2000" dirty="0" smtClean="0"/>
              <a:t>Krevní tlak: systolický (SBP), diastolický (DBP), střední (MAP), pulzový (PP)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cs-CZ" sz="2400" dirty="0"/>
              <a:t>š</a:t>
            </a:r>
            <a:r>
              <a:rPr lang="cs-CZ" sz="2400" dirty="0" smtClean="0"/>
              <a:t>patně měřitelné přímo (</a:t>
            </a:r>
            <a:r>
              <a:rPr lang="cs-CZ" sz="2400" dirty="0" err="1" smtClean="0"/>
              <a:t>bioimpedance</a:t>
            </a:r>
            <a:r>
              <a:rPr lang="cs-CZ" sz="2400" dirty="0" smtClean="0"/>
              <a:t>), někdy dopočitatelné nepřímo (</a:t>
            </a:r>
            <a:r>
              <a:rPr lang="cs-CZ" sz="2400" dirty="0" err="1" smtClean="0"/>
              <a:t>Windkessel</a:t>
            </a:r>
            <a:r>
              <a:rPr lang="cs-CZ" sz="2400" dirty="0" smtClean="0"/>
              <a:t> model)</a:t>
            </a:r>
          </a:p>
          <a:p>
            <a:pPr marL="1257300" lvl="2" indent="-342900">
              <a:buFont typeface="Arial" pitchFamily="34" charset="0"/>
              <a:buChar char="•"/>
            </a:pPr>
            <a:r>
              <a:rPr lang="cs-CZ" sz="2000" dirty="0"/>
              <a:t>s</a:t>
            </a:r>
            <a:r>
              <a:rPr lang="cs-CZ" sz="2000" dirty="0" smtClean="0"/>
              <a:t>ystolický objem (SV), minutový výdej (CO), periferní rezistence (TPR)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cs-CZ" sz="2400" dirty="0"/>
              <a:t>h</a:t>
            </a:r>
            <a:r>
              <a:rPr lang="cs-CZ" sz="2400" dirty="0" smtClean="0"/>
              <a:t>odně špatně měřitelné (invazivně, katetrizací)</a:t>
            </a:r>
          </a:p>
          <a:p>
            <a:pPr marL="1257300" lvl="2" indent="-342900">
              <a:buFont typeface="Arial" pitchFamily="34" charset="0"/>
              <a:buChar char="•"/>
            </a:pPr>
            <a:r>
              <a:rPr lang="cs-CZ" sz="2000" dirty="0" smtClean="0"/>
              <a:t>tlaky a průtoky v různých částech cévního řečiště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6533" y="260648"/>
            <a:ext cx="2903939" cy="2145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920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64" name="Obrázek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97" r="17882" b="38494"/>
          <a:stretch/>
        </p:blipFill>
        <p:spPr bwMode="auto">
          <a:xfrm>
            <a:off x="587081" y="1445764"/>
            <a:ext cx="8352985" cy="2495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ovéPole 24"/>
          <p:cNvSpPr txBox="1"/>
          <p:nvPr/>
        </p:nvSpPr>
        <p:spPr bwMode="auto">
          <a:xfrm>
            <a:off x="144463" y="2204864"/>
            <a:ext cx="492443" cy="1361599"/>
          </a:xfrm>
          <a:prstGeom prst="rect">
            <a:avLst/>
          </a:prstGeom>
          <a:noFill/>
        </p:spPr>
        <p:txBody>
          <a:bodyPr vert="vert270"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000" b="1" dirty="0" smtClean="0">
                <a:latin typeface="+mn-lt"/>
                <a:cs typeface="+mn-cs"/>
              </a:rPr>
              <a:t>amplituda</a:t>
            </a:r>
            <a:endParaRPr lang="cs-CZ" sz="2000" b="1" dirty="0">
              <a:latin typeface="+mn-lt"/>
              <a:cs typeface="+mn-cs"/>
            </a:endParaRPr>
          </a:p>
        </p:txBody>
      </p:sp>
      <p:cxnSp>
        <p:nvCxnSpPr>
          <p:cNvPr id="28" name="Přímá spojnice se šipkou 89"/>
          <p:cNvCxnSpPr/>
          <p:nvPr/>
        </p:nvCxnSpPr>
        <p:spPr bwMode="auto">
          <a:xfrm flipV="1">
            <a:off x="1017588" y="1887538"/>
            <a:ext cx="3019425" cy="7937"/>
          </a:xfrm>
          <a:prstGeom prst="straightConnector1">
            <a:avLst/>
          </a:prstGeom>
          <a:ln w="28575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Přímá spojnice se šipkou 90"/>
          <p:cNvCxnSpPr/>
          <p:nvPr/>
        </p:nvCxnSpPr>
        <p:spPr bwMode="auto">
          <a:xfrm>
            <a:off x="1606550" y="2716213"/>
            <a:ext cx="620713" cy="0"/>
          </a:xfrm>
          <a:prstGeom prst="straightConnector1">
            <a:avLst/>
          </a:prstGeom>
          <a:ln w="28575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Přímá spojnice se šipkou 91"/>
          <p:cNvCxnSpPr/>
          <p:nvPr/>
        </p:nvCxnSpPr>
        <p:spPr bwMode="auto">
          <a:xfrm>
            <a:off x="1993900" y="3500438"/>
            <a:ext cx="206375" cy="0"/>
          </a:xfrm>
          <a:prstGeom prst="straightConnector1">
            <a:avLst/>
          </a:prstGeom>
          <a:ln w="28575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584" name="TextovéPole 30"/>
          <p:cNvSpPr txBox="1">
            <a:spLocks noChangeArrowheads="1"/>
          </p:cNvSpPr>
          <p:nvPr/>
        </p:nvSpPr>
        <p:spPr bwMode="auto">
          <a:xfrm>
            <a:off x="1368905" y="1612157"/>
            <a:ext cx="948969" cy="285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FF0000"/>
                </a:solidFill>
              </a:rPr>
              <a:t>T=50 s</a:t>
            </a:r>
          </a:p>
        </p:txBody>
      </p:sp>
      <p:sp>
        <p:nvSpPr>
          <p:cNvPr id="23585" name="TextovéPole 31"/>
          <p:cNvSpPr txBox="1">
            <a:spLocks noChangeArrowheads="1"/>
          </p:cNvSpPr>
          <p:nvPr/>
        </p:nvSpPr>
        <p:spPr bwMode="auto">
          <a:xfrm>
            <a:off x="1559818" y="2269406"/>
            <a:ext cx="82497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 smtClean="0">
                <a:solidFill>
                  <a:srgbClr val="FF0000"/>
                </a:solidFill>
              </a:rPr>
              <a:t>T=10 </a:t>
            </a:r>
            <a:r>
              <a:rPr lang="cs-CZ" altLang="cs-CZ" sz="1800" b="1" dirty="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23586" name="TextovéPole 32"/>
          <p:cNvSpPr txBox="1">
            <a:spLocks noChangeArrowheads="1"/>
          </p:cNvSpPr>
          <p:nvPr/>
        </p:nvSpPr>
        <p:spPr bwMode="auto">
          <a:xfrm>
            <a:off x="1703411" y="3031099"/>
            <a:ext cx="702518" cy="285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FF0000"/>
                </a:solidFill>
              </a:rPr>
              <a:t>T=3 s</a:t>
            </a:r>
          </a:p>
        </p:txBody>
      </p:sp>
      <p:cxnSp>
        <p:nvCxnSpPr>
          <p:cNvPr id="34" name="Přímá spojnice se šipkou 95"/>
          <p:cNvCxnSpPr/>
          <p:nvPr/>
        </p:nvCxnSpPr>
        <p:spPr bwMode="auto">
          <a:xfrm flipV="1">
            <a:off x="2978150" y="2524125"/>
            <a:ext cx="0" cy="223838"/>
          </a:xfrm>
          <a:prstGeom prst="straightConnector1">
            <a:avLst/>
          </a:prstGeom>
          <a:ln w="28575">
            <a:solidFill>
              <a:srgbClr val="0013CA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Přímá spojnice se šipkou 96"/>
          <p:cNvCxnSpPr/>
          <p:nvPr/>
        </p:nvCxnSpPr>
        <p:spPr bwMode="auto">
          <a:xfrm flipV="1">
            <a:off x="3078163" y="3236913"/>
            <a:ext cx="0" cy="284162"/>
          </a:xfrm>
          <a:prstGeom prst="straightConnector1">
            <a:avLst/>
          </a:prstGeom>
          <a:ln w="28575">
            <a:solidFill>
              <a:srgbClr val="2D41FF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Přímá spojnice se šipkou 97"/>
          <p:cNvCxnSpPr/>
          <p:nvPr/>
        </p:nvCxnSpPr>
        <p:spPr bwMode="auto">
          <a:xfrm flipV="1">
            <a:off x="3278188" y="1889125"/>
            <a:ext cx="0" cy="414338"/>
          </a:xfrm>
          <a:prstGeom prst="straightConnector1">
            <a:avLst/>
          </a:prstGeom>
          <a:ln w="28575">
            <a:solidFill>
              <a:srgbClr val="0013CA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590" name="TextovéPole 36"/>
          <p:cNvSpPr txBox="1">
            <a:spLocks noChangeArrowheads="1"/>
          </p:cNvSpPr>
          <p:nvPr/>
        </p:nvSpPr>
        <p:spPr bwMode="auto">
          <a:xfrm>
            <a:off x="3088524" y="1887847"/>
            <a:ext cx="948969" cy="285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0013CA"/>
                </a:solidFill>
              </a:rPr>
              <a:t>a=0.5</a:t>
            </a:r>
          </a:p>
        </p:txBody>
      </p:sp>
      <p:sp>
        <p:nvSpPr>
          <p:cNvPr id="23591" name="TextovéPole 37"/>
          <p:cNvSpPr txBox="1">
            <a:spLocks noChangeArrowheads="1"/>
          </p:cNvSpPr>
          <p:nvPr/>
        </p:nvSpPr>
        <p:spPr bwMode="auto">
          <a:xfrm>
            <a:off x="2592215" y="3636805"/>
            <a:ext cx="948969" cy="285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rgbClr val="0013CA"/>
                </a:solidFill>
              </a:rPr>
              <a:t>a=0.3</a:t>
            </a:r>
          </a:p>
        </p:txBody>
      </p:sp>
      <p:sp>
        <p:nvSpPr>
          <p:cNvPr id="23592" name="TextovéPole 38"/>
          <p:cNvSpPr txBox="1">
            <a:spLocks noChangeArrowheads="1"/>
          </p:cNvSpPr>
          <p:nvPr/>
        </p:nvSpPr>
        <p:spPr bwMode="auto">
          <a:xfrm>
            <a:off x="2515504" y="2751755"/>
            <a:ext cx="948969" cy="285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rgbClr val="0013CA"/>
                </a:solidFill>
              </a:rPr>
              <a:t>a=0.2</a:t>
            </a:r>
          </a:p>
        </p:txBody>
      </p:sp>
      <p:grpSp>
        <p:nvGrpSpPr>
          <p:cNvPr id="23593" name="Skupina 101"/>
          <p:cNvGrpSpPr>
            <a:grpSpLocks/>
          </p:cNvGrpSpPr>
          <p:nvPr/>
        </p:nvGrpSpPr>
        <p:grpSpPr bwMode="auto">
          <a:xfrm>
            <a:off x="1262762" y="1143000"/>
            <a:ext cx="3375283" cy="309300"/>
            <a:chOff x="1166312" y="700903"/>
            <a:chExt cx="3472644" cy="400110"/>
          </a:xfrm>
        </p:grpSpPr>
        <p:sp>
          <p:nvSpPr>
            <p:cNvPr id="23601" name="TextovéPole 47"/>
            <p:cNvSpPr txBox="1">
              <a:spLocks noChangeArrowheads="1"/>
            </p:cNvSpPr>
            <p:nvPr/>
          </p:nvSpPr>
          <p:spPr bwMode="auto">
            <a:xfrm>
              <a:off x="1166312" y="700903"/>
              <a:ext cx="1627576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2000">
                  <a:solidFill>
                    <a:srgbClr val="DE0000"/>
                  </a:solidFill>
                </a:rPr>
                <a:t>perioda  </a:t>
              </a:r>
              <a:r>
                <a:rPr lang="cs-CZ" altLang="cs-CZ" sz="2000" b="1">
                  <a:solidFill>
                    <a:srgbClr val="DE0000"/>
                  </a:solidFill>
                </a:rPr>
                <a:t>T</a:t>
              </a:r>
            </a:p>
          </p:txBody>
        </p:sp>
        <p:sp>
          <p:nvSpPr>
            <p:cNvPr id="23602" name="TextovéPole 48"/>
            <p:cNvSpPr txBox="1">
              <a:spLocks noChangeArrowheads="1"/>
            </p:cNvSpPr>
            <p:nvPr/>
          </p:nvSpPr>
          <p:spPr bwMode="auto">
            <a:xfrm>
              <a:off x="2933009" y="700903"/>
              <a:ext cx="1705947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2000">
                  <a:solidFill>
                    <a:srgbClr val="0013CA"/>
                  </a:solidFill>
                </a:rPr>
                <a:t>amplituda  </a:t>
              </a:r>
              <a:r>
                <a:rPr lang="cs-CZ" altLang="cs-CZ" sz="2000" b="1">
                  <a:solidFill>
                    <a:srgbClr val="0013CA"/>
                  </a:solidFill>
                </a:rPr>
                <a:t>a</a:t>
              </a:r>
            </a:p>
          </p:txBody>
        </p:sp>
      </p:grpSp>
      <p:sp>
        <p:nvSpPr>
          <p:cNvPr id="23594" name="TextovéPole 40"/>
          <p:cNvSpPr txBox="1">
            <a:spLocks noChangeArrowheads="1"/>
          </p:cNvSpPr>
          <p:nvPr/>
        </p:nvSpPr>
        <p:spPr bwMode="auto">
          <a:xfrm>
            <a:off x="5764264" y="1143000"/>
            <a:ext cx="2063196" cy="30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056400"/>
                </a:solidFill>
              </a:rPr>
              <a:t>frekvence  </a:t>
            </a:r>
            <a:r>
              <a:rPr lang="cs-CZ" altLang="cs-CZ" sz="2000" b="1">
                <a:solidFill>
                  <a:srgbClr val="056400"/>
                </a:solidFill>
              </a:rPr>
              <a:t>f </a:t>
            </a:r>
            <a:r>
              <a:rPr lang="cs-CZ" altLang="cs-CZ" sz="2000"/>
              <a:t>= 1/</a:t>
            </a:r>
            <a:r>
              <a:rPr lang="cs-CZ" altLang="cs-CZ" sz="2000" b="1">
                <a:solidFill>
                  <a:srgbClr val="FF0000"/>
                </a:solidFill>
              </a:rPr>
              <a:t>T</a:t>
            </a:r>
          </a:p>
        </p:txBody>
      </p:sp>
      <p:sp>
        <p:nvSpPr>
          <p:cNvPr id="23595" name="TextovéPole 41"/>
          <p:cNvSpPr txBox="1">
            <a:spLocks noChangeArrowheads="1"/>
          </p:cNvSpPr>
          <p:nvPr/>
        </p:nvSpPr>
        <p:spPr bwMode="auto">
          <a:xfrm>
            <a:off x="5745457" y="3604956"/>
            <a:ext cx="1889707" cy="285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rgbClr val="056400"/>
                </a:solidFill>
              </a:rPr>
              <a:t>f = </a:t>
            </a:r>
            <a:r>
              <a:rPr lang="cs-CZ" altLang="cs-CZ" sz="1800" b="1" dirty="0"/>
              <a:t>1/</a:t>
            </a:r>
            <a:r>
              <a:rPr lang="cs-CZ" altLang="cs-CZ" sz="1800" b="1" dirty="0">
                <a:solidFill>
                  <a:srgbClr val="FF0000"/>
                </a:solidFill>
              </a:rPr>
              <a:t>3</a:t>
            </a:r>
            <a:r>
              <a:rPr lang="cs-CZ" altLang="cs-CZ" sz="1800" b="1" dirty="0">
                <a:solidFill>
                  <a:srgbClr val="056400"/>
                </a:solidFill>
              </a:rPr>
              <a:t> = 0.33 Hz</a:t>
            </a:r>
          </a:p>
        </p:txBody>
      </p:sp>
      <p:sp>
        <p:nvSpPr>
          <p:cNvPr id="23596" name="TextovéPole 42"/>
          <p:cNvSpPr txBox="1">
            <a:spLocks noChangeArrowheads="1"/>
          </p:cNvSpPr>
          <p:nvPr/>
        </p:nvSpPr>
        <p:spPr bwMode="auto">
          <a:xfrm>
            <a:off x="6365440" y="2796396"/>
            <a:ext cx="1819717" cy="285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rgbClr val="056400"/>
                </a:solidFill>
              </a:rPr>
              <a:t>f = </a:t>
            </a:r>
            <a:r>
              <a:rPr lang="cs-CZ" altLang="cs-CZ" sz="1800" b="1" dirty="0"/>
              <a:t>1/</a:t>
            </a:r>
            <a:r>
              <a:rPr lang="cs-CZ" altLang="cs-CZ" sz="1800" b="1" dirty="0">
                <a:solidFill>
                  <a:srgbClr val="FF0000"/>
                </a:solidFill>
              </a:rPr>
              <a:t>10</a:t>
            </a:r>
            <a:r>
              <a:rPr lang="cs-CZ" altLang="cs-CZ" sz="1800" b="1" dirty="0">
                <a:solidFill>
                  <a:srgbClr val="056400"/>
                </a:solidFill>
              </a:rPr>
              <a:t> = 0.1 Hz</a:t>
            </a:r>
          </a:p>
        </p:txBody>
      </p:sp>
      <p:sp>
        <p:nvSpPr>
          <p:cNvPr id="23597" name="TextovéPole 43"/>
          <p:cNvSpPr txBox="1">
            <a:spLocks noChangeArrowheads="1"/>
          </p:cNvSpPr>
          <p:nvPr/>
        </p:nvSpPr>
        <p:spPr bwMode="auto">
          <a:xfrm>
            <a:off x="5132879" y="1988840"/>
            <a:ext cx="228321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rgbClr val="056400"/>
                </a:solidFill>
              </a:rPr>
              <a:t>f =</a:t>
            </a:r>
            <a:r>
              <a:rPr lang="cs-CZ" altLang="cs-CZ" sz="1800" b="1" dirty="0"/>
              <a:t> 1/</a:t>
            </a:r>
            <a:r>
              <a:rPr lang="cs-CZ" altLang="cs-CZ" sz="1800" b="1" dirty="0">
                <a:solidFill>
                  <a:srgbClr val="FF0000"/>
                </a:solidFill>
              </a:rPr>
              <a:t>50</a:t>
            </a:r>
            <a:r>
              <a:rPr lang="cs-CZ" altLang="cs-CZ" sz="1800" b="1" dirty="0">
                <a:solidFill>
                  <a:srgbClr val="056400"/>
                </a:solidFill>
              </a:rPr>
              <a:t> = 0.02 Hz</a:t>
            </a:r>
          </a:p>
        </p:txBody>
      </p:sp>
      <p:sp>
        <p:nvSpPr>
          <p:cNvPr id="23598" name="TextovéPole 44"/>
          <p:cNvSpPr txBox="1">
            <a:spLocks noChangeArrowheads="1"/>
          </p:cNvSpPr>
          <p:nvPr/>
        </p:nvSpPr>
        <p:spPr bwMode="auto">
          <a:xfrm>
            <a:off x="4897619" y="1673617"/>
            <a:ext cx="948969" cy="285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0013CA"/>
                </a:solidFill>
              </a:rPr>
              <a:t>0.5</a:t>
            </a:r>
          </a:p>
        </p:txBody>
      </p:sp>
      <p:sp>
        <p:nvSpPr>
          <p:cNvPr id="23599" name="TextovéPole 45"/>
          <p:cNvSpPr txBox="1">
            <a:spLocks noChangeArrowheads="1"/>
          </p:cNvSpPr>
          <p:nvPr/>
        </p:nvSpPr>
        <p:spPr bwMode="auto">
          <a:xfrm>
            <a:off x="5466606" y="2704630"/>
            <a:ext cx="948969" cy="285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rgbClr val="0013CA"/>
                </a:solidFill>
              </a:rPr>
              <a:t>0.2</a:t>
            </a:r>
          </a:p>
        </p:txBody>
      </p:sp>
      <p:sp>
        <p:nvSpPr>
          <p:cNvPr id="23600" name="TextovéPole 46"/>
          <p:cNvSpPr txBox="1">
            <a:spLocks noChangeArrowheads="1"/>
          </p:cNvSpPr>
          <p:nvPr/>
        </p:nvSpPr>
        <p:spPr bwMode="auto">
          <a:xfrm>
            <a:off x="7119601" y="3423710"/>
            <a:ext cx="948969" cy="285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rgbClr val="0013CA"/>
                </a:solidFill>
              </a:rPr>
              <a:t>0.3</a:t>
            </a:r>
          </a:p>
        </p:txBody>
      </p:sp>
      <p:pic>
        <p:nvPicPr>
          <p:cNvPr id="55" name="Obrázek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97" t="96539" r="17882"/>
          <a:stretch/>
        </p:blipFill>
        <p:spPr bwMode="auto">
          <a:xfrm>
            <a:off x="594516" y="3908322"/>
            <a:ext cx="8352985" cy="14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TextovéPole 25"/>
          <p:cNvSpPr txBox="1">
            <a:spLocks noChangeArrowheads="1"/>
          </p:cNvSpPr>
          <p:nvPr/>
        </p:nvSpPr>
        <p:spPr bwMode="auto">
          <a:xfrm>
            <a:off x="6286359" y="466750"/>
            <a:ext cx="320623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smtClean="0"/>
              <a:t>Spektrum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smtClean="0"/>
              <a:t>Frekvenční doména</a:t>
            </a:r>
            <a:endParaRPr lang="cs-CZ" altLang="cs-CZ" sz="2000" b="1" dirty="0"/>
          </a:p>
        </p:txBody>
      </p:sp>
      <p:sp>
        <p:nvSpPr>
          <p:cNvPr id="38" name="TextovéPole 25"/>
          <p:cNvSpPr txBox="1">
            <a:spLocks noChangeArrowheads="1"/>
          </p:cNvSpPr>
          <p:nvPr/>
        </p:nvSpPr>
        <p:spPr bwMode="auto">
          <a:xfrm>
            <a:off x="307031" y="724634"/>
            <a:ext cx="202968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smtClean="0"/>
              <a:t>Časová doména</a:t>
            </a:r>
            <a:endParaRPr lang="cs-CZ" altLang="cs-CZ" sz="2000" b="1" dirty="0"/>
          </a:p>
        </p:txBody>
      </p:sp>
      <p:sp>
        <p:nvSpPr>
          <p:cNvPr id="39" name="TextovéPole 25"/>
          <p:cNvSpPr txBox="1">
            <a:spLocks noChangeArrowheads="1"/>
          </p:cNvSpPr>
          <p:nvPr/>
        </p:nvSpPr>
        <p:spPr bwMode="auto">
          <a:xfrm>
            <a:off x="1827787" y="4168869"/>
            <a:ext cx="202968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smtClean="0"/>
              <a:t>čas </a:t>
            </a:r>
            <a:r>
              <a:rPr lang="cs-CZ" altLang="cs-CZ" sz="2000" b="1" dirty="0"/>
              <a:t>(s)</a:t>
            </a:r>
          </a:p>
        </p:txBody>
      </p:sp>
      <p:sp>
        <p:nvSpPr>
          <p:cNvPr id="40" name="TextovéPole 26"/>
          <p:cNvSpPr txBox="1">
            <a:spLocks noChangeArrowheads="1"/>
          </p:cNvSpPr>
          <p:nvPr/>
        </p:nvSpPr>
        <p:spPr bwMode="auto">
          <a:xfrm>
            <a:off x="6224154" y="4181018"/>
            <a:ext cx="202968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smtClean="0"/>
              <a:t>frekvence </a:t>
            </a:r>
            <a:r>
              <a:rPr lang="cs-CZ" altLang="cs-CZ" sz="2000" b="1" dirty="0"/>
              <a:t>(Hz)</a:t>
            </a:r>
          </a:p>
        </p:txBody>
      </p:sp>
      <p:sp>
        <p:nvSpPr>
          <p:cNvPr id="32" name="TextovéPole 31"/>
          <p:cNvSpPr txBox="1"/>
          <p:nvPr/>
        </p:nvSpPr>
        <p:spPr>
          <a:xfrm>
            <a:off x="611560" y="188640"/>
            <a:ext cx="8280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smtClean="0"/>
              <a:t>Jak se tvoří spektrum</a:t>
            </a:r>
            <a:endParaRPr lang="cs-CZ" sz="3200" b="1" dirty="0"/>
          </a:p>
        </p:txBody>
      </p:sp>
    </p:spTree>
    <p:extLst>
      <p:ext uri="{BB962C8B-B14F-4D97-AF65-F5344CB8AC3E}">
        <p14:creationId xmlns:p14="http://schemas.microsoft.com/office/powerpoint/2010/main" val="3398396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86" grpId="0"/>
      <p:bldP spid="23591" grpId="0"/>
      <p:bldP spid="23595" grpId="0"/>
      <p:bldP spid="2360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56" name="Skupina 8"/>
          <p:cNvGrpSpPr>
            <a:grpSpLocks/>
          </p:cNvGrpSpPr>
          <p:nvPr/>
        </p:nvGrpSpPr>
        <p:grpSpPr bwMode="auto">
          <a:xfrm>
            <a:off x="144463" y="1143000"/>
            <a:ext cx="8820150" cy="4681538"/>
            <a:chOff x="15755" y="700901"/>
            <a:chExt cx="9074567" cy="6056024"/>
          </a:xfrm>
        </p:grpSpPr>
        <p:pic>
          <p:nvPicPr>
            <p:cNvPr id="23564" name="Obrázek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97" r="17882"/>
            <a:stretch>
              <a:fillRect/>
            </a:stretch>
          </p:blipFill>
          <p:spPr bwMode="auto">
            <a:xfrm>
              <a:off x="471140" y="1092555"/>
              <a:ext cx="8593927" cy="52487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3565" name="Skupina 85"/>
            <p:cNvGrpSpPr>
              <a:grpSpLocks/>
            </p:cNvGrpSpPr>
            <p:nvPr/>
          </p:nvGrpSpPr>
          <p:grpSpPr bwMode="auto">
            <a:xfrm>
              <a:off x="15755" y="700901"/>
              <a:ext cx="8876721" cy="6056024"/>
              <a:chOff x="15755" y="700903"/>
              <a:chExt cx="8876725" cy="6056040"/>
            </a:xfrm>
          </p:grpSpPr>
          <p:sp>
            <p:nvSpPr>
              <p:cNvPr id="25" name="TextovéPole 24"/>
              <p:cNvSpPr txBox="1"/>
              <p:nvPr/>
            </p:nvSpPr>
            <p:spPr>
              <a:xfrm>
                <a:off x="15755" y="2814050"/>
                <a:ext cx="506648" cy="1607984"/>
              </a:xfrm>
              <a:prstGeom prst="rect">
                <a:avLst/>
              </a:prstGeom>
              <a:noFill/>
            </p:spPr>
            <p:txBody>
              <a:bodyPr vert="vert270" wrap="square">
                <a:spAutoFit/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cs-CZ" sz="2000" b="1" dirty="0" smtClean="0">
                    <a:latin typeface="+mn-lt"/>
                    <a:cs typeface="+mn-cs"/>
                  </a:rPr>
                  <a:t>amplituda</a:t>
                </a:r>
                <a:endParaRPr lang="cs-CZ" sz="2000" b="1" dirty="0">
                  <a:latin typeface="+mn-lt"/>
                  <a:cs typeface="+mn-cs"/>
                </a:endParaRPr>
              </a:p>
            </p:txBody>
          </p:sp>
          <p:sp>
            <p:nvSpPr>
              <p:cNvPr id="23579" name="TextovéPole 25"/>
              <p:cNvSpPr txBox="1">
                <a:spLocks noChangeArrowheads="1"/>
              </p:cNvSpPr>
              <p:nvPr/>
            </p:nvSpPr>
            <p:spPr bwMode="auto">
              <a:xfrm>
                <a:off x="1749772" y="6342847"/>
                <a:ext cx="2088232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000" b="1"/>
                  <a:t>čas (s)</a:t>
                </a:r>
              </a:p>
            </p:txBody>
          </p:sp>
          <p:sp>
            <p:nvSpPr>
              <p:cNvPr id="23580" name="TextovéPole 26"/>
              <p:cNvSpPr txBox="1">
                <a:spLocks noChangeArrowheads="1"/>
              </p:cNvSpPr>
              <p:nvPr/>
            </p:nvSpPr>
            <p:spPr bwMode="auto">
              <a:xfrm>
                <a:off x="5968482" y="6356833"/>
                <a:ext cx="2088232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000" b="1"/>
                  <a:t>frekvence (Hz)</a:t>
                </a:r>
              </a:p>
            </p:txBody>
          </p:sp>
          <p:cxnSp>
            <p:nvCxnSpPr>
              <p:cNvPr id="28" name="Přímá spojnice se šipkou 89"/>
              <p:cNvCxnSpPr/>
              <p:nvPr/>
            </p:nvCxnSpPr>
            <p:spPr>
              <a:xfrm flipV="1">
                <a:off x="914066" y="1664038"/>
                <a:ext cx="3106522" cy="10267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Přímá spojnice se šipkou 90"/>
              <p:cNvCxnSpPr/>
              <p:nvPr/>
            </p:nvCxnSpPr>
            <p:spPr>
              <a:xfrm>
                <a:off x="1520017" y="2736012"/>
                <a:ext cx="638618" cy="0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Přímá spojnice se šipkou 91"/>
              <p:cNvCxnSpPr/>
              <p:nvPr/>
            </p:nvCxnSpPr>
            <p:spPr>
              <a:xfrm>
                <a:off x="1918540" y="3750486"/>
                <a:ext cx="212328" cy="0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584" name="TextovéPole 30"/>
              <p:cNvSpPr txBox="1">
                <a:spLocks noChangeArrowheads="1"/>
              </p:cNvSpPr>
              <p:nvPr/>
            </p:nvSpPr>
            <p:spPr bwMode="auto">
              <a:xfrm>
                <a:off x="1275517" y="1307805"/>
                <a:ext cx="976342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1800" b="1">
                    <a:solidFill>
                      <a:srgbClr val="FF0000"/>
                    </a:solidFill>
                  </a:rPr>
                  <a:t>T=50 s</a:t>
                </a:r>
              </a:p>
            </p:txBody>
          </p:sp>
          <p:sp>
            <p:nvSpPr>
              <p:cNvPr id="23585" name="TextovéPole 31"/>
              <p:cNvSpPr txBox="1">
                <a:spLocks noChangeArrowheads="1"/>
              </p:cNvSpPr>
              <p:nvPr/>
            </p:nvSpPr>
            <p:spPr bwMode="auto">
              <a:xfrm>
                <a:off x="1471937" y="2207309"/>
                <a:ext cx="848770" cy="4777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1800" b="1" dirty="0" smtClean="0">
                    <a:solidFill>
                      <a:srgbClr val="FF0000"/>
                    </a:solidFill>
                  </a:rPr>
                  <a:t>T=10 </a:t>
                </a:r>
                <a:r>
                  <a:rPr lang="cs-CZ" altLang="cs-CZ" sz="1800" b="1" dirty="0">
                    <a:solidFill>
                      <a:srgbClr val="FF0000"/>
                    </a:solidFill>
                  </a:rPr>
                  <a:t>s</a:t>
                </a:r>
              </a:p>
            </p:txBody>
          </p:sp>
          <p:sp>
            <p:nvSpPr>
              <p:cNvPr id="23586" name="TextovéPole 32"/>
              <p:cNvSpPr txBox="1">
                <a:spLocks noChangeArrowheads="1"/>
              </p:cNvSpPr>
              <p:nvPr/>
            </p:nvSpPr>
            <p:spPr bwMode="auto">
              <a:xfrm>
                <a:off x="1619672" y="3143349"/>
                <a:ext cx="722782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1800" b="1">
                    <a:solidFill>
                      <a:srgbClr val="FF0000"/>
                    </a:solidFill>
                  </a:rPr>
                  <a:t>T=3 s</a:t>
                </a:r>
              </a:p>
            </p:txBody>
          </p:sp>
          <p:cxnSp>
            <p:nvCxnSpPr>
              <p:cNvPr id="34" name="Přímá spojnice se šipkou 95"/>
              <p:cNvCxnSpPr/>
              <p:nvPr/>
            </p:nvCxnSpPr>
            <p:spPr>
              <a:xfrm flipV="1">
                <a:off x="2931181" y="2487527"/>
                <a:ext cx="0" cy="289557"/>
              </a:xfrm>
              <a:prstGeom prst="straightConnector1">
                <a:avLst/>
              </a:prstGeom>
              <a:ln w="28575">
                <a:solidFill>
                  <a:srgbClr val="0013CA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Přímá spojnice se šipkou 96"/>
              <p:cNvCxnSpPr/>
              <p:nvPr/>
            </p:nvCxnSpPr>
            <p:spPr>
              <a:xfrm flipV="1">
                <a:off x="3034079" y="3409590"/>
                <a:ext cx="0" cy="367592"/>
              </a:xfrm>
              <a:prstGeom prst="straightConnector1">
                <a:avLst/>
              </a:prstGeom>
              <a:ln w="28575">
                <a:solidFill>
                  <a:srgbClr val="2D41FF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Přímá spojnice se šipkou 97"/>
              <p:cNvCxnSpPr/>
              <p:nvPr/>
            </p:nvCxnSpPr>
            <p:spPr>
              <a:xfrm flipV="1">
                <a:off x="3239874" y="1666091"/>
                <a:ext cx="0" cy="535988"/>
              </a:xfrm>
              <a:prstGeom prst="straightConnector1">
                <a:avLst/>
              </a:prstGeom>
              <a:ln w="28575">
                <a:solidFill>
                  <a:srgbClr val="0013CA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590" name="TextovéPole 36"/>
              <p:cNvSpPr txBox="1">
                <a:spLocks noChangeArrowheads="1"/>
              </p:cNvSpPr>
              <p:nvPr/>
            </p:nvSpPr>
            <p:spPr bwMode="auto">
              <a:xfrm>
                <a:off x="3044739" y="1664437"/>
                <a:ext cx="976342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1800" b="1">
                    <a:solidFill>
                      <a:srgbClr val="0013CA"/>
                    </a:solidFill>
                  </a:rPr>
                  <a:t>a=0.5</a:t>
                </a:r>
              </a:p>
            </p:txBody>
          </p:sp>
          <p:sp>
            <p:nvSpPr>
              <p:cNvPr id="23591" name="TextovéPole 37"/>
              <p:cNvSpPr txBox="1">
                <a:spLocks noChangeArrowheads="1"/>
              </p:cNvSpPr>
              <p:nvPr/>
            </p:nvSpPr>
            <p:spPr bwMode="auto">
              <a:xfrm>
                <a:off x="2534113" y="3951534"/>
                <a:ext cx="976342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1800" b="1">
                    <a:solidFill>
                      <a:srgbClr val="0013CA"/>
                    </a:solidFill>
                  </a:rPr>
                  <a:t>a=0.3</a:t>
                </a:r>
              </a:p>
            </p:txBody>
          </p:sp>
          <p:sp>
            <p:nvSpPr>
              <p:cNvPr id="23592" name="TextovéPole 38"/>
              <p:cNvSpPr txBox="1">
                <a:spLocks noChangeArrowheads="1"/>
              </p:cNvSpPr>
              <p:nvPr/>
            </p:nvSpPr>
            <p:spPr bwMode="auto">
              <a:xfrm>
                <a:off x="2455190" y="2781989"/>
                <a:ext cx="976342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1800" b="1">
                    <a:solidFill>
                      <a:srgbClr val="0013CA"/>
                    </a:solidFill>
                  </a:rPr>
                  <a:t>a=0.2</a:t>
                </a:r>
              </a:p>
            </p:txBody>
          </p:sp>
          <p:grpSp>
            <p:nvGrpSpPr>
              <p:cNvPr id="23593" name="Skupina 101"/>
              <p:cNvGrpSpPr>
                <a:grpSpLocks/>
              </p:cNvGrpSpPr>
              <p:nvPr/>
            </p:nvGrpSpPr>
            <p:grpSpPr bwMode="auto">
              <a:xfrm>
                <a:off x="1166312" y="700903"/>
                <a:ext cx="3472644" cy="400110"/>
                <a:chOff x="1166312" y="700903"/>
                <a:chExt cx="3472644" cy="400110"/>
              </a:xfrm>
            </p:grpSpPr>
            <p:sp>
              <p:nvSpPr>
                <p:cNvPr id="23601" name="TextovéPole 47"/>
                <p:cNvSpPr txBox="1">
                  <a:spLocks noChangeArrowheads="1"/>
                </p:cNvSpPr>
                <p:nvPr/>
              </p:nvSpPr>
              <p:spPr bwMode="auto">
                <a:xfrm>
                  <a:off x="1166312" y="700903"/>
                  <a:ext cx="1627576" cy="4001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Font typeface="Arial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cs-CZ" altLang="cs-CZ" sz="2000">
                      <a:solidFill>
                        <a:srgbClr val="DE0000"/>
                      </a:solidFill>
                    </a:rPr>
                    <a:t>perioda  </a:t>
                  </a:r>
                  <a:r>
                    <a:rPr lang="cs-CZ" altLang="cs-CZ" sz="2000" b="1">
                      <a:solidFill>
                        <a:srgbClr val="DE0000"/>
                      </a:solidFill>
                    </a:rPr>
                    <a:t>T</a:t>
                  </a:r>
                </a:p>
              </p:txBody>
            </p:sp>
            <p:sp>
              <p:nvSpPr>
                <p:cNvPr id="23602" name="TextovéPole 48"/>
                <p:cNvSpPr txBox="1">
                  <a:spLocks noChangeArrowheads="1"/>
                </p:cNvSpPr>
                <p:nvPr/>
              </p:nvSpPr>
              <p:spPr bwMode="auto">
                <a:xfrm>
                  <a:off x="2933009" y="700903"/>
                  <a:ext cx="1705947" cy="4001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Font typeface="Arial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cs-CZ" altLang="cs-CZ" sz="2000">
                      <a:solidFill>
                        <a:srgbClr val="0013CA"/>
                      </a:solidFill>
                    </a:rPr>
                    <a:t>amplituda  </a:t>
                  </a:r>
                  <a:r>
                    <a:rPr lang="cs-CZ" altLang="cs-CZ" sz="2000" b="1">
                      <a:solidFill>
                        <a:srgbClr val="0013CA"/>
                      </a:solidFill>
                    </a:rPr>
                    <a:t>a</a:t>
                  </a:r>
                </a:p>
              </p:txBody>
            </p:sp>
          </p:grpSp>
          <p:sp>
            <p:nvSpPr>
              <p:cNvPr id="23594" name="TextovéPole 40"/>
              <p:cNvSpPr txBox="1">
                <a:spLocks noChangeArrowheads="1"/>
              </p:cNvSpPr>
              <p:nvPr/>
            </p:nvSpPr>
            <p:spPr bwMode="auto">
              <a:xfrm>
                <a:off x="5797662" y="700903"/>
                <a:ext cx="2122710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000">
                    <a:solidFill>
                      <a:srgbClr val="056400"/>
                    </a:solidFill>
                  </a:rPr>
                  <a:t>frekvence  </a:t>
                </a:r>
                <a:r>
                  <a:rPr lang="cs-CZ" altLang="cs-CZ" sz="2000" b="1">
                    <a:solidFill>
                      <a:srgbClr val="056400"/>
                    </a:solidFill>
                  </a:rPr>
                  <a:t>f </a:t>
                </a:r>
                <a:r>
                  <a:rPr lang="cs-CZ" altLang="cs-CZ" sz="2000"/>
                  <a:t>= 1/</a:t>
                </a:r>
                <a:r>
                  <a:rPr lang="cs-CZ" altLang="cs-CZ" sz="2000" b="1">
                    <a:solidFill>
                      <a:srgbClr val="FF0000"/>
                    </a:solidFill>
                  </a:rPr>
                  <a:t>T</a:t>
                </a:r>
              </a:p>
            </p:txBody>
          </p:sp>
          <p:sp>
            <p:nvSpPr>
              <p:cNvPr id="23595" name="TextovéPole 41"/>
              <p:cNvSpPr txBox="1">
                <a:spLocks noChangeArrowheads="1"/>
              </p:cNvSpPr>
              <p:nvPr/>
            </p:nvSpPr>
            <p:spPr bwMode="auto">
              <a:xfrm>
                <a:off x="6948264" y="4230380"/>
                <a:ext cx="1944216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1800" b="1">
                    <a:solidFill>
                      <a:srgbClr val="056400"/>
                    </a:solidFill>
                  </a:rPr>
                  <a:t>f = </a:t>
                </a:r>
                <a:r>
                  <a:rPr lang="cs-CZ" altLang="cs-CZ" sz="1800" b="1"/>
                  <a:t>1/</a:t>
                </a:r>
                <a:r>
                  <a:rPr lang="cs-CZ" altLang="cs-CZ" sz="1800" b="1">
                    <a:solidFill>
                      <a:srgbClr val="FF0000"/>
                    </a:solidFill>
                  </a:rPr>
                  <a:t>3</a:t>
                </a:r>
                <a:r>
                  <a:rPr lang="cs-CZ" altLang="cs-CZ" sz="1800" b="1">
                    <a:solidFill>
                      <a:srgbClr val="056400"/>
                    </a:solidFill>
                  </a:rPr>
                  <a:t> = 0.33 Hz</a:t>
                </a:r>
              </a:p>
            </p:txBody>
          </p:sp>
          <p:sp>
            <p:nvSpPr>
              <p:cNvPr id="23596" name="TextovéPole 42"/>
              <p:cNvSpPr txBox="1">
                <a:spLocks noChangeArrowheads="1"/>
              </p:cNvSpPr>
              <p:nvPr/>
            </p:nvSpPr>
            <p:spPr bwMode="auto">
              <a:xfrm>
                <a:off x="5364088" y="3199619"/>
                <a:ext cx="1872208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1800" b="1">
                    <a:solidFill>
                      <a:srgbClr val="056400"/>
                    </a:solidFill>
                  </a:rPr>
                  <a:t>f = </a:t>
                </a:r>
                <a:r>
                  <a:rPr lang="cs-CZ" altLang="cs-CZ" sz="1800" b="1"/>
                  <a:t>1/</a:t>
                </a:r>
                <a:r>
                  <a:rPr lang="cs-CZ" altLang="cs-CZ" sz="1800" b="1">
                    <a:solidFill>
                      <a:srgbClr val="FF0000"/>
                    </a:solidFill>
                  </a:rPr>
                  <a:t>10</a:t>
                </a:r>
                <a:r>
                  <a:rPr lang="cs-CZ" altLang="cs-CZ" sz="1800" b="1">
                    <a:solidFill>
                      <a:srgbClr val="056400"/>
                    </a:solidFill>
                  </a:rPr>
                  <a:t> = 0.1 Hz</a:t>
                </a:r>
              </a:p>
            </p:txBody>
          </p:sp>
          <p:sp>
            <p:nvSpPr>
              <p:cNvPr id="23597" name="TextovéPole 43"/>
              <p:cNvSpPr txBox="1">
                <a:spLocks noChangeArrowheads="1"/>
              </p:cNvSpPr>
              <p:nvPr/>
            </p:nvSpPr>
            <p:spPr bwMode="auto">
              <a:xfrm>
                <a:off x="5148064" y="1795082"/>
                <a:ext cx="2349070" cy="4777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1800" b="1" dirty="0">
                    <a:solidFill>
                      <a:srgbClr val="056400"/>
                    </a:solidFill>
                  </a:rPr>
                  <a:t>f =</a:t>
                </a:r>
                <a:r>
                  <a:rPr lang="cs-CZ" altLang="cs-CZ" sz="1800" b="1" dirty="0"/>
                  <a:t> 1/</a:t>
                </a:r>
                <a:r>
                  <a:rPr lang="cs-CZ" altLang="cs-CZ" sz="1800" b="1" dirty="0">
                    <a:solidFill>
                      <a:srgbClr val="FF0000"/>
                    </a:solidFill>
                  </a:rPr>
                  <a:t>50</a:t>
                </a:r>
                <a:r>
                  <a:rPr lang="cs-CZ" altLang="cs-CZ" sz="1800" b="1" dirty="0">
                    <a:solidFill>
                      <a:srgbClr val="056400"/>
                    </a:solidFill>
                  </a:rPr>
                  <a:t> = 0.02 Hz</a:t>
                </a:r>
              </a:p>
            </p:txBody>
          </p:sp>
          <p:sp>
            <p:nvSpPr>
              <p:cNvPr id="23598" name="TextovéPole 44"/>
              <p:cNvSpPr txBox="1">
                <a:spLocks noChangeArrowheads="1"/>
              </p:cNvSpPr>
              <p:nvPr/>
            </p:nvSpPr>
            <p:spPr bwMode="auto">
              <a:xfrm>
                <a:off x="4906018" y="1387309"/>
                <a:ext cx="976342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1800" b="1">
                    <a:solidFill>
                      <a:srgbClr val="0013CA"/>
                    </a:solidFill>
                  </a:rPr>
                  <a:t>0.5</a:t>
                </a:r>
              </a:p>
            </p:txBody>
          </p:sp>
          <p:sp>
            <p:nvSpPr>
              <p:cNvPr id="23599" name="TextovéPole 45"/>
              <p:cNvSpPr txBox="1">
                <a:spLocks noChangeArrowheads="1"/>
              </p:cNvSpPr>
              <p:nvPr/>
            </p:nvSpPr>
            <p:spPr bwMode="auto">
              <a:xfrm>
                <a:off x="5491417" y="2721028"/>
                <a:ext cx="976342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1800" b="1">
                    <a:solidFill>
                      <a:srgbClr val="0013CA"/>
                    </a:solidFill>
                  </a:rPr>
                  <a:t>0.2</a:t>
                </a:r>
              </a:p>
            </p:txBody>
          </p:sp>
          <p:sp>
            <p:nvSpPr>
              <p:cNvPr id="23600" name="TextovéPole 46"/>
              <p:cNvSpPr txBox="1">
                <a:spLocks noChangeArrowheads="1"/>
              </p:cNvSpPr>
              <p:nvPr/>
            </p:nvSpPr>
            <p:spPr bwMode="auto">
              <a:xfrm>
                <a:off x="7192094" y="3651230"/>
                <a:ext cx="976342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1800" b="1">
                    <a:solidFill>
                      <a:srgbClr val="0013CA"/>
                    </a:solidFill>
                  </a:rPr>
                  <a:t>0.3</a:t>
                </a:r>
              </a:p>
            </p:txBody>
          </p:sp>
        </p:grpSp>
        <p:sp>
          <p:nvSpPr>
            <p:cNvPr id="23566" name="TextovéPole 12"/>
            <p:cNvSpPr txBox="1">
              <a:spLocks noChangeArrowheads="1"/>
            </p:cNvSpPr>
            <p:nvPr/>
          </p:nvSpPr>
          <p:spPr bwMode="auto">
            <a:xfrm>
              <a:off x="782986" y="2043288"/>
              <a:ext cx="315864" cy="30777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2000" b="1">
                  <a:solidFill>
                    <a:schemeClr val="bg1"/>
                  </a:solidFill>
                </a:rPr>
                <a:t>+</a:t>
              </a:r>
            </a:p>
          </p:txBody>
        </p:sp>
        <p:sp>
          <p:nvSpPr>
            <p:cNvPr id="23567" name="TextovéPole 13"/>
            <p:cNvSpPr txBox="1">
              <a:spLocks noChangeArrowheads="1"/>
            </p:cNvSpPr>
            <p:nvPr/>
          </p:nvSpPr>
          <p:spPr bwMode="auto">
            <a:xfrm>
              <a:off x="782986" y="3080827"/>
              <a:ext cx="315864" cy="30777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2000" b="1">
                  <a:solidFill>
                    <a:schemeClr val="bg1"/>
                  </a:solidFill>
                </a:rPr>
                <a:t>+</a:t>
              </a:r>
            </a:p>
          </p:txBody>
        </p:sp>
        <p:sp>
          <p:nvSpPr>
            <p:cNvPr id="23568" name="TextovéPole 14"/>
            <p:cNvSpPr txBox="1">
              <a:spLocks noChangeArrowheads="1"/>
            </p:cNvSpPr>
            <p:nvPr/>
          </p:nvSpPr>
          <p:spPr bwMode="auto">
            <a:xfrm>
              <a:off x="774103" y="4104721"/>
              <a:ext cx="315864" cy="307776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2000" b="1">
                  <a:solidFill>
                    <a:schemeClr val="bg1"/>
                  </a:solidFill>
                </a:rPr>
                <a:t>=</a:t>
              </a:r>
            </a:p>
          </p:txBody>
        </p:sp>
        <p:sp>
          <p:nvSpPr>
            <p:cNvPr id="23569" name="TextovéPole 15"/>
            <p:cNvSpPr txBox="1">
              <a:spLocks noChangeArrowheads="1"/>
            </p:cNvSpPr>
            <p:nvPr/>
          </p:nvSpPr>
          <p:spPr bwMode="auto">
            <a:xfrm>
              <a:off x="8774458" y="2053415"/>
              <a:ext cx="315864" cy="30777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2000" b="1">
                  <a:solidFill>
                    <a:schemeClr val="bg1"/>
                  </a:solidFill>
                </a:rPr>
                <a:t>+</a:t>
              </a:r>
            </a:p>
          </p:txBody>
        </p:sp>
        <p:sp>
          <p:nvSpPr>
            <p:cNvPr id="23570" name="TextovéPole 16"/>
            <p:cNvSpPr txBox="1">
              <a:spLocks noChangeArrowheads="1"/>
            </p:cNvSpPr>
            <p:nvPr/>
          </p:nvSpPr>
          <p:spPr bwMode="auto">
            <a:xfrm>
              <a:off x="8774458" y="3076501"/>
              <a:ext cx="315864" cy="30777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2000" b="1">
                  <a:solidFill>
                    <a:schemeClr val="bg1"/>
                  </a:solidFill>
                </a:rPr>
                <a:t>+</a:t>
              </a:r>
            </a:p>
          </p:txBody>
        </p:sp>
        <p:sp>
          <p:nvSpPr>
            <p:cNvPr id="23571" name="TextovéPole 17"/>
            <p:cNvSpPr txBox="1">
              <a:spLocks noChangeArrowheads="1"/>
            </p:cNvSpPr>
            <p:nvPr/>
          </p:nvSpPr>
          <p:spPr bwMode="auto">
            <a:xfrm>
              <a:off x="8774457" y="4120287"/>
              <a:ext cx="315864" cy="307776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2000" b="1">
                  <a:solidFill>
                    <a:schemeClr val="bg1"/>
                  </a:solidFill>
                </a:rPr>
                <a:t>=</a:t>
              </a:r>
            </a:p>
          </p:txBody>
        </p:sp>
        <p:sp>
          <p:nvSpPr>
            <p:cNvPr id="23572" name="TextovéPole 18"/>
            <p:cNvSpPr txBox="1">
              <a:spLocks noChangeArrowheads="1"/>
            </p:cNvSpPr>
            <p:nvPr/>
          </p:nvSpPr>
          <p:spPr bwMode="auto">
            <a:xfrm>
              <a:off x="4906015" y="5208995"/>
              <a:ext cx="976341" cy="369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 b="1">
                  <a:solidFill>
                    <a:srgbClr val="0013CA"/>
                  </a:solidFill>
                </a:rPr>
                <a:t>0.5</a:t>
              </a:r>
            </a:p>
          </p:txBody>
        </p:sp>
        <p:sp>
          <p:nvSpPr>
            <p:cNvPr id="23573" name="TextovéPole 19"/>
            <p:cNvSpPr txBox="1">
              <a:spLocks noChangeArrowheads="1"/>
            </p:cNvSpPr>
            <p:nvPr/>
          </p:nvSpPr>
          <p:spPr bwMode="auto">
            <a:xfrm>
              <a:off x="5491414" y="5587852"/>
              <a:ext cx="976341" cy="369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 b="1">
                  <a:solidFill>
                    <a:srgbClr val="0013CA"/>
                  </a:solidFill>
                </a:rPr>
                <a:t>0.2</a:t>
              </a:r>
            </a:p>
          </p:txBody>
        </p:sp>
        <p:sp>
          <p:nvSpPr>
            <p:cNvPr id="23574" name="TextovéPole 20"/>
            <p:cNvSpPr txBox="1">
              <a:spLocks noChangeArrowheads="1"/>
            </p:cNvSpPr>
            <p:nvPr/>
          </p:nvSpPr>
          <p:spPr bwMode="auto">
            <a:xfrm>
              <a:off x="7198193" y="5473552"/>
              <a:ext cx="976341" cy="369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 b="1">
                  <a:solidFill>
                    <a:srgbClr val="0013CA"/>
                  </a:solidFill>
                </a:rPr>
                <a:t>0.3</a:t>
              </a:r>
            </a:p>
          </p:txBody>
        </p:sp>
        <p:sp>
          <p:nvSpPr>
            <p:cNvPr id="23575" name="TextovéPole 21"/>
            <p:cNvSpPr txBox="1">
              <a:spLocks noChangeArrowheads="1"/>
            </p:cNvSpPr>
            <p:nvPr/>
          </p:nvSpPr>
          <p:spPr bwMode="auto">
            <a:xfrm>
              <a:off x="7245819" y="6178653"/>
              <a:ext cx="820416" cy="2769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 b="1">
                  <a:solidFill>
                    <a:srgbClr val="056400"/>
                  </a:solidFill>
                </a:rPr>
                <a:t>0.33</a:t>
              </a:r>
            </a:p>
          </p:txBody>
        </p:sp>
        <p:sp>
          <p:nvSpPr>
            <p:cNvPr id="23576" name="TextovéPole 22"/>
            <p:cNvSpPr txBox="1">
              <a:spLocks noChangeArrowheads="1"/>
            </p:cNvSpPr>
            <p:nvPr/>
          </p:nvSpPr>
          <p:spPr bwMode="auto">
            <a:xfrm>
              <a:off x="5196830" y="6172219"/>
              <a:ext cx="426144" cy="2769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 b="1">
                  <a:solidFill>
                    <a:srgbClr val="056400"/>
                  </a:solidFill>
                </a:rPr>
                <a:t>0.02</a:t>
              </a:r>
            </a:p>
          </p:txBody>
        </p:sp>
        <p:sp>
          <p:nvSpPr>
            <p:cNvPr id="23577" name="TextovéPole 23"/>
            <p:cNvSpPr txBox="1">
              <a:spLocks noChangeArrowheads="1"/>
            </p:cNvSpPr>
            <p:nvPr/>
          </p:nvSpPr>
          <p:spPr bwMode="auto">
            <a:xfrm>
              <a:off x="5729460" y="6170709"/>
              <a:ext cx="505907" cy="2769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 b="1">
                  <a:solidFill>
                    <a:srgbClr val="056400"/>
                  </a:solidFill>
                </a:rPr>
                <a:t>0.1</a:t>
              </a:r>
            </a:p>
          </p:txBody>
        </p:sp>
      </p:grpSp>
      <p:sp>
        <p:nvSpPr>
          <p:cNvPr id="6" name="Volný tvar 5"/>
          <p:cNvSpPr/>
          <p:nvPr/>
        </p:nvSpPr>
        <p:spPr>
          <a:xfrm>
            <a:off x="1011238" y="4156075"/>
            <a:ext cx="3833812" cy="962025"/>
          </a:xfrm>
          <a:custGeom>
            <a:avLst/>
            <a:gdLst>
              <a:gd name="connsiteX0" fmla="*/ 0 w 3835153"/>
              <a:gd name="connsiteY0" fmla="*/ 400532 h 809052"/>
              <a:gd name="connsiteX1" fmla="*/ 727969 w 3835153"/>
              <a:gd name="connsiteY1" fmla="*/ 9915 h 809052"/>
              <a:gd name="connsiteX2" fmla="*/ 1535837 w 3835153"/>
              <a:gd name="connsiteY2" fmla="*/ 400532 h 809052"/>
              <a:gd name="connsiteX3" fmla="*/ 2281561 w 3835153"/>
              <a:gd name="connsiteY3" fmla="*/ 808905 h 809052"/>
              <a:gd name="connsiteX4" fmla="*/ 3018407 w 3835153"/>
              <a:gd name="connsiteY4" fmla="*/ 444921 h 809052"/>
              <a:gd name="connsiteX5" fmla="*/ 3275860 w 3835153"/>
              <a:gd name="connsiteY5" fmla="*/ 214101 h 809052"/>
              <a:gd name="connsiteX6" fmla="*/ 3675355 w 3835153"/>
              <a:gd name="connsiteY6" fmla="*/ 18793 h 809052"/>
              <a:gd name="connsiteX7" fmla="*/ 3835153 w 3835153"/>
              <a:gd name="connsiteY7" fmla="*/ 18793 h 809052"/>
              <a:gd name="connsiteX0" fmla="*/ 0 w 3835153"/>
              <a:gd name="connsiteY0" fmla="*/ 400532 h 809052"/>
              <a:gd name="connsiteX1" fmla="*/ 727969 w 3835153"/>
              <a:gd name="connsiteY1" fmla="*/ 9915 h 809052"/>
              <a:gd name="connsiteX2" fmla="*/ 1535837 w 3835153"/>
              <a:gd name="connsiteY2" fmla="*/ 400532 h 809052"/>
              <a:gd name="connsiteX3" fmla="*/ 2281561 w 3835153"/>
              <a:gd name="connsiteY3" fmla="*/ 808905 h 809052"/>
              <a:gd name="connsiteX4" fmla="*/ 3018407 w 3835153"/>
              <a:gd name="connsiteY4" fmla="*/ 444921 h 809052"/>
              <a:gd name="connsiteX5" fmla="*/ 3275860 w 3835153"/>
              <a:gd name="connsiteY5" fmla="*/ 214101 h 809052"/>
              <a:gd name="connsiteX6" fmla="*/ 3675355 w 3835153"/>
              <a:gd name="connsiteY6" fmla="*/ 18793 h 809052"/>
              <a:gd name="connsiteX7" fmla="*/ 3835153 w 3835153"/>
              <a:gd name="connsiteY7" fmla="*/ 18793 h 809052"/>
              <a:gd name="connsiteX0" fmla="*/ 0 w 3835153"/>
              <a:gd name="connsiteY0" fmla="*/ 400532 h 809072"/>
              <a:gd name="connsiteX1" fmla="*/ 727969 w 3835153"/>
              <a:gd name="connsiteY1" fmla="*/ 9915 h 809072"/>
              <a:gd name="connsiteX2" fmla="*/ 1535837 w 3835153"/>
              <a:gd name="connsiteY2" fmla="*/ 400532 h 809072"/>
              <a:gd name="connsiteX3" fmla="*/ 2281561 w 3835153"/>
              <a:gd name="connsiteY3" fmla="*/ 808905 h 809072"/>
              <a:gd name="connsiteX4" fmla="*/ 3018407 w 3835153"/>
              <a:gd name="connsiteY4" fmla="*/ 444921 h 809072"/>
              <a:gd name="connsiteX5" fmla="*/ 3675355 w 3835153"/>
              <a:gd name="connsiteY5" fmla="*/ 18793 h 809072"/>
              <a:gd name="connsiteX6" fmla="*/ 3835153 w 3835153"/>
              <a:gd name="connsiteY6" fmla="*/ 18793 h 809072"/>
              <a:gd name="connsiteX0" fmla="*/ 0 w 3835153"/>
              <a:gd name="connsiteY0" fmla="*/ 390617 h 799157"/>
              <a:gd name="connsiteX1" fmla="*/ 727969 w 3835153"/>
              <a:gd name="connsiteY1" fmla="*/ 0 h 799157"/>
              <a:gd name="connsiteX2" fmla="*/ 1535837 w 3835153"/>
              <a:gd name="connsiteY2" fmla="*/ 390617 h 799157"/>
              <a:gd name="connsiteX3" fmla="*/ 2281561 w 3835153"/>
              <a:gd name="connsiteY3" fmla="*/ 798990 h 799157"/>
              <a:gd name="connsiteX4" fmla="*/ 3018407 w 3835153"/>
              <a:gd name="connsiteY4" fmla="*/ 435006 h 799157"/>
              <a:gd name="connsiteX5" fmla="*/ 3835153 w 3835153"/>
              <a:gd name="connsiteY5" fmla="*/ 8878 h 799157"/>
              <a:gd name="connsiteX0" fmla="*/ 0 w 3835153"/>
              <a:gd name="connsiteY0" fmla="*/ 390617 h 799157"/>
              <a:gd name="connsiteX1" fmla="*/ 727969 w 3835153"/>
              <a:gd name="connsiteY1" fmla="*/ 0 h 799157"/>
              <a:gd name="connsiteX2" fmla="*/ 1535837 w 3835153"/>
              <a:gd name="connsiteY2" fmla="*/ 390617 h 799157"/>
              <a:gd name="connsiteX3" fmla="*/ 2281561 w 3835153"/>
              <a:gd name="connsiteY3" fmla="*/ 798990 h 799157"/>
              <a:gd name="connsiteX4" fmla="*/ 3018407 w 3835153"/>
              <a:gd name="connsiteY4" fmla="*/ 435006 h 799157"/>
              <a:gd name="connsiteX5" fmla="*/ 3835153 w 3835153"/>
              <a:gd name="connsiteY5" fmla="*/ 8878 h 799157"/>
              <a:gd name="connsiteX0" fmla="*/ 0 w 3835153"/>
              <a:gd name="connsiteY0" fmla="*/ 390617 h 799213"/>
              <a:gd name="connsiteX1" fmla="*/ 727969 w 3835153"/>
              <a:gd name="connsiteY1" fmla="*/ 0 h 799213"/>
              <a:gd name="connsiteX2" fmla="*/ 1535837 w 3835153"/>
              <a:gd name="connsiteY2" fmla="*/ 390617 h 799213"/>
              <a:gd name="connsiteX3" fmla="*/ 2281561 w 3835153"/>
              <a:gd name="connsiteY3" fmla="*/ 798990 h 799213"/>
              <a:gd name="connsiteX4" fmla="*/ 3018407 w 3835153"/>
              <a:gd name="connsiteY4" fmla="*/ 435006 h 799213"/>
              <a:gd name="connsiteX5" fmla="*/ 3835153 w 3835153"/>
              <a:gd name="connsiteY5" fmla="*/ 8878 h 799213"/>
              <a:gd name="connsiteX0" fmla="*/ 0 w 3835153"/>
              <a:gd name="connsiteY0" fmla="*/ 390617 h 799213"/>
              <a:gd name="connsiteX1" fmla="*/ 727969 w 3835153"/>
              <a:gd name="connsiteY1" fmla="*/ 0 h 799213"/>
              <a:gd name="connsiteX2" fmla="*/ 1535837 w 3835153"/>
              <a:gd name="connsiteY2" fmla="*/ 390617 h 799213"/>
              <a:gd name="connsiteX3" fmla="*/ 2281561 w 3835153"/>
              <a:gd name="connsiteY3" fmla="*/ 798990 h 799213"/>
              <a:gd name="connsiteX4" fmla="*/ 3018407 w 3835153"/>
              <a:gd name="connsiteY4" fmla="*/ 435006 h 799213"/>
              <a:gd name="connsiteX5" fmla="*/ 3835153 w 3835153"/>
              <a:gd name="connsiteY5" fmla="*/ 8878 h 799213"/>
              <a:gd name="connsiteX0" fmla="*/ 0 w 3835153"/>
              <a:gd name="connsiteY0" fmla="*/ 390617 h 799213"/>
              <a:gd name="connsiteX1" fmla="*/ 727969 w 3835153"/>
              <a:gd name="connsiteY1" fmla="*/ 0 h 799213"/>
              <a:gd name="connsiteX2" fmla="*/ 1535837 w 3835153"/>
              <a:gd name="connsiteY2" fmla="*/ 390617 h 799213"/>
              <a:gd name="connsiteX3" fmla="*/ 2281561 w 3835153"/>
              <a:gd name="connsiteY3" fmla="*/ 798990 h 799213"/>
              <a:gd name="connsiteX4" fmla="*/ 3018407 w 3835153"/>
              <a:gd name="connsiteY4" fmla="*/ 435006 h 799213"/>
              <a:gd name="connsiteX5" fmla="*/ 3835153 w 3835153"/>
              <a:gd name="connsiteY5" fmla="*/ 8878 h 799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35153" h="799213">
                <a:moveTo>
                  <a:pt x="0" y="390617"/>
                </a:moveTo>
                <a:cubicBezTo>
                  <a:pt x="235998" y="195308"/>
                  <a:pt x="471996" y="0"/>
                  <a:pt x="727969" y="0"/>
                </a:cubicBezTo>
                <a:cubicBezTo>
                  <a:pt x="983942" y="0"/>
                  <a:pt x="1285783" y="195309"/>
                  <a:pt x="1535837" y="390617"/>
                </a:cubicBezTo>
                <a:cubicBezTo>
                  <a:pt x="1785891" y="585925"/>
                  <a:pt x="1954567" y="791592"/>
                  <a:pt x="2281561" y="798990"/>
                </a:cubicBezTo>
                <a:cubicBezTo>
                  <a:pt x="2608555" y="806388"/>
                  <a:pt x="2759475" y="628834"/>
                  <a:pt x="3018407" y="435006"/>
                </a:cubicBezTo>
                <a:cubicBezTo>
                  <a:pt x="3277339" y="241178"/>
                  <a:pt x="3496323" y="-35510"/>
                  <a:pt x="3835153" y="8878"/>
                </a:cubicBezTo>
              </a:path>
            </a:pathLst>
          </a:custGeom>
          <a:noFill/>
          <a:ln>
            <a:solidFill>
              <a:srgbClr val="000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7" name="Volný tvar 6"/>
          <p:cNvSpPr/>
          <p:nvPr/>
        </p:nvSpPr>
        <p:spPr>
          <a:xfrm>
            <a:off x="1017588" y="4014788"/>
            <a:ext cx="3794125" cy="1204912"/>
          </a:xfrm>
          <a:custGeom>
            <a:avLst/>
            <a:gdLst>
              <a:gd name="connsiteX0" fmla="*/ 0 w 3817398"/>
              <a:gd name="connsiteY0" fmla="*/ 159812 h 355121"/>
              <a:gd name="connsiteX1" fmla="*/ 150920 w 3817398"/>
              <a:gd name="connsiteY1" fmla="*/ 8892 h 355121"/>
              <a:gd name="connsiteX2" fmla="*/ 310718 w 3817398"/>
              <a:gd name="connsiteY2" fmla="*/ 168690 h 355121"/>
              <a:gd name="connsiteX3" fmla="*/ 443884 w 3817398"/>
              <a:gd name="connsiteY3" fmla="*/ 337365 h 355121"/>
              <a:gd name="connsiteX4" fmla="*/ 612559 w 3817398"/>
              <a:gd name="connsiteY4" fmla="*/ 168690 h 355121"/>
              <a:gd name="connsiteX5" fmla="*/ 754602 w 3817398"/>
              <a:gd name="connsiteY5" fmla="*/ 8892 h 355121"/>
              <a:gd name="connsiteX6" fmla="*/ 941033 w 3817398"/>
              <a:gd name="connsiteY6" fmla="*/ 195323 h 355121"/>
              <a:gd name="connsiteX7" fmla="*/ 1065320 w 3817398"/>
              <a:gd name="connsiteY7" fmla="*/ 337365 h 355121"/>
              <a:gd name="connsiteX8" fmla="*/ 1225118 w 3817398"/>
              <a:gd name="connsiteY8" fmla="*/ 186445 h 355121"/>
              <a:gd name="connsiteX9" fmla="*/ 1376039 w 3817398"/>
              <a:gd name="connsiteY9" fmla="*/ 8892 h 355121"/>
              <a:gd name="connsiteX10" fmla="*/ 1544715 w 3817398"/>
              <a:gd name="connsiteY10" fmla="*/ 177567 h 355121"/>
              <a:gd name="connsiteX11" fmla="*/ 1677880 w 3817398"/>
              <a:gd name="connsiteY11" fmla="*/ 346243 h 355121"/>
              <a:gd name="connsiteX12" fmla="*/ 1837678 w 3817398"/>
              <a:gd name="connsiteY12" fmla="*/ 168690 h 355121"/>
              <a:gd name="connsiteX13" fmla="*/ 1988598 w 3817398"/>
              <a:gd name="connsiteY13" fmla="*/ 8892 h 355121"/>
              <a:gd name="connsiteX14" fmla="*/ 2139518 w 3817398"/>
              <a:gd name="connsiteY14" fmla="*/ 168690 h 355121"/>
              <a:gd name="connsiteX15" fmla="*/ 2290439 w 3817398"/>
              <a:gd name="connsiteY15" fmla="*/ 337365 h 355121"/>
              <a:gd name="connsiteX16" fmla="*/ 2441359 w 3817398"/>
              <a:gd name="connsiteY16" fmla="*/ 168690 h 355121"/>
              <a:gd name="connsiteX17" fmla="*/ 2601157 w 3817398"/>
              <a:gd name="connsiteY17" fmla="*/ 14 h 355121"/>
              <a:gd name="connsiteX18" fmla="*/ 2760955 w 3817398"/>
              <a:gd name="connsiteY18" fmla="*/ 177567 h 355121"/>
              <a:gd name="connsiteX19" fmla="*/ 2911876 w 3817398"/>
              <a:gd name="connsiteY19" fmla="*/ 355121 h 355121"/>
              <a:gd name="connsiteX20" fmla="*/ 3053918 w 3817398"/>
              <a:gd name="connsiteY20" fmla="*/ 177567 h 355121"/>
              <a:gd name="connsiteX21" fmla="*/ 3213717 w 3817398"/>
              <a:gd name="connsiteY21" fmla="*/ 14 h 355121"/>
              <a:gd name="connsiteX22" fmla="*/ 3373515 w 3817398"/>
              <a:gd name="connsiteY22" fmla="*/ 168690 h 355121"/>
              <a:gd name="connsiteX23" fmla="*/ 3515557 w 3817398"/>
              <a:gd name="connsiteY23" fmla="*/ 337365 h 355121"/>
              <a:gd name="connsiteX24" fmla="*/ 3666478 w 3817398"/>
              <a:gd name="connsiteY24" fmla="*/ 177567 h 355121"/>
              <a:gd name="connsiteX25" fmla="*/ 3817398 w 3817398"/>
              <a:gd name="connsiteY25" fmla="*/ 17769 h 355121"/>
              <a:gd name="connsiteX0" fmla="*/ 0 w 3817398"/>
              <a:gd name="connsiteY0" fmla="*/ 159812 h 355121"/>
              <a:gd name="connsiteX1" fmla="*/ 150920 w 3817398"/>
              <a:gd name="connsiteY1" fmla="*/ 8892 h 355121"/>
              <a:gd name="connsiteX2" fmla="*/ 310718 w 3817398"/>
              <a:gd name="connsiteY2" fmla="*/ 168690 h 355121"/>
              <a:gd name="connsiteX3" fmla="*/ 443884 w 3817398"/>
              <a:gd name="connsiteY3" fmla="*/ 337365 h 355121"/>
              <a:gd name="connsiteX4" fmla="*/ 612559 w 3817398"/>
              <a:gd name="connsiteY4" fmla="*/ 168690 h 355121"/>
              <a:gd name="connsiteX5" fmla="*/ 754602 w 3817398"/>
              <a:gd name="connsiteY5" fmla="*/ 8892 h 355121"/>
              <a:gd name="connsiteX6" fmla="*/ 941033 w 3817398"/>
              <a:gd name="connsiteY6" fmla="*/ 195323 h 355121"/>
              <a:gd name="connsiteX7" fmla="*/ 1065320 w 3817398"/>
              <a:gd name="connsiteY7" fmla="*/ 337365 h 355121"/>
              <a:gd name="connsiteX8" fmla="*/ 1225118 w 3817398"/>
              <a:gd name="connsiteY8" fmla="*/ 186445 h 355121"/>
              <a:gd name="connsiteX9" fmla="*/ 1376039 w 3817398"/>
              <a:gd name="connsiteY9" fmla="*/ 8892 h 355121"/>
              <a:gd name="connsiteX10" fmla="*/ 1544715 w 3817398"/>
              <a:gd name="connsiteY10" fmla="*/ 177567 h 355121"/>
              <a:gd name="connsiteX11" fmla="*/ 1677880 w 3817398"/>
              <a:gd name="connsiteY11" fmla="*/ 346243 h 355121"/>
              <a:gd name="connsiteX12" fmla="*/ 1837678 w 3817398"/>
              <a:gd name="connsiteY12" fmla="*/ 168690 h 355121"/>
              <a:gd name="connsiteX13" fmla="*/ 1988598 w 3817398"/>
              <a:gd name="connsiteY13" fmla="*/ 8892 h 355121"/>
              <a:gd name="connsiteX14" fmla="*/ 2139518 w 3817398"/>
              <a:gd name="connsiteY14" fmla="*/ 168690 h 355121"/>
              <a:gd name="connsiteX15" fmla="*/ 2290439 w 3817398"/>
              <a:gd name="connsiteY15" fmla="*/ 337365 h 355121"/>
              <a:gd name="connsiteX16" fmla="*/ 2441359 w 3817398"/>
              <a:gd name="connsiteY16" fmla="*/ 168690 h 355121"/>
              <a:gd name="connsiteX17" fmla="*/ 2601157 w 3817398"/>
              <a:gd name="connsiteY17" fmla="*/ 14 h 355121"/>
              <a:gd name="connsiteX18" fmla="*/ 2760955 w 3817398"/>
              <a:gd name="connsiteY18" fmla="*/ 177567 h 355121"/>
              <a:gd name="connsiteX19" fmla="*/ 2911876 w 3817398"/>
              <a:gd name="connsiteY19" fmla="*/ 355121 h 355121"/>
              <a:gd name="connsiteX20" fmla="*/ 3053918 w 3817398"/>
              <a:gd name="connsiteY20" fmla="*/ 177567 h 355121"/>
              <a:gd name="connsiteX21" fmla="*/ 3213717 w 3817398"/>
              <a:gd name="connsiteY21" fmla="*/ 14 h 355121"/>
              <a:gd name="connsiteX22" fmla="*/ 3373515 w 3817398"/>
              <a:gd name="connsiteY22" fmla="*/ 168690 h 355121"/>
              <a:gd name="connsiteX23" fmla="*/ 3515557 w 3817398"/>
              <a:gd name="connsiteY23" fmla="*/ 337365 h 355121"/>
              <a:gd name="connsiteX24" fmla="*/ 3666478 w 3817398"/>
              <a:gd name="connsiteY24" fmla="*/ 177567 h 355121"/>
              <a:gd name="connsiteX25" fmla="*/ 3817398 w 3817398"/>
              <a:gd name="connsiteY25" fmla="*/ 17769 h 355121"/>
              <a:gd name="connsiteX0" fmla="*/ 0 w 3817398"/>
              <a:gd name="connsiteY0" fmla="*/ 159812 h 355121"/>
              <a:gd name="connsiteX1" fmla="*/ 150920 w 3817398"/>
              <a:gd name="connsiteY1" fmla="*/ 8892 h 355121"/>
              <a:gd name="connsiteX2" fmla="*/ 310718 w 3817398"/>
              <a:gd name="connsiteY2" fmla="*/ 168690 h 355121"/>
              <a:gd name="connsiteX3" fmla="*/ 443884 w 3817398"/>
              <a:gd name="connsiteY3" fmla="*/ 337365 h 355121"/>
              <a:gd name="connsiteX4" fmla="*/ 612559 w 3817398"/>
              <a:gd name="connsiteY4" fmla="*/ 168690 h 355121"/>
              <a:gd name="connsiteX5" fmla="*/ 754602 w 3817398"/>
              <a:gd name="connsiteY5" fmla="*/ 8892 h 355121"/>
              <a:gd name="connsiteX6" fmla="*/ 941033 w 3817398"/>
              <a:gd name="connsiteY6" fmla="*/ 195323 h 355121"/>
              <a:gd name="connsiteX7" fmla="*/ 1065320 w 3817398"/>
              <a:gd name="connsiteY7" fmla="*/ 337365 h 355121"/>
              <a:gd name="connsiteX8" fmla="*/ 1225118 w 3817398"/>
              <a:gd name="connsiteY8" fmla="*/ 186445 h 355121"/>
              <a:gd name="connsiteX9" fmla="*/ 1376039 w 3817398"/>
              <a:gd name="connsiteY9" fmla="*/ 8892 h 355121"/>
              <a:gd name="connsiteX10" fmla="*/ 1544715 w 3817398"/>
              <a:gd name="connsiteY10" fmla="*/ 177567 h 355121"/>
              <a:gd name="connsiteX11" fmla="*/ 1677880 w 3817398"/>
              <a:gd name="connsiteY11" fmla="*/ 346243 h 355121"/>
              <a:gd name="connsiteX12" fmla="*/ 1837678 w 3817398"/>
              <a:gd name="connsiteY12" fmla="*/ 168690 h 355121"/>
              <a:gd name="connsiteX13" fmla="*/ 1988598 w 3817398"/>
              <a:gd name="connsiteY13" fmla="*/ 8892 h 355121"/>
              <a:gd name="connsiteX14" fmla="*/ 2139518 w 3817398"/>
              <a:gd name="connsiteY14" fmla="*/ 168690 h 355121"/>
              <a:gd name="connsiteX15" fmla="*/ 2290439 w 3817398"/>
              <a:gd name="connsiteY15" fmla="*/ 337365 h 355121"/>
              <a:gd name="connsiteX16" fmla="*/ 2441359 w 3817398"/>
              <a:gd name="connsiteY16" fmla="*/ 168690 h 355121"/>
              <a:gd name="connsiteX17" fmla="*/ 2601157 w 3817398"/>
              <a:gd name="connsiteY17" fmla="*/ 14 h 355121"/>
              <a:gd name="connsiteX18" fmla="*/ 2760955 w 3817398"/>
              <a:gd name="connsiteY18" fmla="*/ 177567 h 355121"/>
              <a:gd name="connsiteX19" fmla="*/ 2911876 w 3817398"/>
              <a:gd name="connsiteY19" fmla="*/ 355121 h 355121"/>
              <a:gd name="connsiteX20" fmla="*/ 3053918 w 3817398"/>
              <a:gd name="connsiteY20" fmla="*/ 177567 h 355121"/>
              <a:gd name="connsiteX21" fmla="*/ 3213717 w 3817398"/>
              <a:gd name="connsiteY21" fmla="*/ 14 h 355121"/>
              <a:gd name="connsiteX22" fmla="*/ 3373515 w 3817398"/>
              <a:gd name="connsiteY22" fmla="*/ 168690 h 355121"/>
              <a:gd name="connsiteX23" fmla="*/ 3515557 w 3817398"/>
              <a:gd name="connsiteY23" fmla="*/ 337365 h 355121"/>
              <a:gd name="connsiteX24" fmla="*/ 3666478 w 3817398"/>
              <a:gd name="connsiteY24" fmla="*/ 177567 h 355121"/>
              <a:gd name="connsiteX25" fmla="*/ 3817398 w 3817398"/>
              <a:gd name="connsiteY25" fmla="*/ 17769 h 355121"/>
              <a:gd name="connsiteX0" fmla="*/ 0 w 3817398"/>
              <a:gd name="connsiteY0" fmla="*/ 166461 h 361770"/>
              <a:gd name="connsiteX1" fmla="*/ 150920 w 3817398"/>
              <a:gd name="connsiteY1" fmla="*/ 15541 h 361770"/>
              <a:gd name="connsiteX2" fmla="*/ 301193 w 3817398"/>
              <a:gd name="connsiteY2" fmla="*/ 41989 h 361770"/>
              <a:gd name="connsiteX3" fmla="*/ 443884 w 3817398"/>
              <a:gd name="connsiteY3" fmla="*/ 344014 h 361770"/>
              <a:gd name="connsiteX4" fmla="*/ 612559 w 3817398"/>
              <a:gd name="connsiteY4" fmla="*/ 175339 h 361770"/>
              <a:gd name="connsiteX5" fmla="*/ 754602 w 3817398"/>
              <a:gd name="connsiteY5" fmla="*/ 15541 h 361770"/>
              <a:gd name="connsiteX6" fmla="*/ 941033 w 3817398"/>
              <a:gd name="connsiteY6" fmla="*/ 201972 h 361770"/>
              <a:gd name="connsiteX7" fmla="*/ 1065320 w 3817398"/>
              <a:gd name="connsiteY7" fmla="*/ 344014 h 361770"/>
              <a:gd name="connsiteX8" fmla="*/ 1225118 w 3817398"/>
              <a:gd name="connsiteY8" fmla="*/ 193094 h 361770"/>
              <a:gd name="connsiteX9" fmla="*/ 1376039 w 3817398"/>
              <a:gd name="connsiteY9" fmla="*/ 15541 h 361770"/>
              <a:gd name="connsiteX10" fmla="*/ 1544715 w 3817398"/>
              <a:gd name="connsiteY10" fmla="*/ 184216 h 361770"/>
              <a:gd name="connsiteX11" fmla="*/ 1677880 w 3817398"/>
              <a:gd name="connsiteY11" fmla="*/ 352892 h 361770"/>
              <a:gd name="connsiteX12" fmla="*/ 1837678 w 3817398"/>
              <a:gd name="connsiteY12" fmla="*/ 175339 h 361770"/>
              <a:gd name="connsiteX13" fmla="*/ 1988598 w 3817398"/>
              <a:gd name="connsiteY13" fmla="*/ 15541 h 361770"/>
              <a:gd name="connsiteX14" fmla="*/ 2139518 w 3817398"/>
              <a:gd name="connsiteY14" fmla="*/ 175339 h 361770"/>
              <a:gd name="connsiteX15" fmla="*/ 2290439 w 3817398"/>
              <a:gd name="connsiteY15" fmla="*/ 344014 h 361770"/>
              <a:gd name="connsiteX16" fmla="*/ 2441359 w 3817398"/>
              <a:gd name="connsiteY16" fmla="*/ 175339 h 361770"/>
              <a:gd name="connsiteX17" fmla="*/ 2601157 w 3817398"/>
              <a:gd name="connsiteY17" fmla="*/ 6663 h 361770"/>
              <a:gd name="connsiteX18" fmla="*/ 2760955 w 3817398"/>
              <a:gd name="connsiteY18" fmla="*/ 184216 h 361770"/>
              <a:gd name="connsiteX19" fmla="*/ 2911876 w 3817398"/>
              <a:gd name="connsiteY19" fmla="*/ 361770 h 361770"/>
              <a:gd name="connsiteX20" fmla="*/ 3053918 w 3817398"/>
              <a:gd name="connsiteY20" fmla="*/ 184216 h 361770"/>
              <a:gd name="connsiteX21" fmla="*/ 3213717 w 3817398"/>
              <a:gd name="connsiteY21" fmla="*/ 6663 h 361770"/>
              <a:gd name="connsiteX22" fmla="*/ 3373515 w 3817398"/>
              <a:gd name="connsiteY22" fmla="*/ 175339 h 361770"/>
              <a:gd name="connsiteX23" fmla="*/ 3515557 w 3817398"/>
              <a:gd name="connsiteY23" fmla="*/ 344014 h 361770"/>
              <a:gd name="connsiteX24" fmla="*/ 3666478 w 3817398"/>
              <a:gd name="connsiteY24" fmla="*/ 184216 h 361770"/>
              <a:gd name="connsiteX25" fmla="*/ 3817398 w 3817398"/>
              <a:gd name="connsiteY25" fmla="*/ 24418 h 361770"/>
              <a:gd name="connsiteX0" fmla="*/ 0 w 3817398"/>
              <a:gd name="connsiteY0" fmla="*/ 259036 h 454345"/>
              <a:gd name="connsiteX1" fmla="*/ 174732 w 3817398"/>
              <a:gd name="connsiteY1" fmla="*/ 3341 h 454345"/>
              <a:gd name="connsiteX2" fmla="*/ 301193 w 3817398"/>
              <a:gd name="connsiteY2" fmla="*/ 134564 h 454345"/>
              <a:gd name="connsiteX3" fmla="*/ 443884 w 3817398"/>
              <a:gd name="connsiteY3" fmla="*/ 436589 h 454345"/>
              <a:gd name="connsiteX4" fmla="*/ 612559 w 3817398"/>
              <a:gd name="connsiteY4" fmla="*/ 267914 h 454345"/>
              <a:gd name="connsiteX5" fmla="*/ 754602 w 3817398"/>
              <a:gd name="connsiteY5" fmla="*/ 108116 h 454345"/>
              <a:gd name="connsiteX6" fmla="*/ 941033 w 3817398"/>
              <a:gd name="connsiteY6" fmla="*/ 294547 h 454345"/>
              <a:gd name="connsiteX7" fmla="*/ 1065320 w 3817398"/>
              <a:gd name="connsiteY7" fmla="*/ 436589 h 454345"/>
              <a:gd name="connsiteX8" fmla="*/ 1225118 w 3817398"/>
              <a:gd name="connsiteY8" fmla="*/ 285669 h 454345"/>
              <a:gd name="connsiteX9" fmla="*/ 1376039 w 3817398"/>
              <a:gd name="connsiteY9" fmla="*/ 108116 h 454345"/>
              <a:gd name="connsiteX10" fmla="*/ 1544715 w 3817398"/>
              <a:gd name="connsiteY10" fmla="*/ 276791 h 454345"/>
              <a:gd name="connsiteX11" fmla="*/ 1677880 w 3817398"/>
              <a:gd name="connsiteY11" fmla="*/ 445467 h 454345"/>
              <a:gd name="connsiteX12" fmla="*/ 1837678 w 3817398"/>
              <a:gd name="connsiteY12" fmla="*/ 267914 h 454345"/>
              <a:gd name="connsiteX13" fmla="*/ 1988598 w 3817398"/>
              <a:gd name="connsiteY13" fmla="*/ 108116 h 454345"/>
              <a:gd name="connsiteX14" fmla="*/ 2139518 w 3817398"/>
              <a:gd name="connsiteY14" fmla="*/ 267914 h 454345"/>
              <a:gd name="connsiteX15" fmla="*/ 2290439 w 3817398"/>
              <a:gd name="connsiteY15" fmla="*/ 436589 h 454345"/>
              <a:gd name="connsiteX16" fmla="*/ 2441359 w 3817398"/>
              <a:gd name="connsiteY16" fmla="*/ 267914 h 454345"/>
              <a:gd name="connsiteX17" fmla="*/ 2601157 w 3817398"/>
              <a:gd name="connsiteY17" fmla="*/ 99238 h 454345"/>
              <a:gd name="connsiteX18" fmla="*/ 2760955 w 3817398"/>
              <a:gd name="connsiteY18" fmla="*/ 276791 h 454345"/>
              <a:gd name="connsiteX19" fmla="*/ 2911876 w 3817398"/>
              <a:gd name="connsiteY19" fmla="*/ 454345 h 454345"/>
              <a:gd name="connsiteX20" fmla="*/ 3053918 w 3817398"/>
              <a:gd name="connsiteY20" fmla="*/ 276791 h 454345"/>
              <a:gd name="connsiteX21" fmla="*/ 3213717 w 3817398"/>
              <a:gd name="connsiteY21" fmla="*/ 99238 h 454345"/>
              <a:gd name="connsiteX22" fmla="*/ 3373515 w 3817398"/>
              <a:gd name="connsiteY22" fmla="*/ 267914 h 454345"/>
              <a:gd name="connsiteX23" fmla="*/ 3515557 w 3817398"/>
              <a:gd name="connsiteY23" fmla="*/ 436589 h 454345"/>
              <a:gd name="connsiteX24" fmla="*/ 3666478 w 3817398"/>
              <a:gd name="connsiteY24" fmla="*/ 276791 h 454345"/>
              <a:gd name="connsiteX25" fmla="*/ 3817398 w 3817398"/>
              <a:gd name="connsiteY25" fmla="*/ 116993 h 454345"/>
              <a:gd name="connsiteX0" fmla="*/ 0 w 3817398"/>
              <a:gd name="connsiteY0" fmla="*/ 290170 h 485479"/>
              <a:gd name="connsiteX1" fmla="*/ 174732 w 3817398"/>
              <a:gd name="connsiteY1" fmla="*/ 34475 h 485479"/>
              <a:gd name="connsiteX2" fmla="*/ 301193 w 3817398"/>
              <a:gd name="connsiteY2" fmla="*/ 165698 h 485479"/>
              <a:gd name="connsiteX3" fmla="*/ 443884 w 3817398"/>
              <a:gd name="connsiteY3" fmla="*/ 467723 h 485479"/>
              <a:gd name="connsiteX4" fmla="*/ 603034 w 3817398"/>
              <a:gd name="connsiteY4" fmla="*/ 13298 h 485479"/>
              <a:gd name="connsiteX5" fmla="*/ 754602 w 3817398"/>
              <a:gd name="connsiteY5" fmla="*/ 139250 h 485479"/>
              <a:gd name="connsiteX6" fmla="*/ 941033 w 3817398"/>
              <a:gd name="connsiteY6" fmla="*/ 325681 h 485479"/>
              <a:gd name="connsiteX7" fmla="*/ 1065320 w 3817398"/>
              <a:gd name="connsiteY7" fmla="*/ 467723 h 485479"/>
              <a:gd name="connsiteX8" fmla="*/ 1225118 w 3817398"/>
              <a:gd name="connsiteY8" fmla="*/ 316803 h 485479"/>
              <a:gd name="connsiteX9" fmla="*/ 1376039 w 3817398"/>
              <a:gd name="connsiteY9" fmla="*/ 139250 h 485479"/>
              <a:gd name="connsiteX10" fmla="*/ 1544715 w 3817398"/>
              <a:gd name="connsiteY10" fmla="*/ 307925 h 485479"/>
              <a:gd name="connsiteX11" fmla="*/ 1677880 w 3817398"/>
              <a:gd name="connsiteY11" fmla="*/ 476601 h 485479"/>
              <a:gd name="connsiteX12" fmla="*/ 1837678 w 3817398"/>
              <a:gd name="connsiteY12" fmla="*/ 299048 h 485479"/>
              <a:gd name="connsiteX13" fmla="*/ 1988598 w 3817398"/>
              <a:gd name="connsiteY13" fmla="*/ 139250 h 485479"/>
              <a:gd name="connsiteX14" fmla="*/ 2139518 w 3817398"/>
              <a:gd name="connsiteY14" fmla="*/ 299048 h 485479"/>
              <a:gd name="connsiteX15" fmla="*/ 2290439 w 3817398"/>
              <a:gd name="connsiteY15" fmla="*/ 467723 h 485479"/>
              <a:gd name="connsiteX16" fmla="*/ 2441359 w 3817398"/>
              <a:gd name="connsiteY16" fmla="*/ 299048 h 485479"/>
              <a:gd name="connsiteX17" fmla="*/ 2601157 w 3817398"/>
              <a:gd name="connsiteY17" fmla="*/ 130372 h 485479"/>
              <a:gd name="connsiteX18" fmla="*/ 2760955 w 3817398"/>
              <a:gd name="connsiteY18" fmla="*/ 307925 h 485479"/>
              <a:gd name="connsiteX19" fmla="*/ 2911876 w 3817398"/>
              <a:gd name="connsiteY19" fmla="*/ 485479 h 485479"/>
              <a:gd name="connsiteX20" fmla="*/ 3053918 w 3817398"/>
              <a:gd name="connsiteY20" fmla="*/ 307925 h 485479"/>
              <a:gd name="connsiteX21" fmla="*/ 3213717 w 3817398"/>
              <a:gd name="connsiteY21" fmla="*/ 130372 h 485479"/>
              <a:gd name="connsiteX22" fmla="*/ 3373515 w 3817398"/>
              <a:gd name="connsiteY22" fmla="*/ 299048 h 485479"/>
              <a:gd name="connsiteX23" fmla="*/ 3515557 w 3817398"/>
              <a:gd name="connsiteY23" fmla="*/ 467723 h 485479"/>
              <a:gd name="connsiteX24" fmla="*/ 3666478 w 3817398"/>
              <a:gd name="connsiteY24" fmla="*/ 307925 h 485479"/>
              <a:gd name="connsiteX25" fmla="*/ 3817398 w 3817398"/>
              <a:gd name="connsiteY25" fmla="*/ 148127 h 485479"/>
              <a:gd name="connsiteX0" fmla="*/ 0 w 3817398"/>
              <a:gd name="connsiteY0" fmla="*/ 508659 h 703968"/>
              <a:gd name="connsiteX1" fmla="*/ 174732 w 3817398"/>
              <a:gd name="connsiteY1" fmla="*/ 252964 h 703968"/>
              <a:gd name="connsiteX2" fmla="*/ 301193 w 3817398"/>
              <a:gd name="connsiteY2" fmla="*/ 384187 h 703968"/>
              <a:gd name="connsiteX3" fmla="*/ 443884 w 3817398"/>
              <a:gd name="connsiteY3" fmla="*/ 686212 h 703968"/>
              <a:gd name="connsiteX4" fmla="*/ 603034 w 3817398"/>
              <a:gd name="connsiteY4" fmla="*/ 231787 h 703968"/>
              <a:gd name="connsiteX5" fmla="*/ 778415 w 3817398"/>
              <a:gd name="connsiteY5" fmla="*/ 10077 h 703968"/>
              <a:gd name="connsiteX6" fmla="*/ 941033 w 3817398"/>
              <a:gd name="connsiteY6" fmla="*/ 544170 h 703968"/>
              <a:gd name="connsiteX7" fmla="*/ 1065320 w 3817398"/>
              <a:gd name="connsiteY7" fmla="*/ 686212 h 703968"/>
              <a:gd name="connsiteX8" fmla="*/ 1225118 w 3817398"/>
              <a:gd name="connsiteY8" fmla="*/ 535292 h 703968"/>
              <a:gd name="connsiteX9" fmla="*/ 1376039 w 3817398"/>
              <a:gd name="connsiteY9" fmla="*/ 357739 h 703968"/>
              <a:gd name="connsiteX10" fmla="*/ 1544715 w 3817398"/>
              <a:gd name="connsiteY10" fmla="*/ 526414 h 703968"/>
              <a:gd name="connsiteX11" fmla="*/ 1677880 w 3817398"/>
              <a:gd name="connsiteY11" fmla="*/ 695090 h 703968"/>
              <a:gd name="connsiteX12" fmla="*/ 1837678 w 3817398"/>
              <a:gd name="connsiteY12" fmla="*/ 517537 h 703968"/>
              <a:gd name="connsiteX13" fmla="*/ 1988598 w 3817398"/>
              <a:gd name="connsiteY13" fmla="*/ 357739 h 703968"/>
              <a:gd name="connsiteX14" fmla="*/ 2139518 w 3817398"/>
              <a:gd name="connsiteY14" fmla="*/ 517537 h 703968"/>
              <a:gd name="connsiteX15" fmla="*/ 2290439 w 3817398"/>
              <a:gd name="connsiteY15" fmla="*/ 686212 h 703968"/>
              <a:gd name="connsiteX16" fmla="*/ 2441359 w 3817398"/>
              <a:gd name="connsiteY16" fmla="*/ 517537 h 703968"/>
              <a:gd name="connsiteX17" fmla="*/ 2601157 w 3817398"/>
              <a:gd name="connsiteY17" fmla="*/ 348861 h 703968"/>
              <a:gd name="connsiteX18" fmla="*/ 2760955 w 3817398"/>
              <a:gd name="connsiteY18" fmla="*/ 526414 h 703968"/>
              <a:gd name="connsiteX19" fmla="*/ 2911876 w 3817398"/>
              <a:gd name="connsiteY19" fmla="*/ 703968 h 703968"/>
              <a:gd name="connsiteX20" fmla="*/ 3053918 w 3817398"/>
              <a:gd name="connsiteY20" fmla="*/ 526414 h 703968"/>
              <a:gd name="connsiteX21" fmla="*/ 3213717 w 3817398"/>
              <a:gd name="connsiteY21" fmla="*/ 348861 h 703968"/>
              <a:gd name="connsiteX22" fmla="*/ 3373515 w 3817398"/>
              <a:gd name="connsiteY22" fmla="*/ 517537 h 703968"/>
              <a:gd name="connsiteX23" fmla="*/ 3515557 w 3817398"/>
              <a:gd name="connsiteY23" fmla="*/ 686212 h 703968"/>
              <a:gd name="connsiteX24" fmla="*/ 3666478 w 3817398"/>
              <a:gd name="connsiteY24" fmla="*/ 526414 h 703968"/>
              <a:gd name="connsiteX25" fmla="*/ 3817398 w 3817398"/>
              <a:gd name="connsiteY25" fmla="*/ 366616 h 703968"/>
              <a:gd name="connsiteX0" fmla="*/ 0 w 3817398"/>
              <a:gd name="connsiteY0" fmla="*/ 498936 h 694245"/>
              <a:gd name="connsiteX1" fmla="*/ 174732 w 3817398"/>
              <a:gd name="connsiteY1" fmla="*/ 243241 h 694245"/>
              <a:gd name="connsiteX2" fmla="*/ 301193 w 3817398"/>
              <a:gd name="connsiteY2" fmla="*/ 374464 h 694245"/>
              <a:gd name="connsiteX3" fmla="*/ 443884 w 3817398"/>
              <a:gd name="connsiteY3" fmla="*/ 676489 h 694245"/>
              <a:gd name="connsiteX4" fmla="*/ 603034 w 3817398"/>
              <a:gd name="connsiteY4" fmla="*/ 222064 h 694245"/>
              <a:gd name="connsiteX5" fmla="*/ 778415 w 3817398"/>
              <a:gd name="connsiteY5" fmla="*/ 354 h 694245"/>
              <a:gd name="connsiteX6" fmla="*/ 955320 w 3817398"/>
              <a:gd name="connsiteY6" fmla="*/ 267747 h 694245"/>
              <a:gd name="connsiteX7" fmla="*/ 1065320 w 3817398"/>
              <a:gd name="connsiteY7" fmla="*/ 676489 h 694245"/>
              <a:gd name="connsiteX8" fmla="*/ 1225118 w 3817398"/>
              <a:gd name="connsiteY8" fmla="*/ 525569 h 694245"/>
              <a:gd name="connsiteX9" fmla="*/ 1376039 w 3817398"/>
              <a:gd name="connsiteY9" fmla="*/ 348016 h 694245"/>
              <a:gd name="connsiteX10" fmla="*/ 1544715 w 3817398"/>
              <a:gd name="connsiteY10" fmla="*/ 516691 h 694245"/>
              <a:gd name="connsiteX11" fmla="*/ 1677880 w 3817398"/>
              <a:gd name="connsiteY11" fmla="*/ 685367 h 694245"/>
              <a:gd name="connsiteX12" fmla="*/ 1837678 w 3817398"/>
              <a:gd name="connsiteY12" fmla="*/ 507814 h 694245"/>
              <a:gd name="connsiteX13" fmla="*/ 1988598 w 3817398"/>
              <a:gd name="connsiteY13" fmla="*/ 348016 h 694245"/>
              <a:gd name="connsiteX14" fmla="*/ 2139518 w 3817398"/>
              <a:gd name="connsiteY14" fmla="*/ 507814 h 694245"/>
              <a:gd name="connsiteX15" fmla="*/ 2290439 w 3817398"/>
              <a:gd name="connsiteY15" fmla="*/ 676489 h 694245"/>
              <a:gd name="connsiteX16" fmla="*/ 2441359 w 3817398"/>
              <a:gd name="connsiteY16" fmla="*/ 507814 h 694245"/>
              <a:gd name="connsiteX17" fmla="*/ 2601157 w 3817398"/>
              <a:gd name="connsiteY17" fmla="*/ 339138 h 694245"/>
              <a:gd name="connsiteX18" fmla="*/ 2760955 w 3817398"/>
              <a:gd name="connsiteY18" fmla="*/ 516691 h 694245"/>
              <a:gd name="connsiteX19" fmla="*/ 2911876 w 3817398"/>
              <a:gd name="connsiteY19" fmla="*/ 694245 h 694245"/>
              <a:gd name="connsiteX20" fmla="*/ 3053918 w 3817398"/>
              <a:gd name="connsiteY20" fmla="*/ 516691 h 694245"/>
              <a:gd name="connsiteX21" fmla="*/ 3213717 w 3817398"/>
              <a:gd name="connsiteY21" fmla="*/ 339138 h 694245"/>
              <a:gd name="connsiteX22" fmla="*/ 3373515 w 3817398"/>
              <a:gd name="connsiteY22" fmla="*/ 507814 h 694245"/>
              <a:gd name="connsiteX23" fmla="*/ 3515557 w 3817398"/>
              <a:gd name="connsiteY23" fmla="*/ 676489 h 694245"/>
              <a:gd name="connsiteX24" fmla="*/ 3666478 w 3817398"/>
              <a:gd name="connsiteY24" fmla="*/ 516691 h 694245"/>
              <a:gd name="connsiteX25" fmla="*/ 3817398 w 3817398"/>
              <a:gd name="connsiteY25" fmla="*/ 356893 h 694245"/>
              <a:gd name="connsiteX0" fmla="*/ 0 w 3817398"/>
              <a:gd name="connsiteY0" fmla="*/ 498877 h 694186"/>
              <a:gd name="connsiteX1" fmla="*/ 174732 w 3817398"/>
              <a:gd name="connsiteY1" fmla="*/ 243182 h 694186"/>
              <a:gd name="connsiteX2" fmla="*/ 301193 w 3817398"/>
              <a:gd name="connsiteY2" fmla="*/ 374405 h 694186"/>
              <a:gd name="connsiteX3" fmla="*/ 439122 w 3817398"/>
              <a:gd name="connsiteY3" fmla="*/ 524030 h 694186"/>
              <a:gd name="connsiteX4" fmla="*/ 603034 w 3817398"/>
              <a:gd name="connsiteY4" fmla="*/ 222005 h 694186"/>
              <a:gd name="connsiteX5" fmla="*/ 778415 w 3817398"/>
              <a:gd name="connsiteY5" fmla="*/ 295 h 694186"/>
              <a:gd name="connsiteX6" fmla="*/ 955320 w 3817398"/>
              <a:gd name="connsiteY6" fmla="*/ 267688 h 694186"/>
              <a:gd name="connsiteX7" fmla="*/ 1065320 w 3817398"/>
              <a:gd name="connsiteY7" fmla="*/ 676430 h 694186"/>
              <a:gd name="connsiteX8" fmla="*/ 1225118 w 3817398"/>
              <a:gd name="connsiteY8" fmla="*/ 525510 h 694186"/>
              <a:gd name="connsiteX9" fmla="*/ 1376039 w 3817398"/>
              <a:gd name="connsiteY9" fmla="*/ 347957 h 694186"/>
              <a:gd name="connsiteX10" fmla="*/ 1544715 w 3817398"/>
              <a:gd name="connsiteY10" fmla="*/ 516632 h 694186"/>
              <a:gd name="connsiteX11" fmla="*/ 1677880 w 3817398"/>
              <a:gd name="connsiteY11" fmla="*/ 685308 h 694186"/>
              <a:gd name="connsiteX12" fmla="*/ 1837678 w 3817398"/>
              <a:gd name="connsiteY12" fmla="*/ 507755 h 694186"/>
              <a:gd name="connsiteX13" fmla="*/ 1988598 w 3817398"/>
              <a:gd name="connsiteY13" fmla="*/ 347957 h 694186"/>
              <a:gd name="connsiteX14" fmla="*/ 2139518 w 3817398"/>
              <a:gd name="connsiteY14" fmla="*/ 507755 h 694186"/>
              <a:gd name="connsiteX15" fmla="*/ 2290439 w 3817398"/>
              <a:gd name="connsiteY15" fmla="*/ 676430 h 694186"/>
              <a:gd name="connsiteX16" fmla="*/ 2441359 w 3817398"/>
              <a:gd name="connsiteY16" fmla="*/ 507755 h 694186"/>
              <a:gd name="connsiteX17" fmla="*/ 2601157 w 3817398"/>
              <a:gd name="connsiteY17" fmla="*/ 339079 h 694186"/>
              <a:gd name="connsiteX18" fmla="*/ 2760955 w 3817398"/>
              <a:gd name="connsiteY18" fmla="*/ 516632 h 694186"/>
              <a:gd name="connsiteX19" fmla="*/ 2911876 w 3817398"/>
              <a:gd name="connsiteY19" fmla="*/ 694186 h 694186"/>
              <a:gd name="connsiteX20" fmla="*/ 3053918 w 3817398"/>
              <a:gd name="connsiteY20" fmla="*/ 516632 h 694186"/>
              <a:gd name="connsiteX21" fmla="*/ 3213717 w 3817398"/>
              <a:gd name="connsiteY21" fmla="*/ 339079 h 694186"/>
              <a:gd name="connsiteX22" fmla="*/ 3373515 w 3817398"/>
              <a:gd name="connsiteY22" fmla="*/ 507755 h 694186"/>
              <a:gd name="connsiteX23" fmla="*/ 3515557 w 3817398"/>
              <a:gd name="connsiteY23" fmla="*/ 676430 h 694186"/>
              <a:gd name="connsiteX24" fmla="*/ 3666478 w 3817398"/>
              <a:gd name="connsiteY24" fmla="*/ 516632 h 694186"/>
              <a:gd name="connsiteX25" fmla="*/ 3817398 w 3817398"/>
              <a:gd name="connsiteY25" fmla="*/ 356834 h 694186"/>
              <a:gd name="connsiteX0" fmla="*/ 0 w 3817398"/>
              <a:gd name="connsiteY0" fmla="*/ 498877 h 694186"/>
              <a:gd name="connsiteX1" fmla="*/ 174732 w 3817398"/>
              <a:gd name="connsiteY1" fmla="*/ 243182 h 694186"/>
              <a:gd name="connsiteX2" fmla="*/ 301193 w 3817398"/>
              <a:gd name="connsiteY2" fmla="*/ 374405 h 694186"/>
              <a:gd name="connsiteX3" fmla="*/ 439122 w 3817398"/>
              <a:gd name="connsiteY3" fmla="*/ 524030 h 694186"/>
              <a:gd name="connsiteX4" fmla="*/ 603034 w 3817398"/>
              <a:gd name="connsiteY4" fmla="*/ 222005 h 694186"/>
              <a:gd name="connsiteX5" fmla="*/ 778415 w 3817398"/>
              <a:gd name="connsiteY5" fmla="*/ 295 h 694186"/>
              <a:gd name="connsiteX6" fmla="*/ 955320 w 3817398"/>
              <a:gd name="connsiteY6" fmla="*/ 267688 h 694186"/>
              <a:gd name="connsiteX7" fmla="*/ 1084370 w 3817398"/>
              <a:gd name="connsiteY7" fmla="*/ 538318 h 694186"/>
              <a:gd name="connsiteX8" fmla="*/ 1225118 w 3817398"/>
              <a:gd name="connsiteY8" fmla="*/ 525510 h 694186"/>
              <a:gd name="connsiteX9" fmla="*/ 1376039 w 3817398"/>
              <a:gd name="connsiteY9" fmla="*/ 347957 h 694186"/>
              <a:gd name="connsiteX10" fmla="*/ 1544715 w 3817398"/>
              <a:gd name="connsiteY10" fmla="*/ 516632 h 694186"/>
              <a:gd name="connsiteX11" fmla="*/ 1677880 w 3817398"/>
              <a:gd name="connsiteY11" fmla="*/ 685308 h 694186"/>
              <a:gd name="connsiteX12" fmla="*/ 1837678 w 3817398"/>
              <a:gd name="connsiteY12" fmla="*/ 507755 h 694186"/>
              <a:gd name="connsiteX13" fmla="*/ 1988598 w 3817398"/>
              <a:gd name="connsiteY13" fmla="*/ 347957 h 694186"/>
              <a:gd name="connsiteX14" fmla="*/ 2139518 w 3817398"/>
              <a:gd name="connsiteY14" fmla="*/ 507755 h 694186"/>
              <a:gd name="connsiteX15" fmla="*/ 2290439 w 3817398"/>
              <a:gd name="connsiteY15" fmla="*/ 676430 h 694186"/>
              <a:gd name="connsiteX16" fmla="*/ 2441359 w 3817398"/>
              <a:gd name="connsiteY16" fmla="*/ 507755 h 694186"/>
              <a:gd name="connsiteX17" fmla="*/ 2601157 w 3817398"/>
              <a:gd name="connsiteY17" fmla="*/ 339079 h 694186"/>
              <a:gd name="connsiteX18" fmla="*/ 2760955 w 3817398"/>
              <a:gd name="connsiteY18" fmla="*/ 516632 h 694186"/>
              <a:gd name="connsiteX19" fmla="*/ 2911876 w 3817398"/>
              <a:gd name="connsiteY19" fmla="*/ 694186 h 694186"/>
              <a:gd name="connsiteX20" fmla="*/ 3053918 w 3817398"/>
              <a:gd name="connsiteY20" fmla="*/ 516632 h 694186"/>
              <a:gd name="connsiteX21" fmla="*/ 3213717 w 3817398"/>
              <a:gd name="connsiteY21" fmla="*/ 339079 h 694186"/>
              <a:gd name="connsiteX22" fmla="*/ 3373515 w 3817398"/>
              <a:gd name="connsiteY22" fmla="*/ 507755 h 694186"/>
              <a:gd name="connsiteX23" fmla="*/ 3515557 w 3817398"/>
              <a:gd name="connsiteY23" fmla="*/ 676430 h 694186"/>
              <a:gd name="connsiteX24" fmla="*/ 3666478 w 3817398"/>
              <a:gd name="connsiteY24" fmla="*/ 516632 h 694186"/>
              <a:gd name="connsiteX25" fmla="*/ 3817398 w 3817398"/>
              <a:gd name="connsiteY25" fmla="*/ 356834 h 694186"/>
              <a:gd name="connsiteX0" fmla="*/ 0 w 3817398"/>
              <a:gd name="connsiteY0" fmla="*/ 498877 h 694186"/>
              <a:gd name="connsiteX1" fmla="*/ 174732 w 3817398"/>
              <a:gd name="connsiteY1" fmla="*/ 243182 h 694186"/>
              <a:gd name="connsiteX2" fmla="*/ 301193 w 3817398"/>
              <a:gd name="connsiteY2" fmla="*/ 374405 h 694186"/>
              <a:gd name="connsiteX3" fmla="*/ 439122 w 3817398"/>
              <a:gd name="connsiteY3" fmla="*/ 524030 h 694186"/>
              <a:gd name="connsiteX4" fmla="*/ 603034 w 3817398"/>
              <a:gd name="connsiteY4" fmla="*/ 222005 h 694186"/>
              <a:gd name="connsiteX5" fmla="*/ 778415 w 3817398"/>
              <a:gd name="connsiteY5" fmla="*/ 295 h 694186"/>
              <a:gd name="connsiteX6" fmla="*/ 955320 w 3817398"/>
              <a:gd name="connsiteY6" fmla="*/ 267688 h 694186"/>
              <a:gd name="connsiteX7" fmla="*/ 1084370 w 3817398"/>
              <a:gd name="connsiteY7" fmla="*/ 538318 h 694186"/>
              <a:gd name="connsiteX8" fmla="*/ 1215593 w 3817398"/>
              <a:gd name="connsiteY8" fmla="*/ 430260 h 694186"/>
              <a:gd name="connsiteX9" fmla="*/ 1376039 w 3817398"/>
              <a:gd name="connsiteY9" fmla="*/ 347957 h 694186"/>
              <a:gd name="connsiteX10" fmla="*/ 1544715 w 3817398"/>
              <a:gd name="connsiteY10" fmla="*/ 516632 h 694186"/>
              <a:gd name="connsiteX11" fmla="*/ 1677880 w 3817398"/>
              <a:gd name="connsiteY11" fmla="*/ 685308 h 694186"/>
              <a:gd name="connsiteX12" fmla="*/ 1837678 w 3817398"/>
              <a:gd name="connsiteY12" fmla="*/ 507755 h 694186"/>
              <a:gd name="connsiteX13" fmla="*/ 1988598 w 3817398"/>
              <a:gd name="connsiteY13" fmla="*/ 347957 h 694186"/>
              <a:gd name="connsiteX14" fmla="*/ 2139518 w 3817398"/>
              <a:gd name="connsiteY14" fmla="*/ 507755 h 694186"/>
              <a:gd name="connsiteX15" fmla="*/ 2290439 w 3817398"/>
              <a:gd name="connsiteY15" fmla="*/ 676430 h 694186"/>
              <a:gd name="connsiteX16" fmla="*/ 2441359 w 3817398"/>
              <a:gd name="connsiteY16" fmla="*/ 507755 h 694186"/>
              <a:gd name="connsiteX17" fmla="*/ 2601157 w 3817398"/>
              <a:gd name="connsiteY17" fmla="*/ 339079 h 694186"/>
              <a:gd name="connsiteX18" fmla="*/ 2760955 w 3817398"/>
              <a:gd name="connsiteY18" fmla="*/ 516632 h 694186"/>
              <a:gd name="connsiteX19" fmla="*/ 2911876 w 3817398"/>
              <a:gd name="connsiteY19" fmla="*/ 694186 h 694186"/>
              <a:gd name="connsiteX20" fmla="*/ 3053918 w 3817398"/>
              <a:gd name="connsiteY20" fmla="*/ 516632 h 694186"/>
              <a:gd name="connsiteX21" fmla="*/ 3213717 w 3817398"/>
              <a:gd name="connsiteY21" fmla="*/ 339079 h 694186"/>
              <a:gd name="connsiteX22" fmla="*/ 3373515 w 3817398"/>
              <a:gd name="connsiteY22" fmla="*/ 507755 h 694186"/>
              <a:gd name="connsiteX23" fmla="*/ 3515557 w 3817398"/>
              <a:gd name="connsiteY23" fmla="*/ 676430 h 694186"/>
              <a:gd name="connsiteX24" fmla="*/ 3666478 w 3817398"/>
              <a:gd name="connsiteY24" fmla="*/ 516632 h 694186"/>
              <a:gd name="connsiteX25" fmla="*/ 3817398 w 3817398"/>
              <a:gd name="connsiteY25" fmla="*/ 356834 h 694186"/>
              <a:gd name="connsiteX0" fmla="*/ 0 w 3817398"/>
              <a:gd name="connsiteY0" fmla="*/ 498877 h 694186"/>
              <a:gd name="connsiteX1" fmla="*/ 174732 w 3817398"/>
              <a:gd name="connsiteY1" fmla="*/ 243182 h 694186"/>
              <a:gd name="connsiteX2" fmla="*/ 301193 w 3817398"/>
              <a:gd name="connsiteY2" fmla="*/ 374405 h 694186"/>
              <a:gd name="connsiteX3" fmla="*/ 439122 w 3817398"/>
              <a:gd name="connsiteY3" fmla="*/ 524030 h 694186"/>
              <a:gd name="connsiteX4" fmla="*/ 603034 w 3817398"/>
              <a:gd name="connsiteY4" fmla="*/ 222005 h 694186"/>
              <a:gd name="connsiteX5" fmla="*/ 778415 w 3817398"/>
              <a:gd name="connsiteY5" fmla="*/ 295 h 694186"/>
              <a:gd name="connsiteX6" fmla="*/ 955320 w 3817398"/>
              <a:gd name="connsiteY6" fmla="*/ 267688 h 694186"/>
              <a:gd name="connsiteX7" fmla="*/ 1084370 w 3817398"/>
              <a:gd name="connsiteY7" fmla="*/ 538318 h 694186"/>
              <a:gd name="connsiteX8" fmla="*/ 1215593 w 3817398"/>
              <a:gd name="connsiteY8" fmla="*/ 430260 h 694186"/>
              <a:gd name="connsiteX9" fmla="*/ 1352227 w 3817398"/>
              <a:gd name="connsiteY9" fmla="*/ 224132 h 694186"/>
              <a:gd name="connsiteX10" fmla="*/ 1544715 w 3817398"/>
              <a:gd name="connsiteY10" fmla="*/ 516632 h 694186"/>
              <a:gd name="connsiteX11" fmla="*/ 1677880 w 3817398"/>
              <a:gd name="connsiteY11" fmla="*/ 685308 h 694186"/>
              <a:gd name="connsiteX12" fmla="*/ 1837678 w 3817398"/>
              <a:gd name="connsiteY12" fmla="*/ 507755 h 694186"/>
              <a:gd name="connsiteX13" fmla="*/ 1988598 w 3817398"/>
              <a:gd name="connsiteY13" fmla="*/ 347957 h 694186"/>
              <a:gd name="connsiteX14" fmla="*/ 2139518 w 3817398"/>
              <a:gd name="connsiteY14" fmla="*/ 507755 h 694186"/>
              <a:gd name="connsiteX15" fmla="*/ 2290439 w 3817398"/>
              <a:gd name="connsiteY15" fmla="*/ 676430 h 694186"/>
              <a:gd name="connsiteX16" fmla="*/ 2441359 w 3817398"/>
              <a:gd name="connsiteY16" fmla="*/ 507755 h 694186"/>
              <a:gd name="connsiteX17" fmla="*/ 2601157 w 3817398"/>
              <a:gd name="connsiteY17" fmla="*/ 339079 h 694186"/>
              <a:gd name="connsiteX18" fmla="*/ 2760955 w 3817398"/>
              <a:gd name="connsiteY18" fmla="*/ 516632 h 694186"/>
              <a:gd name="connsiteX19" fmla="*/ 2911876 w 3817398"/>
              <a:gd name="connsiteY19" fmla="*/ 694186 h 694186"/>
              <a:gd name="connsiteX20" fmla="*/ 3053918 w 3817398"/>
              <a:gd name="connsiteY20" fmla="*/ 516632 h 694186"/>
              <a:gd name="connsiteX21" fmla="*/ 3213717 w 3817398"/>
              <a:gd name="connsiteY21" fmla="*/ 339079 h 694186"/>
              <a:gd name="connsiteX22" fmla="*/ 3373515 w 3817398"/>
              <a:gd name="connsiteY22" fmla="*/ 507755 h 694186"/>
              <a:gd name="connsiteX23" fmla="*/ 3515557 w 3817398"/>
              <a:gd name="connsiteY23" fmla="*/ 676430 h 694186"/>
              <a:gd name="connsiteX24" fmla="*/ 3666478 w 3817398"/>
              <a:gd name="connsiteY24" fmla="*/ 516632 h 694186"/>
              <a:gd name="connsiteX25" fmla="*/ 3817398 w 3817398"/>
              <a:gd name="connsiteY25" fmla="*/ 356834 h 694186"/>
              <a:gd name="connsiteX0" fmla="*/ 0 w 3817398"/>
              <a:gd name="connsiteY0" fmla="*/ 498877 h 695836"/>
              <a:gd name="connsiteX1" fmla="*/ 174732 w 3817398"/>
              <a:gd name="connsiteY1" fmla="*/ 243182 h 695836"/>
              <a:gd name="connsiteX2" fmla="*/ 301193 w 3817398"/>
              <a:gd name="connsiteY2" fmla="*/ 374405 h 695836"/>
              <a:gd name="connsiteX3" fmla="*/ 439122 w 3817398"/>
              <a:gd name="connsiteY3" fmla="*/ 524030 h 695836"/>
              <a:gd name="connsiteX4" fmla="*/ 603034 w 3817398"/>
              <a:gd name="connsiteY4" fmla="*/ 222005 h 695836"/>
              <a:gd name="connsiteX5" fmla="*/ 778415 w 3817398"/>
              <a:gd name="connsiteY5" fmla="*/ 295 h 695836"/>
              <a:gd name="connsiteX6" fmla="*/ 955320 w 3817398"/>
              <a:gd name="connsiteY6" fmla="*/ 267688 h 695836"/>
              <a:gd name="connsiteX7" fmla="*/ 1084370 w 3817398"/>
              <a:gd name="connsiteY7" fmla="*/ 538318 h 695836"/>
              <a:gd name="connsiteX8" fmla="*/ 1215593 w 3817398"/>
              <a:gd name="connsiteY8" fmla="*/ 430260 h 695836"/>
              <a:gd name="connsiteX9" fmla="*/ 1352227 w 3817398"/>
              <a:gd name="connsiteY9" fmla="*/ 224132 h 695836"/>
              <a:gd name="connsiteX10" fmla="*/ 1511378 w 3817398"/>
              <a:gd name="connsiteY10" fmla="*/ 626169 h 695836"/>
              <a:gd name="connsiteX11" fmla="*/ 1677880 w 3817398"/>
              <a:gd name="connsiteY11" fmla="*/ 685308 h 695836"/>
              <a:gd name="connsiteX12" fmla="*/ 1837678 w 3817398"/>
              <a:gd name="connsiteY12" fmla="*/ 507755 h 695836"/>
              <a:gd name="connsiteX13" fmla="*/ 1988598 w 3817398"/>
              <a:gd name="connsiteY13" fmla="*/ 347957 h 695836"/>
              <a:gd name="connsiteX14" fmla="*/ 2139518 w 3817398"/>
              <a:gd name="connsiteY14" fmla="*/ 507755 h 695836"/>
              <a:gd name="connsiteX15" fmla="*/ 2290439 w 3817398"/>
              <a:gd name="connsiteY15" fmla="*/ 676430 h 695836"/>
              <a:gd name="connsiteX16" fmla="*/ 2441359 w 3817398"/>
              <a:gd name="connsiteY16" fmla="*/ 507755 h 695836"/>
              <a:gd name="connsiteX17" fmla="*/ 2601157 w 3817398"/>
              <a:gd name="connsiteY17" fmla="*/ 339079 h 695836"/>
              <a:gd name="connsiteX18" fmla="*/ 2760955 w 3817398"/>
              <a:gd name="connsiteY18" fmla="*/ 516632 h 695836"/>
              <a:gd name="connsiteX19" fmla="*/ 2911876 w 3817398"/>
              <a:gd name="connsiteY19" fmla="*/ 694186 h 695836"/>
              <a:gd name="connsiteX20" fmla="*/ 3053918 w 3817398"/>
              <a:gd name="connsiteY20" fmla="*/ 516632 h 695836"/>
              <a:gd name="connsiteX21" fmla="*/ 3213717 w 3817398"/>
              <a:gd name="connsiteY21" fmla="*/ 339079 h 695836"/>
              <a:gd name="connsiteX22" fmla="*/ 3373515 w 3817398"/>
              <a:gd name="connsiteY22" fmla="*/ 507755 h 695836"/>
              <a:gd name="connsiteX23" fmla="*/ 3515557 w 3817398"/>
              <a:gd name="connsiteY23" fmla="*/ 676430 h 695836"/>
              <a:gd name="connsiteX24" fmla="*/ 3666478 w 3817398"/>
              <a:gd name="connsiteY24" fmla="*/ 516632 h 695836"/>
              <a:gd name="connsiteX25" fmla="*/ 3817398 w 3817398"/>
              <a:gd name="connsiteY25" fmla="*/ 356834 h 695836"/>
              <a:gd name="connsiteX0" fmla="*/ 0 w 3817398"/>
              <a:gd name="connsiteY0" fmla="*/ 498877 h 995934"/>
              <a:gd name="connsiteX1" fmla="*/ 174732 w 3817398"/>
              <a:gd name="connsiteY1" fmla="*/ 243182 h 995934"/>
              <a:gd name="connsiteX2" fmla="*/ 301193 w 3817398"/>
              <a:gd name="connsiteY2" fmla="*/ 374405 h 995934"/>
              <a:gd name="connsiteX3" fmla="*/ 439122 w 3817398"/>
              <a:gd name="connsiteY3" fmla="*/ 524030 h 995934"/>
              <a:gd name="connsiteX4" fmla="*/ 603034 w 3817398"/>
              <a:gd name="connsiteY4" fmla="*/ 222005 h 995934"/>
              <a:gd name="connsiteX5" fmla="*/ 778415 w 3817398"/>
              <a:gd name="connsiteY5" fmla="*/ 295 h 995934"/>
              <a:gd name="connsiteX6" fmla="*/ 955320 w 3817398"/>
              <a:gd name="connsiteY6" fmla="*/ 267688 h 995934"/>
              <a:gd name="connsiteX7" fmla="*/ 1084370 w 3817398"/>
              <a:gd name="connsiteY7" fmla="*/ 538318 h 995934"/>
              <a:gd name="connsiteX8" fmla="*/ 1215593 w 3817398"/>
              <a:gd name="connsiteY8" fmla="*/ 430260 h 995934"/>
              <a:gd name="connsiteX9" fmla="*/ 1352227 w 3817398"/>
              <a:gd name="connsiteY9" fmla="*/ 224132 h 995934"/>
              <a:gd name="connsiteX10" fmla="*/ 1511378 w 3817398"/>
              <a:gd name="connsiteY10" fmla="*/ 626169 h 995934"/>
              <a:gd name="connsiteX11" fmla="*/ 1701693 w 3817398"/>
              <a:gd name="connsiteY11" fmla="*/ 994871 h 995934"/>
              <a:gd name="connsiteX12" fmla="*/ 1837678 w 3817398"/>
              <a:gd name="connsiteY12" fmla="*/ 507755 h 995934"/>
              <a:gd name="connsiteX13" fmla="*/ 1988598 w 3817398"/>
              <a:gd name="connsiteY13" fmla="*/ 347957 h 995934"/>
              <a:gd name="connsiteX14" fmla="*/ 2139518 w 3817398"/>
              <a:gd name="connsiteY14" fmla="*/ 507755 h 995934"/>
              <a:gd name="connsiteX15" fmla="*/ 2290439 w 3817398"/>
              <a:gd name="connsiteY15" fmla="*/ 676430 h 995934"/>
              <a:gd name="connsiteX16" fmla="*/ 2441359 w 3817398"/>
              <a:gd name="connsiteY16" fmla="*/ 507755 h 995934"/>
              <a:gd name="connsiteX17" fmla="*/ 2601157 w 3817398"/>
              <a:gd name="connsiteY17" fmla="*/ 339079 h 995934"/>
              <a:gd name="connsiteX18" fmla="*/ 2760955 w 3817398"/>
              <a:gd name="connsiteY18" fmla="*/ 516632 h 995934"/>
              <a:gd name="connsiteX19" fmla="*/ 2911876 w 3817398"/>
              <a:gd name="connsiteY19" fmla="*/ 694186 h 995934"/>
              <a:gd name="connsiteX20" fmla="*/ 3053918 w 3817398"/>
              <a:gd name="connsiteY20" fmla="*/ 516632 h 995934"/>
              <a:gd name="connsiteX21" fmla="*/ 3213717 w 3817398"/>
              <a:gd name="connsiteY21" fmla="*/ 339079 h 995934"/>
              <a:gd name="connsiteX22" fmla="*/ 3373515 w 3817398"/>
              <a:gd name="connsiteY22" fmla="*/ 507755 h 995934"/>
              <a:gd name="connsiteX23" fmla="*/ 3515557 w 3817398"/>
              <a:gd name="connsiteY23" fmla="*/ 676430 h 995934"/>
              <a:gd name="connsiteX24" fmla="*/ 3666478 w 3817398"/>
              <a:gd name="connsiteY24" fmla="*/ 516632 h 995934"/>
              <a:gd name="connsiteX25" fmla="*/ 3817398 w 3817398"/>
              <a:gd name="connsiteY25" fmla="*/ 356834 h 995934"/>
              <a:gd name="connsiteX0" fmla="*/ 0 w 3817398"/>
              <a:gd name="connsiteY0" fmla="*/ 498877 h 1018711"/>
              <a:gd name="connsiteX1" fmla="*/ 174732 w 3817398"/>
              <a:gd name="connsiteY1" fmla="*/ 243182 h 1018711"/>
              <a:gd name="connsiteX2" fmla="*/ 301193 w 3817398"/>
              <a:gd name="connsiteY2" fmla="*/ 374405 h 1018711"/>
              <a:gd name="connsiteX3" fmla="*/ 439122 w 3817398"/>
              <a:gd name="connsiteY3" fmla="*/ 524030 h 1018711"/>
              <a:gd name="connsiteX4" fmla="*/ 603034 w 3817398"/>
              <a:gd name="connsiteY4" fmla="*/ 222005 h 1018711"/>
              <a:gd name="connsiteX5" fmla="*/ 778415 w 3817398"/>
              <a:gd name="connsiteY5" fmla="*/ 295 h 1018711"/>
              <a:gd name="connsiteX6" fmla="*/ 955320 w 3817398"/>
              <a:gd name="connsiteY6" fmla="*/ 267688 h 1018711"/>
              <a:gd name="connsiteX7" fmla="*/ 1084370 w 3817398"/>
              <a:gd name="connsiteY7" fmla="*/ 538318 h 1018711"/>
              <a:gd name="connsiteX8" fmla="*/ 1215593 w 3817398"/>
              <a:gd name="connsiteY8" fmla="*/ 430260 h 1018711"/>
              <a:gd name="connsiteX9" fmla="*/ 1352227 w 3817398"/>
              <a:gd name="connsiteY9" fmla="*/ 224132 h 1018711"/>
              <a:gd name="connsiteX10" fmla="*/ 1511378 w 3817398"/>
              <a:gd name="connsiteY10" fmla="*/ 626169 h 1018711"/>
              <a:gd name="connsiteX11" fmla="*/ 1701693 w 3817398"/>
              <a:gd name="connsiteY11" fmla="*/ 994871 h 1018711"/>
              <a:gd name="connsiteX12" fmla="*/ 1785290 w 3817398"/>
              <a:gd name="connsiteY12" fmla="*/ 912567 h 1018711"/>
              <a:gd name="connsiteX13" fmla="*/ 1988598 w 3817398"/>
              <a:gd name="connsiteY13" fmla="*/ 347957 h 1018711"/>
              <a:gd name="connsiteX14" fmla="*/ 2139518 w 3817398"/>
              <a:gd name="connsiteY14" fmla="*/ 507755 h 1018711"/>
              <a:gd name="connsiteX15" fmla="*/ 2290439 w 3817398"/>
              <a:gd name="connsiteY15" fmla="*/ 676430 h 1018711"/>
              <a:gd name="connsiteX16" fmla="*/ 2441359 w 3817398"/>
              <a:gd name="connsiteY16" fmla="*/ 507755 h 1018711"/>
              <a:gd name="connsiteX17" fmla="*/ 2601157 w 3817398"/>
              <a:gd name="connsiteY17" fmla="*/ 339079 h 1018711"/>
              <a:gd name="connsiteX18" fmla="*/ 2760955 w 3817398"/>
              <a:gd name="connsiteY18" fmla="*/ 516632 h 1018711"/>
              <a:gd name="connsiteX19" fmla="*/ 2911876 w 3817398"/>
              <a:gd name="connsiteY19" fmla="*/ 694186 h 1018711"/>
              <a:gd name="connsiteX20" fmla="*/ 3053918 w 3817398"/>
              <a:gd name="connsiteY20" fmla="*/ 516632 h 1018711"/>
              <a:gd name="connsiteX21" fmla="*/ 3213717 w 3817398"/>
              <a:gd name="connsiteY21" fmla="*/ 339079 h 1018711"/>
              <a:gd name="connsiteX22" fmla="*/ 3373515 w 3817398"/>
              <a:gd name="connsiteY22" fmla="*/ 507755 h 1018711"/>
              <a:gd name="connsiteX23" fmla="*/ 3515557 w 3817398"/>
              <a:gd name="connsiteY23" fmla="*/ 676430 h 1018711"/>
              <a:gd name="connsiteX24" fmla="*/ 3666478 w 3817398"/>
              <a:gd name="connsiteY24" fmla="*/ 516632 h 1018711"/>
              <a:gd name="connsiteX25" fmla="*/ 3817398 w 3817398"/>
              <a:gd name="connsiteY25" fmla="*/ 356834 h 1018711"/>
              <a:gd name="connsiteX0" fmla="*/ 0 w 3817398"/>
              <a:gd name="connsiteY0" fmla="*/ 498877 h 1010895"/>
              <a:gd name="connsiteX1" fmla="*/ 174732 w 3817398"/>
              <a:gd name="connsiteY1" fmla="*/ 243182 h 1010895"/>
              <a:gd name="connsiteX2" fmla="*/ 301193 w 3817398"/>
              <a:gd name="connsiteY2" fmla="*/ 374405 h 1010895"/>
              <a:gd name="connsiteX3" fmla="*/ 439122 w 3817398"/>
              <a:gd name="connsiteY3" fmla="*/ 524030 h 1010895"/>
              <a:gd name="connsiteX4" fmla="*/ 603034 w 3817398"/>
              <a:gd name="connsiteY4" fmla="*/ 222005 h 1010895"/>
              <a:gd name="connsiteX5" fmla="*/ 778415 w 3817398"/>
              <a:gd name="connsiteY5" fmla="*/ 295 h 1010895"/>
              <a:gd name="connsiteX6" fmla="*/ 955320 w 3817398"/>
              <a:gd name="connsiteY6" fmla="*/ 267688 h 1010895"/>
              <a:gd name="connsiteX7" fmla="*/ 1084370 w 3817398"/>
              <a:gd name="connsiteY7" fmla="*/ 538318 h 1010895"/>
              <a:gd name="connsiteX8" fmla="*/ 1215593 w 3817398"/>
              <a:gd name="connsiteY8" fmla="*/ 430260 h 1010895"/>
              <a:gd name="connsiteX9" fmla="*/ 1352227 w 3817398"/>
              <a:gd name="connsiteY9" fmla="*/ 224132 h 1010895"/>
              <a:gd name="connsiteX10" fmla="*/ 1511378 w 3817398"/>
              <a:gd name="connsiteY10" fmla="*/ 626169 h 1010895"/>
              <a:gd name="connsiteX11" fmla="*/ 1701693 w 3817398"/>
              <a:gd name="connsiteY11" fmla="*/ 994871 h 1010895"/>
              <a:gd name="connsiteX12" fmla="*/ 1785290 w 3817398"/>
              <a:gd name="connsiteY12" fmla="*/ 912567 h 1010895"/>
              <a:gd name="connsiteX13" fmla="*/ 1940973 w 3817398"/>
              <a:gd name="connsiteY13" fmla="*/ 624182 h 1010895"/>
              <a:gd name="connsiteX14" fmla="*/ 2139518 w 3817398"/>
              <a:gd name="connsiteY14" fmla="*/ 507755 h 1010895"/>
              <a:gd name="connsiteX15" fmla="*/ 2290439 w 3817398"/>
              <a:gd name="connsiteY15" fmla="*/ 676430 h 1010895"/>
              <a:gd name="connsiteX16" fmla="*/ 2441359 w 3817398"/>
              <a:gd name="connsiteY16" fmla="*/ 507755 h 1010895"/>
              <a:gd name="connsiteX17" fmla="*/ 2601157 w 3817398"/>
              <a:gd name="connsiteY17" fmla="*/ 339079 h 1010895"/>
              <a:gd name="connsiteX18" fmla="*/ 2760955 w 3817398"/>
              <a:gd name="connsiteY18" fmla="*/ 516632 h 1010895"/>
              <a:gd name="connsiteX19" fmla="*/ 2911876 w 3817398"/>
              <a:gd name="connsiteY19" fmla="*/ 694186 h 1010895"/>
              <a:gd name="connsiteX20" fmla="*/ 3053918 w 3817398"/>
              <a:gd name="connsiteY20" fmla="*/ 516632 h 1010895"/>
              <a:gd name="connsiteX21" fmla="*/ 3213717 w 3817398"/>
              <a:gd name="connsiteY21" fmla="*/ 339079 h 1010895"/>
              <a:gd name="connsiteX22" fmla="*/ 3373515 w 3817398"/>
              <a:gd name="connsiteY22" fmla="*/ 507755 h 1010895"/>
              <a:gd name="connsiteX23" fmla="*/ 3515557 w 3817398"/>
              <a:gd name="connsiteY23" fmla="*/ 676430 h 1010895"/>
              <a:gd name="connsiteX24" fmla="*/ 3666478 w 3817398"/>
              <a:gd name="connsiteY24" fmla="*/ 516632 h 1010895"/>
              <a:gd name="connsiteX25" fmla="*/ 3817398 w 3817398"/>
              <a:gd name="connsiteY25" fmla="*/ 356834 h 1010895"/>
              <a:gd name="connsiteX0" fmla="*/ 0 w 3817398"/>
              <a:gd name="connsiteY0" fmla="*/ 498877 h 1093712"/>
              <a:gd name="connsiteX1" fmla="*/ 174732 w 3817398"/>
              <a:gd name="connsiteY1" fmla="*/ 243182 h 1093712"/>
              <a:gd name="connsiteX2" fmla="*/ 301193 w 3817398"/>
              <a:gd name="connsiteY2" fmla="*/ 374405 h 1093712"/>
              <a:gd name="connsiteX3" fmla="*/ 439122 w 3817398"/>
              <a:gd name="connsiteY3" fmla="*/ 524030 h 1093712"/>
              <a:gd name="connsiteX4" fmla="*/ 603034 w 3817398"/>
              <a:gd name="connsiteY4" fmla="*/ 222005 h 1093712"/>
              <a:gd name="connsiteX5" fmla="*/ 778415 w 3817398"/>
              <a:gd name="connsiteY5" fmla="*/ 295 h 1093712"/>
              <a:gd name="connsiteX6" fmla="*/ 955320 w 3817398"/>
              <a:gd name="connsiteY6" fmla="*/ 267688 h 1093712"/>
              <a:gd name="connsiteX7" fmla="*/ 1084370 w 3817398"/>
              <a:gd name="connsiteY7" fmla="*/ 538318 h 1093712"/>
              <a:gd name="connsiteX8" fmla="*/ 1215593 w 3817398"/>
              <a:gd name="connsiteY8" fmla="*/ 430260 h 1093712"/>
              <a:gd name="connsiteX9" fmla="*/ 1352227 w 3817398"/>
              <a:gd name="connsiteY9" fmla="*/ 224132 h 1093712"/>
              <a:gd name="connsiteX10" fmla="*/ 1511378 w 3817398"/>
              <a:gd name="connsiteY10" fmla="*/ 626169 h 1093712"/>
              <a:gd name="connsiteX11" fmla="*/ 1701693 w 3817398"/>
              <a:gd name="connsiteY11" fmla="*/ 994871 h 1093712"/>
              <a:gd name="connsiteX12" fmla="*/ 1785290 w 3817398"/>
              <a:gd name="connsiteY12" fmla="*/ 912567 h 1093712"/>
              <a:gd name="connsiteX13" fmla="*/ 1940973 w 3817398"/>
              <a:gd name="connsiteY13" fmla="*/ 624182 h 1093712"/>
              <a:gd name="connsiteX14" fmla="*/ 2082368 w 3817398"/>
              <a:gd name="connsiteY14" fmla="*/ 1093542 h 1093712"/>
              <a:gd name="connsiteX15" fmla="*/ 2290439 w 3817398"/>
              <a:gd name="connsiteY15" fmla="*/ 676430 h 1093712"/>
              <a:gd name="connsiteX16" fmla="*/ 2441359 w 3817398"/>
              <a:gd name="connsiteY16" fmla="*/ 507755 h 1093712"/>
              <a:gd name="connsiteX17" fmla="*/ 2601157 w 3817398"/>
              <a:gd name="connsiteY17" fmla="*/ 339079 h 1093712"/>
              <a:gd name="connsiteX18" fmla="*/ 2760955 w 3817398"/>
              <a:gd name="connsiteY18" fmla="*/ 516632 h 1093712"/>
              <a:gd name="connsiteX19" fmla="*/ 2911876 w 3817398"/>
              <a:gd name="connsiteY19" fmla="*/ 694186 h 1093712"/>
              <a:gd name="connsiteX20" fmla="*/ 3053918 w 3817398"/>
              <a:gd name="connsiteY20" fmla="*/ 516632 h 1093712"/>
              <a:gd name="connsiteX21" fmla="*/ 3213717 w 3817398"/>
              <a:gd name="connsiteY21" fmla="*/ 339079 h 1093712"/>
              <a:gd name="connsiteX22" fmla="*/ 3373515 w 3817398"/>
              <a:gd name="connsiteY22" fmla="*/ 507755 h 1093712"/>
              <a:gd name="connsiteX23" fmla="*/ 3515557 w 3817398"/>
              <a:gd name="connsiteY23" fmla="*/ 676430 h 1093712"/>
              <a:gd name="connsiteX24" fmla="*/ 3666478 w 3817398"/>
              <a:gd name="connsiteY24" fmla="*/ 516632 h 1093712"/>
              <a:gd name="connsiteX25" fmla="*/ 3817398 w 3817398"/>
              <a:gd name="connsiteY25" fmla="*/ 356834 h 1093712"/>
              <a:gd name="connsiteX0" fmla="*/ 0 w 3817398"/>
              <a:gd name="connsiteY0" fmla="*/ 498877 h 1292566"/>
              <a:gd name="connsiteX1" fmla="*/ 174732 w 3817398"/>
              <a:gd name="connsiteY1" fmla="*/ 243182 h 1292566"/>
              <a:gd name="connsiteX2" fmla="*/ 301193 w 3817398"/>
              <a:gd name="connsiteY2" fmla="*/ 374405 h 1292566"/>
              <a:gd name="connsiteX3" fmla="*/ 439122 w 3817398"/>
              <a:gd name="connsiteY3" fmla="*/ 524030 h 1292566"/>
              <a:gd name="connsiteX4" fmla="*/ 603034 w 3817398"/>
              <a:gd name="connsiteY4" fmla="*/ 222005 h 1292566"/>
              <a:gd name="connsiteX5" fmla="*/ 778415 w 3817398"/>
              <a:gd name="connsiteY5" fmla="*/ 295 h 1292566"/>
              <a:gd name="connsiteX6" fmla="*/ 955320 w 3817398"/>
              <a:gd name="connsiteY6" fmla="*/ 267688 h 1292566"/>
              <a:gd name="connsiteX7" fmla="*/ 1084370 w 3817398"/>
              <a:gd name="connsiteY7" fmla="*/ 538318 h 1292566"/>
              <a:gd name="connsiteX8" fmla="*/ 1215593 w 3817398"/>
              <a:gd name="connsiteY8" fmla="*/ 430260 h 1292566"/>
              <a:gd name="connsiteX9" fmla="*/ 1352227 w 3817398"/>
              <a:gd name="connsiteY9" fmla="*/ 224132 h 1292566"/>
              <a:gd name="connsiteX10" fmla="*/ 1511378 w 3817398"/>
              <a:gd name="connsiteY10" fmla="*/ 626169 h 1292566"/>
              <a:gd name="connsiteX11" fmla="*/ 1701693 w 3817398"/>
              <a:gd name="connsiteY11" fmla="*/ 994871 h 1292566"/>
              <a:gd name="connsiteX12" fmla="*/ 1785290 w 3817398"/>
              <a:gd name="connsiteY12" fmla="*/ 912567 h 1292566"/>
              <a:gd name="connsiteX13" fmla="*/ 1940973 w 3817398"/>
              <a:gd name="connsiteY13" fmla="*/ 624182 h 1292566"/>
              <a:gd name="connsiteX14" fmla="*/ 2082368 w 3817398"/>
              <a:gd name="connsiteY14" fmla="*/ 1093542 h 1292566"/>
              <a:gd name="connsiteX15" fmla="*/ 2247576 w 3817398"/>
              <a:gd name="connsiteY15" fmla="*/ 1262218 h 1292566"/>
              <a:gd name="connsiteX16" fmla="*/ 2441359 w 3817398"/>
              <a:gd name="connsiteY16" fmla="*/ 507755 h 1292566"/>
              <a:gd name="connsiteX17" fmla="*/ 2601157 w 3817398"/>
              <a:gd name="connsiteY17" fmla="*/ 339079 h 1292566"/>
              <a:gd name="connsiteX18" fmla="*/ 2760955 w 3817398"/>
              <a:gd name="connsiteY18" fmla="*/ 516632 h 1292566"/>
              <a:gd name="connsiteX19" fmla="*/ 2911876 w 3817398"/>
              <a:gd name="connsiteY19" fmla="*/ 694186 h 1292566"/>
              <a:gd name="connsiteX20" fmla="*/ 3053918 w 3817398"/>
              <a:gd name="connsiteY20" fmla="*/ 516632 h 1292566"/>
              <a:gd name="connsiteX21" fmla="*/ 3213717 w 3817398"/>
              <a:gd name="connsiteY21" fmla="*/ 339079 h 1292566"/>
              <a:gd name="connsiteX22" fmla="*/ 3373515 w 3817398"/>
              <a:gd name="connsiteY22" fmla="*/ 507755 h 1292566"/>
              <a:gd name="connsiteX23" fmla="*/ 3515557 w 3817398"/>
              <a:gd name="connsiteY23" fmla="*/ 676430 h 1292566"/>
              <a:gd name="connsiteX24" fmla="*/ 3666478 w 3817398"/>
              <a:gd name="connsiteY24" fmla="*/ 516632 h 1292566"/>
              <a:gd name="connsiteX25" fmla="*/ 3817398 w 3817398"/>
              <a:gd name="connsiteY25" fmla="*/ 356834 h 1292566"/>
              <a:gd name="connsiteX0" fmla="*/ 0 w 3817398"/>
              <a:gd name="connsiteY0" fmla="*/ 498877 h 1267316"/>
              <a:gd name="connsiteX1" fmla="*/ 174732 w 3817398"/>
              <a:gd name="connsiteY1" fmla="*/ 243182 h 1267316"/>
              <a:gd name="connsiteX2" fmla="*/ 301193 w 3817398"/>
              <a:gd name="connsiteY2" fmla="*/ 374405 h 1267316"/>
              <a:gd name="connsiteX3" fmla="*/ 439122 w 3817398"/>
              <a:gd name="connsiteY3" fmla="*/ 524030 h 1267316"/>
              <a:gd name="connsiteX4" fmla="*/ 603034 w 3817398"/>
              <a:gd name="connsiteY4" fmla="*/ 222005 h 1267316"/>
              <a:gd name="connsiteX5" fmla="*/ 778415 w 3817398"/>
              <a:gd name="connsiteY5" fmla="*/ 295 h 1267316"/>
              <a:gd name="connsiteX6" fmla="*/ 955320 w 3817398"/>
              <a:gd name="connsiteY6" fmla="*/ 267688 h 1267316"/>
              <a:gd name="connsiteX7" fmla="*/ 1084370 w 3817398"/>
              <a:gd name="connsiteY7" fmla="*/ 538318 h 1267316"/>
              <a:gd name="connsiteX8" fmla="*/ 1215593 w 3817398"/>
              <a:gd name="connsiteY8" fmla="*/ 430260 h 1267316"/>
              <a:gd name="connsiteX9" fmla="*/ 1352227 w 3817398"/>
              <a:gd name="connsiteY9" fmla="*/ 224132 h 1267316"/>
              <a:gd name="connsiteX10" fmla="*/ 1511378 w 3817398"/>
              <a:gd name="connsiteY10" fmla="*/ 626169 h 1267316"/>
              <a:gd name="connsiteX11" fmla="*/ 1701693 w 3817398"/>
              <a:gd name="connsiteY11" fmla="*/ 994871 h 1267316"/>
              <a:gd name="connsiteX12" fmla="*/ 1785290 w 3817398"/>
              <a:gd name="connsiteY12" fmla="*/ 912567 h 1267316"/>
              <a:gd name="connsiteX13" fmla="*/ 1940973 w 3817398"/>
              <a:gd name="connsiteY13" fmla="*/ 624182 h 1267316"/>
              <a:gd name="connsiteX14" fmla="*/ 2082368 w 3817398"/>
              <a:gd name="connsiteY14" fmla="*/ 1093542 h 1267316"/>
              <a:gd name="connsiteX15" fmla="*/ 2247576 w 3817398"/>
              <a:gd name="connsiteY15" fmla="*/ 1262218 h 1267316"/>
              <a:gd name="connsiteX16" fmla="*/ 2360397 w 3817398"/>
              <a:gd name="connsiteY16" fmla="*/ 1136405 h 1267316"/>
              <a:gd name="connsiteX17" fmla="*/ 2601157 w 3817398"/>
              <a:gd name="connsiteY17" fmla="*/ 339079 h 1267316"/>
              <a:gd name="connsiteX18" fmla="*/ 2760955 w 3817398"/>
              <a:gd name="connsiteY18" fmla="*/ 516632 h 1267316"/>
              <a:gd name="connsiteX19" fmla="*/ 2911876 w 3817398"/>
              <a:gd name="connsiteY19" fmla="*/ 694186 h 1267316"/>
              <a:gd name="connsiteX20" fmla="*/ 3053918 w 3817398"/>
              <a:gd name="connsiteY20" fmla="*/ 516632 h 1267316"/>
              <a:gd name="connsiteX21" fmla="*/ 3213717 w 3817398"/>
              <a:gd name="connsiteY21" fmla="*/ 339079 h 1267316"/>
              <a:gd name="connsiteX22" fmla="*/ 3373515 w 3817398"/>
              <a:gd name="connsiteY22" fmla="*/ 507755 h 1267316"/>
              <a:gd name="connsiteX23" fmla="*/ 3515557 w 3817398"/>
              <a:gd name="connsiteY23" fmla="*/ 676430 h 1267316"/>
              <a:gd name="connsiteX24" fmla="*/ 3666478 w 3817398"/>
              <a:gd name="connsiteY24" fmla="*/ 516632 h 1267316"/>
              <a:gd name="connsiteX25" fmla="*/ 3817398 w 3817398"/>
              <a:gd name="connsiteY25" fmla="*/ 356834 h 1267316"/>
              <a:gd name="connsiteX0" fmla="*/ 0 w 3817398"/>
              <a:gd name="connsiteY0" fmla="*/ 498877 h 1315741"/>
              <a:gd name="connsiteX1" fmla="*/ 174732 w 3817398"/>
              <a:gd name="connsiteY1" fmla="*/ 243182 h 1315741"/>
              <a:gd name="connsiteX2" fmla="*/ 301193 w 3817398"/>
              <a:gd name="connsiteY2" fmla="*/ 374405 h 1315741"/>
              <a:gd name="connsiteX3" fmla="*/ 439122 w 3817398"/>
              <a:gd name="connsiteY3" fmla="*/ 524030 h 1315741"/>
              <a:gd name="connsiteX4" fmla="*/ 603034 w 3817398"/>
              <a:gd name="connsiteY4" fmla="*/ 222005 h 1315741"/>
              <a:gd name="connsiteX5" fmla="*/ 778415 w 3817398"/>
              <a:gd name="connsiteY5" fmla="*/ 295 h 1315741"/>
              <a:gd name="connsiteX6" fmla="*/ 955320 w 3817398"/>
              <a:gd name="connsiteY6" fmla="*/ 267688 h 1315741"/>
              <a:gd name="connsiteX7" fmla="*/ 1084370 w 3817398"/>
              <a:gd name="connsiteY7" fmla="*/ 538318 h 1315741"/>
              <a:gd name="connsiteX8" fmla="*/ 1215593 w 3817398"/>
              <a:gd name="connsiteY8" fmla="*/ 430260 h 1315741"/>
              <a:gd name="connsiteX9" fmla="*/ 1352227 w 3817398"/>
              <a:gd name="connsiteY9" fmla="*/ 224132 h 1315741"/>
              <a:gd name="connsiteX10" fmla="*/ 1511378 w 3817398"/>
              <a:gd name="connsiteY10" fmla="*/ 626169 h 1315741"/>
              <a:gd name="connsiteX11" fmla="*/ 1701693 w 3817398"/>
              <a:gd name="connsiteY11" fmla="*/ 994871 h 1315741"/>
              <a:gd name="connsiteX12" fmla="*/ 1785290 w 3817398"/>
              <a:gd name="connsiteY12" fmla="*/ 912567 h 1315741"/>
              <a:gd name="connsiteX13" fmla="*/ 1940973 w 3817398"/>
              <a:gd name="connsiteY13" fmla="*/ 624182 h 1315741"/>
              <a:gd name="connsiteX14" fmla="*/ 2082368 w 3817398"/>
              <a:gd name="connsiteY14" fmla="*/ 1093542 h 1315741"/>
              <a:gd name="connsiteX15" fmla="*/ 2233288 w 3817398"/>
              <a:gd name="connsiteY15" fmla="*/ 1314605 h 1315741"/>
              <a:gd name="connsiteX16" fmla="*/ 2360397 w 3817398"/>
              <a:gd name="connsiteY16" fmla="*/ 1136405 h 1315741"/>
              <a:gd name="connsiteX17" fmla="*/ 2601157 w 3817398"/>
              <a:gd name="connsiteY17" fmla="*/ 339079 h 1315741"/>
              <a:gd name="connsiteX18" fmla="*/ 2760955 w 3817398"/>
              <a:gd name="connsiteY18" fmla="*/ 516632 h 1315741"/>
              <a:gd name="connsiteX19" fmla="*/ 2911876 w 3817398"/>
              <a:gd name="connsiteY19" fmla="*/ 694186 h 1315741"/>
              <a:gd name="connsiteX20" fmla="*/ 3053918 w 3817398"/>
              <a:gd name="connsiteY20" fmla="*/ 516632 h 1315741"/>
              <a:gd name="connsiteX21" fmla="*/ 3213717 w 3817398"/>
              <a:gd name="connsiteY21" fmla="*/ 339079 h 1315741"/>
              <a:gd name="connsiteX22" fmla="*/ 3373515 w 3817398"/>
              <a:gd name="connsiteY22" fmla="*/ 507755 h 1315741"/>
              <a:gd name="connsiteX23" fmla="*/ 3515557 w 3817398"/>
              <a:gd name="connsiteY23" fmla="*/ 676430 h 1315741"/>
              <a:gd name="connsiteX24" fmla="*/ 3666478 w 3817398"/>
              <a:gd name="connsiteY24" fmla="*/ 516632 h 1315741"/>
              <a:gd name="connsiteX25" fmla="*/ 3817398 w 3817398"/>
              <a:gd name="connsiteY25" fmla="*/ 356834 h 1315741"/>
              <a:gd name="connsiteX0" fmla="*/ 0 w 3817398"/>
              <a:gd name="connsiteY0" fmla="*/ 498877 h 1315117"/>
              <a:gd name="connsiteX1" fmla="*/ 174732 w 3817398"/>
              <a:gd name="connsiteY1" fmla="*/ 243182 h 1315117"/>
              <a:gd name="connsiteX2" fmla="*/ 301193 w 3817398"/>
              <a:gd name="connsiteY2" fmla="*/ 374405 h 1315117"/>
              <a:gd name="connsiteX3" fmla="*/ 439122 w 3817398"/>
              <a:gd name="connsiteY3" fmla="*/ 524030 h 1315117"/>
              <a:gd name="connsiteX4" fmla="*/ 603034 w 3817398"/>
              <a:gd name="connsiteY4" fmla="*/ 222005 h 1315117"/>
              <a:gd name="connsiteX5" fmla="*/ 778415 w 3817398"/>
              <a:gd name="connsiteY5" fmla="*/ 295 h 1315117"/>
              <a:gd name="connsiteX6" fmla="*/ 955320 w 3817398"/>
              <a:gd name="connsiteY6" fmla="*/ 267688 h 1315117"/>
              <a:gd name="connsiteX7" fmla="*/ 1084370 w 3817398"/>
              <a:gd name="connsiteY7" fmla="*/ 538318 h 1315117"/>
              <a:gd name="connsiteX8" fmla="*/ 1215593 w 3817398"/>
              <a:gd name="connsiteY8" fmla="*/ 430260 h 1315117"/>
              <a:gd name="connsiteX9" fmla="*/ 1352227 w 3817398"/>
              <a:gd name="connsiteY9" fmla="*/ 224132 h 1315117"/>
              <a:gd name="connsiteX10" fmla="*/ 1511378 w 3817398"/>
              <a:gd name="connsiteY10" fmla="*/ 626169 h 1315117"/>
              <a:gd name="connsiteX11" fmla="*/ 1701693 w 3817398"/>
              <a:gd name="connsiteY11" fmla="*/ 994871 h 1315117"/>
              <a:gd name="connsiteX12" fmla="*/ 1785290 w 3817398"/>
              <a:gd name="connsiteY12" fmla="*/ 912567 h 1315117"/>
              <a:gd name="connsiteX13" fmla="*/ 1940973 w 3817398"/>
              <a:gd name="connsiteY13" fmla="*/ 624182 h 1315117"/>
              <a:gd name="connsiteX14" fmla="*/ 2082368 w 3817398"/>
              <a:gd name="connsiteY14" fmla="*/ 1093542 h 1315117"/>
              <a:gd name="connsiteX15" fmla="*/ 2233288 w 3817398"/>
              <a:gd name="connsiteY15" fmla="*/ 1314605 h 1315117"/>
              <a:gd name="connsiteX16" fmla="*/ 2360397 w 3817398"/>
              <a:gd name="connsiteY16" fmla="*/ 1136405 h 1315117"/>
              <a:gd name="connsiteX17" fmla="*/ 2567819 w 3817398"/>
              <a:gd name="connsiteY17" fmla="*/ 610541 h 1315117"/>
              <a:gd name="connsiteX18" fmla="*/ 2760955 w 3817398"/>
              <a:gd name="connsiteY18" fmla="*/ 516632 h 1315117"/>
              <a:gd name="connsiteX19" fmla="*/ 2911876 w 3817398"/>
              <a:gd name="connsiteY19" fmla="*/ 694186 h 1315117"/>
              <a:gd name="connsiteX20" fmla="*/ 3053918 w 3817398"/>
              <a:gd name="connsiteY20" fmla="*/ 516632 h 1315117"/>
              <a:gd name="connsiteX21" fmla="*/ 3213717 w 3817398"/>
              <a:gd name="connsiteY21" fmla="*/ 339079 h 1315117"/>
              <a:gd name="connsiteX22" fmla="*/ 3373515 w 3817398"/>
              <a:gd name="connsiteY22" fmla="*/ 507755 h 1315117"/>
              <a:gd name="connsiteX23" fmla="*/ 3515557 w 3817398"/>
              <a:gd name="connsiteY23" fmla="*/ 676430 h 1315117"/>
              <a:gd name="connsiteX24" fmla="*/ 3666478 w 3817398"/>
              <a:gd name="connsiteY24" fmla="*/ 516632 h 1315117"/>
              <a:gd name="connsiteX25" fmla="*/ 3817398 w 3817398"/>
              <a:gd name="connsiteY25" fmla="*/ 356834 h 1315117"/>
              <a:gd name="connsiteX0" fmla="*/ 0 w 3817398"/>
              <a:gd name="connsiteY0" fmla="*/ 498877 h 1315117"/>
              <a:gd name="connsiteX1" fmla="*/ 174732 w 3817398"/>
              <a:gd name="connsiteY1" fmla="*/ 243182 h 1315117"/>
              <a:gd name="connsiteX2" fmla="*/ 301193 w 3817398"/>
              <a:gd name="connsiteY2" fmla="*/ 374405 h 1315117"/>
              <a:gd name="connsiteX3" fmla="*/ 439122 w 3817398"/>
              <a:gd name="connsiteY3" fmla="*/ 524030 h 1315117"/>
              <a:gd name="connsiteX4" fmla="*/ 603034 w 3817398"/>
              <a:gd name="connsiteY4" fmla="*/ 222005 h 1315117"/>
              <a:gd name="connsiteX5" fmla="*/ 778415 w 3817398"/>
              <a:gd name="connsiteY5" fmla="*/ 295 h 1315117"/>
              <a:gd name="connsiteX6" fmla="*/ 955320 w 3817398"/>
              <a:gd name="connsiteY6" fmla="*/ 267688 h 1315117"/>
              <a:gd name="connsiteX7" fmla="*/ 1084370 w 3817398"/>
              <a:gd name="connsiteY7" fmla="*/ 538318 h 1315117"/>
              <a:gd name="connsiteX8" fmla="*/ 1215593 w 3817398"/>
              <a:gd name="connsiteY8" fmla="*/ 430260 h 1315117"/>
              <a:gd name="connsiteX9" fmla="*/ 1352227 w 3817398"/>
              <a:gd name="connsiteY9" fmla="*/ 224132 h 1315117"/>
              <a:gd name="connsiteX10" fmla="*/ 1511378 w 3817398"/>
              <a:gd name="connsiteY10" fmla="*/ 626169 h 1315117"/>
              <a:gd name="connsiteX11" fmla="*/ 1701693 w 3817398"/>
              <a:gd name="connsiteY11" fmla="*/ 994871 h 1315117"/>
              <a:gd name="connsiteX12" fmla="*/ 1785290 w 3817398"/>
              <a:gd name="connsiteY12" fmla="*/ 912567 h 1315117"/>
              <a:gd name="connsiteX13" fmla="*/ 1940973 w 3817398"/>
              <a:gd name="connsiteY13" fmla="*/ 624182 h 1315117"/>
              <a:gd name="connsiteX14" fmla="*/ 2082368 w 3817398"/>
              <a:gd name="connsiteY14" fmla="*/ 1093542 h 1315117"/>
              <a:gd name="connsiteX15" fmla="*/ 2233288 w 3817398"/>
              <a:gd name="connsiteY15" fmla="*/ 1314605 h 1315117"/>
              <a:gd name="connsiteX16" fmla="*/ 2360397 w 3817398"/>
              <a:gd name="connsiteY16" fmla="*/ 1136405 h 1315117"/>
              <a:gd name="connsiteX17" fmla="*/ 2567819 w 3817398"/>
              <a:gd name="connsiteY17" fmla="*/ 610541 h 1315117"/>
              <a:gd name="connsiteX18" fmla="*/ 2732380 w 3817398"/>
              <a:gd name="connsiteY18" fmla="*/ 916682 h 1315117"/>
              <a:gd name="connsiteX19" fmla="*/ 2911876 w 3817398"/>
              <a:gd name="connsiteY19" fmla="*/ 694186 h 1315117"/>
              <a:gd name="connsiteX20" fmla="*/ 3053918 w 3817398"/>
              <a:gd name="connsiteY20" fmla="*/ 516632 h 1315117"/>
              <a:gd name="connsiteX21" fmla="*/ 3213717 w 3817398"/>
              <a:gd name="connsiteY21" fmla="*/ 339079 h 1315117"/>
              <a:gd name="connsiteX22" fmla="*/ 3373515 w 3817398"/>
              <a:gd name="connsiteY22" fmla="*/ 507755 h 1315117"/>
              <a:gd name="connsiteX23" fmla="*/ 3515557 w 3817398"/>
              <a:gd name="connsiteY23" fmla="*/ 676430 h 1315117"/>
              <a:gd name="connsiteX24" fmla="*/ 3666478 w 3817398"/>
              <a:gd name="connsiteY24" fmla="*/ 516632 h 1315117"/>
              <a:gd name="connsiteX25" fmla="*/ 3817398 w 3817398"/>
              <a:gd name="connsiteY25" fmla="*/ 356834 h 1315117"/>
              <a:gd name="connsiteX0" fmla="*/ 0 w 3817398"/>
              <a:gd name="connsiteY0" fmla="*/ 498877 h 1315117"/>
              <a:gd name="connsiteX1" fmla="*/ 174732 w 3817398"/>
              <a:gd name="connsiteY1" fmla="*/ 243182 h 1315117"/>
              <a:gd name="connsiteX2" fmla="*/ 301193 w 3817398"/>
              <a:gd name="connsiteY2" fmla="*/ 374405 h 1315117"/>
              <a:gd name="connsiteX3" fmla="*/ 439122 w 3817398"/>
              <a:gd name="connsiteY3" fmla="*/ 524030 h 1315117"/>
              <a:gd name="connsiteX4" fmla="*/ 603034 w 3817398"/>
              <a:gd name="connsiteY4" fmla="*/ 222005 h 1315117"/>
              <a:gd name="connsiteX5" fmla="*/ 778415 w 3817398"/>
              <a:gd name="connsiteY5" fmla="*/ 295 h 1315117"/>
              <a:gd name="connsiteX6" fmla="*/ 955320 w 3817398"/>
              <a:gd name="connsiteY6" fmla="*/ 267688 h 1315117"/>
              <a:gd name="connsiteX7" fmla="*/ 1084370 w 3817398"/>
              <a:gd name="connsiteY7" fmla="*/ 538318 h 1315117"/>
              <a:gd name="connsiteX8" fmla="*/ 1215593 w 3817398"/>
              <a:gd name="connsiteY8" fmla="*/ 430260 h 1315117"/>
              <a:gd name="connsiteX9" fmla="*/ 1352227 w 3817398"/>
              <a:gd name="connsiteY9" fmla="*/ 224132 h 1315117"/>
              <a:gd name="connsiteX10" fmla="*/ 1511378 w 3817398"/>
              <a:gd name="connsiteY10" fmla="*/ 626169 h 1315117"/>
              <a:gd name="connsiteX11" fmla="*/ 1701693 w 3817398"/>
              <a:gd name="connsiteY11" fmla="*/ 994871 h 1315117"/>
              <a:gd name="connsiteX12" fmla="*/ 1785290 w 3817398"/>
              <a:gd name="connsiteY12" fmla="*/ 912567 h 1315117"/>
              <a:gd name="connsiteX13" fmla="*/ 1940973 w 3817398"/>
              <a:gd name="connsiteY13" fmla="*/ 624182 h 1315117"/>
              <a:gd name="connsiteX14" fmla="*/ 2082368 w 3817398"/>
              <a:gd name="connsiteY14" fmla="*/ 1093542 h 1315117"/>
              <a:gd name="connsiteX15" fmla="*/ 2233288 w 3817398"/>
              <a:gd name="connsiteY15" fmla="*/ 1314605 h 1315117"/>
              <a:gd name="connsiteX16" fmla="*/ 2360397 w 3817398"/>
              <a:gd name="connsiteY16" fmla="*/ 1136405 h 1315117"/>
              <a:gd name="connsiteX17" fmla="*/ 2567819 w 3817398"/>
              <a:gd name="connsiteY17" fmla="*/ 610541 h 1315117"/>
              <a:gd name="connsiteX18" fmla="*/ 2732380 w 3817398"/>
              <a:gd name="connsiteY18" fmla="*/ 916682 h 1315117"/>
              <a:gd name="connsiteX19" fmla="*/ 2888063 w 3817398"/>
              <a:gd name="connsiteY19" fmla="*/ 1065661 h 1315117"/>
              <a:gd name="connsiteX20" fmla="*/ 3053918 w 3817398"/>
              <a:gd name="connsiteY20" fmla="*/ 516632 h 1315117"/>
              <a:gd name="connsiteX21" fmla="*/ 3213717 w 3817398"/>
              <a:gd name="connsiteY21" fmla="*/ 339079 h 1315117"/>
              <a:gd name="connsiteX22" fmla="*/ 3373515 w 3817398"/>
              <a:gd name="connsiteY22" fmla="*/ 507755 h 1315117"/>
              <a:gd name="connsiteX23" fmla="*/ 3515557 w 3817398"/>
              <a:gd name="connsiteY23" fmla="*/ 676430 h 1315117"/>
              <a:gd name="connsiteX24" fmla="*/ 3666478 w 3817398"/>
              <a:gd name="connsiteY24" fmla="*/ 516632 h 1315117"/>
              <a:gd name="connsiteX25" fmla="*/ 3817398 w 3817398"/>
              <a:gd name="connsiteY25" fmla="*/ 356834 h 1315117"/>
              <a:gd name="connsiteX0" fmla="*/ 0 w 3817398"/>
              <a:gd name="connsiteY0" fmla="*/ 498877 h 1315117"/>
              <a:gd name="connsiteX1" fmla="*/ 174732 w 3817398"/>
              <a:gd name="connsiteY1" fmla="*/ 243182 h 1315117"/>
              <a:gd name="connsiteX2" fmla="*/ 301193 w 3817398"/>
              <a:gd name="connsiteY2" fmla="*/ 374405 h 1315117"/>
              <a:gd name="connsiteX3" fmla="*/ 439122 w 3817398"/>
              <a:gd name="connsiteY3" fmla="*/ 524030 h 1315117"/>
              <a:gd name="connsiteX4" fmla="*/ 603034 w 3817398"/>
              <a:gd name="connsiteY4" fmla="*/ 222005 h 1315117"/>
              <a:gd name="connsiteX5" fmla="*/ 778415 w 3817398"/>
              <a:gd name="connsiteY5" fmla="*/ 295 h 1315117"/>
              <a:gd name="connsiteX6" fmla="*/ 955320 w 3817398"/>
              <a:gd name="connsiteY6" fmla="*/ 267688 h 1315117"/>
              <a:gd name="connsiteX7" fmla="*/ 1084370 w 3817398"/>
              <a:gd name="connsiteY7" fmla="*/ 538318 h 1315117"/>
              <a:gd name="connsiteX8" fmla="*/ 1215593 w 3817398"/>
              <a:gd name="connsiteY8" fmla="*/ 430260 h 1315117"/>
              <a:gd name="connsiteX9" fmla="*/ 1352227 w 3817398"/>
              <a:gd name="connsiteY9" fmla="*/ 224132 h 1315117"/>
              <a:gd name="connsiteX10" fmla="*/ 1511378 w 3817398"/>
              <a:gd name="connsiteY10" fmla="*/ 626169 h 1315117"/>
              <a:gd name="connsiteX11" fmla="*/ 1701693 w 3817398"/>
              <a:gd name="connsiteY11" fmla="*/ 994871 h 1315117"/>
              <a:gd name="connsiteX12" fmla="*/ 1785290 w 3817398"/>
              <a:gd name="connsiteY12" fmla="*/ 912567 h 1315117"/>
              <a:gd name="connsiteX13" fmla="*/ 1940973 w 3817398"/>
              <a:gd name="connsiteY13" fmla="*/ 624182 h 1315117"/>
              <a:gd name="connsiteX14" fmla="*/ 2082368 w 3817398"/>
              <a:gd name="connsiteY14" fmla="*/ 1093542 h 1315117"/>
              <a:gd name="connsiteX15" fmla="*/ 2233288 w 3817398"/>
              <a:gd name="connsiteY15" fmla="*/ 1314605 h 1315117"/>
              <a:gd name="connsiteX16" fmla="*/ 2360397 w 3817398"/>
              <a:gd name="connsiteY16" fmla="*/ 1136405 h 1315117"/>
              <a:gd name="connsiteX17" fmla="*/ 2567819 w 3817398"/>
              <a:gd name="connsiteY17" fmla="*/ 610541 h 1315117"/>
              <a:gd name="connsiteX18" fmla="*/ 2732380 w 3817398"/>
              <a:gd name="connsiteY18" fmla="*/ 916682 h 1315117"/>
              <a:gd name="connsiteX19" fmla="*/ 2888063 w 3817398"/>
              <a:gd name="connsiteY19" fmla="*/ 1065661 h 1315117"/>
              <a:gd name="connsiteX20" fmla="*/ 3068205 w 3817398"/>
              <a:gd name="connsiteY20" fmla="*/ 649982 h 1315117"/>
              <a:gd name="connsiteX21" fmla="*/ 3213717 w 3817398"/>
              <a:gd name="connsiteY21" fmla="*/ 339079 h 1315117"/>
              <a:gd name="connsiteX22" fmla="*/ 3373515 w 3817398"/>
              <a:gd name="connsiteY22" fmla="*/ 507755 h 1315117"/>
              <a:gd name="connsiteX23" fmla="*/ 3515557 w 3817398"/>
              <a:gd name="connsiteY23" fmla="*/ 676430 h 1315117"/>
              <a:gd name="connsiteX24" fmla="*/ 3666478 w 3817398"/>
              <a:gd name="connsiteY24" fmla="*/ 516632 h 1315117"/>
              <a:gd name="connsiteX25" fmla="*/ 3817398 w 3817398"/>
              <a:gd name="connsiteY25" fmla="*/ 356834 h 1315117"/>
              <a:gd name="connsiteX0" fmla="*/ 0 w 3817398"/>
              <a:gd name="connsiteY0" fmla="*/ 498877 h 1315117"/>
              <a:gd name="connsiteX1" fmla="*/ 174732 w 3817398"/>
              <a:gd name="connsiteY1" fmla="*/ 243182 h 1315117"/>
              <a:gd name="connsiteX2" fmla="*/ 301193 w 3817398"/>
              <a:gd name="connsiteY2" fmla="*/ 374405 h 1315117"/>
              <a:gd name="connsiteX3" fmla="*/ 439122 w 3817398"/>
              <a:gd name="connsiteY3" fmla="*/ 524030 h 1315117"/>
              <a:gd name="connsiteX4" fmla="*/ 603034 w 3817398"/>
              <a:gd name="connsiteY4" fmla="*/ 222005 h 1315117"/>
              <a:gd name="connsiteX5" fmla="*/ 778415 w 3817398"/>
              <a:gd name="connsiteY5" fmla="*/ 295 h 1315117"/>
              <a:gd name="connsiteX6" fmla="*/ 955320 w 3817398"/>
              <a:gd name="connsiteY6" fmla="*/ 267688 h 1315117"/>
              <a:gd name="connsiteX7" fmla="*/ 1084370 w 3817398"/>
              <a:gd name="connsiteY7" fmla="*/ 538318 h 1315117"/>
              <a:gd name="connsiteX8" fmla="*/ 1215593 w 3817398"/>
              <a:gd name="connsiteY8" fmla="*/ 430260 h 1315117"/>
              <a:gd name="connsiteX9" fmla="*/ 1352227 w 3817398"/>
              <a:gd name="connsiteY9" fmla="*/ 224132 h 1315117"/>
              <a:gd name="connsiteX10" fmla="*/ 1511378 w 3817398"/>
              <a:gd name="connsiteY10" fmla="*/ 626169 h 1315117"/>
              <a:gd name="connsiteX11" fmla="*/ 1701693 w 3817398"/>
              <a:gd name="connsiteY11" fmla="*/ 994871 h 1315117"/>
              <a:gd name="connsiteX12" fmla="*/ 1785290 w 3817398"/>
              <a:gd name="connsiteY12" fmla="*/ 912567 h 1315117"/>
              <a:gd name="connsiteX13" fmla="*/ 1940973 w 3817398"/>
              <a:gd name="connsiteY13" fmla="*/ 624182 h 1315117"/>
              <a:gd name="connsiteX14" fmla="*/ 2082368 w 3817398"/>
              <a:gd name="connsiteY14" fmla="*/ 1093542 h 1315117"/>
              <a:gd name="connsiteX15" fmla="*/ 2233288 w 3817398"/>
              <a:gd name="connsiteY15" fmla="*/ 1314605 h 1315117"/>
              <a:gd name="connsiteX16" fmla="*/ 2360397 w 3817398"/>
              <a:gd name="connsiteY16" fmla="*/ 1136405 h 1315117"/>
              <a:gd name="connsiteX17" fmla="*/ 2567819 w 3817398"/>
              <a:gd name="connsiteY17" fmla="*/ 610541 h 1315117"/>
              <a:gd name="connsiteX18" fmla="*/ 2732380 w 3817398"/>
              <a:gd name="connsiteY18" fmla="*/ 916682 h 1315117"/>
              <a:gd name="connsiteX19" fmla="*/ 2888063 w 3817398"/>
              <a:gd name="connsiteY19" fmla="*/ 1065661 h 1315117"/>
              <a:gd name="connsiteX20" fmla="*/ 3068205 w 3817398"/>
              <a:gd name="connsiteY20" fmla="*/ 649982 h 1315117"/>
              <a:gd name="connsiteX21" fmla="*/ 3204192 w 3817398"/>
              <a:gd name="connsiteY21" fmla="*/ 262879 h 1315117"/>
              <a:gd name="connsiteX22" fmla="*/ 3373515 w 3817398"/>
              <a:gd name="connsiteY22" fmla="*/ 507755 h 1315117"/>
              <a:gd name="connsiteX23" fmla="*/ 3515557 w 3817398"/>
              <a:gd name="connsiteY23" fmla="*/ 676430 h 1315117"/>
              <a:gd name="connsiteX24" fmla="*/ 3666478 w 3817398"/>
              <a:gd name="connsiteY24" fmla="*/ 516632 h 1315117"/>
              <a:gd name="connsiteX25" fmla="*/ 3817398 w 3817398"/>
              <a:gd name="connsiteY25" fmla="*/ 356834 h 1315117"/>
              <a:gd name="connsiteX0" fmla="*/ 0 w 3817398"/>
              <a:gd name="connsiteY0" fmla="*/ 498877 h 1315117"/>
              <a:gd name="connsiteX1" fmla="*/ 174732 w 3817398"/>
              <a:gd name="connsiteY1" fmla="*/ 243182 h 1315117"/>
              <a:gd name="connsiteX2" fmla="*/ 301193 w 3817398"/>
              <a:gd name="connsiteY2" fmla="*/ 374405 h 1315117"/>
              <a:gd name="connsiteX3" fmla="*/ 439122 w 3817398"/>
              <a:gd name="connsiteY3" fmla="*/ 524030 h 1315117"/>
              <a:gd name="connsiteX4" fmla="*/ 603034 w 3817398"/>
              <a:gd name="connsiteY4" fmla="*/ 222005 h 1315117"/>
              <a:gd name="connsiteX5" fmla="*/ 778415 w 3817398"/>
              <a:gd name="connsiteY5" fmla="*/ 295 h 1315117"/>
              <a:gd name="connsiteX6" fmla="*/ 955320 w 3817398"/>
              <a:gd name="connsiteY6" fmla="*/ 267688 h 1315117"/>
              <a:gd name="connsiteX7" fmla="*/ 1084370 w 3817398"/>
              <a:gd name="connsiteY7" fmla="*/ 538318 h 1315117"/>
              <a:gd name="connsiteX8" fmla="*/ 1215593 w 3817398"/>
              <a:gd name="connsiteY8" fmla="*/ 430260 h 1315117"/>
              <a:gd name="connsiteX9" fmla="*/ 1352227 w 3817398"/>
              <a:gd name="connsiteY9" fmla="*/ 224132 h 1315117"/>
              <a:gd name="connsiteX10" fmla="*/ 1511378 w 3817398"/>
              <a:gd name="connsiteY10" fmla="*/ 626169 h 1315117"/>
              <a:gd name="connsiteX11" fmla="*/ 1701693 w 3817398"/>
              <a:gd name="connsiteY11" fmla="*/ 994871 h 1315117"/>
              <a:gd name="connsiteX12" fmla="*/ 1785290 w 3817398"/>
              <a:gd name="connsiteY12" fmla="*/ 912567 h 1315117"/>
              <a:gd name="connsiteX13" fmla="*/ 1940973 w 3817398"/>
              <a:gd name="connsiteY13" fmla="*/ 624182 h 1315117"/>
              <a:gd name="connsiteX14" fmla="*/ 2082368 w 3817398"/>
              <a:gd name="connsiteY14" fmla="*/ 1093542 h 1315117"/>
              <a:gd name="connsiteX15" fmla="*/ 2233288 w 3817398"/>
              <a:gd name="connsiteY15" fmla="*/ 1314605 h 1315117"/>
              <a:gd name="connsiteX16" fmla="*/ 2360397 w 3817398"/>
              <a:gd name="connsiteY16" fmla="*/ 1136405 h 1315117"/>
              <a:gd name="connsiteX17" fmla="*/ 2567819 w 3817398"/>
              <a:gd name="connsiteY17" fmla="*/ 610541 h 1315117"/>
              <a:gd name="connsiteX18" fmla="*/ 2732380 w 3817398"/>
              <a:gd name="connsiteY18" fmla="*/ 916682 h 1315117"/>
              <a:gd name="connsiteX19" fmla="*/ 2888063 w 3817398"/>
              <a:gd name="connsiteY19" fmla="*/ 1065661 h 1315117"/>
              <a:gd name="connsiteX20" fmla="*/ 3068205 w 3817398"/>
              <a:gd name="connsiteY20" fmla="*/ 649982 h 1315117"/>
              <a:gd name="connsiteX21" fmla="*/ 3204192 w 3817398"/>
              <a:gd name="connsiteY21" fmla="*/ 262879 h 1315117"/>
              <a:gd name="connsiteX22" fmla="*/ 3368753 w 3817398"/>
              <a:gd name="connsiteY22" fmla="*/ 374405 h 1315117"/>
              <a:gd name="connsiteX23" fmla="*/ 3515557 w 3817398"/>
              <a:gd name="connsiteY23" fmla="*/ 676430 h 1315117"/>
              <a:gd name="connsiteX24" fmla="*/ 3666478 w 3817398"/>
              <a:gd name="connsiteY24" fmla="*/ 516632 h 1315117"/>
              <a:gd name="connsiteX25" fmla="*/ 3817398 w 3817398"/>
              <a:gd name="connsiteY25" fmla="*/ 356834 h 1315117"/>
              <a:gd name="connsiteX0" fmla="*/ 0 w 3817398"/>
              <a:gd name="connsiteY0" fmla="*/ 498877 h 1315117"/>
              <a:gd name="connsiteX1" fmla="*/ 174732 w 3817398"/>
              <a:gd name="connsiteY1" fmla="*/ 243182 h 1315117"/>
              <a:gd name="connsiteX2" fmla="*/ 301193 w 3817398"/>
              <a:gd name="connsiteY2" fmla="*/ 374405 h 1315117"/>
              <a:gd name="connsiteX3" fmla="*/ 439122 w 3817398"/>
              <a:gd name="connsiteY3" fmla="*/ 524030 h 1315117"/>
              <a:gd name="connsiteX4" fmla="*/ 603034 w 3817398"/>
              <a:gd name="connsiteY4" fmla="*/ 222005 h 1315117"/>
              <a:gd name="connsiteX5" fmla="*/ 778415 w 3817398"/>
              <a:gd name="connsiteY5" fmla="*/ 295 h 1315117"/>
              <a:gd name="connsiteX6" fmla="*/ 955320 w 3817398"/>
              <a:gd name="connsiteY6" fmla="*/ 267688 h 1315117"/>
              <a:gd name="connsiteX7" fmla="*/ 1084370 w 3817398"/>
              <a:gd name="connsiteY7" fmla="*/ 538318 h 1315117"/>
              <a:gd name="connsiteX8" fmla="*/ 1215593 w 3817398"/>
              <a:gd name="connsiteY8" fmla="*/ 430260 h 1315117"/>
              <a:gd name="connsiteX9" fmla="*/ 1352227 w 3817398"/>
              <a:gd name="connsiteY9" fmla="*/ 224132 h 1315117"/>
              <a:gd name="connsiteX10" fmla="*/ 1511378 w 3817398"/>
              <a:gd name="connsiteY10" fmla="*/ 626169 h 1315117"/>
              <a:gd name="connsiteX11" fmla="*/ 1701693 w 3817398"/>
              <a:gd name="connsiteY11" fmla="*/ 994871 h 1315117"/>
              <a:gd name="connsiteX12" fmla="*/ 1785290 w 3817398"/>
              <a:gd name="connsiteY12" fmla="*/ 912567 h 1315117"/>
              <a:gd name="connsiteX13" fmla="*/ 1940973 w 3817398"/>
              <a:gd name="connsiteY13" fmla="*/ 624182 h 1315117"/>
              <a:gd name="connsiteX14" fmla="*/ 2082368 w 3817398"/>
              <a:gd name="connsiteY14" fmla="*/ 1093542 h 1315117"/>
              <a:gd name="connsiteX15" fmla="*/ 2233288 w 3817398"/>
              <a:gd name="connsiteY15" fmla="*/ 1314605 h 1315117"/>
              <a:gd name="connsiteX16" fmla="*/ 2360397 w 3817398"/>
              <a:gd name="connsiteY16" fmla="*/ 1136405 h 1315117"/>
              <a:gd name="connsiteX17" fmla="*/ 2567819 w 3817398"/>
              <a:gd name="connsiteY17" fmla="*/ 610541 h 1315117"/>
              <a:gd name="connsiteX18" fmla="*/ 2732380 w 3817398"/>
              <a:gd name="connsiteY18" fmla="*/ 916682 h 1315117"/>
              <a:gd name="connsiteX19" fmla="*/ 2888063 w 3817398"/>
              <a:gd name="connsiteY19" fmla="*/ 1065661 h 1315117"/>
              <a:gd name="connsiteX20" fmla="*/ 3068205 w 3817398"/>
              <a:gd name="connsiteY20" fmla="*/ 649982 h 1315117"/>
              <a:gd name="connsiteX21" fmla="*/ 3204192 w 3817398"/>
              <a:gd name="connsiteY21" fmla="*/ 262879 h 1315117"/>
              <a:gd name="connsiteX22" fmla="*/ 3368753 w 3817398"/>
              <a:gd name="connsiteY22" fmla="*/ 374405 h 1315117"/>
              <a:gd name="connsiteX23" fmla="*/ 3486982 w 3817398"/>
              <a:gd name="connsiteY23" fmla="*/ 576417 h 1315117"/>
              <a:gd name="connsiteX24" fmla="*/ 3666478 w 3817398"/>
              <a:gd name="connsiteY24" fmla="*/ 516632 h 1315117"/>
              <a:gd name="connsiteX25" fmla="*/ 3817398 w 3817398"/>
              <a:gd name="connsiteY25" fmla="*/ 356834 h 1315117"/>
              <a:gd name="connsiteX0" fmla="*/ 0 w 3817398"/>
              <a:gd name="connsiteY0" fmla="*/ 498877 h 1315117"/>
              <a:gd name="connsiteX1" fmla="*/ 174732 w 3817398"/>
              <a:gd name="connsiteY1" fmla="*/ 243182 h 1315117"/>
              <a:gd name="connsiteX2" fmla="*/ 301193 w 3817398"/>
              <a:gd name="connsiteY2" fmla="*/ 374405 h 1315117"/>
              <a:gd name="connsiteX3" fmla="*/ 439122 w 3817398"/>
              <a:gd name="connsiteY3" fmla="*/ 524030 h 1315117"/>
              <a:gd name="connsiteX4" fmla="*/ 603034 w 3817398"/>
              <a:gd name="connsiteY4" fmla="*/ 222005 h 1315117"/>
              <a:gd name="connsiteX5" fmla="*/ 778415 w 3817398"/>
              <a:gd name="connsiteY5" fmla="*/ 295 h 1315117"/>
              <a:gd name="connsiteX6" fmla="*/ 955320 w 3817398"/>
              <a:gd name="connsiteY6" fmla="*/ 267688 h 1315117"/>
              <a:gd name="connsiteX7" fmla="*/ 1084370 w 3817398"/>
              <a:gd name="connsiteY7" fmla="*/ 538318 h 1315117"/>
              <a:gd name="connsiteX8" fmla="*/ 1215593 w 3817398"/>
              <a:gd name="connsiteY8" fmla="*/ 430260 h 1315117"/>
              <a:gd name="connsiteX9" fmla="*/ 1352227 w 3817398"/>
              <a:gd name="connsiteY9" fmla="*/ 224132 h 1315117"/>
              <a:gd name="connsiteX10" fmla="*/ 1511378 w 3817398"/>
              <a:gd name="connsiteY10" fmla="*/ 626169 h 1315117"/>
              <a:gd name="connsiteX11" fmla="*/ 1701693 w 3817398"/>
              <a:gd name="connsiteY11" fmla="*/ 994871 h 1315117"/>
              <a:gd name="connsiteX12" fmla="*/ 1785290 w 3817398"/>
              <a:gd name="connsiteY12" fmla="*/ 912567 h 1315117"/>
              <a:gd name="connsiteX13" fmla="*/ 1940973 w 3817398"/>
              <a:gd name="connsiteY13" fmla="*/ 624182 h 1315117"/>
              <a:gd name="connsiteX14" fmla="*/ 2082368 w 3817398"/>
              <a:gd name="connsiteY14" fmla="*/ 1093542 h 1315117"/>
              <a:gd name="connsiteX15" fmla="*/ 2233288 w 3817398"/>
              <a:gd name="connsiteY15" fmla="*/ 1314605 h 1315117"/>
              <a:gd name="connsiteX16" fmla="*/ 2360397 w 3817398"/>
              <a:gd name="connsiteY16" fmla="*/ 1136405 h 1315117"/>
              <a:gd name="connsiteX17" fmla="*/ 2567819 w 3817398"/>
              <a:gd name="connsiteY17" fmla="*/ 610541 h 1315117"/>
              <a:gd name="connsiteX18" fmla="*/ 2732380 w 3817398"/>
              <a:gd name="connsiteY18" fmla="*/ 916682 h 1315117"/>
              <a:gd name="connsiteX19" fmla="*/ 2888063 w 3817398"/>
              <a:gd name="connsiteY19" fmla="*/ 1065661 h 1315117"/>
              <a:gd name="connsiteX20" fmla="*/ 3068205 w 3817398"/>
              <a:gd name="connsiteY20" fmla="*/ 649982 h 1315117"/>
              <a:gd name="connsiteX21" fmla="*/ 3204192 w 3817398"/>
              <a:gd name="connsiteY21" fmla="*/ 262879 h 1315117"/>
              <a:gd name="connsiteX22" fmla="*/ 3368753 w 3817398"/>
              <a:gd name="connsiteY22" fmla="*/ 374405 h 1315117"/>
              <a:gd name="connsiteX23" fmla="*/ 3486982 w 3817398"/>
              <a:gd name="connsiteY23" fmla="*/ 576417 h 1315117"/>
              <a:gd name="connsiteX24" fmla="*/ 3637903 w 3817398"/>
              <a:gd name="connsiteY24" fmla="*/ 216595 h 1315117"/>
              <a:gd name="connsiteX25" fmla="*/ 3817398 w 3817398"/>
              <a:gd name="connsiteY25" fmla="*/ 356834 h 1315117"/>
              <a:gd name="connsiteX0" fmla="*/ 0 w 3793586"/>
              <a:gd name="connsiteY0" fmla="*/ 498877 h 1315117"/>
              <a:gd name="connsiteX1" fmla="*/ 174732 w 3793586"/>
              <a:gd name="connsiteY1" fmla="*/ 243182 h 1315117"/>
              <a:gd name="connsiteX2" fmla="*/ 301193 w 3793586"/>
              <a:gd name="connsiteY2" fmla="*/ 374405 h 1315117"/>
              <a:gd name="connsiteX3" fmla="*/ 439122 w 3793586"/>
              <a:gd name="connsiteY3" fmla="*/ 524030 h 1315117"/>
              <a:gd name="connsiteX4" fmla="*/ 603034 w 3793586"/>
              <a:gd name="connsiteY4" fmla="*/ 222005 h 1315117"/>
              <a:gd name="connsiteX5" fmla="*/ 778415 w 3793586"/>
              <a:gd name="connsiteY5" fmla="*/ 295 h 1315117"/>
              <a:gd name="connsiteX6" fmla="*/ 955320 w 3793586"/>
              <a:gd name="connsiteY6" fmla="*/ 267688 h 1315117"/>
              <a:gd name="connsiteX7" fmla="*/ 1084370 w 3793586"/>
              <a:gd name="connsiteY7" fmla="*/ 538318 h 1315117"/>
              <a:gd name="connsiteX8" fmla="*/ 1215593 w 3793586"/>
              <a:gd name="connsiteY8" fmla="*/ 430260 h 1315117"/>
              <a:gd name="connsiteX9" fmla="*/ 1352227 w 3793586"/>
              <a:gd name="connsiteY9" fmla="*/ 224132 h 1315117"/>
              <a:gd name="connsiteX10" fmla="*/ 1511378 w 3793586"/>
              <a:gd name="connsiteY10" fmla="*/ 626169 h 1315117"/>
              <a:gd name="connsiteX11" fmla="*/ 1701693 w 3793586"/>
              <a:gd name="connsiteY11" fmla="*/ 994871 h 1315117"/>
              <a:gd name="connsiteX12" fmla="*/ 1785290 w 3793586"/>
              <a:gd name="connsiteY12" fmla="*/ 912567 h 1315117"/>
              <a:gd name="connsiteX13" fmla="*/ 1940973 w 3793586"/>
              <a:gd name="connsiteY13" fmla="*/ 624182 h 1315117"/>
              <a:gd name="connsiteX14" fmla="*/ 2082368 w 3793586"/>
              <a:gd name="connsiteY14" fmla="*/ 1093542 h 1315117"/>
              <a:gd name="connsiteX15" fmla="*/ 2233288 w 3793586"/>
              <a:gd name="connsiteY15" fmla="*/ 1314605 h 1315117"/>
              <a:gd name="connsiteX16" fmla="*/ 2360397 w 3793586"/>
              <a:gd name="connsiteY16" fmla="*/ 1136405 h 1315117"/>
              <a:gd name="connsiteX17" fmla="*/ 2567819 w 3793586"/>
              <a:gd name="connsiteY17" fmla="*/ 610541 h 1315117"/>
              <a:gd name="connsiteX18" fmla="*/ 2732380 w 3793586"/>
              <a:gd name="connsiteY18" fmla="*/ 916682 h 1315117"/>
              <a:gd name="connsiteX19" fmla="*/ 2888063 w 3793586"/>
              <a:gd name="connsiteY19" fmla="*/ 1065661 h 1315117"/>
              <a:gd name="connsiteX20" fmla="*/ 3068205 w 3793586"/>
              <a:gd name="connsiteY20" fmla="*/ 649982 h 1315117"/>
              <a:gd name="connsiteX21" fmla="*/ 3204192 w 3793586"/>
              <a:gd name="connsiteY21" fmla="*/ 262879 h 1315117"/>
              <a:gd name="connsiteX22" fmla="*/ 3368753 w 3793586"/>
              <a:gd name="connsiteY22" fmla="*/ 374405 h 1315117"/>
              <a:gd name="connsiteX23" fmla="*/ 3486982 w 3793586"/>
              <a:gd name="connsiteY23" fmla="*/ 576417 h 1315117"/>
              <a:gd name="connsiteX24" fmla="*/ 3637903 w 3793586"/>
              <a:gd name="connsiteY24" fmla="*/ 216595 h 1315117"/>
              <a:gd name="connsiteX25" fmla="*/ 3793586 w 3793586"/>
              <a:gd name="connsiteY25" fmla="*/ 61559 h 1315117"/>
              <a:gd name="connsiteX0" fmla="*/ 0 w 3793586"/>
              <a:gd name="connsiteY0" fmla="*/ 498877 h 1315117"/>
              <a:gd name="connsiteX1" fmla="*/ 174732 w 3793586"/>
              <a:gd name="connsiteY1" fmla="*/ 243182 h 1315117"/>
              <a:gd name="connsiteX2" fmla="*/ 301193 w 3793586"/>
              <a:gd name="connsiteY2" fmla="*/ 374405 h 1315117"/>
              <a:gd name="connsiteX3" fmla="*/ 439122 w 3793586"/>
              <a:gd name="connsiteY3" fmla="*/ 524030 h 1315117"/>
              <a:gd name="connsiteX4" fmla="*/ 603034 w 3793586"/>
              <a:gd name="connsiteY4" fmla="*/ 222005 h 1315117"/>
              <a:gd name="connsiteX5" fmla="*/ 778415 w 3793586"/>
              <a:gd name="connsiteY5" fmla="*/ 295 h 1315117"/>
              <a:gd name="connsiteX6" fmla="*/ 955320 w 3793586"/>
              <a:gd name="connsiteY6" fmla="*/ 267688 h 1315117"/>
              <a:gd name="connsiteX7" fmla="*/ 1084370 w 3793586"/>
              <a:gd name="connsiteY7" fmla="*/ 538318 h 1315117"/>
              <a:gd name="connsiteX8" fmla="*/ 1215593 w 3793586"/>
              <a:gd name="connsiteY8" fmla="*/ 430260 h 1315117"/>
              <a:gd name="connsiteX9" fmla="*/ 1352227 w 3793586"/>
              <a:gd name="connsiteY9" fmla="*/ 224132 h 1315117"/>
              <a:gd name="connsiteX10" fmla="*/ 1511378 w 3793586"/>
              <a:gd name="connsiteY10" fmla="*/ 626169 h 1315117"/>
              <a:gd name="connsiteX11" fmla="*/ 1701693 w 3793586"/>
              <a:gd name="connsiteY11" fmla="*/ 994871 h 1315117"/>
              <a:gd name="connsiteX12" fmla="*/ 1785290 w 3793586"/>
              <a:gd name="connsiteY12" fmla="*/ 912567 h 1315117"/>
              <a:gd name="connsiteX13" fmla="*/ 1940973 w 3793586"/>
              <a:gd name="connsiteY13" fmla="*/ 624182 h 1315117"/>
              <a:gd name="connsiteX14" fmla="*/ 2082368 w 3793586"/>
              <a:gd name="connsiteY14" fmla="*/ 1093542 h 1315117"/>
              <a:gd name="connsiteX15" fmla="*/ 2233288 w 3793586"/>
              <a:gd name="connsiteY15" fmla="*/ 1314605 h 1315117"/>
              <a:gd name="connsiteX16" fmla="*/ 2360397 w 3793586"/>
              <a:gd name="connsiteY16" fmla="*/ 1136405 h 1315117"/>
              <a:gd name="connsiteX17" fmla="*/ 2567819 w 3793586"/>
              <a:gd name="connsiteY17" fmla="*/ 610541 h 1315117"/>
              <a:gd name="connsiteX18" fmla="*/ 2732380 w 3793586"/>
              <a:gd name="connsiteY18" fmla="*/ 916682 h 1315117"/>
              <a:gd name="connsiteX19" fmla="*/ 2888063 w 3793586"/>
              <a:gd name="connsiteY19" fmla="*/ 1065661 h 1315117"/>
              <a:gd name="connsiteX20" fmla="*/ 3068205 w 3793586"/>
              <a:gd name="connsiteY20" fmla="*/ 649982 h 1315117"/>
              <a:gd name="connsiteX21" fmla="*/ 3204192 w 3793586"/>
              <a:gd name="connsiteY21" fmla="*/ 262879 h 1315117"/>
              <a:gd name="connsiteX22" fmla="*/ 3354465 w 3793586"/>
              <a:gd name="connsiteY22" fmla="*/ 393455 h 1315117"/>
              <a:gd name="connsiteX23" fmla="*/ 3486982 w 3793586"/>
              <a:gd name="connsiteY23" fmla="*/ 576417 h 1315117"/>
              <a:gd name="connsiteX24" fmla="*/ 3637903 w 3793586"/>
              <a:gd name="connsiteY24" fmla="*/ 216595 h 1315117"/>
              <a:gd name="connsiteX25" fmla="*/ 3793586 w 3793586"/>
              <a:gd name="connsiteY25" fmla="*/ 61559 h 1315117"/>
              <a:gd name="connsiteX0" fmla="*/ 0 w 3793586"/>
              <a:gd name="connsiteY0" fmla="*/ 498877 h 1315117"/>
              <a:gd name="connsiteX1" fmla="*/ 174732 w 3793586"/>
              <a:gd name="connsiteY1" fmla="*/ 243182 h 1315117"/>
              <a:gd name="connsiteX2" fmla="*/ 301193 w 3793586"/>
              <a:gd name="connsiteY2" fmla="*/ 374405 h 1315117"/>
              <a:gd name="connsiteX3" fmla="*/ 439122 w 3793586"/>
              <a:gd name="connsiteY3" fmla="*/ 524030 h 1315117"/>
              <a:gd name="connsiteX4" fmla="*/ 603034 w 3793586"/>
              <a:gd name="connsiteY4" fmla="*/ 222005 h 1315117"/>
              <a:gd name="connsiteX5" fmla="*/ 778415 w 3793586"/>
              <a:gd name="connsiteY5" fmla="*/ 295 h 1315117"/>
              <a:gd name="connsiteX6" fmla="*/ 955320 w 3793586"/>
              <a:gd name="connsiteY6" fmla="*/ 267688 h 1315117"/>
              <a:gd name="connsiteX7" fmla="*/ 1084370 w 3793586"/>
              <a:gd name="connsiteY7" fmla="*/ 538318 h 1315117"/>
              <a:gd name="connsiteX8" fmla="*/ 1215593 w 3793586"/>
              <a:gd name="connsiteY8" fmla="*/ 430260 h 1315117"/>
              <a:gd name="connsiteX9" fmla="*/ 1352227 w 3793586"/>
              <a:gd name="connsiteY9" fmla="*/ 224132 h 1315117"/>
              <a:gd name="connsiteX10" fmla="*/ 1511378 w 3793586"/>
              <a:gd name="connsiteY10" fmla="*/ 626169 h 1315117"/>
              <a:gd name="connsiteX11" fmla="*/ 1701693 w 3793586"/>
              <a:gd name="connsiteY11" fmla="*/ 994871 h 1315117"/>
              <a:gd name="connsiteX12" fmla="*/ 1785290 w 3793586"/>
              <a:gd name="connsiteY12" fmla="*/ 912567 h 1315117"/>
              <a:gd name="connsiteX13" fmla="*/ 1940973 w 3793586"/>
              <a:gd name="connsiteY13" fmla="*/ 624182 h 1315117"/>
              <a:gd name="connsiteX14" fmla="*/ 2082368 w 3793586"/>
              <a:gd name="connsiteY14" fmla="*/ 1093542 h 1315117"/>
              <a:gd name="connsiteX15" fmla="*/ 2233288 w 3793586"/>
              <a:gd name="connsiteY15" fmla="*/ 1314605 h 1315117"/>
              <a:gd name="connsiteX16" fmla="*/ 2360397 w 3793586"/>
              <a:gd name="connsiteY16" fmla="*/ 1136405 h 1315117"/>
              <a:gd name="connsiteX17" fmla="*/ 2567819 w 3793586"/>
              <a:gd name="connsiteY17" fmla="*/ 610541 h 1315117"/>
              <a:gd name="connsiteX18" fmla="*/ 2732380 w 3793586"/>
              <a:gd name="connsiteY18" fmla="*/ 916682 h 1315117"/>
              <a:gd name="connsiteX19" fmla="*/ 2883300 w 3793586"/>
              <a:gd name="connsiteY19" fmla="*/ 1018036 h 1315117"/>
              <a:gd name="connsiteX20" fmla="*/ 3068205 w 3793586"/>
              <a:gd name="connsiteY20" fmla="*/ 649982 h 1315117"/>
              <a:gd name="connsiteX21" fmla="*/ 3204192 w 3793586"/>
              <a:gd name="connsiteY21" fmla="*/ 262879 h 1315117"/>
              <a:gd name="connsiteX22" fmla="*/ 3354465 w 3793586"/>
              <a:gd name="connsiteY22" fmla="*/ 393455 h 1315117"/>
              <a:gd name="connsiteX23" fmla="*/ 3486982 w 3793586"/>
              <a:gd name="connsiteY23" fmla="*/ 576417 h 1315117"/>
              <a:gd name="connsiteX24" fmla="*/ 3637903 w 3793586"/>
              <a:gd name="connsiteY24" fmla="*/ 216595 h 1315117"/>
              <a:gd name="connsiteX25" fmla="*/ 3793586 w 3793586"/>
              <a:gd name="connsiteY25" fmla="*/ 61559 h 1315117"/>
              <a:gd name="connsiteX0" fmla="*/ 0 w 3793586"/>
              <a:gd name="connsiteY0" fmla="*/ 498877 h 1315117"/>
              <a:gd name="connsiteX1" fmla="*/ 174732 w 3793586"/>
              <a:gd name="connsiteY1" fmla="*/ 243182 h 1315117"/>
              <a:gd name="connsiteX2" fmla="*/ 301193 w 3793586"/>
              <a:gd name="connsiteY2" fmla="*/ 374405 h 1315117"/>
              <a:gd name="connsiteX3" fmla="*/ 439122 w 3793586"/>
              <a:gd name="connsiteY3" fmla="*/ 524030 h 1315117"/>
              <a:gd name="connsiteX4" fmla="*/ 603034 w 3793586"/>
              <a:gd name="connsiteY4" fmla="*/ 222005 h 1315117"/>
              <a:gd name="connsiteX5" fmla="*/ 778415 w 3793586"/>
              <a:gd name="connsiteY5" fmla="*/ 295 h 1315117"/>
              <a:gd name="connsiteX6" fmla="*/ 955320 w 3793586"/>
              <a:gd name="connsiteY6" fmla="*/ 267688 h 1315117"/>
              <a:gd name="connsiteX7" fmla="*/ 1084370 w 3793586"/>
              <a:gd name="connsiteY7" fmla="*/ 538318 h 1315117"/>
              <a:gd name="connsiteX8" fmla="*/ 1215593 w 3793586"/>
              <a:gd name="connsiteY8" fmla="*/ 430260 h 1315117"/>
              <a:gd name="connsiteX9" fmla="*/ 1352227 w 3793586"/>
              <a:gd name="connsiteY9" fmla="*/ 224132 h 1315117"/>
              <a:gd name="connsiteX10" fmla="*/ 1511378 w 3793586"/>
              <a:gd name="connsiteY10" fmla="*/ 626169 h 1315117"/>
              <a:gd name="connsiteX11" fmla="*/ 1701693 w 3793586"/>
              <a:gd name="connsiteY11" fmla="*/ 994871 h 1315117"/>
              <a:gd name="connsiteX12" fmla="*/ 1785290 w 3793586"/>
              <a:gd name="connsiteY12" fmla="*/ 912567 h 1315117"/>
              <a:gd name="connsiteX13" fmla="*/ 1940973 w 3793586"/>
              <a:gd name="connsiteY13" fmla="*/ 624182 h 1315117"/>
              <a:gd name="connsiteX14" fmla="*/ 2082368 w 3793586"/>
              <a:gd name="connsiteY14" fmla="*/ 1093542 h 1315117"/>
              <a:gd name="connsiteX15" fmla="*/ 2233288 w 3793586"/>
              <a:gd name="connsiteY15" fmla="*/ 1314605 h 1315117"/>
              <a:gd name="connsiteX16" fmla="*/ 2360397 w 3793586"/>
              <a:gd name="connsiteY16" fmla="*/ 1136405 h 1315117"/>
              <a:gd name="connsiteX17" fmla="*/ 2567819 w 3793586"/>
              <a:gd name="connsiteY17" fmla="*/ 610541 h 1315117"/>
              <a:gd name="connsiteX18" fmla="*/ 2732380 w 3793586"/>
              <a:gd name="connsiteY18" fmla="*/ 916682 h 1315117"/>
              <a:gd name="connsiteX19" fmla="*/ 2883300 w 3793586"/>
              <a:gd name="connsiteY19" fmla="*/ 1018036 h 1315117"/>
              <a:gd name="connsiteX20" fmla="*/ 3068205 w 3793586"/>
              <a:gd name="connsiteY20" fmla="*/ 649982 h 1315117"/>
              <a:gd name="connsiteX21" fmla="*/ 3189905 w 3793586"/>
              <a:gd name="connsiteY21" fmla="*/ 300979 h 1315117"/>
              <a:gd name="connsiteX22" fmla="*/ 3354465 w 3793586"/>
              <a:gd name="connsiteY22" fmla="*/ 393455 h 1315117"/>
              <a:gd name="connsiteX23" fmla="*/ 3486982 w 3793586"/>
              <a:gd name="connsiteY23" fmla="*/ 576417 h 1315117"/>
              <a:gd name="connsiteX24" fmla="*/ 3637903 w 3793586"/>
              <a:gd name="connsiteY24" fmla="*/ 216595 h 1315117"/>
              <a:gd name="connsiteX25" fmla="*/ 3793586 w 3793586"/>
              <a:gd name="connsiteY25" fmla="*/ 61559 h 1315117"/>
              <a:gd name="connsiteX0" fmla="*/ 0 w 3793586"/>
              <a:gd name="connsiteY0" fmla="*/ 498877 h 1315117"/>
              <a:gd name="connsiteX1" fmla="*/ 174732 w 3793586"/>
              <a:gd name="connsiteY1" fmla="*/ 243182 h 1315117"/>
              <a:gd name="connsiteX2" fmla="*/ 301193 w 3793586"/>
              <a:gd name="connsiteY2" fmla="*/ 374405 h 1315117"/>
              <a:gd name="connsiteX3" fmla="*/ 439122 w 3793586"/>
              <a:gd name="connsiteY3" fmla="*/ 524030 h 1315117"/>
              <a:gd name="connsiteX4" fmla="*/ 603034 w 3793586"/>
              <a:gd name="connsiteY4" fmla="*/ 222005 h 1315117"/>
              <a:gd name="connsiteX5" fmla="*/ 778415 w 3793586"/>
              <a:gd name="connsiteY5" fmla="*/ 295 h 1315117"/>
              <a:gd name="connsiteX6" fmla="*/ 955320 w 3793586"/>
              <a:gd name="connsiteY6" fmla="*/ 267688 h 1315117"/>
              <a:gd name="connsiteX7" fmla="*/ 1084370 w 3793586"/>
              <a:gd name="connsiteY7" fmla="*/ 538318 h 1315117"/>
              <a:gd name="connsiteX8" fmla="*/ 1215593 w 3793586"/>
              <a:gd name="connsiteY8" fmla="*/ 430260 h 1315117"/>
              <a:gd name="connsiteX9" fmla="*/ 1352227 w 3793586"/>
              <a:gd name="connsiteY9" fmla="*/ 224132 h 1315117"/>
              <a:gd name="connsiteX10" fmla="*/ 1511378 w 3793586"/>
              <a:gd name="connsiteY10" fmla="*/ 626169 h 1315117"/>
              <a:gd name="connsiteX11" fmla="*/ 1701693 w 3793586"/>
              <a:gd name="connsiteY11" fmla="*/ 994871 h 1315117"/>
              <a:gd name="connsiteX12" fmla="*/ 1785290 w 3793586"/>
              <a:gd name="connsiteY12" fmla="*/ 912567 h 1315117"/>
              <a:gd name="connsiteX13" fmla="*/ 1940973 w 3793586"/>
              <a:gd name="connsiteY13" fmla="*/ 624182 h 1315117"/>
              <a:gd name="connsiteX14" fmla="*/ 2082368 w 3793586"/>
              <a:gd name="connsiteY14" fmla="*/ 1093542 h 1315117"/>
              <a:gd name="connsiteX15" fmla="*/ 2233288 w 3793586"/>
              <a:gd name="connsiteY15" fmla="*/ 1314605 h 1315117"/>
              <a:gd name="connsiteX16" fmla="*/ 2360397 w 3793586"/>
              <a:gd name="connsiteY16" fmla="*/ 1136405 h 1315117"/>
              <a:gd name="connsiteX17" fmla="*/ 2567819 w 3793586"/>
              <a:gd name="connsiteY17" fmla="*/ 610541 h 1315117"/>
              <a:gd name="connsiteX18" fmla="*/ 2732380 w 3793586"/>
              <a:gd name="connsiteY18" fmla="*/ 916682 h 1315117"/>
              <a:gd name="connsiteX19" fmla="*/ 2883300 w 3793586"/>
              <a:gd name="connsiteY19" fmla="*/ 1018036 h 1315117"/>
              <a:gd name="connsiteX20" fmla="*/ 3068205 w 3793586"/>
              <a:gd name="connsiteY20" fmla="*/ 649982 h 1315117"/>
              <a:gd name="connsiteX21" fmla="*/ 3189905 w 3793586"/>
              <a:gd name="connsiteY21" fmla="*/ 300979 h 1315117"/>
              <a:gd name="connsiteX22" fmla="*/ 3349702 w 3793586"/>
              <a:gd name="connsiteY22" fmla="*/ 417267 h 1315117"/>
              <a:gd name="connsiteX23" fmla="*/ 3486982 w 3793586"/>
              <a:gd name="connsiteY23" fmla="*/ 576417 h 1315117"/>
              <a:gd name="connsiteX24" fmla="*/ 3637903 w 3793586"/>
              <a:gd name="connsiteY24" fmla="*/ 216595 h 1315117"/>
              <a:gd name="connsiteX25" fmla="*/ 3793586 w 3793586"/>
              <a:gd name="connsiteY25" fmla="*/ 61559 h 1315117"/>
              <a:gd name="connsiteX0" fmla="*/ 0 w 3793586"/>
              <a:gd name="connsiteY0" fmla="*/ 498877 h 1315117"/>
              <a:gd name="connsiteX1" fmla="*/ 174732 w 3793586"/>
              <a:gd name="connsiteY1" fmla="*/ 243182 h 1315117"/>
              <a:gd name="connsiteX2" fmla="*/ 301193 w 3793586"/>
              <a:gd name="connsiteY2" fmla="*/ 374405 h 1315117"/>
              <a:gd name="connsiteX3" fmla="*/ 439122 w 3793586"/>
              <a:gd name="connsiteY3" fmla="*/ 524030 h 1315117"/>
              <a:gd name="connsiteX4" fmla="*/ 603034 w 3793586"/>
              <a:gd name="connsiteY4" fmla="*/ 222005 h 1315117"/>
              <a:gd name="connsiteX5" fmla="*/ 778415 w 3793586"/>
              <a:gd name="connsiteY5" fmla="*/ 295 h 1315117"/>
              <a:gd name="connsiteX6" fmla="*/ 955320 w 3793586"/>
              <a:gd name="connsiteY6" fmla="*/ 267688 h 1315117"/>
              <a:gd name="connsiteX7" fmla="*/ 1084370 w 3793586"/>
              <a:gd name="connsiteY7" fmla="*/ 538318 h 1315117"/>
              <a:gd name="connsiteX8" fmla="*/ 1215593 w 3793586"/>
              <a:gd name="connsiteY8" fmla="*/ 430260 h 1315117"/>
              <a:gd name="connsiteX9" fmla="*/ 1352227 w 3793586"/>
              <a:gd name="connsiteY9" fmla="*/ 224132 h 1315117"/>
              <a:gd name="connsiteX10" fmla="*/ 1511378 w 3793586"/>
              <a:gd name="connsiteY10" fmla="*/ 626169 h 1315117"/>
              <a:gd name="connsiteX11" fmla="*/ 1701693 w 3793586"/>
              <a:gd name="connsiteY11" fmla="*/ 994871 h 1315117"/>
              <a:gd name="connsiteX12" fmla="*/ 1785290 w 3793586"/>
              <a:gd name="connsiteY12" fmla="*/ 912567 h 1315117"/>
              <a:gd name="connsiteX13" fmla="*/ 1940973 w 3793586"/>
              <a:gd name="connsiteY13" fmla="*/ 624182 h 1315117"/>
              <a:gd name="connsiteX14" fmla="*/ 2082368 w 3793586"/>
              <a:gd name="connsiteY14" fmla="*/ 1093542 h 1315117"/>
              <a:gd name="connsiteX15" fmla="*/ 2233288 w 3793586"/>
              <a:gd name="connsiteY15" fmla="*/ 1314605 h 1315117"/>
              <a:gd name="connsiteX16" fmla="*/ 2360397 w 3793586"/>
              <a:gd name="connsiteY16" fmla="*/ 1136405 h 1315117"/>
              <a:gd name="connsiteX17" fmla="*/ 2567819 w 3793586"/>
              <a:gd name="connsiteY17" fmla="*/ 610541 h 1315117"/>
              <a:gd name="connsiteX18" fmla="*/ 2732380 w 3793586"/>
              <a:gd name="connsiteY18" fmla="*/ 916682 h 1315117"/>
              <a:gd name="connsiteX19" fmla="*/ 2883300 w 3793586"/>
              <a:gd name="connsiteY19" fmla="*/ 1018036 h 1315117"/>
              <a:gd name="connsiteX20" fmla="*/ 3068205 w 3793586"/>
              <a:gd name="connsiteY20" fmla="*/ 649982 h 1315117"/>
              <a:gd name="connsiteX21" fmla="*/ 3189905 w 3793586"/>
              <a:gd name="connsiteY21" fmla="*/ 300979 h 1315117"/>
              <a:gd name="connsiteX22" fmla="*/ 3349702 w 3793586"/>
              <a:gd name="connsiteY22" fmla="*/ 417267 h 1315117"/>
              <a:gd name="connsiteX23" fmla="*/ 3486982 w 3793586"/>
              <a:gd name="connsiteY23" fmla="*/ 576417 h 1315117"/>
              <a:gd name="connsiteX24" fmla="*/ 3604566 w 3793586"/>
              <a:gd name="connsiteY24" fmla="*/ 235645 h 1315117"/>
              <a:gd name="connsiteX25" fmla="*/ 3793586 w 3793586"/>
              <a:gd name="connsiteY25" fmla="*/ 61559 h 1315117"/>
              <a:gd name="connsiteX0" fmla="*/ 0 w 3793586"/>
              <a:gd name="connsiteY0" fmla="*/ 498877 h 1315102"/>
              <a:gd name="connsiteX1" fmla="*/ 174732 w 3793586"/>
              <a:gd name="connsiteY1" fmla="*/ 243182 h 1315102"/>
              <a:gd name="connsiteX2" fmla="*/ 301193 w 3793586"/>
              <a:gd name="connsiteY2" fmla="*/ 374405 h 1315102"/>
              <a:gd name="connsiteX3" fmla="*/ 439122 w 3793586"/>
              <a:gd name="connsiteY3" fmla="*/ 524030 h 1315102"/>
              <a:gd name="connsiteX4" fmla="*/ 603034 w 3793586"/>
              <a:gd name="connsiteY4" fmla="*/ 222005 h 1315102"/>
              <a:gd name="connsiteX5" fmla="*/ 778415 w 3793586"/>
              <a:gd name="connsiteY5" fmla="*/ 295 h 1315102"/>
              <a:gd name="connsiteX6" fmla="*/ 955320 w 3793586"/>
              <a:gd name="connsiteY6" fmla="*/ 267688 h 1315102"/>
              <a:gd name="connsiteX7" fmla="*/ 1084370 w 3793586"/>
              <a:gd name="connsiteY7" fmla="*/ 538318 h 1315102"/>
              <a:gd name="connsiteX8" fmla="*/ 1215593 w 3793586"/>
              <a:gd name="connsiteY8" fmla="*/ 430260 h 1315102"/>
              <a:gd name="connsiteX9" fmla="*/ 1352227 w 3793586"/>
              <a:gd name="connsiteY9" fmla="*/ 224132 h 1315102"/>
              <a:gd name="connsiteX10" fmla="*/ 1511378 w 3793586"/>
              <a:gd name="connsiteY10" fmla="*/ 626169 h 1315102"/>
              <a:gd name="connsiteX11" fmla="*/ 1701693 w 3793586"/>
              <a:gd name="connsiteY11" fmla="*/ 994871 h 1315102"/>
              <a:gd name="connsiteX12" fmla="*/ 1785290 w 3793586"/>
              <a:gd name="connsiteY12" fmla="*/ 912567 h 1315102"/>
              <a:gd name="connsiteX13" fmla="*/ 1940973 w 3793586"/>
              <a:gd name="connsiteY13" fmla="*/ 624182 h 1315102"/>
              <a:gd name="connsiteX14" fmla="*/ 2082368 w 3793586"/>
              <a:gd name="connsiteY14" fmla="*/ 1093542 h 1315102"/>
              <a:gd name="connsiteX15" fmla="*/ 2233288 w 3793586"/>
              <a:gd name="connsiteY15" fmla="*/ 1314605 h 1315102"/>
              <a:gd name="connsiteX16" fmla="*/ 2360397 w 3793586"/>
              <a:gd name="connsiteY16" fmla="*/ 1136405 h 1315102"/>
              <a:gd name="connsiteX17" fmla="*/ 2629731 w 3793586"/>
              <a:gd name="connsiteY17" fmla="*/ 624828 h 1315102"/>
              <a:gd name="connsiteX18" fmla="*/ 2732380 w 3793586"/>
              <a:gd name="connsiteY18" fmla="*/ 916682 h 1315102"/>
              <a:gd name="connsiteX19" fmla="*/ 2883300 w 3793586"/>
              <a:gd name="connsiteY19" fmla="*/ 1018036 h 1315102"/>
              <a:gd name="connsiteX20" fmla="*/ 3068205 w 3793586"/>
              <a:gd name="connsiteY20" fmla="*/ 649982 h 1315102"/>
              <a:gd name="connsiteX21" fmla="*/ 3189905 w 3793586"/>
              <a:gd name="connsiteY21" fmla="*/ 300979 h 1315102"/>
              <a:gd name="connsiteX22" fmla="*/ 3349702 w 3793586"/>
              <a:gd name="connsiteY22" fmla="*/ 417267 h 1315102"/>
              <a:gd name="connsiteX23" fmla="*/ 3486982 w 3793586"/>
              <a:gd name="connsiteY23" fmla="*/ 576417 h 1315102"/>
              <a:gd name="connsiteX24" fmla="*/ 3604566 w 3793586"/>
              <a:gd name="connsiteY24" fmla="*/ 235645 h 1315102"/>
              <a:gd name="connsiteX25" fmla="*/ 3793586 w 3793586"/>
              <a:gd name="connsiteY25" fmla="*/ 61559 h 1315102"/>
              <a:gd name="connsiteX0" fmla="*/ 0 w 3793586"/>
              <a:gd name="connsiteY0" fmla="*/ 498877 h 1315244"/>
              <a:gd name="connsiteX1" fmla="*/ 174732 w 3793586"/>
              <a:gd name="connsiteY1" fmla="*/ 243182 h 1315244"/>
              <a:gd name="connsiteX2" fmla="*/ 301193 w 3793586"/>
              <a:gd name="connsiteY2" fmla="*/ 374405 h 1315244"/>
              <a:gd name="connsiteX3" fmla="*/ 439122 w 3793586"/>
              <a:gd name="connsiteY3" fmla="*/ 524030 h 1315244"/>
              <a:gd name="connsiteX4" fmla="*/ 603034 w 3793586"/>
              <a:gd name="connsiteY4" fmla="*/ 222005 h 1315244"/>
              <a:gd name="connsiteX5" fmla="*/ 778415 w 3793586"/>
              <a:gd name="connsiteY5" fmla="*/ 295 h 1315244"/>
              <a:gd name="connsiteX6" fmla="*/ 955320 w 3793586"/>
              <a:gd name="connsiteY6" fmla="*/ 267688 h 1315244"/>
              <a:gd name="connsiteX7" fmla="*/ 1084370 w 3793586"/>
              <a:gd name="connsiteY7" fmla="*/ 538318 h 1315244"/>
              <a:gd name="connsiteX8" fmla="*/ 1215593 w 3793586"/>
              <a:gd name="connsiteY8" fmla="*/ 430260 h 1315244"/>
              <a:gd name="connsiteX9" fmla="*/ 1352227 w 3793586"/>
              <a:gd name="connsiteY9" fmla="*/ 224132 h 1315244"/>
              <a:gd name="connsiteX10" fmla="*/ 1511378 w 3793586"/>
              <a:gd name="connsiteY10" fmla="*/ 626169 h 1315244"/>
              <a:gd name="connsiteX11" fmla="*/ 1701693 w 3793586"/>
              <a:gd name="connsiteY11" fmla="*/ 994871 h 1315244"/>
              <a:gd name="connsiteX12" fmla="*/ 1785290 w 3793586"/>
              <a:gd name="connsiteY12" fmla="*/ 912567 h 1315244"/>
              <a:gd name="connsiteX13" fmla="*/ 1940973 w 3793586"/>
              <a:gd name="connsiteY13" fmla="*/ 624182 h 1315244"/>
              <a:gd name="connsiteX14" fmla="*/ 2082368 w 3793586"/>
              <a:gd name="connsiteY14" fmla="*/ 1093542 h 1315244"/>
              <a:gd name="connsiteX15" fmla="*/ 2233288 w 3793586"/>
              <a:gd name="connsiteY15" fmla="*/ 1314605 h 1315244"/>
              <a:gd name="connsiteX16" fmla="*/ 2450885 w 3793586"/>
              <a:gd name="connsiteY16" fmla="*/ 1031630 h 1315244"/>
              <a:gd name="connsiteX17" fmla="*/ 2629731 w 3793586"/>
              <a:gd name="connsiteY17" fmla="*/ 624828 h 1315244"/>
              <a:gd name="connsiteX18" fmla="*/ 2732380 w 3793586"/>
              <a:gd name="connsiteY18" fmla="*/ 916682 h 1315244"/>
              <a:gd name="connsiteX19" fmla="*/ 2883300 w 3793586"/>
              <a:gd name="connsiteY19" fmla="*/ 1018036 h 1315244"/>
              <a:gd name="connsiteX20" fmla="*/ 3068205 w 3793586"/>
              <a:gd name="connsiteY20" fmla="*/ 649982 h 1315244"/>
              <a:gd name="connsiteX21" fmla="*/ 3189905 w 3793586"/>
              <a:gd name="connsiteY21" fmla="*/ 300979 h 1315244"/>
              <a:gd name="connsiteX22" fmla="*/ 3349702 w 3793586"/>
              <a:gd name="connsiteY22" fmla="*/ 417267 h 1315244"/>
              <a:gd name="connsiteX23" fmla="*/ 3486982 w 3793586"/>
              <a:gd name="connsiteY23" fmla="*/ 576417 h 1315244"/>
              <a:gd name="connsiteX24" fmla="*/ 3604566 w 3793586"/>
              <a:gd name="connsiteY24" fmla="*/ 235645 h 1315244"/>
              <a:gd name="connsiteX25" fmla="*/ 3793586 w 3793586"/>
              <a:gd name="connsiteY25" fmla="*/ 61559 h 1315244"/>
              <a:gd name="connsiteX0" fmla="*/ 0 w 3793586"/>
              <a:gd name="connsiteY0" fmla="*/ 498877 h 1258477"/>
              <a:gd name="connsiteX1" fmla="*/ 174732 w 3793586"/>
              <a:gd name="connsiteY1" fmla="*/ 243182 h 1258477"/>
              <a:gd name="connsiteX2" fmla="*/ 301193 w 3793586"/>
              <a:gd name="connsiteY2" fmla="*/ 374405 h 1258477"/>
              <a:gd name="connsiteX3" fmla="*/ 439122 w 3793586"/>
              <a:gd name="connsiteY3" fmla="*/ 524030 h 1258477"/>
              <a:gd name="connsiteX4" fmla="*/ 603034 w 3793586"/>
              <a:gd name="connsiteY4" fmla="*/ 222005 h 1258477"/>
              <a:gd name="connsiteX5" fmla="*/ 778415 w 3793586"/>
              <a:gd name="connsiteY5" fmla="*/ 295 h 1258477"/>
              <a:gd name="connsiteX6" fmla="*/ 955320 w 3793586"/>
              <a:gd name="connsiteY6" fmla="*/ 267688 h 1258477"/>
              <a:gd name="connsiteX7" fmla="*/ 1084370 w 3793586"/>
              <a:gd name="connsiteY7" fmla="*/ 538318 h 1258477"/>
              <a:gd name="connsiteX8" fmla="*/ 1215593 w 3793586"/>
              <a:gd name="connsiteY8" fmla="*/ 430260 h 1258477"/>
              <a:gd name="connsiteX9" fmla="*/ 1352227 w 3793586"/>
              <a:gd name="connsiteY9" fmla="*/ 224132 h 1258477"/>
              <a:gd name="connsiteX10" fmla="*/ 1511378 w 3793586"/>
              <a:gd name="connsiteY10" fmla="*/ 626169 h 1258477"/>
              <a:gd name="connsiteX11" fmla="*/ 1701693 w 3793586"/>
              <a:gd name="connsiteY11" fmla="*/ 994871 h 1258477"/>
              <a:gd name="connsiteX12" fmla="*/ 1785290 w 3793586"/>
              <a:gd name="connsiteY12" fmla="*/ 912567 h 1258477"/>
              <a:gd name="connsiteX13" fmla="*/ 1940973 w 3793586"/>
              <a:gd name="connsiteY13" fmla="*/ 624182 h 1258477"/>
              <a:gd name="connsiteX14" fmla="*/ 2082368 w 3793586"/>
              <a:gd name="connsiteY14" fmla="*/ 1093542 h 1258477"/>
              <a:gd name="connsiteX15" fmla="*/ 2295201 w 3793586"/>
              <a:gd name="connsiteY15" fmla="*/ 1257455 h 1258477"/>
              <a:gd name="connsiteX16" fmla="*/ 2450885 w 3793586"/>
              <a:gd name="connsiteY16" fmla="*/ 1031630 h 1258477"/>
              <a:gd name="connsiteX17" fmla="*/ 2629731 w 3793586"/>
              <a:gd name="connsiteY17" fmla="*/ 624828 h 1258477"/>
              <a:gd name="connsiteX18" fmla="*/ 2732380 w 3793586"/>
              <a:gd name="connsiteY18" fmla="*/ 916682 h 1258477"/>
              <a:gd name="connsiteX19" fmla="*/ 2883300 w 3793586"/>
              <a:gd name="connsiteY19" fmla="*/ 1018036 h 1258477"/>
              <a:gd name="connsiteX20" fmla="*/ 3068205 w 3793586"/>
              <a:gd name="connsiteY20" fmla="*/ 649982 h 1258477"/>
              <a:gd name="connsiteX21" fmla="*/ 3189905 w 3793586"/>
              <a:gd name="connsiteY21" fmla="*/ 300979 h 1258477"/>
              <a:gd name="connsiteX22" fmla="*/ 3349702 w 3793586"/>
              <a:gd name="connsiteY22" fmla="*/ 417267 h 1258477"/>
              <a:gd name="connsiteX23" fmla="*/ 3486982 w 3793586"/>
              <a:gd name="connsiteY23" fmla="*/ 576417 h 1258477"/>
              <a:gd name="connsiteX24" fmla="*/ 3604566 w 3793586"/>
              <a:gd name="connsiteY24" fmla="*/ 235645 h 1258477"/>
              <a:gd name="connsiteX25" fmla="*/ 3793586 w 3793586"/>
              <a:gd name="connsiteY25" fmla="*/ 61559 h 1258477"/>
              <a:gd name="connsiteX0" fmla="*/ 0 w 3793586"/>
              <a:gd name="connsiteY0" fmla="*/ 498877 h 1257568"/>
              <a:gd name="connsiteX1" fmla="*/ 174732 w 3793586"/>
              <a:gd name="connsiteY1" fmla="*/ 243182 h 1257568"/>
              <a:gd name="connsiteX2" fmla="*/ 301193 w 3793586"/>
              <a:gd name="connsiteY2" fmla="*/ 374405 h 1257568"/>
              <a:gd name="connsiteX3" fmla="*/ 439122 w 3793586"/>
              <a:gd name="connsiteY3" fmla="*/ 524030 h 1257568"/>
              <a:gd name="connsiteX4" fmla="*/ 603034 w 3793586"/>
              <a:gd name="connsiteY4" fmla="*/ 222005 h 1257568"/>
              <a:gd name="connsiteX5" fmla="*/ 778415 w 3793586"/>
              <a:gd name="connsiteY5" fmla="*/ 295 h 1257568"/>
              <a:gd name="connsiteX6" fmla="*/ 955320 w 3793586"/>
              <a:gd name="connsiteY6" fmla="*/ 267688 h 1257568"/>
              <a:gd name="connsiteX7" fmla="*/ 1084370 w 3793586"/>
              <a:gd name="connsiteY7" fmla="*/ 538318 h 1257568"/>
              <a:gd name="connsiteX8" fmla="*/ 1215593 w 3793586"/>
              <a:gd name="connsiteY8" fmla="*/ 430260 h 1257568"/>
              <a:gd name="connsiteX9" fmla="*/ 1352227 w 3793586"/>
              <a:gd name="connsiteY9" fmla="*/ 224132 h 1257568"/>
              <a:gd name="connsiteX10" fmla="*/ 1511378 w 3793586"/>
              <a:gd name="connsiteY10" fmla="*/ 626169 h 1257568"/>
              <a:gd name="connsiteX11" fmla="*/ 1701693 w 3793586"/>
              <a:gd name="connsiteY11" fmla="*/ 994871 h 1257568"/>
              <a:gd name="connsiteX12" fmla="*/ 1785290 w 3793586"/>
              <a:gd name="connsiteY12" fmla="*/ 912567 h 1257568"/>
              <a:gd name="connsiteX13" fmla="*/ 1940973 w 3793586"/>
              <a:gd name="connsiteY13" fmla="*/ 624182 h 1257568"/>
              <a:gd name="connsiteX14" fmla="*/ 2120468 w 3793586"/>
              <a:gd name="connsiteY14" fmla="*/ 1055442 h 1257568"/>
              <a:gd name="connsiteX15" fmla="*/ 2295201 w 3793586"/>
              <a:gd name="connsiteY15" fmla="*/ 1257455 h 1257568"/>
              <a:gd name="connsiteX16" fmla="*/ 2450885 w 3793586"/>
              <a:gd name="connsiteY16" fmla="*/ 1031630 h 1257568"/>
              <a:gd name="connsiteX17" fmla="*/ 2629731 w 3793586"/>
              <a:gd name="connsiteY17" fmla="*/ 624828 h 1257568"/>
              <a:gd name="connsiteX18" fmla="*/ 2732380 w 3793586"/>
              <a:gd name="connsiteY18" fmla="*/ 916682 h 1257568"/>
              <a:gd name="connsiteX19" fmla="*/ 2883300 w 3793586"/>
              <a:gd name="connsiteY19" fmla="*/ 1018036 h 1257568"/>
              <a:gd name="connsiteX20" fmla="*/ 3068205 w 3793586"/>
              <a:gd name="connsiteY20" fmla="*/ 649982 h 1257568"/>
              <a:gd name="connsiteX21" fmla="*/ 3189905 w 3793586"/>
              <a:gd name="connsiteY21" fmla="*/ 300979 h 1257568"/>
              <a:gd name="connsiteX22" fmla="*/ 3349702 w 3793586"/>
              <a:gd name="connsiteY22" fmla="*/ 417267 h 1257568"/>
              <a:gd name="connsiteX23" fmla="*/ 3486982 w 3793586"/>
              <a:gd name="connsiteY23" fmla="*/ 576417 h 1257568"/>
              <a:gd name="connsiteX24" fmla="*/ 3604566 w 3793586"/>
              <a:gd name="connsiteY24" fmla="*/ 235645 h 1257568"/>
              <a:gd name="connsiteX25" fmla="*/ 3793586 w 3793586"/>
              <a:gd name="connsiteY25" fmla="*/ 61559 h 1257568"/>
              <a:gd name="connsiteX0" fmla="*/ 0 w 3793586"/>
              <a:gd name="connsiteY0" fmla="*/ 498877 h 1257557"/>
              <a:gd name="connsiteX1" fmla="*/ 174732 w 3793586"/>
              <a:gd name="connsiteY1" fmla="*/ 243182 h 1257557"/>
              <a:gd name="connsiteX2" fmla="*/ 301193 w 3793586"/>
              <a:gd name="connsiteY2" fmla="*/ 374405 h 1257557"/>
              <a:gd name="connsiteX3" fmla="*/ 439122 w 3793586"/>
              <a:gd name="connsiteY3" fmla="*/ 524030 h 1257557"/>
              <a:gd name="connsiteX4" fmla="*/ 603034 w 3793586"/>
              <a:gd name="connsiteY4" fmla="*/ 222005 h 1257557"/>
              <a:gd name="connsiteX5" fmla="*/ 778415 w 3793586"/>
              <a:gd name="connsiteY5" fmla="*/ 295 h 1257557"/>
              <a:gd name="connsiteX6" fmla="*/ 955320 w 3793586"/>
              <a:gd name="connsiteY6" fmla="*/ 267688 h 1257557"/>
              <a:gd name="connsiteX7" fmla="*/ 1084370 w 3793586"/>
              <a:gd name="connsiteY7" fmla="*/ 538318 h 1257557"/>
              <a:gd name="connsiteX8" fmla="*/ 1215593 w 3793586"/>
              <a:gd name="connsiteY8" fmla="*/ 430260 h 1257557"/>
              <a:gd name="connsiteX9" fmla="*/ 1352227 w 3793586"/>
              <a:gd name="connsiteY9" fmla="*/ 224132 h 1257557"/>
              <a:gd name="connsiteX10" fmla="*/ 1511378 w 3793586"/>
              <a:gd name="connsiteY10" fmla="*/ 626169 h 1257557"/>
              <a:gd name="connsiteX11" fmla="*/ 1701693 w 3793586"/>
              <a:gd name="connsiteY11" fmla="*/ 994871 h 1257557"/>
              <a:gd name="connsiteX12" fmla="*/ 1785290 w 3793586"/>
              <a:gd name="connsiteY12" fmla="*/ 912567 h 1257557"/>
              <a:gd name="connsiteX13" fmla="*/ 1907636 w 3793586"/>
              <a:gd name="connsiteY13" fmla="*/ 690857 h 1257557"/>
              <a:gd name="connsiteX14" fmla="*/ 2120468 w 3793586"/>
              <a:gd name="connsiteY14" fmla="*/ 1055442 h 1257557"/>
              <a:gd name="connsiteX15" fmla="*/ 2295201 w 3793586"/>
              <a:gd name="connsiteY15" fmla="*/ 1257455 h 1257557"/>
              <a:gd name="connsiteX16" fmla="*/ 2450885 w 3793586"/>
              <a:gd name="connsiteY16" fmla="*/ 1031630 h 1257557"/>
              <a:gd name="connsiteX17" fmla="*/ 2629731 w 3793586"/>
              <a:gd name="connsiteY17" fmla="*/ 624828 h 1257557"/>
              <a:gd name="connsiteX18" fmla="*/ 2732380 w 3793586"/>
              <a:gd name="connsiteY18" fmla="*/ 916682 h 1257557"/>
              <a:gd name="connsiteX19" fmla="*/ 2883300 w 3793586"/>
              <a:gd name="connsiteY19" fmla="*/ 1018036 h 1257557"/>
              <a:gd name="connsiteX20" fmla="*/ 3068205 w 3793586"/>
              <a:gd name="connsiteY20" fmla="*/ 649982 h 1257557"/>
              <a:gd name="connsiteX21" fmla="*/ 3189905 w 3793586"/>
              <a:gd name="connsiteY21" fmla="*/ 300979 h 1257557"/>
              <a:gd name="connsiteX22" fmla="*/ 3349702 w 3793586"/>
              <a:gd name="connsiteY22" fmla="*/ 417267 h 1257557"/>
              <a:gd name="connsiteX23" fmla="*/ 3486982 w 3793586"/>
              <a:gd name="connsiteY23" fmla="*/ 576417 h 1257557"/>
              <a:gd name="connsiteX24" fmla="*/ 3604566 w 3793586"/>
              <a:gd name="connsiteY24" fmla="*/ 235645 h 1257557"/>
              <a:gd name="connsiteX25" fmla="*/ 3793586 w 3793586"/>
              <a:gd name="connsiteY25" fmla="*/ 61559 h 1257557"/>
              <a:gd name="connsiteX0" fmla="*/ 0 w 3793586"/>
              <a:gd name="connsiteY0" fmla="*/ 498877 h 1257552"/>
              <a:gd name="connsiteX1" fmla="*/ 174732 w 3793586"/>
              <a:gd name="connsiteY1" fmla="*/ 243182 h 1257552"/>
              <a:gd name="connsiteX2" fmla="*/ 301193 w 3793586"/>
              <a:gd name="connsiteY2" fmla="*/ 374405 h 1257552"/>
              <a:gd name="connsiteX3" fmla="*/ 439122 w 3793586"/>
              <a:gd name="connsiteY3" fmla="*/ 524030 h 1257552"/>
              <a:gd name="connsiteX4" fmla="*/ 603034 w 3793586"/>
              <a:gd name="connsiteY4" fmla="*/ 222005 h 1257552"/>
              <a:gd name="connsiteX5" fmla="*/ 778415 w 3793586"/>
              <a:gd name="connsiteY5" fmla="*/ 295 h 1257552"/>
              <a:gd name="connsiteX6" fmla="*/ 955320 w 3793586"/>
              <a:gd name="connsiteY6" fmla="*/ 267688 h 1257552"/>
              <a:gd name="connsiteX7" fmla="*/ 1084370 w 3793586"/>
              <a:gd name="connsiteY7" fmla="*/ 538318 h 1257552"/>
              <a:gd name="connsiteX8" fmla="*/ 1215593 w 3793586"/>
              <a:gd name="connsiteY8" fmla="*/ 430260 h 1257552"/>
              <a:gd name="connsiteX9" fmla="*/ 1352227 w 3793586"/>
              <a:gd name="connsiteY9" fmla="*/ 224132 h 1257552"/>
              <a:gd name="connsiteX10" fmla="*/ 1511378 w 3793586"/>
              <a:gd name="connsiteY10" fmla="*/ 626169 h 1257552"/>
              <a:gd name="connsiteX11" fmla="*/ 1701693 w 3793586"/>
              <a:gd name="connsiteY11" fmla="*/ 994871 h 1257552"/>
              <a:gd name="connsiteX12" fmla="*/ 1785290 w 3793586"/>
              <a:gd name="connsiteY12" fmla="*/ 912567 h 1257552"/>
              <a:gd name="connsiteX13" fmla="*/ 1907636 w 3793586"/>
              <a:gd name="connsiteY13" fmla="*/ 690857 h 1257552"/>
              <a:gd name="connsiteX14" fmla="*/ 1944827 w 3793586"/>
              <a:gd name="connsiteY14" fmla="*/ 733285 h 1257552"/>
              <a:gd name="connsiteX15" fmla="*/ 2120468 w 3793586"/>
              <a:gd name="connsiteY15" fmla="*/ 1055442 h 1257552"/>
              <a:gd name="connsiteX16" fmla="*/ 2295201 w 3793586"/>
              <a:gd name="connsiteY16" fmla="*/ 1257455 h 1257552"/>
              <a:gd name="connsiteX17" fmla="*/ 2450885 w 3793586"/>
              <a:gd name="connsiteY17" fmla="*/ 1031630 h 1257552"/>
              <a:gd name="connsiteX18" fmla="*/ 2629731 w 3793586"/>
              <a:gd name="connsiteY18" fmla="*/ 624828 h 1257552"/>
              <a:gd name="connsiteX19" fmla="*/ 2732380 w 3793586"/>
              <a:gd name="connsiteY19" fmla="*/ 916682 h 1257552"/>
              <a:gd name="connsiteX20" fmla="*/ 2883300 w 3793586"/>
              <a:gd name="connsiteY20" fmla="*/ 1018036 h 1257552"/>
              <a:gd name="connsiteX21" fmla="*/ 3068205 w 3793586"/>
              <a:gd name="connsiteY21" fmla="*/ 649982 h 1257552"/>
              <a:gd name="connsiteX22" fmla="*/ 3189905 w 3793586"/>
              <a:gd name="connsiteY22" fmla="*/ 300979 h 1257552"/>
              <a:gd name="connsiteX23" fmla="*/ 3349702 w 3793586"/>
              <a:gd name="connsiteY23" fmla="*/ 417267 h 1257552"/>
              <a:gd name="connsiteX24" fmla="*/ 3486982 w 3793586"/>
              <a:gd name="connsiteY24" fmla="*/ 576417 h 1257552"/>
              <a:gd name="connsiteX25" fmla="*/ 3604566 w 3793586"/>
              <a:gd name="connsiteY25" fmla="*/ 235645 h 1257552"/>
              <a:gd name="connsiteX26" fmla="*/ 3793586 w 3793586"/>
              <a:gd name="connsiteY26" fmla="*/ 61559 h 1257552"/>
              <a:gd name="connsiteX0" fmla="*/ 0 w 3793586"/>
              <a:gd name="connsiteY0" fmla="*/ 498877 h 1257552"/>
              <a:gd name="connsiteX1" fmla="*/ 174732 w 3793586"/>
              <a:gd name="connsiteY1" fmla="*/ 243182 h 1257552"/>
              <a:gd name="connsiteX2" fmla="*/ 301193 w 3793586"/>
              <a:gd name="connsiteY2" fmla="*/ 374405 h 1257552"/>
              <a:gd name="connsiteX3" fmla="*/ 439122 w 3793586"/>
              <a:gd name="connsiteY3" fmla="*/ 524030 h 1257552"/>
              <a:gd name="connsiteX4" fmla="*/ 603034 w 3793586"/>
              <a:gd name="connsiteY4" fmla="*/ 222005 h 1257552"/>
              <a:gd name="connsiteX5" fmla="*/ 778415 w 3793586"/>
              <a:gd name="connsiteY5" fmla="*/ 295 h 1257552"/>
              <a:gd name="connsiteX6" fmla="*/ 955320 w 3793586"/>
              <a:gd name="connsiteY6" fmla="*/ 267688 h 1257552"/>
              <a:gd name="connsiteX7" fmla="*/ 1084370 w 3793586"/>
              <a:gd name="connsiteY7" fmla="*/ 538318 h 1257552"/>
              <a:gd name="connsiteX8" fmla="*/ 1215593 w 3793586"/>
              <a:gd name="connsiteY8" fmla="*/ 430260 h 1257552"/>
              <a:gd name="connsiteX9" fmla="*/ 1352227 w 3793586"/>
              <a:gd name="connsiteY9" fmla="*/ 224132 h 1257552"/>
              <a:gd name="connsiteX10" fmla="*/ 1511378 w 3793586"/>
              <a:gd name="connsiteY10" fmla="*/ 626169 h 1257552"/>
              <a:gd name="connsiteX11" fmla="*/ 1701693 w 3793586"/>
              <a:gd name="connsiteY11" fmla="*/ 994871 h 1257552"/>
              <a:gd name="connsiteX12" fmla="*/ 1813865 w 3793586"/>
              <a:gd name="connsiteY12" fmla="*/ 874467 h 1257552"/>
              <a:gd name="connsiteX13" fmla="*/ 1907636 w 3793586"/>
              <a:gd name="connsiteY13" fmla="*/ 690857 h 1257552"/>
              <a:gd name="connsiteX14" fmla="*/ 1944827 w 3793586"/>
              <a:gd name="connsiteY14" fmla="*/ 733285 h 1257552"/>
              <a:gd name="connsiteX15" fmla="*/ 2120468 w 3793586"/>
              <a:gd name="connsiteY15" fmla="*/ 1055442 h 1257552"/>
              <a:gd name="connsiteX16" fmla="*/ 2295201 w 3793586"/>
              <a:gd name="connsiteY16" fmla="*/ 1257455 h 1257552"/>
              <a:gd name="connsiteX17" fmla="*/ 2450885 w 3793586"/>
              <a:gd name="connsiteY17" fmla="*/ 1031630 h 1257552"/>
              <a:gd name="connsiteX18" fmla="*/ 2629731 w 3793586"/>
              <a:gd name="connsiteY18" fmla="*/ 624828 h 1257552"/>
              <a:gd name="connsiteX19" fmla="*/ 2732380 w 3793586"/>
              <a:gd name="connsiteY19" fmla="*/ 916682 h 1257552"/>
              <a:gd name="connsiteX20" fmla="*/ 2883300 w 3793586"/>
              <a:gd name="connsiteY20" fmla="*/ 1018036 h 1257552"/>
              <a:gd name="connsiteX21" fmla="*/ 3068205 w 3793586"/>
              <a:gd name="connsiteY21" fmla="*/ 649982 h 1257552"/>
              <a:gd name="connsiteX22" fmla="*/ 3189905 w 3793586"/>
              <a:gd name="connsiteY22" fmla="*/ 300979 h 1257552"/>
              <a:gd name="connsiteX23" fmla="*/ 3349702 w 3793586"/>
              <a:gd name="connsiteY23" fmla="*/ 417267 h 1257552"/>
              <a:gd name="connsiteX24" fmla="*/ 3486982 w 3793586"/>
              <a:gd name="connsiteY24" fmla="*/ 576417 h 1257552"/>
              <a:gd name="connsiteX25" fmla="*/ 3604566 w 3793586"/>
              <a:gd name="connsiteY25" fmla="*/ 235645 h 1257552"/>
              <a:gd name="connsiteX26" fmla="*/ 3793586 w 3793586"/>
              <a:gd name="connsiteY26" fmla="*/ 61559 h 1257552"/>
              <a:gd name="connsiteX0" fmla="*/ 0 w 3793586"/>
              <a:gd name="connsiteY0" fmla="*/ 498877 h 1257552"/>
              <a:gd name="connsiteX1" fmla="*/ 174732 w 3793586"/>
              <a:gd name="connsiteY1" fmla="*/ 243182 h 1257552"/>
              <a:gd name="connsiteX2" fmla="*/ 301193 w 3793586"/>
              <a:gd name="connsiteY2" fmla="*/ 374405 h 1257552"/>
              <a:gd name="connsiteX3" fmla="*/ 439122 w 3793586"/>
              <a:gd name="connsiteY3" fmla="*/ 524030 h 1257552"/>
              <a:gd name="connsiteX4" fmla="*/ 603034 w 3793586"/>
              <a:gd name="connsiteY4" fmla="*/ 222005 h 1257552"/>
              <a:gd name="connsiteX5" fmla="*/ 778415 w 3793586"/>
              <a:gd name="connsiteY5" fmla="*/ 295 h 1257552"/>
              <a:gd name="connsiteX6" fmla="*/ 955320 w 3793586"/>
              <a:gd name="connsiteY6" fmla="*/ 267688 h 1257552"/>
              <a:gd name="connsiteX7" fmla="*/ 1084370 w 3793586"/>
              <a:gd name="connsiteY7" fmla="*/ 538318 h 1257552"/>
              <a:gd name="connsiteX8" fmla="*/ 1215593 w 3793586"/>
              <a:gd name="connsiteY8" fmla="*/ 430260 h 1257552"/>
              <a:gd name="connsiteX9" fmla="*/ 1328415 w 3793586"/>
              <a:gd name="connsiteY9" fmla="*/ 257470 h 1257552"/>
              <a:gd name="connsiteX10" fmla="*/ 1511378 w 3793586"/>
              <a:gd name="connsiteY10" fmla="*/ 626169 h 1257552"/>
              <a:gd name="connsiteX11" fmla="*/ 1701693 w 3793586"/>
              <a:gd name="connsiteY11" fmla="*/ 994871 h 1257552"/>
              <a:gd name="connsiteX12" fmla="*/ 1813865 w 3793586"/>
              <a:gd name="connsiteY12" fmla="*/ 874467 h 1257552"/>
              <a:gd name="connsiteX13" fmla="*/ 1907636 w 3793586"/>
              <a:gd name="connsiteY13" fmla="*/ 690857 h 1257552"/>
              <a:gd name="connsiteX14" fmla="*/ 1944827 w 3793586"/>
              <a:gd name="connsiteY14" fmla="*/ 733285 h 1257552"/>
              <a:gd name="connsiteX15" fmla="*/ 2120468 w 3793586"/>
              <a:gd name="connsiteY15" fmla="*/ 1055442 h 1257552"/>
              <a:gd name="connsiteX16" fmla="*/ 2295201 w 3793586"/>
              <a:gd name="connsiteY16" fmla="*/ 1257455 h 1257552"/>
              <a:gd name="connsiteX17" fmla="*/ 2450885 w 3793586"/>
              <a:gd name="connsiteY17" fmla="*/ 1031630 h 1257552"/>
              <a:gd name="connsiteX18" fmla="*/ 2629731 w 3793586"/>
              <a:gd name="connsiteY18" fmla="*/ 624828 h 1257552"/>
              <a:gd name="connsiteX19" fmla="*/ 2732380 w 3793586"/>
              <a:gd name="connsiteY19" fmla="*/ 916682 h 1257552"/>
              <a:gd name="connsiteX20" fmla="*/ 2883300 w 3793586"/>
              <a:gd name="connsiteY20" fmla="*/ 1018036 h 1257552"/>
              <a:gd name="connsiteX21" fmla="*/ 3068205 w 3793586"/>
              <a:gd name="connsiteY21" fmla="*/ 649982 h 1257552"/>
              <a:gd name="connsiteX22" fmla="*/ 3189905 w 3793586"/>
              <a:gd name="connsiteY22" fmla="*/ 300979 h 1257552"/>
              <a:gd name="connsiteX23" fmla="*/ 3349702 w 3793586"/>
              <a:gd name="connsiteY23" fmla="*/ 417267 h 1257552"/>
              <a:gd name="connsiteX24" fmla="*/ 3486982 w 3793586"/>
              <a:gd name="connsiteY24" fmla="*/ 576417 h 1257552"/>
              <a:gd name="connsiteX25" fmla="*/ 3604566 w 3793586"/>
              <a:gd name="connsiteY25" fmla="*/ 235645 h 1257552"/>
              <a:gd name="connsiteX26" fmla="*/ 3793586 w 3793586"/>
              <a:gd name="connsiteY26" fmla="*/ 61559 h 1257552"/>
              <a:gd name="connsiteX0" fmla="*/ 0 w 3793586"/>
              <a:gd name="connsiteY0" fmla="*/ 498877 h 1257552"/>
              <a:gd name="connsiteX1" fmla="*/ 174732 w 3793586"/>
              <a:gd name="connsiteY1" fmla="*/ 243182 h 1257552"/>
              <a:gd name="connsiteX2" fmla="*/ 301193 w 3793586"/>
              <a:gd name="connsiteY2" fmla="*/ 374405 h 1257552"/>
              <a:gd name="connsiteX3" fmla="*/ 439122 w 3793586"/>
              <a:gd name="connsiteY3" fmla="*/ 524030 h 1257552"/>
              <a:gd name="connsiteX4" fmla="*/ 603034 w 3793586"/>
              <a:gd name="connsiteY4" fmla="*/ 222005 h 1257552"/>
              <a:gd name="connsiteX5" fmla="*/ 778415 w 3793586"/>
              <a:gd name="connsiteY5" fmla="*/ 295 h 1257552"/>
              <a:gd name="connsiteX6" fmla="*/ 955320 w 3793586"/>
              <a:gd name="connsiteY6" fmla="*/ 267688 h 1257552"/>
              <a:gd name="connsiteX7" fmla="*/ 1070082 w 3793586"/>
              <a:gd name="connsiteY7" fmla="*/ 547843 h 1257552"/>
              <a:gd name="connsiteX8" fmla="*/ 1215593 w 3793586"/>
              <a:gd name="connsiteY8" fmla="*/ 430260 h 1257552"/>
              <a:gd name="connsiteX9" fmla="*/ 1328415 w 3793586"/>
              <a:gd name="connsiteY9" fmla="*/ 257470 h 1257552"/>
              <a:gd name="connsiteX10" fmla="*/ 1511378 w 3793586"/>
              <a:gd name="connsiteY10" fmla="*/ 626169 h 1257552"/>
              <a:gd name="connsiteX11" fmla="*/ 1701693 w 3793586"/>
              <a:gd name="connsiteY11" fmla="*/ 994871 h 1257552"/>
              <a:gd name="connsiteX12" fmla="*/ 1813865 w 3793586"/>
              <a:gd name="connsiteY12" fmla="*/ 874467 h 1257552"/>
              <a:gd name="connsiteX13" fmla="*/ 1907636 w 3793586"/>
              <a:gd name="connsiteY13" fmla="*/ 690857 h 1257552"/>
              <a:gd name="connsiteX14" fmla="*/ 1944827 w 3793586"/>
              <a:gd name="connsiteY14" fmla="*/ 733285 h 1257552"/>
              <a:gd name="connsiteX15" fmla="*/ 2120468 w 3793586"/>
              <a:gd name="connsiteY15" fmla="*/ 1055442 h 1257552"/>
              <a:gd name="connsiteX16" fmla="*/ 2295201 w 3793586"/>
              <a:gd name="connsiteY16" fmla="*/ 1257455 h 1257552"/>
              <a:gd name="connsiteX17" fmla="*/ 2450885 w 3793586"/>
              <a:gd name="connsiteY17" fmla="*/ 1031630 h 1257552"/>
              <a:gd name="connsiteX18" fmla="*/ 2629731 w 3793586"/>
              <a:gd name="connsiteY18" fmla="*/ 624828 h 1257552"/>
              <a:gd name="connsiteX19" fmla="*/ 2732380 w 3793586"/>
              <a:gd name="connsiteY19" fmla="*/ 916682 h 1257552"/>
              <a:gd name="connsiteX20" fmla="*/ 2883300 w 3793586"/>
              <a:gd name="connsiteY20" fmla="*/ 1018036 h 1257552"/>
              <a:gd name="connsiteX21" fmla="*/ 3068205 w 3793586"/>
              <a:gd name="connsiteY21" fmla="*/ 649982 h 1257552"/>
              <a:gd name="connsiteX22" fmla="*/ 3189905 w 3793586"/>
              <a:gd name="connsiteY22" fmla="*/ 300979 h 1257552"/>
              <a:gd name="connsiteX23" fmla="*/ 3349702 w 3793586"/>
              <a:gd name="connsiteY23" fmla="*/ 417267 h 1257552"/>
              <a:gd name="connsiteX24" fmla="*/ 3486982 w 3793586"/>
              <a:gd name="connsiteY24" fmla="*/ 576417 h 1257552"/>
              <a:gd name="connsiteX25" fmla="*/ 3604566 w 3793586"/>
              <a:gd name="connsiteY25" fmla="*/ 235645 h 1257552"/>
              <a:gd name="connsiteX26" fmla="*/ 3793586 w 3793586"/>
              <a:gd name="connsiteY26" fmla="*/ 61559 h 1257552"/>
              <a:gd name="connsiteX0" fmla="*/ 0 w 3793586"/>
              <a:gd name="connsiteY0" fmla="*/ 499317 h 1257992"/>
              <a:gd name="connsiteX1" fmla="*/ 174732 w 3793586"/>
              <a:gd name="connsiteY1" fmla="*/ 243622 h 1257992"/>
              <a:gd name="connsiteX2" fmla="*/ 301193 w 3793586"/>
              <a:gd name="connsiteY2" fmla="*/ 374845 h 1257992"/>
              <a:gd name="connsiteX3" fmla="*/ 439122 w 3793586"/>
              <a:gd name="connsiteY3" fmla="*/ 524470 h 1257992"/>
              <a:gd name="connsiteX4" fmla="*/ 603034 w 3793586"/>
              <a:gd name="connsiteY4" fmla="*/ 222445 h 1257992"/>
              <a:gd name="connsiteX5" fmla="*/ 778415 w 3793586"/>
              <a:gd name="connsiteY5" fmla="*/ 735 h 1257992"/>
              <a:gd name="connsiteX6" fmla="*/ 955320 w 3793586"/>
              <a:gd name="connsiteY6" fmla="*/ 296703 h 1257992"/>
              <a:gd name="connsiteX7" fmla="*/ 1070082 w 3793586"/>
              <a:gd name="connsiteY7" fmla="*/ 548283 h 1257992"/>
              <a:gd name="connsiteX8" fmla="*/ 1215593 w 3793586"/>
              <a:gd name="connsiteY8" fmla="*/ 430700 h 1257992"/>
              <a:gd name="connsiteX9" fmla="*/ 1328415 w 3793586"/>
              <a:gd name="connsiteY9" fmla="*/ 257910 h 1257992"/>
              <a:gd name="connsiteX10" fmla="*/ 1511378 w 3793586"/>
              <a:gd name="connsiteY10" fmla="*/ 626609 h 1257992"/>
              <a:gd name="connsiteX11" fmla="*/ 1701693 w 3793586"/>
              <a:gd name="connsiteY11" fmla="*/ 995311 h 1257992"/>
              <a:gd name="connsiteX12" fmla="*/ 1813865 w 3793586"/>
              <a:gd name="connsiteY12" fmla="*/ 874907 h 1257992"/>
              <a:gd name="connsiteX13" fmla="*/ 1907636 w 3793586"/>
              <a:gd name="connsiteY13" fmla="*/ 691297 h 1257992"/>
              <a:gd name="connsiteX14" fmla="*/ 1944827 w 3793586"/>
              <a:gd name="connsiteY14" fmla="*/ 733725 h 1257992"/>
              <a:gd name="connsiteX15" fmla="*/ 2120468 w 3793586"/>
              <a:gd name="connsiteY15" fmla="*/ 1055882 h 1257992"/>
              <a:gd name="connsiteX16" fmla="*/ 2295201 w 3793586"/>
              <a:gd name="connsiteY16" fmla="*/ 1257895 h 1257992"/>
              <a:gd name="connsiteX17" fmla="*/ 2450885 w 3793586"/>
              <a:gd name="connsiteY17" fmla="*/ 1032070 h 1257992"/>
              <a:gd name="connsiteX18" fmla="*/ 2629731 w 3793586"/>
              <a:gd name="connsiteY18" fmla="*/ 625268 h 1257992"/>
              <a:gd name="connsiteX19" fmla="*/ 2732380 w 3793586"/>
              <a:gd name="connsiteY19" fmla="*/ 917122 h 1257992"/>
              <a:gd name="connsiteX20" fmla="*/ 2883300 w 3793586"/>
              <a:gd name="connsiteY20" fmla="*/ 1018476 h 1257992"/>
              <a:gd name="connsiteX21" fmla="*/ 3068205 w 3793586"/>
              <a:gd name="connsiteY21" fmla="*/ 650422 h 1257992"/>
              <a:gd name="connsiteX22" fmla="*/ 3189905 w 3793586"/>
              <a:gd name="connsiteY22" fmla="*/ 301419 h 1257992"/>
              <a:gd name="connsiteX23" fmla="*/ 3349702 w 3793586"/>
              <a:gd name="connsiteY23" fmla="*/ 417707 h 1257992"/>
              <a:gd name="connsiteX24" fmla="*/ 3486982 w 3793586"/>
              <a:gd name="connsiteY24" fmla="*/ 576857 h 1257992"/>
              <a:gd name="connsiteX25" fmla="*/ 3604566 w 3793586"/>
              <a:gd name="connsiteY25" fmla="*/ 236085 h 1257992"/>
              <a:gd name="connsiteX26" fmla="*/ 3793586 w 3793586"/>
              <a:gd name="connsiteY26" fmla="*/ 61999 h 1257992"/>
              <a:gd name="connsiteX0" fmla="*/ 0 w 3793586"/>
              <a:gd name="connsiteY0" fmla="*/ 447213 h 1205888"/>
              <a:gd name="connsiteX1" fmla="*/ 174732 w 3793586"/>
              <a:gd name="connsiteY1" fmla="*/ 191518 h 1205888"/>
              <a:gd name="connsiteX2" fmla="*/ 301193 w 3793586"/>
              <a:gd name="connsiteY2" fmla="*/ 322741 h 1205888"/>
              <a:gd name="connsiteX3" fmla="*/ 439122 w 3793586"/>
              <a:gd name="connsiteY3" fmla="*/ 472366 h 1205888"/>
              <a:gd name="connsiteX4" fmla="*/ 603034 w 3793586"/>
              <a:gd name="connsiteY4" fmla="*/ 170341 h 1205888"/>
              <a:gd name="connsiteX5" fmla="*/ 773653 w 3793586"/>
              <a:gd name="connsiteY5" fmla="*/ 1018 h 1205888"/>
              <a:gd name="connsiteX6" fmla="*/ 955320 w 3793586"/>
              <a:gd name="connsiteY6" fmla="*/ 244599 h 1205888"/>
              <a:gd name="connsiteX7" fmla="*/ 1070082 w 3793586"/>
              <a:gd name="connsiteY7" fmla="*/ 496179 h 1205888"/>
              <a:gd name="connsiteX8" fmla="*/ 1215593 w 3793586"/>
              <a:gd name="connsiteY8" fmla="*/ 378596 h 1205888"/>
              <a:gd name="connsiteX9" fmla="*/ 1328415 w 3793586"/>
              <a:gd name="connsiteY9" fmla="*/ 205806 h 1205888"/>
              <a:gd name="connsiteX10" fmla="*/ 1511378 w 3793586"/>
              <a:gd name="connsiteY10" fmla="*/ 574505 h 1205888"/>
              <a:gd name="connsiteX11" fmla="*/ 1701693 w 3793586"/>
              <a:gd name="connsiteY11" fmla="*/ 943207 h 1205888"/>
              <a:gd name="connsiteX12" fmla="*/ 1813865 w 3793586"/>
              <a:gd name="connsiteY12" fmla="*/ 822803 h 1205888"/>
              <a:gd name="connsiteX13" fmla="*/ 1907636 w 3793586"/>
              <a:gd name="connsiteY13" fmla="*/ 639193 h 1205888"/>
              <a:gd name="connsiteX14" fmla="*/ 1944827 w 3793586"/>
              <a:gd name="connsiteY14" fmla="*/ 681621 h 1205888"/>
              <a:gd name="connsiteX15" fmla="*/ 2120468 w 3793586"/>
              <a:gd name="connsiteY15" fmla="*/ 1003778 h 1205888"/>
              <a:gd name="connsiteX16" fmla="*/ 2295201 w 3793586"/>
              <a:gd name="connsiteY16" fmla="*/ 1205791 h 1205888"/>
              <a:gd name="connsiteX17" fmla="*/ 2450885 w 3793586"/>
              <a:gd name="connsiteY17" fmla="*/ 979966 h 1205888"/>
              <a:gd name="connsiteX18" fmla="*/ 2629731 w 3793586"/>
              <a:gd name="connsiteY18" fmla="*/ 573164 h 1205888"/>
              <a:gd name="connsiteX19" fmla="*/ 2732380 w 3793586"/>
              <a:gd name="connsiteY19" fmla="*/ 865018 h 1205888"/>
              <a:gd name="connsiteX20" fmla="*/ 2883300 w 3793586"/>
              <a:gd name="connsiteY20" fmla="*/ 966372 h 1205888"/>
              <a:gd name="connsiteX21" fmla="*/ 3068205 w 3793586"/>
              <a:gd name="connsiteY21" fmla="*/ 598318 h 1205888"/>
              <a:gd name="connsiteX22" fmla="*/ 3189905 w 3793586"/>
              <a:gd name="connsiteY22" fmla="*/ 249315 h 1205888"/>
              <a:gd name="connsiteX23" fmla="*/ 3349702 w 3793586"/>
              <a:gd name="connsiteY23" fmla="*/ 365603 h 1205888"/>
              <a:gd name="connsiteX24" fmla="*/ 3486982 w 3793586"/>
              <a:gd name="connsiteY24" fmla="*/ 524753 h 1205888"/>
              <a:gd name="connsiteX25" fmla="*/ 3604566 w 3793586"/>
              <a:gd name="connsiteY25" fmla="*/ 183981 h 1205888"/>
              <a:gd name="connsiteX26" fmla="*/ 3793586 w 3793586"/>
              <a:gd name="connsiteY26" fmla="*/ 9895 h 1205888"/>
              <a:gd name="connsiteX0" fmla="*/ 0 w 3793586"/>
              <a:gd name="connsiteY0" fmla="*/ 446805 h 1205480"/>
              <a:gd name="connsiteX1" fmla="*/ 174732 w 3793586"/>
              <a:gd name="connsiteY1" fmla="*/ 191110 h 1205480"/>
              <a:gd name="connsiteX2" fmla="*/ 301193 w 3793586"/>
              <a:gd name="connsiteY2" fmla="*/ 322333 h 1205480"/>
              <a:gd name="connsiteX3" fmla="*/ 439122 w 3793586"/>
              <a:gd name="connsiteY3" fmla="*/ 471958 h 1205480"/>
              <a:gd name="connsiteX4" fmla="*/ 603034 w 3793586"/>
              <a:gd name="connsiteY4" fmla="*/ 184220 h 1205480"/>
              <a:gd name="connsiteX5" fmla="*/ 773653 w 3793586"/>
              <a:gd name="connsiteY5" fmla="*/ 610 h 1205480"/>
              <a:gd name="connsiteX6" fmla="*/ 955320 w 3793586"/>
              <a:gd name="connsiteY6" fmla="*/ 244191 h 1205480"/>
              <a:gd name="connsiteX7" fmla="*/ 1070082 w 3793586"/>
              <a:gd name="connsiteY7" fmla="*/ 495771 h 1205480"/>
              <a:gd name="connsiteX8" fmla="*/ 1215593 w 3793586"/>
              <a:gd name="connsiteY8" fmla="*/ 378188 h 1205480"/>
              <a:gd name="connsiteX9" fmla="*/ 1328415 w 3793586"/>
              <a:gd name="connsiteY9" fmla="*/ 205398 h 1205480"/>
              <a:gd name="connsiteX10" fmla="*/ 1511378 w 3793586"/>
              <a:gd name="connsiteY10" fmla="*/ 574097 h 1205480"/>
              <a:gd name="connsiteX11" fmla="*/ 1701693 w 3793586"/>
              <a:gd name="connsiteY11" fmla="*/ 942799 h 1205480"/>
              <a:gd name="connsiteX12" fmla="*/ 1813865 w 3793586"/>
              <a:gd name="connsiteY12" fmla="*/ 822395 h 1205480"/>
              <a:gd name="connsiteX13" fmla="*/ 1907636 w 3793586"/>
              <a:gd name="connsiteY13" fmla="*/ 638785 h 1205480"/>
              <a:gd name="connsiteX14" fmla="*/ 1944827 w 3793586"/>
              <a:gd name="connsiteY14" fmla="*/ 681213 h 1205480"/>
              <a:gd name="connsiteX15" fmla="*/ 2120468 w 3793586"/>
              <a:gd name="connsiteY15" fmla="*/ 1003370 h 1205480"/>
              <a:gd name="connsiteX16" fmla="*/ 2295201 w 3793586"/>
              <a:gd name="connsiteY16" fmla="*/ 1205383 h 1205480"/>
              <a:gd name="connsiteX17" fmla="*/ 2450885 w 3793586"/>
              <a:gd name="connsiteY17" fmla="*/ 979558 h 1205480"/>
              <a:gd name="connsiteX18" fmla="*/ 2629731 w 3793586"/>
              <a:gd name="connsiteY18" fmla="*/ 572756 h 1205480"/>
              <a:gd name="connsiteX19" fmla="*/ 2732380 w 3793586"/>
              <a:gd name="connsiteY19" fmla="*/ 864610 h 1205480"/>
              <a:gd name="connsiteX20" fmla="*/ 2883300 w 3793586"/>
              <a:gd name="connsiteY20" fmla="*/ 965964 h 1205480"/>
              <a:gd name="connsiteX21" fmla="*/ 3068205 w 3793586"/>
              <a:gd name="connsiteY21" fmla="*/ 597910 h 1205480"/>
              <a:gd name="connsiteX22" fmla="*/ 3189905 w 3793586"/>
              <a:gd name="connsiteY22" fmla="*/ 248907 h 1205480"/>
              <a:gd name="connsiteX23" fmla="*/ 3349702 w 3793586"/>
              <a:gd name="connsiteY23" fmla="*/ 365195 h 1205480"/>
              <a:gd name="connsiteX24" fmla="*/ 3486982 w 3793586"/>
              <a:gd name="connsiteY24" fmla="*/ 524345 h 1205480"/>
              <a:gd name="connsiteX25" fmla="*/ 3604566 w 3793586"/>
              <a:gd name="connsiteY25" fmla="*/ 183573 h 1205480"/>
              <a:gd name="connsiteX26" fmla="*/ 3793586 w 3793586"/>
              <a:gd name="connsiteY26" fmla="*/ 9487 h 1205480"/>
              <a:gd name="connsiteX0" fmla="*/ 0 w 3793586"/>
              <a:gd name="connsiteY0" fmla="*/ 480142 h 1205480"/>
              <a:gd name="connsiteX1" fmla="*/ 174732 w 3793586"/>
              <a:gd name="connsiteY1" fmla="*/ 191110 h 1205480"/>
              <a:gd name="connsiteX2" fmla="*/ 301193 w 3793586"/>
              <a:gd name="connsiteY2" fmla="*/ 322333 h 1205480"/>
              <a:gd name="connsiteX3" fmla="*/ 439122 w 3793586"/>
              <a:gd name="connsiteY3" fmla="*/ 471958 h 1205480"/>
              <a:gd name="connsiteX4" fmla="*/ 603034 w 3793586"/>
              <a:gd name="connsiteY4" fmla="*/ 184220 h 1205480"/>
              <a:gd name="connsiteX5" fmla="*/ 773653 w 3793586"/>
              <a:gd name="connsiteY5" fmla="*/ 610 h 1205480"/>
              <a:gd name="connsiteX6" fmla="*/ 955320 w 3793586"/>
              <a:gd name="connsiteY6" fmla="*/ 244191 h 1205480"/>
              <a:gd name="connsiteX7" fmla="*/ 1070082 w 3793586"/>
              <a:gd name="connsiteY7" fmla="*/ 495771 h 1205480"/>
              <a:gd name="connsiteX8" fmla="*/ 1215593 w 3793586"/>
              <a:gd name="connsiteY8" fmla="*/ 378188 h 1205480"/>
              <a:gd name="connsiteX9" fmla="*/ 1328415 w 3793586"/>
              <a:gd name="connsiteY9" fmla="*/ 205398 h 1205480"/>
              <a:gd name="connsiteX10" fmla="*/ 1511378 w 3793586"/>
              <a:gd name="connsiteY10" fmla="*/ 574097 h 1205480"/>
              <a:gd name="connsiteX11" fmla="*/ 1701693 w 3793586"/>
              <a:gd name="connsiteY11" fmla="*/ 942799 h 1205480"/>
              <a:gd name="connsiteX12" fmla="*/ 1813865 w 3793586"/>
              <a:gd name="connsiteY12" fmla="*/ 822395 h 1205480"/>
              <a:gd name="connsiteX13" fmla="*/ 1907636 w 3793586"/>
              <a:gd name="connsiteY13" fmla="*/ 638785 h 1205480"/>
              <a:gd name="connsiteX14" fmla="*/ 1944827 w 3793586"/>
              <a:gd name="connsiteY14" fmla="*/ 681213 h 1205480"/>
              <a:gd name="connsiteX15" fmla="*/ 2120468 w 3793586"/>
              <a:gd name="connsiteY15" fmla="*/ 1003370 h 1205480"/>
              <a:gd name="connsiteX16" fmla="*/ 2295201 w 3793586"/>
              <a:gd name="connsiteY16" fmla="*/ 1205383 h 1205480"/>
              <a:gd name="connsiteX17" fmla="*/ 2450885 w 3793586"/>
              <a:gd name="connsiteY17" fmla="*/ 979558 h 1205480"/>
              <a:gd name="connsiteX18" fmla="*/ 2629731 w 3793586"/>
              <a:gd name="connsiteY18" fmla="*/ 572756 h 1205480"/>
              <a:gd name="connsiteX19" fmla="*/ 2732380 w 3793586"/>
              <a:gd name="connsiteY19" fmla="*/ 864610 h 1205480"/>
              <a:gd name="connsiteX20" fmla="*/ 2883300 w 3793586"/>
              <a:gd name="connsiteY20" fmla="*/ 965964 h 1205480"/>
              <a:gd name="connsiteX21" fmla="*/ 3068205 w 3793586"/>
              <a:gd name="connsiteY21" fmla="*/ 597910 h 1205480"/>
              <a:gd name="connsiteX22" fmla="*/ 3189905 w 3793586"/>
              <a:gd name="connsiteY22" fmla="*/ 248907 h 1205480"/>
              <a:gd name="connsiteX23" fmla="*/ 3349702 w 3793586"/>
              <a:gd name="connsiteY23" fmla="*/ 365195 h 1205480"/>
              <a:gd name="connsiteX24" fmla="*/ 3486982 w 3793586"/>
              <a:gd name="connsiteY24" fmla="*/ 524345 h 1205480"/>
              <a:gd name="connsiteX25" fmla="*/ 3604566 w 3793586"/>
              <a:gd name="connsiteY25" fmla="*/ 183573 h 1205480"/>
              <a:gd name="connsiteX26" fmla="*/ 3793586 w 3793586"/>
              <a:gd name="connsiteY26" fmla="*/ 9487 h 1205480"/>
              <a:gd name="connsiteX0" fmla="*/ 0 w 3793586"/>
              <a:gd name="connsiteY0" fmla="*/ 480142 h 1205480"/>
              <a:gd name="connsiteX1" fmla="*/ 198544 w 3793586"/>
              <a:gd name="connsiteY1" fmla="*/ 195873 h 1205480"/>
              <a:gd name="connsiteX2" fmla="*/ 301193 w 3793586"/>
              <a:gd name="connsiteY2" fmla="*/ 322333 h 1205480"/>
              <a:gd name="connsiteX3" fmla="*/ 439122 w 3793586"/>
              <a:gd name="connsiteY3" fmla="*/ 471958 h 1205480"/>
              <a:gd name="connsiteX4" fmla="*/ 603034 w 3793586"/>
              <a:gd name="connsiteY4" fmla="*/ 184220 h 1205480"/>
              <a:gd name="connsiteX5" fmla="*/ 773653 w 3793586"/>
              <a:gd name="connsiteY5" fmla="*/ 610 h 1205480"/>
              <a:gd name="connsiteX6" fmla="*/ 955320 w 3793586"/>
              <a:gd name="connsiteY6" fmla="*/ 244191 h 1205480"/>
              <a:gd name="connsiteX7" fmla="*/ 1070082 w 3793586"/>
              <a:gd name="connsiteY7" fmla="*/ 495771 h 1205480"/>
              <a:gd name="connsiteX8" fmla="*/ 1215593 w 3793586"/>
              <a:gd name="connsiteY8" fmla="*/ 378188 h 1205480"/>
              <a:gd name="connsiteX9" fmla="*/ 1328415 w 3793586"/>
              <a:gd name="connsiteY9" fmla="*/ 205398 h 1205480"/>
              <a:gd name="connsiteX10" fmla="*/ 1511378 w 3793586"/>
              <a:gd name="connsiteY10" fmla="*/ 574097 h 1205480"/>
              <a:gd name="connsiteX11" fmla="*/ 1701693 w 3793586"/>
              <a:gd name="connsiteY11" fmla="*/ 942799 h 1205480"/>
              <a:gd name="connsiteX12" fmla="*/ 1813865 w 3793586"/>
              <a:gd name="connsiteY12" fmla="*/ 822395 h 1205480"/>
              <a:gd name="connsiteX13" fmla="*/ 1907636 w 3793586"/>
              <a:gd name="connsiteY13" fmla="*/ 638785 h 1205480"/>
              <a:gd name="connsiteX14" fmla="*/ 1944827 w 3793586"/>
              <a:gd name="connsiteY14" fmla="*/ 681213 h 1205480"/>
              <a:gd name="connsiteX15" fmla="*/ 2120468 w 3793586"/>
              <a:gd name="connsiteY15" fmla="*/ 1003370 h 1205480"/>
              <a:gd name="connsiteX16" fmla="*/ 2295201 w 3793586"/>
              <a:gd name="connsiteY16" fmla="*/ 1205383 h 1205480"/>
              <a:gd name="connsiteX17" fmla="*/ 2450885 w 3793586"/>
              <a:gd name="connsiteY17" fmla="*/ 979558 h 1205480"/>
              <a:gd name="connsiteX18" fmla="*/ 2629731 w 3793586"/>
              <a:gd name="connsiteY18" fmla="*/ 572756 h 1205480"/>
              <a:gd name="connsiteX19" fmla="*/ 2732380 w 3793586"/>
              <a:gd name="connsiteY19" fmla="*/ 864610 h 1205480"/>
              <a:gd name="connsiteX20" fmla="*/ 2883300 w 3793586"/>
              <a:gd name="connsiteY20" fmla="*/ 965964 h 1205480"/>
              <a:gd name="connsiteX21" fmla="*/ 3068205 w 3793586"/>
              <a:gd name="connsiteY21" fmla="*/ 597910 h 1205480"/>
              <a:gd name="connsiteX22" fmla="*/ 3189905 w 3793586"/>
              <a:gd name="connsiteY22" fmla="*/ 248907 h 1205480"/>
              <a:gd name="connsiteX23" fmla="*/ 3349702 w 3793586"/>
              <a:gd name="connsiteY23" fmla="*/ 365195 h 1205480"/>
              <a:gd name="connsiteX24" fmla="*/ 3486982 w 3793586"/>
              <a:gd name="connsiteY24" fmla="*/ 524345 h 1205480"/>
              <a:gd name="connsiteX25" fmla="*/ 3604566 w 3793586"/>
              <a:gd name="connsiteY25" fmla="*/ 183573 h 1205480"/>
              <a:gd name="connsiteX26" fmla="*/ 3793586 w 3793586"/>
              <a:gd name="connsiteY26" fmla="*/ 9487 h 1205480"/>
              <a:gd name="connsiteX0" fmla="*/ 0 w 3793586"/>
              <a:gd name="connsiteY0" fmla="*/ 480142 h 1205480"/>
              <a:gd name="connsiteX1" fmla="*/ 198544 w 3793586"/>
              <a:gd name="connsiteY1" fmla="*/ 195873 h 1205480"/>
              <a:gd name="connsiteX2" fmla="*/ 310718 w 3793586"/>
              <a:gd name="connsiteY2" fmla="*/ 355671 h 1205480"/>
              <a:gd name="connsiteX3" fmla="*/ 439122 w 3793586"/>
              <a:gd name="connsiteY3" fmla="*/ 471958 h 1205480"/>
              <a:gd name="connsiteX4" fmla="*/ 603034 w 3793586"/>
              <a:gd name="connsiteY4" fmla="*/ 184220 h 1205480"/>
              <a:gd name="connsiteX5" fmla="*/ 773653 w 3793586"/>
              <a:gd name="connsiteY5" fmla="*/ 610 h 1205480"/>
              <a:gd name="connsiteX6" fmla="*/ 955320 w 3793586"/>
              <a:gd name="connsiteY6" fmla="*/ 244191 h 1205480"/>
              <a:gd name="connsiteX7" fmla="*/ 1070082 w 3793586"/>
              <a:gd name="connsiteY7" fmla="*/ 495771 h 1205480"/>
              <a:gd name="connsiteX8" fmla="*/ 1215593 w 3793586"/>
              <a:gd name="connsiteY8" fmla="*/ 378188 h 1205480"/>
              <a:gd name="connsiteX9" fmla="*/ 1328415 w 3793586"/>
              <a:gd name="connsiteY9" fmla="*/ 205398 h 1205480"/>
              <a:gd name="connsiteX10" fmla="*/ 1511378 w 3793586"/>
              <a:gd name="connsiteY10" fmla="*/ 574097 h 1205480"/>
              <a:gd name="connsiteX11" fmla="*/ 1701693 w 3793586"/>
              <a:gd name="connsiteY11" fmla="*/ 942799 h 1205480"/>
              <a:gd name="connsiteX12" fmla="*/ 1813865 w 3793586"/>
              <a:gd name="connsiteY12" fmla="*/ 822395 h 1205480"/>
              <a:gd name="connsiteX13" fmla="*/ 1907636 w 3793586"/>
              <a:gd name="connsiteY13" fmla="*/ 638785 h 1205480"/>
              <a:gd name="connsiteX14" fmla="*/ 1944827 w 3793586"/>
              <a:gd name="connsiteY14" fmla="*/ 681213 h 1205480"/>
              <a:gd name="connsiteX15" fmla="*/ 2120468 w 3793586"/>
              <a:gd name="connsiteY15" fmla="*/ 1003370 h 1205480"/>
              <a:gd name="connsiteX16" fmla="*/ 2295201 w 3793586"/>
              <a:gd name="connsiteY16" fmla="*/ 1205383 h 1205480"/>
              <a:gd name="connsiteX17" fmla="*/ 2450885 w 3793586"/>
              <a:gd name="connsiteY17" fmla="*/ 979558 h 1205480"/>
              <a:gd name="connsiteX18" fmla="*/ 2629731 w 3793586"/>
              <a:gd name="connsiteY18" fmla="*/ 572756 h 1205480"/>
              <a:gd name="connsiteX19" fmla="*/ 2732380 w 3793586"/>
              <a:gd name="connsiteY19" fmla="*/ 864610 h 1205480"/>
              <a:gd name="connsiteX20" fmla="*/ 2883300 w 3793586"/>
              <a:gd name="connsiteY20" fmla="*/ 965964 h 1205480"/>
              <a:gd name="connsiteX21" fmla="*/ 3068205 w 3793586"/>
              <a:gd name="connsiteY21" fmla="*/ 597910 h 1205480"/>
              <a:gd name="connsiteX22" fmla="*/ 3189905 w 3793586"/>
              <a:gd name="connsiteY22" fmla="*/ 248907 h 1205480"/>
              <a:gd name="connsiteX23" fmla="*/ 3349702 w 3793586"/>
              <a:gd name="connsiteY23" fmla="*/ 365195 h 1205480"/>
              <a:gd name="connsiteX24" fmla="*/ 3486982 w 3793586"/>
              <a:gd name="connsiteY24" fmla="*/ 524345 h 1205480"/>
              <a:gd name="connsiteX25" fmla="*/ 3604566 w 3793586"/>
              <a:gd name="connsiteY25" fmla="*/ 183573 h 1205480"/>
              <a:gd name="connsiteX26" fmla="*/ 3793586 w 3793586"/>
              <a:gd name="connsiteY26" fmla="*/ 9487 h 1205480"/>
              <a:gd name="connsiteX0" fmla="*/ 0 w 3793586"/>
              <a:gd name="connsiteY0" fmla="*/ 480170 h 1205508"/>
              <a:gd name="connsiteX1" fmla="*/ 198544 w 3793586"/>
              <a:gd name="connsiteY1" fmla="*/ 195901 h 1205508"/>
              <a:gd name="connsiteX2" fmla="*/ 310718 w 3793586"/>
              <a:gd name="connsiteY2" fmla="*/ 355699 h 1205508"/>
              <a:gd name="connsiteX3" fmla="*/ 448647 w 3793586"/>
              <a:gd name="connsiteY3" fmla="*/ 505324 h 1205508"/>
              <a:gd name="connsiteX4" fmla="*/ 603034 w 3793586"/>
              <a:gd name="connsiteY4" fmla="*/ 184248 h 1205508"/>
              <a:gd name="connsiteX5" fmla="*/ 773653 w 3793586"/>
              <a:gd name="connsiteY5" fmla="*/ 638 h 1205508"/>
              <a:gd name="connsiteX6" fmla="*/ 955320 w 3793586"/>
              <a:gd name="connsiteY6" fmla="*/ 244219 h 1205508"/>
              <a:gd name="connsiteX7" fmla="*/ 1070082 w 3793586"/>
              <a:gd name="connsiteY7" fmla="*/ 495799 h 1205508"/>
              <a:gd name="connsiteX8" fmla="*/ 1215593 w 3793586"/>
              <a:gd name="connsiteY8" fmla="*/ 378216 h 1205508"/>
              <a:gd name="connsiteX9" fmla="*/ 1328415 w 3793586"/>
              <a:gd name="connsiteY9" fmla="*/ 205426 h 1205508"/>
              <a:gd name="connsiteX10" fmla="*/ 1511378 w 3793586"/>
              <a:gd name="connsiteY10" fmla="*/ 574125 h 1205508"/>
              <a:gd name="connsiteX11" fmla="*/ 1701693 w 3793586"/>
              <a:gd name="connsiteY11" fmla="*/ 942827 h 1205508"/>
              <a:gd name="connsiteX12" fmla="*/ 1813865 w 3793586"/>
              <a:gd name="connsiteY12" fmla="*/ 822423 h 1205508"/>
              <a:gd name="connsiteX13" fmla="*/ 1907636 w 3793586"/>
              <a:gd name="connsiteY13" fmla="*/ 638813 h 1205508"/>
              <a:gd name="connsiteX14" fmla="*/ 1944827 w 3793586"/>
              <a:gd name="connsiteY14" fmla="*/ 681241 h 1205508"/>
              <a:gd name="connsiteX15" fmla="*/ 2120468 w 3793586"/>
              <a:gd name="connsiteY15" fmla="*/ 1003398 h 1205508"/>
              <a:gd name="connsiteX16" fmla="*/ 2295201 w 3793586"/>
              <a:gd name="connsiteY16" fmla="*/ 1205411 h 1205508"/>
              <a:gd name="connsiteX17" fmla="*/ 2450885 w 3793586"/>
              <a:gd name="connsiteY17" fmla="*/ 979586 h 1205508"/>
              <a:gd name="connsiteX18" fmla="*/ 2629731 w 3793586"/>
              <a:gd name="connsiteY18" fmla="*/ 572784 h 1205508"/>
              <a:gd name="connsiteX19" fmla="*/ 2732380 w 3793586"/>
              <a:gd name="connsiteY19" fmla="*/ 864638 h 1205508"/>
              <a:gd name="connsiteX20" fmla="*/ 2883300 w 3793586"/>
              <a:gd name="connsiteY20" fmla="*/ 965992 h 1205508"/>
              <a:gd name="connsiteX21" fmla="*/ 3068205 w 3793586"/>
              <a:gd name="connsiteY21" fmla="*/ 597938 h 1205508"/>
              <a:gd name="connsiteX22" fmla="*/ 3189905 w 3793586"/>
              <a:gd name="connsiteY22" fmla="*/ 248935 h 1205508"/>
              <a:gd name="connsiteX23" fmla="*/ 3349702 w 3793586"/>
              <a:gd name="connsiteY23" fmla="*/ 365223 h 1205508"/>
              <a:gd name="connsiteX24" fmla="*/ 3486982 w 3793586"/>
              <a:gd name="connsiteY24" fmla="*/ 524373 h 1205508"/>
              <a:gd name="connsiteX25" fmla="*/ 3604566 w 3793586"/>
              <a:gd name="connsiteY25" fmla="*/ 183601 h 1205508"/>
              <a:gd name="connsiteX26" fmla="*/ 3793586 w 3793586"/>
              <a:gd name="connsiteY26" fmla="*/ 9515 h 1205508"/>
              <a:gd name="connsiteX0" fmla="*/ 0 w 3793586"/>
              <a:gd name="connsiteY0" fmla="*/ 480139 h 1205477"/>
              <a:gd name="connsiteX1" fmla="*/ 198544 w 3793586"/>
              <a:gd name="connsiteY1" fmla="*/ 195870 h 1205477"/>
              <a:gd name="connsiteX2" fmla="*/ 310718 w 3793586"/>
              <a:gd name="connsiteY2" fmla="*/ 355668 h 1205477"/>
              <a:gd name="connsiteX3" fmla="*/ 439122 w 3793586"/>
              <a:gd name="connsiteY3" fmla="*/ 467193 h 1205477"/>
              <a:gd name="connsiteX4" fmla="*/ 603034 w 3793586"/>
              <a:gd name="connsiteY4" fmla="*/ 184217 h 1205477"/>
              <a:gd name="connsiteX5" fmla="*/ 773653 w 3793586"/>
              <a:gd name="connsiteY5" fmla="*/ 607 h 1205477"/>
              <a:gd name="connsiteX6" fmla="*/ 955320 w 3793586"/>
              <a:gd name="connsiteY6" fmla="*/ 244188 h 1205477"/>
              <a:gd name="connsiteX7" fmla="*/ 1070082 w 3793586"/>
              <a:gd name="connsiteY7" fmla="*/ 495768 h 1205477"/>
              <a:gd name="connsiteX8" fmla="*/ 1215593 w 3793586"/>
              <a:gd name="connsiteY8" fmla="*/ 378185 h 1205477"/>
              <a:gd name="connsiteX9" fmla="*/ 1328415 w 3793586"/>
              <a:gd name="connsiteY9" fmla="*/ 205395 h 1205477"/>
              <a:gd name="connsiteX10" fmla="*/ 1511378 w 3793586"/>
              <a:gd name="connsiteY10" fmla="*/ 574094 h 1205477"/>
              <a:gd name="connsiteX11" fmla="*/ 1701693 w 3793586"/>
              <a:gd name="connsiteY11" fmla="*/ 942796 h 1205477"/>
              <a:gd name="connsiteX12" fmla="*/ 1813865 w 3793586"/>
              <a:gd name="connsiteY12" fmla="*/ 822392 h 1205477"/>
              <a:gd name="connsiteX13" fmla="*/ 1907636 w 3793586"/>
              <a:gd name="connsiteY13" fmla="*/ 638782 h 1205477"/>
              <a:gd name="connsiteX14" fmla="*/ 1944827 w 3793586"/>
              <a:gd name="connsiteY14" fmla="*/ 681210 h 1205477"/>
              <a:gd name="connsiteX15" fmla="*/ 2120468 w 3793586"/>
              <a:gd name="connsiteY15" fmla="*/ 1003367 h 1205477"/>
              <a:gd name="connsiteX16" fmla="*/ 2295201 w 3793586"/>
              <a:gd name="connsiteY16" fmla="*/ 1205380 h 1205477"/>
              <a:gd name="connsiteX17" fmla="*/ 2450885 w 3793586"/>
              <a:gd name="connsiteY17" fmla="*/ 979555 h 1205477"/>
              <a:gd name="connsiteX18" fmla="*/ 2629731 w 3793586"/>
              <a:gd name="connsiteY18" fmla="*/ 572753 h 1205477"/>
              <a:gd name="connsiteX19" fmla="*/ 2732380 w 3793586"/>
              <a:gd name="connsiteY19" fmla="*/ 864607 h 1205477"/>
              <a:gd name="connsiteX20" fmla="*/ 2883300 w 3793586"/>
              <a:gd name="connsiteY20" fmla="*/ 965961 h 1205477"/>
              <a:gd name="connsiteX21" fmla="*/ 3068205 w 3793586"/>
              <a:gd name="connsiteY21" fmla="*/ 597907 h 1205477"/>
              <a:gd name="connsiteX22" fmla="*/ 3189905 w 3793586"/>
              <a:gd name="connsiteY22" fmla="*/ 248904 h 1205477"/>
              <a:gd name="connsiteX23" fmla="*/ 3349702 w 3793586"/>
              <a:gd name="connsiteY23" fmla="*/ 365192 h 1205477"/>
              <a:gd name="connsiteX24" fmla="*/ 3486982 w 3793586"/>
              <a:gd name="connsiteY24" fmla="*/ 524342 h 1205477"/>
              <a:gd name="connsiteX25" fmla="*/ 3604566 w 3793586"/>
              <a:gd name="connsiteY25" fmla="*/ 183570 h 1205477"/>
              <a:gd name="connsiteX26" fmla="*/ 3793586 w 3793586"/>
              <a:gd name="connsiteY26" fmla="*/ 9484 h 1205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793586" h="1205477">
                <a:moveTo>
                  <a:pt x="0" y="480139"/>
                </a:moveTo>
                <a:cubicBezTo>
                  <a:pt x="49567" y="403939"/>
                  <a:pt x="146758" y="216615"/>
                  <a:pt x="198544" y="195870"/>
                </a:cubicBezTo>
                <a:cubicBezTo>
                  <a:pt x="250330" y="175125"/>
                  <a:pt x="270622" y="310447"/>
                  <a:pt x="310718" y="355668"/>
                </a:cubicBezTo>
                <a:cubicBezTo>
                  <a:pt x="350814" y="400889"/>
                  <a:pt x="390403" y="495768"/>
                  <a:pt x="439122" y="467193"/>
                </a:cubicBezTo>
                <a:cubicBezTo>
                  <a:pt x="487841" y="438618"/>
                  <a:pt x="547279" y="261981"/>
                  <a:pt x="603034" y="184217"/>
                </a:cubicBezTo>
                <a:cubicBezTo>
                  <a:pt x="658789" y="106453"/>
                  <a:pt x="714939" y="-9388"/>
                  <a:pt x="773653" y="607"/>
                </a:cubicBezTo>
                <a:cubicBezTo>
                  <a:pt x="832367" y="10602"/>
                  <a:pt x="905915" y="161661"/>
                  <a:pt x="955320" y="244188"/>
                </a:cubicBezTo>
                <a:cubicBezTo>
                  <a:pt x="1004725" y="326715"/>
                  <a:pt x="1026703" y="473435"/>
                  <a:pt x="1070082" y="495768"/>
                </a:cubicBezTo>
                <a:cubicBezTo>
                  <a:pt x="1113461" y="518101"/>
                  <a:pt x="1172537" y="426581"/>
                  <a:pt x="1215593" y="378185"/>
                </a:cubicBezTo>
                <a:cubicBezTo>
                  <a:pt x="1258649" y="329789"/>
                  <a:pt x="1279118" y="172744"/>
                  <a:pt x="1328415" y="205395"/>
                </a:cubicBezTo>
                <a:cubicBezTo>
                  <a:pt x="1377713" y="238047"/>
                  <a:pt x="1449165" y="451194"/>
                  <a:pt x="1511378" y="574094"/>
                </a:cubicBezTo>
                <a:cubicBezTo>
                  <a:pt x="1573591" y="696994"/>
                  <a:pt x="1651279" y="901413"/>
                  <a:pt x="1701693" y="942796"/>
                </a:cubicBezTo>
                <a:cubicBezTo>
                  <a:pt x="1752107" y="984179"/>
                  <a:pt x="1779541" y="873061"/>
                  <a:pt x="1813865" y="822392"/>
                </a:cubicBezTo>
                <a:cubicBezTo>
                  <a:pt x="1848189" y="771723"/>
                  <a:pt x="1885809" y="662312"/>
                  <a:pt x="1907636" y="638782"/>
                </a:cubicBezTo>
                <a:cubicBezTo>
                  <a:pt x="1929463" y="615252"/>
                  <a:pt x="1909355" y="620446"/>
                  <a:pt x="1944827" y="681210"/>
                </a:cubicBezTo>
                <a:cubicBezTo>
                  <a:pt x="1980299" y="741974"/>
                  <a:pt x="2062072" y="916005"/>
                  <a:pt x="2120468" y="1003367"/>
                </a:cubicBezTo>
                <a:cubicBezTo>
                  <a:pt x="2178864" y="1090729"/>
                  <a:pt x="2240131" y="1209349"/>
                  <a:pt x="2295201" y="1205380"/>
                </a:cubicBezTo>
                <a:cubicBezTo>
                  <a:pt x="2350271" y="1201411"/>
                  <a:pt x="2395130" y="1084993"/>
                  <a:pt x="2450885" y="979555"/>
                </a:cubicBezTo>
                <a:cubicBezTo>
                  <a:pt x="2506640" y="874117"/>
                  <a:pt x="2582815" y="591911"/>
                  <a:pt x="2629731" y="572753"/>
                </a:cubicBezTo>
                <a:cubicBezTo>
                  <a:pt x="2676647" y="553595"/>
                  <a:pt x="2690118" y="799072"/>
                  <a:pt x="2732380" y="864607"/>
                </a:cubicBezTo>
                <a:cubicBezTo>
                  <a:pt x="2774642" y="930142"/>
                  <a:pt x="2827329" y="1010411"/>
                  <a:pt x="2883300" y="965961"/>
                </a:cubicBezTo>
                <a:cubicBezTo>
                  <a:pt x="2939271" y="921511"/>
                  <a:pt x="3017104" y="717417"/>
                  <a:pt x="3068205" y="597907"/>
                </a:cubicBezTo>
                <a:cubicBezTo>
                  <a:pt x="3119306" y="478398"/>
                  <a:pt x="3142989" y="287690"/>
                  <a:pt x="3189905" y="248904"/>
                </a:cubicBezTo>
                <a:cubicBezTo>
                  <a:pt x="3236821" y="210118"/>
                  <a:pt x="3300189" y="319286"/>
                  <a:pt x="3349702" y="365192"/>
                </a:cubicBezTo>
                <a:cubicBezTo>
                  <a:pt x="3399215" y="411098"/>
                  <a:pt x="3444505" y="554612"/>
                  <a:pt x="3486982" y="524342"/>
                </a:cubicBezTo>
                <a:cubicBezTo>
                  <a:pt x="3529459" y="494072"/>
                  <a:pt x="3553465" y="269380"/>
                  <a:pt x="3604566" y="183570"/>
                </a:cubicBezTo>
                <a:cubicBezTo>
                  <a:pt x="3655667" y="97760"/>
                  <a:pt x="3717941" y="5369"/>
                  <a:pt x="3793586" y="9484"/>
                </a:cubicBezTo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>
              <a:solidFill>
                <a:srgbClr val="FFC000"/>
              </a:solidFill>
            </a:endParaRPr>
          </a:p>
        </p:txBody>
      </p:sp>
      <p:sp>
        <p:nvSpPr>
          <p:cNvPr id="8" name="Volný tvar 7"/>
          <p:cNvSpPr/>
          <p:nvPr/>
        </p:nvSpPr>
        <p:spPr>
          <a:xfrm>
            <a:off x="1004888" y="3905250"/>
            <a:ext cx="3814762" cy="1406525"/>
          </a:xfrm>
          <a:custGeom>
            <a:avLst/>
            <a:gdLst>
              <a:gd name="connsiteX0" fmla="*/ 0 w 3814762"/>
              <a:gd name="connsiteY0" fmla="*/ 571928 h 1406762"/>
              <a:gd name="connsiteX1" fmla="*/ 42862 w 3814762"/>
              <a:gd name="connsiteY1" fmla="*/ 390953 h 1406762"/>
              <a:gd name="connsiteX2" fmla="*/ 90487 w 3814762"/>
              <a:gd name="connsiteY2" fmla="*/ 538591 h 1406762"/>
              <a:gd name="connsiteX3" fmla="*/ 128587 w 3814762"/>
              <a:gd name="connsiteY3" fmla="*/ 700516 h 1406762"/>
              <a:gd name="connsiteX4" fmla="*/ 171450 w 3814762"/>
              <a:gd name="connsiteY4" fmla="*/ 476678 h 1406762"/>
              <a:gd name="connsiteX5" fmla="*/ 223837 w 3814762"/>
              <a:gd name="connsiteY5" fmla="*/ 233791 h 1406762"/>
              <a:gd name="connsiteX6" fmla="*/ 266700 w 3814762"/>
              <a:gd name="connsiteY6" fmla="*/ 481441 h 1406762"/>
              <a:gd name="connsiteX7" fmla="*/ 323850 w 3814762"/>
              <a:gd name="connsiteY7" fmla="*/ 733853 h 1406762"/>
              <a:gd name="connsiteX8" fmla="*/ 361950 w 3814762"/>
              <a:gd name="connsiteY8" fmla="*/ 543353 h 1406762"/>
              <a:gd name="connsiteX9" fmla="*/ 409575 w 3814762"/>
              <a:gd name="connsiteY9" fmla="*/ 362378 h 1406762"/>
              <a:gd name="connsiteX10" fmla="*/ 452437 w 3814762"/>
              <a:gd name="connsiteY10" fmla="*/ 548116 h 1406762"/>
              <a:gd name="connsiteX11" fmla="*/ 504825 w 3814762"/>
              <a:gd name="connsiteY11" fmla="*/ 752903 h 1406762"/>
              <a:gd name="connsiteX12" fmla="*/ 542925 w 3814762"/>
              <a:gd name="connsiteY12" fmla="*/ 462391 h 1406762"/>
              <a:gd name="connsiteX13" fmla="*/ 604837 w 3814762"/>
              <a:gd name="connsiteY13" fmla="*/ 167116 h 1406762"/>
              <a:gd name="connsiteX14" fmla="*/ 652462 w 3814762"/>
              <a:gd name="connsiteY14" fmla="*/ 333803 h 1406762"/>
              <a:gd name="connsiteX15" fmla="*/ 681037 w 3814762"/>
              <a:gd name="connsiteY15" fmla="*/ 462391 h 1406762"/>
              <a:gd name="connsiteX16" fmla="*/ 738187 w 3814762"/>
              <a:gd name="connsiteY16" fmla="*/ 219503 h 1406762"/>
              <a:gd name="connsiteX17" fmla="*/ 781050 w 3814762"/>
              <a:gd name="connsiteY17" fmla="*/ 428 h 1406762"/>
              <a:gd name="connsiteX18" fmla="*/ 833437 w 3814762"/>
              <a:gd name="connsiteY18" fmla="*/ 276653 h 1406762"/>
              <a:gd name="connsiteX19" fmla="*/ 885825 w 3814762"/>
              <a:gd name="connsiteY19" fmla="*/ 533828 h 1406762"/>
              <a:gd name="connsiteX20" fmla="*/ 919162 w 3814762"/>
              <a:gd name="connsiteY20" fmla="*/ 371903 h 1406762"/>
              <a:gd name="connsiteX21" fmla="*/ 957262 w 3814762"/>
              <a:gd name="connsiteY21" fmla="*/ 248078 h 1406762"/>
              <a:gd name="connsiteX22" fmla="*/ 1014412 w 3814762"/>
              <a:gd name="connsiteY22" fmla="*/ 505253 h 1406762"/>
              <a:gd name="connsiteX23" fmla="*/ 1057275 w 3814762"/>
              <a:gd name="connsiteY23" fmla="*/ 781478 h 1406762"/>
              <a:gd name="connsiteX24" fmla="*/ 1104900 w 3814762"/>
              <a:gd name="connsiteY24" fmla="*/ 562403 h 1406762"/>
              <a:gd name="connsiteX25" fmla="*/ 1162050 w 3814762"/>
              <a:gd name="connsiteY25" fmla="*/ 338566 h 1406762"/>
              <a:gd name="connsiteX26" fmla="*/ 1200150 w 3814762"/>
              <a:gd name="connsiteY26" fmla="*/ 524303 h 1406762"/>
              <a:gd name="connsiteX27" fmla="*/ 1238250 w 3814762"/>
              <a:gd name="connsiteY27" fmla="*/ 690991 h 1406762"/>
              <a:gd name="connsiteX28" fmla="*/ 1290637 w 3814762"/>
              <a:gd name="connsiteY28" fmla="*/ 448103 h 1406762"/>
              <a:gd name="connsiteX29" fmla="*/ 1338262 w 3814762"/>
              <a:gd name="connsiteY29" fmla="*/ 229028 h 1406762"/>
              <a:gd name="connsiteX30" fmla="*/ 1390650 w 3814762"/>
              <a:gd name="connsiteY30" fmla="*/ 514778 h 1406762"/>
              <a:gd name="connsiteX31" fmla="*/ 1433512 w 3814762"/>
              <a:gd name="connsiteY31" fmla="*/ 757666 h 1406762"/>
              <a:gd name="connsiteX32" fmla="*/ 1481137 w 3814762"/>
              <a:gd name="connsiteY32" fmla="*/ 605266 h 1406762"/>
              <a:gd name="connsiteX33" fmla="*/ 1514475 w 3814762"/>
              <a:gd name="connsiteY33" fmla="*/ 486203 h 1406762"/>
              <a:gd name="connsiteX34" fmla="*/ 1571625 w 3814762"/>
              <a:gd name="connsiteY34" fmla="*/ 819578 h 1406762"/>
              <a:gd name="connsiteX35" fmla="*/ 1628775 w 3814762"/>
              <a:gd name="connsiteY35" fmla="*/ 1124378 h 1406762"/>
              <a:gd name="connsiteX36" fmla="*/ 1671637 w 3814762"/>
              <a:gd name="connsiteY36" fmla="*/ 924353 h 1406762"/>
              <a:gd name="connsiteX37" fmla="*/ 1704975 w 3814762"/>
              <a:gd name="connsiteY37" fmla="*/ 771953 h 1406762"/>
              <a:gd name="connsiteX38" fmla="*/ 1757362 w 3814762"/>
              <a:gd name="connsiteY38" fmla="*/ 976741 h 1406762"/>
              <a:gd name="connsiteX39" fmla="*/ 1804987 w 3814762"/>
              <a:gd name="connsiteY39" fmla="*/ 1176766 h 1406762"/>
              <a:gd name="connsiteX40" fmla="*/ 1852612 w 3814762"/>
              <a:gd name="connsiteY40" fmla="*/ 905303 h 1406762"/>
              <a:gd name="connsiteX41" fmla="*/ 1895475 w 3814762"/>
              <a:gd name="connsiteY41" fmla="*/ 662416 h 1406762"/>
              <a:gd name="connsiteX42" fmla="*/ 1952625 w 3814762"/>
              <a:gd name="connsiteY42" fmla="*/ 891016 h 1406762"/>
              <a:gd name="connsiteX43" fmla="*/ 1981200 w 3814762"/>
              <a:gd name="connsiteY43" fmla="*/ 1071991 h 1406762"/>
              <a:gd name="connsiteX44" fmla="*/ 2033587 w 3814762"/>
              <a:gd name="connsiteY44" fmla="*/ 900541 h 1406762"/>
              <a:gd name="connsiteX45" fmla="*/ 2071687 w 3814762"/>
              <a:gd name="connsiteY45" fmla="*/ 757666 h 1406762"/>
              <a:gd name="connsiteX46" fmla="*/ 2128837 w 3814762"/>
              <a:gd name="connsiteY46" fmla="*/ 1052941 h 1406762"/>
              <a:gd name="connsiteX47" fmla="*/ 2176462 w 3814762"/>
              <a:gd name="connsiteY47" fmla="*/ 1348216 h 1406762"/>
              <a:gd name="connsiteX48" fmla="*/ 2228850 w 3814762"/>
              <a:gd name="connsiteY48" fmla="*/ 1152953 h 1406762"/>
              <a:gd name="connsiteX49" fmla="*/ 2262187 w 3814762"/>
              <a:gd name="connsiteY49" fmla="*/ 1005316 h 1406762"/>
              <a:gd name="connsiteX50" fmla="*/ 2319337 w 3814762"/>
              <a:gd name="connsiteY50" fmla="*/ 1205341 h 1406762"/>
              <a:gd name="connsiteX51" fmla="*/ 2357437 w 3814762"/>
              <a:gd name="connsiteY51" fmla="*/ 1405366 h 1406762"/>
              <a:gd name="connsiteX52" fmla="*/ 2409825 w 3814762"/>
              <a:gd name="connsiteY52" fmla="*/ 1100566 h 1406762"/>
              <a:gd name="connsiteX53" fmla="*/ 2457450 w 3814762"/>
              <a:gd name="connsiteY53" fmla="*/ 829103 h 1406762"/>
              <a:gd name="connsiteX54" fmla="*/ 2495550 w 3814762"/>
              <a:gd name="connsiteY54" fmla="*/ 995791 h 1406762"/>
              <a:gd name="connsiteX55" fmla="*/ 2538412 w 3814762"/>
              <a:gd name="connsiteY55" fmla="*/ 1119616 h 1406762"/>
              <a:gd name="connsiteX56" fmla="*/ 2590800 w 3814762"/>
              <a:gd name="connsiteY56" fmla="*/ 886253 h 1406762"/>
              <a:gd name="connsiteX57" fmla="*/ 2643187 w 3814762"/>
              <a:gd name="connsiteY57" fmla="*/ 652891 h 1406762"/>
              <a:gd name="connsiteX58" fmla="*/ 2690812 w 3814762"/>
              <a:gd name="connsiteY58" fmla="*/ 900541 h 1406762"/>
              <a:gd name="connsiteX59" fmla="*/ 2733675 w 3814762"/>
              <a:gd name="connsiteY59" fmla="*/ 1143428 h 1406762"/>
              <a:gd name="connsiteX60" fmla="*/ 2776537 w 3814762"/>
              <a:gd name="connsiteY60" fmla="*/ 943403 h 1406762"/>
              <a:gd name="connsiteX61" fmla="*/ 2819400 w 3814762"/>
              <a:gd name="connsiteY61" fmla="*/ 771953 h 1406762"/>
              <a:gd name="connsiteX62" fmla="*/ 2871787 w 3814762"/>
              <a:gd name="connsiteY62" fmla="*/ 981503 h 1406762"/>
              <a:gd name="connsiteX63" fmla="*/ 2914650 w 3814762"/>
              <a:gd name="connsiteY63" fmla="*/ 1172003 h 1406762"/>
              <a:gd name="connsiteX64" fmla="*/ 2962275 w 3814762"/>
              <a:gd name="connsiteY64" fmla="*/ 891016 h 1406762"/>
              <a:gd name="connsiteX65" fmla="*/ 3014662 w 3814762"/>
              <a:gd name="connsiteY65" fmla="*/ 590978 h 1406762"/>
              <a:gd name="connsiteX66" fmla="*/ 3057525 w 3814762"/>
              <a:gd name="connsiteY66" fmla="*/ 738616 h 1406762"/>
              <a:gd name="connsiteX67" fmla="*/ 3100387 w 3814762"/>
              <a:gd name="connsiteY67" fmla="*/ 848153 h 1406762"/>
              <a:gd name="connsiteX68" fmla="*/ 3152775 w 3814762"/>
              <a:gd name="connsiteY68" fmla="*/ 533828 h 1406762"/>
              <a:gd name="connsiteX69" fmla="*/ 3195637 w 3814762"/>
              <a:gd name="connsiteY69" fmla="*/ 262366 h 1406762"/>
              <a:gd name="connsiteX70" fmla="*/ 3238500 w 3814762"/>
              <a:gd name="connsiteY70" fmla="*/ 467153 h 1406762"/>
              <a:gd name="connsiteX71" fmla="*/ 3286125 w 3814762"/>
              <a:gd name="connsiteY71" fmla="*/ 662416 h 1406762"/>
              <a:gd name="connsiteX72" fmla="*/ 3333750 w 3814762"/>
              <a:gd name="connsiteY72" fmla="*/ 476678 h 1406762"/>
              <a:gd name="connsiteX73" fmla="*/ 3371850 w 3814762"/>
              <a:gd name="connsiteY73" fmla="*/ 300466 h 1406762"/>
              <a:gd name="connsiteX74" fmla="*/ 3424237 w 3814762"/>
              <a:gd name="connsiteY74" fmla="*/ 514778 h 1406762"/>
              <a:gd name="connsiteX75" fmla="*/ 3467100 w 3814762"/>
              <a:gd name="connsiteY75" fmla="*/ 800528 h 1406762"/>
              <a:gd name="connsiteX76" fmla="*/ 3519487 w 3814762"/>
              <a:gd name="connsiteY76" fmla="*/ 529066 h 1406762"/>
              <a:gd name="connsiteX77" fmla="*/ 3571875 w 3814762"/>
              <a:gd name="connsiteY77" fmla="*/ 314753 h 1406762"/>
              <a:gd name="connsiteX78" fmla="*/ 3614737 w 3814762"/>
              <a:gd name="connsiteY78" fmla="*/ 476678 h 1406762"/>
              <a:gd name="connsiteX79" fmla="*/ 3652837 w 3814762"/>
              <a:gd name="connsiteY79" fmla="*/ 610028 h 1406762"/>
              <a:gd name="connsiteX80" fmla="*/ 3700462 w 3814762"/>
              <a:gd name="connsiteY80" fmla="*/ 324278 h 1406762"/>
              <a:gd name="connsiteX81" fmla="*/ 3752850 w 3814762"/>
              <a:gd name="connsiteY81" fmla="*/ 43291 h 1406762"/>
              <a:gd name="connsiteX82" fmla="*/ 3795712 w 3814762"/>
              <a:gd name="connsiteY82" fmla="*/ 219503 h 1406762"/>
              <a:gd name="connsiteX83" fmla="*/ 3814762 w 3814762"/>
              <a:gd name="connsiteY83" fmla="*/ 367141 h 1406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</a:cxnLst>
            <a:rect l="l" t="t" r="r" b="b"/>
            <a:pathLst>
              <a:path w="3814762" h="1406762">
                <a:moveTo>
                  <a:pt x="0" y="571928"/>
                </a:moveTo>
                <a:cubicBezTo>
                  <a:pt x="13890" y="484218"/>
                  <a:pt x="27781" y="396509"/>
                  <a:pt x="42862" y="390953"/>
                </a:cubicBezTo>
                <a:cubicBezTo>
                  <a:pt x="57943" y="385397"/>
                  <a:pt x="76200" y="486997"/>
                  <a:pt x="90487" y="538591"/>
                </a:cubicBezTo>
                <a:cubicBezTo>
                  <a:pt x="104774" y="590185"/>
                  <a:pt x="115093" y="710835"/>
                  <a:pt x="128587" y="700516"/>
                </a:cubicBezTo>
                <a:cubicBezTo>
                  <a:pt x="142081" y="690197"/>
                  <a:pt x="155575" y="554465"/>
                  <a:pt x="171450" y="476678"/>
                </a:cubicBezTo>
                <a:cubicBezTo>
                  <a:pt x="187325" y="398891"/>
                  <a:pt x="207962" y="232997"/>
                  <a:pt x="223837" y="233791"/>
                </a:cubicBezTo>
                <a:cubicBezTo>
                  <a:pt x="239712" y="234585"/>
                  <a:pt x="250031" y="398097"/>
                  <a:pt x="266700" y="481441"/>
                </a:cubicBezTo>
                <a:cubicBezTo>
                  <a:pt x="283369" y="564785"/>
                  <a:pt x="307975" y="723534"/>
                  <a:pt x="323850" y="733853"/>
                </a:cubicBezTo>
                <a:cubicBezTo>
                  <a:pt x="339725" y="744172"/>
                  <a:pt x="347663" y="605265"/>
                  <a:pt x="361950" y="543353"/>
                </a:cubicBezTo>
                <a:cubicBezTo>
                  <a:pt x="376237" y="481441"/>
                  <a:pt x="394494" y="361584"/>
                  <a:pt x="409575" y="362378"/>
                </a:cubicBezTo>
                <a:cubicBezTo>
                  <a:pt x="424656" y="363172"/>
                  <a:pt x="436562" y="483029"/>
                  <a:pt x="452437" y="548116"/>
                </a:cubicBezTo>
                <a:cubicBezTo>
                  <a:pt x="468312" y="613203"/>
                  <a:pt x="489744" y="767191"/>
                  <a:pt x="504825" y="752903"/>
                </a:cubicBezTo>
                <a:cubicBezTo>
                  <a:pt x="519906" y="738616"/>
                  <a:pt x="526256" y="560022"/>
                  <a:pt x="542925" y="462391"/>
                </a:cubicBezTo>
                <a:cubicBezTo>
                  <a:pt x="559594" y="364760"/>
                  <a:pt x="586581" y="188547"/>
                  <a:pt x="604837" y="167116"/>
                </a:cubicBezTo>
                <a:cubicBezTo>
                  <a:pt x="623093" y="145685"/>
                  <a:pt x="639762" y="284591"/>
                  <a:pt x="652462" y="333803"/>
                </a:cubicBezTo>
                <a:cubicBezTo>
                  <a:pt x="665162" y="383015"/>
                  <a:pt x="666750" y="481441"/>
                  <a:pt x="681037" y="462391"/>
                </a:cubicBezTo>
                <a:cubicBezTo>
                  <a:pt x="695325" y="443341"/>
                  <a:pt x="721518" y="296497"/>
                  <a:pt x="738187" y="219503"/>
                </a:cubicBezTo>
                <a:cubicBezTo>
                  <a:pt x="754856" y="142509"/>
                  <a:pt x="765175" y="-9097"/>
                  <a:pt x="781050" y="428"/>
                </a:cubicBezTo>
                <a:cubicBezTo>
                  <a:pt x="796925" y="9953"/>
                  <a:pt x="815975" y="187753"/>
                  <a:pt x="833437" y="276653"/>
                </a:cubicBezTo>
                <a:cubicBezTo>
                  <a:pt x="850899" y="365553"/>
                  <a:pt x="871538" y="517953"/>
                  <a:pt x="885825" y="533828"/>
                </a:cubicBezTo>
                <a:cubicBezTo>
                  <a:pt x="900113" y="549703"/>
                  <a:pt x="907256" y="419528"/>
                  <a:pt x="919162" y="371903"/>
                </a:cubicBezTo>
                <a:cubicBezTo>
                  <a:pt x="931068" y="324278"/>
                  <a:pt x="941387" y="225853"/>
                  <a:pt x="957262" y="248078"/>
                </a:cubicBezTo>
                <a:cubicBezTo>
                  <a:pt x="973137" y="270303"/>
                  <a:pt x="997743" y="416353"/>
                  <a:pt x="1014412" y="505253"/>
                </a:cubicBezTo>
                <a:cubicBezTo>
                  <a:pt x="1031081" y="594153"/>
                  <a:pt x="1042194" y="771953"/>
                  <a:pt x="1057275" y="781478"/>
                </a:cubicBezTo>
                <a:cubicBezTo>
                  <a:pt x="1072356" y="791003"/>
                  <a:pt x="1087438" y="636222"/>
                  <a:pt x="1104900" y="562403"/>
                </a:cubicBezTo>
                <a:cubicBezTo>
                  <a:pt x="1122362" y="488584"/>
                  <a:pt x="1146175" y="344916"/>
                  <a:pt x="1162050" y="338566"/>
                </a:cubicBezTo>
                <a:cubicBezTo>
                  <a:pt x="1177925" y="332216"/>
                  <a:pt x="1187450" y="465565"/>
                  <a:pt x="1200150" y="524303"/>
                </a:cubicBezTo>
                <a:cubicBezTo>
                  <a:pt x="1212850" y="583041"/>
                  <a:pt x="1223169" y="703691"/>
                  <a:pt x="1238250" y="690991"/>
                </a:cubicBezTo>
                <a:cubicBezTo>
                  <a:pt x="1253331" y="678291"/>
                  <a:pt x="1273968" y="525097"/>
                  <a:pt x="1290637" y="448103"/>
                </a:cubicBezTo>
                <a:cubicBezTo>
                  <a:pt x="1307306" y="371109"/>
                  <a:pt x="1321593" y="217916"/>
                  <a:pt x="1338262" y="229028"/>
                </a:cubicBezTo>
                <a:cubicBezTo>
                  <a:pt x="1354931" y="240140"/>
                  <a:pt x="1374775" y="426672"/>
                  <a:pt x="1390650" y="514778"/>
                </a:cubicBezTo>
                <a:cubicBezTo>
                  <a:pt x="1406525" y="602884"/>
                  <a:pt x="1418431" y="742585"/>
                  <a:pt x="1433512" y="757666"/>
                </a:cubicBezTo>
                <a:cubicBezTo>
                  <a:pt x="1448593" y="772747"/>
                  <a:pt x="1467643" y="650510"/>
                  <a:pt x="1481137" y="605266"/>
                </a:cubicBezTo>
                <a:cubicBezTo>
                  <a:pt x="1494631" y="560022"/>
                  <a:pt x="1499394" y="450484"/>
                  <a:pt x="1514475" y="486203"/>
                </a:cubicBezTo>
                <a:cubicBezTo>
                  <a:pt x="1529556" y="521922"/>
                  <a:pt x="1552575" y="713215"/>
                  <a:pt x="1571625" y="819578"/>
                </a:cubicBezTo>
                <a:cubicBezTo>
                  <a:pt x="1590675" y="925941"/>
                  <a:pt x="1612106" y="1106916"/>
                  <a:pt x="1628775" y="1124378"/>
                </a:cubicBezTo>
                <a:cubicBezTo>
                  <a:pt x="1645444" y="1141840"/>
                  <a:pt x="1658937" y="983091"/>
                  <a:pt x="1671637" y="924353"/>
                </a:cubicBezTo>
                <a:cubicBezTo>
                  <a:pt x="1684337" y="865616"/>
                  <a:pt x="1690688" y="763222"/>
                  <a:pt x="1704975" y="771953"/>
                </a:cubicBezTo>
                <a:cubicBezTo>
                  <a:pt x="1719262" y="780684"/>
                  <a:pt x="1740693" y="909272"/>
                  <a:pt x="1757362" y="976741"/>
                </a:cubicBezTo>
                <a:cubicBezTo>
                  <a:pt x="1774031" y="1044210"/>
                  <a:pt x="1789112" y="1188672"/>
                  <a:pt x="1804987" y="1176766"/>
                </a:cubicBezTo>
                <a:cubicBezTo>
                  <a:pt x="1820862" y="1164860"/>
                  <a:pt x="1837531" y="991028"/>
                  <a:pt x="1852612" y="905303"/>
                </a:cubicBezTo>
                <a:cubicBezTo>
                  <a:pt x="1867693" y="819578"/>
                  <a:pt x="1878806" y="664797"/>
                  <a:pt x="1895475" y="662416"/>
                </a:cubicBezTo>
                <a:cubicBezTo>
                  <a:pt x="1912144" y="660035"/>
                  <a:pt x="1938338" y="822754"/>
                  <a:pt x="1952625" y="891016"/>
                </a:cubicBezTo>
                <a:cubicBezTo>
                  <a:pt x="1966912" y="959278"/>
                  <a:pt x="1967706" y="1070404"/>
                  <a:pt x="1981200" y="1071991"/>
                </a:cubicBezTo>
                <a:cubicBezTo>
                  <a:pt x="1994694" y="1073578"/>
                  <a:pt x="2018506" y="952929"/>
                  <a:pt x="2033587" y="900541"/>
                </a:cubicBezTo>
                <a:cubicBezTo>
                  <a:pt x="2048668" y="848153"/>
                  <a:pt x="2055812" y="732266"/>
                  <a:pt x="2071687" y="757666"/>
                </a:cubicBezTo>
                <a:cubicBezTo>
                  <a:pt x="2087562" y="783066"/>
                  <a:pt x="2111375" y="954516"/>
                  <a:pt x="2128837" y="1052941"/>
                </a:cubicBezTo>
                <a:cubicBezTo>
                  <a:pt x="2146300" y="1151366"/>
                  <a:pt x="2159793" y="1331547"/>
                  <a:pt x="2176462" y="1348216"/>
                </a:cubicBezTo>
                <a:cubicBezTo>
                  <a:pt x="2193131" y="1364885"/>
                  <a:pt x="2214563" y="1210103"/>
                  <a:pt x="2228850" y="1152953"/>
                </a:cubicBezTo>
                <a:cubicBezTo>
                  <a:pt x="2243138" y="1095803"/>
                  <a:pt x="2247106" y="996585"/>
                  <a:pt x="2262187" y="1005316"/>
                </a:cubicBezTo>
                <a:cubicBezTo>
                  <a:pt x="2277268" y="1014047"/>
                  <a:pt x="2303462" y="1138666"/>
                  <a:pt x="2319337" y="1205341"/>
                </a:cubicBezTo>
                <a:cubicBezTo>
                  <a:pt x="2335212" y="1272016"/>
                  <a:pt x="2342356" y="1422829"/>
                  <a:pt x="2357437" y="1405366"/>
                </a:cubicBezTo>
                <a:cubicBezTo>
                  <a:pt x="2372518" y="1387904"/>
                  <a:pt x="2393156" y="1196610"/>
                  <a:pt x="2409825" y="1100566"/>
                </a:cubicBezTo>
                <a:cubicBezTo>
                  <a:pt x="2426494" y="1004522"/>
                  <a:pt x="2443163" y="846565"/>
                  <a:pt x="2457450" y="829103"/>
                </a:cubicBezTo>
                <a:cubicBezTo>
                  <a:pt x="2471737" y="811641"/>
                  <a:pt x="2482056" y="947372"/>
                  <a:pt x="2495550" y="995791"/>
                </a:cubicBezTo>
                <a:cubicBezTo>
                  <a:pt x="2509044" y="1044210"/>
                  <a:pt x="2522537" y="1137872"/>
                  <a:pt x="2538412" y="1119616"/>
                </a:cubicBezTo>
                <a:cubicBezTo>
                  <a:pt x="2554287" y="1101360"/>
                  <a:pt x="2590800" y="886253"/>
                  <a:pt x="2590800" y="886253"/>
                </a:cubicBezTo>
                <a:cubicBezTo>
                  <a:pt x="2608262" y="808466"/>
                  <a:pt x="2626518" y="650510"/>
                  <a:pt x="2643187" y="652891"/>
                </a:cubicBezTo>
                <a:cubicBezTo>
                  <a:pt x="2659856" y="655272"/>
                  <a:pt x="2675731" y="818785"/>
                  <a:pt x="2690812" y="900541"/>
                </a:cubicBezTo>
                <a:cubicBezTo>
                  <a:pt x="2705893" y="982297"/>
                  <a:pt x="2719388" y="1136284"/>
                  <a:pt x="2733675" y="1143428"/>
                </a:cubicBezTo>
                <a:cubicBezTo>
                  <a:pt x="2747962" y="1150572"/>
                  <a:pt x="2762250" y="1005315"/>
                  <a:pt x="2776537" y="943403"/>
                </a:cubicBezTo>
                <a:cubicBezTo>
                  <a:pt x="2790824" y="881491"/>
                  <a:pt x="2803525" y="765603"/>
                  <a:pt x="2819400" y="771953"/>
                </a:cubicBezTo>
                <a:cubicBezTo>
                  <a:pt x="2835275" y="778303"/>
                  <a:pt x="2855912" y="914828"/>
                  <a:pt x="2871787" y="981503"/>
                </a:cubicBezTo>
                <a:cubicBezTo>
                  <a:pt x="2887662" y="1048178"/>
                  <a:pt x="2899569" y="1187084"/>
                  <a:pt x="2914650" y="1172003"/>
                </a:cubicBezTo>
                <a:cubicBezTo>
                  <a:pt x="2929731" y="1156922"/>
                  <a:pt x="2945606" y="987853"/>
                  <a:pt x="2962275" y="891016"/>
                </a:cubicBezTo>
                <a:cubicBezTo>
                  <a:pt x="2978944" y="794179"/>
                  <a:pt x="2998787" y="616378"/>
                  <a:pt x="3014662" y="590978"/>
                </a:cubicBezTo>
                <a:cubicBezTo>
                  <a:pt x="3030537" y="565578"/>
                  <a:pt x="3043238" y="695754"/>
                  <a:pt x="3057525" y="738616"/>
                </a:cubicBezTo>
                <a:cubicBezTo>
                  <a:pt x="3071812" y="781478"/>
                  <a:pt x="3084512" y="882284"/>
                  <a:pt x="3100387" y="848153"/>
                </a:cubicBezTo>
                <a:cubicBezTo>
                  <a:pt x="3116262" y="814022"/>
                  <a:pt x="3136900" y="631459"/>
                  <a:pt x="3152775" y="533828"/>
                </a:cubicBezTo>
                <a:cubicBezTo>
                  <a:pt x="3168650" y="436197"/>
                  <a:pt x="3181350" y="273478"/>
                  <a:pt x="3195637" y="262366"/>
                </a:cubicBezTo>
                <a:cubicBezTo>
                  <a:pt x="3209925" y="251253"/>
                  <a:pt x="3223419" y="400478"/>
                  <a:pt x="3238500" y="467153"/>
                </a:cubicBezTo>
                <a:cubicBezTo>
                  <a:pt x="3253581" y="533828"/>
                  <a:pt x="3270250" y="660829"/>
                  <a:pt x="3286125" y="662416"/>
                </a:cubicBezTo>
                <a:cubicBezTo>
                  <a:pt x="3302000" y="664004"/>
                  <a:pt x="3319463" y="537003"/>
                  <a:pt x="3333750" y="476678"/>
                </a:cubicBezTo>
                <a:cubicBezTo>
                  <a:pt x="3348037" y="416353"/>
                  <a:pt x="3356769" y="294116"/>
                  <a:pt x="3371850" y="300466"/>
                </a:cubicBezTo>
                <a:cubicBezTo>
                  <a:pt x="3386931" y="306816"/>
                  <a:pt x="3408362" y="431434"/>
                  <a:pt x="3424237" y="514778"/>
                </a:cubicBezTo>
                <a:cubicBezTo>
                  <a:pt x="3440112" y="598122"/>
                  <a:pt x="3451225" y="798147"/>
                  <a:pt x="3467100" y="800528"/>
                </a:cubicBezTo>
                <a:cubicBezTo>
                  <a:pt x="3482975" y="802909"/>
                  <a:pt x="3502025" y="610028"/>
                  <a:pt x="3519487" y="529066"/>
                </a:cubicBezTo>
                <a:cubicBezTo>
                  <a:pt x="3536949" y="448104"/>
                  <a:pt x="3556000" y="323484"/>
                  <a:pt x="3571875" y="314753"/>
                </a:cubicBezTo>
                <a:cubicBezTo>
                  <a:pt x="3587750" y="306022"/>
                  <a:pt x="3601243" y="427466"/>
                  <a:pt x="3614737" y="476678"/>
                </a:cubicBezTo>
                <a:cubicBezTo>
                  <a:pt x="3628231" y="525890"/>
                  <a:pt x="3638550" y="635428"/>
                  <a:pt x="3652837" y="610028"/>
                </a:cubicBezTo>
                <a:cubicBezTo>
                  <a:pt x="3667124" y="584628"/>
                  <a:pt x="3683793" y="418734"/>
                  <a:pt x="3700462" y="324278"/>
                </a:cubicBezTo>
                <a:cubicBezTo>
                  <a:pt x="3717131" y="229822"/>
                  <a:pt x="3736975" y="60753"/>
                  <a:pt x="3752850" y="43291"/>
                </a:cubicBezTo>
                <a:cubicBezTo>
                  <a:pt x="3768725" y="25829"/>
                  <a:pt x="3785393" y="165528"/>
                  <a:pt x="3795712" y="219503"/>
                </a:cubicBezTo>
                <a:cubicBezTo>
                  <a:pt x="3806031" y="273478"/>
                  <a:pt x="3814762" y="367141"/>
                  <a:pt x="3814762" y="367141"/>
                </a:cubicBezTo>
              </a:path>
            </a:pathLst>
          </a:cu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10" name="TextovéPole 9"/>
          <p:cNvSpPr txBox="1"/>
          <p:nvPr/>
        </p:nvSpPr>
        <p:spPr>
          <a:xfrm>
            <a:off x="1162050" y="4851400"/>
            <a:ext cx="1212850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b="1" dirty="0">
                <a:solidFill>
                  <a:srgbClr val="000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f = 0,02 Hz</a:t>
            </a:r>
          </a:p>
        </p:txBody>
      </p:sp>
      <p:sp>
        <p:nvSpPr>
          <p:cNvPr id="51" name="TextovéPole 50"/>
          <p:cNvSpPr txBox="1"/>
          <p:nvPr/>
        </p:nvSpPr>
        <p:spPr>
          <a:xfrm>
            <a:off x="1157288" y="4849813"/>
            <a:ext cx="1092200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f = 0,1 Hz</a:t>
            </a:r>
          </a:p>
        </p:txBody>
      </p:sp>
      <p:sp>
        <p:nvSpPr>
          <p:cNvPr id="52" name="TextovéPole 51"/>
          <p:cNvSpPr txBox="1"/>
          <p:nvPr/>
        </p:nvSpPr>
        <p:spPr>
          <a:xfrm>
            <a:off x="1157288" y="4859312"/>
            <a:ext cx="1211262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f = 0,33 Hz</a:t>
            </a:r>
          </a:p>
        </p:txBody>
      </p:sp>
      <p:sp>
        <p:nvSpPr>
          <p:cNvPr id="55" name="TextovéPole 25"/>
          <p:cNvSpPr txBox="1">
            <a:spLocks noChangeArrowheads="1"/>
          </p:cNvSpPr>
          <p:nvPr/>
        </p:nvSpPr>
        <p:spPr bwMode="auto">
          <a:xfrm>
            <a:off x="6286359" y="466750"/>
            <a:ext cx="320623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smtClean="0"/>
              <a:t>Spektrum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smtClean="0"/>
              <a:t>Frekvenční doména</a:t>
            </a:r>
            <a:endParaRPr lang="cs-CZ" altLang="cs-CZ" sz="2000" b="1" dirty="0"/>
          </a:p>
        </p:txBody>
      </p:sp>
      <p:sp>
        <p:nvSpPr>
          <p:cNvPr id="56" name="TextovéPole 25"/>
          <p:cNvSpPr txBox="1">
            <a:spLocks noChangeArrowheads="1"/>
          </p:cNvSpPr>
          <p:nvPr/>
        </p:nvSpPr>
        <p:spPr bwMode="auto">
          <a:xfrm>
            <a:off x="307031" y="724634"/>
            <a:ext cx="202968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smtClean="0"/>
              <a:t>Časová doména</a:t>
            </a:r>
            <a:endParaRPr lang="cs-CZ" altLang="cs-CZ" sz="2000" b="1" dirty="0"/>
          </a:p>
        </p:txBody>
      </p:sp>
      <p:sp>
        <p:nvSpPr>
          <p:cNvPr id="53" name="TextovéPole 52"/>
          <p:cNvSpPr txBox="1"/>
          <p:nvPr/>
        </p:nvSpPr>
        <p:spPr>
          <a:xfrm>
            <a:off x="611560" y="188640"/>
            <a:ext cx="8280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smtClean="0"/>
              <a:t>Jak se tvoří spektrum</a:t>
            </a:r>
            <a:endParaRPr lang="cs-CZ" sz="3200" b="1" dirty="0"/>
          </a:p>
        </p:txBody>
      </p:sp>
    </p:spTree>
    <p:extLst>
      <p:ext uri="{BB962C8B-B14F-4D97-AF65-F5344CB8AC3E}">
        <p14:creationId xmlns:p14="http://schemas.microsoft.com/office/powerpoint/2010/main" val="3208461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2" dur="1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51" grpId="0"/>
      <p:bldP spid="51" grpId="1"/>
      <p:bldP spid="52" grpId="0"/>
      <p:bldP spid="52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611560" y="404664"/>
            <a:ext cx="8280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/>
              <a:t>Variabilita </a:t>
            </a:r>
            <a:r>
              <a:rPr lang="cs-CZ" sz="3200" b="1" dirty="0" smtClean="0"/>
              <a:t>krevního tlaku</a:t>
            </a:r>
            <a:endParaRPr lang="cs-CZ" sz="3200" b="1" dirty="0"/>
          </a:p>
        </p:txBody>
      </p:sp>
      <p:sp>
        <p:nvSpPr>
          <p:cNvPr id="5" name="TextovéPole 4"/>
          <p:cNvSpPr txBox="1"/>
          <p:nvPr/>
        </p:nvSpPr>
        <p:spPr>
          <a:xfrm>
            <a:off x="323279" y="908720"/>
            <a:ext cx="84971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Signál: 5 minutová časová řada systolických tlaků tep po tepu</a:t>
            </a:r>
            <a:endParaRPr lang="cs-CZ" sz="24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31" t="13481" r="29635"/>
          <a:stretch/>
        </p:blipFill>
        <p:spPr bwMode="auto">
          <a:xfrm>
            <a:off x="4788024" y="1864618"/>
            <a:ext cx="2016223" cy="2146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7053961" y="1425211"/>
            <a:ext cx="1694503" cy="338554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600" b="1" dirty="0">
                <a:ln w="11430"/>
                <a:latin typeface="+mn-lt"/>
                <a:cs typeface="+mn-cs"/>
              </a:rPr>
              <a:t>Vlny 1. řádu (1Hz)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4860032" y="1427285"/>
            <a:ext cx="1954188" cy="338554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600" b="1" dirty="0">
                <a:ln w="11430"/>
                <a:latin typeface="+mn-lt"/>
                <a:cs typeface="+mn-cs"/>
              </a:rPr>
              <a:t>Vlny 2. řádu (~0,2Hz)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1835696" y="1412776"/>
            <a:ext cx="2058384" cy="58477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600" b="1" dirty="0">
                <a:ln w="11430"/>
                <a:latin typeface="+mn-lt"/>
                <a:cs typeface="+mn-cs"/>
              </a:rPr>
              <a:t>Vlny 3. řádu (&lt;0,15Hz</a:t>
            </a:r>
            <a:r>
              <a:rPr lang="cs-CZ" sz="1600" b="1" dirty="0" smtClean="0">
                <a:ln w="11430"/>
                <a:latin typeface="+mn-lt"/>
                <a:cs typeface="+mn-cs"/>
              </a:rPr>
              <a:t>)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600" b="1" dirty="0" smtClean="0">
                <a:ln w="11430"/>
                <a:latin typeface="+mn-lt"/>
                <a:cs typeface="+mn-cs"/>
              </a:rPr>
              <a:t>Mayerovy vlny</a:t>
            </a:r>
            <a:endParaRPr lang="cs-CZ" sz="1600" b="1" dirty="0">
              <a:ln w="11430"/>
              <a:latin typeface="+mn-lt"/>
              <a:cs typeface="+mn-cs"/>
            </a:endParaRPr>
          </a:p>
        </p:txBody>
      </p:sp>
      <p:sp>
        <p:nvSpPr>
          <p:cNvPr id="10" name="Volný tvar 9"/>
          <p:cNvSpPr/>
          <p:nvPr/>
        </p:nvSpPr>
        <p:spPr>
          <a:xfrm>
            <a:off x="3609975" y="4832300"/>
            <a:ext cx="2538413" cy="1252538"/>
          </a:xfrm>
          <a:custGeom>
            <a:avLst/>
            <a:gdLst>
              <a:gd name="connsiteX0" fmla="*/ 0 w 2538413"/>
              <a:gd name="connsiteY0" fmla="*/ 1252538 h 1252538"/>
              <a:gd name="connsiteX1" fmla="*/ 85725 w 2538413"/>
              <a:gd name="connsiteY1" fmla="*/ 1181100 h 1252538"/>
              <a:gd name="connsiteX2" fmla="*/ 171450 w 2538413"/>
              <a:gd name="connsiteY2" fmla="*/ 1166813 h 1252538"/>
              <a:gd name="connsiteX3" fmla="*/ 261938 w 2538413"/>
              <a:gd name="connsiteY3" fmla="*/ 1176338 h 1252538"/>
              <a:gd name="connsiteX4" fmla="*/ 347663 w 2538413"/>
              <a:gd name="connsiteY4" fmla="*/ 1209675 h 1252538"/>
              <a:gd name="connsiteX5" fmla="*/ 414338 w 2538413"/>
              <a:gd name="connsiteY5" fmla="*/ 1223963 h 1252538"/>
              <a:gd name="connsiteX6" fmla="*/ 519113 w 2538413"/>
              <a:gd name="connsiteY6" fmla="*/ 1209675 h 1252538"/>
              <a:gd name="connsiteX7" fmla="*/ 609600 w 2538413"/>
              <a:gd name="connsiteY7" fmla="*/ 1204913 h 1252538"/>
              <a:gd name="connsiteX8" fmla="*/ 728663 w 2538413"/>
              <a:gd name="connsiteY8" fmla="*/ 1209675 h 1252538"/>
              <a:gd name="connsiteX9" fmla="*/ 847725 w 2538413"/>
              <a:gd name="connsiteY9" fmla="*/ 1204913 h 1252538"/>
              <a:gd name="connsiteX10" fmla="*/ 962025 w 2538413"/>
              <a:gd name="connsiteY10" fmla="*/ 1190625 h 1252538"/>
              <a:gd name="connsiteX11" fmla="*/ 1028700 w 2538413"/>
              <a:gd name="connsiteY11" fmla="*/ 1200150 h 1252538"/>
              <a:gd name="connsiteX12" fmla="*/ 1138238 w 2538413"/>
              <a:gd name="connsiteY12" fmla="*/ 1209675 h 1252538"/>
              <a:gd name="connsiteX13" fmla="*/ 1271588 w 2538413"/>
              <a:gd name="connsiteY13" fmla="*/ 1185863 h 1252538"/>
              <a:gd name="connsiteX14" fmla="*/ 1390650 w 2538413"/>
              <a:gd name="connsiteY14" fmla="*/ 1166813 h 1252538"/>
              <a:gd name="connsiteX15" fmla="*/ 1504950 w 2538413"/>
              <a:gd name="connsiteY15" fmla="*/ 1195388 h 1252538"/>
              <a:gd name="connsiteX16" fmla="*/ 1614488 w 2538413"/>
              <a:gd name="connsiteY16" fmla="*/ 1243013 h 1252538"/>
              <a:gd name="connsiteX17" fmla="*/ 1685925 w 2538413"/>
              <a:gd name="connsiteY17" fmla="*/ 1223963 h 1252538"/>
              <a:gd name="connsiteX18" fmla="*/ 1724025 w 2538413"/>
              <a:gd name="connsiteY18" fmla="*/ 1209675 h 1252538"/>
              <a:gd name="connsiteX19" fmla="*/ 1785938 w 2538413"/>
              <a:gd name="connsiteY19" fmla="*/ 1233488 h 1252538"/>
              <a:gd name="connsiteX20" fmla="*/ 1824038 w 2538413"/>
              <a:gd name="connsiteY20" fmla="*/ 1243013 h 1252538"/>
              <a:gd name="connsiteX21" fmla="*/ 1900238 w 2538413"/>
              <a:gd name="connsiteY21" fmla="*/ 1190625 h 1252538"/>
              <a:gd name="connsiteX22" fmla="*/ 1957388 w 2538413"/>
              <a:gd name="connsiteY22" fmla="*/ 1090613 h 1252538"/>
              <a:gd name="connsiteX23" fmla="*/ 2005013 w 2538413"/>
              <a:gd name="connsiteY23" fmla="*/ 933450 h 1252538"/>
              <a:gd name="connsiteX24" fmla="*/ 2033588 w 2538413"/>
              <a:gd name="connsiteY24" fmla="*/ 728663 h 1252538"/>
              <a:gd name="connsiteX25" fmla="*/ 2057400 w 2538413"/>
              <a:gd name="connsiteY25" fmla="*/ 495300 h 1252538"/>
              <a:gd name="connsiteX26" fmla="*/ 2071688 w 2538413"/>
              <a:gd name="connsiteY26" fmla="*/ 271463 h 1252538"/>
              <a:gd name="connsiteX27" fmla="*/ 2100263 w 2538413"/>
              <a:gd name="connsiteY27" fmla="*/ 66675 h 1252538"/>
              <a:gd name="connsiteX28" fmla="*/ 2114550 w 2538413"/>
              <a:gd name="connsiteY28" fmla="*/ 14288 h 1252538"/>
              <a:gd name="connsiteX29" fmla="*/ 2171700 w 2538413"/>
              <a:gd name="connsiteY29" fmla="*/ 0 h 1252538"/>
              <a:gd name="connsiteX30" fmla="*/ 2228850 w 2538413"/>
              <a:gd name="connsiteY30" fmla="*/ 42863 h 1252538"/>
              <a:gd name="connsiteX31" fmla="*/ 2257425 w 2538413"/>
              <a:gd name="connsiteY31" fmla="*/ 152400 h 1252538"/>
              <a:gd name="connsiteX32" fmla="*/ 2271713 w 2538413"/>
              <a:gd name="connsiteY32" fmla="*/ 338138 h 1252538"/>
              <a:gd name="connsiteX33" fmla="*/ 2305050 w 2538413"/>
              <a:gd name="connsiteY33" fmla="*/ 609600 h 1252538"/>
              <a:gd name="connsiteX34" fmla="*/ 2319338 w 2538413"/>
              <a:gd name="connsiteY34" fmla="*/ 800100 h 1252538"/>
              <a:gd name="connsiteX35" fmla="*/ 2343150 w 2538413"/>
              <a:gd name="connsiteY35" fmla="*/ 962025 h 1252538"/>
              <a:gd name="connsiteX36" fmla="*/ 2366963 w 2538413"/>
              <a:gd name="connsiteY36" fmla="*/ 1057275 h 1252538"/>
              <a:gd name="connsiteX37" fmla="*/ 2419350 w 2538413"/>
              <a:gd name="connsiteY37" fmla="*/ 1162050 h 1252538"/>
              <a:gd name="connsiteX38" fmla="*/ 2505075 w 2538413"/>
              <a:gd name="connsiteY38" fmla="*/ 1214438 h 1252538"/>
              <a:gd name="connsiteX39" fmla="*/ 2538413 w 2538413"/>
              <a:gd name="connsiteY39" fmla="*/ 1247775 h 1252538"/>
              <a:gd name="connsiteX40" fmla="*/ 0 w 2538413"/>
              <a:gd name="connsiteY40" fmla="*/ 1252538 h 1252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2538413" h="1252538">
                <a:moveTo>
                  <a:pt x="0" y="1252538"/>
                </a:moveTo>
                <a:lnTo>
                  <a:pt x="85725" y="1181100"/>
                </a:lnTo>
                <a:lnTo>
                  <a:pt x="171450" y="1166813"/>
                </a:lnTo>
                <a:lnTo>
                  <a:pt x="261938" y="1176338"/>
                </a:lnTo>
                <a:lnTo>
                  <a:pt x="347663" y="1209675"/>
                </a:lnTo>
                <a:lnTo>
                  <a:pt x="414338" y="1223963"/>
                </a:lnTo>
                <a:lnTo>
                  <a:pt x="519113" y="1209675"/>
                </a:lnTo>
                <a:lnTo>
                  <a:pt x="609600" y="1204913"/>
                </a:lnTo>
                <a:lnTo>
                  <a:pt x="728663" y="1209675"/>
                </a:lnTo>
                <a:lnTo>
                  <a:pt x="847725" y="1204913"/>
                </a:lnTo>
                <a:lnTo>
                  <a:pt x="962025" y="1190625"/>
                </a:lnTo>
                <a:lnTo>
                  <a:pt x="1028700" y="1200150"/>
                </a:lnTo>
                <a:lnTo>
                  <a:pt x="1138238" y="1209675"/>
                </a:lnTo>
                <a:lnTo>
                  <a:pt x="1271588" y="1185863"/>
                </a:lnTo>
                <a:lnTo>
                  <a:pt x="1390650" y="1166813"/>
                </a:lnTo>
                <a:lnTo>
                  <a:pt x="1504950" y="1195388"/>
                </a:lnTo>
                <a:lnTo>
                  <a:pt x="1614488" y="1243013"/>
                </a:lnTo>
                <a:lnTo>
                  <a:pt x="1685925" y="1223963"/>
                </a:lnTo>
                <a:lnTo>
                  <a:pt x="1724025" y="1209675"/>
                </a:lnTo>
                <a:lnTo>
                  <a:pt x="1785938" y="1233488"/>
                </a:lnTo>
                <a:lnTo>
                  <a:pt x="1824038" y="1243013"/>
                </a:lnTo>
                <a:lnTo>
                  <a:pt x="1900238" y="1190625"/>
                </a:lnTo>
                <a:lnTo>
                  <a:pt x="1957388" y="1090613"/>
                </a:lnTo>
                <a:lnTo>
                  <a:pt x="2005013" y="933450"/>
                </a:lnTo>
                <a:lnTo>
                  <a:pt x="2033588" y="728663"/>
                </a:lnTo>
                <a:lnTo>
                  <a:pt x="2057400" y="495300"/>
                </a:lnTo>
                <a:lnTo>
                  <a:pt x="2071688" y="271463"/>
                </a:lnTo>
                <a:lnTo>
                  <a:pt x="2100263" y="66675"/>
                </a:lnTo>
                <a:lnTo>
                  <a:pt x="2114550" y="14288"/>
                </a:lnTo>
                <a:lnTo>
                  <a:pt x="2171700" y="0"/>
                </a:lnTo>
                <a:lnTo>
                  <a:pt x="2228850" y="42863"/>
                </a:lnTo>
                <a:lnTo>
                  <a:pt x="2257425" y="152400"/>
                </a:lnTo>
                <a:lnTo>
                  <a:pt x="2271713" y="338138"/>
                </a:lnTo>
                <a:lnTo>
                  <a:pt x="2305050" y="609600"/>
                </a:lnTo>
                <a:lnTo>
                  <a:pt x="2319338" y="800100"/>
                </a:lnTo>
                <a:lnTo>
                  <a:pt x="2343150" y="962025"/>
                </a:lnTo>
                <a:lnTo>
                  <a:pt x="2366963" y="1057275"/>
                </a:lnTo>
                <a:lnTo>
                  <a:pt x="2419350" y="1162050"/>
                </a:lnTo>
                <a:lnTo>
                  <a:pt x="2505075" y="1214438"/>
                </a:lnTo>
                <a:lnTo>
                  <a:pt x="2538413" y="1247775"/>
                </a:lnTo>
                <a:lnTo>
                  <a:pt x="0" y="1252538"/>
                </a:lnTo>
                <a:close/>
              </a:path>
            </a:pathLst>
          </a:custGeom>
          <a:solidFill>
            <a:srgbClr val="7030A0">
              <a:alpha val="24000"/>
            </a:srgbClr>
          </a:solidFill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11" name="Volný tvar 10"/>
          <p:cNvSpPr/>
          <p:nvPr/>
        </p:nvSpPr>
        <p:spPr>
          <a:xfrm>
            <a:off x="1266825" y="3827413"/>
            <a:ext cx="2357438" cy="2252662"/>
          </a:xfrm>
          <a:custGeom>
            <a:avLst/>
            <a:gdLst>
              <a:gd name="connsiteX0" fmla="*/ 0 w 2357438"/>
              <a:gd name="connsiteY0" fmla="*/ 2252662 h 2252662"/>
              <a:gd name="connsiteX1" fmla="*/ 4763 w 2357438"/>
              <a:gd name="connsiteY1" fmla="*/ 1171575 h 2252662"/>
              <a:gd name="connsiteX2" fmla="*/ 42863 w 2357438"/>
              <a:gd name="connsiteY2" fmla="*/ 757237 h 2252662"/>
              <a:gd name="connsiteX3" fmla="*/ 76200 w 2357438"/>
              <a:gd name="connsiteY3" fmla="*/ 385762 h 2252662"/>
              <a:gd name="connsiteX4" fmla="*/ 104775 w 2357438"/>
              <a:gd name="connsiteY4" fmla="*/ 142875 h 2252662"/>
              <a:gd name="connsiteX5" fmla="*/ 138113 w 2357438"/>
              <a:gd name="connsiteY5" fmla="*/ 0 h 2252662"/>
              <a:gd name="connsiteX6" fmla="*/ 180975 w 2357438"/>
              <a:gd name="connsiteY6" fmla="*/ 119062 h 2252662"/>
              <a:gd name="connsiteX7" fmla="*/ 238125 w 2357438"/>
              <a:gd name="connsiteY7" fmla="*/ 476250 h 2252662"/>
              <a:gd name="connsiteX8" fmla="*/ 280988 w 2357438"/>
              <a:gd name="connsiteY8" fmla="*/ 709612 h 2252662"/>
              <a:gd name="connsiteX9" fmla="*/ 314325 w 2357438"/>
              <a:gd name="connsiteY9" fmla="*/ 933450 h 2252662"/>
              <a:gd name="connsiteX10" fmla="*/ 352425 w 2357438"/>
              <a:gd name="connsiteY10" fmla="*/ 1166812 h 2252662"/>
              <a:gd name="connsiteX11" fmla="*/ 381000 w 2357438"/>
              <a:gd name="connsiteY11" fmla="*/ 1285875 h 2252662"/>
              <a:gd name="connsiteX12" fmla="*/ 423863 w 2357438"/>
              <a:gd name="connsiteY12" fmla="*/ 1343025 h 2252662"/>
              <a:gd name="connsiteX13" fmla="*/ 500063 w 2357438"/>
              <a:gd name="connsiteY13" fmla="*/ 1395412 h 2252662"/>
              <a:gd name="connsiteX14" fmla="*/ 576263 w 2357438"/>
              <a:gd name="connsiteY14" fmla="*/ 1590675 h 2252662"/>
              <a:gd name="connsiteX15" fmla="*/ 633413 w 2357438"/>
              <a:gd name="connsiteY15" fmla="*/ 1728787 h 2252662"/>
              <a:gd name="connsiteX16" fmla="*/ 714375 w 2357438"/>
              <a:gd name="connsiteY16" fmla="*/ 1843087 h 2252662"/>
              <a:gd name="connsiteX17" fmla="*/ 762000 w 2357438"/>
              <a:gd name="connsiteY17" fmla="*/ 1862137 h 2252662"/>
              <a:gd name="connsiteX18" fmla="*/ 852488 w 2357438"/>
              <a:gd name="connsiteY18" fmla="*/ 1795462 h 2252662"/>
              <a:gd name="connsiteX19" fmla="*/ 919163 w 2357438"/>
              <a:gd name="connsiteY19" fmla="*/ 1738312 h 2252662"/>
              <a:gd name="connsiteX20" fmla="*/ 981075 w 2357438"/>
              <a:gd name="connsiteY20" fmla="*/ 1643062 h 2252662"/>
              <a:gd name="connsiteX21" fmla="*/ 1052513 w 2357438"/>
              <a:gd name="connsiteY21" fmla="*/ 1585912 h 2252662"/>
              <a:gd name="connsiteX22" fmla="*/ 1114425 w 2357438"/>
              <a:gd name="connsiteY22" fmla="*/ 1571625 h 2252662"/>
              <a:gd name="connsiteX23" fmla="*/ 1166813 w 2357438"/>
              <a:gd name="connsiteY23" fmla="*/ 1666875 h 2252662"/>
              <a:gd name="connsiteX24" fmla="*/ 1200150 w 2357438"/>
              <a:gd name="connsiteY24" fmla="*/ 1785937 h 2252662"/>
              <a:gd name="connsiteX25" fmla="*/ 1233488 w 2357438"/>
              <a:gd name="connsiteY25" fmla="*/ 1852612 h 2252662"/>
              <a:gd name="connsiteX26" fmla="*/ 1243013 w 2357438"/>
              <a:gd name="connsiteY26" fmla="*/ 1857375 h 2252662"/>
              <a:gd name="connsiteX27" fmla="*/ 1309688 w 2357438"/>
              <a:gd name="connsiteY27" fmla="*/ 1662112 h 2252662"/>
              <a:gd name="connsiteX28" fmla="*/ 1366838 w 2357438"/>
              <a:gd name="connsiteY28" fmla="*/ 1390650 h 2252662"/>
              <a:gd name="connsiteX29" fmla="*/ 1414463 w 2357438"/>
              <a:gd name="connsiteY29" fmla="*/ 1062037 h 2252662"/>
              <a:gd name="connsiteX30" fmla="*/ 1452563 w 2357438"/>
              <a:gd name="connsiteY30" fmla="*/ 819150 h 2252662"/>
              <a:gd name="connsiteX31" fmla="*/ 1485900 w 2357438"/>
              <a:gd name="connsiteY31" fmla="*/ 700087 h 2252662"/>
              <a:gd name="connsiteX32" fmla="*/ 1533525 w 2357438"/>
              <a:gd name="connsiteY32" fmla="*/ 781050 h 2252662"/>
              <a:gd name="connsiteX33" fmla="*/ 1581150 w 2357438"/>
              <a:gd name="connsiteY33" fmla="*/ 1123950 h 2252662"/>
              <a:gd name="connsiteX34" fmla="*/ 1643063 w 2357438"/>
              <a:gd name="connsiteY34" fmla="*/ 1481137 h 2252662"/>
              <a:gd name="connsiteX35" fmla="*/ 1700213 w 2357438"/>
              <a:gd name="connsiteY35" fmla="*/ 1728787 h 2252662"/>
              <a:gd name="connsiteX36" fmla="*/ 1743075 w 2357438"/>
              <a:gd name="connsiteY36" fmla="*/ 1924050 h 2252662"/>
              <a:gd name="connsiteX37" fmla="*/ 1852613 w 2357438"/>
              <a:gd name="connsiteY37" fmla="*/ 1962150 h 2252662"/>
              <a:gd name="connsiteX38" fmla="*/ 1976438 w 2357438"/>
              <a:gd name="connsiteY38" fmla="*/ 2100262 h 2252662"/>
              <a:gd name="connsiteX39" fmla="*/ 2095500 w 2357438"/>
              <a:gd name="connsiteY39" fmla="*/ 2138362 h 2252662"/>
              <a:gd name="connsiteX40" fmla="*/ 2290763 w 2357438"/>
              <a:gd name="connsiteY40" fmla="*/ 2209800 h 2252662"/>
              <a:gd name="connsiteX41" fmla="*/ 2357438 w 2357438"/>
              <a:gd name="connsiteY41" fmla="*/ 2243137 h 2252662"/>
              <a:gd name="connsiteX42" fmla="*/ 0 w 2357438"/>
              <a:gd name="connsiteY42" fmla="*/ 2252662 h 2252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2357438" h="2252662">
                <a:moveTo>
                  <a:pt x="0" y="2252662"/>
                </a:moveTo>
                <a:cubicBezTo>
                  <a:pt x="1588" y="1892300"/>
                  <a:pt x="3175" y="1531937"/>
                  <a:pt x="4763" y="1171575"/>
                </a:cubicBezTo>
                <a:lnTo>
                  <a:pt x="42863" y="757237"/>
                </a:lnTo>
                <a:lnTo>
                  <a:pt x="76200" y="385762"/>
                </a:lnTo>
                <a:lnTo>
                  <a:pt x="104775" y="142875"/>
                </a:lnTo>
                <a:lnTo>
                  <a:pt x="138113" y="0"/>
                </a:lnTo>
                <a:lnTo>
                  <a:pt x="180975" y="119062"/>
                </a:lnTo>
                <a:lnTo>
                  <a:pt x="238125" y="476250"/>
                </a:lnTo>
                <a:lnTo>
                  <a:pt x="280988" y="709612"/>
                </a:lnTo>
                <a:lnTo>
                  <a:pt x="314325" y="933450"/>
                </a:lnTo>
                <a:lnTo>
                  <a:pt x="352425" y="1166812"/>
                </a:lnTo>
                <a:lnTo>
                  <a:pt x="381000" y="1285875"/>
                </a:lnTo>
                <a:lnTo>
                  <a:pt x="423863" y="1343025"/>
                </a:lnTo>
                <a:lnTo>
                  <a:pt x="500063" y="1395412"/>
                </a:lnTo>
                <a:lnTo>
                  <a:pt x="576263" y="1590675"/>
                </a:lnTo>
                <a:lnTo>
                  <a:pt x="633413" y="1728787"/>
                </a:lnTo>
                <a:lnTo>
                  <a:pt x="714375" y="1843087"/>
                </a:lnTo>
                <a:lnTo>
                  <a:pt x="762000" y="1862137"/>
                </a:lnTo>
                <a:lnTo>
                  <a:pt x="852488" y="1795462"/>
                </a:lnTo>
                <a:lnTo>
                  <a:pt x="919163" y="1738312"/>
                </a:lnTo>
                <a:lnTo>
                  <a:pt x="981075" y="1643062"/>
                </a:lnTo>
                <a:lnTo>
                  <a:pt x="1052513" y="1585912"/>
                </a:lnTo>
                <a:lnTo>
                  <a:pt x="1114425" y="1571625"/>
                </a:lnTo>
                <a:lnTo>
                  <a:pt x="1166813" y="1666875"/>
                </a:lnTo>
                <a:lnTo>
                  <a:pt x="1200150" y="1785937"/>
                </a:lnTo>
                <a:lnTo>
                  <a:pt x="1233488" y="1852612"/>
                </a:lnTo>
                <a:lnTo>
                  <a:pt x="1243013" y="1857375"/>
                </a:lnTo>
                <a:lnTo>
                  <a:pt x="1309688" y="1662112"/>
                </a:lnTo>
                <a:lnTo>
                  <a:pt x="1366838" y="1390650"/>
                </a:lnTo>
                <a:lnTo>
                  <a:pt x="1414463" y="1062037"/>
                </a:lnTo>
                <a:lnTo>
                  <a:pt x="1452563" y="819150"/>
                </a:lnTo>
                <a:lnTo>
                  <a:pt x="1485900" y="700087"/>
                </a:lnTo>
                <a:lnTo>
                  <a:pt x="1533525" y="781050"/>
                </a:lnTo>
                <a:lnTo>
                  <a:pt x="1581150" y="1123950"/>
                </a:lnTo>
                <a:lnTo>
                  <a:pt x="1643063" y="1481137"/>
                </a:lnTo>
                <a:lnTo>
                  <a:pt x="1700213" y="1728787"/>
                </a:lnTo>
                <a:lnTo>
                  <a:pt x="1743075" y="1924050"/>
                </a:lnTo>
                <a:lnTo>
                  <a:pt x="1852613" y="1962150"/>
                </a:lnTo>
                <a:lnTo>
                  <a:pt x="1976438" y="2100262"/>
                </a:lnTo>
                <a:lnTo>
                  <a:pt x="2095500" y="2138362"/>
                </a:lnTo>
                <a:lnTo>
                  <a:pt x="2290763" y="2209800"/>
                </a:lnTo>
                <a:lnTo>
                  <a:pt x="2357438" y="2243137"/>
                </a:lnTo>
                <a:lnTo>
                  <a:pt x="0" y="2252662"/>
                </a:lnTo>
                <a:close/>
              </a:path>
            </a:pathLst>
          </a:custGeom>
          <a:solidFill>
            <a:srgbClr val="FFC000">
              <a:alpha val="28000"/>
            </a:srgbClr>
          </a:solidFill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12" name="TextovéPole 11"/>
          <p:cNvSpPr txBox="1">
            <a:spLocks noChangeArrowheads="1"/>
          </p:cNvSpPr>
          <p:nvPr/>
        </p:nvSpPr>
        <p:spPr bwMode="auto">
          <a:xfrm>
            <a:off x="5986463" y="5402213"/>
            <a:ext cx="165258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Ludwig (1847),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 err="1"/>
              <a:t>Einbrodt</a:t>
            </a:r>
            <a:r>
              <a:rPr lang="cs-CZ" altLang="cs-CZ" sz="1800" dirty="0"/>
              <a:t> (1860)</a:t>
            </a:r>
          </a:p>
        </p:txBody>
      </p:sp>
      <p:sp>
        <p:nvSpPr>
          <p:cNvPr id="13" name="TextovéPole 12"/>
          <p:cNvSpPr txBox="1">
            <a:spLocks noChangeArrowheads="1"/>
          </p:cNvSpPr>
          <p:nvPr/>
        </p:nvSpPr>
        <p:spPr bwMode="auto">
          <a:xfrm>
            <a:off x="1230313" y="5645100"/>
            <a:ext cx="294322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cs-CZ" altLang="cs-CZ" sz="1800"/>
              <a:t>Traube (1865), Hering (1869),</a:t>
            </a:r>
          </a:p>
          <a:p>
            <a:pPr eaLnBrk="1" hangingPunct="1">
              <a:lnSpc>
                <a:spcPts val="1700"/>
              </a:lnSpc>
              <a:spcBef>
                <a:spcPct val="0"/>
              </a:spcBef>
              <a:buFontTx/>
              <a:buNone/>
            </a:pPr>
            <a:r>
              <a:rPr lang="cs-CZ" altLang="cs-CZ" sz="1800"/>
              <a:t>Mayer (1876)</a:t>
            </a:r>
          </a:p>
        </p:txBody>
      </p:sp>
      <p:cxnSp>
        <p:nvCxnSpPr>
          <p:cNvPr id="14" name="Přímá spojnice se šipkou 13"/>
          <p:cNvCxnSpPr/>
          <p:nvPr/>
        </p:nvCxnSpPr>
        <p:spPr>
          <a:xfrm flipH="1">
            <a:off x="5785400" y="4149838"/>
            <a:ext cx="47581" cy="108012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se šipkou 14"/>
          <p:cNvCxnSpPr/>
          <p:nvPr/>
        </p:nvCxnSpPr>
        <p:spPr>
          <a:xfrm flipH="1">
            <a:off x="1616870" y="2708920"/>
            <a:ext cx="650874" cy="1658666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Volný tvar 15"/>
          <p:cNvSpPr/>
          <p:nvPr/>
        </p:nvSpPr>
        <p:spPr>
          <a:xfrm flipH="1">
            <a:off x="1180297" y="2204864"/>
            <a:ext cx="3364432" cy="945587"/>
          </a:xfrm>
          <a:custGeom>
            <a:avLst/>
            <a:gdLst>
              <a:gd name="connsiteX0" fmla="*/ 0 w 6753225"/>
              <a:gd name="connsiteY0" fmla="*/ 497474 h 926123"/>
              <a:gd name="connsiteX1" fmla="*/ 28575 w 6753225"/>
              <a:gd name="connsiteY1" fmla="*/ 297449 h 926123"/>
              <a:gd name="connsiteX2" fmla="*/ 76200 w 6753225"/>
              <a:gd name="connsiteY2" fmla="*/ 183149 h 926123"/>
              <a:gd name="connsiteX3" fmla="*/ 133350 w 6753225"/>
              <a:gd name="connsiteY3" fmla="*/ 516524 h 926123"/>
              <a:gd name="connsiteX4" fmla="*/ 142875 w 6753225"/>
              <a:gd name="connsiteY4" fmla="*/ 135524 h 926123"/>
              <a:gd name="connsiteX5" fmla="*/ 180975 w 6753225"/>
              <a:gd name="connsiteY5" fmla="*/ 11699 h 926123"/>
              <a:gd name="connsiteX6" fmla="*/ 238125 w 6753225"/>
              <a:gd name="connsiteY6" fmla="*/ 392699 h 926123"/>
              <a:gd name="connsiteX7" fmla="*/ 342900 w 6753225"/>
              <a:gd name="connsiteY7" fmla="*/ 364124 h 926123"/>
              <a:gd name="connsiteX8" fmla="*/ 409575 w 6753225"/>
              <a:gd name="connsiteY8" fmla="*/ 840374 h 926123"/>
              <a:gd name="connsiteX9" fmla="*/ 476250 w 6753225"/>
              <a:gd name="connsiteY9" fmla="*/ 611774 h 926123"/>
              <a:gd name="connsiteX10" fmla="*/ 552450 w 6753225"/>
              <a:gd name="connsiteY10" fmla="*/ 611774 h 926123"/>
              <a:gd name="connsiteX11" fmla="*/ 590550 w 6753225"/>
              <a:gd name="connsiteY11" fmla="*/ 354599 h 926123"/>
              <a:gd name="connsiteX12" fmla="*/ 647700 w 6753225"/>
              <a:gd name="connsiteY12" fmla="*/ 592724 h 926123"/>
              <a:gd name="connsiteX13" fmla="*/ 704850 w 6753225"/>
              <a:gd name="connsiteY13" fmla="*/ 392699 h 926123"/>
              <a:gd name="connsiteX14" fmla="*/ 790575 w 6753225"/>
              <a:gd name="connsiteY14" fmla="*/ 345074 h 926123"/>
              <a:gd name="connsiteX15" fmla="*/ 838200 w 6753225"/>
              <a:gd name="connsiteY15" fmla="*/ 87899 h 926123"/>
              <a:gd name="connsiteX16" fmla="*/ 895350 w 6753225"/>
              <a:gd name="connsiteY16" fmla="*/ 516524 h 926123"/>
              <a:gd name="connsiteX17" fmla="*/ 952500 w 6753225"/>
              <a:gd name="connsiteY17" fmla="*/ 392699 h 926123"/>
              <a:gd name="connsiteX18" fmla="*/ 990600 w 6753225"/>
              <a:gd name="connsiteY18" fmla="*/ 649874 h 926123"/>
              <a:gd name="connsiteX19" fmla="*/ 1057275 w 6753225"/>
              <a:gd name="connsiteY19" fmla="*/ 459374 h 926123"/>
              <a:gd name="connsiteX20" fmla="*/ 1104900 w 6753225"/>
              <a:gd name="connsiteY20" fmla="*/ 592724 h 926123"/>
              <a:gd name="connsiteX21" fmla="*/ 1133475 w 6753225"/>
              <a:gd name="connsiteY21" fmla="*/ 345074 h 926123"/>
              <a:gd name="connsiteX22" fmla="*/ 1209675 w 6753225"/>
              <a:gd name="connsiteY22" fmla="*/ 459374 h 926123"/>
              <a:gd name="connsiteX23" fmla="*/ 1257300 w 6753225"/>
              <a:gd name="connsiteY23" fmla="*/ 459374 h 926123"/>
              <a:gd name="connsiteX24" fmla="*/ 1333500 w 6753225"/>
              <a:gd name="connsiteY24" fmla="*/ 335549 h 926123"/>
              <a:gd name="connsiteX25" fmla="*/ 1390650 w 6753225"/>
              <a:gd name="connsiteY25" fmla="*/ 611774 h 926123"/>
              <a:gd name="connsiteX26" fmla="*/ 1419225 w 6753225"/>
              <a:gd name="connsiteY26" fmla="*/ 678449 h 926123"/>
              <a:gd name="connsiteX27" fmla="*/ 1485900 w 6753225"/>
              <a:gd name="connsiteY27" fmla="*/ 487949 h 926123"/>
              <a:gd name="connsiteX28" fmla="*/ 1524000 w 6753225"/>
              <a:gd name="connsiteY28" fmla="*/ 764174 h 926123"/>
              <a:gd name="connsiteX29" fmla="*/ 1638300 w 6753225"/>
              <a:gd name="connsiteY29" fmla="*/ 440324 h 926123"/>
              <a:gd name="connsiteX30" fmla="*/ 1676400 w 6753225"/>
              <a:gd name="connsiteY30" fmla="*/ 707024 h 926123"/>
              <a:gd name="connsiteX31" fmla="*/ 1762125 w 6753225"/>
              <a:gd name="connsiteY31" fmla="*/ 373649 h 926123"/>
              <a:gd name="connsiteX32" fmla="*/ 1800225 w 6753225"/>
              <a:gd name="connsiteY32" fmla="*/ 487949 h 926123"/>
              <a:gd name="connsiteX33" fmla="*/ 1876425 w 6753225"/>
              <a:gd name="connsiteY33" fmla="*/ 135524 h 926123"/>
              <a:gd name="connsiteX34" fmla="*/ 1895475 w 6753225"/>
              <a:gd name="connsiteY34" fmla="*/ 306974 h 926123"/>
              <a:gd name="connsiteX35" fmla="*/ 2000250 w 6753225"/>
              <a:gd name="connsiteY35" fmla="*/ 78374 h 926123"/>
              <a:gd name="connsiteX36" fmla="*/ 1981200 w 6753225"/>
              <a:gd name="connsiteY36" fmla="*/ 449849 h 926123"/>
              <a:gd name="connsiteX37" fmla="*/ 2076450 w 6753225"/>
              <a:gd name="connsiteY37" fmla="*/ 211724 h 926123"/>
              <a:gd name="connsiteX38" fmla="*/ 2085975 w 6753225"/>
              <a:gd name="connsiteY38" fmla="*/ 411749 h 926123"/>
              <a:gd name="connsiteX39" fmla="*/ 2209800 w 6753225"/>
              <a:gd name="connsiteY39" fmla="*/ 125999 h 926123"/>
              <a:gd name="connsiteX40" fmla="*/ 2200275 w 6753225"/>
              <a:gd name="connsiteY40" fmla="*/ 421274 h 926123"/>
              <a:gd name="connsiteX41" fmla="*/ 2219325 w 6753225"/>
              <a:gd name="connsiteY41" fmla="*/ 468899 h 926123"/>
              <a:gd name="connsiteX42" fmla="*/ 2324100 w 6753225"/>
              <a:gd name="connsiteY42" fmla="*/ 249824 h 926123"/>
              <a:gd name="connsiteX43" fmla="*/ 2324100 w 6753225"/>
              <a:gd name="connsiteY43" fmla="*/ 326024 h 926123"/>
              <a:gd name="connsiteX44" fmla="*/ 2314575 w 6753225"/>
              <a:gd name="connsiteY44" fmla="*/ 640349 h 926123"/>
              <a:gd name="connsiteX45" fmla="*/ 2438400 w 6753225"/>
              <a:gd name="connsiteY45" fmla="*/ 354599 h 926123"/>
              <a:gd name="connsiteX46" fmla="*/ 2466975 w 6753225"/>
              <a:gd name="connsiteY46" fmla="*/ 468899 h 926123"/>
              <a:gd name="connsiteX47" fmla="*/ 2514600 w 6753225"/>
              <a:gd name="connsiteY47" fmla="*/ 30749 h 926123"/>
              <a:gd name="connsiteX48" fmla="*/ 2571750 w 6753225"/>
              <a:gd name="connsiteY48" fmla="*/ 354599 h 926123"/>
              <a:gd name="connsiteX49" fmla="*/ 2581275 w 6753225"/>
              <a:gd name="connsiteY49" fmla="*/ 154574 h 926123"/>
              <a:gd name="connsiteX50" fmla="*/ 2628900 w 6753225"/>
              <a:gd name="connsiteY50" fmla="*/ 440324 h 926123"/>
              <a:gd name="connsiteX51" fmla="*/ 2743200 w 6753225"/>
              <a:gd name="connsiteY51" fmla="*/ 40274 h 926123"/>
              <a:gd name="connsiteX52" fmla="*/ 2809875 w 6753225"/>
              <a:gd name="connsiteY52" fmla="*/ 554624 h 926123"/>
              <a:gd name="connsiteX53" fmla="*/ 2847975 w 6753225"/>
              <a:gd name="connsiteY53" fmla="*/ 345074 h 926123"/>
              <a:gd name="connsiteX54" fmla="*/ 2895600 w 6753225"/>
              <a:gd name="connsiteY54" fmla="*/ 735599 h 926123"/>
              <a:gd name="connsiteX55" fmla="*/ 2962275 w 6753225"/>
              <a:gd name="connsiteY55" fmla="*/ 468899 h 926123"/>
              <a:gd name="connsiteX56" fmla="*/ 3019425 w 6753225"/>
              <a:gd name="connsiteY56" fmla="*/ 745124 h 926123"/>
              <a:gd name="connsiteX57" fmla="*/ 3067050 w 6753225"/>
              <a:gd name="connsiteY57" fmla="*/ 497474 h 926123"/>
              <a:gd name="connsiteX58" fmla="*/ 3133725 w 6753225"/>
              <a:gd name="connsiteY58" fmla="*/ 792749 h 926123"/>
              <a:gd name="connsiteX59" fmla="*/ 3190875 w 6753225"/>
              <a:gd name="connsiteY59" fmla="*/ 402224 h 926123"/>
              <a:gd name="connsiteX60" fmla="*/ 3219450 w 6753225"/>
              <a:gd name="connsiteY60" fmla="*/ 687974 h 926123"/>
              <a:gd name="connsiteX61" fmla="*/ 3333750 w 6753225"/>
              <a:gd name="connsiteY61" fmla="*/ 440324 h 926123"/>
              <a:gd name="connsiteX62" fmla="*/ 3314700 w 6753225"/>
              <a:gd name="connsiteY62" fmla="*/ 668924 h 926123"/>
              <a:gd name="connsiteX63" fmla="*/ 3409950 w 6753225"/>
              <a:gd name="connsiteY63" fmla="*/ 526049 h 926123"/>
              <a:gd name="connsiteX64" fmla="*/ 3457575 w 6753225"/>
              <a:gd name="connsiteY64" fmla="*/ 268874 h 926123"/>
              <a:gd name="connsiteX65" fmla="*/ 3457575 w 6753225"/>
              <a:gd name="connsiteY65" fmla="*/ 630824 h 926123"/>
              <a:gd name="connsiteX66" fmla="*/ 3505200 w 6753225"/>
              <a:gd name="connsiteY66" fmla="*/ 468899 h 926123"/>
              <a:gd name="connsiteX67" fmla="*/ 3600450 w 6753225"/>
              <a:gd name="connsiteY67" fmla="*/ 840374 h 926123"/>
              <a:gd name="connsiteX68" fmla="*/ 3676650 w 6753225"/>
              <a:gd name="connsiteY68" fmla="*/ 440324 h 926123"/>
              <a:gd name="connsiteX69" fmla="*/ 3686175 w 6753225"/>
              <a:gd name="connsiteY69" fmla="*/ 516524 h 926123"/>
              <a:gd name="connsiteX70" fmla="*/ 3686175 w 6753225"/>
              <a:gd name="connsiteY70" fmla="*/ 773699 h 926123"/>
              <a:gd name="connsiteX71" fmla="*/ 3771900 w 6753225"/>
              <a:gd name="connsiteY71" fmla="*/ 468899 h 926123"/>
              <a:gd name="connsiteX72" fmla="*/ 3790950 w 6753225"/>
              <a:gd name="connsiteY72" fmla="*/ 287924 h 926123"/>
              <a:gd name="connsiteX73" fmla="*/ 3838575 w 6753225"/>
              <a:gd name="connsiteY73" fmla="*/ 392699 h 926123"/>
              <a:gd name="connsiteX74" fmla="*/ 3781425 w 6753225"/>
              <a:gd name="connsiteY74" fmla="*/ 564149 h 926123"/>
              <a:gd name="connsiteX75" fmla="*/ 3914775 w 6753225"/>
              <a:gd name="connsiteY75" fmla="*/ 316499 h 926123"/>
              <a:gd name="connsiteX76" fmla="*/ 3943350 w 6753225"/>
              <a:gd name="connsiteY76" fmla="*/ 602249 h 926123"/>
              <a:gd name="connsiteX77" fmla="*/ 4010025 w 6753225"/>
              <a:gd name="connsiteY77" fmla="*/ 221249 h 926123"/>
              <a:gd name="connsiteX78" fmla="*/ 4038600 w 6753225"/>
              <a:gd name="connsiteY78" fmla="*/ 554624 h 926123"/>
              <a:gd name="connsiteX79" fmla="*/ 4105275 w 6753225"/>
              <a:gd name="connsiteY79" fmla="*/ 249824 h 926123"/>
              <a:gd name="connsiteX80" fmla="*/ 4152900 w 6753225"/>
              <a:gd name="connsiteY80" fmla="*/ 468899 h 926123"/>
              <a:gd name="connsiteX81" fmla="*/ 4181475 w 6753225"/>
              <a:gd name="connsiteY81" fmla="*/ 602249 h 926123"/>
              <a:gd name="connsiteX82" fmla="*/ 4219575 w 6753225"/>
              <a:gd name="connsiteY82" fmla="*/ 487949 h 926123"/>
              <a:gd name="connsiteX83" fmla="*/ 4267200 w 6753225"/>
              <a:gd name="connsiteY83" fmla="*/ 840374 h 926123"/>
              <a:gd name="connsiteX84" fmla="*/ 4286250 w 6753225"/>
              <a:gd name="connsiteY84" fmla="*/ 602249 h 926123"/>
              <a:gd name="connsiteX85" fmla="*/ 4381500 w 6753225"/>
              <a:gd name="connsiteY85" fmla="*/ 926099 h 926123"/>
              <a:gd name="connsiteX86" fmla="*/ 4429125 w 6753225"/>
              <a:gd name="connsiteY86" fmla="*/ 621299 h 926123"/>
              <a:gd name="connsiteX87" fmla="*/ 4457700 w 6753225"/>
              <a:gd name="connsiteY87" fmla="*/ 916574 h 926123"/>
              <a:gd name="connsiteX88" fmla="*/ 4543425 w 6753225"/>
              <a:gd name="connsiteY88" fmla="*/ 554624 h 926123"/>
              <a:gd name="connsiteX89" fmla="*/ 4581525 w 6753225"/>
              <a:gd name="connsiteY89" fmla="*/ 745124 h 926123"/>
              <a:gd name="connsiteX90" fmla="*/ 4638675 w 6753225"/>
              <a:gd name="connsiteY90" fmla="*/ 345074 h 926123"/>
              <a:gd name="connsiteX91" fmla="*/ 4705350 w 6753225"/>
              <a:gd name="connsiteY91" fmla="*/ 678449 h 926123"/>
              <a:gd name="connsiteX92" fmla="*/ 4752975 w 6753225"/>
              <a:gd name="connsiteY92" fmla="*/ 202199 h 926123"/>
              <a:gd name="connsiteX93" fmla="*/ 4819650 w 6753225"/>
              <a:gd name="connsiteY93" fmla="*/ 459374 h 926123"/>
              <a:gd name="connsiteX94" fmla="*/ 4914900 w 6753225"/>
              <a:gd name="connsiteY94" fmla="*/ 202199 h 926123"/>
              <a:gd name="connsiteX95" fmla="*/ 4914900 w 6753225"/>
              <a:gd name="connsiteY95" fmla="*/ 526049 h 926123"/>
              <a:gd name="connsiteX96" fmla="*/ 5010150 w 6753225"/>
              <a:gd name="connsiteY96" fmla="*/ 116474 h 926123"/>
              <a:gd name="connsiteX97" fmla="*/ 5038725 w 6753225"/>
              <a:gd name="connsiteY97" fmla="*/ 468899 h 926123"/>
              <a:gd name="connsiteX98" fmla="*/ 5105400 w 6753225"/>
              <a:gd name="connsiteY98" fmla="*/ 116474 h 926123"/>
              <a:gd name="connsiteX99" fmla="*/ 5153025 w 6753225"/>
              <a:gd name="connsiteY99" fmla="*/ 649874 h 926123"/>
              <a:gd name="connsiteX100" fmla="*/ 5210175 w 6753225"/>
              <a:gd name="connsiteY100" fmla="*/ 240299 h 926123"/>
              <a:gd name="connsiteX101" fmla="*/ 5248275 w 6753225"/>
              <a:gd name="connsiteY101" fmla="*/ 326024 h 926123"/>
              <a:gd name="connsiteX102" fmla="*/ 5276850 w 6753225"/>
              <a:gd name="connsiteY102" fmla="*/ 516524 h 926123"/>
              <a:gd name="connsiteX103" fmla="*/ 5372100 w 6753225"/>
              <a:gd name="connsiteY103" fmla="*/ 268874 h 926123"/>
              <a:gd name="connsiteX104" fmla="*/ 5372100 w 6753225"/>
              <a:gd name="connsiteY104" fmla="*/ 697499 h 926123"/>
              <a:gd name="connsiteX105" fmla="*/ 5448300 w 6753225"/>
              <a:gd name="connsiteY105" fmla="*/ 383174 h 926123"/>
              <a:gd name="connsiteX106" fmla="*/ 5457825 w 6753225"/>
              <a:gd name="connsiteY106" fmla="*/ 59324 h 926123"/>
              <a:gd name="connsiteX107" fmla="*/ 5524500 w 6753225"/>
              <a:gd name="connsiteY107" fmla="*/ 287924 h 926123"/>
              <a:gd name="connsiteX108" fmla="*/ 5600700 w 6753225"/>
              <a:gd name="connsiteY108" fmla="*/ 183149 h 926123"/>
              <a:gd name="connsiteX109" fmla="*/ 5629275 w 6753225"/>
              <a:gd name="connsiteY109" fmla="*/ 430799 h 926123"/>
              <a:gd name="connsiteX110" fmla="*/ 5657850 w 6753225"/>
              <a:gd name="connsiteY110" fmla="*/ 202199 h 926123"/>
              <a:gd name="connsiteX111" fmla="*/ 5753100 w 6753225"/>
              <a:gd name="connsiteY111" fmla="*/ 611774 h 926123"/>
              <a:gd name="connsiteX112" fmla="*/ 5781675 w 6753225"/>
              <a:gd name="connsiteY112" fmla="*/ 478424 h 926123"/>
              <a:gd name="connsiteX113" fmla="*/ 5857875 w 6753225"/>
              <a:gd name="connsiteY113" fmla="*/ 611774 h 926123"/>
              <a:gd name="connsiteX114" fmla="*/ 5895975 w 6753225"/>
              <a:gd name="connsiteY114" fmla="*/ 259349 h 926123"/>
              <a:gd name="connsiteX115" fmla="*/ 5915025 w 6753225"/>
              <a:gd name="connsiteY115" fmla="*/ 745124 h 926123"/>
              <a:gd name="connsiteX116" fmla="*/ 5972175 w 6753225"/>
              <a:gd name="connsiteY116" fmla="*/ 611774 h 926123"/>
              <a:gd name="connsiteX117" fmla="*/ 6057900 w 6753225"/>
              <a:gd name="connsiteY117" fmla="*/ 868949 h 926123"/>
              <a:gd name="connsiteX118" fmla="*/ 6105525 w 6753225"/>
              <a:gd name="connsiteY118" fmla="*/ 478424 h 926123"/>
              <a:gd name="connsiteX119" fmla="*/ 6143625 w 6753225"/>
              <a:gd name="connsiteY119" fmla="*/ 868949 h 926123"/>
              <a:gd name="connsiteX120" fmla="*/ 6267450 w 6753225"/>
              <a:gd name="connsiteY120" fmla="*/ 392699 h 926123"/>
              <a:gd name="connsiteX121" fmla="*/ 6286500 w 6753225"/>
              <a:gd name="connsiteY121" fmla="*/ 564149 h 926123"/>
              <a:gd name="connsiteX122" fmla="*/ 6324600 w 6753225"/>
              <a:gd name="connsiteY122" fmla="*/ 364124 h 926123"/>
              <a:gd name="connsiteX123" fmla="*/ 6372225 w 6753225"/>
              <a:gd name="connsiteY123" fmla="*/ 707024 h 926123"/>
              <a:gd name="connsiteX124" fmla="*/ 6457950 w 6753225"/>
              <a:gd name="connsiteY124" fmla="*/ 421274 h 926123"/>
              <a:gd name="connsiteX125" fmla="*/ 6515100 w 6753225"/>
              <a:gd name="connsiteY125" fmla="*/ 678449 h 926123"/>
              <a:gd name="connsiteX126" fmla="*/ 6562725 w 6753225"/>
              <a:gd name="connsiteY126" fmla="*/ 468899 h 926123"/>
              <a:gd name="connsiteX127" fmla="*/ 6610350 w 6753225"/>
              <a:gd name="connsiteY127" fmla="*/ 678449 h 926123"/>
              <a:gd name="connsiteX128" fmla="*/ 6667500 w 6753225"/>
              <a:gd name="connsiteY128" fmla="*/ 278399 h 926123"/>
              <a:gd name="connsiteX129" fmla="*/ 6734175 w 6753225"/>
              <a:gd name="connsiteY129" fmla="*/ 592724 h 926123"/>
              <a:gd name="connsiteX130" fmla="*/ 6753225 w 6753225"/>
              <a:gd name="connsiteY130" fmla="*/ 459374 h 926123"/>
              <a:gd name="connsiteX0" fmla="*/ 0 w 6753225"/>
              <a:gd name="connsiteY0" fmla="*/ 497474 h 926123"/>
              <a:gd name="connsiteX1" fmla="*/ 28575 w 6753225"/>
              <a:gd name="connsiteY1" fmla="*/ 297449 h 926123"/>
              <a:gd name="connsiteX2" fmla="*/ 76200 w 6753225"/>
              <a:gd name="connsiteY2" fmla="*/ 183149 h 926123"/>
              <a:gd name="connsiteX3" fmla="*/ 133350 w 6753225"/>
              <a:gd name="connsiteY3" fmla="*/ 516524 h 926123"/>
              <a:gd name="connsiteX4" fmla="*/ 142875 w 6753225"/>
              <a:gd name="connsiteY4" fmla="*/ 135524 h 926123"/>
              <a:gd name="connsiteX5" fmla="*/ 180975 w 6753225"/>
              <a:gd name="connsiteY5" fmla="*/ 11699 h 926123"/>
              <a:gd name="connsiteX6" fmla="*/ 238125 w 6753225"/>
              <a:gd name="connsiteY6" fmla="*/ 392699 h 926123"/>
              <a:gd name="connsiteX7" fmla="*/ 342900 w 6753225"/>
              <a:gd name="connsiteY7" fmla="*/ 364124 h 926123"/>
              <a:gd name="connsiteX8" fmla="*/ 409575 w 6753225"/>
              <a:gd name="connsiteY8" fmla="*/ 840374 h 926123"/>
              <a:gd name="connsiteX9" fmla="*/ 476250 w 6753225"/>
              <a:gd name="connsiteY9" fmla="*/ 611774 h 926123"/>
              <a:gd name="connsiteX10" fmla="*/ 552450 w 6753225"/>
              <a:gd name="connsiteY10" fmla="*/ 611774 h 926123"/>
              <a:gd name="connsiteX11" fmla="*/ 590550 w 6753225"/>
              <a:gd name="connsiteY11" fmla="*/ 354599 h 926123"/>
              <a:gd name="connsiteX12" fmla="*/ 647700 w 6753225"/>
              <a:gd name="connsiteY12" fmla="*/ 592724 h 926123"/>
              <a:gd name="connsiteX13" fmla="*/ 704850 w 6753225"/>
              <a:gd name="connsiteY13" fmla="*/ 392699 h 926123"/>
              <a:gd name="connsiteX14" fmla="*/ 790575 w 6753225"/>
              <a:gd name="connsiteY14" fmla="*/ 345074 h 926123"/>
              <a:gd name="connsiteX15" fmla="*/ 838200 w 6753225"/>
              <a:gd name="connsiteY15" fmla="*/ 87899 h 926123"/>
              <a:gd name="connsiteX16" fmla="*/ 895350 w 6753225"/>
              <a:gd name="connsiteY16" fmla="*/ 516524 h 926123"/>
              <a:gd name="connsiteX17" fmla="*/ 952500 w 6753225"/>
              <a:gd name="connsiteY17" fmla="*/ 392699 h 926123"/>
              <a:gd name="connsiteX18" fmla="*/ 990600 w 6753225"/>
              <a:gd name="connsiteY18" fmla="*/ 649874 h 926123"/>
              <a:gd name="connsiteX19" fmla="*/ 1057275 w 6753225"/>
              <a:gd name="connsiteY19" fmla="*/ 459374 h 926123"/>
              <a:gd name="connsiteX20" fmla="*/ 1104900 w 6753225"/>
              <a:gd name="connsiteY20" fmla="*/ 592724 h 926123"/>
              <a:gd name="connsiteX21" fmla="*/ 1133475 w 6753225"/>
              <a:gd name="connsiteY21" fmla="*/ 345074 h 926123"/>
              <a:gd name="connsiteX22" fmla="*/ 1209675 w 6753225"/>
              <a:gd name="connsiteY22" fmla="*/ 459374 h 926123"/>
              <a:gd name="connsiteX23" fmla="*/ 1257300 w 6753225"/>
              <a:gd name="connsiteY23" fmla="*/ 459374 h 926123"/>
              <a:gd name="connsiteX24" fmla="*/ 1333500 w 6753225"/>
              <a:gd name="connsiteY24" fmla="*/ 335549 h 926123"/>
              <a:gd name="connsiteX25" fmla="*/ 1390650 w 6753225"/>
              <a:gd name="connsiteY25" fmla="*/ 611774 h 926123"/>
              <a:gd name="connsiteX26" fmla="*/ 1419225 w 6753225"/>
              <a:gd name="connsiteY26" fmla="*/ 678449 h 926123"/>
              <a:gd name="connsiteX27" fmla="*/ 1485900 w 6753225"/>
              <a:gd name="connsiteY27" fmla="*/ 487949 h 926123"/>
              <a:gd name="connsiteX28" fmla="*/ 1524000 w 6753225"/>
              <a:gd name="connsiteY28" fmla="*/ 764174 h 926123"/>
              <a:gd name="connsiteX29" fmla="*/ 1638300 w 6753225"/>
              <a:gd name="connsiteY29" fmla="*/ 440324 h 926123"/>
              <a:gd name="connsiteX30" fmla="*/ 1676400 w 6753225"/>
              <a:gd name="connsiteY30" fmla="*/ 707024 h 926123"/>
              <a:gd name="connsiteX31" fmla="*/ 1762125 w 6753225"/>
              <a:gd name="connsiteY31" fmla="*/ 373649 h 926123"/>
              <a:gd name="connsiteX32" fmla="*/ 1800225 w 6753225"/>
              <a:gd name="connsiteY32" fmla="*/ 487949 h 926123"/>
              <a:gd name="connsiteX33" fmla="*/ 1876425 w 6753225"/>
              <a:gd name="connsiteY33" fmla="*/ 135524 h 926123"/>
              <a:gd name="connsiteX34" fmla="*/ 1895475 w 6753225"/>
              <a:gd name="connsiteY34" fmla="*/ 306974 h 926123"/>
              <a:gd name="connsiteX35" fmla="*/ 2000250 w 6753225"/>
              <a:gd name="connsiteY35" fmla="*/ 78374 h 926123"/>
              <a:gd name="connsiteX36" fmla="*/ 1981200 w 6753225"/>
              <a:gd name="connsiteY36" fmla="*/ 449849 h 926123"/>
              <a:gd name="connsiteX37" fmla="*/ 2076450 w 6753225"/>
              <a:gd name="connsiteY37" fmla="*/ 211724 h 926123"/>
              <a:gd name="connsiteX38" fmla="*/ 2125244 w 6753225"/>
              <a:gd name="connsiteY38" fmla="*/ 445408 h 926123"/>
              <a:gd name="connsiteX39" fmla="*/ 2209800 w 6753225"/>
              <a:gd name="connsiteY39" fmla="*/ 125999 h 926123"/>
              <a:gd name="connsiteX40" fmla="*/ 2200275 w 6753225"/>
              <a:gd name="connsiteY40" fmla="*/ 421274 h 926123"/>
              <a:gd name="connsiteX41" fmla="*/ 2219325 w 6753225"/>
              <a:gd name="connsiteY41" fmla="*/ 468899 h 926123"/>
              <a:gd name="connsiteX42" fmla="*/ 2324100 w 6753225"/>
              <a:gd name="connsiteY42" fmla="*/ 249824 h 926123"/>
              <a:gd name="connsiteX43" fmla="*/ 2324100 w 6753225"/>
              <a:gd name="connsiteY43" fmla="*/ 326024 h 926123"/>
              <a:gd name="connsiteX44" fmla="*/ 2314575 w 6753225"/>
              <a:gd name="connsiteY44" fmla="*/ 640349 h 926123"/>
              <a:gd name="connsiteX45" fmla="*/ 2438400 w 6753225"/>
              <a:gd name="connsiteY45" fmla="*/ 354599 h 926123"/>
              <a:gd name="connsiteX46" fmla="*/ 2466975 w 6753225"/>
              <a:gd name="connsiteY46" fmla="*/ 468899 h 926123"/>
              <a:gd name="connsiteX47" fmla="*/ 2514600 w 6753225"/>
              <a:gd name="connsiteY47" fmla="*/ 30749 h 926123"/>
              <a:gd name="connsiteX48" fmla="*/ 2571750 w 6753225"/>
              <a:gd name="connsiteY48" fmla="*/ 354599 h 926123"/>
              <a:gd name="connsiteX49" fmla="*/ 2581275 w 6753225"/>
              <a:gd name="connsiteY49" fmla="*/ 154574 h 926123"/>
              <a:gd name="connsiteX50" fmla="*/ 2628900 w 6753225"/>
              <a:gd name="connsiteY50" fmla="*/ 440324 h 926123"/>
              <a:gd name="connsiteX51" fmla="*/ 2743200 w 6753225"/>
              <a:gd name="connsiteY51" fmla="*/ 40274 h 926123"/>
              <a:gd name="connsiteX52" fmla="*/ 2809875 w 6753225"/>
              <a:gd name="connsiteY52" fmla="*/ 554624 h 926123"/>
              <a:gd name="connsiteX53" fmla="*/ 2847975 w 6753225"/>
              <a:gd name="connsiteY53" fmla="*/ 345074 h 926123"/>
              <a:gd name="connsiteX54" fmla="*/ 2895600 w 6753225"/>
              <a:gd name="connsiteY54" fmla="*/ 735599 h 926123"/>
              <a:gd name="connsiteX55" fmla="*/ 2962275 w 6753225"/>
              <a:gd name="connsiteY55" fmla="*/ 468899 h 926123"/>
              <a:gd name="connsiteX56" fmla="*/ 3019425 w 6753225"/>
              <a:gd name="connsiteY56" fmla="*/ 745124 h 926123"/>
              <a:gd name="connsiteX57" fmla="*/ 3067050 w 6753225"/>
              <a:gd name="connsiteY57" fmla="*/ 497474 h 926123"/>
              <a:gd name="connsiteX58" fmla="*/ 3133725 w 6753225"/>
              <a:gd name="connsiteY58" fmla="*/ 792749 h 926123"/>
              <a:gd name="connsiteX59" fmla="*/ 3190875 w 6753225"/>
              <a:gd name="connsiteY59" fmla="*/ 402224 h 926123"/>
              <a:gd name="connsiteX60" fmla="*/ 3219450 w 6753225"/>
              <a:gd name="connsiteY60" fmla="*/ 687974 h 926123"/>
              <a:gd name="connsiteX61" fmla="*/ 3333750 w 6753225"/>
              <a:gd name="connsiteY61" fmla="*/ 440324 h 926123"/>
              <a:gd name="connsiteX62" fmla="*/ 3314700 w 6753225"/>
              <a:gd name="connsiteY62" fmla="*/ 668924 h 926123"/>
              <a:gd name="connsiteX63" fmla="*/ 3409950 w 6753225"/>
              <a:gd name="connsiteY63" fmla="*/ 526049 h 926123"/>
              <a:gd name="connsiteX64" fmla="*/ 3457575 w 6753225"/>
              <a:gd name="connsiteY64" fmla="*/ 268874 h 926123"/>
              <a:gd name="connsiteX65" fmla="*/ 3457575 w 6753225"/>
              <a:gd name="connsiteY65" fmla="*/ 630824 h 926123"/>
              <a:gd name="connsiteX66" fmla="*/ 3505200 w 6753225"/>
              <a:gd name="connsiteY66" fmla="*/ 468899 h 926123"/>
              <a:gd name="connsiteX67" fmla="*/ 3600450 w 6753225"/>
              <a:gd name="connsiteY67" fmla="*/ 840374 h 926123"/>
              <a:gd name="connsiteX68" fmla="*/ 3676650 w 6753225"/>
              <a:gd name="connsiteY68" fmla="*/ 440324 h 926123"/>
              <a:gd name="connsiteX69" fmla="*/ 3686175 w 6753225"/>
              <a:gd name="connsiteY69" fmla="*/ 516524 h 926123"/>
              <a:gd name="connsiteX70" fmla="*/ 3686175 w 6753225"/>
              <a:gd name="connsiteY70" fmla="*/ 773699 h 926123"/>
              <a:gd name="connsiteX71" fmla="*/ 3771900 w 6753225"/>
              <a:gd name="connsiteY71" fmla="*/ 468899 h 926123"/>
              <a:gd name="connsiteX72" fmla="*/ 3790950 w 6753225"/>
              <a:gd name="connsiteY72" fmla="*/ 287924 h 926123"/>
              <a:gd name="connsiteX73" fmla="*/ 3838575 w 6753225"/>
              <a:gd name="connsiteY73" fmla="*/ 392699 h 926123"/>
              <a:gd name="connsiteX74" fmla="*/ 3781425 w 6753225"/>
              <a:gd name="connsiteY74" fmla="*/ 564149 h 926123"/>
              <a:gd name="connsiteX75" fmla="*/ 3914775 w 6753225"/>
              <a:gd name="connsiteY75" fmla="*/ 316499 h 926123"/>
              <a:gd name="connsiteX76" fmla="*/ 3943350 w 6753225"/>
              <a:gd name="connsiteY76" fmla="*/ 602249 h 926123"/>
              <a:gd name="connsiteX77" fmla="*/ 4010025 w 6753225"/>
              <a:gd name="connsiteY77" fmla="*/ 221249 h 926123"/>
              <a:gd name="connsiteX78" fmla="*/ 4038600 w 6753225"/>
              <a:gd name="connsiteY78" fmla="*/ 554624 h 926123"/>
              <a:gd name="connsiteX79" fmla="*/ 4105275 w 6753225"/>
              <a:gd name="connsiteY79" fmla="*/ 249824 h 926123"/>
              <a:gd name="connsiteX80" fmla="*/ 4152900 w 6753225"/>
              <a:gd name="connsiteY80" fmla="*/ 468899 h 926123"/>
              <a:gd name="connsiteX81" fmla="*/ 4181475 w 6753225"/>
              <a:gd name="connsiteY81" fmla="*/ 602249 h 926123"/>
              <a:gd name="connsiteX82" fmla="*/ 4219575 w 6753225"/>
              <a:gd name="connsiteY82" fmla="*/ 487949 h 926123"/>
              <a:gd name="connsiteX83" fmla="*/ 4267200 w 6753225"/>
              <a:gd name="connsiteY83" fmla="*/ 840374 h 926123"/>
              <a:gd name="connsiteX84" fmla="*/ 4286250 w 6753225"/>
              <a:gd name="connsiteY84" fmla="*/ 602249 h 926123"/>
              <a:gd name="connsiteX85" fmla="*/ 4381500 w 6753225"/>
              <a:gd name="connsiteY85" fmla="*/ 926099 h 926123"/>
              <a:gd name="connsiteX86" fmla="*/ 4429125 w 6753225"/>
              <a:gd name="connsiteY86" fmla="*/ 621299 h 926123"/>
              <a:gd name="connsiteX87" fmla="*/ 4457700 w 6753225"/>
              <a:gd name="connsiteY87" fmla="*/ 916574 h 926123"/>
              <a:gd name="connsiteX88" fmla="*/ 4543425 w 6753225"/>
              <a:gd name="connsiteY88" fmla="*/ 554624 h 926123"/>
              <a:gd name="connsiteX89" fmla="*/ 4581525 w 6753225"/>
              <a:gd name="connsiteY89" fmla="*/ 745124 h 926123"/>
              <a:gd name="connsiteX90" fmla="*/ 4638675 w 6753225"/>
              <a:gd name="connsiteY90" fmla="*/ 345074 h 926123"/>
              <a:gd name="connsiteX91" fmla="*/ 4705350 w 6753225"/>
              <a:gd name="connsiteY91" fmla="*/ 678449 h 926123"/>
              <a:gd name="connsiteX92" fmla="*/ 4752975 w 6753225"/>
              <a:gd name="connsiteY92" fmla="*/ 202199 h 926123"/>
              <a:gd name="connsiteX93" fmla="*/ 4819650 w 6753225"/>
              <a:gd name="connsiteY93" fmla="*/ 459374 h 926123"/>
              <a:gd name="connsiteX94" fmla="*/ 4914900 w 6753225"/>
              <a:gd name="connsiteY94" fmla="*/ 202199 h 926123"/>
              <a:gd name="connsiteX95" fmla="*/ 4914900 w 6753225"/>
              <a:gd name="connsiteY95" fmla="*/ 526049 h 926123"/>
              <a:gd name="connsiteX96" fmla="*/ 5010150 w 6753225"/>
              <a:gd name="connsiteY96" fmla="*/ 116474 h 926123"/>
              <a:gd name="connsiteX97" fmla="*/ 5038725 w 6753225"/>
              <a:gd name="connsiteY97" fmla="*/ 468899 h 926123"/>
              <a:gd name="connsiteX98" fmla="*/ 5105400 w 6753225"/>
              <a:gd name="connsiteY98" fmla="*/ 116474 h 926123"/>
              <a:gd name="connsiteX99" fmla="*/ 5153025 w 6753225"/>
              <a:gd name="connsiteY99" fmla="*/ 649874 h 926123"/>
              <a:gd name="connsiteX100" fmla="*/ 5210175 w 6753225"/>
              <a:gd name="connsiteY100" fmla="*/ 240299 h 926123"/>
              <a:gd name="connsiteX101" fmla="*/ 5248275 w 6753225"/>
              <a:gd name="connsiteY101" fmla="*/ 326024 h 926123"/>
              <a:gd name="connsiteX102" fmla="*/ 5276850 w 6753225"/>
              <a:gd name="connsiteY102" fmla="*/ 516524 h 926123"/>
              <a:gd name="connsiteX103" fmla="*/ 5372100 w 6753225"/>
              <a:gd name="connsiteY103" fmla="*/ 268874 h 926123"/>
              <a:gd name="connsiteX104" fmla="*/ 5372100 w 6753225"/>
              <a:gd name="connsiteY104" fmla="*/ 697499 h 926123"/>
              <a:gd name="connsiteX105" fmla="*/ 5448300 w 6753225"/>
              <a:gd name="connsiteY105" fmla="*/ 383174 h 926123"/>
              <a:gd name="connsiteX106" fmla="*/ 5457825 w 6753225"/>
              <a:gd name="connsiteY106" fmla="*/ 59324 h 926123"/>
              <a:gd name="connsiteX107" fmla="*/ 5524500 w 6753225"/>
              <a:gd name="connsiteY107" fmla="*/ 287924 h 926123"/>
              <a:gd name="connsiteX108" fmla="*/ 5600700 w 6753225"/>
              <a:gd name="connsiteY108" fmla="*/ 183149 h 926123"/>
              <a:gd name="connsiteX109" fmla="*/ 5629275 w 6753225"/>
              <a:gd name="connsiteY109" fmla="*/ 430799 h 926123"/>
              <a:gd name="connsiteX110" fmla="*/ 5657850 w 6753225"/>
              <a:gd name="connsiteY110" fmla="*/ 202199 h 926123"/>
              <a:gd name="connsiteX111" fmla="*/ 5753100 w 6753225"/>
              <a:gd name="connsiteY111" fmla="*/ 611774 h 926123"/>
              <a:gd name="connsiteX112" fmla="*/ 5781675 w 6753225"/>
              <a:gd name="connsiteY112" fmla="*/ 478424 h 926123"/>
              <a:gd name="connsiteX113" fmla="*/ 5857875 w 6753225"/>
              <a:gd name="connsiteY113" fmla="*/ 611774 h 926123"/>
              <a:gd name="connsiteX114" fmla="*/ 5895975 w 6753225"/>
              <a:gd name="connsiteY114" fmla="*/ 259349 h 926123"/>
              <a:gd name="connsiteX115" fmla="*/ 5915025 w 6753225"/>
              <a:gd name="connsiteY115" fmla="*/ 745124 h 926123"/>
              <a:gd name="connsiteX116" fmla="*/ 5972175 w 6753225"/>
              <a:gd name="connsiteY116" fmla="*/ 611774 h 926123"/>
              <a:gd name="connsiteX117" fmla="*/ 6057900 w 6753225"/>
              <a:gd name="connsiteY117" fmla="*/ 868949 h 926123"/>
              <a:gd name="connsiteX118" fmla="*/ 6105525 w 6753225"/>
              <a:gd name="connsiteY118" fmla="*/ 478424 h 926123"/>
              <a:gd name="connsiteX119" fmla="*/ 6143625 w 6753225"/>
              <a:gd name="connsiteY119" fmla="*/ 868949 h 926123"/>
              <a:gd name="connsiteX120" fmla="*/ 6267450 w 6753225"/>
              <a:gd name="connsiteY120" fmla="*/ 392699 h 926123"/>
              <a:gd name="connsiteX121" fmla="*/ 6286500 w 6753225"/>
              <a:gd name="connsiteY121" fmla="*/ 564149 h 926123"/>
              <a:gd name="connsiteX122" fmla="*/ 6324600 w 6753225"/>
              <a:gd name="connsiteY122" fmla="*/ 364124 h 926123"/>
              <a:gd name="connsiteX123" fmla="*/ 6372225 w 6753225"/>
              <a:gd name="connsiteY123" fmla="*/ 707024 h 926123"/>
              <a:gd name="connsiteX124" fmla="*/ 6457950 w 6753225"/>
              <a:gd name="connsiteY124" fmla="*/ 421274 h 926123"/>
              <a:gd name="connsiteX125" fmla="*/ 6515100 w 6753225"/>
              <a:gd name="connsiteY125" fmla="*/ 678449 h 926123"/>
              <a:gd name="connsiteX126" fmla="*/ 6562725 w 6753225"/>
              <a:gd name="connsiteY126" fmla="*/ 468899 h 926123"/>
              <a:gd name="connsiteX127" fmla="*/ 6610350 w 6753225"/>
              <a:gd name="connsiteY127" fmla="*/ 678449 h 926123"/>
              <a:gd name="connsiteX128" fmla="*/ 6667500 w 6753225"/>
              <a:gd name="connsiteY128" fmla="*/ 278399 h 926123"/>
              <a:gd name="connsiteX129" fmla="*/ 6734175 w 6753225"/>
              <a:gd name="connsiteY129" fmla="*/ 592724 h 926123"/>
              <a:gd name="connsiteX130" fmla="*/ 6753225 w 6753225"/>
              <a:gd name="connsiteY130" fmla="*/ 459374 h 926123"/>
              <a:gd name="connsiteX0" fmla="*/ 0 w 6753225"/>
              <a:gd name="connsiteY0" fmla="*/ 497474 h 926123"/>
              <a:gd name="connsiteX1" fmla="*/ 28575 w 6753225"/>
              <a:gd name="connsiteY1" fmla="*/ 297449 h 926123"/>
              <a:gd name="connsiteX2" fmla="*/ 76200 w 6753225"/>
              <a:gd name="connsiteY2" fmla="*/ 183149 h 926123"/>
              <a:gd name="connsiteX3" fmla="*/ 133350 w 6753225"/>
              <a:gd name="connsiteY3" fmla="*/ 516524 h 926123"/>
              <a:gd name="connsiteX4" fmla="*/ 142875 w 6753225"/>
              <a:gd name="connsiteY4" fmla="*/ 135524 h 926123"/>
              <a:gd name="connsiteX5" fmla="*/ 180975 w 6753225"/>
              <a:gd name="connsiteY5" fmla="*/ 11699 h 926123"/>
              <a:gd name="connsiteX6" fmla="*/ 238125 w 6753225"/>
              <a:gd name="connsiteY6" fmla="*/ 392699 h 926123"/>
              <a:gd name="connsiteX7" fmla="*/ 342900 w 6753225"/>
              <a:gd name="connsiteY7" fmla="*/ 364124 h 926123"/>
              <a:gd name="connsiteX8" fmla="*/ 409575 w 6753225"/>
              <a:gd name="connsiteY8" fmla="*/ 840374 h 926123"/>
              <a:gd name="connsiteX9" fmla="*/ 476250 w 6753225"/>
              <a:gd name="connsiteY9" fmla="*/ 611774 h 926123"/>
              <a:gd name="connsiteX10" fmla="*/ 552450 w 6753225"/>
              <a:gd name="connsiteY10" fmla="*/ 611774 h 926123"/>
              <a:gd name="connsiteX11" fmla="*/ 590550 w 6753225"/>
              <a:gd name="connsiteY11" fmla="*/ 354599 h 926123"/>
              <a:gd name="connsiteX12" fmla="*/ 647700 w 6753225"/>
              <a:gd name="connsiteY12" fmla="*/ 592724 h 926123"/>
              <a:gd name="connsiteX13" fmla="*/ 704850 w 6753225"/>
              <a:gd name="connsiteY13" fmla="*/ 392699 h 926123"/>
              <a:gd name="connsiteX14" fmla="*/ 790575 w 6753225"/>
              <a:gd name="connsiteY14" fmla="*/ 345074 h 926123"/>
              <a:gd name="connsiteX15" fmla="*/ 838200 w 6753225"/>
              <a:gd name="connsiteY15" fmla="*/ 87899 h 926123"/>
              <a:gd name="connsiteX16" fmla="*/ 895350 w 6753225"/>
              <a:gd name="connsiteY16" fmla="*/ 516524 h 926123"/>
              <a:gd name="connsiteX17" fmla="*/ 952500 w 6753225"/>
              <a:gd name="connsiteY17" fmla="*/ 392699 h 926123"/>
              <a:gd name="connsiteX18" fmla="*/ 990600 w 6753225"/>
              <a:gd name="connsiteY18" fmla="*/ 649874 h 926123"/>
              <a:gd name="connsiteX19" fmla="*/ 1057275 w 6753225"/>
              <a:gd name="connsiteY19" fmla="*/ 459374 h 926123"/>
              <a:gd name="connsiteX20" fmla="*/ 1104900 w 6753225"/>
              <a:gd name="connsiteY20" fmla="*/ 592724 h 926123"/>
              <a:gd name="connsiteX21" fmla="*/ 1133475 w 6753225"/>
              <a:gd name="connsiteY21" fmla="*/ 345074 h 926123"/>
              <a:gd name="connsiteX22" fmla="*/ 1209675 w 6753225"/>
              <a:gd name="connsiteY22" fmla="*/ 459374 h 926123"/>
              <a:gd name="connsiteX23" fmla="*/ 1257300 w 6753225"/>
              <a:gd name="connsiteY23" fmla="*/ 459374 h 926123"/>
              <a:gd name="connsiteX24" fmla="*/ 1333500 w 6753225"/>
              <a:gd name="connsiteY24" fmla="*/ 335549 h 926123"/>
              <a:gd name="connsiteX25" fmla="*/ 1390650 w 6753225"/>
              <a:gd name="connsiteY25" fmla="*/ 611774 h 926123"/>
              <a:gd name="connsiteX26" fmla="*/ 1419225 w 6753225"/>
              <a:gd name="connsiteY26" fmla="*/ 678449 h 926123"/>
              <a:gd name="connsiteX27" fmla="*/ 1485900 w 6753225"/>
              <a:gd name="connsiteY27" fmla="*/ 487949 h 926123"/>
              <a:gd name="connsiteX28" fmla="*/ 1524000 w 6753225"/>
              <a:gd name="connsiteY28" fmla="*/ 764174 h 926123"/>
              <a:gd name="connsiteX29" fmla="*/ 1638300 w 6753225"/>
              <a:gd name="connsiteY29" fmla="*/ 440324 h 926123"/>
              <a:gd name="connsiteX30" fmla="*/ 1676400 w 6753225"/>
              <a:gd name="connsiteY30" fmla="*/ 707024 h 926123"/>
              <a:gd name="connsiteX31" fmla="*/ 1762125 w 6753225"/>
              <a:gd name="connsiteY31" fmla="*/ 373649 h 926123"/>
              <a:gd name="connsiteX32" fmla="*/ 1800225 w 6753225"/>
              <a:gd name="connsiteY32" fmla="*/ 487949 h 926123"/>
              <a:gd name="connsiteX33" fmla="*/ 1876425 w 6753225"/>
              <a:gd name="connsiteY33" fmla="*/ 135524 h 926123"/>
              <a:gd name="connsiteX34" fmla="*/ 1895475 w 6753225"/>
              <a:gd name="connsiteY34" fmla="*/ 306974 h 926123"/>
              <a:gd name="connsiteX35" fmla="*/ 2000250 w 6753225"/>
              <a:gd name="connsiteY35" fmla="*/ 78374 h 926123"/>
              <a:gd name="connsiteX36" fmla="*/ 1981200 w 6753225"/>
              <a:gd name="connsiteY36" fmla="*/ 449849 h 926123"/>
              <a:gd name="connsiteX37" fmla="*/ 2076450 w 6753225"/>
              <a:gd name="connsiteY37" fmla="*/ 211724 h 926123"/>
              <a:gd name="connsiteX38" fmla="*/ 2125244 w 6753225"/>
              <a:gd name="connsiteY38" fmla="*/ 445408 h 926123"/>
              <a:gd name="connsiteX39" fmla="*/ 2209800 w 6753225"/>
              <a:gd name="connsiteY39" fmla="*/ 125999 h 926123"/>
              <a:gd name="connsiteX40" fmla="*/ 2200275 w 6753225"/>
              <a:gd name="connsiteY40" fmla="*/ 421274 h 926123"/>
              <a:gd name="connsiteX41" fmla="*/ 2247374 w 6753225"/>
              <a:gd name="connsiteY41" fmla="*/ 463289 h 926123"/>
              <a:gd name="connsiteX42" fmla="*/ 2324100 w 6753225"/>
              <a:gd name="connsiteY42" fmla="*/ 249824 h 926123"/>
              <a:gd name="connsiteX43" fmla="*/ 2324100 w 6753225"/>
              <a:gd name="connsiteY43" fmla="*/ 326024 h 926123"/>
              <a:gd name="connsiteX44" fmla="*/ 2314575 w 6753225"/>
              <a:gd name="connsiteY44" fmla="*/ 640349 h 926123"/>
              <a:gd name="connsiteX45" fmla="*/ 2438400 w 6753225"/>
              <a:gd name="connsiteY45" fmla="*/ 354599 h 926123"/>
              <a:gd name="connsiteX46" fmla="*/ 2466975 w 6753225"/>
              <a:gd name="connsiteY46" fmla="*/ 468899 h 926123"/>
              <a:gd name="connsiteX47" fmla="*/ 2514600 w 6753225"/>
              <a:gd name="connsiteY47" fmla="*/ 30749 h 926123"/>
              <a:gd name="connsiteX48" fmla="*/ 2571750 w 6753225"/>
              <a:gd name="connsiteY48" fmla="*/ 354599 h 926123"/>
              <a:gd name="connsiteX49" fmla="*/ 2581275 w 6753225"/>
              <a:gd name="connsiteY49" fmla="*/ 154574 h 926123"/>
              <a:gd name="connsiteX50" fmla="*/ 2628900 w 6753225"/>
              <a:gd name="connsiteY50" fmla="*/ 440324 h 926123"/>
              <a:gd name="connsiteX51" fmla="*/ 2743200 w 6753225"/>
              <a:gd name="connsiteY51" fmla="*/ 40274 h 926123"/>
              <a:gd name="connsiteX52" fmla="*/ 2809875 w 6753225"/>
              <a:gd name="connsiteY52" fmla="*/ 554624 h 926123"/>
              <a:gd name="connsiteX53" fmla="*/ 2847975 w 6753225"/>
              <a:gd name="connsiteY53" fmla="*/ 345074 h 926123"/>
              <a:gd name="connsiteX54" fmla="*/ 2895600 w 6753225"/>
              <a:gd name="connsiteY54" fmla="*/ 735599 h 926123"/>
              <a:gd name="connsiteX55" fmla="*/ 2962275 w 6753225"/>
              <a:gd name="connsiteY55" fmla="*/ 468899 h 926123"/>
              <a:gd name="connsiteX56" fmla="*/ 3019425 w 6753225"/>
              <a:gd name="connsiteY56" fmla="*/ 745124 h 926123"/>
              <a:gd name="connsiteX57" fmla="*/ 3067050 w 6753225"/>
              <a:gd name="connsiteY57" fmla="*/ 497474 h 926123"/>
              <a:gd name="connsiteX58" fmla="*/ 3133725 w 6753225"/>
              <a:gd name="connsiteY58" fmla="*/ 792749 h 926123"/>
              <a:gd name="connsiteX59" fmla="*/ 3190875 w 6753225"/>
              <a:gd name="connsiteY59" fmla="*/ 402224 h 926123"/>
              <a:gd name="connsiteX60" fmla="*/ 3219450 w 6753225"/>
              <a:gd name="connsiteY60" fmla="*/ 687974 h 926123"/>
              <a:gd name="connsiteX61" fmla="*/ 3333750 w 6753225"/>
              <a:gd name="connsiteY61" fmla="*/ 440324 h 926123"/>
              <a:gd name="connsiteX62" fmla="*/ 3314700 w 6753225"/>
              <a:gd name="connsiteY62" fmla="*/ 668924 h 926123"/>
              <a:gd name="connsiteX63" fmla="*/ 3409950 w 6753225"/>
              <a:gd name="connsiteY63" fmla="*/ 526049 h 926123"/>
              <a:gd name="connsiteX64" fmla="*/ 3457575 w 6753225"/>
              <a:gd name="connsiteY64" fmla="*/ 268874 h 926123"/>
              <a:gd name="connsiteX65" fmla="*/ 3457575 w 6753225"/>
              <a:gd name="connsiteY65" fmla="*/ 630824 h 926123"/>
              <a:gd name="connsiteX66" fmla="*/ 3505200 w 6753225"/>
              <a:gd name="connsiteY66" fmla="*/ 468899 h 926123"/>
              <a:gd name="connsiteX67" fmla="*/ 3600450 w 6753225"/>
              <a:gd name="connsiteY67" fmla="*/ 840374 h 926123"/>
              <a:gd name="connsiteX68" fmla="*/ 3676650 w 6753225"/>
              <a:gd name="connsiteY68" fmla="*/ 440324 h 926123"/>
              <a:gd name="connsiteX69" fmla="*/ 3686175 w 6753225"/>
              <a:gd name="connsiteY69" fmla="*/ 516524 h 926123"/>
              <a:gd name="connsiteX70" fmla="*/ 3686175 w 6753225"/>
              <a:gd name="connsiteY70" fmla="*/ 773699 h 926123"/>
              <a:gd name="connsiteX71" fmla="*/ 3771900 w 6753225"/>
              <a:gd name="connsiteY71" fmla="*/ 468899 h 926123"/>
              <a:gd name="connsiteX72" fmla="*/ 3790950 w 6753225"/>
              <a:gd name="connsiteY72" fmla="*/ 287924 h 926123"/>
              <a:gd name="connsiteX73" fmla="*/ 3838575 w 6753225"/>
              <a:gd name="connsiteY73" fmla="*/ 392699 h 926123"/>
              <a:gd name="connsiteX74" fmla="*/ 3781425 w 6753225"/>
              <a:gd name="connsiteY74" fmla="*/ 564149 h 926123"/>
              <a:gd name="connsiteX75" fmla="*/ 3914775 w 6753225"/>
              <a:gd name="connsiteY75" fmla="*/ 316499 h 926123"/>
              <a:gd name="connsiteX76" fmla="*/ 3943350 w 6753225"/>
              <a:gd name="connsiteY76" fmla="*/ 602249 h 926123"/>
              <a:gd name="connsiteX77" fmla="*/ 4010025 w 6753225"/>
              <a:gd name="connsiteY77" fmla="*/ 221249 h 926123"/>
              <a:gd name="connsiteX78" fmla="*/ 4038600 w 6753225"/>
              <a:gd name="connsiteY78" fmla="*/ 554624 h 926123"/>
              <a:gd name="connsiteX79" fmla="*/ 4105275 w 6753225"/>
              <a:gd name="connsiteY79" fmla="*/ 249824 h 926123"/>
              <a:gd name="connsiteX80" fmla="*/ 4152900 w 6753225"/>
              <a:gd name="connsiteY80" fmla="*/ 468899 h 926123"/>
              <a:gd name="connsiteX81" fmla="*/ 4181475 w 6753225"/>
              <a:gd name="connsiteY81" fmla="*/ 602249 h 926123"/>
              <a:gd name="connsiteX82" fmla="*/ 4219575 w 6753225"/>
              <a:gd name="connsiteY82" fmla="*/ 487949 h 926123"/>
              <a:gd name="connsiteX83" fmla="*/ 4267200 w 6753225"/>
              <a:gd name="connsiteY83" fmla="*/ 840374 h 926123"/>
              <a:gd name="connsiteX84" fmla="*/ 4286250 w 6753225"/>
              <a:gd name="connsiteY84" fmla="*/ 602249 h 926123"/>
              <a:gd name="connsiteX85" fmla="*/ 4381500 w 6753225"/>
              <a:gd name="connsiteY85" fmla="*/ 926099 h 926123"/>
              <a:gd name="connsiteX86" fmla="*/ 4429125 w 6753225"/>
              <a:gd name="connsiteY86" fmla="*/ 621299 h 926123"/>
              <a:gd name="connsiteX87" fmla="*/ 4457700 w 6753225"/>
              <a:gd name="connsiteY87" fmla="*/ 916574 h 926123"/>
              <a:gd name="connsiteX88" fmla="*/ 4543425 w 6753225"/>
              <a:gd name="connsiteY88" fmla="*/ 554624 h 926123"/>
              <a:gd name="connsiteX89" fmla="*/ 4581525 w 6753225"/>
              <a:gd name="connsiteY89" fmla="*/ 745124 h 926123"/>
              <a:gd name="connsiteX90" fmla="*/ 4638675 w 6753225"/>
              <a:gd name="connsiteY90" fmla="*/ 345074 h 926123"/>
              <a:gd name="connsiteX91" fmla="*/ 4705350 w 6753225"/>
              <a:gd name="connsiteY91" fmla="*/ 678449 h 926123"/>
              <a:gd name="connsiteX92" fmla="*/ 4752975 w 6753225"/>
              <a:gd name="connsiteY92" fmla="*/ 202199 h 926123"/>
              <a:gd name="connsiteX93" fmla="*/ 4819650 w 6753225"/>
              <a:gd name="connsiteY93" fmla="*/ 459374 h 926123"/>
              <a:gd name="connsiteX94" fmla="*/ 4914900 w 6753225"/>
              <a:gd name="connsiteY94" fmla="*/ 202199 h 926123"/>
              <a:gd name="connsiteX95" fmla="*/ 4914900 w 6753225"/>
              <a:gd name="connsiteY95" fmla="*/ 526049 h 926123"/>
              <a:gd name="connsiteX96" fmla="*/ 5010150 w 6753225"/>
              <a:gd name="connsiteY96" fmla="*/ 116474 h 926123"/>
              <a:gd name="connsiteX97" fmla="*/ 5038725 w 6753225"/>
              <a:gd name="connsiteY97" fmla="*/ 468899 h 926123"/>
              <a:gd name="connsiteX98" fmla="*/ 5105400 w 6753225"/>
              <a:gd name="connsiteY98" fmla="*/ 116474 h 926123"/>
              <a:gd name="connsiteX99" fmla="*/ 5153025 w 6753225"/>
              <a:gd name="connsiteY99" fmla="*/ 649874 h 926123"/>
              <a:gd name="connsiteX100" fmla="*/ 5210175 w 6753225"/>
              <a:gd name="connsiteY100" fmla="*/ 240299 h 926123"/>
              <a:gd name="connsiteX101" fmla="*/ 5248275 w 6753225"/>
              <a:gd name="connsiteY101" fmla="*/ 326024 h 926123"/>
              <a:gd name="connsiteX102" fmla="*/ 5276850 w 6753225"/>
              <a:gd name="connsiteY102" fmla="*/ 516524 h 926123"/>
              <a:gd name="connsiteX103" fmla="*/ 5372100 w 6753225"/>
              <a:gd name="connsiteY103" fmla="*/ 268874 h 926123"/>
              <a:gd name="connsiteX104" fmla="*/ 5372100 w 6753225"/>
              <a:gd name="connsiteY104" fmla="*/ 697499 h 926123"/>
              <a:gd name="connsiteX105" fmla="*/ 5448300 w 6753225"/>
              <a:gd name="connsiteY105" fmla="*/ 383174 h 926123"/>
              <a:gd name="connsiteX106" fmla="*/ 5457825 w 6753225"/>
              <a:gd name="connsiteY106" fmla="*/ 59324 h 926123"/>
              <a:gd name="connsiteX107" fmla="*/ 5524500 w 6753225"/>
              <a:gd name="connsiteY107" fmla="*/ 287924 h 926123"/>
              <a:gd name="connsiteX108" fmla="*/ 5600700 w 6753225"/>
              <a:gd name="connsiteY108" fmla="*/ 183149 h 926123"/>
              <a:gd name="connsiteX109" fmla="*/ 5629275 w 6753225"/>
              <a:gd name="connsiteY109" fmla="*/ 430799 h 926123"/>
              <a:gd name="connsiteX110" fmla="*/ 5657850 w 6753225"/>
              <a:gd name="connsiteY110" fmla="*/ 202199 h 926123"/>
              <a:gd name="connsiteX111" fmla="*/ 5753100 w 6753225"/>
              <a:gd name="connsiteY111" fmla="*/ 611774 h 926123"/>
              <a:gd name="connsiteX112" fmla="*/ 5781675 w 6753225"/>
              <a:gd name="connsiteY112" fmla="*/ 478424 h 926123"/>
              <a:gd name="connsiteX113" fmla="*/ 5857875 w 6753225"/>
              <a:gd name="connsiteY113" fmla="*/ 611774 h 926123"/>
              <a:gd name="connsiteX114" fmla="*/ 5895975 w 6753225"/>
              <a:gd name="connsiteY114" fmla="*/ 259349 h 926123"/>
              <a:gd name="connsiteX115" fmla="*/ 5915025 w 6753225"/>
              <a:gd name="connsiteY115" fmla="*/ 745124 h 926123"/>
              <a:gd name="connsiteX116" fmla="*/ 5972175 w 6753225"/>
              <a:gd name="connsiteY116" fmla="*/ 611774 h 926123"/>
              <a:gd name="connsiteX117" fmla="*/ 6057900 w 6753225"/>
              <a:gd name="connsiteY117" fmla="*/ 868949 h 926123"/>
              <a:gd name="connsiteX118" fmla="*/ 6105525 w 6753225"/>
              <a:gd name="connsiteY118" fmla="*/ 478424 h 926123"/>
              <a:gd name="connsiteX119" fmla="*/ 6143625 w 6753225"/>
              <a:gd name="connsiteY119" fmla="*/ 868949 h 926123"/>
              <a:gd name="connsiteX120" fmla="*/ 6267450 w 6753225"/>
              <a:gd name="connsiteY120" fmla="*/ 392699 h 926123"/>
              <a:gd name="connsiteX121" fmla="*/ 6286500 w 6753225"/>
              <a:gd name="connsiteY121" fmla="*/ 564149 h 926123"/>
              <a:gd name="connsiteX122" fmla="*/ 6324600 w 6753225"/>
              <a:gd name="connsiteY122" fmla="*/ 364124 h 926123"/>
              <a:gd name="connsiteX123" fmla="*/ 6372225 w 6753225"/>
              <a:gd name="connsiteY123" fmla="*/ 707024 h 926123"/>
              <a:gd name="connsiteX124" fmla="*/ 6457950 w 6753225"/>
              <a:gd name="connsiteY124" fmla="*/ 421274 h 926123"/>
              <a:gd name="connsiteX125" fmla="*/ 6515100 w 6753225"/>
              <a:gd name="connsiteY125" fmla="*/ 678449 h 926123"/>
              <a:gd name="connsiteX126" fmla="*/ 6562725 w 6753225"/>
              <a:gd name="connsiteY126" fmla="*/ 468899 h 926123"/>
              <a:gd name="connsiteX127" fmla="*/ 6610350 w 6753225"/>
              <a:gd name="connsiteY127" fmla="*/ 678449 h 926123"/>
              <a:gd name="connsiteX128" fmla="*/ 6667500 w 6753225"/>
              <a:gd name="connsiteY128" fmla="*/ 278399 h 926123"/>
              <a:gd name="connsiteX129" fmla="*/ 6734175 w 6753225"/>
              <a:gd name="connsiteY129" fmla="*/ 592724 h 926123"/>
              <a:gd name="connsiteX130" fmla="*/ 6753225 w 6753225"/>
              <a:gd name="connsiteY130" fmla="*/ 459374 h 926123"/>
              <a:gd name="connsiteX0" fmla="*/ 0 w 6753225"/>
              <a:gd name="connsiteY0" fmla="*/ 497474 h 926123"/>
              <a:gd name="connsiteX1" fmla="*/ 28575 w 6753225"/>
              <a:gd name="connsiteY1" fmla="*/ 297449 h 926123"/>
              <a:gd name="connsiteX2" fmla="*/ 76200 w 6753225"/>
              <a:gd name="connsiteY2" fmla="*/ 183149 h 926123"/>
              <a:gd name="connsiteX3" fmla="*/ 133350 w 6753225"/>
              <a:gd name="connsiteY3" fmla="*/ 516524 h 926123"/>
              <a:gd name="connsiteX4" fmla="*/ 142875 w 6753225"/>
              <a:gd name="connsiteY4" fmla="*/ 135524 h 926123"/>
              <a:gd name="connsiteX5" fmla="*/ 180975 w 6753225"/>
              <a:gd name="connsiteY5" fmla="*/ 11699 h 926123"/>
              <a:gd name="connsiteX6" fmla="*/ 238125 w 6753225"/>
              <a:gd name="connsiteY6" fmla="*/ 392699 h 926123"/>
              <a:gd name="connsiteX7" fmla="*/ 342900 w 6753225"/>
              <a:gd name="connsiteY7" fmla="*/ 364124 h 926123"/>
              <a:gd name="connsiteX8" fmla="*/ 409575 w 6753225"/>
              <a:gd name="connsiteY8" fmla="*/ 840374 h 926123"/>
              <a:gd name="connsiteX9" fmla="*/ 476250 w 6753225"/>
              <a:gd name="connsiteY9" fmla="*/ 611774 h 926123"/>
              <a:gd name="connsiteX10" fmla="*/ 552450 w 6753225"/>
              <a:gd name="connsiteY10" fmla="*/ 611774 h 926123"/>
              <a:gd name="connsiteX11" fmla="*/ 590550 w 6753225"/>
              <a:gd name="connsiteY11" fmla="*/ 354599 h 926123"/>
              <a:gd name="connsiteX12" fmla="*/ 647700 w 6753225"/>
              <a:gd name="connsiteY12" fmla="*/ 592724 h 926123"/>
              <a:gd name="connsiteX13" fmla="*/ 704850 w 6753225"/>
              <a:gd name="connsiteY13" fmla="*/ 392699 h 926123"/>
              <a:gd name="connsiteX14" fmla="*/ 790575 w 6753225"/>
              <a:gd name="connsiteY14" fmla="*/ 345074 h 926123"/>
              <a:gd name="connsiteX15" fmla="*/ 838200 w 6753225"/>
              <a:gd name="connsiteY15" fmla="*/ 87899 h 926123"/>
              <a:gd name="connsiteX16" fmla="*/ 895350 w 6753225"/>
              <a:gd name="connsiteY16" fmla="*/ 516524 h 926123"/>
              <a:gd name="connsiteX17" fmla="*/ 952500 w 6753225"/>
              <a:gd name="connsiteY17" fmla="*/ 392699 h 926123"/>
              <a:gd name="connsiteX18" fmla="*/ 990600 w 6753225"/>
              <a:gd name="connsiteY18" fmla="*/ 649874 h 926123"/>
              <a:gd name="connsiteX19" fmla="*/ 1057275 w 6753225"/>
              <a:gd name="connsiteY19" fmla="*/ 459374 h 926123"/>
              <a:gd name="connsiteX20" fmla="*/ 1104900 w 6753225"/>
              <a:gd name="connsiteY20" fmla="*/ 592724 h 926123"/>
              <a:gd name="connsiteX21" fmla="*/ 1133475 w 6753225"/>
              <a:gd name="connsiteY21" fmla="*/ 345074 h 926123"/>
              <a:gd name="connsiteX22" fmla="*/ 1209675 w 6753225"/>
              <a:gd name="connsiteY22" fmla="*/ 459374 h 926123"/>
              <a:gd name="connsiteX23" fmla="*/ 1257300 w 6753225"/>
              <a:gd name="connsiteY23" fmla="*/ 459374 h 926123"/>
              <a:gd name="connsiteX24" fmla="*/ 1333500 w 6753225"/>
              <a:gd name="connsiteY24" fmla="*/ 335549 h 926123"/>
              <a:gd name="connsiteX25" fmla="*/ 1390650 w 6753225"/>
              <a:gd name="connsiteY25" fmla="*/ 611774 h 926123"/>
              <a:gd name="connsiteX26" fmla="*/ 1419225 w 6753225"/>
              <a:gd name="connsiteY26" fmla="*/ 678449 h 926123"/>
              <a:gd name="connsiteX27" fmla="*/ 1485900 w 6753225"/>
              <a:gd name="connsiteY27" fmla="*/ 487949 h 926123"/>
              <a:gd name="connsiteX28" fmla="*/ 1524000 w 6753225"/>
              <a:gd name="connsiteY28" fmla="*/ 764174 h 926123"/>
              <a:gd name="connsiteX29" fmla="*/ 1638300 w 6753225"/>
              <a:gd name="connsiteY29" fmla="*/ 440324 h 926123"/>
              <a:gd name="connsiteX30" fmla="*/ 1676400 w 6753225"/>
              <a:gd name="connsiteY30" fmla="*/ 707024 h 926123"/>
              <a:gd name="connsiteX31" fmla="*/ 1762125 w 6753225"/>
              <a:gd name="connsiteY31" fmla="*/ 373649 h 926123"/>
              <a:gd name="connsiteX32" fmla="*/ 1800225 w 6753225"/>
              <a:gd name="connsiteY32" fmla="*/ 487949 h 926123"/>
              <a:gd name="connsiteX33" fmla="*/ 1876425 w 6753225"/>
              <a:gd name="connsiteY33" fmla="*/ 135524 h 926123"/>
              <a:gd name="connsiteX34" fmla="*/ 1895475 w 6753225"/>
              <a:gd name="connsiteY34" fmla="*/ 306974 h 926123"/>
              <a:gd name="connsiteX35" fmla="*/ 2000250 w 6753225"/>
              <a:gd name="connsiteY35" fmla="*/ 78374 h 926123"/>
              <a:gd name="connsiteX36" fmla="*/ 1981200 w 6753225"/>
              <a:gd name="connsiteY36" fmla="*/ 449849 h 926123"/>
              <a:gd name="connsiteX37" fmla="*/ 2076450 w 6753225"/>
              <a:gd name="connsiteY37" fmla="*/ 211724 h 926123"/>
              <a:gd name="connsiteX38" fmla="*/ 2125244 w 6753225"/>
              <a:gd name="connsiteY38" fmla="*/ 445408 h 926123"/>
              <a:gd name="connsiteX39" fmla="*/ 2209800 w 6753225"/>
              <a:gd name="connsiteY39" fmla="*/ 125999 h 926123"/>
              <a:gd name="connsiteX40" fmla="*/ 2222714 w 6753225"/>
              <a:gd name="connsiteY40" fmla="*/ 421274 h 926123"/>
              <a:gd name="connsiteX41" fmla="*/ 2247374 w 6753225"/>
              <a:gd name="connsiteY41" fmla="*/ 463289 h 926123"/>
              <a:gd name="connsiteX42" fmla="*/ 2324100 w 6753225"/>
              <a:gd name="connsiteY42" fmla="*/ 249824 h 926123"/>
              <a:gd name="connsiteX43" fmla="*/ 2324100 w 6753225"/>
              <a:gd name="connsiteY43" fmla="*/ 326024 h 926123"/>
              <a:gd name="connsiteX44" fmla="*/ 2314575 w 6753225"/>
              <a:gd name="connsiteY44" fmla="*/ 640349 h 926123"/>
              <a:gd name="connsiteX45" fmla="*/ 2438400 w 6753225"/>
              <a:gd name="connsiteY45" fmla="*/ 354599 h 926123"/>
              <a:gd name="connsiteX46" fmla="*/ 2466975 w 6753225"/>
              <a:gd name="connsiteY46" fmla="*/ 468899 h 926123"/>
              <a:gd name="connsiteX47" fmla="*/ 2514600 w 6753225"/>
              <a:gd name="connsiteY47" fmla="*/ 30749 h 926123"/>
              <a:gd name="connsiteX48" fmla="*/ 2571750 w 6753225"/>
              <a:gd name="connsiteY48" fmla="*/ 354599 h 926123"/>
              <a:gd name="connsiteX49" fmla="*/ 2581275 w 6753225"/>
              <a:gd name="connsiteY49" fmla="*/ 154574 h 926123"/>
              <a:gd name="connsiteX50" fmla="*/ 2628900 w 6753225"/>
              <a:gd name="connsiteY50" fmla="*/ 440324 h 926123"/>
              <a:gd name="connsiteX51" fmla="*/ 2743200 w 6753225"/>
              <a:gd name="connsiteY51" fmla="*/ 40274 h 926123"/>
              <a:gd name="connsiteX52" fmla="*/ 2809875 w 6753225"/>
              <a:gd name="connsiteY52" fmla="*/ 554624 h 926123"/>
              <a:gd name="connsiteX53" fmla="*/ 2847975 w 6753225"/>
              <a:gd name="connsiteY53" fmla="*/ 345074 h 926123"/>
              <a:gd name="connsiteX54" fmla="*/ 2895600 w 6753225"/>
              <a:gd name="connsiteY54" fmla="*/ 735599 h 926123"/>
              <a:gd name="connsiteX55" fmla="*/ 2962275 w 6753225"/>
              <a:gd name="connsiteY55" fmla="*/ 468899 h 926123"/>
              <a:gd name="connsiteX56" fmla="*/ 3019425 w 6753225"/>
              <a:gd name="connsiteY56" fmla="*/ 745124 h 926123"/>
              <a:gd name="connsiteX57" fmla="*/ 3067050 w 6753225"/>
              <a:gd name="connsiteY57" fmla="*/ 497474 h 926123"/>
              <a:gd name="connsiteX58" fmla="*/ 3133725 w 6753225"/>
              <a:gd name="connsiteY58" fmla="*/ 792749 h 926123"/>
              <a:gd name="connsiteX59" fmla="*/ 3190875 w 6753225"/>
              <a:gd name="connsiteY59" fmla="*/ 402224 h 926123"/>
              <a:gd name="connsiteX60" fmla="*/ 3219450 w 6753225"/>
              <a:gd name="connsiteY60" fmla="*/ 687974 h 926123"/>
              <a:gd name="connsiteX61" fmla="*/ 3333750 w 6753225"/>
              <a:gd name="connsiteY61" fmla="*/ 440324 h 926123"/>
              <a:gd name="connsiteX62" fmla="*/ 3314700 w 6753225"/>
              <a:gd name="connsiteY62" fmla="*/ 668924 h 926123"/>
              <a:gd name="connsiteX63" fmla="*/ 3409950 w 6753225"/>
              <a:gd name="connsiteY63" fmla="*/ 526049 h 926123"/>
              <a:gd name="connsiteX64" fmla="*/ 3457575 w 6753225"/>
              <a:gd name="connsiteY64" fmla="*/ 268874 h 926123"/>
              <a:gd name="connsiteX65" fmla="*/ 3457575 w 6753225"/>
              <a:gd name="connsiteY65" fmla="*/ 630824 h 926123"/>
              <a:gd name="connsiteX66" fmla="*/ 3505200 w 6753225"/>
              <a:gd name="connsiteY66" fmla="*/ 468899 h 926123"/>
              <a:gd name="connsiteX67" fmla="*/ 3600450 w 6753225"/>
              <a:gd name="connsiteY67" fmla="*/ 840374 h 926123"/>
              <a:gd name="connsiteX68" fmla="*/ 3676650 w 6753225"/>
              <a:gd name="connsiteY68" fmla="*/ 440324 h 926123"/>
              <a:gd name="connsiteX69" fmla="*/ 3686175 w 6753225"/>
              <a:gd name="connsiteY69" fmla="*/ 516524 h 926123"/>
              <a:gd name="connsiteX70" fmla="*/ 3686175 w 6753225"/>
              <a:gd name="connsiteY70" fmla="*/ 773699 h 926123"/>
              <a:gd name="connsiteX71" fmla="*/ 3771900 w 6753225"/>
              <a:gd name="connsiteY71" fmla="*/ 468899 h 926123"/>
              <a:gd name="connsiteX72" fmla="*/ 3790950 w 6753225"/>
              <a:gd name="connsiteY72" fmla="*/ 287924 h 926123"/>
              <a:gd name="connsiteX73" fmla="*/ 3838575 w 6753225"/>
              <a:gd name="connsiteY73" fmla="*/ 392699 h 926123"/>
              <a:gd name="connsiteX74" fmla="*/ 3781425 w 6753225"/>
              <a:gd name="connsiteY74" fmla="*/ 564149 h 926123"/>
              <a:gd name="connsiteX75" fmla="*/ 3914775 w 6753225"/>
              <a:gd name="connsiteY75" fmla="*/ 316499 h 926123"/>
              <a:gd name="connsiteX76" fmla="*/ 3943350 w 6753225"/>
              <a:gd name="connsiteY76" fmla="*/ 602249 h 926123"/>
              <a:gd name="connsiteX77" fmla="*/ 4010025 w 6753225"/>
              <a:gd name="connsiteY77" fmla="*/ 221249 h 926123"/>
              <a:gd name="connsiteX78" fmla="*/ 4038600 w 6753225"/>
              <a:gd name="connsiteY78" fmla="*/ 554624 h 926123"/>
              <a:gd name="connsiteX79" fmla="*/ 4105275 w 6753225"/>
              <a:gd name="connsiteY79" fmla="*/ 249824 h 926123"/>
              <a:gd name="connsiteX80" fmla="*/ 4152900 w 6753225"/>
              <a:gd name="connsiteY80" fmla="*/ 468899 h 926123"/>
              <a:gd name="connsiteX81" fmla="*/ 4181475 w 6753225"/>
              <a:gd name="connsiteY81" fmla="*/ 602249 h 926123"/>
              <a:gd name="connsiteX82" fmla="*/ 4219575 w 6753225"/>
              <a:gd name="connsiteY82" fmla="*/ 487949 h 926123"/>
              <a:gd name="connsiteX83" fmla="*/ 4267200 w 6753225"/>
              <a:gd name="connsiteY83" fmla="*/ 840374 h 926123"/>
              <a:gd name="connsiteX84" fmla="*/ 4286250 w 6753225"/>
              <a:gd name="connsiteY84" fmla="*/ 602249 h 926123"/>
              <a:gd name="connsiteX85" fmla="*/ 4381500 w 6753225"/>
              <a:gd name="connsiteY85" fmla="*/ 926099 h 926123"/>
              <a:gd name="connsiteX86" fmla="*/ 4429125 w 6753225"/>
              <a:gd name="connsiteY86" fmla="*/ 621299 h 926123"/>
              <a:gd name="connsiteX87" fmla="*/ 4457700 w 6753225"/>
              <a:gd name="connsiteY87" fmla="*/ 916574 h 926123"/>
              <a:gd name="connsiteX88" fmla="*/ 4543425 w 6753225"/>
              <a:gd name="connsiteY88" fmla="*/ 554624 h 926123"/>
              <a:gd name="connsiteX89" fmla="*/ 4581525 w 6753225"/>
              <a:gd name="connsiteY89" fmla="*/ 745124 h 926123"/>
              <a:gd name="connsiteX90" fmla="*/ 4638675 w 6753225"/>
              <a:gd name="connsiteY90" fmla="*/ 345074 h 926123"/>
              <a:gd name="connsiteX91" fmla="*/ 4705350 w 6753225"/>
              <a:gd name="connsiteY91" fmla="*/ 678449 h 926123"/>
              <a:gd name="connsiteX92" fmla="*/ 4752975 w 6753225"/>
              <a:gd name="connsiteY92" fmla="*/ 202199 h 926123"/>
              <a:gd name="connsiteX93" fmla="*/ 4819650 w 6753225"/>
              <a:gd name="connsiteY93" fmla="*/ 459374 h 926123"/>
              <a:gd name="connsiteX94" fmla="*/ 4914900 w 6753225"/>
              <a:gd name="connsiteY94" fmla="*/ 202199 h 926123"/>
              <a:gd name="connsiteX95" fmla="*/ 4914900 w 6753225"/>
              <a:gd name="connsiteY95" fmla="*/ 526049 h 926123"/>
              <a:gd name="connsiteX96" fmla="*/ 5010150 w 6753225"/>
              <a:gd name="connsiteY96" fmla="*/ 116474 h 926123"/>
              <a:gd name="connsiteX97" fmla="*/ 5038725 w 6753225"/>
              <a:gd name="connsiteY97" fmla="*/ 468899 h 926123"/>
              <a:gd name="connsiteX98" fmla="*/ 5105400 w 6753225"/>
              <a:gd name="connsiteY98" fmla="*/ 116474 h 926123"/>
              <a:gd name="connsiteX99" fmla="*/ 5153025 w 6753225"/>
              <a:gd name="connsiteY99" fmla="*/ 649874 h 926123"/>
              <a:gd name="connsiteX100" fmla="*/ 5210175 w 6753225"/>
              <a:gd name="connsiteY100" fmla="*/ 240299 h 926123"/>
              <a:gd name="connsiteX101" fmla="*/ 5248275 w 6753225"/>
              <a:gd name="connsiteY101" fmla="*/ 326024 h 926123"/>
              <a:gd name="connsiteX102" fmla="*/ 5276850 w 6753225"/>
              <a:gd name="connsiteY102" fmla="*/ 516524 h 926123"/>
              <a:gd name="connsiteX103" fmla="*/ 5372100 w 6753225"/>
              <a:gd name="connsiteY103" fmla="*/ 268874 h 926123"/>
              <a:gd name="connsiteX104" fmla="*/ 5372100 w 6753225"/>
              <a:gd name="connsiteY104" fmla="*/ 697499 h 926123"/>
              <a:gd name="connsiteX105" fmla="*/ 5448300 w 6753225"/>
              <a:gd name="connsiteY105" fmla="*/ 383174 h 926123"/>
              <a:gd name="connsiteX106" fmla="*/ 5457825 w 6753225"/>
              <a:gd name="connsiteY106" fmla="*/ 59324 h 926123"/>
              <a:gd name="connsiteX107" fmla="*/ 5524500 w 6753225"/>
              <a:gd name="connsiteY107" fmla="*/ 287924 h 926123"/>
              <a:gd name="connsiteX108" fmla="*/ 5600700 w 6753225"/>
              <a:gd name="connsiteY108" fmla="*/ 183149 h 926123"/>
              <a:gd name="connsiteX109" fmla="*/ 5629275 w 6753225"/>
              <a:gd name="connsiteY109" fmla="*/ 430799 h 926123"/>
              <a:gd name="connsiteX110" fmla="*/ 5657850 w 6753225"/>
              <a:gd name="connsiteY110" fmla="*/ 202199 h 926123"/>
              <a:gd name="connsiteX111" fmla="*/ 5753100 w 6753225"/>
              <a:gd name="connsiteY111" fmla="*/ 611774 h 926123"/>
              <a:gd name="connsiteX112" fmla="*/ 5781675 w 6753225"/>
              <a:gd name="connsiteY112" fmla="*/ 478424 h 926123"/>
              <a:gd name="connsiteX113" fmla="*/ 5857875 w 6753225"/>
              <a:gd name="connsiteY113" fmla="*/ 611774 h 926123"/>
              <a:gd name="connsiteX114" fmla="*/ 5895975 w 6753225"/>
              <a:gd name="connsiteY114" fmla="*/ 259349 h 926123"/>
              <a:gd name="connsiteX115" fmla="*/ 5915025 w 6753225"/>
              <a:gd name="connsiteY115" fmla="*/ 745124 h 926123"/>
              <a:gd name="connsiteX116" fmla="*/ 5972175 w 6753225"/>
              <a:gd name="connsiteY116" fmla="*/ 611774 h 926123"/>
              <a:gd name="connsiteX117" fmla="*/ 6057900 w 6753225"/>
              <a:gd name="connsiteY117" fmla="*/ 868949 h 926123"/>
              <a:gd name="connsiteX118" fmla="*/ 6105525 w 6753225"/>
              <a:gd name="connsiteY118" fmla="*/ 478424 h 926123"/>
              <a:gd name="connsiteX119" fmla="*/ 6143625 w 6753225"/>
              <a:gd name="connsiteY119" fmla="*/ 868949 h 926123"/>
              <a:gd name="connsiteX120" fmla="*/ 6267450 w 6753225"/>
              <a:gd name="connsiteY120" fmla="*/ 392699 h 926123"/>
              <a:gd name="connsiteX121" fmla="*/ 6286500 w 6753225"/>
              <a:gd name="connsiteY121" fmla="*/ 564149 h 926123"/>
              <a:gd name="connsiteX122" fmla="*/ 6324600 w 6753225"/>
              <a:gd name="connsiteY122" fmla="*/ 364124 h 926123"/>
              <a:gd name="connsiteX123" fmla="*/ 6372225 w 6753225"/>
              <a:gd name="connsiteY123" fmla="*/ 707024 h 926123"/>
              <a:gd name="connsiteX124" fmla="*/ 6457950 w 6753225"/>
              <a:gd name="connsiteY124" fmla="*/ 421274 h 926123"/>
              <a:gd name="connsiteX125" fmla="*/ 6515100 w 6753225"/>
              <a:gd name="connsiteY125" fmla="*/ 678449 h 926123"/>
              <a:gd name="connsiteX126" fmla="*/ 6562725 w 6753225"/>
              <a:gd name="connsiteY126" fmla="*/ 468899 h 926123"/>
              <a:gd name="connsiteX127" fmla="*/ 6610350 w 6753225"/>
              <a:gd name="connsiteY127" fmla="*/ 678449 h 926123"/>
              <a:gd name="connsiteX128" fmla="*/ 6667500 w 6753225"/>
              <a:gd name="connsiteY128" fmla="*/ 278399 h 926123"/>
              <a:gd name="connsiteX129" fmla="*/ 6734175 w 6753225"/>
              <a:gd name="connsiteY129" fmla="*/ 592724 h 926123"/>
              <a:gd name="connsiteX130" fmla="*/ 6753225 w 6753225"/>
              <a:gd name="connsiteY130" fmla="*/ 459374 h 926123"/>
              <a:gd name="connsiteX0" fmla="*/ 0 w 6753225"/>
              <a:gd name="connsiteY0" fmla="*/ 497474 h 926123"/>
              <a:gd name="connsiteX1" fmla="*/ 28575 w 6753225"/>
              <a:gd name="connsiteY1" fmla="*/ 297449 h 926123"/>
              <a:gd name="connsiteX2" fmla="*/ 76200 w 6753225"/>
              <a:gd name="connsiteY2" fmla="*/ 183149 h 926123"/>
              <a:gd name="connsiteX3" fmla="*/ 133350 w 6753225"/>
              <a:gd name="connsiteY3" fmla="*/ 516524 h 926123"/>
              <a:gd name="connsiteX4" fmla="*/ 142875 w 6753225"/>
              <a:gd name="connsiteY4" fmla="*/ 135524 h 926123"/>
              <a:gd name="connsiteX5" fmla="*/ 180975 w 6753225"/>
              <a:gd name="connsiteY5" fmla="*/ 11699 h 926123"/>
              <a:gd name="connsiteX6" fmla="*/ 238125 w 6753225"/>
              <a:gd name="connsiteY6" fmla="*/ 392699 h 926123"/>
              <a:gd name="connsiteX7" fmla="*/ 342900 w 6753225"/>
              <a:gd name="connsiteY7" fmla="*/ 364124 h 926123"/>
              <a:gd name="connsiteX8" fmla="*/ 409575 w 6753225"/>
              <a:gd name="connsiteY8" fmla="*/ 840374 h 926123"/>
              <a:gd name="connsiteX9" fmla="*/ 476250 w 6753225"/>
              <a:gd name="connsiteY9" fmla="*/ 611774 h 926123"/>
              <a:gd name="connsiteX10" fmla="*/ 552450 w 6753225"/>
              <a:gd name="connsiteY10" fmla="*/ 611774 h 926123"/>
              <a:gd name="connsiteX11" fmla="*/ 590550 w 6753225"/>
              <a:gd name="connsiteY11" fmla="*/ 354599 h 926123"/>
              <a:gd name="connsiteX12" fmla="*/ 647700 w 6753225"/>
              <a:gd name="connsiteY12" fmla="*/ 592724 h 926123"/>
              <a:gd name="connsiteX13" fmla="*/ 704850 w 6753225"/>
              <a:gd name="connsiteY13" fmla="*/ 392699 h 926123"/>
              <a:gd name="connsiteX14" fmla="*/ 790575 w 6753225"/>
              <a:gd name="connsiteY14" fmla="*/ 345074 h 926123"/>
              <a:gd name="connsiteX15" fmla="*/ 838200 w 6753225"/>
              <a:gd name="connsiteY15" fmla="*/ 87899 h 926123"/>
              <a:gd name="connsiteX16" fmla="*/ 895350 w 6753225"/>
              <a:gd name="connsiteY16" fmla="*/ 516524 h 926123"/>
              <a:gd name="connsiteX17" fmla="*/ 952500 w 6753225"/>
              <a:gd name="connsiteY17" fmla="*/ 392699 h 926123"/>
              <a:gd name="connsiteX18" fmla="*/ 990600 w 6753225"/>
              <a:gd name="connsiteY18" fmla="*/ 649874 h 926123"/>
              <a:gd name="connsiteX19" fmla="*/ 1057275 w 6753225"/>
              <a:gd name="connsiteY19" fmla="*/ 459374 h 926123"/>
              <a:gd name="connsiteX20" fmla="*/ 1104900 w 6753225"/>
              <a:gd name="connsiteY20" fmla="*/ 592724 h 926123"/>
              <a:gd name="connsiteX21" fmla="*/ 1133475 w 6753225"/>
              <a:gd name="connsiteY21" fmla="*/ 345074 h 926123"/>
              <a:gd name="connsiteX22" fmla="*/ 1209675 w 6753225"/>
              <a:gd name="connsiteY22" fmla="*/ 459374 h 926123"/>
              <a:gd name="connsiteX23" fmla="*/ 1257300 w 6753225"/>
              <a:gd name="connsiteY23" fmla="*/ 459374 h 926123"/>
              <a:gd name="connsiteX24" fmla="*/ 1333500 w 6753225"/>
              <a:gd name="connsiteY24" fmla="*/ 335549 h 926123"/>
              <a:gd name="connsiteX25" fmla="*/ 1390650 w 6753225"/>
              <a:gd name="connsiteY25" fmla="*/ 611774 h 926123"/>
              <a:gd name="connsiteX26" fmla="*/ 1419225 w 6753225"/>
              <a:gd name="connsiteY26" fmla="*/ 678449 h 926123"/>
              <a:gd name="connsiteX27" fmla="*/ 1485900 w 6753225"/>
              <a:gd name="connsiteY27" fmla="*/ 487949 h 926123"/>
              <a:gd name="connsiteX28" fmla="*/ 1524000 w 6753225"/>
              <a:gd name="connsiteY28" fmla="*/ 764174 h 926123"/>
              <a:gd name="connsiteX29" fmla="*/ 1638300 w 6753225"/>
              <a:gd name="connsiteY29" fmla="*/ 440324 h 926123"/>
              <a:gd name="connsiteX30" fmla="*/ 1676400 w 6753225"/>
              <a:gd name="connsiteY30" fmla="*/ 707024 h 926123"/>
              <a:gd name="connsiteX31" fmla="*/ 1762125 w 6753225"/>
              <a:gd name="connsiteY31" fmla="*/ 373649 h 926123"/>
              <a:gd name="connsiteX32" fmla="*/ 1800225 w 6753225"/>
              <a:gd name="connsiteY32" fmla="*/ 487949 h 926123"/>
              <a:gd name="connsiteX33" fmla="*/ 1876425 w 6753225"/>
              <a:gd name="connsiteY33" fmla="*/ 135524 h 926123"/>
              <a:gd name="connsiteX34" fmla="*/ 1895475 w 6753225"/>
              <a:gd name="connsiteY34" fmla="*/ 306974 h 926123"/>
              <a:gd name="connsiteX35" fmla="*/ 2000250 w 6753225"/>
              <a:gd name="connsiteY35" fmla="*/ 78374 h 926123"/>
              <a:gd name="connsiteX36" fmla="*/ 2020469 w 6753225"/>
              <a:gd name="connsiteY36" fmla="*/ 449849 h 926123"/>
              <a:gd name="connsiteX37" fmla="*/ 2076450 w 6753225"/>
              <a:gd name="connsiteY37" fmla="*/ 211724 h 926123"/>
              <a:gd name="connsiteX38" fmla="*/ 2125244 w 6753225"/>
              <a:gd name="connsiteY38" fmla="*/ 445408 h 926123"/>
              <a:gd name="connsiteX39" fmla="*/ 2209800 w 6753225"/>
              <a:gd name="connsiteY39" fmla="*/ 125999 h 926123"/>
              <a:gd name="connsiteX40" fmla="*/ 2222714 w 6753225"/>
              <a:gd name="connsiteY40" fmla="*/ 421274 h 926123"/>
              <a:gd name="connsiteX41" fmla="*/ 2247374 w 6753225"/>
              <a:gd name="connsiteY41" fmla="*/ 463289 h 926123"/>
              <a:gd name="connsiteX42" fmla="*/ 2324100 w 6753225"/>
              <a:gd name="connsiteY42" fmla="*/ 249824 h 926123"/>
              <a:gd name="connsiteX43" fmla="*/ 2324100 w 6753225"/>
              <a:gd name="connsiteY43" fmla="*/ 326024 h 926123"/>
              <a:gd name="connsiteX44" fmla="*/ 2314575 w 6753225"/>
              <a:gd name="connsiteY44" fmla="*/ 640349 h 926123"/>
              <a:gd name="connsiteX45" fmla="*/ 2438400 w 6753225"/>
              <a:gd name="connsiteY45" fmla="*/ 354599 h 926123"/>
              <a:gd name="connsiteX46" fmla="*/ 2466975 w 6753225"/>
              <a:gd name="connsiteY46" fmla="*/ 468899 h 926123"/>
              <a:gd name="connsiteX47" fmla="*/ 2514600 w 6753225"/>
              <a:gd name="connsiteY47" fmla="*/ 30749 h 926123"/>
              <a:gd name="connsiteX48" fmla="*/ 2571750 w 6753225"/>
              <a:gd name="connsiteY48" fmla="*/ 354599 h 926123"/>
              <a:gd name="connsiteX49" fmla="*/ 2581275 w 6753225"/>
              <a:gd name="connsiteY49" fmla="*/ 154574 h 926123"/>
              <a:gd name="connsiteX50" fmla="*/ 2628900 w 6753225"/>
              <a:gd name="connsiteY50" fmla="*/ 440324 h 926123"/>
              <a:gd name="connsiteX51" fmla="*/ 2743200 w 6753225"/>
              <a:gd name="connsiteY51" fmla="*/ 40274 h 926123"/>
              <a:gd name="connsiteX52" fmla="*/ 2809875 w 6753225"/>
              <a:gd name="connsiteY52" fmla="*/ 554624 h 926123"/>
              <a:gd name="connsiteX53" fmla="*/ 2847975 w 6753225"/>
              <a:gd name="connsiteY53" fmla="*/ 345074 h 926123"/>
              <a:gd name="connsiteX54" fmla="*/ 2895600 w 6753225"/>
              <a:gd name="connsiteY54" fmla="*/ 735599 h 926123"/>
              <a:gd name="connsiteX55" fmla="*/ 2962275 w 6753225"/>
              <a:gd name="connsiteY55" fmla="*/ 468899 h 926123"/>
              <a:gd name="connsiteX56" fmla="*/ 3019425 w 6753225"/>
              <a:gd name="connsiteY56" fmla="*/ 745124 h 926123"/>
              <a:gd name="connsiteX57" fmla="*/ 3067050 w 6753225"/>
              <a:gd name="connsiteY57" fmla="*/ 497474 h 926123"/>
              <a:gd name="connsiteX58" fmla="*/ 3133725 w 6753225"/>
              <a:gd name="connsiteY58" fmla="*/ 792749 h 926123"/>
              <a:gd name="connsiteX59" fmla="*/ 3190875 w 6753225"/>
              <a:gd name="connsiteY59" fmla="*/ 402224 h 926123"/>
              <a:gd name="connsiteX60" fmla="*/ 3219450 w 6753225"/>
              <a:gd name="connsiteY60" fmla="*/ 687974 h 926123"/>
              <a:gd name="connsiteX61" fmla="*/ 3333750 w 6753225"/>
              <a:gd name="connsiteY61" fmla="*/ 440324 h 926123"/>
              <a:gd name="connsiteX62" fmla="*/ 3314700 w 6753225"/>
              <a:gd name="connsiteY62" fmla="*/ 668924 h 926123"/>
              <a:gd name="connsiteX63" fmla="*/ 3409950 w 6753225"/>
              <a:gd name="connsiteY63" fmla="*/ 526049 h 926123"/>
              <a:gd name="connsiteX64" fmla="*/ 3457575 w 6753225"/>
              <a:gd name="connsiteY64" fmla="*/ 268874 h 926123"/>
              <a:gd name="connsiteX65" fmla="*/ 3457575 w 6753225"/>
              <a:gd name="connsiteY65" fmla="*/ 630824 h 926123"/>
              <a:gd name="connsiteX66" fmla="*/ 3505200 w 6753225"/>
              <a:gd name="connsiteY66" fmla="*/ 468899 h 926123"/>
              <a:gd name="connsiteX67" fmla="*/ 3600450 w 6753225"/>
              <a:gd name="connsiteY67" fmla="*/ 840374 h 926123"/>
              <a:gd name="connsiteX68" fmla="*/ 3676650 w 6753225"/>
              <a:gd name="connsiteY68" fmla="*/ 440324 h 926123"/>
              <a:gd name="connsiteX69" fmla="*/ 3686175 w 6753225"/>
              <a:gd name="connsiteY69" fmla="*/ 516524 h 926123"/>
              <a:gd name="connsiteX70" fmla="*/ 3686175 w 6753225"/>
              <a:gd name="connsiteY70" fmla="*/ 773699 h 926123"/>
              <a:gd name="connsiteX71" fmla="*/ 3771900 w 6753225"/>
              <a:gd name="connsiteY71" fmla="*/ 468899 h 926123"/>
              <a:gd name="connsiteX72" fmla="*/ 3790950 w 6753225"/>
              <a:gd name="connsiteY72" fmla="*/ 287924 h 926123"/>
              <a:gd name="connsiteX73" fmla="*/ 3838575 w 6753225"/>
              <a:gd name="connsiteY73" fmla="*/ 392699 h 926123"/>
              <a:gd name="connsiteX74" fmla="*/ 3781425 w 6753225"/>
              <a:gd name="connsiteY74" fmla="*/ 564149 h 926123"/>
              <a:gd name="connsiteX75" fmla="*/ 3914775 w 6753225"/>
              <a:gd name="connsiteY75" fmla="*/ 316499 h 926123"/>
              <a:gd name="connsiteX76" fmla="*/ 3943350 w 6753225"/>
              <a:gd name="connsiteY76" fmla="*/ 602249 h 926123"/>
              <a:gd name="connsiteX77" fmla="*/ 4010025 w 6753225"/>
              <a:gd name="connsiteY77" fmla="*/ 221249 h 926123"/>
              <a:gd name="connsiteX78" fmla="*/ 4038600 w 6753225"/>
              <a:gd name="connsiteY78" fmla="*/ 554624 h 926123"/>
              <a:gd name="connsiteX79" fmla="*/ 4105275 w 6753225"/>
              <a:gd name="connsiteY79" fmla="*/ 249824 h 926123"/>
              <a:gd name="connsiteX80" fmla="*/ 4152900 w 6753225"/>
              <a:gd name="connsiteY80" fmla="*/ 468899 h 926123"/>
              <a:gd name="connsiteX81" fmla="*/ 4181475 w 6753225"/>
              <a:gd name="connsiteY81" fmla="*/ 602249 h 926123"/>
              <a:gd name="connsiteX82" fmla="*/ 4219575 w 6753225"/>
              <a:gd name="connsiteY82" fmla="*/ 487949 h 926123"/>
              <a:gd name="connsiteX83" fmla="*/ 4267200 w 6753225"/>
              <a:gd name="connsiteY83" fmla="*/ 840374 h 926123"/>
              <a:gd name="connsiteX84" fmla="*/ 4286250 w 6753225"/>
              <a:gd name="connsiteY84" fmla="*/ 602249 h 926123"/>
              <a:gd name="connsiteX85" fmla="*/ 4381500 w 6753225"/>
              <a:gd name="connsiteY85" fmla="*/ 926099 h 926123"/>
              <a:gd name="connsiteX86" fmla="*/ 4429125 w 6753225"/>
              <a:gd name="connsiteY86" fmla="*/ 621299 h 926123"/>
              <a:gd name="connsiteX87" fmla="*/ 4457700 w 6753225"/>
              <a:gd name="connsiteY87" fmla="*/ 916574 h 926123"/>
              <a:gd name="connsiteX88" fmla="*/ 4543425 w 6753225"/>
              <a:gd name="connsiteY88" fmla="*/ 554624 h 926123"/>
              <a:gd name="connsiteX89" fmla="*/ 4581525 w 6753225"/>
              <a:gd name="connsiteY89" fmla="*/ 745124 h 926123"/>
              <a:gd name="connsiteX90" fmla="*/ 4638675 w 6753225"/>
              <a:gd name="connsiteY90" fmla="*/ 345074 h 926123"/>
              <a:gd name="connsiteX91" fmla="*/ 4705350 w 6753225"/>
              <a:gd name="connsiteY91" fmla="*/ 678449 h 926123"/>
              <a:gd name="connsiteX92" fmla="*/ 4752975 w 6753225"/>
              <a:gd name="connsiteY92" fmla="*/ 202199 h 926123"/>
              <a:gd name="connsiteX93" fmla="*/ 4819650 w 6753225"/>
              <a:gd name="connsiteY93" fmla="*/ 459374 h 926123"/>
              <a:gd name="connsiteX94" fmla="*/ 4914900 w 6753225"/>
              <a:gd name="connsiteY94" fmla="*/ 202199 h 926123"/>
              <a:gd name="connsiteX95" fmla="*/ 4914900 w 6753225"/>
              <a:gd name="connsiteY95" fmla="*/ 526049 h 926123"/>
              <a:gd name="connsiteX96" fmla="*/ 5010150 w 6753225"/>
              <a:gd name="connsiteY96" fmla="*/ 116474 h 926123"/>
              <a:gd name="connsiteX97" fmla="*/ 5038725 w 6753225"/>
              <a:gd name="connsiteY97" fmla="*/ 468899 h 926123"/>
              <a:gd name="connsiteX98" fmla="*/ 5105400 w 6753225"/>
              <a:gd name="connsiteY98" fmla="*/ 116474 h 926123"/>
              <a:gd name="connsiteX99" fmla="*/ 5153025 w 6753225"/>
              <a:gd name="connsiteY99" fmla="*/ 649874 h 926123"/>
              <a:gd name="connsiteX100" fmla="*/ 5210175 w 6753225"/>
              <a:gd name="connsiteY100" fmla="*/ 240299 h 926123"/>
              <a:gd name="connsiteX101" fmla="*/ 5248275 w 6753225"/>
              <a:gd name="connsiteY101" fmla="*/ 326024 h 926123"/>
              <a:gd name="connsiteX102" fmla="*/ 5276850 w 6753225"/>
              <a:gd name="connsiteY102" fmla="*/ 516524 h 926123"/>
              <a:gd name="connsiteX103" fmla="*/ 5372100 w 6753225"/>
              <a:gd name="connsiteY103" fmla="*/ 268874 h 926123"/>
              <a:gd name="connsiteX104" fmla="*/ 5372100 w 6753225"/>
              <a:gd name="connsiteY104" fmla="*/ 697499 h 926123"/>
              <a:gd name="connsiteX105" fmla="*/ 5448300 w 6753225"/>
              <a:gd name="connsiteY105" fmla="*/ 383174 h 926123"/>
              <a:gd name="connsiteX106" fmla="*/ 5457825 w 6753225"/>
              <a:gd name="connsiteY106" fmla="*/ 59324 h 926123"/>
              <a:gd name="connsiteX107" fmla="*/ 5524500 w 6753225"/>
              <a:gd name="connsiteY107" fmla="*/ 287924 h 926123"/>
              <a:gd name="connsiteX108" fmla="*/ 5600700 w 6753225"/>
              <a:gd name="connsiteY108" fmla="*/ 183149 h 926123"/>
              <a:gd name="connsiteX109" fmla="*/ 5629275 w 6753225"/>
              <a:gd name="connsiteY109" fmla="*/ 430799 h 926123"/>
              <a:gd name="connsiteX110" fmla="*/ 5657850 w 6753225"/>
              <a:gd name="connsiteY110" fmla="*/ 202199 h 926123"/>
              <a:gd name="connsiteX111" fmla="*/ 5753100 w 6753225"/>
              <a:gd name="connsiteY111" fmla="*/ 611774 h 926123"/>
              <a:gd name="connsiteX112" fmla="*/ 5781675 w 6753225"/>
              <a:gd name="connsiteY112" fmla="*/ 478424 h 926123"/>
              <a:gd name="connsiteX113" fmla="*/ 5857875 w 6753225"/>
              <a:gd name="connsiteY113" fmla="*/ 611774 h 926123"/>
              <a:gd name="connsiteX114" fmla="*/ 5895975 w 6753225"/>
              <a:gd name="connsiteY114" fmla="*/ 259349 h 926123"/>
              <a:gd name="connsiteX115" fmla="*/ 5915025 w 6753225"/>
              <a:gd name="connsiteY115" fmla="*/ 745124 h 926123"/>
              <a:gd name="connsiteX116" fmla="*/ 5972175 w 6753225"/>
              <a:gd name="connsiteY116" fmla="*/ 611774 h 926123"/>
              <a:gd name="connsiteX117" fmla="*/ 6057900 w 6753225"/>
              <a:gd name="connsiteY117" fmla="*/ 868949 h 926123"/>
              <a:gd name="connsiteX118" fmla="*/ 6105525 w 6753225"/>
              <a:gd name="connsiteY118" fmla="*/ 478424 h 926123"/>
              <a:gd name="connsiteX119" fmla="*/ 6143625 w 6753225"/>
              <a:gd name="connsiteY119" fmla="*/ 868949 h 926123"/>
              <a:gd name="connsiteX120" fmla="*/ 6267450 w 6753225"/>
              <a:gd name="connsiteY120" fmla="*/ 392699 h 926123"/>
              <a:gd name="connsiteX121" fmla="*/ 6286500 w 6753225"/>
              <a:gd name="connsiteY121" fmla="*/ 564149 h 926123"/>
              <a:gd name="connsiteX122" fmla="*/ 6324600 w 6753225"/>
              <a:gd name="connsiteY122" fmla="*/ 364124 h 926123"/>
              <a:gd name="connsiteX123" fmla="*/ 6372225 w 6753225"/>
              <a:gd name="connsiteY123" fmla="*/ 707024 h 926123"/>
              <a:gd name="connsiteX124" fmla="*/ 6457950 w 6753225"/>
              <a:gd name="connsiteY124" fmla="*/ 421274 h 926123"/>
              <a:gd name="connsiteX125" fmla="*/ 6515100 w 6753225"/>
              <a:gd name="connsiteY125" fmla="*/ 678449 h 926123"/>
              <a:gd name="connsiteX126" fmla="*/ 6562725 w 6753225"/>
              <a:gd name="connsiteY126" fmla="*/ 468899 h 926123"/>
              <a:gd name="connsiteX127" fmla="*/ 6610350 w 6753225"/>
              <a:gd name="connsiteY127" fmla="*/ 678449 h 926123"/>
              <a:gd name="connsiteX128" fmla="*/ 6667500 w 6753225"/>
              <a:gd name="connsiteY128" fmla="*/ 278399 h 926123"/>
              <a:gd name="connsiteX129" fmla="*/ 6734175 w 6753225"/>
              <a:gd name="connsiteY129" fmla="*/ 592724 h 926123"/>
              <a:gd name="connsiteX130" fmla="*/ 6753225 w 6753225"/>
              <a:gd name="connsiteY130" fmla="*/ 459374 h 926123"/>
              <a:gd name="connsiteX0" fmla="*/ 0 w 6753225"/>
              <a:gd name="connsiteY0" fmla="*/ 497474 h 926123"/>
              <a:gd name="connsiteX1" fmla="*/ 28575 w 6753225"/>
              <a:gd name="connsiteY1" fmla="*/ 297449 h 926123"/>
              <a:gd name="connsiteX2" fmla="*/ 76200 w 6753225"/>
              <a:gd name="connsiteY2" fmla="*/ 183149 h 926123"/>
              <a:gd name="connsiteX3" fmla="*/ 133350 w 6753225"/>
              <a:gd name="connsiteY3" fmla="*/ 516524 h 926123"/>
              <a:gd name="connsiteX4" fmla="*/ 142875 w 6753225"/>
              <a:gd name="connsiteY4" fmla="*/ 135524 h 926123"/>
              <a:gd name="connsiteX5" fmla="*/ 180975 w 6753225"/>
              <a:gd name="connsiteY5" fmla="*/ 11699 h 926123"/>
              <a:gd name="connsiteX6" fmla="*/ 238125 w 6753225"/>
              <a:gd name="connsiteY6" fmla="*/ 392699 h 926123"/>
              <a:gd name="connsiteX7" fmla="*/ 342900 w 6753225"/>
              <a:gd name="connsiteY7" fmla="*/ 364124 h 926123"/>
              <a:gd name="connsiteX8" fmla="*/ 409575 w 6753225"/>
              <a:gd name="connsiteY8" fmla="*/ 840374 h 926123"/>
              <a:gd name="connsiteX9" fmla="*/ 476250 w 6753225"/>
              <a:gd name="connsiteY9" fmla="*/ 611774 h 926123"/>
              <a:gd name="connsiteX10" fmla="*/ 552450 w 6753225"/>
              <a:gd name="connsiteY10" fmla="*/ 611774 h 926123"/>
              <a:gd name="connsiteX11" fmla="*/ 590550 w 6753225"/>
              <a:gd name="connsiteY11" fmla="*/ 354599 h 926123"/>
              <a:gd name="connsiteX12" fmla="*/ 647700 w 6753225"/>
              <a:gd name="connsiteY12" fmla="*/ 592724 h 926123"/>
              <a:gd name="connsiteX13" fmla="*/ 704850 w 6753225"/>
              <a:gd name="connsiteY13" fmla="*/ 392699 h 926123"/>
              <a:gd name="connsiteX14" fmla="*/ 790575 w 6753225"/>
              <a:gd name="connsiteY14" fmla="*/ 345074 h 926123"/>
              <a:gd name="connsiteX15" fmla="*/ 838200 w 6753225"/>
              <a:gd name="connsiteY15" fmla="*/ 87899 h 926123"/>
              <a:gd name="connsiteX16" fmla="*/ 895350 w 6753225"/>
              <a:gd name="connsiteY16" fmla="*/ 516524 h 926123"/>
              <a:gd name="connsiteX17" fmla="*/ 952500 w 6753225"/>
              <a:gd name="connsiteY17" fmla="*/ 392699 h 926123"/>
              <a:gd name="connsiteX18" fmla="*/ 990600 w 6753225"/>
              <a:gd name="connsiteY18" fmla="*/ 649874 h 926123"/>
              <a:gd name="connsiteX19" fmla="*/ 1057275 w 6753225"/>
              <a:gd name="connsiteY19" fmla="*/ 459374 h 926123"/>
              <a:gd name="connsiteX20" fmla="*/ 1104900 w 6753225"/>
              <a:gd name="connsiteY20" fmla="*/ 592724 h 926123"/>
              <a:gd name="connsiteX21" fmla="*/ 1133475 w 6753225"/>
              <a:gd name="connsiteY21" fmla="*/ 345074 h 926123"/>
              <a:gd name="connsiteX22" fmla="*/ 1209675 w 6753225"/>
              <a:gd name="connsiteY22" fmla="*/ 459374 h 926123"/>
              <a:gd name="connsiteX23" fmla="*/ 1257300 w 6753225"/>
              <a:gd name="connsiteY23" fmla="*/ 459374 h 926123"/>
              <a:gd name="connsiteX24" fmla="*/ 1333500 w 6753225"/>
              <a:gd name="connsiteY24" fmla="*/ 335549 h 926123"/>
              <a:gd name="connsiteX25" fmla="*/ 1390650 w 6753225"/>
              <a:gd name="connsiteY25" fmla="*/ 611774 h 926123"/>
              <a:gd name="connsiteX26" fmla="*/ 1419225 w 6753225"/>
              <a:gd name="connsiteY26" fmla="*/ 678449 h 926123"/>
              <a:gd name="connsiteX27" fmla="*/ 1485900 w 6753225"/>
              <a:gd name="connsiteY27" fmla="*/ 487949 h 926123"/>
              <a:gd name="connsiteX28" fmla="*/ 1524000 w 6753225"/>
              <a:gd name="connsiteY28" fmla="*/ 764174 h 926123"/>
              <a:gd name="connsiteX29" fmla="*/ 1638300 w 6753225"/>
              <a:gd name="connsiteY29" fmla="*/ 440324 h 926123"/>
              <a:gd name="connsiteX30" fmla="*/ 1676400 w 6753225"/>
              <a:gd name="connsiteY30" fmla="*/ 707024 h 926123"/>
              <a:gd name="connsiteX31" fmla="*/ 1762125 w 6753225"/>
              <a:gd name="connsiteY31" fmla="*/ 373649 h 926123"/>
              <a:gd name="connsiteX32" fmla="*/ 1800225 w 6753225"/>
              <a:gd name="connsiteY32" fmla="*/ 487949 h 926123"/>
              <a:gd name="connsiteX33" fmla="*/ 1876425 w 6753225"/>
              <a:gd name="connsiteY33" fmla="*/ 135524 h 926123"/>
              <a:gd name="connsiteX34" fmla="*/ 1929134 w 6753225"/>
              <a:gd name="connsiteY34" fmla="*/ 312584 h 926123"/>
              <a:gd name="connsiteX35" fmla="*/ 2000250 w 6753225"/>
              <a:gd name="connsiteY35" fmla="*/ 78374 h 926123"/>
              <a:gd name="connsiteX36" fmla="*/ 2020469 w 6753225"/>
              <a:gd name="connsiteY36" fmla="*/ 449849 h 926123"/>
              <a:gd name="connsiteX37" fmla="*/ 2076450 w 6753225"/>
              <a:gd name="connsiteY37" fmla="*/ 211724 h 926123"/>
              <a:gd name="connsiteX38" fmla="*/ 2125244 w 6753225"/>
              <a:gd name="connsiteY38" fmla="*/ 445408 h 926123"/>
              <a:gd name="connsiteX39" fmla="*/ 2209800 w 6753225"/>
              <a:gd name="connsiteY39" fmla="*/ 125999 h 926123"/>
              <a:gd name="connsiteX40" fmla="*/ 2222714 w 6753225"/>
              <a:gd name="connsiteY40" fmla="*/ 421274 h 926123"/>
              <a:gd name="connsiteX41" fmla="*/ 2247374 w 6753225"/>
              <a:gd name="connsiteY41" fmla="*/ 463289 h 926123"/>
              <a:gd name="connsiteX42" fmla="*/ 2324100 w 6753225"/>
              <a:gd name="connsiteY42" fmla="*/ 249824 h 926123"/>
              <a:gd name="connsiteX43" fmla="*/ 2324100 w 6753225"/>
              <a:gd name="connsiteY43" fmla="*/ 326024 h 926123"/>
              <a:gd name="connsiteX44" fmla="*/ 2314575 w 6753225"/>
              <a:gd name="connsiteY44" fmla="*/ 640349 h 926123"/>
              <a:gd name="connsiteX45" fmla="*/ 2438400 w 6753225"/>
              <a:gd name="connsiteY45" fmla="*/ 354599 h 926123"/>
              <a:gd name="connsiteX46" fmla="*/ 2466975 w 6753225"/>
              <a:gd name="connsiteY46" fmla="*/ 468899 h 926123"/>
              <a:gd name="connsiteX47" fmla="*/ 2514600 w 6753225"/>
              <a:gd name="connsiteY47" fmla="*/ 30749 h 926123"/>
              <a:gd name="connsiteX48" fmla="*/ 2571750 w 6753225"/>
              <a:gd name="connsiteY48" fmla="*/ 354599 h 926123"/>
              <a:gd name="connsiteX49" fmla="*/ 2581275 w 6753225"/>
              <a:gd name="connsiteY49" fmla="*/ 154574 h 926123"/>
              <a:gd name="connsiteX50" fmla="*/ 2628900 w 6753225"/>
              <a:gd name="connsiteY50" fmla="*/ 440324 h 926123"/>
              <a:gd name="connsiteX51" fmla="*/ 2743200 w 6753225"/>
              <a:gd name="connsiteY51" fmla="*/ 40274 h 926123"/>
              <a:gd name="connsiteX52" fmla="*/ 2809875 w 6753225"/>
              <a:gd name="connsiteY52" fmla="*/ 554624 h 926123"/>
              <a:gd name="connsiteX53" fmla="*/ 2847975 w 6753225"/>
              <a:gd name="connsiteY53" fmla="*/ 345074 h 926123"/>
              <a:gd name="connsiteX54" fmla="*/ 2895600 w 6753225"/>
              <a:gd name="connsiteY54" fmla="*/ 735599 h 926123"/>
              <a:gd name="connsiteX55" fmla="*/ 2962275 w 6753225"/>
              <a:gd name="connsiteY55" fmla="*/ 468899 h 926123"/>
              <a:gd name="connsiteX56" fmla="*/ 3019425 w 6753225"/>
              <a:gd name="connsiteY56" fmla="*/ 745124 h 926123"/>
              <a:gd name="connsiteX57" fmla="*/ 3067050 w 6753225"/>
              <a:gd name="connsiteY57" fmla="*/ 497474 h 926123"/>
              <a:gd name="connsiteX58" fmla="*/ 3133725 w 6753225"/>
              <a:gd name="connsiteY58" fmla="*/ 792749 h 926123"/>
              <a:gd name="connsiteX59" fmla="*/ 3190875 w 6753225"/>
              <a:gd name="connsiteY59" fmla="*/ 402224 h 926123"/>
              <a:gd name="connsiteX60" fmla="*/ 3219450 w 6753225"/>
              <a:gd name="connsiteY60" fmla="*/ 687974 h 926123"/>
              <a:gd name="connsiteX61" fmla="*/ 3333750 w 6753225"/>
              <a:gd name="connsiteY61" fmla="*/ 440324 h 926123"/>
              <a:gd name="connsiteX62" fmla="*/ 3314700 w 6753225"/>
              <a:gd name="connsiteY62" fmla="*/ 668924 h 926123"/>
              <a:gd name="connsiteX63" fmla="*/ 3409950 w 6753225"/>
              <a:gd name="connsiteY63" fmla="*/ 526049 h 926123"/>
              <a:gd name="connsiteX64" fmla="*/ 3457575 w 6753225"/>
              <a:gd name="connsiteY64" fmla="*/ 268874 h 926123"/>
              <a:gd name="connsiteX65" fmla="*/ 3457575 w 6753225"/>
              <a:gd name="connsiteY65" fmla="*/ 630824 h 926123"/>
              <a:gd name="connsiteX66" fmla="*/ 3505200 w 6753225"/>
              <a:gd name="connsiteY66" fmla="*/ 468899 h 926123"/>
              <a:gd name="connsiteX67" fmla="*/ 3600450 w 6753225"/>
              <a:gd name="connsiteY67" fmla="*/ 840374 h 926123"/>
              <a:gd name="connsiteX68" fmla="*/ 3676650 w 6753225"/>
              <a:gd name="connsiteY68" fmla="*/ 440324 h 926123"/>
              <a:gd name="connsiteX69" fmla="*/ 3686175 w 6753225"/>
              <a:gd name="connsiteY69" fmla="*/ 516524 h 926123"/>
              <a:gd name="connsiteX70" fmla="*/ 3686175 w 6753225"/>
              <a:gd name="connsiteY70" fmla="*/ 773699 h 926123"/>
              <a:gd name="connsiteX71" fmla="*/ 3771900 w 6753225"/>
              <a:gd name="connsiteY71" fmla="*/ 468899 h 926123"/>
              <a:gd name="connsiteX72" fmla="*/ 3790950 w 6753225"/>
              <a:gd name="connsiteY72" fmla="*/ 287924 h 926123"/>
              <a:gd name="connsiteX73" fmla="*/ 3838575 w 6753225"/>
              <a:gd name="connsiteY73" fmla="*/ 392699 h 926123"/>
              <a:gd name="connsiteX74" fmla="*/ 3781425 w 6753225"/>
              <a:gd name="connsiteY74" fmla="*/ 564149 h 926123"/>
              <a:gd name="connsiteX75" fmla="*/ 3914775 w 6753225"/>
              <a:gd name="connsiteY75" fmla="*/ 316499 h 926123"/>
              <a:gd name="connsiteX76" fmla="*/ 3943350 w 6753225"/>
              <a:gd name="connsiteY76" fmla="*/ 602249 h 926123"/>
              <a:gd name="connsiteX77" fmla="*/ 4010025 w 6753225"/>
              <a:gd name="connsiteY77" fmla="*/ 221249 h 926123"/>
              <a:gd name="connsiteX78" fmla="*/ 4038600 w 6753225"/>
              <a:gd name="connsiteY78" fmla="*/ 554624 h 926123"/>
              <a:gd name="connsiteX79" fmla="*/ 4105275 w 6753225"/>
              <a:gd name="connsiteY79" fmla="*/ 249824 h 926123"/>
              <a:gd name="connsiteX80" fmla="*/ 4152900 w 6753225"/>
              <a:gd name="connsiteY80" fmla="*/ 468899 h 926123"/>
              <a:gd name="connsiteX81" fmla="*/ 4181475 w 6753225"/>
              <a:gd name="connsiteY81" fmla="*/ 602249 h 926123"/>
              <a:gd name="connsiteX82" fmla="*/ 4219575 w 6753225"/>
              <a:gd name="connsiteY82" fmla="*/ 487949 h 926123"/>
              <a:gd name="connsiteX83" fmla="*/ 4267200 w 6753225"/>
              <a:gd name="connsiteY83" fmla="*/ 840374 h 926123"/>
              <a:gd name="connsiteX84" fmla="*/ 4286250 w 6753225"/>
              <a:gd name="connsiteY84" fmla="*/ 602249 h 926123"/>
              <a:gd name="connsiteX85" fmla="*/ 4381500 w 6753225"/>
              <a:gd name="connsiteY85" fmla="*/ 926099 h 926123"/>
              <a:gd name="connsiteX86" fmla="*/ 4429125 w 6753225"/>
              <a:gd name="connsiteY86" fmla="*/ 621299 h 926123"/>
              <a:gd name="connsiteX87" fmla="*/ 4457700 w 6753225"/>
              <a:gd name="connsiteY87" fmla="*/ 916574 h 926123"/>
              <a:gd name="connsiteX88" fmla="*/ 4543425 w 6753225"/>
              <a:gd name="connsiteY88" fmla="*/ 554624 h 926123"/>
              <a:gd name="connsiteX89" fmla="*/ 4581525 w 6753225"/>
              <a:gd name="connsiteY89" fmla="*/ 745124 h 926123"/>
              <a:gd name="connsiteX90" fmla="*/ 4638675 w 6753225"/>
              <a:gd name="connsiteY90" fmla="*/ 345074 h 926123"/>
              <a:gd name="connsiteX91" fmla="*/ 4705350 w 6753225"/>
              <a:gd name="connsiteY91" fmla="*/ 678449 h 926123"/>
              <a:gd name="connsiteX92" fmla="*/ 4752975 w 6753225"/>
              <a:gd name="connsiteY92" fmla="*/ 202199 h 926123"/>
              <a:gd name="connsiteX93" fmla="*/ 4819650 w 6753225"/>
              <a:gd name="connsiteY93" fmla="*/ 459374 h 926123"/>
              <a:gd name="connsiteX94" fmla="*/ 4914900 w 6753225"/>
              <a:gd name="connsiteY94" fmla="*/ 202199 h 926123"/>
              <a:gd name="connsiteX95" fmla="*/ 4914900 w 6753225"/>
              <a:gd name="connsiteY95" fmla="*/ 526049 h 926123"/>
              <a:gd name="connsiteX96" fmla="*/ 5010150 w 6753225"/>
              <a:gd name="connsiteY96" fmla="*/ 116474 h 926123"/>
              <a:gd name="connsiteX97" fmla="*/ 5038725 w 6753225"/>
              <a:gd name="connsiteY97" fmla="*/ 468899 h 926123"/>
              <a:gd name="connsiteX98" fmla="*/ 5105400 w 6753225"/>
              <a:gd name="connsiteY98" fmla="*/ 116474 h 926123"/>
              <a:gd name="connsiteX99" fmla="*/ 5153025 w 6753225"/>
              <a:gd name="connsiteY99" fmla="*/ 649874 h 926123"/>
              <a:gd name="connsiteX100" fmla="*/ 5210175 w 6753225"/>
              <a:gd name="connsiteY100" fmla="*/ 240299 h 926123"/>
              <a:gd name="connsiteX101" fmla="*/ 5248275 w 6753225"/>
              <a:gd name="connsiteY101" fmla="*/ 326024 h 926123"/>
              <a:gd name="connsiteX102" fmla="*/ 5276850 w 6753225"/>
              <a:gd name="connsiteY102" fmla="*/ 516524 h 926123"/>
              <a:gd name="connsiteX103" fmla="*/ 5372100 w 6753225"/>
              <a:gd name="connsiteY103" fmla="*/ 268874 h 926123"/>
              <a:gd name="connsiteX104" fmla="*/ 5372100 w 6753225"/>
              <a:gd name="connsiteY104" fmla="*/ 697499 h 926123"/>
              <a:gd name="connsiteX105" fmla="*/ 5448300 w 6753225"/>
              <a:gd name="connsiteY105" fmla="*/ 383174 h 926123"/>
              <a:gd name="connsiteX106" fmla="*/ 5457825 w 6753225"/>
              <a:gd name="connsiteY106" fmla="*/ 59324 h 926123"/>
              <a:gd name="connsiteX107" fmla="*/ 5524500 w 6753225"/>
              <a:gd name="connsiteY107" fmla="*/ 287924 h 926123"/>
              <a:gd name="connsiteX108" fmla="*/ 5600700 w 6753225"/>
              <a:gd name="connsiteY108" fmla="*/ 183149 h 926123"/>
              <a:gd name="connsiteX109" fmla="*/ 5629275 w 6753225"/>
              <a:gd name="connsiteY109" fmla="*/ 430799 h 926123"/>
              <a:gd name="connsiteX110" fmla="*/ 5657850 w 6753225"/>
              <a:gd name="connsiteY110" fmla="*/ 202199 h 926123"/>
              <a:gd name="connsiteX111" fmla="*/ 5753100 w 6753225"/>
              <a:gd name="connsiteY111" fmla="*/ 611774 h 926123"/>
              <a:gd name="connsiteX112" fmla="*/ 5781675 w 6753225"/>
              <a:gd name="connsiteY112" fmla="*/ 478424 h 926123"/>
              <a:gd name="connsiteX113" fmla="*/ 5857875 w 6753225"/>
              <a:gd name="connsiteY113" fmla="*/ 611774 h 926123"/>
              <a:gd name="connsiteX114" fmla="*/ 5895975 w 6753225"/>
              <a:gd name="connsiteY114" fmla="*/ 259349 h 926123"/>
              <a:gd name="connsiteX115" fmla="*/ 5915025 w 6753225"/>
              <a:gd name="connsiteY115" fmla="*/ 745124 h 926123"/>
              <a:gd name="connsiteX116" fmla="*/ 5972175 w 6753225"/>
              <a:gd name="connsiteY116" fmla="*/ 611774 h 926123"/>
              <a:gd name="connsiteX117" fmla="*/ 6057900 w 6753225"/>
              <a:gd name="connsiteY117" fmla="*/ 868949 h 926123"/>
              <a:gd name="connsiteX118" fmla="*/ 6105525 w 6753225"/>
              <a:gd name="connsiteY118" fmla="*/ 478424 h 926123"/>
              <a:gd name="connsiteX119" fmla="*/ 6143625 w 6753225"/>
              <a:gd name="connsiteY119" fmla="*/ 868949 h 926123"/>
              <a:gd name="connsiteX120" fmla="*/ 6267450 w 6753225"/>
              <a:gd name="connsiteY120" fmla="*/ 392699 h 926123"/>
              <a:gd name="connsiteX121" fmla="*/ 6286500 w 6753225"/>
              <a:gd name="connsiteY121" fmla="*/ 564149 h 926123"/>
              <a:gd name="connsiteX122" fmla="*/ 6324600 w 6753225"/>
              <a:gd name="connsiteY122" fmla="*/ 364124 h 926123"/>
              <a:gd name="connsiteX123" fmla="*/ 6372225 w 6753225"/>
              <a:gd name="connsiteY123" fmla="*/ 707024 h 926123"/>
              <a:gd name="connsiteX124" fmla="*/ 6457950 w 6753225"/>
              <a:gd name="connsiteY124" fmla="*/ 421274 h 926123"/>
              <a:gd name="connsiteX125" fmla="*/ 6515100 w 6753225"/>
              <a:gd name="connsiteY125" fmla="*/ 678449 h 926123"/>
              <a:gd name="connsiteX126" fmla="*/ 6562725 w 6753225"/>
              <a:gd name="connsiteY126" fmla="*/ 468899 h 926123"/>
              <a:gd name="connsiteX127" fmla="*/ 6610350 w 6753225"/>
              <a:gd name="connsiteY127" fmla="*/ 678449 h 926123"/>
              <a:gd name="connsiteX128" fmla="*/ 6667500 w 6753225"/>
              <a:gd name="connsiteY128" fmla="*/ 278399 h 926123"/>
              <a:gd name="connsiteX129" fmla="*/ 6734175 w 6753225"/>
              <a:gd name="connsiteY129" fmla="*/ 592724 h 926123"/>
              <a:gd name="connsiteX130" fmla="*/ 6753225 w 6753225"/>
              <a:gd name="connsiteY130" fmla="*/ 459374 h 926123"/>
              <a:gd name="connsiteX0" fmla="*/ 0 w 6753225"/>
              <a:gd name="connsiteY0" fmla="*/ 497474 h 926123"/>
              <a:gd name="connsiteX1" fmla="*/ 28575 w 6753225"/>
              <a:gd name="connsiteY1" fmla="*/ 297449 h 926123"/>
              <a:gd name="connsiteX2" fmla="*/ 76200 w 6753225"/>
              <a:gd name="connsiteY2" fmla="*/ 183149 h 926123"/>
              <a:gd name="connsiteX3" fmla="*/ 133350 w 6753225"/>
              <a:gd name="connsiteY3" fmla="*/ 516524 h 926123"/>
              <a:gd name="connsiteX4" fmla="*/ 142875 w 6753225"/>
              <a:gd name="connsiteY4" fmla="*/ 135524 h 926123"/>
              <a:gd name="connsiteX5" fmla="*/ 180975 w 6753225"/>
              <a:gd name="connsiteY5" fmla="*/ 11699 h 926123"/>
              <a:gd name="connsiteX6" fmla="*/ 238125 w 6753225"/>
              <a:gd name="connsiteY6" fmla="*/ 392699 h 926123"/>
              <a:gd name="connsiteX7" fmla="*/ 342900 w 6753225"/>
              <a:gd name="connsiteY7" fmla="*/ 364124 h 926123"/>
              <a:gd name="connsiteX8" fmla="*/ 409575 w 6753225"/>
              <a:gd name="connsiteY8" fmla="*/ 840374 h 926123"/>
              <a:gd name="connsiteX9" fmla="*/ 476250 w 6753225"/>
              <a:gd name="connsiteY9" fmla="*/ 611774 h 926123"/>
              <a:gd name="connsiteX10" fmla="*/ 552450 w 6753225"/>
              <a:gd name="connsiteY10" fmla="*/ 611774 h 926123"/>
              <a:gd name="connsiteX11" fmla="*/ 590550 w 6753225"/>
              <a:gd name="connsiteY11" fmla="*/ 354599 h 926123"/>
              <a:gd name="connsiteX12" fmla="*/ 647700 w 6753225"/>
              <a:gd name="connsiteY12" fmla="*/ 592724 h 926123"/>
              <a:gd name="connsiteX13" fmla="*/ 704850 w 6753225"/>
              <a:gd name="connsiteY13" fmla="*/ 392699 h 926123"/>
              <a:gd name="connsiteX14" fmla="*/ 790575 w 6753225"/>
              <a:gd name="connsiteY14" fmla="*/ 345074 h 926123"/>
              <a:gd name="connsiteX15" fmla="*/ 838200 w 6753225"/>
              <a:gd name="connsiteY15" fmla="*/ 87899 h 926123"/>
              <a:gd name="connsiteX16" fmla="*/ 895350 w 6753225"/>
              <a:gd name="connsiteY16" fmla="*/ 516524 h 926123"/>
              <a:gd name="connsiteX17" fmla="*/ 952500 w 6753225"/>
              <a:gd name="connsiteY17" fmla="*/ 392699 h 926123"/>
              <a:gd name="connsiteX18" fmla="*/ 990600 w 6753225"/>
              <a:gd name="connsiteY18" fmla="*/ 649874 h 926123"/>
              <a:gd name="connsiteX19" fmla="*/ 1057275 w 6753225"/>
              <a:gd name="connsiteY19" fmla="*/ 459374 h 926123"/>
              <a:gd name="connsiteX20" fmla="*/ 1104900 w 6753225"/>
              <a:gd name="connsiteY20" fmla="*/ 592724 h 926123"/>
              <a:gd name="connsiteX21" fmla="*/ 1133475 w 6753225"/>
              <a:gd name="connsiteY21" fmla="*/ 345074 h 926123"/>
              <a:gd name="connsiteX22" fmla="*/ 1209675 w 6753225"/>
              <a:gd name="connsiteY22" fmla="*/ 459374 h 926123"/>
              <a:gd name="connsiteX23" fmla="*/ 1257300 w 6753225"/>
              <a:gd name="connsiteY23" fmla="*/ 459374 h 926123"/>
              <a:gd name="connsiteX24" fmla="*/ 1333500 w 6753225"/>
              <a:gd name="connsiteY24" fmla="*/ 335549 h 926123"/>
              <a:gd name="connsiteX25" fmla="*/ 1390650 w 6753225"/>
              <a:gd name="connsiteY25" fmla="*/ 611774 h 926123"/>
              <a:gd name="connsiteX26" fmla="*/ 1419225 w 6753225"/>
              <a:gd name="connsiteY26" fmla="*/ 678449 h 926123"/>
              <a:gd name="connsiteX27" fmla="*/ 1485900 w 6753225"/>
              <a:gd name="connsiteY27" fmla="*/ 487949 h 926123"/>
              <a:gd name="connsiteX28" fmla="*/ 1524000 w 6753225"/>
              <a:gd name="connsiteY28" fmla="*/ 764174 h 926123"/>
              <a:gd name="connsiteX29" fmla="*/ 1638300 w 6753225"/>
              <a:gd name="connsiteY29" fmla="*/ 440324 h 926123"/>
              <a:gd name="connsiteX30" fmla="*/ 1676400 w 6753225"/>
              <a:gd name="connsiteY30" fmla="*/ 707024 h 926123"/>
              <a:gd name="connsiteX31" fmla="*/ 1762125 w 6753225"/>
              <a:gd name="connsiteY31" fmla="*/ 373649 h 926123"/>
              <a:gd name="connsiteX32" fmla="*/ 1800225 w 6753225"/>
              <a:gd name="connsiteY32" fmla="*/ 487949 h 926123"/>
              <a:gd name="connsiteX33" fmla="*/ 1876425 w 6753225"/>
              <a:gd name="connsiteY33" fmla="*/ 135524 h 926123"/>
              <a:gd name="connsiteX34" fmla="*/ 1929134 w 6753225"/>
              <a:gd name="connsiteY34" fmla="*/ 312584 h 926123"/>
              <a:gd name="connsiteX35" fmla="*/ 2000250 w 6753225"/>
              <a:gd name="connsiteY35" fmla="*/ 78374 h 926123"/>
              <a:gd name="connsiteX36" fmla="*/ 2020469 w 6753225"/>
              <a:gd name="connsiteY36" fmla="*/ 449849 h 926123"/>
              <a:gd name="connsiteX37" fmla="*/ 2076450 w 6753225"/>
              <a:gd name="connsiteY37" fmla="*/ 211724 h 926123"/>
              <a:gd name="connsiteX38" fmla="*/ 2125244 w 6753225"/>
              <a:gd name="connsiteY38" fmla="*/ 445408 h 926123"/>
              <a:gd name="connsiteX39" fmla="*/ 2209800 w 6753225"/>
              <a:gd name="connsiteY39" fmla="*/ 125999 h 926123"/>
              <a:gd name="connsiteX40" fmla="*/ 2222714 w 6753225"/>
              <a:gd name="connsiteY40" fmla="*/ 421274 h 926123"/>
              <a:gd name="connsiteX41" fmla="*/ 2247374 w 6753225"/>
              <a:gd name="connsiteY41" fmla="*/ 463289 h 926123"/>
              <a:gd name="connsiteX42" fmla="*/ 2324100 w 6753225"/>
              <a:gd name="connsiteY42" fmla="*/ 249824 h 926123"/>
              <a:gd name="connsiteX43" fmla="*/ 2324100 w 6753225"/>
              <a:gd name="connsiteY43" fmla="*/ 326024 h 926123"/>
              <a:gd name="connsiteX44" fmla="*/ 2370673 w 6753225"/>
              <a:gd name="connsiteY44" fmla="*/ 640349 h 926123"/>
              <a:gd name="connsiteX45" fmla="*/ 2438400 w 6753225"/>
              <a:gd name="connsiteY45" fmla="*/ 354599 h 926123"/>
              <a:gd name="connsiteX46" fmla="*/ 2466975 w 6753225"/>
              <a:gd name="connsiteY46" fmla="*/ 468899 h 926123"/>
              <a:gd name="connsiteX47" fmla="*/ 2514600 w 6753225"/>
              <a:gd name="connsiteY47" fmla="*/ 30749 h 926123"/>
              <a:gd name="connsiteX48" fmla="*/ 2571750 w 6753225"/>
              <a:gd name="connsiteY48" fmla="*/ 354599 h 926123"/>
              <a:gd name="connsiteX49" fmla="*/ 2581275 w 6753225"/>
              <a:gd name="connsiteY49" fmla="*/ 154574 h 926123"/>
              <a:gd name="connsiteX50" fmla="*/ 2628900 w 6753225"/>
              <a:gd name="connsiteY50" fmla="*/ 440324 h 926123"/>
              <a:gd name="connsiteX51" fmla="*/ 2743200 w 6753225"/>
              <a:gd name="connsiteY51" fmla="*/ 40274 h 926123"/>
              <a:gd name="connsiteX52" fmla="*/ 2809875 w 6753225"/>
              <a:gd name="connsiteY52" fmla="*/ 554624 h 926123"/>
              <a:gd name="connsiteX53" fmla="*/ 2847975 w 6753225"/>
              <a:gd name="connsiteY53" fmla="*/ 345074 h 926123"/>
              <a:gd name="connsiteX54" fmla="*/ 2895600 w 6753225"/>
              <a:gd name="connsiteY54" fmla="*/ 735599 h 926123"/>
              <a:gd name="connsiteX55" fmla="*/ 2962275 w 6753225"/>
              <a:gd name="connsiteY55" fmla="*/ 468899 h 926123"/>
              <a:gd name="connsiteX56" fmla="*/ 3019425 w 6753225"/>
              <a:gd name="connsiteY56" fmla="*/ 745124 h 926123"/>
              <a:gd name="connsiteX57" fmla="*/ 3067050 w 6753225"/>
              <a:gd name="connsiteY57" fmla="*/ 497474 h 926123"/>
              <a:gd name="connsiteX58" fmla="*/ 3133725 w 6753225"/>
              <a:gd name="connsiteY58" fmla="*/ 792749 h 926123"/>
              <a:gd name="connsiteX59" fmla="*/ 3190875 w 6753225"/>
              <a:gd name="connsiteY59" fmla="*/ 402224 h 926123"/>
              <a:gd name="connsiteX60" fmla="*/ 3219450 w 6753225"/>
              <a:gd name="connsiteY60" fmla="*/ 687974 h 926123"/>
              <a:gd name="connsiteX61" fmla="*/ 3333750 w 6753225"/>
              <a:gd name="connsiteY61" fmla="*/ 440324 h 926123"/>
              <a:gd name="connsiteX62" fmla="*/ 3314700 w 6753225"/>
              <a:gd name="connsiteY62" fmla="*/ 668924 h 926123"/>
              <a:gd name="connsiteX63" fmla="*/ 3409950 w 6753225"/>
              <a:gd name="connsiteY63" fmla="*/ 526049 h 926123"/>
              <a:gd name="connsiteX64" fmla="*/ 3457575 w 6753225"/>
              <a:gd name="connsiteY64" fmla="*/ 268874 h 926123"/>
              <a:gd name="connsiteX65" fmla="*/ 3457575 w 6753225"/>
              <a:gd name="connsiteY65" fmla="*/ 630824 h 926123"/>
              <a:gd name="connsiteX66" fmla="*/ 3505200 w 6753225"/>
              <a:gd name="connsiteY66" fmla="*/ 468899 h 926123"/>
              <a:gd name="connsiteX67" fmla="*/ 3600450 w 6753225"/>
              <a:gd name="connsiteY67" fmla="*/ 840374 h 926123"/>
              <a:gd name="connsiteX68" fmla="*/ 3676650 w 6753225"/>
              <a:gd name="connsiteY68" fmla="*/ 440324 h 926123"/>
              <a:gd name="connsiteX69" fmla="*/ 3686175 w 6753225"/>
              <a:gd name="connsiteY69" fmla="*/ 516524 h 926123"/>
              <a:gd name="connsiteX70" fmla="*/ 3686175 w 6753225"/>
              <a:gd name="connsiteY70" fmla="*/ 773699 h 926123"/>
              <a:gd name="connsiteX71" fmla="*/ 3771900 w 6753225"/>
              <a:gd name="connsiteY71" fmla="*/ 468899 h 926123"/>
              <a:gd name="connsiteX72" fmla="*/ 3790950 w 6753225"/>
              <a:gd name="connsiteY72" fmla="*/ 287924 h 926123"/>
              <a:gd name="connsiteX73" fmla="*/ 3838575 w 6753225"/>
              <a:gd name="connsiteY73" fmla="*/ 392699 h 926123"/>
              <a:gd name="connsiteX74" fmla="*/ 3781425 w 6753225"/>
              <a:gd name="connsiteY74" fmla="*/ 564149 h 926123"/>
              <a:gd name="connsiteX75" fmla="*/ 3914775 w 6753225"/>
              <a:gd name="connsiteY75" fmla="*/ 316499 h 926123"/>
              <a:gd name="connsiteX76" fmla="*/ 3943350 w 6753225"/>
              <a:gd name="connsiteY76" fmla="*/ 602249 h 926123"/>
              <a:gd name="connsiteX77" fmla="*/ 4010025 w 6753225"/>
              <a:gd name="connsiteY77" fmla="*/ 221249 h 926123"/>
              <a:gd name="connsiteX78" fmla="*/ 4038600 w 6753225"/>
              <a:gd name="connsiteY78" fmla="*/ 554624 h 926123"/>
              <a:gd name="connsiteX79" fmla="*/ 4105275 w 6753225"/>
              <a:gd name="connsiteY79" fmla="*/ 249824 h 926123"/>
              <a:gd name="connsiteX80" fmla="*/ 4152900 w 6753225"/>
              <a:gd name="connsiteY80" fmla="*/ 468899 h 926123"/>
              <a:gd name="connsiteX81" fmla="*/ 4181475 w 6753225"/>
              <a:gd name="connsiteY81" fmla="*/ 602249 h 926123"/>
              <a:gd name="connsiteX82" fmla="*/ 4219575 w 6753225"/>
              <a:gd name="connsiteY82" fmla="*/ 487949 h 926123"/>
              <a:gd name="connsiteX83" fmla="*/ 4267200 w 6753225"/>
              <a:gd name="connsiteY83" fmla="*/ 840374 h 926123"/>
              <a:gd name="connsiteX84" fmla="*/ 4286250 w 6753225"/>
              <a:gd name="connsiteY84" fmla="*/ 602249 h 926123"/>
              <a:gd name="connsiteX85" fmla="*/ 4381500 w 6753225"/>
              <a:gd name="connsiteY85" fmla="*/ 926099 h 926123"/>
              <a:gd name="connsiteX86" fmla="*/ 4429125 w 6753225"/>
              <a:gd name="connsiteY86" fmla="*/ 621299 h 926123"/>
              <a:gd name="connsiteX87" fmla="*/ 4457700 w 6753225"/>
              <a:gd name="connsiteY87" fmla="*/ 916574 h 926123"/>
              <a:gd name="connsiteX88" fmla="*/ 4543425 w 6753225"/>
              <a:gd name="connsiteY88" fmla="*/ 554624 h 926123"/>
              <a:gd name="connsiteX89" fmla="*/ 4581525 w 6753225"/>
              <a:gd name="connsiteY89" fmla="*/ 745124 h 926123"/>
              <a:gd name="connsiteX90" fmla="*/ 4638675 w 6753225"/>
              <a:gd name="connsiteY90" fmla="*/ 345074 h 926123"/>
              <a:gd name="connsiteX91" fmla="*/ 4705350 w 6753225"/>
              <a:gd name="connsiteY91" fmla="*/ 678449 h 926123"/>
              <a:gd name="connsiteX92" fmla="*/ 4752975 w 6753225"/>
              <a:gd name="connsiteY92" fmla="*/ 202199 h 926123"/>
              <a:gd name="connsiteX93" fmla="*/ 4819650 w 6753225"/>
              <a:gd name="connsiteY93" fmla="*/ 459374 h 926123"/>
              <a:gd name="connsiteX94" fmla="*/ 4914900 w 6753225"/>
              <a:gd name="connsiteY94" fmla="*/ 202199 h 926123"/>
              <a:gd name="connsiteX95" fmla="*/ 4914900 w 6753225"/>
              <a:gd name="connsiteY95" fmla="*/ 526049 h 926123"/>
              <a:gd name="connsiteX96" fmla="*/ 5010150 w 6753225"/>
              <a:gd name="connsiteY96" fmla="*/ 116474 h 926123"/>
              <a:gd name="connsiteX97" fmla="*/ 5038725 w 6753225"/>
              <a:gd name="connsiteY97" fmla="*/ 468899 h 926123"/>
              <a:gd name="connsiteX98" fmla="*/ 5105400 w 6753225"/>
              <a:gd name="connsiteY98" fmla="*/ 116474 h 926123"/>
              <a:gd name="connsiteX99" fmla="*/ 5153025 w 6753225"/>
              <a:gd name="connsiteY99" fmla="*/ 649874 h 926123"/>
              <a:gd name="connsiteX100" fmla="*/ 5210175 w 6753225"/>
              <a:gd name="connsiteY100" fmla="*/ 240299 h 926123"/>
              <a:gd name="connsiteX101" fmla="*/ 5248275 w 6753225"/>
              <a:gd name="connsiteY101" fmla="*/ 326024 h 926123"/>
              <a:gd name="connsiteX102" fmla="*/ 5276850 w 6753225"/>
              <a:gd name="connsiteY102" fmla="*/ 516524 h 926123"/>
              <a:gd name="connsiteX103" fmla="*/ 5372100 w 6753225"/>
              <a:gd name="connsiteY103" fmla="*/ 268874 h 926123"/>
              <a:gd name="connsiteX104" fmla="*/ 5372100 w 6753225"/>
              <a:gd name="connsiteY104" fmla="*/ 697499 h 926123"/>
              <a:gd name="connsiteX105" fmla="*/ 5448300 w 6753225"/>
              <a:gd name="connsiteY105" fmla="*/ 383174 h 926123"/>
              <a:gd name="connsiteX106" fmla="*/ 5457825 w 6753225"/>
              <a:gd name="connsiteY106" fmla="*/ 59324 h 926123"/>
              <a:gd name="connsiteX107" fmla="*/ 5524500 w 6753225"/>
              <a:gd name="connsiteY107" fmla="*/ 287924 h 926123"/>
              <a:gd name="connsiteX108" fmla="*/ 5600700 w 6753225"/>
              <a:gd name="connsiteY108" fmla="*/ 183149 h 926123"/>
              <a:gd name="connsiteX109" fmla="*/ 5629275 w 6753225"/>
              <a:gd name="connsiteY109" fmla="*/ 430799 h 926123"/>
              <a:gd name="connsiteX110" fmla="*/ 5657850 w 6753225"/>
              <a:gd name="connsiteY110" fmla="*/ 202199 h 926123"/>
              <a:gd name="connsiteX111" fmla="*/ 5753100 w 6753225"/>
              <a:gd name="connsiteY111" fmla="*/ 611774 h 926123"/>
              <a:gd name="connsiteX112" fmla="*/ 5781675 w 6753225"/>
              <a:gd name="connsiteY112" fmla="*/ 478424 h 926123"/>
              <a:gd name="connsiteX113" fmla="*/ 5857875 w 6753225"/>
              <a:gd name="connsiteY113" fmla="*/ 611774 h 926123"/>
              <a:gd name="connsiteX114" fmla="*/ 5895975 w 6753225"/>
              <a:gd name="connsiteY114" fmla="*/ 259349 h 926123"/>
              <a:gd name="connsiteX115" fmla="*/ 5915025 w 6753225"/>
              <a:gd name="connsiteY115" fmla="*/ 745124 h 926123"/>
              <a:gd name="connsiteX116" fmla="*/ 5972175 w 6753225"/>
              <a:gd name="connsiteY116" fmla="*/ 611774 h 926123"/>
              <a:gd name="connsiteX117" fmla="*/ 6057900 w 6753225"/>
              <a:gd name="connsiteY117" fmla="*/ 868949 h 926123"/>
              <a:gd name="connsiteX118" fmla="*/ 6105525 w 6753225"/>
              <a:gd name="connsiteY118" fmla="*/ 478424 h 926123"/>
              <a:gd name="connsiteX119" fmla="*/ 6143625 w 6753225"/>
              <a:gd name="connsiteY119" fmla="*/ 868949 h 926123"/>
              <a:gd name="connsiteX120" fmla="*/ 6267450 w 6753225"/>
              <a:gd name="connsiteY120" fmla="*/ 392699 h 926123"/>
              <a:gd name="connsiteX121" fmla="*/ 6286500 w 6753225"/>
              <a:gd name="connsiteY121" fmla="*/ 564149 h 926123"/>
              <a:gd name="connsiteX122" fmla="*/ 6324600 w 6753225"/>
              <a:gd name="connsiteY122" fmla="*/ 364124 h 926123"/>
              <a:gd name="connsiteX123" fmla="*/ 6372225 w 6753225"/>
              <a:gd name="connsiteY123" fmla="*/ 707024 h 926123"/>
              <a:gd name="connsiteX124" fmla="*/ 6457950 w 6753225"/>
              <a:gd name="connsiteY124" fmla="*/ 421274 h 926123"/>
              <a:gd name="connsiteX125" fmla="*/ 6515100 w 6753225"/>
              <a:gd name="connsiteY125" fmla="*/ 678449 h 926123"/>
              <a:gd name="connsiteX126" fmla="*/ 6562725 w 6753225"/>
              <a:gd name="connsiteY126" fmla="*/ 468899 h 926123"/>
              <a:gd name="connsiteX127" fmla="*/ 6610350 w 6753225"/>
              <a:gd name="connsiteY127" fmla="*/ 678449 h 926123"/>
              <a:gd name="connsiteX128" fmla="*/ 6667500 w 6753225"/>
              <a:gd name="connsiteY128" fmla="*/ 278399 h 926123"/>
              <a:gd name="connsiteX129" fmla="*/ 6734175 w 6753225"/>
              <a:gd name="connsiteY129" fmla="*/ 592724 h 926123"/>
              <a:gd name="connsiteX130" fmla="*/ 6753225 w 6753225"/>
              <a:gd name="connsiteY130" fmla="*/ 459374 h 926123"/>
              <a:gd name="connsiteX0" fmla="*/ 0 w 6753225"/>
              <a:gd name="connsiteY0" fmla="*/ 497474 h 926123"/>
              <a:gd name="connsiteX1" fmla="*/ 28575 w 6753225"/>
              <a:gd name="connsiteY1" fmla="*/ 297449 h 926123"/>
              <a:gd name="connsiteX2" fmla="*/ 76200 w 6753225"/>
              <a:gd name="connsiteY2" fmla="*/ 183149 h 926123"/>
              <a:gd name="connsiteX3" fmla="*/ 133350 w 6753225"/>
              <a:gd name="connsiteY3" fmla="*/ 516524 h 926123"/>
              <a:gd name="connsiteX4" fmla="*/ 142875 w 6753225"/>
              <a:gd name="connsiteY4" fmla="*/ 135524 h 926123"/>
              <a:gd name="connsiteX5" fmla="*/ 180975 w 6753225"/>
              <a:gd name="connsiteY5" fmla="*/ 11699 h 926123"/>
              <a:gd name="connsiteX6" fmla="*/ 238125 w 6753225"/>
              <a:gd name="connsiteY6" fmla="*/ 392699 h 926123"/>
              <a:gd name="connsiteX7" fmla="*/ 342900 w 6753225"/>
              <a:gd name="connsiteY7" fmla="*/ 364124 h 926123"/>
              <a:gd name="connsiteX8" fmla="*/ 409575 w 6753225"/>
              <a:gd name="connsiteY8" fmla="*/ 840374 h 926123"/>
              <a:gd name="connsiteX9" fmla="*/ 476250 w 6753225"/>
              <a:gd name="connsiteY9" fmla="*/ 611774 h 926123"/>
              <a:gd name="connsiteX10" fmla="*/ 552450 w 6753225"/>
              <a:gd name="connsiteY10" fmla="*/ 611774 h 926123"/>
              <a:gd name="connsiteX11" fmla="*/ 590550 w 6753225"/>
              <a:gd name="connsiteY11" fmla="*/ 354599 h 926123"/>
              <a:gd name="connsiteX12" fmla="*/ 647700 w 6753225"/>
              <a:gd name="connsiteY12" fmla="*/ 592724 h 926123"/>
              <a:gd name="connsiteX13" fmla="*/ 704850 w 6753225"/>
              <a:gd name="connsiteY13" fmla="*/ 392699 h 926123"/>
              <a:gd name="connsiteX14" fmla="*/ 790575 w 6753225"/>
              <a:gd name="connsiteY14" fmla="*/ 345074 h 926123"/>
              <a:gd name="connsiteX15" fmla="*/ 838200 w 6753225"/>
              <a:gd name="connsiteY15" fmla="*/ 87899 h 926123"/>
              <a:gd name="connsiteX16" fmla="*/ 895350 w 6753225"/>
              <a:gd name="connsiteY16" fmla="*/ 516524 h 926123"/>
              <a:gd name="connsiteX17" fmla="*/ 952500 w 6753225"/>
              <a:gd name="connsiteY17" fmla="*/ 392699 h 926123"/>
              <a:gd name="connsiteX18" fmla="*/ 990600 w 6753225"/>
              <a:gd name="connsiteY18" fmla="*/ 649874 h 926123"/>
              <a:gd name="connsiteX19" fmla="*/ 1057275 w 6753225"/>
              <a:gd name="connsiteY19" fmla="*/ 459374 h 926123"/>
              <a:gd name="connsiteX20" fmla="*/ 1104900 w 6753225"/>
              <a:gd name="connsiteY20" fmla="*/ 592724 h 926123"/>
              <a:gd name="connsiteX21" fmla="*/ 1133475 w 6753225"/>
              <a:gd name="connsiteY21" fmla="*/ 345074 h 926123"/>
              <a:gd name="connsiteX22" fmla="*/ 1209675 w 6753225"/>
              <a:gd name="connsiteY22" fmla="*/ 459374 h 926123"/>
              <a:gd name="connsiteX23" fmla="*/ 1257300 w 6753225"/>
              <a:gd name="connsiteY23" fmla="*/ 459374 h 926123"/>
              <a:gd name="connsiteX24" fmla="*/ 1333500 w 6753225"/>
              <a:gd name="connsiteY24" fmla="*/ 335549 h 926123"/>
              <a:gd name="connsiteX25" fmla="*/ 1390650 w 6753225"/>
              <a:gd name="connsiteY25" fmla="*/ 611774 h 926123"/>
              <a:gd name="connsiteX26" fmla="*/ 1419225 w 6753225"/>
              <a:gd name="connsiteY26" fmla="*/ 678449 h 926123"/>
              <a:gd name="connsiteX27" fmla="*/ 1485900 w 6753225"/>
              <a:gd name="connsiteY27" fmla="*/ 487949 h 926123"/>
              <a:gd name="connsiteX28" fmla="*/ 1524000 w 6753225"/>
              <a:gd name="connsiteY28" fmla="*/ 764174 h 926123"/>
              <a:gd name="connsiteX29" fmla="*/ 1638300 w 6753225"/>
              <a:gd name="connsiteY29" fmla="*/ 440324 h 926123"/>
              <a:gd name="connsiteX30" fmla="*/ 1676400 w 6753225"/>
              <a:gd name="connsiteY30" fmla="*/ 707024 h 926123"/>
              <a:gd name="connsiteX31" fmla="*/ 1762125 w 6753225"/>
              <a:gd name="connsiteY31" fmla="*/ 373649 h 926123"/>
              <a:gd name="connsiteX32" fmla="*/ 1800225 w 6753225"/>
              <a:gd name="connsiteY32" fmla="*/ 487949 h 926123"/>
              <a:gd name="connsiteX33" fmla="*/ 1876425 w 6753225"/>
              <a:gd name="connsiteY33" fmla="*/ 135524 h 926123"/>
              <a:gd name="connsiteX34" fmla="*/ 1929134 w 6753225"/>
              <a:gd name="connsiteY34" fmla="*/ 312584 h 926123"/>
              <a:gd name="connsiteX35" fmla="*/ 2000250 w 6753225"/>
              <a:gd name="connsiteY35" fmla="*/ 78374 h 926123"/>
              <a:gd name="connsiteX36" fmla="*/ 2020469 w 6753225"/>
              <a:gd name="connsiteY36" fmla="*/ 449849 h 926123"/>
              <a:gd name="connsiteX37" fmla="*/ 2076450 w 6753225"/>
              <a:gd name="connsiteY37" fmla="*/ 211724 h 926123"/>
              <a:gd name="connsiteX38" fmla="*/ 2125244 w 6753225"/>
              <a:gd name="connsiteY38" fmla="*/ 445408 h 926123"/>
              <a:gd name="connsiteX39" fmla="*/ 2209800 w 6753225"/>
              <a:gd name="connsiteY39" fmla="*/ 125999 h 926123"/>
              <a:gd name="connsiteX40" fmla="*/ 2222714 w 6753225"/>
              <a:gd name="connsiteY40" fmla="*/ 421274 h 926123"/>
              <a:gd name="connsiteX41" fmla="*/ 2247374 w 6753225"/>
              <a:gd name="connsiteY41" fmla="*/ 463289 h 926123"/>
              <a:gd name="connsiteX42" fmla="*/ 2324100 w 6753225"/>
              <a:gd name="connsiteY42" fmla="*/ 249824 h 926123"/>
              <a:gd name="connsiteX43" fmla="*/ 2324100 w 6753225"/>
              <a:gd name="connsiteY43" fmla="*/ 326024 h 926123"/>
              <a:gd name="connsiteX44" fmla="*/ 2370673 w 6753225"/>
              <a:gd name="connsiteY44" fmla="*/ 640349 h 926123"/>
              <a:gd name="connsiteX45" fmla="*/ 2438400 w 6753225"/>
              <a:gd name="connsiteY45" fmla="*/ 354599 h 926123"/>
              <a:gd name="connsiteX46" fmla="*/ 2466975 w 6753225"/>
              <a:gd name="connsiteY46" fmla="*/ 468899 h 926123"/>
              <a:gd name="connsiteX47" fmla="*/ 2514600 w 6753225"/>
              <a:gd name="connsiteY47" fmla="*/ 30749 h 926123"/>
              <a:gd name="connsiteX48" fmla="*/ 2571750 w 6753225"/>
              <a:gd name="connsiteY48" fmla="*/ 354599 h 926123"/>
              <a:gd name="connsiteX49" fmla="*/ 2581275 w 6753225"/>
              <a:gd name="connsiteY49" fmla="*/ 154574 h 926123"/>
              <a:gd name="connsiteX50" fmla="*/ 2628900 w 6753225"/>
              <a:gd name="connsiteY50" fmla="*/ 440324 h 926123"/>
              <a:gd name="connsiteX51" fmla="*/ 2743200 w 6753225"/>
              <a:gd name="connsiteY51" fmla="*/ 40274 h 926123"/>
              <a:gd name="connsiteX52" fmla="*/ 2809875 w 6753225"/>
              <a:gd name="connsiteY52" fmla="*/ 554624 h 926123"/>
              <a:gd name="connsiteX53" fmla="*/ 2847975 w 6753225"/>
              <a:gd name="connsiteY53" fmla="*/ 345074 h 926123"/>
              <a:gd name="connsiteX54" fmla="*/ 2895600 w 6753225"/>
              <a:gd name="connsiteY54" fmla="*/ 735599 h 926123"/>
              <a:gd name="connsiteX55" fmla="*/ 2962275 w 6753225"/>
              <a:gd name="connsiteY55" fmla="*/ 468899 h 926123"/>
              <a:gd name="connsiteX56" fmla="*/ 3019425 w 6753225"/>
              <a:gd name="connsiteY56" fmla="*/ 745124 h 926123"/>
              <a:gd name="connsiteX57" fmla="*/ 3067050 w 6753225"/>
              <a:gd name="connsiteY57" fmla="*/ 497474 h 926123"/>
              <a:gd name="connsiteX58" fmla="*/ 3133725 w 6753225"/>
              <a:gd name="connsiteY58" fmla="*/ 792749 h 926123"/>
              <a:gd name="connsiteX59" fmla="*/ 3190875 w 6753225"/>
              <a:gd name="connsiteY59" fmla="*/ 402224 h 926123"/>
              <a:gd name="connsiteX60" fmla="*/ 3219450 w 6753225"/>
              <a:gd name="connsiteY60" fmla="*/ 687974 h 926123"/>
              <a:gd name="connsiteX61" fmla="*/ 3333750 w 6753225"/>
              <a:gd name="connsiteY61" fmla="*/ 440324 h 926123"/>
              <a:gd name="connsiteX62" fmla="*/ 3314700 w 6753225"/>
              <a:gd name="connsiteY62" fmla="*/ 668924 h 926123"/>
              <a:gd name="connsiteX63" fmla="*/ 3409950 w 6753225"/>
              <a:gd name="connsiteY63" fmla="*/ 526049 h 926123"/>
              <a:gd name="connsiteX64" fmla="*/ 3457575 w 6753225"/>
              <a:gd name="connsiteY64" fmla="*/ 268874 h 926123"/>
              <a:gd name="connsiteX65" fmla="*/ 3457575 w 6753225"/>
              <a:gd name="connsiteY65" fmla="*/ 630824 h 926123"/>
              <a:gd name="connsiteX66" fmla="*/ 3505200 w 6753225"/>
              <a:gd name="connsiteY66" fmla="*/ 468899 h 926123"/>
              <a:gd name="connsiteX67" fmla="*/ 3600450 w 6753225"/>
              <a:gd name="connsiteY67" fmla="*/ 840374 h 926123"/>
              <a:gd name="connsiteX68" fmla="*/ 3676650 w 6753225"/>
              <a:gd name="connsiteY68" fmla="*/ 440324 h 926123"/>
              <a:gd name="connsiteX69" fmla="*/ 3686175 w 6753225"/>
              <a:gd name="connsiteY69" fmla="*/ 516524 h 926123"/>
              <a:gd name="connsiteX70" fmla="*/ 3686175 w 6753225"/>
              <a:gd name="connsiteY70" fmla="*/ 773699 h 926123"/>
              <a:gd name="connsiteX71" fmla="*/ 3771900 w 6753225"/>
              <a:gd name="connsiteY71" fmla="*/ 468899 h 926123"/>
              <a:gd name="connsiteX72" fmla="*/ 3790950 w 6753225"/>
              <a:gd name="connsiteY72" fmla="*/ 287924 h 926123"/>
              <a:gd name="connsiteX73" fmla="*/ 3838575 w 6753225"/>
              <a:gd name="connsiteY73" fmla="*/ 392699 h 926123"/>
              <a:gd name="connsiteX74" fmla="*/ 3876792 w 6753225"/>
              <a:gd name="connsiteY74" fmla="*/ 569759 h 926123"/>
              <a:gd name="connsiteX75" fmla="*/ 3914775 w 6753225"/>
              <a:gd name="connsiteY75" fmla="*/ 316499 h 926123"/>
              <a:gd name="connsiteX76" fmla="*/ 3943350 w 6753225"/>
              <a:gd name="connsiteY76" fmla="*/ 602249 h 926123"/>
              <a:gd name="connsiteX77" fmla="*/ 4010025 w 6753225"/>
              <a:gd name="connsiteY77" fmla="*/ 221249 h 926123"/>
              <a:gd name="connsiteX78" fmla="*/ 4038600 w 6753225"/>
              <a:gd name="connsiteY78" fmla="*/ 554624 h 926123"/>
              <a:gd name="connsiteX79" fmla="*/ 4105275 w 6753225"/>
              <a:gd name="connsiteY79" fmla="*/ 249824 h 926123"/>
              <a:gd name="connsiteX80" fmla="*/ 4152900 w 6753225"/>
              <a:gd name="connsiteY80" fmla="*/ 468899 h 926123"/>
              <a:gd name="connsiteX81" fmla="*/ 4181475 w 6753225"/>
              <a:gd name="connsiteY81" fmla="*/ 602249 h 926123"/>
              <a:gd name="connsiteX82" fmla="*/ 4219575 w 6753225"/>
              <a:gd name="connsiteY82" fmla="*/ 487949 h 926123"/>
              <a:gd name="connsiteX83" fmla="*/ 4267200 w 6753225"/>
              <a:gd name="connsiteY83" fmla="*/ 840374 h 926123"/>
              <a:gd name="connsiteX84" fmla="*/ 4286250 w 6753225"/>
              <a:gd name="connsiteY84" fmla="*/ 602249 h 926123"/>
              <a:gd name="connsiteX85" fmla="*/ 4381500 w 6753225"/>
              <a:gd name="connsiteY85" fmla="*/ 926099 h 926123"/>
              <a:gd name="connsiteX86" fmla="*/ 4429125 w 6753225"/>
              <a:gd name="connsiteY86" fmla="*/ 621299 h 926123"/>
              <a:gd name="connsiteX87" fmla="*/ 4457700 w 6753225"/>
              <a:gd name="connsiteY87" fmla="*/ 916574 h 926123"/>
              <a:gd name="connsiteX88" fmla="*/ 4543425 w 6753225"/>
              <a:gd name="connsiteY88" fmla="*/ 554624 h 926123"/>
              <a:gd name="connsiteX89" fmla="*/ 4581525 w 6753225"/>
              <a:gd name="connsiteY89" fmla="*/ 745124 h 926123"/>
              <a:gd name="connsiteX90" fmla="*/ 4638675 w 6753225"/>
              <a:gd name="connsiteY90" fmla="*/ 345074 h 926123"/>
              <a:gd name="connsiteX91" fmla="*/ 4705350 w 6753225"/>
              <a:gd name="connsiteY91" fmla="*/ 678449 h 926123"/>
              <a:gd name="connsiteX92" fmla="*/ 4752975 w 6753225"/>
              <a:gd name="connsiteY92" fmla="*/ 202199 h 926123"/>
              <a:gd name="connsiteX93" fmla="*/ 4819650 w 6753225"/>
              <a:gd name="connsiteY93" fmla="*/ 459374 h 926123"/>
              <a:gd name="connsiteX94" fmla="*/ 4914900 w 6753225"/>
              <a:gd name="connsiteY94" fmla="*/ 202199 h 926123"/>
              <a:gd name="connsiteX95" fmla="*/ 4914900 w 6753225"/>
              <a:gd name="connsiteY95" fmla="*/ 526049 h 926123"/>
              <a:gd name="connsiteX96" fmla="*/ 5010150 w 6753225"/>
              <a:gd name="connsiteY96" fmla="*/ 116474 h 926123"/>
              <a:gd name="connsiteX97" fmla="*/ 5038725 w 6753225"/>
              <a:gd name="connsiteY97" fmla="*/ 468899 h 926123"/>
              <a:gd name="connsiteX98" fmla="*/ 5105400 w 6753225"/>
              <a:gd name="connsiteY98" fmla="*/ 116474 h 926123"/>
              <a:gd name="connsiteX99" fmla="*/ 5153025 w 6753225"/>
              <a:gd name="connsiteY99" fmla="*/ 649874 h 926123"/>
              <a:gd name="connsiteX100" fmla="*/ 5210175 w 6753225"/>
              <a:gd name="connsiteY100" fmla="*/ 240299 h 926123"/>
              <a:gd name="connsiteX101" fmla="*/ 5248275 w 6753225"/>
              <a:gd name="connsiteY101" fmla="*/ 326024 h 926123"/>
              <a:gd name="connsiteX102" fmla="*/ 5276850 w 6753225"/>
              <a:gd name="connsiteY102" fmla="*/ 516524 h 926123"/>
              <a:gd name="connsiteX103" fmla="*/ 5372100 w 6753225"/>
              <a:gd name="connsiteY103" fmla="*/ 268874 h 926123"/>
              <a:gd name="connsiteX104" fmla="*/ 5372100 w 6753225"/>
              <a:gd name="connsiteY104" fmla="*/ 697499 h 926123"/>
              <a:gd name="connsiteX105" fmla="*/ 5448300 w 6753225"/>
              <a:gd name="connsiteY105" fmla="*/ 383174 h 926123"/>
              <a:gd name="connsiteX106" fmla="*/ 5457825 w 6753225"/>
              <a:gd name="connsiteY106" fmla="*/ 59324 h 926123"/>
              <a:gd name="connsiteX107" fmla="*/ 5524500 w 6753225"/>
              <a:gd name="connsiteY107" fmla="*/ 287924 h 926123"/>
              <a:gd name="connsiteX108" fmla="*/ 5600700 w 6753225"/>
              <a:gd name="connsiteY108" fmla="*/ 183149 h 926123"/>
              <a:gd name="connsiteX109" fmla="*/ 5629275 w 6753225"/>
              <a:gd name="connsiteY109" fmla="*/ 430799 h 926123"/>
              <a:gd name="connsiteX110" fmla="*/ 5657850 w 6753225"/>
              <a:gd name="connsiteY110" fmla="*/ 202199 h 926123"/>
              <a:gd name="connsiteX111" fmla="*/ 5753100 w 6753225"/>
              <a:gd name="connsiteY111" fmla="*/ 611774 h 926123"/>
              <a:gd name="connsiteX112" fmla="*/ 5781675 w 6753225"/>
              <a:gd name="connsiteY112" fmla="*/ 478424 h 926123"/>
              <a:gd name="connsiteX113" fmla="*/ 5857875 w 6753225"/>
              <a:gd name="connsiteY113" fmla="*/ 611774 h 926123"/>
              <a:gd name="connsiteX114" fmla="*/ 5895975 w 6753225"/>
              <a:gd name="connsiteY114" fmla="*/ 259349 h 926123"/>
              <a:gd name="connsiteX115" fmla="*/ 5915025 w 6753225"/>
              <a:gd name="connsiteY115" fmla="*/ 745124 h 926123"/>
              <a:gd name="connsiteX116" fmla="*/ 5972175 w 6753225"/>
              <a:gd name="connsiteY116" fmla="*/ 611774 h 926123"/>
              <a:gd name="connsiteX117" fmla="*/ 6057900 w 6753225"/>
              <a:gd name="connsiteY117" fmla="*/ 868949 h 926123"/>
              <a:gd name="connsiteX118" fmla="*/ 6105525 w 6753225"/>
              <a:gd name="connsiteY118" fmla="*/ 478424 h 926123"/>
              <a:gd name="connsiteX119" fmla="*/ 6143625 w 6753225"/>
              <a:gd name="connsiteY119" fmla="*/ 868949 h 926123"/>
              <a:gd name="connsiteX120" fmla="*/ 6267450 w 6753225"/>
              <a:gd name="connsiteY120" fmla="*/ 392699 h 926123"/>
              <a:gd name="connsiteX121" fmla="*/ 6286500 w 6753225"/>
              <a:gd name="connsiteY121" fmla="*/ 564149 h 926123"/>
              <a:gd name="connsiteX122" fmla="*/ 6324600 w 6753225"/>
              <a:gd name="connsiteY122" fmla="*/ 364124 h 926123"/>
              <a:gd name="connsiteX123" fmla="*/ 6372225 w 6753225"/>
              <a:gd name="connsiteY123" fmla="*/ 707024 h 926123"/>
              <a:gd name="connsiteX124" fmla="*/ 6457950 w 6753225"/>
              <a:gd name="connsiteY124" fmla="*/ 421274 h 926123"/>
              <a:gd name="connsiteX125" fmla="*/ 6515100 w 6753225"/>
              <a:gd name="connsiteY125" fmla="*/ 678449 h 926123"/>
              <a:gd name="connsiteX126" fmla="*/ 6562725 w 6753225"/>
              <a:gd name="connsiteY126" fmla="*/ 468899 h 926123"/>
              <a:gd name="connsiteX127" fmla="*/ 6610350 w 6753225"/>
              <a:gd name="connsiteY127" fmla="*/ 678449 h 926123"/>
              <a:gd name="connsiteX128" fmla="*/ 6667500 w 6753225"/>
              <a:gd name="connsiteY128" fmla="*/ 278399 h 926123"/>
              <a:gd name="connsiteX129" fmla="*/ 6734175 w 6753225"/>
              <a:gd name="connsiteY129" fmla="*/ 592724 h 926123"/>
              <a:gd name="connsiteX130" fmla="*/ 6753225 w 6753225"/>
              <a:gd name="connsiteY130" fmla="*/ 459374 h 926123"/>
              <a:gd name="connsiteX0" fmla="*/ 0 w 6753225"/>
              <a:gd name="connsiteY0" fmla="*/ 497474 h 926123"/>
              <a:gd name="connsiteX1" fmla="*/ 28575 w 6753225"/>
              <a:gd name="connsiteY1" fmla="*/ 297449 h 926123"/>
              <a:gd name="connsiteX2" fmla="*/ 76200 w 6753225"/>
              <a:gd name="connsiteY2" fmla="*/ 183149 h 926123"/>
              <a:gd name="connsiteX3" fmla="*/ 133350 w 6753225"/>
              <a:gd name="connsiteY3" fmla="*/ 516524 h 926123"/>
              <a:gd name="connsiteX4" fmla="*/ 142875 w 6753225"/>
              <a:gd name="connsiteY4" fmla="*/ 135524 h 926123"/>
              <a:gd name="connsiteX5" fmla="*/ 180975 w 6753225"/>
              <a:gd name="connsiteY5" fmla="*/ 11699 h 926123"/>
              <a:gd name="connsiteX6" fmla="*/ 238125 w 6753225"/>
              <a:gd name="connsiteY6" fmla="*/ 392699 h 926123"/>
              <a:gd name="connsiteX7" fmla="*/ 342900 w 6753225"/>
              <a:gd name="connsiteY7" fmla="*/ 364124 h 926123"/>
              <a:gd name="connsiteX8" fmla="*/ 409575 w 6753225"/>
              <a:gd name="connsiteY8" fmla="*/ 840374 h 926123"/>
              <a:gd name="connsiteX9" fmla="*/ 476250 w 6753225"/>
              <a:gd name="connsiteY9" fmla="*/ 611774 h 926123"/>
              <a:gd name="connsiteX10" fmla="*/ 552450 w 6753225"/>
              <a:gd name="connsiteY10" fmla="*/ 611774 h 926123"/>
              <a:gd name="connsiteX11" fmla="*/ 590550 w 6753225"/>
              <a:gd name="connsiteY11" fmla="*/ 354599 h 926123"/>
              <a:gd name="connsiteX12" fmla="*/ 647700 w 6753225"/>
              <a:gd name="connsiteY12" fmla="*/ 592724 h 926123"/>
              <a:gd name="connsiteX13" fmla="*/ 704850 w 6753225"/>
              <a:gd name="connsiteY13" fmla="*/ 392699 h 926123"/>
              <a:gd name="connsiteX14" fmla="*/ 790575 w 6753225"/>
              <a:gd name="connsiteY14" fmla="*/ 345074 h 926123"/>
              <a:gd name="connsiteX15" fmla="*/ 838200 w 6753225"/>
              <a:gd name="connsiteY15" fmla="*/ 87899 h 926123"/>
              <a:gd name="connsiteX16" fmla="*/ 895350 w 6753225"/>
              <a:gd name="connsiteY16" fmla="*/ 516524 h 926123"/>
              <a:gd name="connsiteX17" fmla="*/ 952500 w 6753225"/>
              <a:gd name="connsiteY17" fmla="*/ 392699 h 926123"/>
              <a:gd name="connsiteX18" fmla="*/ 990600 w 6753225"/>
              <a:gd name="connsiteY18" fmla="*/ 649874 h 926123"/>
              <a:gd name="connsiteX19" fmla="*/ 1057275 w 6753225"/>
              <a:gd name="connsiteY19" fmla="*/ 459374 h 926123"/>
              <a:gd name="connsiteX20" fmla="*/ 1104900 w 6753225"/>
              <a:gd name="connsiteY20" fmla="*/ 592724 h 926123"/>
              <a:gd name="connsiteX21" fmla="*/ 1133475 w 6753225"/>
              <a:gd name="connsiteY21" fmla="*/ 345074 h 926123"/>
              <a:gd name="connsiteX22" fmla="*/ 1209675 w 6753225"/>
              <a:gd name="connsiteY22" fmla="*/ 459374 h 926123"/>
              <a:gd name="connsiteX23" fmla="*/ 1257300 w 6753225"/>
              <a:gd name="connsiteY23" fmla="*/ 459374 h 926123"/>
              <a:gd name="connsiteX24" fmla="*/ 1333500 w 6753225"/>
              <a:gd name="connsiteY24" fmla="*/ 335549 h 926123"/>
              <a:gd name="connsiteX25" fmla="*/ 1390650 w 6753225"/>
              <a:gd name="connsiteY25" fmla="*/ 611774 h 926123"/>
              <a:gd name="connsiteX26" fmla="*/ 1419225 w 6753225"/>
              <a:gd name="connsiteY26" fmla="*/ 678449 h 926123"/>
              <a:gd name="connsiteX27" fmla="*/ 1485900 w 6753225"/>
              <a:gd name="connsiteY27" fmla="*/ 487949 h 926123"/>
              <a:gd name="connsiteX28" fmla="*/ 1524000 w 6753225"/>
              <a:gd name="connsiteY28" fmla="*/ 764174 h 926123"/>
              <a:gd name="connsiteX29" fmla="*/ 1638300 w 6753225"/>
              <a:gd name="connsiteY29" fmla="*/ 440324 h 926123"/>
              <a:gd name="connsiteX30" fmla="*/ 1676400 w 6753225"/>
              <a:gd name="connsiteY30" fmla="*/ 707024 h 926123"/>
              <a:gd name="connsiteX31" fmla="*/ 1762125 w 6753225"/>
              <a:gd name="connsiteY31" fmla="*/ 373649 h 926123"/>
              <a:gd name="connsiteX32" fmla="*/ 1800225 w 6753225"/>
              <a:gd name="connsiteY32" fmla="*/ 487949 h 926123"/>
              <a:gd name="connsiteX33" fmla="*/ 1876425 w 6753225"/>
              <a:gd name="connsiteY33" fmla="*/ 135524 h 926123"/>
              <a:gd name="connsiteX34" fmla="*/ 1929134 w 6753225"/>
              <a:gd name="connsiteY34" fmla="*/ 312584 h 926123"/>
              <a:gd name="connsiteX35" fmla="*/ 2000250 w 6753225"/>
              <a:gd name="connsiteY35" fmla="*/ 78374 h 926123"/>
              <a:gd name="connsiteX36" fmla="*/ 2020469 w 6753225"/>
              <a:gd name="connsiteY36" fmla="*/ 449849 h 926123"/>
              <a:gd name="connsiteX37" fmla="*/ 2076450 w 6753225"/>
              <a:gd name="connsiteY37" fmla="*/ 211724 h 926123"/>
              <a:gd name="connsiteX38" fmla="*/ 2125244 w 6753225"/>
              <a:gd name="connsiteY38" fmla="*/ 445408 h 926123"/>
              <a:gd name="connsiteX39" fmla="*/ 2209800 w 6753225"/>
              <a:gd name="connsiteY39" fmla="*/ 125999 h 926123"/>
              <a:gd name="connsiteX40" fmla="*/ 2222714 w 6753225"/>
              <a:gd name="connsiteY40" fmla="*/ 421274 h 926123"/>
              <a:gd name="connsiteX41" fmla="*/ 2247374 w 6753225"/>
              <a:gd name="connsiteY41" fmla="*/ 463289 h 926123"/>
              <a:gd name="connsiteX42" fmla="*/ 2324100 w 6753225"/>
              <a:gd name="connsiteY42" fmla="*/ 249824 h 926123"/>
              <a:gd name="connsiteX43" fmla="*/ 2324100 w 6753225"/>
              <a:gd name="connsiteY43" fmla="*/ 326024 h 926123"/>
              <a:gd name="connsiteX44" fmla="*/ 2370673 w 6753225"/>
              <a:gd name="connsiteY44" fmla="*/ 640349 h 926123"/>
              <a:gd name="connsiteX45" fmla="*/ 2438400 w 6753225"/>
              <a:gd name="connsiteY45" fmla="*/ 354599 h 926123"/>
              <a:gd name="connsiteX46" fmla="*/ 2466975 w 6753225"/>
              <a:gd name="connsiteY46" fmla="*/ 468899 h 926123"/>
              <a:gd name="connsiteX47" fmla="*/ 2514600 w 6753225"/>
              <a:gd name="connsiteY47" fmla="*/ 30749 h 926123"/>
              <a:gd name="connsiteX48" fmla="*/ 2571750 w 6753225"/>
              <a:gd name="connsiteY48" fmla="*/ 354599 h 926123"/>
              <a:gd name="connsiteX49" fmla="*/ 2581275 w 6753225"/>
              <a:gd name="connsiteY49" fmla="*/ 154574 h 926123"/>
              <a:gd name="connsiteX50" fmla="*/ 2628900 w 6753225"/>
              <a:gd name="connsiteY50" fmla="*/ 440324 h 926123"/>
              <a:gd name="connsiteX51" fmla="*/ 2743200 w 6753225"/>
              <a:gd name="connsiteY51" fmla="*/ 40274 h 926123"/>
              <a:gd name="connsiteX52" fmla="*/ 2809875 w 6753225"/>
              <a:gd name="connsiteY52" fmla="*/ 554624 h 926123"/>
              <a:gd name="connsiteX53" fmla="*/ 2847975 w 6753225"/>
              <a:gd name="connsiteY53" fmla="*/ 345074 h 926123"/>
              <a:gd name="connsiteX54" fmla="*/ 2895600 w 6753225"/>
              <a:gd name="connsiteY54" fmla="*/ 735599 h 926123"/>
              <a:gd name="connsiteX55" fmla="*/ 2962275 w 6753225"/>
              <a:gd name="connsiteY55" fmla="*/ 468899 h 926123"/>
              <a:gd name="connsiteX56" fmla="*/ 3019425 w 6753225"/>
              <a:gd name="connsiteY56" fmla="*/ 745124 h 926123"/>
              <a:gd name="connsiteX57" fmla="*/ 3067050 w 6753225"/>
              <a:gd name="connsiteY57" fmla="*/ 497474 h 926123"/>
              <a:gd name="connsiteX58" fmla="*/ 3133725 w 6753225"/>
              <a:gd name="connsiteY58" fmla="*/ 792749 h 926123"/>
              <a:gd name="connsiteX59" fmla="*/ 3190875 w 6753225"/>
              <a:gd name="connsiteY59" fmla="*/ 402224 h 926123"/>
              <a:gd name="connsiteX60" fmla="*/ 3219450 w 6753225"/>
              <a:gd name="connsiteY60" fmla="*/ 687974 h 926123"/>
              <a:gd name="connsiteX61" fmla="*/ 3333750 w 6753225"/>
              <a:gd name="connsiteY61" fmla="*/ 440324 h 926123"/>
              <a:gd name="connsiteX62" fmla="*/ 3314700 w 6753225"/>
              <a:gd name="connsiteY62" fmla="*/ 668924 h 926123"/>
              <a:gd name="connsiteX63" fmla="*/ 3409950 w 6753225"/>
              <a:gd name="connsiteY63" fmla="*/ 526049 h 926123"/>
              <a:gd name="connsiteX64" fmla="*/ 3457575 w 6753225"/>
              <a:gd name="connsiteY64" fmla="*/ 268874 h 926123"/>
              <a:gd name="connsiteX65" fmla="*/ 3457575 w 6753225"/>
              <a:gd name="connsiteY65" fmla="*/ 630824 h 926123"/>
              <a:gd name="connsiteX66" fmla="*/ 3505200 w 6753225"/>
              <a:gd name="connsiteY66" fmla="*/ 468899 h 926123"/>
              <a:gd name="connsiteX67" fmla="*/ 3600450 w 6753225"/>
              <a:gd name="connsiteY67" fmla="*/ 840374 h 926123"/>
              <a:gd name="connsiteX68" fmla="*/ 3676650 w 6753225"/>
              <a:gd name="connsiteY68" fmla="*/ 440324 h 926123"/>
              <a:gd name="connsiteX69" fmla="*/ 3686175 w 6753225"/>
              <a:gd name="connsiteY69" fmla="*/ 516524 h 926123"/>
              <a:gd name="connsiteX70" fmla="*/ 3736664 w 6753225"/>
              <a:gd name="connsiteY70" fmla="*/ 773699 h 926123"/>
              <a:gd name="connsiteX71" fmla="*/ 3771900 w 6753225"/>
              <a:gd name="connsiteY71" fmla="*/ 468899 h 926123"/>
              <a:gd name="connsiteX72" fmla="*/ 3790950 w 6753225"/>
              <a:gd name="connsiteY72" fmla="*/ 287924 h 926123"/>
              <a:gd name="connsiteX73" fmla="*/ 3838575 w 6753225"/>
              <a:gd name="connsiteY73" fmla="*/ 392699 h 926123"/>
              <a:gd name="connsiteX74" fmla="*/ 3876792 w 6753225"/>
              <a:gd name="connsiteY74" fmla="*/ 569759 h 926123"/>
              <a:gd name="connsiteX75" fmla="*/ 3914775 w 6753225"/>
              <a:gd name="connsiteY75" fmla="*/ 316499 h 926123"/>
              <a:gd name="connsiteX76" fmla="*/ 3943350 w 6753225"/>
              <a:gd name="connsiteY76" fmla="*/ 602249 h 926123"/>
              <a:gd name="connsiteX77" fmla="*/ 4010025 w 6753225"/>
              <a:gd name="connsiteY77" fmla="*/ 221249 h 926123"/>
              <a:gd name="connsiteX78" fmla="*/ 4038600 w 6753225"/>
              <a:gd name="connsiteY78" fmla="*/ 554624 h 926123"/>
              <a:gd name="connsiteX79" fmla="*/ 4105275 w 6753225"/>
              <a:gd name="connsiteY79" fmla="*/ 249824 h 926123"/>
              <a:gd name="connsiteX80" fmla="*/ 4152900 w 6753225"/>
              <a:gd name="connsiteY80" fmla="*/ 468899 h 926123"/>
              <a:gd name="connsiteX81" fmla="*/ 4181475 w 6753225"/>
              <a:gd name="connsiteY81" fmla="*/ 602249 h 926123"/>
              <a:gd name="connsiteX82" fmla="*/ 4219575 w 6753225"/>
              <a:gd name="connsiteY82" fmla="*/ 487949 h 926123"/>
              <a:gd name="connsiteX83" fmla="*/ 4267200 w 6753225"/>
              <a:gd name="connsiteY83" fmla="*/ 840374 h 926123"/>
              <a:gd name="connsiteX84" fmla="*/ 4286250 w 6753225"/>
              <a:gd name="connsiteY84" fmla="*/ 602249 h 926123"/>
              <a:gd name="connsiteX85" fmla="*/ 4381500 w 6753225"/>
              <a:gd name="connsiteY85" fmla="*/ 926099 h 926123"/>
              <a:gd name="connsiteX86" fmla="*/ 4429125 w 6753225"/>
              <a:gd name="connsiteY86" fmla="*/ 621299 h 926123"/>
              <a:gd name="connsiteX87" fmla="*/ 4457700 w 6753225"/>
              <a:gd name="connsiteY87" fmla="*/ 916574 h 926123"/>
              <a:gd name="connsiteX88" fmla="*/ 4543425 w 6753225"/>
              <a:gd name="connsiteY88" fmla="*/ 554624 h 926123"/>
              <a:gd name="connsiteX89" fmla="*/ 4581525 w 6753225"/>
              <a:gd name="connsiteY89" fmla="*/ 745124 h 926123"/>
              <a:gd name="connsiteX90" fmla="*/ 4638675 w 6753225"/>
              <a:gd name="connsiteY90" fmla="*/ 345074 h 926123"/>
              <a:gd name="connsiteX91" fmla="*/ 4705350 w 6753225"/>
              <a:gd name="connsiteY91" fmla="*/ 678449 h 926123"/>
              <a:gd name="connsiteX92" fmla="*/ 4752975 w 6753225"/>
              <a:gd name="connsiteY92" fmla="*/ 202199 h 926123"/>
              <a:gd name="connsiteX93" fmla="*/ 4819650 w 6753225"/>
              <a:gd name="connsiteY93" fmla="*/ 459374 h 926123"/>
              <a:gd name="connsiteX94" fmla="*/ 4914900 w 6753225"/>
              <a:gd name="connsiteY94" fmla="*/ 202199 h 926123"/>
              <a:gd name="connsiteX95" fmla="*/ 4914900 w 6753225"/>
              <a:gd name="connsiteY95" fmla="*/ 526049 h 926123"/>
              <a:gd name="connsiteX96" fmla="*/ 5010150 w 6753225"/>
              <a:gd name="connsiteY96" fmla="*/ 116474 h 926123"/>
              <a:gd name="connsiteX97" fmla="*/ 5038725 w 6753225"/>
              <a:gd name="connsiteY97" fmla="*/ 468899 h 926123"/>
              <a:gd name="connsiteX98" fmla="*/ 5105400 w 6753225"/>
              <a:gd name="connsiteY98" fmla="*/ 116474 h 926123"/>
              <a:gd name="connsiteX99" fmla="*/ 5153025 w 6753225"/>
              <a:gd name="connsiteY99" fmla="*/ 649874 h 926123"/>
              <a:gd name="connsiteX100" fmla="*/ 5210175 w 6753225"/>
              <a:gd name="connsiteY100" fmla="*/ 240299 h 926123"/>
              <a:gd name="connsiteX101" fmla="*/ 5248275 w 6753225"/>
              <a:gd name="connsiteY101" fmla="*/ 326024 h 926123"/>
              <a:gd name="connsiteX102" fmla="*/ 5276850 w 6753225"/>
              <a:gd name="connsiteY102" fmla="*/ 516524 h 926123"/>
              <a:gd name="connsiteX103" fmla="*/ 5372100 w 6753225"/>
              <a:gd name="connsiteY103" fmla="*/ 268874 h 926123"/>
              <a:gd name="connsiteX104" fmla="*/ 5372100 w 6753225"/>
              <a:gd name="connsiteY104" fmla="*/ 697499 h 926123"/>
              <a:gd name="connsiteX105" fmla="*/ 5448300 w 6753225"/>
              <a:gd name="connsiteY105" fmla="*/ 383174 h 926123"/>
              <a:gd name="connsiteX106" fmla="*/ 5457825 w 6753225"/>
              <a:gd name="connsiteY106" fmla="*/ 59324 h 926123"/>
              <a:gd name="connsiteX107" fmla="*/ 5524500 w 6753225"/>
              <a:gd name="connsiteY107" fmla="*/ 287924 h 926123"/>
              <a:gd name="connsiteX108" fmla="*/ 5600700 w 6753225"/>
              <a:gd name="connsiteY108" fmla="*/ 183149 h 926123"/>
              <a:gd name="connsiteX109" fmla="*/ 5629275 w 6753225"/>
              <a:gd name="connsiteY109" fmla="*/ 430799 h 926123"/>
              <a:gd name="connsiteX110" fmla="*/ 5657850 w 6753225"/>
              <a:gd name="connsiteY110" fmla="*/ 202199 h 926123"/>
              <a:gd name="connsiteX111" fmla="*/ 5753100 w 6753225"/>
              <a:gd name="connsiteY111" fmla="*/ 611774 h 926123"/>
              <a:gd name="connsiteX112" fmla="*/ 5781675 w 6753225"/>
              <a:gd name="connsiteY112" fmla="*/ 478424 h 926123"/>
              <a:gd name="connsiteX113" fmla="*/ 5857875 w 6753225"/>
              <a:gd name="connsiteY113" fmla="*/ 611774 h 926123"/>
              <a:gd name="connsiteX114" fmla="*/ 5895975 w 6753225"/>
              <a:gd name="connsiteY114" fmla="*/ 259349 h 926123"/>
              <a:gd name="connsiteX115" fmla="*/ 5915025 w 6753225"/>
              <a:gd name="connsiteY115" fmla="*/ 745124 h 926123"/>
              <a:gd name="connsiteX116" fmla="*/ 5972175 w 6753225"/>
              <a:gd name="connsiteY116" fmla="*/ 611774 h 926123"/>
              <a:gd name="connsiteX117" fmla="*/ 6057900 w 6753225"/>
              <a:gd name="connsiteY117" fmla="*/ 868949 h 926123"/>
              <a:gd name="connsiteX118" fmla="*/ 6105525 w 6753225"/>
              <a:gd name="connsiteY118" fmla="*/ 478424 h 926123"/>
              <a:gd name="connsiteX119" fmla="*/ 6143625 w 6753225"/>
              <a:gd name="connsiteY119" fmla="*/ 868949 h 926123"/>
              <a:gd name="connsiteX120" fmla="*/ 6267450 w 6753225"/>
              <a:gd name="connsiteY120" fmla="*/ 392699 h 926123"/>
              <a:gd name="connsiteX121" fmla="*/ 6286500 w 6753225"/>
              <a:gd name="connsiteY121" fmla="*/ 564149 h 926123"/>
              <a:gd name="connsiteX122" fmla="*/ 6324600 w 6753225"/>
              <a:gd name="connsiteY122" fmla="*/ 364124 h 926123"/>
              <a:gd name="connsiteX123" fmla="*/ 6372225 w 6753225"/>
              <a:gd name="connsiteY123" fmla="*/ 707024 h 926123"/>
              <a:gd name="connsiteX124" fmla="*/ 6457950 w 6753225"/>
              <a:gd name="connsiteY124" fmla="*/ 421274 h 926123"/>
              <a:gd name="connsiteX125" fmla="*/ 6515100 w 6753225"/>
              <a:gd name="connsiteY125" fmla="*/ 678449 h 926123"/>
              <a:gd name="connsiteX126" fmla="*/ 6562725 w 6753225"/>
              <a:gd name="connsiteY126" fmla="*/ 468899 h 926123"/>
              <a:gd name="connsiteX127" fmla="*/ 6610350 w 6753225"/>
              <a:gd name="connsiteY127" fmla="*/ 678449 h 926123"/>
              <a:gd name="connsiteX128" fmla="*/ 6667500 w 6753225"/>
              <a:gd name="connsiteY128" fmla="*/ 278399 h 926123"/>
              <a:gd name="connsiteX129" fmla="*/ 6734175 w 6753225"/>
              <a:gd name="connsiteY129" fmla="*/ 592724 h 926123"/>
              <a:gd name="connsiteX130" fmla="*/ 6753225 w 6753225"/>
              <a:gd name="connsiteY130" fmla="*/ 459374 h 926123"/>
              <a:gd name="connsiteX0" fmla="*/ 0 w 6753225"/>
              <a:gd name="connsiteY0" fmla="*/ 497474 h 926123"/>
              <a:gd name="connsiteX1" fmla="*/ 28575 w 6753225"/>
              <a:gd name="connsiteY1" fmla="*/ 297449 h 926123"/>
              <a:gd name="connsiteX2" fmla="*/ 76200 w 6753225"/>
              <a:gd name="connsiteY2" fmla="*/ 183149 h 926123"/>
              <a:gd name="connsiteX3" fmla="*/ 133350 w 6753225"/>
              <a:gd name="connsiteY3" fmla="*/ 516524 h 926123"/>
              <a:gd name="connsiteX4" fmla="*/ 142875 w 6753225"/>
              <a:gd name="connsiteY4" fmla="*/ 135524 h 926123"/>
              <a:gd name="connsiteX5" fmla="*/ 180975 w 6753225"/>
              <a:gd name="connsiteY5" fmla="*/ 11699 h 926123"/>
              <a:gd name="connsiteX6" fmla="*/ 238125 w 6753225"/>
              <a:gd name="connsiteY6" fmla="*/ 392699 h 926123"/>
              <a:gd name="connsiteX7" fmla="*/ 342900 w 6753225"/>
              <a:gd name="connsiteY7" fmla="*/ 364124 h 926123"/>
              <a:gd name="connsiteX8" fmla="*/ 409575 w 6753225"/>
              <a:gd name="connsiteY8" fmla="*/ 840374 h 926123"/>
              <a:gd name="connsiteX9" fmla="*/ 476250 w 6753225"/>
              <a:gd name="connsiteY9" fmla="*/ 611774 h 926123"/>
              <a:gd name="connsiteX10" fmla="*/ 552450 w 6753225"/>
              <a:gd name="connsiteY10" fmla="*/ 611774 h 926123"/>
              <a:gd name="connsiteX11" fmla="*/ 590550 w 6753225"/>
              <a:gd name="connsiteY11" fmla="*/ 354599 h 926123"/>
              <a:gd name="connsiteX12" fmla="*/ 647700 w 6753225"/>
              <a:gd name="connsiteY12" fmla="*/ 592724 h 926123"/>
              <a:gd name="connsiteX13" fmla="*/ 704850 w 6753225"/>
              <a:gd name="connsiteY13" fmla="*/ 392699 h 926123"/>
              <a:gd name="connsiteX14" fmla="*/ 790575 w 6753225"/>
              <a:gd name="connsiteY14" fmla="*/ 345074 h 926123"/>
              <a:gd name="connsiteX15" fmla="*/ 838200 w 6753225"/>
              <a:gd name="connsiteY15" fmla="*/ 87899 h 926123"/>
              <a:gd name="connsiteX16" fmla="*/ 895350 w 6753225"/>
              <a:gd name="connsiteY16" fmla="*/ 516524 h 926123"/>
              <a:gd name="connsiteX17" fmla="*/ 952500 w 6753225"/>
              <a:gd name="connsiteY17" fmla="*/ 392699 h 926123"/>
              <a:gd name="connsiteX18" fmla="*/ 990600 w 6753225"/>
              <a:gd name="connsiteY18" fmla="*/ 649874 h 926123"/>
              <a:gd name="connsiteX19" fmla="*/ 1057275 w 6753225"/>
              <a:gd name="connsiteY19" fmla="*/ 459374 h 926123"/>
              <a:gd name="connsiteX20" fmla="*/ 1104900 w 6753225"/>
              <a:gd name="connsiteY20" fmla="*/ 592724 h 926123"/>
              <a:gd name="connsiteX21" fmla="*/ 1133475 w 6753225"/>
              <a:gd name="connsiteY21" fmla="*/ 345074 h 926123"/>
              <a:gd name="connsiteX22" fmla="*/ 1209675 w 6753225"/>
              <a:gd name="connsiteY22" fmla="*/ 459374 h 926123"/>
              <a:gd name="connsiteX23" fmla="*/ 1257300 w 6753225"/>
              <a:gd name="connsiteY23" fmla="*/ 459374 h 926123"/>
              <a:gd name="connsiteX24" fmla="*/ 1333500 w 6753225"/>
              <a:gd name="connsiteY24" fmla="*/ 335549 h 926123"/>
              <a:gd name="connsiteX25" fmla="*/ 1390650 w 6753225"/>
              <a:gd name="connsiteY25" fmla="*/ 611774 h 926123"/>
              <a:gd name="connsiteX26" fmla="*/ 1419225 w 6753225"/>
              <a:gd name="connsiteY26" fmla="*/ 678449 h 926123"/>
              <a:gd name="connsiteX27" fmla="*/ 1485900 w 6753225"/>
              <a:gd name="connsiteY27" fmla="*/ 487949 h 926123"/>
              <a:gd name="connsiteX28" fmla="*/ 1524000 w 6753225"/>
              <a:gd name="connsiteY28" fmla="*/ 764174 h 926123"/>
              <a:gd name="connsiteX29" fmla="*/ 1638300 w 6753225"/>
              <a:gd name="connsiteY29" fmla="*/ 440324 h 926123"/>
              <a:gd name="connsiteX30" fmla="*/ 1676400 w 6753225"/>
              <a:gd name="connsiteY30" fmla="*/ 707024 h 926123"/>
              <a:gd name="connsiteX31" fmla="*/ 1762125 w 6753225"/>
              <a:gd name="connsiteY31" fmla="*/ 373649 h 926123"/>
              <a:gd name="connsiteX32" fmla="*/ 1800225 w 6753225"/>
              <a:gd name="connsiteY32" fmla="*/ 487949 h 926123"/>
              <a:gd name="connsiteX33" fmla="*/ 1876425 w 6753225"/>
              <a:gd name="connsiteY33" fmla="*/ 135524 h 926123"/>
              <a:gd name="connsiteX34" fmla="*/ 1929134 w 6753225"/>
              <a:gd name="connsiteY34" fmla="*/ 312584 h 926123"/>
              <a:gd name="connsiteX35" fmla="*/ 2000250 w 6753225"/>
              <a:gd name="connsiteY35" fmla="*/ 78374 h 926123"/>
              <a:gd name="connsiteX36" fmla="*/ 2020469 w 6753225"/>
              <a:gd name="connsiteY36" fmla="*/ 449849 h 926123"/>
              <a:gd name="connsiteX37" fmla="*/ 2076450 w 6753225"/>
              <a:gd name="connsiteY37" fmla="*/ 211724 h 926123"/>
              <a:gd name="connsiteX38" fmla="*/ 2125244 w 6753225"/>
              <a:gd name="connsiteY38" fmla="*/ 445408 h 926123"/>
              <a:gd name="connsiteX39" fmla="*/ 2209800 w 6753225"/>
              <a:gd name="connsiteY39" fmla="*/ 125999 h 926123"/>
              <a:gd name="connsiteX40" fmla="*/ 2222714 w 6753225"/>
              <a:gd name="connsiteY40" fmla="*/ 421274 h 926123"/>
              <a:gd name="connsiteX41" fmla="*/ 2247374 w 6753225"/>
              <a:gd name="connsiteY41" fmla="*/ 463289 h 926123"/>
              <a:gd name="connsiteX42" fmla="*/ 2324100 w 6753225"/>
              <a:gd name="connsiteY42" fmla="*/ 249824 h 926123"/>
              <a:gd name="connsiteX43" fmla="*/ 2324100 w 6753225"/>
              <a:gd name="connsiteY43" fmla="*/ 326024 h 926123"/>
              <a:gd name="connsiteX44" fmla="*/ 2370673 w 6753225"/>
              <a:gd name="connsiteY44" fmla="*/ 640349 h 926123"/>
              <a:gd name="connsiteX45" fmla="*/ 2438400 w 6753225"/>
              <a:gd name="connsiteY45" fmla="*/ 354599 h 926123"/>
              <a:gd name="connsiteX46" fmla="*/ 2466975 w 6753225"/>
              <a:gd name="connsiteY46" fmla="*/ 468899 h 926123"/>
              <a:gd name="connsiteX47" fmla="*/ 2514600 w 6753225"/>
              <a:gd name="connsiteY47" fmla="*/ 30749 h 926123"/>
              <a:gd name="connsiteX48" fmla="*/ 2571750 w 6753225"/>
              <a:gd name="connsiteY48" fmla="*/ 354599 h 926123"/>
              <a:gd name="connsiteX49" fmla="*/ 2581275 w 6753225"/>
              <a:gd name="connsiteY49" fmla="*/ 154574 h 926123"/>
              <a:gd name="connsiteX50" fmla="*/ 2628900 w 6753225"/>
              <a:gd name="connsiteY50" fmla="*/ 440324 h 926123"/>
              <a:gd name="connsiteX51" fmla="*/ 2743200 w 6753225"/>
              <a:gd name="connsiteY51" fmla="*/ 40274 h 926123"/>
              <a:gd name="connsiteX52" fmla="*/ 2809875 w 6753225"/>
              <a:gd name="connsiteY52" fmla="*/ 554624 h 926123"/>
              <a:gd name="connsiteX53" fmla="*/ 2847975 w 6753225"/>
              <a:gd name="connsiteY53" fmla="*/ 345074 h 926123"/>
              <a:gd name="connsiteX54" fmla="*/ 2895600 w 6753225"/>
              <a:gd name="connsiteY54" fmla="*/ 735599 h 926123"/>
              <a:gd name="connsiteX55" fmla="*/ 2962275 w 6753225"/>
              <a:gd name="connsiteY55" fmla="*/ 468899 h 926123"/>
              <a:gd name="connsiteX56" fmla="*/ 3019425 w 6753225"/>
              <a:gd name="connsiteY56" fmla="*/ 745124 h 926123"/>
              <a:gd name="connsiteX57" fmla="*/ 3067050 w 6753225"/>
              <a:gd name="connsiteY57" fmla="*/ 497474 h 926123"/>
              <a:gd name="connsiteX58" fmla="*/ 3133725 w 6753225"/>
              <a:gd name="connsiteY58" fmla="*/ 792749 h 926123"/>
              <a:gd name="connsiteX59" fmla="*/ 3190875 w 6753225"/>
              <a:gd name="connsiteY59" fmla="*/ 402224 h 926123"/>
              <a:gd name="connsiteX60" fmla="*/ 3219450 w 6753225"/>
              <a:gd name="connsiteY60" fmla="*/ 687974 h 926123"/>
              <a:gd name="connsiteX61" fmla="*/ 3333750 w 6753225"/>
              <a:gd name="connsiteY61" fmla="*/ 440324 h 926123"/>
              <a:gd name="connsiteX62" fmla="*/ 3314700 w 6753225"/>
              <a:gd name="connsiteY62" fmla="*/ 668924 h 926123"/>
              <a:gd name="connsiteX63" fmla="*/ 3409950 w 6753225"/>
              <a:gd name="connsiteY63" fmla="*/ 526049 h 926123"/>
              <a:gd name="connsiteX64" fmla="*/ 3457575 w 6753225"/>
              <a:gd name="connsiteY64" fmla="*/ 268874 h 926123"/>
              <a:gd name="connsiteX65" fmla="*/ 3457575 w 6753225"/>
              <a:gd name="connsiteY65" fmla="*/ 630824 h 926123"/>
              <a:gd name="connsiteX66" fmla="*/ 3505200 w 6753225"/>
              <a:gd name="connsiteY66" fmla="*/ 468899 h 926123"/>
              <a:gd name="connsiteX67" fmla="*/ 3600450 w 6753225"/>
              <a:gd name="connsiteY67" fmla="*/ 840374 h 926123"/>
              <a:gd name="connsiteX68" fmla="*/ 3676650 w 6753225"/>
              <a:gd name="connsiteY68" fmla="*/ 440324 h 926123"/>
              <a:gd name="connsiteX69" fmla="*/ 3686175 w 6753225"/>
              <a:gd name="connsiteY69" fmla="*/ 516524 h 926123"/>
              <a:gd name="connsiteX70" fmla="*/ 3736664 w 6753225"/>
              <a:gd name="connsiteY70" fmla="*/ 773699 h 926123"/>
              <a:gd name="connsiteX71" fmla="*/ 3771900 w 6753225"/>
              <a:gd name="connsiteY71" fmla="*/ 468899 h 926123"/>
              <a:gd name="connsiteX72" fmla="*/ 3790950 w 6753225"/>
              <a:gd name="connsiteY72" fmla="*/ 287924 h 926123"/>
              <a:gd name="connsiteX73" fmla="*/ 3838575 w 6753225"/>
              <a:gd name="connsiteY73" fmla="*/ 392699 h 926123"/>
              <a:gd name="connsiteX74" fmla="*/ 3876792 w 6753225"/>
              <a:gd name="connsiteY74" fmla="*/ 569759 h 926123"/>
              <a:gd name="connsiteX75" fmla="*/ 3914775 w 6753225"/>
              <a:gd name="connsiteY75" fmla="*/ 316499 h 926123"/>
              <a:gd name="connsiteX76" fmla="*/ 3943350 w 6753225"/>
              <a:gd name="connsiteY76" fmla="*/ 602249 h 926123"/>
              <a:gd name="connsiteX77" fmla="*/ 4010025 w 6753225"/>
              <a:gd name="connsiteY77" fmla="*/ 221249 h 926123"/>
              <a:gd name="connsiteX78" fmla="*/ 4038600 w 6753225"/>
              <a:gd name="connsiteY78" fmla="*/ 554624 h 926123"/>
              <a:gd name="connsiteX79" fmla="*/ 4105275 w 6753225"/>
              <a:gd name="connsiteY79" fmla="*/ 249824 h 926123"/>
              <a:gd name="connsiteX80" fmla="*/ 4152900 w 6753225"/>
              <a:gd name="connsiteY80" fmla="*/ 468899 h 926123"/>
              <a:gd name="connsiteX81" fmla="*/ 4181475 w 6753225"/>
              <a:gd name="connsiteY81" fmla="*/ 602249 h 926123"/>
              <a:gd name="connsiteX82" fmla="*/ 4219575 w 6753225"/>
              <a:gd name="connsiteY82" fmla="*/ 487949 h 926123"/>
              <a:gd name="connsiteX83" fmla="*/ 4267200 w 6753225"/>
              <a:gd name="connsiteY83" fmla="*/ 840374 h 926123"/>
              <a:gd name="connsiteX84" fmla="*/ 4286250 w 6753225"/>
              <a:gd name="connsiteY84" fmla="*/ 602249 h 926123"/>
              <a:gd name="connsiteX85" fmla="*/ 4381500 w 6753225"/>
              <a:gd name="connsiteY85" fmla="*/ 926099 h 926123"/>
              <a:gd name="connsiteX86" fmla="*/ 4429125 w 6753225"/>
              <a:gd name="connsiteY86" fmla="*/ 621299 h 926123"/>
              <a:gd name="connsiteX87" fmla="*/ 4457700 w 6753225"/>
              <a:gd name="connsiteY87" fmla="*/ 916574 h 926123"/>
              <a:gd name="connsiteX88" fmla="*/ 4543425 w 6753225"/>
              <a:gd name="connsiteY88" fmla="*/ 554624 h 926123"/>
              <a:gd name="connsiteX89" fmla="*/ 4581525 w 6753225"/>
              <a:gd name="connsiteY89" fmla="*/ 745124 h 926123"/>
              <a:gd name="connsiteX90" fmla="*/ 4638675 w 6753225"/>
              <a:gd name="connsiteY90" fmla="*/ 345074 h 926123"/>
              <a:gd name="connsiteX91" fmla="*/ 4705350 w 6753225"/>
              <a:gd name="connsiteY91" fmla="*/ 678449 h 926123"/>
              <a:gd name="connsiteX92" fmla="*/ 4752975 w 6753225"/>
              <a:gd name="connsiteY92" fmla="*/ 202199 h 926123"/>
              <a:gd name="connsiteX93" fmla="*/ 4819650 w 6753225"/>
              <a:gd name="connsiteY93" fmla="*/ 459374 h 926123"/>
              <a:gd name="connsiteX94" fmla="*/ 4914900 w 6753225"/>
              <a:gd name="connsiteY94" fmla="*/ 202199 h 926123"/>
              <a:gd name="connsiteX95" fmla="*/ 4914900 w 6753225"/>
              <a:gd name="connsiteY95" fmla="*/ 526049 h 926123"/>
              <a:gd name="connsiteX96" fmla="*/ 5010150 w 6753225"/>
              <a:gd name="connsiteY96" fmla="*/ 116474 h 926123"/>
              <a:gd name="connsiteX97" fmla="*/ 5038725 w 6753225"/>
              <a:gd name="connsiteY97" fmla="*/ 468899 h 926123"/>
              <a:gd name="connsiteX98" fmla="*/ 5105400 w 6753225"/>
              <a:gd name="connsiteY98" fmla="*/ 116474 h 926123"/>
              <a:gd name="connsiteX99" fmla="*/ 5153025 w 6753225"/>
              <a:gd name="connsiteY99" fmla="*/ 649874 h 926123"/>
              <a:gd name="connsiteX100" fmla="*/ 5210175 w 6753225"/>
              <a:gd name="connsiteY100" fmla="*/ 240299 h 926123"/>
              <a:gd name="connsiteX101" fmla="*/ 5248275 w 6753225"/>
              <a:gd name="connsiteY101" fmla="*/ 326024 h 926123"/>
              <a:gd name="connsiteX102" fmla="*/ 5276850 w 6753225"/>
              <a:gd name="connsiteY102" fmla="*/ 516524 h 926123"/>
              <a:gd name="connsiteX103" fmla="*/ 5372100 w 6753225"/>
              <a:gd name="connsiteY103" fmla="*/ 268874 h 926123"/>
              <a:gd name="connsiteX104" fmla="*/ 5422589 w 6753225"/>
              <a:gd name="connsiteY104" fmla="*/ 708718 h 926123"/>
              <a:gd name="connsiteX105" fmla="*/ 5448300 w 6753225"/>
              <a:gd name="connsiteY105" fmla="*/ 383174 h 926123"/>
              <a:gd name="connsiteX106" fmla="*/ 5457825 w 6753225"/>
              <a:gd name="connsiteY106" fmla="*/ 59324 h 926123"/>
              <a:gd name="connsiteX107" fmla="*/ 5524500 w 6753225"/>
              <a:gd name="connsiteY107" fmla="*/ 287924 h 926123"/>
              <a:gd name="connsiteX108" fmla="*/ 5600700 w 6753225"/>
              <a:gd name="connsiteY108" fmla="*/ 183149 h 926123"/>
              <a:gd name="connsiteX109" fmla="*/ 5629275 w 6753225"/>
              <a:gd name="connsiteY109" fmla="*/ 430799 h 926123"/>
              <a:gd name="connsiteX110" fmla="*/ 5657850 w 6753225"/>
              <a:gd name="connsiteY110" fmla="*/ 202199 h 926123"/>
              <a:gd name="connsiteX111" fmla="*/ 5753100 w 6753225"/>
              <a:gd name="connsiteY111" fmla="*/ 611774 h 926123"/>
              <a:gd name="connsiteX112" fmla="*/ 5781675 w 6753225"/>
              <a:gd name="connsiteY112" fmla="*/ 478424 h 926123"/>
              <a:gd name="connsiteX113" fmla="*/ 5857875 w 6753225"/>
              <a:gd name="connsiteY113" fmla="*/ 611774 h 926123"/>
              <a:gd name="connsiteX114" fmla="*/ 5895975 w 6753225"/>
              <a:gd name="connsiteY114" fmla="*/ 259349 h 926123"/>
              <a:gd name="connsiteX115" fmla="*/ 5915025 w 6753225"/>
              <a:gd name="connsiteY115" fmla="*/ 745124 h 926123"/>
              <a:gd name="connsiteX116" fmla="*/ 5972175 w 6753225"/>
              <a:gd name="connsiteY116" fmla="*/ 611774 h 926123"/>
              <a:gd name="connsiteX117" fmla="*/ 6057900 w 6753225"/>
              <a:gd name="connsiteY117" fmla="*/ 868949 h 926123"/>
              <a:gd name="connsiteX118" fmla="*/ 6105525 w 6753225"/>
              <a:gd name="connsiteY118" fmla="*/ 478424 h 926123"/>
              <a:gd name="connsiteX119" fmla="*/ 6143625 w 6753225"/>
              <a:gd name="connsiteY119" fmla="*/ 868949 h 926123"/>
              <a:gd name="connsiteX120" fmla="*/ 6267450 w 6753225"/>
              <a:gd name="connsiteY120" fmla="*/ 392699 h 926123"/>
              <a:gd name="connsiteX121" fmla="*/ 6286500 w 6753225"/>
              <a:gd name="connsiteY121" fmla="*/ 564149 h 926123"/>
              <a:gd name="connsiteX122" fmla="*/ 6324600 w 6753225"/>
              <a:gd name="connsiteY122" fmla="*/ 364124 h 926123"/>
              <a:gd name="connsiteX123" fmla="*/ 6372225 w 6753225"/>
              <a:gd name="connsiteY123" fmla="*/ 707024 h 926123"/>
              <a:gd name="connsiteX124" fmla="*/ 6457950 w 6753225"/>
              <a:gd name="connsiteY124" fmla="*/ 421274 h 926123"/>
              <a:gd name="connsiteX125" fmla="*/ 6515100 w 6753225"/>
              <a:gd name="connsiteY125" fmla="*/ 678449 h 926123"/>
              <a:gd name="connsiteX126" fmla="*/ 6562725 w 6753225"/>
              <a:gd name="connsiteY126" fmla="*/ 468899 h 926123"/>
              <a:gd name="connsiteX127" fmla="*/ 6610350 w 6753225"/>
              <a:gd name="connsiteY127" fmla="*/ 678449 h 926123"/>
              <a:gd name="connsiteX128" fmla="*/ 6667500 w 6753225"/>
              <a:gd name="connsiteY128" fmla="*/ 278399 h 926123"/>
              <a:gd name="connsiteX129" fmla="*/ 6734175 w 6753225"/>
              <a:gd name="connsiteY129" fmla="*/ 592724 h 926123"/>
              <a:gd name="connsiteX130" fmla="*/ 6753225 w 6753225"/>
              <a:gd name="connsiteY130" fmla="*/ 459374 h 926123"/>
              <a:gd name="connsiteX0" fmla="*/ 0 w 6753225"/>
              <a:gd name="connsiteY0" fmla="*/ 497474 h 926123"/>
              <a:gd name="connsiteX1" fmla="*/ 28575 w 6753225"/>
              <a:gd name="connsiteY1" fmla="*/ 297449 h 926123"/>
              <a:gd name="connsiteX2" fmla="*/ 76200 w 6753225"/>
              <a:gd name="connsiteY2" fmla="*/ 183149 h 926123"/>
              <a:gd name="connsiteX3" fmla="*/ 133350 w 6753225"/>
              <a:gd name="connsiteY3" fmla="*/ 516524 h 926123"/>
              <a:gd name="connsiteX4" fmla="*/ 142875 w 6753225"/>
              <a:gd name="connsiteY4" fmla="*/ 135524 h 926123"/>
              <a:gd name="connsiteX5" fmla="*/ 180975 w 6753225"/>
              <a:gd name="connsiteY5" fmla="*/ 11699 h 926123"/>
              <a:gd name="connsiteX6" fmla="*/ 238125 w 6753225"/>
              <a:gd name="connsiteY6" fmla="*/ 392699 h 926123"/>
              <a:gd name="connsiteX7" fmla="*/ 342900 w 6753225"/>
              <a:gd name="connsiteY7" fmla="*/ 364124 h 926123"/>
              <a:gd name="connsiteX8" fmla="*/ 409575 w 6753225"/>
              <a:gd name="connsiteY8" fmla="*/ 840374 h 926123"/>
              <a:gd name="connsiteX9" fmla="*/ 476250 w 6753225"/>
              <a:gd name="connsiteY9" fmla="*/ 611774 h 926123"/>
              <a:gd name="connsiteX10" fmla="*/ 552450 w 6753225"/>
              <a:gd name="connsiteY10" fmla="*/ 611774 h 926123"/>
              <a:gd name="connsiteX11" fmla="*/ 590550 w 6753225"/>
              <a:gd name="connsiteY11" fmla="*/ 354599 h 926123"/>
              <a:gd name="connsiteX12" fmla="*/ 647700 w 6753225"/>
              <a:gd name="connsiteY12" fmla="*/ 592724 h 926123"/>
              <a:gd name="connsiteX13" fmla="*/ 704850 w 6753225"/>
              <a:gd name="connsiteY13" fmla="*/ 392699 h 926123"/>
              <a:gd name="connsiteX14" fmla="*/ 790575 w 6753225"/>
              <a:gd name="connsiteY14" fmla="*/ 345074 h 926123"/>
              <a:gd name="connsiteX15" fmla="*/ 838200 w 6753225"/>
              <a:gd name="connsiteY15" fmla="*/ 87899 h 926123"/>
              <a:gd name="connsiteX16" fmla="*/ 895350 w 6753225"/>
              <a:gd name="connsiteY16" fmla="*/ 516524 h 926123"/>
              <a:gd name="connsiteX17" fmla="*/ 952500 w 6753225"/>
              <a:gd name="connsiteY17" fmla="*/ 392699 h 926123"/>
              <a:gd name="connsiteX18" fmla="*/ 990600 w 6753225"/>
              <a:gd name="connsiteY18" fmla="*/ 649874 h 926123"/>
              <a:gd name="connsiteX19" fmla="*/ 1057275 w 6753225"/>
              <a:gd name="connsiteY19" fmla="*/ 459374 h 926123"/>
              <a:gd name="connsiteX20" fmla="*/ 1104900 w 6753225"/>
              <a:gd name="connsiteY20" fmla="*/ 592724 h 926123"/>
              <a:gd name="connsiteX21" fmla="*/ 1133475 w 6753225"/>
              <a:gd name="connsiteY21" fmla="*/ 345074 h 926123"/>
              <a:gd name="connsiteX22" fmla="*/ 1209675 w 6753225"/>
              <a:gd name="connsiteY22" fmla="*/ 459374 h 926123"/>
              <a:gd name="connsiteX23" fmla="*/ 1257300 w 6753225"/>
              <a:gd name="connsiteY23" fmla="*/ 459374 h 926123"/>
              <a:gd name="connsiteX24" fmla="*/ 1333500 w 6753225"/>
              <a:gd name="connsiteY24" fmla="*/ 335549 h 926123"/>
              <a:gd name="connsiteX25" fmla="*/ 1390650 w 6753225"/>
              <a:gd name="connsiteY25" fmla="*/ 611774 h 926123"/>
              <a:gd name="connsiteX26" fmla="*/ 1419225 w 6753225"/>
              <a:gd name="connsiteY26" fmla="*/ 678449 h 926123"/>
              <a:gd name="connsiteX27" fmla="*/ 1485900 w 6753225"/>
              <a:gd name="connsiteY27" fmla="*/ 487949 h 926123"/>
              <a:gd name="connsiteX28" fmla="*/ 1524000 w 6753225"/>
              <a:gd name="connsiteY28" fmla="*/ 764174 h 926123"/>
              <a:gd name="connsiteX29" fmla="*/ 1638300 w 6753225"/>
              <a:gd name="connsiteY29" fmla="*/ 440324 h 926123"/>
              <a:gd name="connsiteX30" fmla="*/ 1676400 w 6753225"/>
              <a:gd name="connsiteY30" fmla="*/ 707024 h 926123"/>
              <a:gd name="connsiteX31" fmla="*/ 1762125 w 6753225"/>
              <a:gd name="connsiteY31" fmla="*/ 373649 h 926123"/>
              <a:gd name="connsiteX32" fmla="*/ 1800225 w 6753225"/>
              <a:gd name="connsiteY32" fmla="*/ 487949 h 926123"/>
              <a:gd name="connsiteX33" fmla="*/ 1876425 w 6753225"/>
              <a:gd name="connsiteY33" fmla="*/ 135524 h 926123"/>
              <a:gd name="connsiteX34" fmla="*/ 1929134 w 6753225"/>
              <a:gd name="connsiteY34" fmla="*/ 312584 h 926123"/>
              <a:gd name="connsiteX35" fmla="*/ 2000250 w 6753225"/>
              <a:gd name="connsiteY35" fmla="*/ 78374 h 926123"/>
              <a:gd name="connsiteX36" fmla="*/ 2020469 w 6753225"/>
              <a:gd name="connsiteY36" fmla="*/ 449849 h 926123"/>
              <a:gd name="connsiteX37" fmla="*/ 2076450 w 6753225"/>
              <a:gd name="connsiteY37" fmla="*/ 211724 h 926123"/>
              <a:gd name="connsiteX38" fmla="*/ 2125244 w 6753225"/>
              <a:gd name="connsiteY38" fmla="*/ 445408 h 926123"/>
              <a:gd name="connsiteX39" fmla="*/ 2209800 w 6753225"/>
              <a:gd name="connsiteY39" fmla="*/ 125999 h 926123"/>
              <a:gd name="connsiteX40" fmla="*/ 2222714 w 6753225"/>
              <a:gd name="connsiteY40" fmla="*/ 421274 h 926123"/>
              <a:gd name="connsiteX41" fmla="*/ 2247374 w 6753225"/>
              <a:gd name="connsiteY41" fmla="*/ 463289 h 926123"/>
              <a:gd name="connsiteX42" fmla="*/ 2324100 w 6753225"/>
              <a:gd name="connsiteY42" fmla="*/ 249824 h 926123"/>
              <a:gd name="connsiteX43" fmla="*/ 2324100 w 6753225"/>
              <a:gd name="connsiteY43" fmla="*/ 326024 h 926123"/>
              <a:gd name="connsiteX44" fmla="*/ 2370673 w 6753225"/>
              <a:gd name="connsiteY44" fmla="*/ 640349 h 926123"/>
              <a:gd name="connsiteX45" fmla="*/ 2438400 w 6753225"/>
              <a:gd name="connsiteY45" fmla="*/ 354599 h 926123"/>
              <a:gd name="connsiteX46" fmla="*/ 2466975 w 6753225"/>
              <a:gd name="connsiteY46" fmla="*/ 468899 h 926123"/>
              <a:gd name="connsiteX47" fmla="*/ 2514600 w 6753225"/>
              <a:gd name="connsiteY47" fmla="*/ 30749 h 926123"/>
              <a:gd name="connsiteX48" fmla="*/ 2571750 w 6753225"/>
              <a:gd name="connsiteY48" fmla="*/ 354599 h 926123"/>
              <a:gd name="connsiteX49" fmla="*/ 2581275 w 6753225"/>
              <a:gd name="connsiteY49" fmla="*/ 154574 h 926123"/>
              <a:gd name="connsiteX50" fmla="*/ 2628900 w 6753225"/>
              <a:gd name="connsiteY50" fmla="*/ 440324 h 926123"/>
              <a:gd name="connsiteX51" fmla="*/ 2743200 w 6753225"/>
              <a:gd name="connsiteY51" fmla="*/ 40274 h 926123"/>
              <a:gd name="connsiteX52" fmla="*/ 2809875 w 6753225"/>
              <a:gd name="connsiteY52" fmla="*/ 554624 h 926123"/>
              <a:gd name="connsiteX53" fmla="*/ 2847975 w 6753225"/>
              <a:gd name="connsiteY53" fmla="*/ 345074 h 926123"/>
              <a:gd name="connsiteX54" fmla="*/ 2895600 w 6753225"/>
              <a:gd name="connsiteY54" fmla="*/ 735599 h 926123"/>
              <a:gd name="connsiteX55" fmla="*/ 2962275 w 6753225"/>
              <a:gd name="connsiteY55" fmla="*/ 468899 h 926123"/>
              <a:gd name="connsiteX56" fmla="*/ 3019425 w 6753225"/>
              <a:gd name="connsiteY56" fmla="*/ 745124 h 926123"/>
              <a:gd name="connsiteX57" fmla="*/ 3067050 w 6753225"/>
              <a:gd name="connsiteY57" fmla="*/ 497474 h 926123"/>
              <a:gd name="connsiteX58" fmla="*/ 3133725 w 6753225"/>
              <a:gd name="connsiteY58" fmla="*/ 792749 h 926123"/>
              <a:gd name="connsiteX59" fmla="*/ 3190875 w 6753225"/>
              <a:gd name="connsiteY59" fmla="*/ 402224 h 926123"/>
              <a:gd name="connsiteX60" fmla="*/ 3219450 w 6753225"/>
              <a:gd name="connsiteY60" fmla="*/ 687974 h 926123"/>
              <a:gd name="connsiteX61" fmla="*/ 3333750 w 6753225"/>
              <a:gd name="connsiteY61" fmla="*/ 440324 h 926123"/>
              <a:gd name="connsiteX62" fmla="*/ 3314700 w 6753225"/>
              <a:gd name="connsiteY62" fmla="*/ 668924 h 926123"/>
              <a:gd name="connsiteX63" fmla="*/ 3409950 w 6753225"/>
              <a:gd name="connsiteY63" fmla="*/ 526049 h 926123"/>
              <a:gd name="connsiteX64" fmla="*/ 3457575 w 6753225"/>
              <a:gd name="connsiteY64" fmla="*/ 268874 h 926123"/>
              <a:gd name="connsiteX65" fmla="*/ 3457575 w 6753225"/>
              <a:gd name="connsiteY65" fmla="*/ 630824 h 926123"/>
              <a:gd name="connsiteX66" fmla="*/ 3544469 w 6753225"/>
              <a:gd name="connsiteY66" fmla="*/ 485728 h 926123"/>
              <a:gd name="connsiteX67" fmla="*/ 3600450 w 6753225"/>
              <a:gd name="connsiteY67" fmla="*/ 840374 h 926123"/>
              <a:gd name="connsiteX68" fmla="*/ 3676650 w 6753225"/>
              <a:gd name="connsiteY68" fmla="*/ 440324 h 926123"/>
              <a:gd name="connsiteX69" fmla="*/ 3686175 w 6753225"/>
              <a:gd name="connsiteY69" fmla="*/ 516524 h 926123"/>
              <a:gd name="connsiteX70" fmla="*/ 3736664 w 6753225"/>
              <a:gd name="connsiteY70" fmla="*/ 773699 h 926123"/>
              <a:gd name="connsiteX71" fmla="*/ 3771900 w 6753225"/>
              <a:gd name="connsiteY71" fmla="*/ 468899 h 926123"/>
              <a:gd name="connsiteX72" fmla="*/ 3790950 w 6753225"/>
              <a:gd name="connsiteY72" fmla="*/ 287924 h 926123"/>
              <a:gd name="connsiteX73" fmla="*/ 3838575 w 6753225"/>
              <a:gd name="connsiteY73" fmla="*/ 392699 h 926123"/>
              <a:gd name="connsiteX74" fmla="*/ 3876792 w 6753225"/>
              <a:gd name="connsiteY74" fmla="*/ 569759 h 926123"/>
              <a:gd name="connsiteX75" fmla="*/ 3914775 w 6753225"/>
              <a:gd name="connsiteY75" fmla="*/ 316499 h 926123"/>
              <a:gd name="connsiteX76" fmla="*/ 3943350 w 6753225"/>
              <a:gd name="connsiteY76" fmla="*/ 602249 h 926123"/>
              <a:gd name="connsiteX77" fmla="*/ 4010025 w 6753225"/>
              <a:gd name="connsiteY77" fmla="*/ 221249 h 926123"/>
              <a:gd name="connsiteX78" fmla="*/ 4038600 w 6753225"/>
              <a:gd name="connsiteY78" fmla="*/ 554624 h 926123"/>
              <a:gd name="connsiteX79" fmla="*/ 4105275 w 6753225"/>
              <a:gd name="connsiteY79" fmla="*/ 249824 h 926123"/>
              <a:gd name="connsiteX80" fmla="*/ 4152900 w 6753225"/>
              <a:gd name="connsiteY80" fmla="*/ 468899 h 926123"/>
              <a:gd name="connsiteX81" fmla="*/ 4181475 w 6753225"/>
              <a:gd name="connsiteY81" fmla="*/ 602249 h 926123"/>
              <a:gd name="connsiteX82" fmla="*/ 4219575 w 6753225"/>
              <a:gd name="connsiteY82" fmla="*/ 487949 h 926123"/>
              <a:gd name="connsiteX83" fmla="*/ 4267200 w 6753225"/>
              <a:gd name="connsiteY83" fmla="*/ 840374 h 926123"/>
              <a:gd name="connsiteX84" fmla="*/ 4286250 w 6753225"/>
              <a:gd name="connsiteY84" fmla="*/ 602249 h 926123"/>
              <a:gd name="connsiteX85" fmla="*/ 4381500 w 6753225"/>
              <a:gd name="connsiteY85" fmla="*/ 926099 h 926123"/>
              <a:gd name="connsiteX86" fmla="*/ 4429125 w 6753225"/>
              <a:gd name="connsiteY86" fmla="*/ 621299 h 926123"/>
              <a:gd name="connsiteX87" fmla="*/ 4457700 w 6753225"/>
              <a:gd name="connsiteY87" fmla="*/ 916574 h 926123"/>
              <a:gd name="connsiteX88" fmla="*/ 4543425 w 6753225"/>
              <a:gd name="connsiteY88" fmla="*/ 554624 h 926123"/>
              <a:gd name="connsiteX89" fmla="*/ 4581525 w 6753225"/>
              <a:gd name="connsiteY89" fmla="*/ 745124 h 926123"/>
              <a:gd name="connsiteX90" fmla="*/ 4638675 w 6753225"/>
              <a:gd name="connsiteY90" fmla="*/ 345074 h 926123"/>
              <a:gd name="connsiteX91" fmla="*/ 4705350 w 6753225"/>
              <a:gd name="connsiteY91" fmla="*/ 678449 h 926123"/>
              <a:gd name="connsiteX92" fmla="*/ 4752975 w 6753225"/>
              <a:gd name="connsiteY92" fmla="*/ 202199 h 926123"/>
              <a:gd name="connsiteX93" fmla="*/ 4819650 w 6753225"/>
              <a:gd name="connsiteY93" fmla="*/ 459374 h 926123"/>
              <a:gd name="connsiteX94" fmla="*/ 4914900 w 6753225"/>
              <a:gd name="connsiteY94" fmla="*/ 202199 h 926123"/>
              <a:gd name="connsiteX95" fmla="*/ 4914900 w 6753225"/>
              <a:gd name="connsiteY95" fmla="*/ 526049 h 926123"/>
              <a:gd name="connsiteX96" fmla="*/ 5010150 w 6753225"/>
              <a:gd name="connsiteY96" fmla="*/ 116474 h 926123"/>
              <a:gd name="connsiteX97" fmla="*/ 5038725 w 6753225"/>
              <a:gd name="connsiteY97" fmla="*/ 468899 h 926123"/>
              <a:gd name="connsiteX98" fmla="*/ 5105400 w 6753225"/>
              <a:gd name="connsiteY98" fmla="*/ 116474 h 926123"/>
              <a:gd name="connsiteX99" fmla="*/ 5153025 w 6753225"/>
              <a:gd name="connsiteY99" fmla="*/ 649874 h 926123"/>
              <a:gd name="connsiteX100" fmla="*/ 5210175 w 6753225"/>
              <a:gd name="connsiteY100" fmla="*/ 240299 h 926123"/>
              <a:gd name="connsiteX101" fmla="*/ 5248275 w 6753225"/>
              <a:gd name="connsiteY101" fmla="*/ 326024 h 926123"/>
              <a:gd name="connsiteX102" fmla="*/ 5276850 w 6753225"/>
              <a:gd name="connsiteY102" fmla="*/ 516524 h 926123"/>
              <a:gd name="connsiteX103" fmla="*/ 5372100 w 6753225"/>
              <a:gd name="connsiteY103" fmla="*/ 268874 h 926123"/>
              <a:gd name="connsiteX104" fmla="*/ 5422589 w 6753225"/>
              <a:gd name="connsiteY104" fmla="*/ 708718 h 926123"/>
              <a:gd name="connsiteX105" fmla="*/ 5448300 w 6753225"/>
              <a:gd name="connsiteY105" fmla="*/ 383174 h 926123"/>
              <a:gd name="connsiteX106" fmla="*/ 5457825 w 6753225"/>
              <a:gd name="connsiteY106" fmla="*/ 59324 h 926123"/>
              <a:gd name="connsiteX107" fmla="*/ 5524500 w 6753225"/>
              <a:gd name="connsiteY107" fmla="*/ 287924 h 926123"/>
              <a:gd name="connsiteX108" fmla="*/ 5600700 w 6753225"/>
              <a:gd name="connsiteY108" fmla="*/ 183149 h 926123"/>
              <a:gd name="connsiteX109" fmla="*/ 5629275 w 6753225"/>
              <a:gd name="connsiteY109" fmla="*/ 430799 h 926123"/>
              <a:gd name="connsiteX110" fmla="*/ 5657850 w 6753225"/>
              <a:gd name="connsiteY110" fmla="*/ 202199 h 926123"/>
              <a:gd name="connsiteX111" fmla="*/ 5753100 w 6753225"/>
              <a:gd name="connsiteY111" fmla="*/ 611774 h 926123"/>
              <a:gd name="connsiteX112" fmla="*/ 5781675 w 6753225"/>
              <a:gd name="connsiteY112" fmla="*/ 478424 h 926123"/>
              <a:gd name="connsiteX113" fmla="*/ 5857875 w 6753225"/>
              <a:gd name="connsiteY113" fmla="*/ 611774 h 926123"/>
              <a:gd name="connsiteX114" fmla="*/ 5895975 w 6753225"/>
              <a:gd name="connsiteY114" fmla="*/ 259349 h 926123"/>
              <a:gd name="connsiteX115" fmla="*/ 5915025 w 6753225"/>
              <a:gd name="connsiteY115" fmla="*/ 745124 h 926123"/>
              <a:gd name="connsiteX116" fmla="*/ 5972175 w 6753225"/>
              <a:gd name="connsiteY116" fmla="*/ 611774 h 926123"/>
              <a:gd name="connsiteX117" fmla="*/ 6057900 w 6753225"/>
              <a:gd name="connsiteY117" fmla="*/ 868949 h 926123"/>
              <a:gd name="connsiteX118" fmla="*/ 6105525 w 6753225"/>
              <a:gd name="connsiteY118" fmla="*/ 478424 h 926123"/>
              <a:gd name="connsiteX119" fmla="*/ 6143625 w 6753225"/>
              <a:gd name="connsiteY119" fmla="*/ 868949 h 926123"/>
              <a:gd name="connsiteX120" fmla="*/ 6267450 w 6753225"/>
              <a:gd name="connsiteY120" fmla="*/ 392699 h 926123"/>
              <a:gd name="connsiteX121" fmla="*/ 6286500 w 6753225"/>
              <a:gd name="connsiteY121" fmla="*/ 564149 h 926123"/>
              <a:gd name="connsiteX122" fmla="*/ 6324600 w 6753225"/>
              <a:gd name="connsiteY122" fmla="*/ 364124 h 926123"/>
              <a:gd name="connsiteX123" fmla="*/ 6372225 w 6753225"/>
              <a:gd name="connsiteY123" fmla="*/ 707024 h 926123"/>
              <a:gd name="connsiteX124" fmla="*/ 6457950 w 6753225"/>
              <a:gd name="connsiteY124" fmla="*/ 421274 h 926123"/>
              <a:gd name="connsiteX125" fmla="*/ 6515100 w 6753225"/>
              <a:gd name="connsiteY125" fmla="*/ 678449 h 926123"/>
              <a:gd name="connsiteX126" fmla="*/ 6562725 w 6753225"/>
              <a:gd name="connsiteY126" fmla="*/ 468899 h 926123"/>
              <a:gd name="connsiteX127" fmla="*/ 6610350 w 6753225"/>
              <a:gd name="connsiteY127" fmla="*/ 678449 h 926123"/>
              <a:gd name="connsiteX128" fmla="*/ 6667500 w 6753225"/>
              <a:gd name="connsiteY128" fmla="*/ 278399 h 926123"/>
              <a:gd name="connsiteX129" fmla="*/ 6734175 w 6753225"/>
              <a:gd name="connsiteY129" fmla="*/ 592724 h 926123"/>
              <a:gd name="connsiteX130" fmla="*/ 6753225 w 6753225"/>
              <a:gd name="connsiteY130" fmla="*/ 459374 h 926123"/>
              <a:gd name="connsiteX0" fmla="*/ 0 w 6753225"/>
              <a:gd name="connsiteY0" fmla="*/ 497474 h 926123"/>
              <a:gd name="connsiteX1" fmla="*/ 28575 w 6753225"/>
              <a:gd name="connsiteY1" fmla="*/ 297449 h 926123"/>
              <a:gd name="connsiteX2" fmla="*/ 76200 w 6753225"/>
              <a:gd name="connsiteY2" fmla="*/ 183149 h 926123"/>
              <a:gd name="connsiteX3" fmla="*/ 133350 w 6753225"/>
              <a:gd name="connsiteY3" fmla="*/ 516524 h 926123"/>
              <a:gd name="connsiteX4" fmla="*/ 142875 w 6753225"/>
              <a:gd name="connsiteY4" fmla="*/ 135524 h 926123"/>
              <a:gd name="connsiteX5" fmla="*/ 180975 w 6753225"/>
              <a:gd name="connsiteY5" fmla="*/ 11699 h 926123"/>
              <a:gd name="connsiteX6" fmla="*/ 238125 w 6753225"/>
              <a:gd name="connsiteY6" fmla="*/ 392699 h 926123"/>
              <a:gd name="connsiteX7" fmla="*/ 342900 w 6753225"/>
              <a:gd name="connsiteY7" fmla="*/ 364124 h 926123"/>
              <a:gd name="connsiteX8" fmla="*/ 409575 w 6753225"/>
              <a:gd name="connsiteY8" fmla="*/ 840374 h 926123"/>
              <a:gd name="connsiteX9" fmla="*/ 476250 w 6753225"/>
              <a:gd name="connsiteY9" fmla="*/ 611774 h 926123"/>
              <a:gd name="connsiteX10" fmla="*/ 552450 w 6753225"/>
              <a:gd name="connsiteY10" fmla="*/ 611774 h 926123"/>
              <a:gd name="connsiteX11" fmla="*/ 590550 w 6753225"/>
              <a:gd name="connsiteY11" fmla="*/ 354599 h 926123"/>
              <a:gd name="connsiteX12" fmla="*/ 647700 w 6753225"/>
              <a:gd name="connsiteY12" fmla="*/ 592724 h 926123"/>
              <a:gd name="connsiteX13" fmla="*/ 704850 w 6753225"/>
              <a:gd name="connsiteY13" fmla="*/ 392699 h 926123"/>
              <a:gd name="connsiteX14" fmla="*/ 790575 w 6753225"/>
              <a:gd name="connsiteY14" fmla="*/ 345074 h 926123"/>
              <a:gd name="connsiteX15" fmla="*/ 838200 w 6753225"/>
              <a:gd name="connsiteY15" fmla="*/ 87899 h 926123"/>
              <a:gd name="connsiteX16" fmla="*/ 895350 w 6753225"/>
              <a:gd name="connsiteY16" fmla="*/ 516524 h 926123"/>
              <a:gd name="connsiteX17" fmla="*/ 952500 w 6753225"/>
              <a:gd name="connsiteY17" fmla="*/ 392699 h 926123"/>
              <a:gd name="connsiteX18" fmla="*/ 990600 w 6753225"/>
              <a:gd name="connsiteY18" fmla="*/ 649874 h 926123"/>
              <a:gd name="connsiteX19" fmla="*/ 1057275 w 6753225"/>
              <a:gd name="connsiteY19" fmla="*/ 459374 h 926123"/>
              <a:gd name="connsiteX20" fmla="*/ 1104900 w 6753225"/>
              <a:gd name="connsiteY20" fmla="*/ 592724 h 926123"/>
              <a:gd name="connsiteX21" fmla="*/ 1133475 w 6753225"/>
              <a:gd name="connsiteY21" fmla="*/ 345074 h 926123"/>
              <a:gd name="connsiteX22" fmla="*/ 1209675 w 6753225"/>
              <a:gd name="connsiteY22" fmla="*/ 459374 h 926123"/>
              <a:gd name="connsiteX23" fmla="*/ 1257300 w 6753225"/>
              <a:gd name="connsiteY23" fmla="*/ 459374 h 926123"/>
              <a:gd name="connsiteX24" fmla="*/ 1333500 w 6753225"/>
              <a:gd name="connsiteY24" fmla="*/ 335549 h 926123"/>
              <a:gd name="connsiteX25" fmla="*/ 1390650 w 6753225"/>
              <a:gd name="connsiteY25" fmla="*/ 611774 h 926123"/>
              <a:gd name="connsiteX26" fmla="*/ 1419225 w 6753225"/>
              <a:gd name="connsiteY26" fmla="*/ 678449 h 926123"/>
              <a:gd name="connsiteX27" fmla="*/ 1485900 w 6753225"/>
              <a:gd name="connsiteY27" fmla="*/ 487949 h 926123"/>
              <a:gd name="connsiteX28" fmla="*/ 1524000 w 6753225"/>
              <a:gd name="connsiteY28" fmla="*/ 764174 h 926123"/>
              <a:gd name="connsiteX29" fmla="*/ 1638300 w 6753225"/>
              <a:gd name="connsiteY29" fmla="*/ 440324 h 926123"/>
              <a:gd name="connsiteX30" fmla="*/ 1676400 w 6753225"/>
              <a:gd name="connsiteY30" fmla="*/ 707024 h 926123"/>
              <a:gd name="connsiteX31" fmla="*/ 1762125 w 6753225"/>
              <a:gd name="connsiteY31" fmla="*/ 373649 h 926123"/>
              <a:gd name="connsiteX32" fmla="*/ 1800225 w 6753225"/>
              <a:gd name="connsiteY32" fmla="*/ 487949 h 926123"/>
              <a:gd name="connsiteX33" fmla="*/ 1876425 w 6753225"/>
              <a:gd name="connsiteY33" fmla="*/ 135524 h 926123"/>
              <a:gd name="connsiteX34" fmla="*/ 1929134 w 6753225"/>
              <a:gd name="connsiteY34" fmla="*/ 312584 h 926123"/>
              <a:gd name="connsiteX35" fmla="*/ 2000250 w 6753225"/>
              <a:gd name="connsiteY35" fmla="*/ 78374 h 926123"/>
              <a:gd name="connsiteX36" fmla="*/ 2020469 w 6753225"/>
              <a:gd name="connsiteY36" fmla="*/ 449849 h 926123"/>
              <a:gd name="connsiteX37" fmla="*/ 2076450 w 6753225"/>
              <a:gd name="connsiteY37" fmla="*/ 211724 h 926123"/>
              <a:gd name="connsiteX38" fmla="*/ 2125244 w 6753225"/>
              <a:gd name="connsiteY38" fmla="*/ 445408 h 926123"/>
              <a:gd name="connsiteX39" fmla="*/ 2209800 w 6753225"/>
              <a:gd name="connsiteY39" fmla="*/ 125999 h 926123"/>
              <a:gd name="connsiteX40" fmla="*/ 2222714 w 6753225"/>
              <a:gd name="connsiteY40" fmla="*/ 421274 h 926123"/>
              <a:gd name="connsiteX41" fmla="*/ 2247374 w 6753225"/>
              <a:gd name="connsiteY41" fmla="*/ 463289 h 926123"/>
              <a:gd name="connsiteX42" fmla="*/ 2324100 w 6753225"/>
              <a:gd name="connsiteY42" fmla="*/ 249824 h 926123"/>
              <a:gd name="connsiteX43" fmla="*/ 2324100 w 6753225"/>
              <a:gd name="connsiteY43" fmla="*/ 326024 h 926123"/>
              <a:gd name="connsiteX44" fmla="*/ 2370673 w 6753225"/>
              <a:gd name="connsiteY44" fmla="*/ 640349 h 926123"/>
              <a:gd name="connsiteX45" fmla="*/ 2438400 w 6753225"/>
              <a:gd name="connsiteY45" fmla="*/ 354599 h 926123"/>
              <a:gd name="connsiteX46" fmla="*/ 2466975 w 6753225"/>
              <a:gd name="connsiteY46" fmla="*/ 468899 h 926123"/>
              <a:gd name="connsiteX47" fmla="*/ 2514600 w 6753225"/>
              <a:gd name="connsiteY47" fmla="*/ 30749 h 926123"/>
              <a:gd name="connsiteX48" fmla="*/ 2571750 w 6753225"/>
              <a:gd name="connsiteY48" fmla="*/ 354599 h 926123"/>
              <a:gd name="connsiteX49" fmla="*/ 2581275 w 6753225"/>
              <a:gd name="connsiteY49" fmla="*/ 154574 h 926123"/>
              <a:gd name="connsiteX50" fmla="*/ 2628900 w 6753225"/>
              <a:gd name="connsiteY50" fmla="*/ 440324 h 926123"/>
              <a:gd name="connsiteX51" fmla="*/ 2743200 w 6753225"/>
              <a:gd name="connsiteY51" fmla="*/ 40274 h 926123"/>
              <a:gd name="connsiteX52" fmla="*/ 2809875 w 6753225"/>
              <a:gd name="connsiteY52" fmla="*/ 554624 h 926123"/>
              <a:gd name="connsiteX53" fmla="*/ 2847975 w 6753225"/>
              <a:gd name="connsiteY53" fmla="*/ 345074 h 926123"/>
              <a:gd name="connsiteX54" fmla="*/ 2895600 w 6753225"/>
              <a:gd name="connsiteY54" fmla="*/ 735599 h 926123"/>
              <a:gd name="connsiteX55" fmla="*/ 2962275 w 6753225"/>
              <a:gd name="connsiteY55" fmla="*/ 468899 h 926123"/>
              <a:gd name="connsiteX56" fmla="*/ 3019425 w 6753225"/>
              <a:gd name="connsiteY56" fmla="*/ 745124 h 926123"/>
              <a:gd name="connsiteX57" fmla="*/ 3067050 w 6753225"/>
              <a:gd name="connsiteY57" fmla="*/ 497474 h 926123"/>
              <a:gd name="connsiteX58" fmla="*/ 3133725 w 6753225"/>
              <a:gd name="connsiteY58" fmla="*/ 792749 h 926123"/>
              <a:gd name="connsiteX59" fmla="*/ 3190875 w 6753225"/>
              <a:gd name="connsiteY59" fmla="*/ 402224 h 926123"/>
              <a:gd name="connsiteX60" fmla="*/ 3219450 w 6753225"/>
              <a:gd name="connsiteY60" fmla="*/ 687974 h 926123"/>
              <a:gd name="connsiteX61" fmla="*/ 3333750 w 6753225"/>
              <a:gd name="connsiteY61" fmla="*/ 440324 h 926123"/>
              <a:gd name="connsiteX62" fmla="*/ 3314700 w 6753225"/>
              <a:gd name="connsiteY62" fmla="*/ 668924 h 926123"/>
              <a:gd name="connsiteX63" fmla="*/ 3409950 w 6753225"/>
              <a:gd name="connsiteY63" fmla="*/ 526049 h 926123"/>
              <a:gd name="connsiteX64" fmla="*/ 3457575 w 6753225"/>
              <a:gd name="connsiteY64" fmla="*/ 268874 h 926123"/>
              <a:gd name="connsiteX65" fmla="*/ 3491234 w 6753225"/>
              <a:gd name="connsiteY65" fmla="*/ 630824 h 926123"/>
              <a:gd name="connsiteX66" fmla="*/ 3544469 w 6753225"/>
              <a:gd name="connsiteY66" fmla="*/ 485728 h 926123"/>
              <a:gd name="connsiteX67" fmla="*/ 3600450 w 6753225"/>
              <a:gd name="connsiteY67" fmla="*/ 840374 h 926123"/>
              <a:gd name="connsiteX68" fmla="*/ 3676650 w 6753225"/>
              <a:gd name="connsiteY68" fmla="*/ 440324 h 926123"/>
              <a:gd name="connsiteX69" fmla="*/ 3686175 w 6753225"/>
              <a:gd name="connsiteY69" fmla="*/ 516524 h 926123"/>
              <a:gd name="connsiteX70" fmla="*/ 3736664 w 6753225"/>
              <a:gd name="connsiteY70" fmla="*/ 773699 h 926123"/>
              <a:gd name="connsiteX71" fmla="*/ 3771900 w 6753225"/>
              <a:gd name="connsiteY71" fmla="*/ 468899 h 926123"/>
              <a:gd name="connsiteX72" fmla="*/ 3790950 w 6753225"/>
              <a:gd name="connsiteY72" fmla="*/ 287924 h 926123"/>
              <a:gd name="connsiteX73" fmla="*/ 3838575 w 6753225"/>
              <a:gd name="connsiteY73" fmla="*/ 392699 h 926123"/>
              <a:gd name="connsiteX74" fmla="*/ 3876792 w 6753225"/>
              <a:gd name="connsiteY74" fmla="*/ 569759 h 926123"/>
              <a:gd name="connsiteX75" fmla="*/ 3914775 w 6753225"/>
              <a:gd name="connsiteY75" fmla="*/ 316499 h 926123"/>
              <a:gd name="connsiteX76" fmla="*/ 3943350 w 6753225"/>
              <a:gd name="connsiteY76" fmla="*/ 602249 h 926123"/>
              <a:gd name="connsiteX77" fmla="*/ 4010025 w 6753225"/>
              <a:gd name="connsiteY77" fmla="*/ 221249 h 926123"/>
              <a:gd name="connsiteX78" fmla="*/ 4038600 w 6753225"/>
              <a:gd name="connsiteY78" fmla="*/ 554624 h 926123"/>
              <a:gd name="connsiteX79" fmla="*/ 4105275 w 6753225"/>
              <a:gd name="connsiteY79" fmla="*/ 249824 h 926123"/>
              <a:gd name="connsiteX80" fmla="*/ 4152900 w 6753225"/>
              <a:gd name="connsiteY80" fmla="*/ 468899 h 926123"/>
              <a:gd name="connsiteX81" fmla="*/ 4181475 w 6753225"/>
              <a:gd name="connsiteY81" fmla="*/ 602249 h 926123"/>
              <a:gd name="connsiteX82" fmla="*/ 4219575 w 6753225"/>
              <a:gd name="connsiteY82" fmla="*/ 487949 h 926123"/>
              <a:gd name="connsiteX83" fmla="*/ 4267200 w 6753225"/>
              <a:gd name="connsiteY83" fmla="*/ 840374 h 926123"/>
              <a:gd name="connsiteX84" fmla="*/ 4286250 w 6753225"/>
              <a:gd name="connsiteY84" fmla="*/ 602249 h 926123"/>
              <a:gd name="connsiteX85" fmla="*/ 4381500 w 6753225"/>
              <a:gd name="connsiteY85" fmla="*/ 926099 h 926123"/>
              <a:gd name="connsiteX86" fmla="*/ 4429125 w 6753225"/>
              <a:gd name="connsiteY86" fmla="*/ 621299 h 926123"/>
              <a:gd name="connsiteX87" fmla="*/ 4457700 w 6753225"/>
              <a:gd name="connsiteY87" fmla="*/ 916574 h 926123"/>
              <a:gd name="connsiteX88" fmla="*/ 4543425 w 6753225"/>
              <a:gd name="connsiteY88" fmla="*/ 554624 h 926123"/>
              <a:gd name="connsiteX89" fmla="*/ 4581525 w 6753225"/>
              <a:gd name="connsiteY89" fmla="*/ 745124 h 926123"/>
              <a:gd name="connsiteX90" fmla="*/ 4638675 w 6753225"/>
              <a:gd name="connsiteY90" fmla="*/ 345074 h 926123"/>
              <a:gd name="connsiteX91" fmla="*/ 4705350 w 6753225"/>
              <a:gd name="connsiteY91" fmla="*/ 678449 h 926123"/>
              <a:gd name="connsiteX92" fmla="*/ 4752975 w 6753225"/>
              <a:gd name="connsiteY92" fmla="*/ 202199 h 926123"/>
              <a:gd name="connsiteX93" fmla="*/ 4819650 w 6753225"/>
              <a:gd name="connsiteY93" fmla="*/ 459374 h 926123"/>
              <a:gd name="connsiteX94" fmla="*/ 4914900 w 6753225"/>
              <a:gd name="connsiteY94" fmla="*/ 202199 h 926123"/>
              <a:gd name="connsiteX95" fmla="*/ 4914900 w 6753225"/>
              <a:gd name="connsiteY95" fmla="*/ 526049 h 926123"/>
              <a:gd name="connsiteX96" fmla="*/ 5010150 w 6753225"/>
              <a:gd name="connsiteY96" fmla="*/ 116474 h 926123"/>
              <a:gd name="connsiteX97" fmla="*/ 5038725 w 6753225"/>
              <a:gd name="connsiteY97" fmla="*/ 468899 h 926123"/>
              <a:gd name="connsiteX98" fmla="*/ 5105400 w 6753225"/>
              <a:gd name="connsiteY98" fmla="*/ 116474 h 926123"/>
              <a:gd name="connsiteX99" fmla="*/ 5153025 w 6753225"/>
              <a:gd name="connsiteY99" fmla="*/ 649874 h 926123"/>
              <a:gd name="connsiteX100" fmla="*/ 5210175 w 6753225"/>
              <a:gd name="connsiteY100" fmla="*/ 240299 h 926123"/>
              <a:gd name="connsiteX101" fmla="*/ 5248275 w 6753225"/>
              <a:gd name="connsiteY101" fmla="*/ 326024 h 926123"/>
              <a:gd name="connsiteX102" fmla="*/ 5276850 w 6753225"/>
              <a:gd name="connsiteY102" fmla="*/ 516524 h 926123"/>
              <a:gd name="connsiteX103" fmla="*/ 5372100 w 6753225"/>
              <a:gd name="connsiteY103" fmla="*/ 268874 h 926123"/>
              <a:gd name="connsiteX104" fmla="*/ 5422589 w 6753225"/>
              <a:gd name="connsiteY104" fmla="*/ 708718 h 926123"/>
              <a:gd name="connsiteX105" fmla="*/ 5448300 w 6753225"/>
              <a:gd name="connsiteY105" fmla="*/ 383174 h 926123"/>
              <a:gd name="connsiteX106" fmla="*/ 5457825 w 6753225"/>
              <a:gd name="connsiteY106" fmla="*/ 59324 h 926123"/>
              <a:gd name="connsiteX107" fmla="*/ 5524500 w 6753225"/>
              <a:gd name="connsiteY107" fmla="*/ 287924 h 926123"/>
              <a:gd name="connsiteX108" fmla="*/ 5600700 w 6753225"/>
              <a:gd name="connsiteY108" fmla="*/ 183149 h 926123"/>
              <a:gd name="connsiteX109" fmla="*/ 5629275 w 6753225"/>
              <a:gd name="connsiteY109" fmla="*/ 430799 h 926123"/>
              <a:gd name="connsiteX110" fmla="*/ 5657850 w 6753225"/>
              <a:gd name="connsiteY110" fmla="*/ 202199 h 926123"/>
              <a:gd name="connsiteX111" fmla="*/ 5753100 w 6753225"/>
              <a:gd name="connsiteY111" fmla="*/ 611774 h 926123"/>
              <a:gd name="connsiteX112" fmla="*/ 5781675 w 6753225"/>
              <a:gd name="connsiteY112" fmla="*/ 478424 h 926123"/>
              <a:gd name="connsiteX113" fmla="*/ 5857875 w 6753225"/>
              <a:gd name="connsiteY113" fmla="*/ 611774 h 926123"/>
              <a:gd name="connsiteX114" fmla="*/ 5895975 w 6753225"/>
              <a:gd name="connsiteY114" fmla="*/ 259349 h 926123"/>
              <a:gd name="connsiteX115" fmla="*/ 5915025 w 6753225"/>
              <a:gd name="connsiteY115" fmla="*/ 745124 h 926123"/>
              <a:gd name="connsiteX116" fmla="*/ 5972175 w 6753225"/>
              <a:gd name="connsiteY116" fmla="*/ 611774 h 926123"/>
              <a:gd name="connsiteX117" fmla="*/ 6057900 w 6753225"/>
              <a:gd name="connsiteY117" fmla="*/ 868949 h 926123"/>
              <a:gd name="connsiteX118" fmla="*/ 6105525 w 6753225"/>
              <a:gd name="connsiteY118" fmla="*/ 478424 h 926123"/>
              <a:gd name="connsiteX119" fmla="*/ 6143625 w 6753225"/>
              <a:gd name="connsiteY119" fmla="*/ 868949 h 926123"/>
              <a:gd name="connsiteX120" fmla="*/ 6267450 w 6753225"/>
              <a:gd name="connsiteY120" fmla="*/ 392699 h 926123"/>
              <a:gd name="connsiteX121" fmla="*/ 6286500 w 6753225"/>
              <a:gd name="connsiteY121" fmla="*/ 564149 h 926123"/>
              <a:gd name="connsiteX122" fmla="*/ 6324600 w 6753225"/>
              <a:gd name="connsiteY122" fmla="*/ 364124 h 926123"/>
              <a:gd name="connsiteX123" fmla="*/ 6372225 w 6753225"/>
              <a:gd name="connsiteY123" fmla="*/ 707024 h 926123"/>
              <a:gd name="connsiteX124" fmla="*/ 6457950 w 6753225"/>
              <a:gd name="connsiteY124" fmla="*/ 421274 h 926123"/>
              <a:gd name="connsiteX125" fmla="*/ 6515100 w 6753225"/>
              <a:gd name="connsiteY125" fmla="*/ 678449 h 926123"/>
              <a:gd name="connsiteX126" fmla="*/ 6562725 w 6753225"/>
              <a:gd name="connsiteY126" fmla="*/ 468899 h 926123"/>
              <a:gd name="connsiteX127" fmla="*/ 6610350 w 6753225"/>
              <a:gd name="connsiteY127" fmla="*/ 678449 h 926123"/>
              <a:gd name="connsiteX128" fmla="*/ 6667500 w 6753225"/>
              <a:gd name="connsiteY128" fmla="*/ 278399 h 926123"/>
              <a:gd name="connsiteX129" fmla="*/ 6734175 w 6753225"/>
              <a:gd name="connsiteY129" fmla="*/ 592724 h 926123"/>
              <a:gd name="connsiteX130" fmla="*/ 6753225 w 6753225"/>
              <a:gd name="connsiteY130" fmla="*/ 459374 h 926123"/>
              <a:gd name="connsiteX0" fmla="*/ 0 w 6753225"/>
              <a:gd name="connsiteY0" fmla="*/ 497474 h 926123"/>
              <a:gd name="connsiteX1" fmla="*/ 28575 w 6753225"/>
              <a:gd name="connsiteY1" fmla="*/ 297449 h 926123"/>
              <a:gd name="connsiteX2" fmla="*/ 76200 w 6753225"/>
              <a:gd name="connsiteY2" fmla="*/ 183149 h 926123"/>
              <a:gd name="connsiteX3" fmla="*/ 133350 w 6753225"/>
              <a:gd name="connsiteY3" fmla="*/ 516524 h 926123"/>
              <a:gd name="connsiteX4" fmla="*/ 142875 w 6753225"/>
              <a:gd name="connsiteY4" fmla="*/ 135524 h 926123"/>
              <a:gd name="connsiteX5" fmla="*/ 180975 w 6753225"/>
              <a:gd name="connsiteY5" fmla="*/ 11699 h 926123"/>
              <a:gd name="connsiteX6" fmla="*/ 238125 w 6753225"/>
              <a:gd name="connsiteY6" fmla="*/ 392699 h 926123"/>
              <a:gd name="connsiteX7" fmla="*/ 342900 w 6753225"/>
              <a:gd name="connsiteY7" fmla="*/ 364124 h 926123"/>
              <a:gd name="connsiteX8" fmla="*/ 409575 w 6753225"/>
              <a:gd name="connsiteY8" fmla="*/ 840374 h 926123"/>
              <a:gd name="connsiteX9" fmla="*/ 476250 w 6753225"/>
              <a:gd name="connsiteY9" fmla="*/ 611774 h 926123"/>
              <a:gd name="connsiteX10" fmla="*/ 552450 w 6753225"/>
              <a:gd name="connsiteY10" fmla="*/ 611774 h 926123"/>
              <a:gd name="connsiteX11" fmla="*/ 590550 w 6753225"/>
              <a:gd name="connsiteY11" fmla="*/ 354599 h 926123"/>
              <a:gd name="connsiteX12" fmla="*/ 647700 w 6753225"/>
              <a:gd name="connsiteY12" fmla="*/ 592724 h 926123"/>
              <a:gd name="connsiteX13" fmla="*/ 704850 w 6753225"/>
              <a:gd name="connsiteY13" fmla="*/ 392699 h 926123"/>
              <a:gd name="connsiteX14" fmla="*/ 790575 w 6753225"/>
              <a:gd name="connsiteY14" fmla="*/ 345074 h 926123"/>
              <a:gd name="connsiteX15" fmla="*/ 838200 w 6753225"/>
              <a:gd name="connsiteY15" fmla="*/ 87899 h 926123"/>
              <a:gd name="connsiteX16" fmla="*/ 895350 w 6753225"/>
              <a:gd name="connsiteY16" fmla="*/ 516524 h 926123"/>
              <a:gd name="connsiteX17" fmla="*/ 952500 w 6753225"/>
              <a:gd name="connsiteY17" fmla="*/ 392699 h 926123"/>
              <a:gd name="connsiteX18" fmla="*/ 990600 w 6753225"/>
              <a:gd name="connsiteY18" fmla="*/ 649874 h 926123"/>
              <a:gd name="connsiteX19" fmla="*/ 1057275 w 6753225"/>
              <a:gd name="connsiteY19" fmla="*/ 459374 h 926123"/>
              <a:gd name="connsiteX20" fmla="*/ 1104900 w 6753225"/>
              <a:gd name="connsiteY20" fmla="*/ 592724 h 926123"/>
              <a:gd name="connsiteX21" fmla="*/ 1133475 w 6753225"/>
              <a:gd name="connsiteY21" fmla="*/ 345074 h 926123"/>
              <a:gd name="connsiteX22" fmla="*/ 1209675 w 6753225"/>
              <a:gd name="connsiteY22" fmla="*/ 459374 h 926123"/>
              <a:gd name="connsiteX23" fmla="*/ 1257300 w 6753225"/>
              <a:gd name="connsiteY23" fmla="*/ 459374 h 926123"/>
              <a:gd name="connsiteX24" fmla="*/ 1333500 w 6753225"/>
              <a:gd name="connsiteY24" fmla="*/ 335549 h 926123"/>
              <a:gd name="connsiteX25" fmla="*/ 1390650 w 6753225"/>
              <a:gd name="connsiteY25" fmla="*/ 611774 h 926123"/>
              <a:gd name="connsiteX26" fmla="*/ 1419225 w 6753225"/>
              <a:gd name="connsiteY26" fmla="*/ 678449 h 926123"/>
              <a:gd name="connsiteX27" fmla="*/ 1485900 w 6753225"/>
              <a:gd name="connsiteY27" fmla="*/ 487949 h 926123"/>
              <a:gd name="connsiteX28" fmla="*/ 1524000 w 6753225"/>
              <a:gd name="connsiteY28" fmla="*/ 764174 h 926123"/>
              <a:gd name="connsiteX29" fmla="*/ 1638300 w 6753225"/>
              <a:gd name="connsiteY29" fmla="*/ 440324 h 926123"/>
              <a:gd name="connsiteX30" fmla="*/ 1676400 w 6753225"/>
              <a:gd name="connsiteY30" fmla="*/ 707024 h 926123"/>
              <a:gd name="connsiteX31" fmla="*/ 1762125 w 6753225"/>
              <a:gd name="connsiteY31" fmla="*/ 373649 h 926123"/>
              <a:gd name="connsiteX32" fmla="*/ 1800225 w 6753225"/>
              <a:gd name="connsiteY32" fmla="*/ 487949 h 926123"/>
              <a:gd name="connsiteX33" fmla="*/ 1876425 w 6753225"/>
              <a:gd name="connsiteY33" fmla="*/ 135524 h 926123"/>
              <a:gd name="connsiteX34" fmla="*/ 1929134 w 6753225"/>
              <a:gd name="connsiteY34" fmla="*/ 312584 h 926123"/>
              <a:gd name="connsiteX35" fmla="*/ 2000250 w 6753225"/>
              <a:gd name="connsiteY35" fmla="*/ 78374 h 926123"/>
              <a:gd name="connsiteX36" fmla="*/ 2020469 w 6753225"/>
              <a:gd name="connsiteY36" fmla="*/ 449849 h 926123"/>
              <a:gd name="connsiteX37" fmla="*/ 2076450 w 6753225"/>
              <a:gd name="connsiteY37" fmla="*/ 211724 h 926123"/>
              <a:gd name="connsiteX38" fmla="*/ 2125244 w 6753225"/>
              <a:gd name="connsiteY38" fmla="*/ 445408 h 926123"/>
              <a:gd name="connsiteX39" fmla="*/ 2209800 w 6753225"/>
              <a:gd name="connsiteY39" fmla="*/ 125999 h 926123"/>
              <a:gd name="connsiteX40" fmla="*/ 2222714 w 6753225"/>
              <a:gd name="connsiteY40" fmla="*/ 421274 h 926123"/>
              <a:gd name="connsiteX41" fmla="*/ 2247374 w 6753225"/>
              <a:gd name="connsiteY41" fmla="*/ 463289 h 926123"/>
              <a:gd name="connsiteX42" fmla="*/ 2324100 w 6753225"/>
              <a:gd name="connsiteY42" fmla="*/ 249824 h 926123"/>
              <a:gd name="connsiteX43" fmla="*/ 2324100 w 6753225"/>
              <a:gd name="connsiteY43" fmla="*/ 326024 h 926123"/>
              <a:gd name="connsiteX44" fmla="*/ 2370673 w 6753225"/>
              <a:gd name="connsiteY44" fmla="*/ 640349 h 926123"/>
              <a:gd name="connsiteX45" fmla="*/ 2438400 w 6753225"/>
              <a:gd name="connsiteY45" fmla="*/ 354599 h 926123"/>
              <a:gd name="connsiteX46" fmla="*/ 2466975 w 6753225"/>
              <a:gd name="connsiteY46" fmla="*/ 468899 h 926123"/>
              <a:gd name="connsiteX47" fmla="*/ 2514600 w 6753225"/>
              <a:gd name="connsiteY47" fmla="*/ 30749 h 926123"/>
              <a:gd name="connsiteX48" fmla="*/ 2571750 w 6753225"/>
              <a:gd name="connsiteY48" fmla="*/ 354599 h 926123"/>
              <a:gd name="connsiteX49" fmla="*/ 2581275 w 6753225"/>
              <a:gd name="connsiteY49" fmla="*/ 154574 h 926123"/>
              <a:gd name="connsiteX50" fmla="*/ 2628900 w 6753225"/>
              <a:gd name="connsiteY50" fmla="*/ 440324 h 926123"/>
              <a:gd name="connsiteX51" fmla="*/ 2743200 w 6753225"/>
              <a:gd name="connsiteY51" fmla="*/ 40274 h 926123"/>
              <a:gd name="connsiteX52" fmla="*/ 2767538 w 6753225"/>
              <a:gd name="connsiteY52" fmla="*/ 237920 h 926123"/>
              <a:gd name="connsiteX53" fmla="*/ 2809875 w 6753225"/>
              <a:gd name="connsiteY53" fmla="*/ 554624 h 926123"/>
              <a:gd name="connsiteX54" fmla="*/ 2847975 w 6753225"/>
              <a:gd name="connsiteY54" fmla="*/ 345074 h 926123"/>
              <a:gd name="connsiteX55" fmla="*/ 2895600 w 6753225"/>
              <a:gd name="connsiteY55" fmla="*/ 735599 h 926123"/>
              <a:gd name="connsiteX56" fmla="*/ 2962275 w 6753225"/>
              <a:gd name="connsiteY56" fmla="*/ 468899 h 926123"/>
              <a:gd name="connsiteX57" fmla="*/ 3019425 w 6753225"/>
              <a:gd name="connsiteY57" fmla="*/ 745124 h 926123"/>
              <a:gd name="connsiteX58" fmla="*/ 3067050 w 6753225"/>
              <a:gd name="connsiteY58" fmla="*/ 497474 h 926123"/>
              <a:gd name="connsiteX59" fmla="*/ 3133725 w 6753225"/>
              <a:gd name="connsiteY59" fmla="*/ 792749 h 926123"/>
              <a:gd name="connsiteX60" fmla="*/ 3190875 w 6753225"/>
              <a:gd name="connsiteY60" fmla="*/ 402224 h 926123"/>
              <a:gd name="connsiteX61" fmla="*/ 3219450 w 6753225"/>
              <a:gd name="connsiteY61" fmla="*/ 687974 h 926123"/>
              <a:gd name="connsiteX62" fmla="*/ 3333750 w 6753225"/>
              <a:gd name="connsiteY62" fmla="*/ 440324 h 926123"/>
              <a:gd name="connsiteX63" fmla="*/ 3314700 w 6753225"/>
              <a:gd name="connsiteY63" fmla="*/ 668924 h 926123"/>
              <a:gd name="connsiteX64" fmla="*/ 3409950 w 6753225"/>
              <a:gd name="connsiteY64" fmla="*/ 526049 h 926123"/>
              <a:gd name="connsiteX65" fmla="*/ 3457575 w 6753225"/>
              <a:gd name="connsiteY65" fmla="*/ 268874 h 926123"/>
              <a:gd name="connsiteX66" fmla="*/ 3491234 w 6753225"/>
              <a:gd name="connsiteY66" fmla="*/ 630824 h 926123"/>
              <a:gd name="connsiteX67" fmla="*/ 3544469 w 6753225"/>
              <a:gd name="connsiteY67" fmla="*/ 485728 h 926123"/>
              <a:gd name="connsiteX68" fmla="*/ 3600450 w 6753225"/>
              <a:gd name="connsiteY68" fmla="*/ 840374 h 926123"/>
              <a:gd name="connsiteX69" fmla="*/ 3676650 w 6753225"/>
              <a:gd name="connsiteY69" fmla="*/ 440324 h 926123"/>
              <a:gd name="connsiteX70" fmla="*/ 3686175 w 6753225"/>
              <a:gd name="connsiteY70" fmla="*/ 516524 h 926123"/>
              <a:gd name="connsiteX71" fmla="*/ 3736664 w 6753225"/>
              <a:gd name="connsiteY71" fmla="*/ 773699 h 926123"/>
              <a:gd name="connsiteX72" fmla="*/ 3771900 w 6753225"/>
              <a:gd name="connsiteY72" fmla="*/ 468899 h 926123"/>
              <a:gd name="connsiteX73" fmla="*/ 3790950 w 6753225"/>
              <a:gd name="connsiteY73" fmla="*/ 287924 h 926123"/>
              <a:gd name="connsiteX74" fmla="*/ 3838575 w 6753225"/>
              <a:gd name="connsiteY74" fmla="*/ 392699 h 926123"/>
              <a:gd name="connsiteX75" fmla="*/ 3876792 w 6753225"/>
              <a:gd name="connsiteY75" fmla="*/ 569759 h 926123"/>
              <a:gd name="connsiteX76" fmla="*/ 3914775 w 6753225"/>
              <a:gd name="connsiteY76" fmla="*/ 316499 h 926123"/>
              <a:gd name="connsiteX77" fmla="*/ 3943350 w 6753225"/>
              <a:gd name="connsiteY77" fmla="*/ 602249 h 926123"/>
              <a:gd name="connsiteX78" fmla="*/ 4010025 w 6753225"/>
              <a:gd name="connsiteY78" fmla="*/ 221249 h 926123"/>
              <a:gd name="connsiteX79" fmla="*/ 4038600 w 6753225"/>
              <a:gd name="connsiteY79" fmla="*/ 554624 h 926123"/>
              <a:gd name="connsiteX80" fmla="*/ 4105275 w 6753225"/>
              <a:gd name="connsiteY80" fmla="*/ 249824 h 926123"/>
              <a:gd name="connsiteX81" fmla="*/ 4152900 w 6753225"/>
              <a:gd name="connsiteY81" fmla="*/ 468899 h 926123"/>
              <a:gd name="connsiteX82" fmla="*/ 4181475 w 6753225"/>
              <a:gd name="connsiteY82" fmla="*/ 602249 h 926123"/>
              <a:gd name="connsiteX83" fmla="*/ 4219575 w 6753225"/>
              <a:gd name="connsiteY83" fmla="*/ 487949 h 926123"/>
              <a:gd name="connsiteX84" fmla="*/ 4267200 w 6753225"/>
              <a:gd name="connsiteY84" fmla="*/ 840374 h 926123"/>
              <a:gd name="connsiteX85" fmla="*/ 4286250 w 6753225"/>
              <a:gd name="connsiteY85" fmla="*/ 602249 h 926123"/>
              <a:gd name="connsiteX86" fmla="*/ 4381500 w 6753225"/>
              <a:gd name="connsiteY86" fmla="*/ 926099 h 926123"/>
              <a:gd name="connsiteX87" fmla="*/ 4429125 w 6753225"/>
              <a:gd name="connsiteY87" fmla="*/ 621299 h 926123"/>
              <a:gd name="connsiteX88" fmla="*/ 4457700 w 6753225"/>
              <a:gd name="connsiteY88" fmla="*/ 916574 h 926123"/>
              <a:gd name="connsiteX89" fmla="*/ 4543425 w 6753225"/>
              <a:gd name="connsiteY89" fmla="*/ 554624 h 926123"/>
              <a:gd name="connsiteX90" fmla="*/ 4581525 w 6753225"/>
              <a:gd name="connsiteY90" fmla="*/ 745124 h 926123"/>
              <a:gd name="connsiteX91" fmla="*/ 4638675 w 6753225"/>
              <a:gd name="connsiteY91" fmla="*/ 345074 h 926123"/>
              <a:gd name="connsiteX92" fmla="*/ 4705350 w 6753225"/>
              <a:gd name="connsiteY92" fmla="*/ 678449 h 926123"/>
              <a:gd name="connsiteX93" fmla="*/ 4752975 w 6753225"/>
              <a:gd name="connsiteY93" fmla="*/ 202199 h 926123"/>
              <a:gd name="connsiteX94" fmla="*/ 4819650 w 6753225"/>
              <a:gd name="connsiteY94" fmla="*/ 459374 h 926123"/>
              <a:gd name="connsiteX95" fmla="*/ 4914900 w 6753225"/>
              <a:gd name="connsiteY95" fmla="*/ 202199 h 926123"/>
              <a:gd name="connsiteX96" fmla="*/ 4914900 w 6753225"/>
              <a:gd name="connsiteY96" fmla="*/ 526049 h 926123"/>
              <a:gd name="connsiteX97" fmla="*/ 5010150 w 6753225"/>
              <a:gd name="connsiteY97" fmla="*/ 116474 h 926123"/>
              <a:gd name="connsiteX98" fmla="*/ 5038725 w 6753225"/>
              <a:gd name="connsiteY98" fmla="*/ 468899 h 926123"/>
              <a:gd name="connsiteX99" fmla="*/ 5105400 w 6753225"/>
              <a:gd name="connsiteY99" fmla="*/ 116474 h 926123"/>
              <a:gd name="connsiteX100" fmla="*/ 5153025 w 6753225"/>
              <a:gd name="connsiteY100" fmla="*/ 649874 h 926123"/>
              <a:gd name="connsiteX101" fmla="*/ 5210175 w 6753225"/>
              <a:gd name="connsiteY101" fmla="*/ 240299 h 926123"/>
              <a:gd name="connsiteX102" fmla="*/ 5248275 w 6753225"/>
              <a:gd name="connsiteY102" fmla="*/ 326024 h 926123"/>
              <a:gd name="connsiteX103" fmla="*/ 5276850 w 6753225"/>
              <a:gd name="connsiteY103" fmla="*/ 516524 h 926123"/>
              <a:gd name="connsiteX104" fmla="*/ 5372100 w 6753225"/>
              <a:gd name="connsiteY104" fmla="*/ 268874 h 926123"/>
              <a:gd name="connsiteX105" fmla="*/ 5422589 w 6753225"/>
              <a:gd name="connsiteY105" fmla="*/ 708718 h 926123"/>
              <a:gd name="connsiteX106" fmla="*/ 5448300 w 6753225"/>
              <a:gd name="connsiteY106" fmla="*/ 383174 h 926123"/>
              <a:gd name="connsiteX107" fmla="*/ 5457825 w 6753225"/>
              <a:gd name="connsiteY107" fmla="*/ 59324 h 926123"/>
              <a:gd name="connsiteX108" fmla="*/ 5524500 w 6753225"/>
              <a:gd name="connsiteY108" fmla="*/ 287924 h 926123"/>
              <a:gd name="connsiteX109" fmla="*/ 5600700 w 6753225"/>
              <a:gd name="connsiteY109" fmla="*/ 183149 h 926123"/>
              <a:gd name="connsiteX110" fmla="*/ 5629275 w 6753225"/>
              <a:gd name="connsiteY110" fmla="*/ 430799 h 926123"/>
              <a:gd name="connsiteX111" fmla="*/ 5657850 w 6753225"/>
              <a:gd name="connsiteY111" fmla="*/ 202199 h 926123"/>
              <a:gd name="connsiteX112" fmla="*/ 5753100 w 6753225"/>
              <a:gd name="connsiteY112" fmla="*/ 611774 h 926123"/>
              <a:gd name="connsiteX113" fmla="*/ 5781675 w 6753225"/>
              <a:gd name="connsiteY113" fmla="*/ 478424 h 926123"/>
              <a:gd name="connsiteX114" fmla="*/ 5857875 w 6753225"/>
              <a:gd name="connsiteY114" fmla="*/ 611774 h 926123"/>
              <a:gd name="connsiteX115" fmla="*/ 5895975 w 6753225"/>
              <a:gd name="connsiteY115" fmla="*/ 259349 h 926123"/>
              <a:gd name="connsiteX116" fmla="*/ 5915025 w 6753225"/>
              <a:gd name="connsiteY116" fmla="*/ 745124 h 926123"/>
              <a:gd name="connsiteX117" fmla="*/ 5972175 w 6753225"/>
              <a:gd name="connsiteY117" fmla="*/ 611774 h 926123"/>
              <a:gd name="connsiteX118" fmla="*/ 6057900 w 6753225"/>
              <a:gd name="connsiteY118" fmla="*/ 868949 h 926123"/>
              <a:gd name="connsiteX119" fmla="*/ 6105525 w 6753225"/>
              <a:gd name="connsiteY119" fmla="*/ 478424 h 926123"/>
              <a:gd name="connsiteX120" fmla="*/ 6143625 w 6753225"/>
              <a:gd name="connsiteY120" fmla="*/ 868949 h 926123"/>
              <a:gd name="connsiteX121" fmla="*/ 6267450 w 6753225"/>
              <a:gd name="connsiteY121" fmla="*/ 392699 h 926123"/>
              <a:gd name="connsiteX122" fmla="*/ 6286500 w 6753225"/>
              <a:gd name="connsiteY122" fmla="*/ 564149 h 926123"/>
              <a:gd name="connsiteX123" fmla="*/ 6324600 w 6753225"/>
              <a:gd name="connsiteY123" fmla="*/ 364124 h 926123"/>
              <a:gd name="connsiteX124" fmla="*/ 6372225 w 6753225"/>
              <a:gd name="connsiteY124" fmla="*/ 707024 h 926123"/>
              <a:gd name="connsiteX125" fmla="*/ 6457950 w 6753225"/>
              <a:gd name="connsiteY125" fmla="*/ 421274 h 926123"/>
              <a:gd name="connsiteX126" fmla="*/ 6515100 w 6753225"/>
              <a:gd name="connsiteY126" fmla="*/ 678449 h 926123"/>
              <a:gd name="connsiteX127" fmla="*/ 6562725 w 6753225"/>
              <a:gd name="connsiteY127" fmla="*/ 468899 h 926123"/>
              <a:gd name="connsiteX128" fmla="*/ 6610350 w 6753225"/>
              <a:gd name="connsiteY128" fmla="*/ 678449 h 926123"/>
              <a:gd name="connsiteX129" fmla="*/ 6667500 w 6753225"/>
              <a:gd name="connsiteY129" fmla="*/ 278399 h 926123"/>
              <a:gd name="connsiteX130" fmla="*/ 6734175 w 6753225"/>
              <a:gd name="connsiteY130" fmla="*/ 592724 h 926123"/>
              <a:gd name="connsiteX131" fmla="*/ 6753225 w 6753225"/>
              <a:gd name="connsiteY131" fmla="*/ 459374 h 926123"/>
              <a:gd name="connsiteX0" fmla="*/ 0 w 6753225"/>
              <a:gd name="connsiteY0" fmla="*/ 497474 h 926123"/>
              <a:gd name="connsiteX1" fmla="*/ 28575 w 6753225"/>
              <a:gd name="connsiteY1" fmla="*/ 297449 h 926123"/>
              <a:gd name="connsiteX2" fmla="*/ 76200 w 6753225"/>
              <a:gd name="connsiteY2" fmla="*/ 183149 h 926123"/>
              <a:gd name="connsiteX3" fmla="*/ 133350 w 6753225"/>
              <a:gd name="connsiteY3" fmla="*/ 516524 h 926123"/>
              <a:gd name="connsiteX4" fmla="*/ 142875 w 6753225"/>
              <a:gd name="connsiteY4" fmla="*/ 135524 h 926123"/>
              <a:gd name="connsiteX5" fmla="*/ 180975 w 6753225"/>
              <a:gd name="connsiteY5" fmla="*/ 11699 h 926123"/>
              <a:gd name="connsiteX6" fmla="*/ 238125 w 6753225"/>
              <a:gd name="connsiteY6" fmla="*/ 392699 h 926123"/>
              <a:gd name="connsiteX7" fmla="*/ 342900 w 6753225"/>
              <a:gd name="connsiteY7" fmla="*/ 364124 h 926123"/>
              <a:gd name="connsiteX8" fmla="*/ 409575 w 6753225"/>
              <a:gd name="connsiteY8" fmla="*/ 840374 h 926123"/>
              <a:gd name="connsiteX9" fmla="*/ 476250 w 6753225"/>
              <a:gd name="connsiteY9" fmla="*/ 611774 h 926123"/>
              <a:gd name="connsiteX10" fmla="*/ 552450 w 6753225"/>
              <a:gd name="connsiteY10" fmla="*/ 611774 h 926123"/>
              <a:gd name="connsiteX11" fmla="*/ 590550 w 6753225"/>
              <a:gd name="connsiteY11" fmla="*/ 354599 h 926123"/>
              <a:gd name="connsiteX12" fmla="*/ 647700 w 6753225"/>
              <a:gd name="connsiteY12" fmla="*/ 592724 h 926123"/>
              <a:gd name="connsiteX13" fmla="*/ 704850 w 6753225"/>
              <a:gd name="connsiteY13" fmla="*/ 392699 h 926123"/>
              <a:gd name="connsiteX14" fmla="*/ 790575 w 6753225"/>
              <a:gd name="connsiteY14" fmla="*/ 345074 h 926123"/>
              <a:gd name="connsiteX15" fmla="*/ 838200 w 6753225"/>
              <a:gd name="connsiteY15" fmla="*/ 87899 h 926123"/>
              <a:gd name="connsiteX16" fmla="*/ 895350 w 6753225"/>
              <a:gd name="connsiteY16" fmla="*/ 516524 h 926123"/>
              <a:gd name="connsiteX17" fmla="*/ 952500 w 6753225"/>
              <a:gd name="connsiteY17" fmla="*/ 392699 h 926123"/>
              <a:gd name="connsiteX18" fmla="*/ 990600 w 6753225"/>
              <a:gd name="connsiteY18" fmla="*/ 649874 h 926123"/>
              <a:gd name="connsiteX19" fmla="*/ 1057275 w 6753225"/>
              <a:gd name="connsiteY19" fmla="*/ 459374 h 926123"/>
              <a:gd name="connsiteX20" fmla="*/ 1104900 w 6753225"/>
              <a:gd name="connsiteY20" fmla="*/ 592724 h 926123"/>
              <a:gd name="connsiteX21" fmla="*/ 1133475 w 6753225"/>
              <a:gd name="connsiteY21" fmla="*/ 345074 h 926123"/>
              <a:gd name="connsiteX22" fmla="*/ 1209675 w 6753225"/>
              <a:gd name="connsiteY22" fmla="*/ 459374 h 926123"/>
              <a:gd name="connsiteX23" fmla="*/ 1257300 w 6753225"/>
              <a:gd name="connsiteY23" fmla="*/ 459374 h 926123"/>
              <a:gd name="connsiteX24" fmla="*/ 1333500 w 6753225"/>
              <a:gd name="connsiteY24" fmla="*/ 335549 h 926123"/>
              <a:gd name="connsiteX25" fmla="*/ 1390650 w 6753225"/>
              <a:gd name="connsiteY25" fmla="*/ 611774 h 926123"/>
              <a:gd name="connsiteX26" fmla="*/ 1419225 w 6753225"/>
              <a:gd name="connsiteY26" fmla="*/ 678449 h 926123"/>
              <a:gd name="connsiteX27" fmla="*/ 1485900 w 6753225"/>
              <a:gd name="connsiteY27" fmla="*/ 487949 h 926123"/>
              <a:gd name="connsiteX28" fmla="*/ 1524000 w 6753225"/>
              <a:gd name="connsiteY28" fmla="*/ 764174 h 926123"/>
              <a:gd name="connsiteX29" fmla="*/ 1638300 w 6753225"/>
              <a:gd name="connsiteY29" fmla="*/ 440324 h 926123"/>
              <a:gd name="connsiteX30" fmla="*/ 1676400 w 6753225"/>
              <a:gd name="connsiteY30" fmla="*/ 707024 h 926123"/>
              <a:gd name="connsiteX31" fmla="*/ 1762125 w 6753225"/>
              <a:gd name="connsiteY31" fmla="*/ 373649 h 926123"/>
              <a:gd name="connsiteX32" fmla="*/ 1800225 w 6753225"/>
              <a:gd name="connsiteY32" fmla="*/ 487949 h 926123"/>
              <a:gd name="connsiteX33" fmla="*/ 1876425 w 6753225"/>
              <a:gd name="connsiteY33" fmla="*/ 135524 h 926123"/>
              <a:gd name="connsiteX34" fmla="*/ 1929134 w 6753225"/>
              <a:gd name="connsiteY34" fmla="*/ 312584 h 926123"/>
              <a:gd name="connsiteX35" fmla="*/ 2000250 w 6753225"/>
              <a:gd name="connsiteY35" fmla="*/ 78374 h 926123"/>
              <a:gd name="connsiteX36" fmla="*/ 2020469 w 6753225"/>
              <a:gd name="connsiteY36" fmla="*/ 449849 h 926123"/>
              <a:gd name="connsiteX37" fmla="*/ 2076450 w 6753225"/>
              <a:gd name="connsiteY37" fmla="*/ 211724 h 926123"/>
              <a:gd name="connsiteX38" fmla="*/ 2125244 w 6753225"/>
              <a:gd name="connsiteY38" fmla="*/ 445408 h 926123"/>
              <a:gd name="connsiteX39" fmla="*/ 2209800 w 6753225"/>
              <a:gd name="connsiteY39" fmla="*/ 125999 h 926123"/>
              <a:gd name="connsiteX40" fmla="*/ 2222714 w 6753225"/>
              <a:gd name="connsiteY40" fmla="*/ 421274 h 926123"/>
              <a:gd name="connsiteX41" fmla="*/ 2247374 w 6753225"/>
              <a:gd name="connsiteY41" fmla="*/ 463289 h 926123"/>
              <a:gd name="connsiteX42" fmla="*/ 2324100 w 6753225"/>
              <a:gd name="connsiteY42" fmla="*/ 249824 h 926123"/>
              <a:gd name="connsiteX43" fmla="*/ 2324100 w 6753225"/>
              <a:gd name="connsiteY43" fmla="*/ 326024 h 926123"/>
              <a:gd name="connsiteX44" fmla="*/ 2370673 w 6753225"/>
              <a:gd name="connsiteY44" fmla="*/ 640349 h 926123"/>
              <a:gd name="connsiteX45" fmla="*/ 2438400 w 6753225"/>
              <a:gd name="connsiteY45" fmla="*/ 354599 h 926123"/>
              <a:gd name="connsiteX46" fmla="*/ 2466975 w 6753225"/>
              <a:gd name="connsiteY46" fmla="*/ 468899 h 926123"/>
              <a:gd name="connsiteX47" fmla="*/ 2514600 w 6753225"/>
              <a:gd name="connsiteY47" fmla="*/ 30749 h 926123"/>
              <a:gd name="connsiteX48" fmla="*/ 2571750 w 6753225"/>
              <a:gd name="connsiteY48" fmla="*/ 354599 h 926123"/>
              <a:gd name="connsiteX49" fmla="*/ 2581275 w 6753225"/>
              <a:gd name="connsiteY49" fmla="*/ 154574 h 926123"/>
              <a:gd name="connsiteX50" fmla="*/ 2628900 w 6753225"/>
              <a:gd name="connsiteY50" fmla="*/ 440324 h 926123"/>
              <a:gd name="connsiteX51" fmla="*/ 2683391 w 6753225"/>
              <a:gd name="connsiteY51" fmla="*/ 350116 h 926123"/>
              <a:gd name="connsiteX52" fmla="*/ 2743200 w 6753225"/>
              <a:gd name="connsiteY52" fmla="*/ 40274 h 926123"/>
              <a:gd name="connsiteX53" fmla="*/ 2767538 w 6753225"/>
              <a:gd name="connsiteY53" fmla="*/ 237920 h 926123"/>
              <a:gd name="connsiteX54" fmla="*/ 2809875 w 6753225"/>
              <a:gd name="connsiteY54" fmla="*/ 554624 h 926123"/>
              <a:gd name="connsiteX55" fmla="*/ 2847975 w 6753225"/>
              <a:gd name="connsiteY55" fmla="*/ 345074 h 926123"/>
              <a:gd name="connsiteX56" fmla="*/ 2895600 w 6753225"/>
              <a:gd name="connsiteY56" fmla="*/ 735599 h 926123"/>
              <a:gd name="connsiteX57" fmla="*/ 2962275 w 6753225"/>
              <a:gd name="connsiteY57" fmla="*/ 468899 h 926123"/>
              <a:gd name="connsiteX58" fmla="*/ 3019425 w 6753225"/>
              <a:gd name="connsiteY58" fmla="*/ 745124 h 926123"/>
              <a:gd name="connsiteX59" fmla="*/ 3067050 w 6753225"/>
              <a:gd name="connsiteY59" fmla="*/ 497474 h 926123"/>
              <a:gd name="connsiteX60" fmla="*/ 3133725 w 6753225"/>
              <a:gd name="connsiteY60" fmla="*/ 792749 h 926123"/>
              <a:gd name="connsiteX61" fmla="*/ 3190875 w 6753225"/>
              <a:gd name="connsiteY61" fmla="*/ 402224 h 926123"/>
              <a:gd name="connsiteX62" fmla="*/ 3219450 w 6753225"/>
              <a:gd name="connsiteY62" fmla="*/ 687974 h 926123"/>
              <a:gd name="connsiteX63" fmla="*/ 3333750 w 6753225"/>
              <a:gd name="connsiteY63" fmla="*/ 440324 h 926123"/>
              <a:gd name="connsiteX64" fmla="*/ 3314700 w 6753225"/>
              <a:gd name="connsiteY64" fmla="*/ 668924 h 926123"/>
              <a:gd name="connsiteX65" fmla="*/ 3409950 w 6753225"/>
              <a:gd name="connsiteY65" fmla="*/ 526049 h 926123"/>
              <a:gd name="connsiteX66" fmla="*/ 3457575 w 6753225"/>
              <a:gd name="connsiteY66" fmla="*/ 268874 h 926123"/>
              <a:gd name="connsiteX67" fmla="*/ 3491234 w 6753225"/>
              <a:gd name="connsiteY67" fmla="*/ 630824 h 926123"/>
              <a:gd name="connsiteX68" fmla="*/ 3544469 w 6753225"/>
              <a:gd name="connsiteY68" fmla="*/ 485728 h 926123"/>
              <a:gd name="connsiteX69" fmla="*/ 3600450 w 6753225"/>
              <a:gd name="connsiteY69" fmla="*/ 840374 h 926123"/>
              <a:gd name="connsiteX70" fmla="*/ 3676650 w 6753225"/>
              <a:gd name="connsiteY70" fmla="*/ 440324 h 926123"/>
              <a:gd name="connsiteX71" fmla="*/ 3686175 w 6753225"/>
              <a:gd name="connsiteY71" fmla="*/ 516524 h 926123"/>
              <a:gd name="connsiteX72" fmla="*/ 3736664 w 6753225"/>
              <a:gd name="connsiteY72" fmla="*/ 773699 h 926123"/>
              <a:gd name="connsiteX73" fmla="*/ 3771900 w 6753225"/>
              <a:gd name="connsiteY73" fmla="*/ 468899 h 926123"/>
              <a:gd name="connsiteX74" fmla="*/ 3790950 w 6753225"/>
              <a:gd name="connsiteY74" fmla="*/ 287924 h 926123"/>
              <a:gd name="connsiteX75" fmla="*/ 3838575 w 6753225"/>
              <a:gd name="connsiteY75" fmla="*/ 392699 h 926123"/>
              <a:gd name="connsiteX76" fmla="*/ 3876792 w 6753225"/>
              <a:gd name="connsiteY76" fmla="*/ 569759 h 926123"/>
              <a:gd name="connsiteX77" fmla="*/ 3914775 w 6753225"/>
              <a:gd name="connsiteY77" fmla="*/ 316499 h 926123"/>
              <a:gd name="connsiteX78" fmla="*/ 3943350 w 6753225"/>
              <a:gd name="connsiteY78" fmla="*/ 602249 h 926123"/>
              <a:gd name="connsiteX79" fmla="*/ 4010025 w 6753225"/>
              <a:gd name="connsiteY79" fmla="*/ 221249 h 926123"/>
              <a:gd name="connsiteX80" fmla="*/ 4038600 w 6753225"/>
              <a:gd name="connsiteY80" fmla="*/ 554624 h 926123"/>
              <a:gd name="connsiteX81" fmla="*/ 4105275 w 6753225"/>
              <a:gd name="connsiteY81" fmla="*/ 249824 h 926123"/>
              <a:gd name="connsiteX82" fmla="*/ 4152900 w 6753225"/>
              <a:gd name="connsiteY82" fmla="*/ 468899 h 926123"/>
              <a:gd name="connsiteX83" fmla="*/ 4181475 w 6753225"/>
              <a:gd name="connsiteY83" fmla="*/ 602249 h 926123"/>
              <a:gd name="connsiteX84" fmla="*/ 4219575 w 6753225"/>
              <a:gd name="connsiteY84" fmla="*/ 487949 h 926123"/>
              <a:gd name="connsiteX85" fmla="*/ 4267200 w 6753225"/>
              <a:gd name="connsiteY85" fmla="*/ 840374 h 926123"/>
              <a:gd name="connsiteX86" fmla="*/ 4286250 w 6753225"/>
              <a:gd name="connsiteY86" fmla="*/ 602249 h 926123"/>
              <a:gd name="connsiteX87" fmla="*/ 4381500 w 6753225"/>
              <a:gd name="connsiteY87" fmla="*/ 926099 h 926123"/>
              <a:gd name="connsiteX88" fmla="*/ 4429125 w 6753225"/>
              <a:gd name="connsiteY88" fmla="*/ 621299 h 926123"/>
              <a:gd name="connsiteX89" fmla="*/ 4457700 w 6753225"/>
              <a:gd name="connsiteY89" fmla="*/ 916574 h 926123"/>
              <a:gd name="connsiteX90" fmla="*/ 4543425 w 6753225"/>
              <a:gd name="connsiteY90" fmla="*/ 554624 h 926123"/>
              <a:gd name="connsiteX91" fmla="*/ 4581525 w 6753225"/>
              <a:gd name="connsiteY91" fmla="*/ 745124 h 926123"/>
              <a:gd name="connsiteX92" fmla="*/ 4638675 w 6753225"/>
              <a:gd name="connsiteY92" fmla="*/ 345074 h 926123"/>
              <a:gd name="connsiteX93" fmla="*/ 4705350 w 6753225"/>
              <a:gd name="connsiteY93" fmla="*/ 678449 h 926123"/>
              <a:gd name="connsiteX94" fmla="*/ 4752975 w 6753225"/>
              <a:gd name="connsiteY94" fmla="*/ 202199 h 926123"/>
              <a:gd name="connsiteX95" fmla="*/ 4819650 w 6753225"/>
              <a:gd name="connsiteY95" fmla="*/ 459374 h 926123"/>
              <a:gd name="connsiteX96" fmla="*/ 4914900 w 6753225"/>
              <a:gd name="connsiteY96" fmla="*/ 202199 h 926123"/>
              <a:gd name="connsiteX97" fmla="*/ 4914900 w 6753225"/>
              <a:gd name="connsiteY97" fmla="*/ 526049 h 926123"/>
              <a:gd name="connsiteX98" fmla="*/ 5010150 w 6753225"/>
              <a:gd name="connsiteY98" fmla="*/ 116474 h 926123"/>
              <a:gd name="connsiteX99" fmla="*/ 5038725 w 6753225"/>
              <a:gd name="connsiteY99" fmla="*/ 468899 h 926123"/>
              <a:gd name="connsiteX100" fmla="*/ 5105400 w 6753225"/>
              <a:gd name="connsiteY100" fmla="*/ 116474 h 926123"/>
              <a:gd name="connsiteX101" fmla="*/ 5153025 w 6753225"/>
              <a:gd name="connsiteY101" fmla="*/ 649874 h 926123"/>
              <a:gd name="connsiteX102" fmla="*/ 5210175 w 6753225"/>
              <a:gd name="connsiteY102" fmla="*/ 240299 h 926123"/>
              <a:gd name="connsiteX103" fmla="*/ 5248275 w 6753225"/>
              <a:gd name="connsiteY103" fmla="*/ 326024 h 926123"/>
              <a:gd name="connsiteX104" fmla="*/ 5276850 w 6753225"/>
              <a:gd name="connsiteY104" fmla="*/ 516524 h 926123"/>
              <a:gd name="connsiteX105" fmla="*/ 5372100 w 6753225"/>
              <a:gd name="connsiteY105" fmla="*/ 268874 h 926123"/>
              <a:gd name="connsiteX106" fmla="*/ 5422589 w 6753225"/>
              <a:gd name="connsiteY106" fmla="*/ 708718 h 926123"/>
              <a:gd name="connsiteX107" fmla="*/ 5448300 w 6753225"/>
              <a:gd name="connsiteY107" fmla="*/ 383174 h 926123"/>
              <a:gd name="connsiteX108" fmla="*/ 5457825 w 6753225"/>
              <a:gd name="connsiteY108" fmla="*/ 59324 h 926123"/>
              <a:gd name="connsiteX109" fmla="*/ 5524500 w 6753225"/>
              <a:gd name="connsiteY109" fmla="*/ 287924 h 926123"/>
              <a:gd name="connsiteX110" fmla="*/ 5600700 w 6753225"/>
              <a:gd name="connsiteY110" fmla="*/ 183149 h 926123"/>
              <a:gd name="connsiteX111" fmla="*/ 5629275 w 6753225"/>
              <a:gd name="connsiteY111" fmla="*/ 430799 h 926123"/>
              <a:gd name="connsiteX112" fmla="*/ 5657850 w 6753225"/>
              <a:gd name="connsiteY112" fmla="*/ 202199 h 926123"/>
              <a:gd name="connsiteX113" fmla="*/ 5753100 w 6753225"/>
              <a:gd name="connsiteY113" fmla="*/ 611774 h 926123"/>
              <a:gd name="connsiteX114" fmla="*/ 5781675 w 6753225"/>
              <a:gd name="connsiteY114" fmla="*/ 478424 h 926123"/>
              <a:gd name="connsiteX115" fmla="*/ 5857875 w 6753225"/>
              <a:gd name="connsiteY115" fmla="*/ 611774 h 926123"/>
              <a:gd name="connsiteX116" fmla="*/ 5895975 w 6753225"/>
              <a:gd name="connsiteY116" fmla="*/ 259349 h 926123"/>
              <a:gd name="connsiteX117" fmla="*/ 5915025 w 6753225"/>
              <a:gd name="connsiteY117" fmla="*/ 745124 h 926123"/>
              <a:gd name="connsiteX118" fmla="*/ 5972175 w 6753225"/>
              <a:gd name="connsiteY118" fmla="*/ 611774 h 926123"/>
              <a:gd name="connsiteX119" fmla="*/ 6057900 w 6753225"/>
              <a:gd name="connsiteY119" fmla="*/ 868949 h 926123"/>
              <a:gd name="connsiteX120" fmla="*/ 6105525 w 6753225"/>
              <a:gd name="connsiteY120" fmla="*/ 478424 h 926123"/>
              <a:gd name="connsiteX121" fmla="*/ 6143625 w 6753225"/>
              <a:gd name="connsiteY121" fmla="*/ 868949 h 926123"/>
              <a:gd name="connsiteX122" fmla="*/ 6267450 w 6753225"/>
              <a:gd name="connsiteY122" fmla="*/ 392699 h 926123"/>
              <a:gd name="connsiteX123" fmla="*/ 6286500 w 6753225"/>
              <a:gd name="connsiteY123" fmla="*/ 564149 h 926123"/>
              <a:gd name="connsiteX124" fmla="*/ 6324600 w 6753225"/>
              <a:gd name="connsiteY124" fmla="*/ 364124 h 926123"/>
              <a:gd name="connsiteX125" fmla="*/ 6372225 w 6753225"/>
              <a:gd name="connsiteY125" fmla="*/ 707024 h 926123"/>
              <a:gd name="connsiteX126" fmla="*/ 6457950 w 6753225"/>
              <a:gd name="connsiteY126" fmla="*/ 421274 h 926123"/>
              <a:gd name="connsiteX127" fmla="*/ 6515100 w 6753225"/>
              <a:gd name="connsiteY127" fmla="*/ 678449 h 926123"/>
              <a:gd name="connsiteX128" fmla="*/ 6562725 w 6753225"/>
              <a:gd name="connsiteY128" fmla="*/ 468899 h 926123"/>
              <a:gd name="connsiteX129" fmla="*/ 6610350 w 6753225"/>
              <a:gd name="connsiteY129" fmla="*/ 678449 h 926123"/>
              <a:gd name="connsiteX130" fmla="*/ 6667500 w 6753225"/>
              <a:gd name="connsiteY130" fmla="*/ 278399 h 926123"/>
              <a:gd name="connsiteX131" fmla="*/ 6734175 w 6753225"/>
              <a:gd name="connsiteY131" fmla="*/ 592724 h 926123"/>
              <a:gd name="connsiteX132" fmla="*/ 6753225 w 6753225"/>
              <a:gd name="connsiteY132" fmla="*/ 459374 h 926123"/>
              <a:gd name="connsiteX0" fmla="*/ 0 w 6753225"/>
              <a:gd name="connsiteY0" fmla="*/ 497474 h 926123"/>
              <a:gd name="connsiteX1" fmla="*/ 28575 w 6753225"/>
              <a:gd name="connsiteY1" fmla="*/ 297449 h 926123"/>
              <a:gd name="connsiteX2" fmla="*/ 76200 w 6753225"/>
              <a:gd name="connsiteY2" fmla="*/ 183149 h 926123"/>
              <a:gd name="connsiteX3" fmla="*/ 133350 w 6753225"/>
              <a:gd name="connsiteY3" fmla="*/ 516524 h 926123"/>
              <a:gd name="connsiteX4" fmla="*/ 142875 w 6753225"/>
              <a:gd name="connsiteY4" fmla="*/ 135524 h 926123"/>
              <a:gd name="connsiteX5" fmla="*/ 180975 w 6753225"/>
              <a:gd name="connsiteY5" fmla="*/ 11699 h 926123"/>
              <a:gd name="connsiteX6" fmla="*/ 238125 w 6753225"/>
              <a:gd name="connsiteY6" fmla="*/ 392699 h 926123"/>
              <a:gd name="connsiteX7" fmla="*/ 342900 w 6753225"/>
              <a:gd name="connsiteY7" fmla="*/ 364124 h 926123"/>
              <a:gd name="connsiteX8" fmla="*/ 409575 w 6753225"/>
              <a:gd name="connsiteY8" fmla="*/ 840374 h 926123"/>
              <a:gd name="connsiteX9" fmla="*/ 476250 w 6753225"/>
              <a:gd name="connsiteY9" fmla="*/ 611774 h 926123"/>
              <a:gd name="connsiteX10" fmla="*/ 552450 w 6753225"/>
              <a:gd name="connsiteY10" fmla="*/ 611774 h 926123"/>
              <a:gd name="connsiteX11" fmla="*/ 590550 w 6753225"/>
              <a:gd name="connsiteY11" fmla="*/ 354599 h 926123"/>
              <a:gd name="connsiteX12" fmla="*/ 647700 w 6753225"/>
              <a:gd name="connsiteY12" fmla="*/ 592724 h 926123"/>
              <a:gd name="connsiteX13" fmla="*/ 704850 w 6753225"/>
              <a:gd name="connsiteY13" fmla="*/ 392699 h 926123"/>
              <a:gd name="connsiteX14" fmla="*/ 790575 w 6753225"/>
              <a:gd name="connsiteY14" fmla="*/ 345074 h 926123"/>
              <a:gd name="connsiteX15" fmla="*/ 838200 w 6753225"/>
              <a:gd name="connsiteY15" fmla="*/ 87899 h 926123"/>
              <a:gd name="connsiteX16" fmla="*/ 895350 w 6753225"/>
              <a:gd name="connsiteY16" fmla="*/ 516524 h 926123"/>
              <a:gd name="connsiteX17" fmla="*/ 952500 w 6753225"/>
              <a:gd name="connsiteY17" fmla="*/ 392699 h 926123"/>
              <a:gd name="connsiteX18" fmla="*/ 990600 w 6753225"/>
              <a:gd name="connsiteY18" fmla="*/ 649874 h 926123"/>
              <a:gd name="connsiteX19" fmla="*/ 1057275 w 6753225"/>
              <a:gd name="connsiteY19" fmla="*/ 459374 h 926123"/>
              <a:gd name="connsiteX20" fmla="*/ 1104900 w 6753225"/>
              <a:gd name="connsiteY20" fmla="*/ 592724 h 926123"/>
              <a:gd name="connsiteX21" fmla="*/ 1133475 w 6753225"/>
              <a:gd name="connsiteY21" fmla="*/ 345074 h 926123"/>
              <a:gd name="connsiteX22" fmla="*/ 1209675 w 6753225"/>
              <a:gd name="connsiteY22" fmla="*/ 459374 h 926123"/>
              <a:gd name="connsiteX23" fmla="*/ 1257300 w 6753225"/>
              <a:gd name="connsiteY23" fmla="*/ 459374 h 926123"/>
              <a:gd name="connsiteX24" fmla="*/ 1333500 w 6753225"/>
              <a:gd name="connsiteY24" fmla="*/ 335549 h 926123"/>
              <a:gd name="connsiteX25" fmla="*/ 1390650 w 6753225"/>
              <a:gd name="connsiteY25" fmla="*/ 611774 h 926123"/>
              <a:gd name="connsiteX26" fmla="*/ 1419225 w 6753225"/>
              <a:gd name="connsiteY26" fmla="*/ 678449 h 926123"/>
              <a:gd name="connsiteX27" fmla="*/ 1485900 w 6753225"/>
              <a:gd name="connsiteY27" fmla="*/ 487949 h 926123"/>
              <a:gd name="connsiteX28" fmla="*/ 1524000 w 6753225"/>
              <a:gd name="connsiteY28" fmla="*/ 764174 h 926123"/>
              <a:gd name="connsiteX29" fmla="*/ 1638300 w 6753225"/>
              <a:gd name="connsiteY29" fmla="*/ 440324 h 926123"/>
              <a:gd name="connsiteX30" fmla="*/ 1676400 w 6753225"/>
              <a:gd name="connsiteY30" fmla="*/ 707024 h 926123"/>
              <a:gd name="connsiteX31" fmla="*/ 1762125 w 6753225"/>
              <a:gd name="connsiteY31" fmla="*/ 373649 h 926123"/>
              <a:gd name="connsiteX32" fmla="*/ 1800225 w 6753225"/>
              <a:gd name="connsiteY32" fmla="*/ 487949 h 926123"/>
              <a:gd name="connsiteX33" fmla="*/ 1876425 w 6753225"/>
              <a:gd name="connsiteY33" fmla="*/ 135524 h 926123"/>
              <a:gd name="connsiteX34" fmla="*/ 1929134 w 6753225"/>
              <a:gd name="connsiteY34" fmla="*/ 312584 h 926123"/>
              <a:gd name="connsiteX35" fmla="*/ 2000250 w 6753225"/>
              <a:gd name="connsiteY35" fmla="*/ 78374 h 926123"/>
              <a:gd name="connsiteX36" fmla="*/ 2020469 w 6753225"/>
              <a:gd name="connsiteY36" fmla="*/ 449849 h 926123"/>
              <a:gd name="connsiteX37" fmla="*/ 2076450 w 6753225"/>
              <a:gd name="connsiteY37" fmla="*/ 211724 h 926123"/>
              <a:gd name="connsiteX38" fmla="*/ 2125244 w 6753225"/>
              <a:gd name="connsiteY38" fmla="*/ 445408 h 926123"/>
              <a:gd name="connsiteX39" fmla="*/ 2209800 w 6753225"/>
              <a:gd name="connsiteY39" fmla="*/ 125999 h 926123"/>
              <a:gd name="connsiteX40" fmla="*/ 2222714 w 6753225"/>
              <a:gd name="connsiteY40" fmla="*/ 421274 h 926123"/>
              <a:gd name="connsiteX41" fmla="*/ 2247374 w 6753225"/>
              <a:gd name="connsiteY41" fmla="*/ 463289 h 926123"/>
              <a:gd name="connsiteX42" fmla="*/ 2324100 w 6753225"/>
              <a:gd name="connsiteY42" fmla="*/ 249824 h 926123"/>
              <a:gd name="connsiteX43" fmla="*/ 2324100 w 6753225"/>
              <a:gd name="connsiteY43" fmla="*/ 326024 h 926123"/>
              <a:gd name="connsiteX44" fmla="*/ 2370673 w 6753225"/>
              <a:gd name="connsiteY44" fmla="*/ 640349 h 926123"/>
              <a:gd name="connsiteX45" fmla="*/ 2438400 w 6753225"/>
              <a:gd name="connsiteY45" fmla="*/ 354599 h 926123"/>
              <a:gd name="connsiteX46" fmla="*/ 2466975 w 6753225"/>
              <a:gd name="connsiteY46" fmla="*/ 468899 h 926123"/>
              <a:gd name="connsiteX47" fmla="*/ 2514600 w 6753225"/>
              <a:gd name="connsiteY47" fmla="*/ 30749 h 926123"/>
              <a:gd name="connsiteX48" fmla="*/ 2571750 w 6753225"/>
              <a:gd name="connsiteY48" fmla="*/ 354599 h 926123"/>
              <a:gd name="connsiteX49" fmla="*/ 2581275 w 6753225"/>
              <a:gd name="connsiteY49" fmla="*/ 154574 h 926123"/>
              <a:gd name="connsiteX50" fmla="*/ 2628900 w 6753225"/>
              <a:gd name="connsiteY50" fmla="*/ 440324 h 926123"/>
              <a:gd name="connsiteX51" fmla="*/ 2683391 w 6753225"/>
              <a:gd name="connsiteY51" fmla="*/ 350116 h 926123"/>
              <a:gd name="connsiteX52" fmla="*/ 2743200 w 6753225"/>
              <a:gd name="connsiteY52" fmla="*/ 40274 h 926123"/>
              <a:gd name="connsiteX53" fmla="*/ 2767538 w 6753225"/>
              <a:gd name="connsiteY53" fmla="*/ 237920 h 926123"/>
              <a:gd name="connsiteX54" fmla="*/ 2809875 w 6753225"/>
              <a:gd name="connsiteY54" fmla="*/ 554624 h 926123"/>
              <a:gd name="connsiteX55" fmla="*/ 2847975 w 6753225"/>
              <a:gd name="connsiteY55" fmla="*/ 345074 h 926123"/>
              <a:gd name="connsiteX56" fmla="*/ 2895600 w 6753225"/>
              <a:gd name="connsiteY56" fmla="*/ 735599 h 926123"/>
              <a:gd name="connsiteX57" fmla="*/ 2962275 w 6753225"/>
              <a:gd name="connsiteY57" fmla="*/ 468899 h 926123"/>
              <a:gd name="connsiteX58" fmla="*/ 3019425 w 6753225"/>
              <a:gd name="connsiteY58" fmla="*/ 745124 h 926123"/>
              <a:gd name="connsiteX59" fmla="*/ 3067050 w 6753225"/>
              <a:gd name="connsiteY59" fmla="*/ 497474 h 926123"/>
              <a:gd name="connsiteX60" fmla="*/ 3133725 w 6753225"/>
              <a:gd name="connsiteY60" fmla="*/ 792749 h 926123"/>
              <a:gd name="connsiteX61" fmla="*/ 3190875 w 6753225"/>
              <a:gd name="connsiteY61" fmla="*/ 402224 h 926123"/>
              <a:gd name="connsiteX62" fmla="*/ 3219450 w 6753225"/>
              <a:gd name="connsiteY62" fmla="*/ 687974 h 926123"/>
              <a:gd name="connsiteX63" fmla="*/ 3333750 w 6753225"/>
              <a:gd name="connsiteY63" fmla="*/ 440324 h 926123"/>
              <a:gd name="connsiteX64" fmla="*/ 3314700 w 6753225"/>
              <a:gd name="connsiteY64" fmla="*/ 668924 h 926123"/>
              <a:gd name="connsiteX65" fmla="*/ 3409950 w 6753225"/>
              <a:gd name="connsiteY65" fmla="*/ 526049 h 926123"/>
              <a:gd name="connsiteX66" fmla="*/ 3457575 w 6753225"/>
              <a:gd name="connsiteY66" fmla="*/ 268874 h 926123"/>
              <a:gd name="connsiteX67" fmla="*/ 3491234 w 6753225"/>
              <a:gd name="connsiteY67" fmla="*/ 630824 h 926123"/>
              <a:gd name="connsiteX68" fmla="*/ 3544469 w 6753225"/>
              <a:gd name="connsiteY68" fmla="*/ 485728 h 926123"/>
              <a:gd name="connsiteX69" fmla="*/ 3600450 w 6753225"/>
              <a:gd name="connsiteY69" fmla="*/ 840374 h 926123"/>
              <a:gd name="connsiteX70" fmla="*/ 3676650 w 6753225"/>
              <a:gd name="connsiteY70" fmla="*/ 440324 h 926123"/>
              <a:gd name="connsiteX71" fmla="*/ 3686175 w 6753225"/>
              <a:gd name="connsiteY71" fmla="*/ 516524 h 926123"/>
              <a:gd name="connsiteX72" fmla="*/ 3736664 w 6753225"/>
              <a:gd name="connsiteY72" fmla="*/ 773699 h 926123"/>
              <a:gd name="connsiteX73" fmla="*/ 3771900 w 6753225"/>
              <a:gd name="connsiteY73" fmla="*/ 468899 h 926123"/>
              <a:gd name="connsiteX74" fmla="*/ 3790950 w 6753225"/>
              <a:gd name="connsiteY74" fmla="*/ 287924 h 926123"/>
              <a:gd name="connsiteX75" fmla="*/ 3838575 w 6753225"/>
              <a:gd name="connsiteY75" fmla="*/ 392699 h 926123"/>
              <a:gd name="connsiteX76" fmla="*/ 3876792 w 6753225"/>
              <a:gd name="connsiteY76" fmla="*/ 569759 h 926123"/>
              <a:gd name="connsiteX77" fmla="*/ 3914775 w 6753225"/>
              <a:gd name="connsiteY77" fmla="*/ 316499 h 926123"/>
              <a:gd name="connsiteX78" fmla="*/ 3943350 w 6753225"/>
              <a:gd name="connsiteY78" fmla="*/ 602249 h 926123"/>
              <a:gd name="connsiteX79" fmla="*/ 4010025 w 6753225"/>
              <a:gd name="connsiteY79" fmla="*/ 221249 h 926123"/>
              <a:gd name="connsiteX80" fmla="*/ 4038600 w 6753225"/>
              <a:gd name="connsiteY80" fmla="*/ 554624 h 926123"/>
              <a:gd name="connsiteX81" fmla="*/ 4105275 w 6753225"/>
              <a:gd name="connsiteY81" fmla="*/ 249824 h 926123"/>
              <a:gd name="connsiteX82" fmla="*/ 4152900 w 6753225"/>
              <a:gd name="connsiteY82" fmla="*/ 468899 h 926123"/>
              <a:gd name="connsiteX83" fmla="*/ 4181475 w 6753225"/>
              <a:gd name="connsiteY83" fmla="*/ 602249 h 926123"/>
              <a:gd name="connsiteX84" fmla="*/ 4219575 w 6753225"/>
              <a:gd name="connsiteY84" fmla="*/ 487949 h 926123"/>
              <a:gd name="connsiteX85" fmla="*/ 4267200 w 6753225"/>
              <a:gd name="connsiteY85" fmla="*/ 840374 h 926123"/>
              <a:gd name="connsiteX86" fmla="*/ 4286250 w 6753225"/>
              <a:gd name="connsiteY86" fmla="*/ 602249 h 926123"/>
              <a:gd name="connsiteX87" fmla="*/ 4381500 w 6753225"/>
              <a:gd name="connsiteY87" fmla="*/ 926099 h 926123"/>
              <a:gd name="connsiteX88" fmla="*/ 4429125 w 6753225"/>
              <a:gd name="connsiteY88" fmla="*/ 621299 h 926123"/>
              <a:gd name="connsiteX89" fmla="*/ 4457700 w 6753225"/>
              <a:gd name="connsiteY89" fmla="*/ 916574 h 926123"/>
              <a:gd name="connsiteX90" fmla="*/ 4543425 w 6753225"/>
              <a:gd name="connsiteY90" fmla="*/ 554624 h 926123"/>
              <a:gd name="connsiteX91" fmla="*/ 4581525 w 6753225"/>
              <a:gd name="connsiteY91" fmla="*/ 745124 h 926123"/>
              <a:gd name="connsiteX92" fmla="*/ 4638675 w 6753225"/>
              <a:gd name="connsiteY92" fmla="*/ 345074 h 926123"/>
              <a:gd name="connsiteX93" fmla="*/ 4705350 w 6753225"/>
              <a:gd name="connsiteY93" fmla="*/ 678449 h 926123"/>
              <a:gd name="connsiteX94" fmla="*/ 4752975 w 6753225"/>
              <a:gd name="connsiteY94" fmla="*/ 202199 h 926123"/>
              <a:gd name="connsiteX95" fmla="*/ 4819650 w 6753225"/>
              <a:gd name="connsiteY95" fmla="*/ 459374 h 926123"/>
              <a:gd name="connsiteX96" fmla="*/ 4914900 w 6753225"/>
              <a:gd name="connsiteY96" fmla="*/ 202199 h 926123"/>
              <a:gd name="connsiteX97" fmla="*/ 4914900 w 6753225"/>
              <a:gd name="connsiteY97" fmla="*/ 526049 h 926123"/>
              <a:gd name="connsiteX98" fmla="*/ 5010150 w 6753225"/>
              <a:gd name="connsiteY98" fmla="*/ 116474 h 926123"/>
              <a:gd name="connsiteX99" fmla="*/ 5038725 w 6753225"/>
              <a:gd name="connsiteY99" fmla="*/ 468899 h 926123"/>
              <a:gd name="connsiteX100" fmla="*/ 5105400 w 6753225"/>
              <a:gd name="connsiteY100" fmla="*/ 116474 h 926123"/>
              <a:gd name="connsiteX101" fmla="*/ 5153025 w 6753225"/>
              <a:gd name="connsiteY101" fmla="*/ 649874 h 926123"/>
              <a:gd name="connsiteX102" fmla="*/ 5210175 w 6753225"/>
              <a:gd name="connsiteY102" fmla="*/ 240299 h 926123"/>
              <a:gd name="connsiteX103" fmla="*/ 5248275 w 6753225"/>
              <a:gd name="connsiteY103" fmla="*/ 326024 h 926123"/>
              <a:gd name="connsiteX104" fmla="*/ 5276850 w 6753225"/>
              <a:gd name="connsiteY104" fmla="*/ 516524 h 926123"/>
              <a:gd name="connsiteX105" fmla="*/ 5372100 w 6753225"/>
              <a:gd name="connsiteY105" fmla="*/ 268874 h 926123"/>
              <a:gd name="connsiteX106" fmla="*/ 5422589 w 6753225"/>
              <a:gd name="connsiteY106" fmla="*/ 708718 h 926123"/>
              <a:gd name="connsiteX107" fmla="*/ 5448300 w 6753225"/>
              <a:gd name="connsiteY107" fmla="*/ 383174 h 926123"/>
              <a:gd name="connsiteX108" fmla="*/ 5457825 w 6753225"/>
              <a:gd name="connsiteY108" fmla="*/ 59324 h 926123"/>
              <a:gd name="connsiteX109" fmla="*/ 5524500 w 6753225"/>
              <a:gd name="connsiteY109" fmla="*/ 287924 h 926123"/>
              <a:gd name="connsiteX110" fmla="*/ 5600700 w 6753225"/>
              <a:gd name="connsiteY110" fmla="*/ 183149 h 926123"/>
              <a:gd name="connsiteX111" fmla="*/ 5629275 w 6753225"/>
              <a:gd name="connsiteY111" fmla="*/ 430799 h 926123"/>
              <a:gd name="connsiteX112" fmla="*/ 5657850 w 6753225"/>
              <a:gd name="connsiteY112" fmla="*/ 202199 h 926123"/>
              <a:gd name="connsiteX113" fmla="*/ 5735131 w 6753225"/>
              <a:gd name="connsiteY113" fmla="*/ 322067 h 926123"/>
              <a:gd name="connsiteX114" fmla="*/ 5753100 w 6753225"/>
              <a:gd name="connsiteY114" fmla="*/ 611774 h 926123"/>
              <a:gd name="connsiteX115" fmla="*/ 5781675 w 6753225"/>
              <a:gd name="connsiteY115" fmla="*/ 478424 h 926123"/>
              <a:gd name="connsiteX116" fmla="*/ 5857875 w 6753225"/>
              <a:gd name="connsiteY116" fmla="*/ 611774 h 926123"/>
              <a:gd name="connsiteX117" fmla="*/ 5895975 w 6753225"/>
              <a:gd name="connsiteY117" fmla="*/ 259349 h 926123"/>
              <a:gd name="connsiteX118" fmla="*/ 5915025 w 6753225"/>
              <a:gd name="connsiteY118" fmla="*/ 745124 h 926123"/>
              <a:gd name="connsiteX119" fmla="*/ 5972175 w 6753225"/>
              <a:gd name="connsiteY119" fmla="*/ 611774 h 926123"/>
              <a:gd name="connsiteX120" fmla="*/ 6057900 w 6753225"/>
              <a:gd name="connsiteY120" fmla="*/ 868949 h 926123"/>
              <a:gd name="connsiteX121" fmla="*/ 6105525 w 6753225"/>
              <a:gd name="connsiteY121" fmla="*/ 478424 h 926123"/>
              <a:gd name="connsiteX122" fmla="*/ 6143625 w 6753225"/>
              <a:gd name="connsiteY122" fmla="*/ 868949 h 926123"/>
              <a:gd name="connsiteX123" fmla="*/ 6267450 w 6753225"/>
              <a:gd name="connsiteY123" fmla="*/ 392699 h 926123"/>
              <a:gd name="connsiteX124" fmla="*/ 6286500 w 6753225"/>
              <a:gd name="connsiteY124" fmla="*/ 564149 h 926123"/>
              <a:gd name="connsiteX125" fmla="*/ 6324600 w 6753225"/>
              <a:gd name="connsiteY125" fmla="*/ 364124 h 926123"/>
              <a:gd name="connsiteX126" fmla="*/ 6372225 w 6753225"/>
              <a:gd name="connsiteY126" fmla="*/ 707024 h 926123"/>
              <a:gd name="connsiteX127" fmla="*/ 6457950 w 6753225"/>
              <a:gd name="connsiteY127" fmla="*/ 421274 h 926123"/>
              <a:gd name="connsiteX128" fmla="*/ 6515100 w 6753225"/>
              <a:gd name="connsiteY128" fmla="*/ 678449 h 926123"/>
              <a:gd name="connsiteX129" fmla="*/ 6562725 w 6753225"/>
              <a:gd name="connsiteY129" fmla="*/ 468899 h 926123"/>
              <a:gd name="connsiteX130" fmla="*/ 6610350 w 6753225"/>
              <a:gd name="connsiteY130" fmla="*/ 678449 h 926123"/>
              <a:gd name="connsiteX131" fmla="*/ 6667500 w 6753225"/>
              <a:gd name="connsiteY131" fmla="*/ 278399 h 926123"/>
              <a:gd name="connsiteX132" fmla="*/ 6734175 w 6753225"/>
              <a:gd name="connsiteY132" fmla="*/ 592724 h 926123"/>
              <a:gd name="connsiteX133" fmla="*/ 6753225 w 6753225"/>
              <a:gd name="connsiteY133" fmla="*/ 459374 h 926123"/>
              <a:gd name="connsiteX0" fmla="*/ 0 w 6753225"/>
              <a:gd name="connsiteY0" fmla="*/ 497474 h 926123"/>
              <a:gd name="connsiteX1" fmla="*/ 28575 w 6753225"/>
              <a:gd name="connsiteY1" fmla="*/ 297449 h 926123"/>
              <a:gd name="connsiteX2" fmla="*/ 76200 w 6753225"/>
              <a:gd name="connsiteY2" fmla="*/ 183149 h 926123"/>
              <a:gd name="connsiteX3" fmla="*/ 133350 w 6753225"/>
              <a:gd name="connsiteY3" fmla="*/ 516524 h 926123"/>
              <a:gd name="connsiteX4" fmla="*/ 142875 w 6753225"/>
              <a:gd name="connsiteY4" fmla="*/ 135524 h 926123"/>
              <a:gd name="connsiteX5" fmla="*/ 180975 w 6753225"/>
              <a:gd name="connsiteY5" fmla="*/ 11699 h 926123"/>
              <a:gd name="connsiteX6" fmla="*/ 238125 w 6753225"/>
              <a:gd name="connsiteY6" fmla="*/ 392699 h 926123"/>
              <a:gd name="connsiteX7" fmla="*/ 342900 w 6753225"/>
              <a:gd name="connsiteY7" fmla="*/ 364124 h 926123"/>
              <a:gd name="connsiteX8" fmla="*/ 409575 w 6753225"/>
              <a:gd name="connsiteY8" fmla="*/ 840374 h 926123"/>
              <a:gd name="connsiteX9" fmla="*/ 476250 w 6753225"/>
              <a:gd name="connsiteY9" fmla="*/ 611774 h 926123"/>
              <a:gd name="connsiteX10" fmla="*/ 552450 w 6753225"/>
              <a:gd name="connsiteY10" fmla="*/ 611774 h 926123"/>
              <a:gd name="connsiteX11" fmla="*/ 590550 w 6753225"/>
              <a:gd name="connsiteY11" fmla="*/ 354599 h 926123"/>
              <a:gd name="connsiteX12" fmla="*/ 647700 w 6753225"/>
              <a:gd name="connsiteY12" fmla="*/ 592724 h 926123"/>
              <a:gd name="connsiteX13" fmla="*/ 704850 w 6753225"/>
              <a:gd name="connsiteY13" fmla="*/ 392699 h 926123"/>
              <a:gd name="connsiteX14" fmla="*/ 790575 w 6753225"/>
              <a:gd name="connsiteY14" fmla="*/ 345074 h 926123"/>
              <a:gd name="connsiteX15" fmla="*/ 838200 w 6753225"/>
              <a:gd name="connsiteY15" fmla="*/ 87899 h 926123"/>
              <a:gd name="connsiteX16" fmla="*/ 895350 w 6753225"/>
              <a:gd name="connsiteY16" fmla="*/ 516524 h 926123"/>
              <a:gd name="connsiteX17" fmla="*/ 952500 w 6753225"/>
              <a:gd name="connsiteY17" fmla="*/ 392699 h 926123"/>
              <a:gd name="connsiteX18" fmla="*/ 990600 w 6753225"/>
              <a:gd name="connsiteY18" fmla="*/ 649874 h 926123"/>
              <a:gd name="connsiteX19" fmla="*/ 1057275 w 6753225"/>
              <a:gd name="connsiteY19" fmla="*/ 459374 h 926123"/>
              <a:gd name="connsiteX20" fmla="*/ 1104900 w 6753225"/>
              <a:gd name="connsiteY20" fmla="*/ 592724 h 926123"/>
              <a:gd name="connsiteX21" fmla="*/ 1133475 w 6753225"/>
              <a:gd name="connsiteY21" fmla="*/ 345074 h 926123"/>
              <a:gd name="connsiteX22" fmla="*/ 1209675 w 6753225"/>
              <a:gd name="connsiteY22" fmla="*/ 459374 h 926123"/>
              <a:gd name="connsiteX23" fmla="*/ 1257300 w 6753225"/>
              <a:gd name="connsiteY23" fmla="*/ 459374 h 926123"/>
              <a:gd name="connsiteX24" fmla="*/ 1333500 w 6753225"/>
              <a:gd name="connsiteY24" fmla="*/ 335549 h 926123"/>
              <a:gd name="connsiteX25" fmla="*/ 1390650 w 6753225"/>
              <a:gd name="connsiteY25" fmla="*/ 611774 h 926123"/>
              <a:gd name="connsiteX26" fmla="*/ 1419225 w 6753225"/>
              <a:gd name="connsiteY26" fmla="*/ 678449 h 926123"/>
              <a:gd name="connsiteX27" fmla="*/ 1485900 w 6753225"/>
              <a:gd name="connsiteY27" fmla="*/ 487949 h 926123"/>
              <a:gd name="connsiteX28" fmla="*/ 1524000 w 6753225"/>
              <a:gd name="connsiteY28" fmla="*/ 764174 h 926123"/>
              <a:gd name="connsiteX29" fmla="*/ 1638300 w 6753225"/>
              <a:gd name="connsiteY29" fmla="*/ 440324 h 926123"/>
              <a:gd name="connsiteX30" fmla="*/ 1676400 w 6753225"/>
              <a:gd name="connsiteY30" fmla="*/ 707024 h 926123"/>
              <a:gd name="connsiteX31" fmla="*/ 1762125 w 6753225"/>
              <a:gd name="connsiteY31" fmla="*/ 373649 h 926123"/>
              <a:gd name="connsiteX32" fmla="*/ 1800225 w 6753225"/>
              <a:gd name="connsiteY32" fmla="*/ 487949 h 926123"/>
              <a:gd name="connsiteX33" fmla="*/ 1876425 w 6753225"/>
              <a:gd name="connsiteY33" fmla="*/ 135524 h 926123"/>
              <a:gd name="connsiteX34" fmla="*/ 1929134 w 6753225"/>
              <a:gd name="connsiteY34" fmla="*/ 312584 h 926123"/>
              <a:gd name="connsiteX35" fmla="*/ 2000250 w 6753225"/>
              <a:gd name="connsiteY35" fmla="*/ 78374 h 926123"/>
              <a:gd name="connsiteX36" fmla="*/ 2020469 w 6753225"/>
              <a:gd name="connsiteY36" fmla="*/ 449849 h 926123"/>
              <a:gd name="connsiteX37" fmla="*/ 2076450 w 6753225"/>
              <a:gd name="connsiteY37" fmla="*/ 211724 h 926123"/>
              <a:gd name="connsiteX38" fmla="*/ 2125244 w 6753225"/>
              <a:gd name="connsiteY38" fmla="*/ 445408 h 926123"/>
              <a:gd name="connsiteX39" fmla="*/ 2209800 w 6753225"/>
              <a:gd name="connsiteY39" fmla="*/ 125999 h 926123"/>
              <a:gd name="connsiteX40" fmla="*/ 2222714 w 6753225"/>
              <a:gd name="connsiteY40" fmla="*/ 421274 h 926123"/>
              <a:gd name="connsiteX41" fmla="*/ 2247374 w 6753225"/>
              <a:gd name="connsiteY41" fmla="*/ 463289 h 926123"/>
              <a:gd name="connsiteX42" fmla="*/ 2324100 w 6753225"/>
              <a:gd name="connsiteY42" fmla="*/ 249824 h 926123"/>
              <a:gd name="connsiteX43" fmla="*/ 2324100 w 6753225"/>
              <a:gd name="connsiteY43" fmla="*/ 326024 h 926123"/>
              <a:gd name="connsiteX44" fmla="*/ 2370673 w 6753225"/>
              <a:gd name="connsiteY44" fmla="*/ 640349 h 926123"/>
              <a:gd name="connsiteX45" fmla="*/ 2438400 w 6753225"/>
              <a:gd name="connsiteY45" fmla="*/ 354599 h 926123"/>
              <a:gd name="connsiteX46" fmla="*/ 2466975 w 6753225"/>
              <a:gd name="connsiteY46" fmla="*/ 468899 h 926123"/>
              <a:gd name="connsiteX47" fmla="*/ 2514600 w 6753225"/>
              <a:gd name="connsiteY47" fmla="*/ 30749 h 926123"/>
              <a:gd name="connsiteX48" fmla="*/ 2571750 w 6753225"/>
              <a:gd name="connsiteY48" fmla="*/ 354599 h 926123"/>
              <a:gd name="connsiteX49" fmla="*/ 2581275 w 6753225"/>
              <a:gd name="connsiteY49" fmla="*/ 154574 h 926123"/>
              <a:gd name="connsiteX50" fmla="*/ 2628900 w 6753225"/>
              <a:gd name="connsiteY50" fmla="*/ 440324 h 926123"/>
              <a:gd name="connsiteX51" fmla="*/ 2683391 w 6753225"/>
              <a:gd name="connsiteY51" fmla="*/ 350116 h 926123"/>
              <a:gd name="connsiteX52" fmla="*/ 2743200 w 6753225"/>
              <a:gd name="connsiteY52" fmla="*/ 40274 h 926123"/>
              <a:gd name="connsiteX53" fmla="*/ 2767538 w 6753225"/>
              <a:gd name="connsiteY53" fmla="*/ 237920 h 926123"/>
              <a:gd name="connsiteX54" fmla="*/ 2809875 w 6753225"/>
              <a:gd name="connsiteY54" fmla="*/ 554624 h 926123"/>
              <a:gd name="connsiteX55" fmla="*/ 2847975 w 6753225"/>
              <a:gd name="connsiteY55" fmla="*/ 345074 h 926123"/>
              <a:gd name="connsiteX56" fmla="*/ 2895600 w 6753225"/>
              <a:gd name="connsiteY56" fmla="*/ 735599 h 926123"/>
              <a:gd name="connsiteX57" fmla="*/ 2962275 w 6753225"/>
              <a:gd name="connsiteY57" fmla="*/ 468899 h 926123"/>
              <a:gd name="connsiteX58" fmla="*/ 3019425 w 6753225"/>
              <a:gd name="connsiteY58" fmla="*/ 745124 h 926123"/>
              <a:gd name="connsiteX59" fmla="*/ 3067050 w 6753225"/>
              <a:gd name="connsiteY59" fmla="*/ 497474 h 926123"/>
              <a:gd name="connsiteX60" fmla="*/ 3133725 w 6753225"/>
              <a:gd name="connsiteY60" fmla="*/ 792749 h 926123"/>
              <a:gd name="connsiteX61" fmla="*/ 3190875 w 6753225"/>
              <a:gd name="connsiteY61" fmla="*/ 402224 h 926123"/>
              <a:gd name="connsiteX62" fmla="*/ 3219450 w 6753225"/>
              <a:gd name="connsiteY62" fmla="*/ 687974 h 926123"/>
              <a:gd name="connsiteX63" fmla="*/ 3333750 w 6753225"/>
              <a:gd name="connsiteY63" fmla="*/ 440324 h 926123"/>
              <a:gd name="connsiteX64" fmla="*/ 3314700 w 6753225"/>
              <a:gd name="connsiteY64" fmla="*/ 668924 h 926123"/>
              <a:gd name="connsiteX65" fmla="*/ 3409950 w 6753225"/>
              <a:gd name="connsiteY65" fmla="*/ 526049 h 926123"/>
              <a:gd name="connsiteX66" fmla="*/ 3457575 w 6753225"/>
              <a:gd name="connsiteY66" fmla="*/ 268874 h 926123"/>
              <a:gd name="connsiteX67" fmla="*/ 3491234 w 6753225"/>
              <a:gd name="connsiteY67" fmla="*/ 630824 h 926123"/>
              <a:gd name="connsiteX68" fmla="*/ 3544469 w 6753225"/>
              <a:gd name="connsiteY68" fmla="*/ 485728 h 926123"/>
              <a:gd name="connsiteX69" fmla="*/ 3600450 w 6753225"/>
              <a:gd name="connsiteY69" fmla="*/ 840374 h 926123"/>
              <a:gd name="connsiteX70" fmla="*/ 3676650 w 6753225"/>
              <a:gd name="connsiteY70" fmla="*/ 440324 h 926123"/>
              <a:gd name="connsiteX71" fmla="*/ 3686175 w 6753225"/>
              <a:gd name="connsiteY71" fmla="*/ 516524 h 926123"/>
              <a:gd name="connsiteX72" fmla="*/ 3736664 w 6753225"/>
              <a:gd name="connsiteY72" fmla="*/ 773699 h 926123"/>
              <a:gd name="connsiteX73" fmla="*/ 3771900 w 6753225"/>
              <a:gd name="connsiteY73" fmla="*/ 468899 h 926123"/>
              <a:gd name="connsiteX74" fmla="*/ 3790950 w 6753225"/>
              <a:gd name="connsiteY74" fmla="*/ 287924 h 926123"/>
              <a:gd name="connsiteX75" fmla="*/ 3838575 w 6753225"/>
              <a:gd name="connsiteY75" fmla="*/ 392699 h 926123"/>
              <a:gd name="connsiteX76" fmla="*/ 3876792 w 6753225"/>
              <a:gd name="connsiteY76" fmla="*/ 569759 h 926123"/>
              <a:gd name="connsiteX77" fmla="*/ 3914775 w 6753225"/>
              <a:gd name="connsiteY77" fmla="*/ 316499 h 926123"/>
              <a:gd name="connsiteX78" fmla="*/ 3943350 w 6753225"/>
              <a:gd name="connsiteY78" fmla="*/ 602249 h 926123"/>
              <a:gd name="connsiteX79" fmla="*/ 4010025 w 6753225"/>
              <a:gd name="connsiteY79" fmla="*/ 221249 h 926123"/>
              <a:gd name="connsiteX80" fmla="*/ 4038600 w 6753225"/>
              <a:gd name="connsiteY80" fmla="*/ 554624 h 926123"/>
              <a:gd name="connsiteX81" fmla="*/ 4105275 w 6753225"/>
              <a:gd name="connsiteY81" fmla="*/ 249824 h 926123"/>
              <a:gd name="connsiteX82" fmla="*/ 4152900 w 6753225"/>
              <a:gd name="connsiteY82" fmla="*/ 468899 h 926123"/>
              <a:gd name="connsiteX83" fmla="*/ 4181475 w 6753225"/>
              <a:gd name="connsiteY83" fmla="*/ 602249 h 926123"/>
              <a:gd name="connsiteX84" fmla="*/ 4219575 w 6753225"/>
              <a:gd name="connsiteY84" fmla="*/ 487949 h 926123"/>
              <a:gd name="connsiteX85" fmla="*/ 4267200 w 6753225"/>
              <a:gd name="connsiteY85" fmla="*/ 840374 h 926123"/>
              <a:gd name="connsiteX86" fmla="*/ 4286250 w 6753225"/>
              <a:gd name="connsiteY86" fmla="*/ 602249 h 926123"/>
              <a:gd name="connsiteX87" fmla="*/ 4381500 w 6753225"/>
              <a:gd name="connsiteY87" fmla="*/ 926099 h 926123"/>
              <a:gd name="connsiteX88" fmla="*/ 4429125 w 6753225"/>
              <a:gd name="connsiteY88" fmla="*/ 621299 h 926123"/>
              <a:gd name="connsiteX89" fmla="*/ 4457700 w 6753225"/>
              <a:gd name="connsiteY89" fmla="*/ 916574 h 926123"/>
              <a:gd name="connsiteX90" fmla="*/ 4543425 w 6753225"/>
              <a:gd name="connsiteY90" fmla="*/ 554624 h 926123"/>
              <a:gd name="connsiteX91" fmla="*/ 4581525 w 6753225"/>
              <a:gd name="connsiteY91" fmla="*/ 745124 h 926123"/>
              <a:gd name="connsiteX92" fmla="*/ 4638675 w 6753225"/>
              <a:gd name="connsiteY92" fmla="*/ 345074 h 926123"/>
              <a:gd name="connsiteX93" fmla="*/ 4705350 w 6753225"/>
              <a:gd name="connsiteY93" fmla="*/ 678449 h 926123"/>
              <a:gd name="connsiteX94" fmla="*/ 4752975 w 6753225"/>
              <a:gd name="connsiteY94" fmla="*/ 202199 h 926123"/>
              <a:gd name="connsiteX95" fmla="*/ 4819650 w 6753225"/>
              <a:gd name="connsiteY95" fmla="*/ 459374 h 926123"/>
              <a:gd name="connsiteX96" fmla="*/ 4914900 w 6753225"/>
              <a:gd name="connsiteY96" fmla="*/ 202199 h 926123"/>
              <a:gd name="connsiteX97" fmla="*/ 4914900 w 6753225"/>
              <a:gd name="connsiteY97" fmla="*/ 526049 h 926123"/>
              <a:gd name="connsiteX98" fmla="*/ 5010150 w 6753225"/>
              <a:gd name="connsiteY98" fmla="*/ 116474 h 926123"/>
              <a:gd name="connsiteX99" fmla="*/ 5038725 w 6753225"/>
              <a:gd name="connsiteY99" fmla="*/ 468899 h 926123"/>
              <a:gd name="connsiteX100" fmla="*/ 5105400 w 6753225"/>
              <a:gd name="connsiteY100" fmla="*/ 116474 h 926123"/>
              <a:gd name="connsiteX101" fmla="*/ 5153025 w 6753225"/>
              <a:gd name="connsiteY101" fmla="*/ 649874 h 926123"/>
              <a:gd name="connsiteX102" fmla="*/ 5210175 w 6753225"/>
              <a:gd name="connsiteY102" fmla="*/ 240299 h 926123"/>
              <a:gd name="connsiteX103" fmla="*/ 5248275 w 6753225"/>
              <a:gd name="connsiteY103" fmla="*/ 326024 h 926123"/>
              <a:gd name="connsiteX104" fmla="*/ 5276850 w 6753225"/>
              <a:gd name="connsiteY104" fmla="*/ 516524 h 926123"/>
              <a:gd name="connsiteX105" fmla="*/ 5308785 w 6753225"/>
              <a:gd name="connsiteY105" fmla="*/ 316457 h 926123"/>
              <a:gd name="connsiteX106" fmla="*/ 5372100 w 6753225"/>
              <a:gd name="connsiteY106" fmla="*/ 268874 h 926123"/>
              <a:gd name="connsiteX107" fmla="*/ 5422589 w 6753225"/>
              <a:gd name="connsiteY107" fmla="*/ 708718 h 926123"/>
              <a:gd name="connsiteX108" fmla="*/ 5448300 w 6753225"/>
              <a:gd name="connsiteY108" fmla="*/ 383174 h 926123"/>
              <a:gd name="connsiteX109" fmla="*/ 5457825 w 6753225"/>
              <a:gd name="connsiteY109" fmla="*/ 59324 h 926123"/>
              <a:gd name="connsiteX110" fmla="*/ 5524500 w 6753225"/>
              <a:gd name="connsiteY110" fmla="*/ 287924 h 926123"/>
              <a:gd name="connsiteX111" fmla="*/ 5600700 w 6753225"/>
              <a:gd name="connsiteY111" fmla="*/ 183149 h 926123"/>
              <a:gd name="connsiteX112" fmla="*/ 5629275 w 6753225"/>
              <a:gd name="connsiteY112" fmla="*/ 430799 h 926123"/>
              <a:gd name="connsiteX113" fmla="*/ 5657850 w 6753225"/>
              <a:gd name="connsiteY113" fmla="*/ 202199 h 926123"/>
              <a:gd name="connsiteX114" fmla="*/ 5735131 w 6753225"/>
              <a:gd name="connsiteY114" fmla="*/ 322067 h 926123"/>
              <a:gd name="connsiteX115" fmla="*/ 5753100 w 6753225"/>
              <a:gd name="connsiteY115" fmla="*/ 611774 h 926123"/>
              <a:gd name="connsiteX116" fmla="*/ 5781675 w 6753225"/>
              <a:gd name="connsiteY116" fmla="*/ 478424 h 926123"/>
              <a:gd name="connsiteX117" fmla="*/ 5857875 w 6753225"/>
              <a:gd name="connsiteY117" fmla="*/ 611774 h 926123"/>
              <a:gd name="connsiteX118" fmla="*/ 5895975 w 6753225"/>
              <a:gd name="connsiteY118" fmla="*/ 259349 h 926123"/>
              <a:gd name="connsiteX119" fmla="*/ 5915025 w 6753225"/>
              <a:gd name="connsiteY119" fmla="*/ 745124 h 926123"/>
              <a:gd name="connsiteX120" fmla="*/ 5972175 w 6753225"/>
              <a:gd name="connsiteY120" fmla="*/ 611774 h 926123"/>
              <a:gd name="connsiteX121" fmla="*/ 6057900 w 6753225"/>
              <a:gd name="connsiteY121" fmla="*/ 868949 h 926123"/>
              <a:gd name="connsiteX122" fmla="*/ 6105525 w 6753225"/>
              <a:gd name="connsiteY122" fmla="*/ 478424 h 926123"/>
              <a:gd name="connsiteX123" fmla="*/ 6143625 w 6753225"/>
              <a:gd name="connsiteY123" fmla="*/ 868949 h 926123"/>
              <a:gd name="connsiteX124" fmla="*/ 6267450 w 6753225"/>
              <a:gd name="connsiteY124" fmla="*/ 392699 h 926123"/>
              <a:gd name="connsiteX125" fmla="*/ 6286500 w 6753225"/>
              <a:gd name="connsiteY125" fmla="*/ 564149 h 926123"/>
              <a:gd name="connsiteX126" fmla="*/ 6324600 w 6753225"/>
              <a:gd name="connsiteY126" fmla="*/ 364124 h 926123"/>
              <a:gd name="connsiteX127" fmla="*/ 6372225 w 6753225"/>
              <a:gd name="connsiteY127" fmla="*/ 707024 h 926123"/>
              <a:gd name="connsiteX128" fmla="*/ 6457950 w 6753225"/>
              <a:gd name="connsiteY128" fmla="*/ 421274 h 926123"/>
              <a:gd name="connsiteX129" fmla="*/ 6515100 w 6753225"/>
              <a:gd name="connsiteY129" fmla="*/ 678449 h 926123"/>
              <a:gd name="connsiteX130" fmla="*/ 6562725 w 6753225"/>
              <a:gd name="connsiteY130" fmla="*/ 468899 h 926123"/>
              <a:gd name="connsiteX131" fmla="*/ 6610350 w 6753225"/>
              <a:gd name="connsiteY131" fmla="*/ 678449 h 926123"/>
              <a:gd name="connsiteX132" fmla="*/ 6667500 w 6753225"/>
              <a:gd name="connsiteY132" fmla="*/ 278399 h 926123"/>
              <a:gd name="connsiteX133" fmla="*/ 6734175 w 6753225"/>
              <a:gd name="connsiteY133" fmla="*/ 592724 h 926123"/>
              <a:gd name="connsiteX134" fmla="*/ 6753225 w 6753225"/>
              <a:gd name="connsiteY134" fmla="*/ 459374 h 926123"/>
              <a:gd name="connsiteX0" fmla="*/ 0 w 6753225"/>
              <a:gd name="connsiteY0" fmla="*/ 497474 h 926123"/>
              <a:gd name="connsiteX1" fmla="*/ 28575 w 6753225"/>
              <a:gd name="connsiteY1" fmla="*/ 297449 h 926123"/>
              <a:gd name="connsiteX2" fmla="*/ 76200 w 6753225"/>
              <a:gd name="connsiteY2" fmla="*/ 183149 h 926123"/>
              <a:gd name="connsiteX3" fmla="*/ 133350 w 6753225"/>
              <a:gd name="connsiteY3" fmla="*/ 516524 h 926123"/>
              <a:gd name="connsiteX4" fmla="*/ 142875 w 6753225"/>
              <a:gd name="connsiteY4" fmla="*/ 135524 h 926123"/>
              <a:gd name="connsiteX5" fmla="*/ 180975 w 6753225"/>
              <a:gd name="connsiteY5" fmla="*/ 11699 h 926123"/>
              <a:gd name="connsiteX6" fmla="*/ 238125 w 6753225"/>
              <a:gd name="connsiteY6" fmla="*/ 392699 h 926123"/>
              <a:gd name="connsiteX7" fmla="*/ 342900 w 6753225"/>
              <a:gd name="connsiteY7" fmla="*/ 364124 h 926123"/>
              <a:gd name="connsiteX8" fmla="*/ 409575 w 6753225"/>
              <a:gd name="connsiteY8" fmla="*/ 840374 h 926123"/>
              <a:gd name="connsiteX9" fmla="*/ 476250 w 6753225"/>
              <a:gd name="connsiteY9" fmla="*/ 611774 h 926123"/>
              <a:gd name="connsiteX10" fmla="*/ 552450 w 6753225"/>
              <a:gd name="connsiteY10" fmla="*/ 611774 h 926123"/>
              <a:gd name="connsiteX11" fmla="*/ 590550 w 6753225"/>
              <a:gd name="connsiteY11" fmla="*/ 354599 h 926123"/>
              <a:gd name="connsiteX12" fmla="*/ 647700 w 6753225"/>
              <a:gd name="connsiteY12" fmla="*/ 592724 h 926123"/>
              <a:gd name="connsiteX13" fmla="*/ 704850 w 6753225"/>
              <a:gd name="connsiteY13" fmla="*/ 392699 h 926123"/>
              <a:gd name="connsiteX14" fmla="*/ 790575 w 6753225"/>
              <a:gd name="connsiteY14" fmla="*/ 345074 h 926123"/>
              <a:gd name="connsiteX15" fmla="*/ 838200 w 6753225"/>
              <a:gd name="connsiteY15" fmla="*/ 87899 h 926123"/>
              <a:gd name="connsiteX16" fmla="*/ 895350 w 6753225"/>
              <a:gd name="connsiteY16" fmla="*/ 516524 h 926123"/>
              <a:gd name="connsiteX17" fmla="*/ 952500 w 6753225"/>
              <a:gd name="connsiteY17" fmla="*/ 392699 h 926123"/>
              <a:gd name="connsiteX18" fmla="*/ 990600 w 6753225"/>
              <a:gd name="connsiteY18" fmla="*/ 649874 h 926123"/>
              <a:gd name="connsiteX19" fmla="*/ 1057275 w 6753225"/>
              <a:gd name="connsiteY19" fmla="*/ 459374 h 926123"/>
              <a:gd name="connsiteX20" fmla="*/ 1104900 w 6753225"/>
              <a:gd name="connsiteY20" fmla="*/ 592724 h 926123"/>
              <a:gd name="connsiteX21" fmla="*/ 1133475 w 6753225"/>
              <a:gd name="connsiteY21" fmla="*/ 345074 h 926123"/>
              <a:gd name="connsiteX22" fmla="*/ 1209675 w 6753225"/>
              <a:gd name="connsiteY22" fmla="*/ 459374 h 926123"/>
              <a:gd name="connsiteX23" fmla="*/ 1257300 w 6753225"/>
              <a:gd name="connsiteY23" fmla="*/ 459374 h 926123"/>
              <a:gd name="connsiteX24" fmla="*/ 1333500 w 6753225"/>
              <a:gd name="connsiteY24" fmla="*/ 335549 h 926123"/>
              <a:gd name="connsiteX25" fmla="*/ 1390650 w 6753225"/>
              <a:gd name="connsiteY25" fmla="*/ 611774 h 926123"/>
              <a:gd name="connsiteX26" fmla="*/ 1419225 w 6753225"/>
              <a:gd name="connsiteY26" fmla="*/ 678449 h 926123"/>
              <a:gd name="connsiteX27" fmla="*/ 1485900 w 6753225"/>
              <a:gd name="connsiteY27" fmla="*/ 487949 h 926123"/>
              <a:gd name="connsiteX28" fmla="*/ 1524000 w 6753225"/>
              <a:gd name="connsiteY28" fmla="*/ 764174 h 926123"/>
              <a:gd name="connsiteX29" fmla="*/ 1638300 w 6753225"/>
              <a:gd name="connsiteY29" fmla="*/ 440324 h 926123"/>
              <a:gd name="connsiteX30" fmla="*/ 1676400 w 6753225"/>
              <a:gd name="connsiteY30" fmla="*/ 707024 h 926123"/>
              <a:gd name="connsiteX31" fmla="*/ 1762125 w 6753225"/>
              <a:gd name="connsiteY31" fmla="*/ 373649 h 926123"/>
              <a:gd name="connsiteX32" fmla="*/ 1800225 w 6753225"/>
              <a:gd name="connsiteY32" fmla="*/ 487949 h 926123"/>
              <a:gd name="connsiteX33" fmla="*/ 1876425 w 6753225"/>
              <a:gd name="connsiteY33" fmla="*/ 135524 h 926123"/>
              <a:gd name="connsiteX34" fmla="*/ 1929134 w 6753225"/>
              <a:gd name="connsiteY34" fmla="*/ 312584 h 926123"/>
              <a:gd name="connsiteX35" fmla="*/ 2000250 w 6753225"/>
              <a:gd name="connsiteY35" fmla="*/ 78374 h 926123"/>
              <a:gd name="connsiteX36" fmla="*/ 2020469 w 6753225"/>
              <a:gd name="connsiteY36" fmla="*/ 449849 h 926123"/>
              <a:gd name="connsiteX37" fmla="*/ 2076450 w 6753225"/>
              <a:gd name="connsiteY37" fmla="*/ 211724 h 926123"/>
              <a:gd name="connsiteX38" fmla="*/ 2125244 w 6753225"/>
              <a:gd name="connsiteY38" fmla="*/ 445408 h 926123"/>
              <a:gd name="connsiteX39" fmla="*/ 2209800 w 6753225"/>
              <a:gd name="connsiteY39" fmla="*/ 125999 h 926123"/>
              <a:gd name="connsiteX40" fmla="*/ 2222714 w 6753225"/>
              <a:gd name="connsiteY40" fmla="*/ 421274 h 926123"/>
              <a:gd name="connsiteX41" fmla="*/ 2247374 w 6753225"/>
              <a:gd name="connsiteY41" fmla="*/ 463289 h 926123"/>
              <a:gd name="connsiteX42" fmla="*/ 2324100 w 6753225"/>
              <a:gd name="connsiteY42" fmla="*/ 249824 h 926123"/>
              <a:gd name="connsiteX43" fmla="*/ 2324100 w 6753225"/>
              <a:gd name="connsiteY43" fmla="*/ 326024 h 926123"/>
              <a:gd name="connsiteX44" fmla="*/ 2370673 w 6753225"/>
              <a:gd name="connsiteY44" fmla="*/ 640349 h 926123"/>
              <a:gd name="connsiteX45" fmla="*/ 2438400 w 6753225"/>
              <a:gd name="connsiteY45" fmla="*/ 354599 h 926123"/>
              <a:gd name="connsiteX46" fmla="*/ 2466975 w 6753225"/>
              <a:gd name="connsiteY46" fmla="*/ 468899 h 926123"/>
              <a:gd name="connsiteX47" fmla="*/ 2514600 w 6753225"/>
              <a:gd name="connsiteY47" fmla="*/ 30749 h 926123"/>
              <a:gd name="connsiteX48" fmla="*/ 2571750 w 6753225"/>
              <a:gd name="connsiteY48" fmla="*/ 354599 h 926123"/>
              <a:gd name="connsiteX49" fmla="*/ 2581275 w 6753225"/>
              <a:gd name="connsiteY49" fmla="*/ 154574 h 926123"/>
              <a:gd name="connsiteX50" fmla="*/ 2628900 w 6753225"/>
              <a:gd name="connsiteY50" fmla="*/ 440324 h 926123"/>
              <a:gd name="connsiteX51" fmla="*/ 2683391 w 6753225"/>
              <a:gd name="connsiteY51" fmla="*/ 350116 h 926123"/>
              <a:gd name="connsiteX52" fmla="*/ 2743200 w 6753225"/>
              <a:gd name="connsiteY52" fmla="*/ 40274 h 926123"/>
              <a:gd name="connsiteX53" fmla="*/ 2767538 w 6753225"/>
              <a:gd name="connsiteY53" fmla="*/ 237920 h 926123"/>
              <a:gd name="connsiteX54" fmla="*/ 2809875 w 6753225"/>
              <a:gd name="connsiteY54" fmla="*/ 554624 h 926123"/>
              <a:gd name="connsiteX55" fmla="*/ 2847975 w 6753225"/>
              <a:gd name="connsiteY55" fmla="*/ 345074 h 926123"/>
              <a:gd name="connsiteX56" fmla="*/ 2895600 w 6753225"/>
              <a:gd name="connsiteY56" fmla="*/ 735599 h 926123"/>
              <a:gd name="connsiteX57" fmla="*/ 2962275 w 6753225"/>
              <a:gd name="connsiteY57" fmla="*/ 468899 h 926123"/>
              <a:gd name="connsiteX58" fmla="*/ 3019425 w 6753225"/>
              <a:gd name="connsiteY58" fmla="*/ 745124 h 926123"/>
              <a:gd name="connsiteX59" fmla="*/ 3067050 w 6753225"/>
              <a:gd name="connsiteY59" fmla="*/ 497474 h 926123"/>
              <a:gd name="connsiteX60" fmla="*/ 3133725 w 6753225"/>
              <a:gd name="connsiteY60" fmla="*/ 792749 h 926123"/>
              <a:gd name="connsiteX61" fmla="*/ 3190875 w 6753225"/>
              <a:gd name="connsiteY61" fmla="*/ 402224 h 926123"/>
              <a:gd name="connsiteX62" fmla="*/ 3219450 w 6753225"/>
              <a:gd name="connsiteY62" fmla="*/ 687974 h 926123"/>
              <a:gd name="connsiteX63" fmla="*/ 3333750 w 6753225"/>
              <a:gd name="connsiteY63" fmla="*/ 440324 h 926123"/>
              <a:gd name="connsiteX64" fmla="*/ 3314700 w 6753225"/>
              <a:gd name="connsiteY64" fmla="*/ 668924 h 926123"/>
              <a:gd name="connsiteX65" fmla="*/ 3409950 w 6753225"/>
              <a:gd name="connsiteY65" fmla="*/ 526049 h 926123"/>
              <a:gd name="connsiteX66" fmla="*/ 3457575 w 6753225"/>
              <a:gd name="connsiteY66" fmla="*/ 268874 h 926123"/>
              <a:gd name="connsiteX67" fmla="*/ 3491234 w 6753225"/>
              <a:gd name="connsiteY67" fmla="*/ 630824 h 926123"/>
              <a:gd name="connsiteX68" fmla="*/ 3544469 w 6753225"/>
              <a:gd name="connsiteY68" fmla="*/ 485728 h 926123"/>
              <a:gd name="connsiteX69" fmla="*/ 3600450 w 6753225"/>
              <a:gd name="connsiteY69" fmla="*/ 840374 h 926123"/>
              <a:gd name="connsiteX70" fmla="*/ 3676650 w 6753225"/>
              <a:gd name="connsiteY70" fmla="*/ 440324 h 926123"/>
              <a:gd name="connsiteX71" fmla="*/ 3686175 w 6753225"/>
              <a:gd name="connsiteY71" fmla="*/ 516524 h 926123"/>
              <a:gd name="connsiteX72" fmla="*/ 3736664 w 6753225"/>
              <a:gd name="connsiteY72" fmla="*/ 773699 h 926123"/>
              <a:gd name="connsiteX73" fmla="*/ 3771900 w 6753225"/>
              <a:gd name="connsiteY73" fmla="*/ 468899 h 926123"/>
              <a:gd name="connsiteX74" fmla="*/ 3790950 w 6753225"/>
              <a:gd name="connsiteY74" fmla="*/ 287924 h 926123"/>
              <a:gd name="connsiteX75" fmla="*/ 3838575 w 6753225"/>
              <a:gd name="connsiteY75" fmla="*/ 392699 h 926123"/>
              <a:gd name="connsiteX76" fmla="*/ 3876792 w 6753225"/>
              <a:gd name="connsiteY76" fmla="*/ 569759 h 926123"/>
              <a:gd name="connsiteX77" fmla="*/ 3914775 w 6753225"/>
              <a:gd name="connsiteY77" fmla="*/ 316499 h 926123"/>
              <a:gd name="connsiteX78" fmla="*/ 3943350 w 6753225"/>
              <a:gd name="connsiteY78" fmla="*/ 602249 h 926123"/>
              <a:gd name="connsiteX79" fmla="*/ 4010025 w 6753225"/>
              <a:gd name="connsiteY79" fmla="*/ 221249 h 926123"/>
              <a:gd name="connsiteX80" fmla="*/ 4038600 w 6753225"/>
              <a:gd name="connsiteY80" fmla="*/ 554624 h 926123"/>
              <a:gd name="connsiteX81" fmla="*/ 4105275 w 6753225"/>
              <a:gd name="connsiteY81" fmla="*/ 249824 h 926123"/>
              <a:gd name="connsiteX82" fmla="*/ 4152900 w 6753225"/>
              <a:gd name="connsiteY82" fmla="*/ 468899 h 926123"/>
              <a:gd name="connsiteX83" fmla="*/ 4181475 w 6753225"/>
              <a:gd name="connsiteY83" fmla="*/ 602249 h 926123"/>
              <a:gd name="connsiteX84" fmla="*/ 4219575 w 6753225"/>
              <a:gd name="connsiteY84" fmla="*/ 487949 h 926123"/>
              <a:gd name="connsiteX85" fmla="*/ 4267200 w 6753225"/>
              <a:gd name="connsiteY85" fmla="*/ 840374 h 926123"/>
              <a:gd name="connsiteX86" fmla="*/ 4286250 w 6753225"/>
              <a:gd name="connsiteY86" fmla="*/ 602249 h 926123"/>
              <a:gd name="connsiteX87" fmla="*/ 4381500 w 6753225"/>
              <a:gd name="connsiteY87" fmla="*/ 926099 h 926123"/>
              <a:gd name="connsiteX88" fmla="*/ 4429125 w 6753225"/>
              <a:gd name="connsiteY88" fmla="*/ 621299 h 926123"/>
              <a:gd name="connsiteX89" fmla="*/ 4457700 w 6753225"/>
              <a:gd name="connsiteY89" fmla="*/ 916574 h 926123"/>
              <a:gd name="connsiteX90" fmla="*/ 4543425 w 6753225"/>
              <a:gd name="connsiteY90" fmla="*/ 554624 h 926123"/>
              <a:gd name="connsiteX91" fmla="*/ 4581525 w 6753225"/>
              <a:gd name="connsiteY91" fmla="*/ 745124 h 926123"/>
              <a:gd name="connsiteX92" fmla="*/ 4638675 w 6753225"/>
              <a:gd name="connsiteY92" fmla="*/ 345074 h 926123"/>
              <a:gd name="connsiteX93" fmla="*/ 4705350 w 6753225"/>
              <a:gd name="connsiteY93" fmla="*/ 678449 h 926123"/>
              <a:gd name="connsiteX94" fmla="*/ 4752975 w 6753225"/>
              <a:gd name="connsiteY94" fmla="*/ 202199 h 926123"/>
              <a:gd name="connsiteX95" fmla="*/ 4819650 w 6753225"/>
              <a:gd name="connsiteY95" fmla="*/ 459374 h 926123"/>
              <a:gd name="connsiteX96" fmla="*/ 4914900 w 6753225"/>
              <a:gd name="connsiteY96" fmla="*/ 202199 h 926123"/>
              <a:gd name="connsiteX97" fmla="*/ 4914900 w 6753225"/>
              <a:gd name="connsiteY97" fmla="*/ 526049 h 926123"/>
              <a:gd name="connsiteX98" fmla="*/ 5010150 w 6753225"/>
              <a:gd name="connsiteY98" fmla="*/ 116474 h 926123"/>
              <a:gd name="connsiteX99" fmla="*/ 5038725 w 6753225"/>
              <a:gd name="connsiteY99" fmla="*/ 468899 h 926123"/>
              <a:gd name="connsiteX100" fmla="*/ 5105400 w 6753225"/>
              <a:gd name="connsiteY100" fmla="*/ 116474 h 926123"/>
              <a:gd name="connsiteX101" fmla="*/ 5153025 w 6753225"/>
              <a:gd name="connsiteY101" fmla="*/ 649874 h 926123"/>
              <a:gd name="connsiteX102" fmla="*/ 5210175 w 6753225"/>
              <a:gd name="connsiteY102" fmla="*/ 240299 h 926123"/>
              <a:gd name="connsiteX103" fmla="*/ 5248275 w 6753225"/>
              <a:gd name="connsiteY103" fmla="*/ 326024 h 926123"/>
              <a:gd name="connsiteX104" fmla="*/ 5276850 w 6753225"/>
              <a:gd name="connsiteY104" fmla="*/ 516524 h 926123"/>
              <a:gd name="connsiteX105" fmla="*/ 5308785 w 6753225"/>
              <a:gd name="connsiteY105" fmla="*/ 316457 h 926123"/>
              <a:gd name="connsiteX106" fmla="*/ 5372100 w 6753225"/>
              <a:gd name="connsiteY106" fmla="*/ 268874 h 926123"/>
              <a:gd name="connsiteX107" fmla="*/ 5422589 w 6753225"/>
              <a:gd name="connsiteY107" fmla="*/ 708718 h 926123"/>
              <a:gd name="connsiteX108" fmla="*/ 5448300 w 6753225"/>
              <a:gd name="connsiteY108" fmla="*/ 383174 h 926123"/>
              <a:gd name="connsiteX109" fmla="*/ 5457825 w 6753225"/>
              <a:gd name="connsiteY109" fmla="*/ 59324 h 926123"/>
              <a:gd name="connsiteX110" fmla="*/ 5524500 w 6753225"/>
              <a:gd name="connsiteY110" fmla="*/ 287924 h 926123"/>
              <a:gd name="connsiteX111" fmla="*/ 5600700 w 6753225"/>
              <a:gd name="connsiteY111" fmla="*/ 183149 h 926123"/>
              <a:gd name="connsiteX112" fmla="*/ 5629275 w 6753225"/>
              <a:gd name="connsiteY112" fmla="*/ 430799 h 926123"/>
              <a:gd name="connsiteX113" fmla="*/ 5657850 w 6753225"/>
              <a:gd name="connsiteY113" fmla="*/ 202199 h 926123"/>
              <a:gd name="connsiteX114" fmla="*/ 5735131 w 6753225"/>
              <a:gd name="connsiteY114" fmla="*/ 322067 h 926123"/>
              <a:gd name="connsiteX115" fmla="*/ 5753100 w 6753225"/>
              <a:gd name="connsiteY115" fmla="*/ 611774 h 926123"/>
              <a:gd name="connsiteX116" fmla="*/ 5781675 w 6753225"/>
              <a:gd name="connsiteY116" fmla="*/ 478424 h 926123"/>
              <a:gd name="connsiteX117" fmla="*/ 5857875 w 6753225"/>
              <a:gd name="connsiteY117" fmla="*/ 611774 h 926123"/>
              <a:gd name="connsiteX118" fmla="*/ 5895975 w 6753225"/>
              <a:gd name="connsiteY118" fmla="*/ 259349 h 926123"/>
              <a:gd name="connsiteX119" fmla="*/ 5915025 w 6753225"/>
              <a:gd name="connsiteY119" fmla="*/ 745124 h 926123"/>
              <a:gd name="connsiteX120" fmla="*/ 5972175 w 6753225"/>
              <a:gd name="connsiteY120" fmla="*/ 611774 h 926123"/>
              <a:gd name="connsiteX121" fmla="*/ 6057900 w 6753225"/>
              <a:gd name="connsiteY121" fmla="*/ 868949 h 926123"/>
              <a:gd name="connsiteX122" fmla="*/ 6105525 w 6753225"/>
              <a:gd name="connsiteY122" fmla="*/ 478424 h 926123"/>
              <a:gd name="connsiteX123" fmla="*/ 6143625 w 6753225"/>
              <a:gd name="connsiteY123" fmla="*/ 868949 h 926123"/>
              <a:gd name="connsiteX124" fmla="*/ 6267450 w 6753225"/>
              <a:gd name="connsiteY124" fmla="*/ 392699 h 926123"/>
              <a:gd name="connsiteX125" fmla="*/ 6286500 w 6753225"/>
              <a:gd name="connsiteY125" fmla="*/ 564149 h 926123"/>
              <a:gd name="connsiteX126" fmla="*/ 6324600 w 6753225"/>
              <a:gd name="connsiteY126" fmla="*/ 364124 h 926123"/>
              <a:gd name="connsiteX127" fmla="*/ 6372225 w 6753225"/>
              <a:gd name="connsiteY127" fmla="*/ 707024 h 926123"/>
              <a:gd name="connsiteX128" fmla="*/ 6419528 w 6753225"/>
              <a:gd name="connsiteY128" fmla="*/ 619387 h 926123"/>
              <a:gd name="connsiteX129" fmla="*/ 6457950 w 6753225"/>
              <a:gd name="connsiteY129" fmla="*/ 421274 h 926123"/>
              <a:gd name="connsiteX130" fmla="*/ 6515100 w 6753225"/>
              <a:gd name="connsiteY130" fmla="*/ 678449 h 926123"/>
              <a:gd name="connsiteX131" fmla="*/ 6562725 w 6753225"/>
              <a:gd name="connsiteY131" fmla="*/ 468899 h 926123"/>
              <a:gd name="connsiteX132" fmla="*/ 6610350 w 6753225"/>
              <a:gd name="connsiteY132" fmla="*/ 678449 h 926123"/>
              <a:gd name="connsiteX133" fmla="*/ 6667500 w 6753225"/>
              <a:gd name="connsiteY133" fmla="*/ 278399 h 926123"/>
              <a:gd name="connsiteX134" fmla="*/ 6734175 w 6753225"/>
              <a:gd name="connsiteY134" fmla="*/ 592724 h 926123"/>
              <a:gd name="connsiteX135" fmla="*/ 6753225 w 6753225"/>
              <a:gd name="connsiteY135" fmla="*/ 459374 h 926123"/>
              <a:gd name="connsiteX0" fmla="*/ 0 w 6753225"/>
              <a:gd name="connsiteY0" fmla="*/ 497474 h 926123"/>
              <a:gd name="connsiteX1" fmla="*/ 28575 w 6753225"/>
              <a:gd name="connsiteY1" fmla="*/ 297449 h 926123"/>
              <a:gd name="connsiteX2" fmla="*/ 76200 w 6753225"/>
              <a:gd name="connsiteY2" fmla="*/ 183149 h 926123"/>
              <a:gd name="connsiteX3" fmla="*/ 133350 w 6753225"/>
              <a:gd name="connsiteY3" fmla="*/ 516524 h 926123"/>
              <a:gd name="connsiteX4" fmla="*/ 142875 w 6753225"/>
              <a:gd name="connsiteY4" fmla="*/ 135524 h 926123"/>
              <a:gd name="connsiteX5" fmla="*/ 180975 w 6753225"/>
              <a:gd name="connsiteY5" fmla="*/ 11699 h 926123"/>
              <a:gd name="connsiteX6" fmla="*/ 238125 w 6753225"/>
              <a:gd name="connsiteY6" fmla="*/ 392699 h 926123"/>
              <a:gd name="connsiteX7" fmla="*/ 342900 w 6753225"/>
              <a:gd name="connsiteY7" fmla="*/ 364124 h 926123"/>
              <a:gd name="connsiteX8" fmla="*/ 409575 w 6753225"/>
              <a:gd name="connsiteY8" fmla="*/ 840374 h 926123"/>
              <a:gd name="connsiteX9" fmla="*/ 476250 w 6753225"/>
              <a:gd name="connsiteY9" fmla="*/ 611774 h 926123"/>
              <a:gd name="connsiteX10" fmla="*/ 552450 w 6753225"/>
              <a:gd name="connsiteY10" fmla="*/ 611774 h 926123"/>
              <a:gd name="connsiteX11" fmla="*/ 590550 w 6753225"/>
              <a:gd name="connsiteY11" fmla="*/ 354599 h 926123"/>
              <a:gd name="connsiteX12" fmla="*/ 647700 w 6753225"/>
              <a:gd name="connsiteY12" fmla="*/ 592724 h 926123"/>
              <a:gd name="connsiteX13" fmla="*/ 704850 w 6753225"/>
              <a:gd name="connsiteY13" fmla="*/ 392699 h 926123"/>
              <a:gd name="connsiteX14" fmla="*/ 790575 w 6753225"/>
              <a:gd name="connsiteY14" fmla="*/ 345074 h 926123"/>
              <a:gd name="connsiteX15" fmla="*/ 838200 w 6753225"/>
              <a:gd name="connsiteY15" fmla="*/ 87899 h 926123"/>
              <a:gd name="connsiteX16" fmla="*/ 895350 w 6753225"/>
              <a:gd name="connsiteY16" fmla="*/ 516524 h 926123"/>
              <a:gd name="connsiteX17" fmla="*/ 952500 w 6753225"/>
              <a:gd name="connsiteY17" fmla="*/ 392699 h 926123"/>
              <a:gd name="connsiteX18" fmla="*/ 990600 w 6753225"/>
              <a:gd name="connsiteY18" fmla="*/ 649874 h 926123"/>
              <a:gd name="connsiteX19" fmla="*/ 1057275 w 6753225"/>
              <a:gd name="connsiteY19" fmla="*/ 459374 h 926123"/>
              <a:gd name="connsiteX20" fmla="*/ 1104900 w 6753225"/>
              <a:gd name="connsiteY20" fmla="*/ 592724 h 926123"/>
              <a:gd name="connsiteX21" fmla="*/ 1133475 w 6753225"/>
              <a:gd name="connsiteY21" fmla="*/ 345074 h 926123"/>
              <a:gd name="connsiteX22" fmla="*/ 1209675 w 6753225"/>
              <a:gd name="connsiteY22" fmla="*/ 459374 h 926123"/>
              <a:gd name="connsiteX23" fmla="*/ 1257300 w 6753225"/>
              <a:gd name="connsiteY23" fmla="*/ 459374 h 926123"/>
              <a:gd name="connsiteX24" fmla="*/ 1333500 w 6753225"/>
              <a:gd name="connsiteY24" fmla="*/ 335549 h 926123"/>
              <a:gd name="connsiteX25" fmla="*/ 1390650 w 6753225"/>
              <a:gd name="connsiteY25" fmla="*/ 611774 h 926123"/>
              <a:gd name="connsiteX26" fmla="*/ 1419225 w 6753225"/>
              <a:gd name="connsiteY26" fmla="*/ 678449 h 926123"/>
              <a:gd name="connsiteX27" fmla="*/ 1485900 w 6753225"/>
              <a:gd name="connsiteY27" fmla="*/ 487949 h 926123"/>
              <a:gd name="connsiteX28" fmla="*/ 1524000 w 6753225"/>
              <a:gd name="connsiteY28" fmla="*/ 764174 h 926123"/>
              <a:gd name="connsiteX29" fmla="*/ 1638300 w 6753225"/>
              <a:gd name="connsiteY29" fmla="*/ 440324 h 926123"/>
              <a:gd name="connsiteX30" fmla="*/ 1676400 w 6753225"/>
              <a:gd name="connsiteY30" fmla="*/ 707024 h 926123"/>
              <a:gd name="connsiteX31" fmla="*/ 1762125 w 6753225"/>
              <a:gd name="connsiteY31" fmla="*/ 373649 h 926123"/>
              <a:gd name="connsiteX32" fmla="*/ 1800225 w 6753225"/>
              <a:gd name="connsiteY32" fmla="*/ 487949 h 926123"/>
              <a:gd name="connsiteX33" fmla="*/ 1876425 w 6753225"/>
              <a:gd name="connsiteY33" fmla="*/ 135524 h 926123"/>
              <a:gd name="connsiteX34" fmla="*/ 1929134 w 6753225"/>
              <a:gd name="connsiteY34" fmla="*/ 312584 h 926123"/>
              <a:gd name="connsiteX35" fmla="*/ 2000250 w 6753225"/>
              <a:gd name="connsiteY35" fmla="*/ 78374 h 926123"/>
              <a:gd name="connsiteX36" fmla="*/ 2020469 w 6753225"/>
              <a:gd name="connsiteY36" fmla="*/ 449849 h 926123"/>
              <a:gd name="connsiteX37" fmla="*/ 2076450 w 6753225"/>
              <a:gd name="connsiteY37" fmla="*/ 211724 h 926123"/>
              <a:gd name="connsiteX38" fmla="*/ 2125244 w 6753225"/>
              <a:gd name="connsiteY38" fmla="*/ 445408 h 926123"/>
              <a:gd name="connsiteX39" fmla="*/ 2209800 w 6753225"/>
              <a:gd name="connsiteY39" fmla="*/ 125999 h 926123"/>
              <a:gd name="connsiteX40" fmla="*/ 2222714 w 6753225"/>
              <a:gd name="connsiteY40" fmla="*/ 421274 h 926123"/>
              <a:gd name="connsiteX41" fmla="*/ 2247374 w 6753225"/>
              <a:gd name="connsiteY41" fmla="*/ 463289 h 926123"/>
              <a:gd name="connsiteX42" fmla="*/ 2324100 w 6753225"/>
              <a:gd name="connsiteY42" fmla="*/ 249824 h 926123"/>
              <a:gd name="connsiteX43" fmla="*/ 2324100 w 6753225"/>
              <a:gd name="connsiteY43" fmla="*/ 326024 h 926123"/>
              <a:gd name="connsiteX44" fmla="*/ 2370673 w 6753225"/>
              <a:gd name="connsiteY44" fmla="*/ 640349 h 926123"/>
              <a:gd name="connsiteX45" fmla="*/ 2438400 w 6753225"/>
              <a:gd name="connsiteY45" fmla="*/ 354599 h 926123"/>
              <a:gd name="connsiteX46" fmla="*/ 2466975 w 6753225"/>
              <a:gd name="connsiteY46" fmla="*/ 468899 h 926123"/>
              <a:gd name="connsiteX47" fmla="*/ 2514600 w 6753225"/>
              <a:gd name="connsiteY47" fmla="*/ 30749 h 926123"/>
              <a:gd name="connsiteX48" fmla="*/ 2571750 w 6753225"/>
              <a:gd name="connsiteY48" fmla="*/ 354599 h 926123"/>
              <a:gd name="connsiteX49" fmla="*/ 2581275 w 6753225"/>
              <a:gd name="connsiteY49" fmla="*/ 154574 h 926123"/>
              <a:gd name="connsiteX50" fmla="*/ 2628900 w 6753225"/>
              <a:gd name="connsiteY50" fmla="*/ 440324 h 926123"/>
              <a:gd name="connsiteX51" fmla="*/ 2683391 w 6753225"/>
              <a:gd name="connsiteY51" fmla="*/ 350116 h 926123"/>
              <a:gd name="connsiteX52" fmla="*/ 2743200 w 6753225"/>
              <a:gd name="connsiteY52" fmla="*/ 40274 h 926123"/>
              <a:gd name="connsiteX53" fmla="*/ 2767538 w 6753225"/>
              <a:gd name="connsiteY53" fmla="*/ 237920 h 926123"/>
              <a:gd name="connsiteX54" fmla="*/ 2809875 w 6753225"/>
              <a:gd name="connsiteY54" fmla="*/ 554624 h 926123"/>
              <a:gd name="connsiteX55" fmla="*/ 2847975 w 6753225"/>
              <a:gd name="connsiteY55" fmla="*/ 345074 h 926123"/>
              <a:gd name="connsiteX56" fmla="*/ 2895600 w 6753225"/>
              <a:gd name="connsiteY56" fmla="*/ 735599 h 926123"/>
              <a:gd name="connsiteX57" fmla="*/ 2962275 w 6753225"/>
              <a:gd name="connsiteY57" fmla="*/ 468899 h 926123"/>
              <a:gd name="connsiteX58" fmla="*/ 3019425 w 6753225"/>
              <a:gd name="connsiteY58" fmla="*/ 745124 h 926123"/>
              <a:gd name="connsiteX59" fmla="*/ 3067050 w 6753225"/>
              <a:gd name="connsiteY59" fmla="*/ 497474 h 926123"/>
              <a:gd name="connsiteX60" fmla="*/ 3133725 w 6753225"/>
              <a:gd name="connsiteY60" fmla="*/ 792749 h 926123"/>
              <a:gd name="connsiteX61" fmla="*/ 3190875 w 6753225"/>
              <a:gd name="connsiteY61" fmla="*/ 402224 h 926123"/>
              <a:gd name="connsiteX62" fmla="*/ 3219450 w 6753225"/>
              <a:gd name="connsiteY62" fmla="*/ 687974 h 926123"/>
              <a:gd name="connsiteX63" fmla="*/ 3333750 w 6753225"/>
              <a:gd name="connsiteY63" fmla="*/ 440324 h 926123"/>
              <a:gd name="connsiteX64" fmla="*/ 3314700 w 6753225"/>
              <a:gd name="connsiteY64" fmla="*/ 668924 h 926123"/>
              <a:gd name="connsiteX65" fmla="*/ 3409950 w 6753225"/>
              <a:gd name="connsiteY65" fmla="*/ 526049 h 926123"/>
              <a:gd name="connsiteX66" fmla="*/ 3457575 w 6753225"/>
              <a:gd name="connsiteY66" fmla="*/ 268874 h 926123"/>
              <a:gd name="connsiteX67" fmla="*/ 3491234 w 6753225"/>
              <a:gd name="connsiteY67" fmla="*/ 630824 h 926123"/>
              <a:gd name="connsiteX68" fmla="*/ 3544469 w 6753225"/>
              <a:gd name="connsiteY68" fmla="*/ 485728 h 926123"/>
              <a:gd name="connsiteX69" fmla="*/ 3600450 w 6753225"/>
              <a:gd name="connsiteY69" fmla="*/ 840374 h 926123"/>
              <a:gd name="connsiteX70" fmla="*/ 3676650 w 6753225"/>
              <a:gd name="connsiteY70" fmla="*/ 440324 h 926123"/>
              <a:gd name="connsiteX71" fmla="*/ 3686175 w 6753225"/>
              <a:gd name="connsiteY71" fmla="*/ 516524 h 926123"/>
              <a:gd name="connsiteX72" fmla="*/ 3736664 w 6753225"/>
              <a:gd name="connsiteY72" fmla="*/ 773699 h 926123"/>
              <a:gd name="connsiteX73" fmla="*/ 3771900 w 6753225"/>
              <a:gd name="connsiteY73" fmla="*/ 468899 h 926123"/>
              <a:gd name="connsiteX74" fmla="*/ 3790950 w 6753225"/>
              <a:gd name="connsiteY74" fmla="*/ 287924 h 926123"/>
              <a:gd name="connsiteX75" fmla="*/ 3838575 w 6753225"/>
              <a:gd name="connsiteY75" fmla="*/ 392699 h 926123"/>
              <a:gd name="connsiteX76" fmla="*/ 3876792 w 6753225"/>
              <a:gd name="connsiteY76" fmla="*/ 569759 h 926123"/>
              <a:gd name="connsiteX77" fmla="*/ 3914775 w 6753225"/>
              <a:gd name="connsiteY77" fmla="*/ 316499 h 926123"/>
              <a:gd name="connsiteX78" fmla="*/ 3943350 w 6753225"/>
              <a:gd name="connsiteY78" fmla="*/ 602249 h 926123"/>
              <a:gd name="connsiteX79" fmla="*/ 4010025 w 6753225"/>
              <a:gd name="connsiteY79" fmla="*/ 221249 h 926123"/>
              <a:gd name="connsiteX80" fmla="*/ 4038600 w 6753225"/>
              <a:gd name="connsiteY80" fmla="*/ 554624 h 926123"/>
              <a:gd name="connsiteX81" fmla="*/ 4105275 w 6753225"/>
              <a:gd name="connsiteY81" fmla="*/ 249824 h 926123"/>
              <a:gd name="connsiteX82" fmla="*/ 4152900 w 6753225"/>
              <a:gd name="connsiteY82" fmla="*/ 468899 h 926123"/>
              <a:gd name="connsiteX83" fmla="*/ 4181475 w 6753225"/>
              <a:gd name="connsiteY83" fmla="*/ 602249 h 926123"/>
              <a:gd name="connsiteX84" fmla="*/ 4219575 w 6753225"/>
              <a:gd name="connsiteY84" fmla="*/ 487949 h 926123"/>
              <a:gd name="connsiteX85" fmla="*/ 4267200 w 6753225"/>
              <a:gd name="connsiteY85" fmla="*/ 840374 h 926123"/>
              <a:gd name="connsiteX86" fmla="*/ 4286250 w 6753225"/>
              <a:gd name="connsiteY86" fmla="*/ 602249 h 926123"/>
              <a:gd name="connsiteX87" fmla="*/ 4381500 w 6753225"/>
              <a:gd name="connsiteY87" fmla="*/ 926099 h 926123"/>
              <a:gd name="connsiteX88" fmla="*/ 4429125 w 6753225"/>
              <a:gd name="connsiteY88" fmla="*/ 621299 h 926123"/>
              <a:gd name="connsiteX89" fmla="*/ 4457700 w 6753225"/>
              <a:gd name="connsiteY89" fmla="*/ 916574 h 926123"/>
              <a:gd name="connsiteX90" fmla="*/ 4543425 w 6753225"/>
              <a:gd name="connsiteY90" fmla="*/ 554624 h 926123"/>
              <a:gd name="connsiteX91" fmla="*/ 4581525 w 6753225"/>
              <a:gd name="connsiteY91" fmla="*/ 745124 h 926123"/>
              <a:gd name="connsiteX92" fmla="*/ 4638675 w 6753225"/>
              <a:gd name="connsiteY92" fmla="*/ 345074 h 926123"/>
              <a:gd name="connsiteX93" fmla="*/ 4705350 w 6753225"/>
              <a:gd name="connsiteY93" fmla="*/ 678449 h 926123"/>
              <a:gd name="connsiteX94" fmla="*/ 4752975 w 6753225"/>
              <a:gd name="connsiteY94" fmla="*/ 202199 h 926123"/>
              <a:gd name="connsiteX95" fmla="*/ 4819650 w 6753225"/>
              <a:gd name="connsiteY95" fmla="*/ 459374 h 926123"/>
              <a:gd name="connsiteX96" fmla="*/ 4914900 w 6753225"/>
              <a:gd name="connsiteY96" fmla="*/ 202199 h 926123"/>
              <a:gd name="connsiteX97" fmla="*/ 4914900 w 6753225"/>
              <a:gd name="connsiteY97" fmla="*/ 526049 h 926123"/>
              <a:gd name="connsiteX98" fmla="*/ 5010150 w 6753225"/>
              <a:gd name="connsiteY98" fmla="*/ 116474 h 926123"/>
              <a:gd name="connsiteX99" fmla="*/ 5038725 w 6753225"/>
              <a:gd name="connsiteY99" fmla="*/ 468899 h 926123"/>
              <a:gd name="connsiteX100" fmla="*/ 5105400 w 6753225"/>
              <a:gd name="connsiteY100" fmla="*/ 116474 h 926123"/>
              <a:gd name="connsiteX101" fmla="*/ 5153025 w 6753225"/>
              <a:gd name="connsiteY101" fmla="*/ 649874 h 926123"/>
              <a:gd name="connsiteX102" fmla="*/ 5210175 w 6753225"/>
              <a:gd name="connsiteY102" fmla="*/ 240299 h 926123"/>
              <a:gd name="connsiteX103" fmla="*/ 5248275 w 6753225"/>
              <a:gd name="connsiteY103" fmla="*/ 326024 h 926123"/>
              <a:gd name="connsiteX104" fmla="*/ 5276850 w 6753225"/>
              <a:gd name="connsiteY104" fmla="*/ 516524 h 926123"/>
              <a:gd name="connsiteX105" fmla="*/ 5308785 w 6753225"/>
              <a:gd name="connsiteY105" fmla="*/ 316457 h 926123"/>
              <a:gd name="connsiteX106" fmla="*/ 5372100 w 6753225"/>
              <a:gd name="connsiteY106" fmla="*/ 268874 h 926123"/>
              <a:gd name="connsiteX107" fmla="*/ 5422589 w 6753225"/>
              <a:gd name="connsiteY107" fmla="*/ 708718 h 926123"/>
              <a:gd name="connsiteX108" fmla="*/ 5448300 w 6753225"/>
              <a:gd name="connsiteY108" fmla="*/ 383174 h 926123"/>
              <a:gd name="connsiteX109" fmla="*/ 5457825 w 6753225"/>
              <a:gd name="connsiteY109" fmla="*/ 59324 h 926123"/>
              <a:gd name="connsiteX110" fmla="*/ 5524500 w 6753225"/>
              <a:gd name="connsiteY110" fmla="*/ 287924 h 926123"/>
              <a:gd name="connsiteX111" fmla="*/ 5600700 w 6753225"/>
              <a:gd name="connsiteY111" fmla="*/ 183149 h 926123"/>
              <a:gd name="connsiteX112" fmla="*/ 5629275 w 6753225"/>
              <a:gd name="connsiteY112" fmla="*/ 430799 h 926123"/>
              <a:gd name="connsiteX113" fmla="*/ 5657850 w 6753225"/>
              <a:gd name="connsiteY113" fmla="*/ 202199 h 926123"/>
              <a:gd name="connsiteX114" fmla="*/ 5735131 w 6753225"/>
              <a:gd name="connsiteY114" fmla="*/ 322067 h 926123"/>
              <a:gd name="connsiteX115" fmla="*/ 5753100 w 6753225"/>
              <a:gd name="connsiteY115" fmla="*/ 611774 h 926123"/>
              <a:gd name="connsiteX116" fmla="*/ 5781675 w 6753225"/>
              <a:gd name="connsiteY116" fmla="*/ 478424 h 926123"/>
              <a:gd name="connsiteX117" fmla="*/ 5857875 w 6753225"/>
              <a:gd name="connsiteY117" fmla="*/ 611774 h 926123"/>
              <a:gd name="connsiteX118" fmla="*/ 5895975 w 6753225"/>
              <a:gd name="connsiteY118" fmla="*/ 259349 h 926123"/>
              <a:gd name="connsiteX119" fmla="*/ 5915025 w 6753225"/>
              <a:gd name="connsiteY119" fmla="*/ 745124 h 926123"/>
              <a:gd name="connsiteX120" fmla="*/ 5972175 w 6753225"/>
              <a:gd name="connsiteY120" fmla="*/ 611774 h 926123"/>
              <a:gd name="connsiteX121" fmla="*/ 6057900 w 6753225"/>
              <a:gd name="connsiteY121" fmla="*/ 868949 h 926123"/>
              <a:gd name="connsiteX122" fmla="*/ 6105525 w 6753225"/>
              <a:gd name="connsiteY122" fmla="*/ 478424 h 926123"/>
              <a:gd name="connsiteX123" fmla="*/ 6143625 w 6753225"/>
              <a:gd name="connsiteY123" fmla="*/ 868949 h 926123"/>
              <a:gd name="connsiteX124" fmla="*/ 6245011 w 6753225"/>
              <a:gd name="connsiteY124" fmla="*/ 353431 h 926123"/>
              <a:gd name="connsiteX125" fmla="*/ 6286500 w 6753225"/>
              <a:gd name="connsiteY125" fmla="*/ 564149 h 926123"/>
              <a:gd name="connsiteX126" fmla="*/ 6324600 w 6753225"/>
              <a:gd name="connsiteY126" fmla="*/ 364124 h 926123"/>
              <a:gd name="connsiteX127" fmla="*/ 6372225 w 6753225"/>
              <a:gd name="connsiteY127" fmla="*/ 707024 h 926123"/>
              <a:gd name="connsiteX128" fmla="*/ 6419528 w 6753225"/>
              <a:gd name="connsiteY128" fmla="*/ 619387 h 926123"/>
              <a:gd name="connsiteX129" fmla="*/ 6457950 w 6753225"/>
              <a:gd name="connsiteY129" fmla="*/ 421274 h 926123"/>
              <a:gd name="connsiteX130" fmla="*/ 6515100 w 6753225"/>
              <a:gd name="connsiteY130" fmla="*/ 678449 h 926123"/>
              <a:gd name="connsiteX131" fmla="*/ 6562725 w 6753225"/>
              <a:gd name="connsiteY131" fmla="*/ 468899 h 926123"/>
              <a:gd name="connsiteX132" fmla="*/ 6610350 w 6753225"/>
              <a:gd name="connsiteY132" fmla="*/ 678449 h 926123"/>
              <a:gd name="connsiteX133" fmla="*/ 6667500 w 6753225"/>
              <a:gd name="connsiteY133" fmla="*/ 278399 h 926123"/>
              <a:gd name="connsiteX134" fmla="*/ 6734175 w 6753225"/>
              <a:gd name="connsiteY134" fmla="*/ 592724 h 926123"/>
              <a:gd name="connsiteX135" fmla="*/ 6753225 w 6753225"/>
              <a:gd name="connsiteY135" fmla="*/ 459374 h 926123"/>
              <a:gd name="connsiteX0" fmla="*/ 0 w 6753225"/>
              <a:gd name="connsiteY0" fmla="*/ 497474 h 926123"/>
              <a:gd name="connsiteX1" fmla="*/ 28575 w 6753225"/>
              <a:gd name="connsiteY1" fmla="*/ 297449 h 926123"/>
              <a:gd name="connsiteX2" fmla="*/ 76200 w 6753225"/>
              <a:gd name="connsiteY2" fmla="*/ 183149 h 926123"/>
              <a:gd name="connsiteX3" fmla="*/ 133350 w 6753225"/>
              <a:gd name="connsiteY3" fmla="*/ 516524 h 926123"/>
              <a:gd name="connsiteX4" fmla="*/ 142875 w 6753225"/>
              <a:gd name="connsiteY4" fmla="*/ 135524 h 926123"/>
              <a:gd name="connsiteX5" fmla="*/ 180975 w 6753225"/>
              <a:gd name="connsiteY5" fmla="*/ 11699 h 926123"/>
              <a:gd name="connsiteX6" fmla="*/ 238125 w 6753225"/>
              <a:gd name="connsiteY6" fmla="*/ 392699 h 926123"/>
              <a:gd name="connsiteX7" fmla="*/ 342900 w 6753225"/>
              <a:gd name="connsiteY7" fmla="*/ 364124 h 926123"/>
              <a:gd name="connsiteX8" fmla="*/ 409575 w 6753225"/>
              <a:gd name="connsiteY8" fmla="*/ 840374 h 926123"/>
              <a:gd name="connsiteX9" fmla="*/ 476250 w 6753225"/>
              <a:gd name="connsiteY9" fmla="*/ 611774 h 926123"/>
              <a:gd name="connsiteX10" fmla="*/ 552450 w 6753225"/>
              <a:gd name="connsiteY10" fmla="*/ 611774 h 926123"/>
              <a:gd name="connsiteX11" fmla="*/ 590550 w 6753225"/>
              <a:gd name="connsiteY11" fmla="*/ 354599 h 926123"/>
              <a:gd name="connsiteX12" fmla="*/ 647700 w 6753225"/>
              <a:gd name="connsiteY12" fmla="*/ 592724 h 926123"/>
              <a:gd name="connsiteX13" fmla="*/ 704850 w 6753225"/>
              <a:gd name="connsiteY13" fmla="*/ 392699 h 926123"/>
              <a:gd name="connsiteX14" fmla="*/ 790575 w 6753225"/>
              <a:gd name="connsiteY14" fmla="*/ 345074 h 926123"/>
              <a:gd name="connsiteX15" fmla="*/ 838200 w 6753225"/>
              <a:gd name="connsiteY15" fmla="*/ 87899 h 926123"/>
              <a:gd name="connsiteX16" fmla="*/ 895350 w 6753225"/>
              <a:gd name="connsiteY16" fmla="*/ 516524 h 926123"/>
              <a:gd name="connsiteX17" fmla="*/ 952500 w 6753225"/>
              <a:gd name="connsiteY17" fmla="*/ 392699 h 926123"/>
              <a:gd name="connsiteX18" fmla="*/ 990600 w 6753225"/>
              <a:gd name="connsiteY18" fmla="*/ 649874 h 926123"/>
              <a:gd name="connsiteX19" fmla="*/ 1057275 w 6753225"/>
              <a:gd name="connsiteY19" fmla="*/ 459374 h 926123"/>
              <a:gd name="connsiteX20" fmla="*/ 1104900 w 6753225"/>
              <a:gd name="connsiteY20" fmla="*/ 592724 h 926123"/>
              <a:gd name="connsiteX21" fmla="*/ 1133475 w 6753225"/>
              <a:gd name="connsiteY21" fmla="*/ 345074 h 926123"/>
              <a:gd name="connsiteX22" fmla="*/ 1209675 w 6753225"/>
              <a:gd name="connsiteY22" fmla="*/ 459374 h 926123"/>
              <a:gd name="connsiteX23" fmla="*/ 1257300 w 6753225"/>
              <a:gd name="connsiteY23" fmla="*/ 459374 h 926123"/>
              <a:gd name="connsiteX24" fmla="*/ 1333500 w 6753225"/>
              <a:gd name="connsiteY24" fmla="*/ 335549 h 926123"/>
              <a:gd name="connsiteX25" fmla="*/ 1390650 w 6753225"/>
              <a:gd name="connsiteY25" fmla="*/ 611774 h 926123"/>
              <a:gd name="connsiteX26" fmla="*/ 1419225 w 6753225"/>
              <a:gd name="connsiteY26" fmla="*/ 678449 h 926123"/>
              <a:gd name="connsiteX27" fmla="*/ 1485900 w 6753225"/>
              <a:gd name="connsiteY27" fmla="*/ 487949 h 926123"/>
              <a:gd name="connsiteX28" fmla="*/ 1524000 w 6753225"/>
              <a:gd name="connsiteY28" fmla="*/ 764174 h 926123"/>
              <a:gd name="connsiteX29" fmla="*/ 1638300 w 6753225"/>
              <a:gd name="connsiteY29" fmla="*/ 440324 h 926123"/>
              <a:gd name="connsiteX30" fmla="*/ 1676400 w 6753225"/>
              <a:gd name="connsiteY30" fmla="*/ 707024 h 926123"/>
              <a:gd name="connsiteX31" fmla="*/ 1762125 w 6753225"/>
              <a:gd name="connsiteY31" fmla="*/ 373649 h 926123"/>
              <a:gd name="connsiteX32" fmla="*/ 1800225 w 6753225"/>
              <a:gd name="connsiteY32" fmla="*/ 487949 h 926123"/>
              <a:gd name="connsiteX33" fmla="*/ 1876425 w 6753225"/>
              <a:gd name="connsiteY33" fmla="*/ 135524 h 926123"/>
              <a:gd name="connsiteX34" fmla="*/ 1929134 w 6753225"/>
              <a:gd name="connsiteY34" fmla="*/ 312584 h 926123"/>
              <a:gd name="connsiteX35" fmla="*/ 2000250 w 6753225"/>
              <a:gd name="connsiteY35" fmla="*/ 78374 h 926123"/>
              <a:gd name="connsiteX36" fmla="*/ 2020469 w 6753225"/>
              <a:gd name="connsiteY36" fmla="*/ 449849 h 926123"/>
              <a:gd name="connsiteX37" fmla="*/ 2076450 w 6753225"/>
              <a:gd name="connsiteY37" fmla="*/ 211724 h 926123"/>
              <a:gd name="connsiteX38" fmla="*/ 2125244 w 6753225"/>
              <a:gd name="connsiteY38" fmla="*/ 445408 h 926123"/>
              <a:gd name="connsiteX39" fmla="*/ 2209800 w 6753225"/>
              <a:gd name="connsiteY39" fmla="*/ 125999 h 926123"/>
              <a:gd name="connsiteX40" fmla="*/ 2222714 w 6753225"/>
              <a:gd name="connsiteY40" fmla="*/ 421274 h 926123"/>
              <a:gd name="connsiteX41" fmla="*/ 2247374 w 6753225"/>
              <a:gd name="connsiteY41" fmla="*/ 463289 h 926123"/>
              <a:gd name="connsiteX42" fmla="*/ 2324100 w 6753225"/>
              <a:gd name="connsiteY42" fmla="*/ 249824 h 926123"/>
              <a:gd name="connsiteX43" fmla="*/ 2324100 w 6753225"/>
              <a:gd name="connsiteY43" fmla="*/ 326024 h 926123"/>
              <a:gd name="connsiteX44" fmla="*/ 2370673 w 6753225"/>
              <a:gd name="connsiteY44" fmla="*/ 640349 h 926123"/>
              <a:gd name="connsiteX45" fmla="*/ 2438400 w 6753225"/>
              <a:gd name="connsiteY45" fmla="*/ 354599 h 926123"/>
              <a:gd name="connsiteX46" fmla="*/ 2466975 w 6753225"/>
              <a:gd name="connsiteY46" fmla="*/ 468899 h 926123"/>
              <a:gd name="connsiteX47" fmla="*/ 2514600 w 6753225"/>
              <a:gd name="connsiteY47" fmla="*/ 30749 h 926123"/>
              <a:gd name="connsiteX48" fmla="*/ 2571750 w 6753225"/>
              <a:gd name="connsiteY48" fmla="*/ 354599 h 926123"/>
              <a:gd name="connsiteX49" fmla="*/ 2581275 w 6753225"/>
              <a:gd name="connsiteY49" fmla="*/ 154574 h 926123"/>
              <a:gd name="connsiteX50" fmla="*/ 2628900 w 6753225"/>
              <a:gd name="connsiteY50" fmla="*/ 440324 h 926123"/>
              <a:gd name="connsiteX51" fmla="*/ 2683391 w 6753225"/>
              <a:gd name="connsiteY51" fmla="*/ 350116 h 926123"/>
              <a:gd name="connsiteX52" fmla="*/ 2743200 w 6753225"/>
              <a:gd name="connsiteY52" fmla="*/ 40274 h 926123"/>
              <a:gd name="connsiteX53" fmla="*/ 2767538 w 6753225"/>
              <a:gd name="connsiteY53" fmla="*/ 237920 h 926123"/>
              <a:gd name="connsiteX54" fmla="*/ 2809875 w 6753225"/>
              <a:gd name="connsiteY54" fmla="*/ 554624 h 926123"/>
              <a:gd name="connsiteX55" fmla="*/ 2847975 w 6753225"/>
              <a:gd name="connsiteY55" fmla="*/ 345074 h 926123"/>
              <a:gd name="connsiteX56" fmla="*/ 2895600 w 6753225"/>
              <a:gd name="connsiteY56" fmla="*/ 735599 h 926123"/>
              <a:gd name="connsiteX57" fmla="*/ 2962275 w 6753225"/>
              <a:gd name="connsiteY57" fmla="*/ 468899 h 926123"/>
              <a:gd name="connsiteX58" fmla="*/ 3019425 w 6753225"/>
              <a:gd name="connsiteY58" fmla="*/ 745124 h 926123"/>
              <a:gd name="connsiteX59" fmla="*/ 3067050 w 6753225"/>
              <a:gd name="connsiteY59" fmla="*/ 497474 h 926123"/>
              <a:gd name="connsiteX60" fmla="*/ 3133725 w 6753225"/>
              <a:gd name="connsiteY60" fmla="*/ 792749 h 926123"/>
              <a:gd name="connsiteX61" fmla="*/ 3190875 w 6753225"/>
              <a:gd name="connsiteY61" fmla="*/ 402224 h 926123"/>
              <a:gd name="connsiteX62" fmla="*/ 3219450 w 6753225"/>
              <a:gd name="connsiteY62" fmla="*/ 687974 h 926123"/>
              <a:gd name="connsiteX63" fmla="*/ 3333750 w 6753225"/>
              <a:gd name="connsiteY63" fmla="*/ 440324 h 926123"/>
              <a:gd name="connsiteX64" fmla="*/ 3314700 w 6753225"/>
              <a:gd name="connsiteY64" fmla="*/ 668924 h 926123"/>
              <a:gd name="connsiteX65" fmla="*/ 3409950 w 6753225"/>
              <a:gd name="connsiteY65" fmla="*/ 526049 h 926123"/>
              <a:gd name="connsiteX66" fmla="*/ 3457575 w 6753225"/>
              <a:gd name="connsiteY66" fmla="*/ 268874 h 926123"/>
              <a:gd name="connsiteX67" fmla="*/ 3491234 w 6753225"/>
              <a:gd name="connsiteY67" fmla="*/ 630824 h 926123"/>
              <a:gd name="connsiteX68" fmla="*/ 3544469 w 6753225"/>
              <a:gd name="connsiteY68" fmla="*/ 485728 h 926123"/>
              <a:gd name="connsiteX69" fmla="*/ 3600450 w 6753225"/>
              <a:gd name="connsiteY69" fmla="*/ 840374 h 926123"/>
              <a:gd name="connsiteX70" fmla="*/ 3676650 w 6753225"/>
              <a:gd name="connsiteY70" fmla="*/ 440324 h 926123"/>
              <a:gd name="connsiteX71" fmla="*/ 3686175 w 6753225"/>
              <a:gd name="connsiteY71" fmla="*/ 516524 h 926123"/>
              <a:gd name="connsiteX72" fmla="*/ 3736664 w 6753225"/>
              <a:gd name="connsiteY72" fmla="*/ 773699 h 926123"/>
              <a:gd name="connsiteX73" fmla="*/ 3771900 w 6753225"/>
              <a:gd name="connsiteY73" fmla="*/ 468899 h 926123"/>
              <a:gd name="connsiteX74" fmla="*/ 3790950 w 6753225"/>
              <a:gd name="connsiteY74" fmla="*/ 287924 h 926123"/>
              <a:gd name="connsiteX75" fmla="*/ 3838575 w 6753225"/>
              <a:gd name="connsiteY75" fmla="*/ 392699 h 926123"/>
              <a:gd name="connsiteX76" fmla="*/ 3876792 w 6753225"/>
              <a:gd name="connsiteY76" fmla="*/ 569759 h 926123"/>
              <a:gd name="connsiteX77" fmla="*/ 3914775 w 6753225"/>
              <a:gd name="connsiteY77" fmla="*/ 316499 h 926123"/>
              <a:gd name="connsiteX78" fmla="*/ 3943350 w 6753225"/>
              <a:gd name="connsiteY78" fmla="*/ 602249 h 926123"/>
              <a:gd name="connsiteX79" fmla="*/ 4010025 w 6753225"/>
              <a:gd name="connsiteY79" fmla="*/ 221249 h 926123"/>
              <a:gd name="connsiteX80" fmla="*/ 4038600 w 6753225"/>
              <a:gd name="connsiteY80" fmla="*/ 554624 h 926123"/>
              <a:gd name="connsiteX81" fmla="*/ 4105275 w 6753225"/>
              <a:gd name="connsiteY81" fmla="*/ 249824 h 926123"/>
              <a:gd name="connsiteX82" fmla="*/ 4152900 w 6753225"/>
              <a:gd name="connsiteY82" fmla="*/ 468899 h 926123"/>
              <a:gd name="connsiteX83" fmla="*/ 4181475 w 6753225"/>
              <a:gd name="connsiteY83" fmla="*/ 602249 h 926123"/>
              <a:gd name="connsiteX84" fmla="*/ 4219575 w 6753225"/>
              <a:gd name="connsiteY84" fmla="*/ 487949 h 926123"/>
              <a:gd name="connsiteX85" fmla="*/ 4267200 w 6753225"/>
              <a:gd name="connsiteY85" fmla="*/ 840374 h 926123"/>
              <a:gd name="connsiteX86" fmla="*/ 4286250 w 6753225"/>
              <a:gd name="connsiteY86" fmla="*/ 602249 h 926123"/>
              <a:gd name="connsiteX87" fmla="*/ 4381500 w 6753225"/>
              <a:gd name="connsiteY87" fmla="*/ 926099 h 926123"/>
              <a:gd name="connsiteX88" fmla="*/ 4429125 w 6753225"/>
              <a:gd name="connsiteY88" fmla="*/ 621299 h 926123"/>
              <a:gd name="connsiteX89" fmla="*/ 4457700 w 6753225"/>
              <a:gd name="connsiteY89" fmla="*/ 916574 h 926123"/>
              <a:gd name="connsiteX90" fmla="*/ 4543425 w 6753225"/>
              <a:gd name="connsiteY90" fmla="*/ 554624 h 926123"/>
              <a:gd name="connsiteX91" fmla="*/ 4581525 w 6753225"/>
              <a:gd name="connsiteY91" fmla="*/ 745124 h 926123"/>
              <a:gd name="connsiteX92" fmla="*/ 4585118 w 6753225"/>
              <a:gd name="connsiteY92" fmla="*/ 462312 h 926123"/>
              <a:gd name="connsiteX93" fmla="*/ 4638675 w 6753225"/>
              <a:gd name="connsiteY93" fmla="*/ 345074 h 926123"/>
              <a:gd name="connsiteX94" fmla="*/ 4705350 w 6753225"/>
              <a:gd name="connsiteY94" fmla="*/ 678449 h 926123"/>
              <a:gd name="connsiteX95" fmla="*/ 4752975 w 6753225"/>
              <a:gd name="connsiteY95" fmla="*/ 202199 h 926123"/>
              <a:gd name="connsiteX96" fmla="*/ 4819650 w 6753225"/>
              <a:gd name="connsiteY96" fmla="*/ 459374 h 926123"/>
              <a:gd name="connsiteX97" fmla="*/ 4914900 w 6753225"/>
              <a:gd name="connsiteY97" fmla="*/ 202199 h 926123"/>
              <a:gd name="connsiteX98" fmla="*/ 4914900 w 6753225"/>
              <a:gd name="connsiteY98" fmla="*/ 526049 h 926123"/>
              <a:gd name="connsiteX99" fmla="*/ 5010150 w 6753225"/>
              <a:gd name="connsiteY99" fmla="*/ 116474 h 926123"/>
              <a:gd name="connsiteX100" fmla="*/ 5038725 w 6753225"/>
              <a:gd name="connsiteY100" fmla="*/ 468899 h 926123"/>
              <a:gd name="connsiteX101" fmla="*/ 5105400 w 6753225"/>
              <a:gd name="connsiteY101" fmla="*/ 116474 h 926123"/>
              <a:gd name="connsiteX102" fmla="*/ 5153025 w 6753225"/>
              <a:gd name="connsiteY102" fmla="*/ 649874 h 926123"/>
              <a:gd name="connsiteX103" fmla="*/ 5210175 w 6753225"/>
              <a:gd name="connsiteY103" fmla="*/ 240299 h 926123"/>
              <a:gd name="connsiteX104" fmla="*/ 5248275 w 6753225"/>
              <a:gd name="connsiteY104" fmla="*/ 326024 h 926123"/>
              <a:gd name="connsiteX105" fmla="*/ 5276850 w 6753225"/>
              <a:gd name="connsiteY105" fmla="*/ 516524 h 926123"/>
              <a:gd name="connsiteX106" fmla="*/ 5308785 w 6753225"/>
              <a:gd name="connsiteY106" fmla="*/ 316457 h 926123"/>
              <a:gd name="connsiteX107" fmla="*/ 5372100 w 6753225"/>
              <a:gd name="connsiteY107" fmla="*/ 268874 h 926123"/>
              <a:gd name="connsiteX108" fmla="*/ 5422589 w 6753225"/>
              <a:gd name="connsiteY108" fmla="*/ 708718 h 926123"/>
              <a:gd name="connsiteX109" fmla="*/ 5448300 w 6753225"/>
              <a:gd name="connsiteY109" fmla="*/ 383174 h 926123"/>
              <a:gd name="connsiteX110" fmla="*/ 5457825 w 6753225"/>
              <a:gd name="connsiteY110" fmla="*/ 59324 h 926123"/>
              <a:gd name="connsiteX111" fmla="*/ 5524500 w 6753225"/>
              <a:gd name="connsiteY111" fmla="*/ 287924 h 926123"/>
              <a:gd name="connsiteX112" fmla="*/ 5600700 w 6753225"/>
              <a:gd name="connsiteY112" fmla="*/ 183149 h 926123"/>
              <a:gd name="connsiteX113" fmla="*/ 5629275 w 6753225"/>
              <a:gd name="connsiteY113" fmla="*/ 430799 h 926123"/>
              <a:gd name="connsiteX114" fmla="*/ 5657850 w 6753225"/>
              <a:gd name="connsiteY114" fmla="*/ 202199 h 926123"/>
              <a:gd name="connsiteX115" fmla="*/ 5735131 w 6753225"/>
              <a:gd name="connsiteY115" fmla="*/ 322067 h 926123"/>
              <a:gd name="connsiteX116" fmla="*/ 5753100 w 6753225"/>
              <a:gd name="connsiteY116" fmla="*/ 611774 h 926123"/>
              <a:gd name="connsiteX117" fmla="*/ 5781675 w 6753225"/>
              <a:gd name="connsiteY117" fmla="*/ 478424 h 926123"/>
              <a:gd name="connsiteX118" fmla="*/ 5857875 w 6753225"/>
              <a:gd name="connsiteY118" fmla="*/ 611774 h 926123"/>
              <a:gd name="connsiteX119" fmla="*/ 5895975 w 6753225"/>
              <a:gd name="connsiteY119" fmla="*/ 259349 h 926123"/>
              <a:gd name="connsiteX120" fmla="*/ 5915025 w 6753225"/>
              <a:gd name="connsiteY120" fmla="*/ 745124 h 926123"/>
              <a:gd name="connsiteX121" fmla="*/ 5972175 w 6753225"/>
              <a:gd name="connsiteY121" fmla="*/ 611774 h 926123"/>
              <a:gd name="connsiteX122" fmla="*/ 6057900 w 6753225"/>
              <a:gd name="connsiteY122" fmla="*/ 868949 h 926123"/>
              <a:gd name="connsiteX123" fmla="*/ 6105525 w 6753225"/>
              <a:gd name="connsiteY123" fmla="*/ 478424 h 926123"/>
              <a:gd name="connsiteX124" fmla="*/ 6143625 w 6753225"/>
              <a:gd name="connsiteY124" fmla="*/ 868949 h 926123"/>
              <a:gd name="connsiteX125" fmla="*/ 6245011 w 6753225"/>
              <a:gd name="connsiteY125" fmla="*/ 353431 h 926123"/>
              <a:gd name="connsiteX126" fmla="*/ 6286500 w 6753225"/>
              <a:gd name="connsiteY126" fmla="*/ 564149 h 926123"/>
              <a:gd name="connsiteX127" fmla="*/ 6324600 w 6753225"/>
              <a:gd name="connsiteY127" fmla="*/ 364124 h 926123"/>
              <a:gd name="connsiteX128" fmla="*/ 6372225 w 6753225"/>
              <a:gd name="connsiteY128" fmla="*/ 707024 h 926123"/>
              <a:gd name="connsiteX129" fmla="*/ 6419528 w 6753225"/>
              <a:gd name="connsiteY129" fmla="*/ 619387 h 926123"/>
              <a:gd name="connsiteX130" fmla="*/ 6457950 w 6753225"/>
              <a:gd name="connsiteY130" fmla="*/ 421274 h 926123"/>
              <a:gd name="connsiteX131" fmla="*/ 6515100 w 6753225"/>
              <a:gd name="connsiteY131" fmla="*/ 678449 h 926123"/>
              <a:gd name="connsiteX132" fmla="*/ 6562725 w 6753225"/>
              <a:gd name="connsiteY132" fmla="*/ 468899 h 926123"/>
              <a:gd name="connsiteX133" fmla="*/ 6610350 w 6753225"/>
              <a:gd name="connsiteY133" fmla="*/ 678449 h 926123"/>
              <a:gd name="connsiteX134" fmla="*/ 6667500 w 6753225"/>
              <a:gd name="connsiteY134" fmla="*/ 278399 h 926123"/>
              <a:gd name="connsiteX135" fmla="*/ 6734175 w 6753225"/>
              <a:gd name="connsiteY135" fmla="*/ 592724 h 926123"/>
              <a:gd name="connsiteX136" fmla="*/ 6753225 w 6753225"/>
              <a:gd name="connsiteY136" fmla="*/ 459374 h 926123"/>
              <a:gd name="connsiteX0" fmla="*/ 0 w 6753225"/>
              <a:gd name="connsiteY0" fmla="*/ 497474 h 926123"/>
              <a:gd name="connsiteX1" fmla="*/ 28575 w 6753225"/>
              <a:gd name="connsiteY1" fmla="*/ 297449 h 926123"/>
              <a:gd name="connsiteX2" fmla="*/ 76200 w 6753225"/>
              <a:gd name="connsiteY2" fmla="*/ 183149 h 926123"/>
              <a:gd name="connsiteX3" fmla="*/ 133350 w 6753225"/>
              <a:gd name="connsiteY3" fmla="*/ 516524 h 926123"/>
              <a:gd name="connsiteX4" fmla="*/ 142875 w 6753225"/>
              <a:gd name="connsiteY4" fmla="*/ 135524 h 926123"/>
              <a:gd name="connsiteX5" fmla="*/ 180975 w 6753225"/>
              <a:gd name="connsiteY5" fmla="*/ 11699 h 926123"/>
              <a:gd name="connsiteX6" fmla="*/ 238125 w 6753225"/>
              <a:gd name="connsiteY6" fmla="*/ 392699 h 926123"/>
              <a:gd name="connsiteX7" fmla="*/ 342900 w 6753225"/>
              <a:gd name="connsiteY7" fmla="*/ 364124 h 926123"/>
              <a:gd name="connsiteX8" fmla="*/ 409575 w 6753225"/>
              <a:gd name="connsiteY8" fmla="*/ 840374 h 926123"/>
              <a:gd name="connsiteX9" fmla="*/ 476250 w 6753225"/>
              <a:gd name="connsiteY9" fmla="*/ 611774 h 926123"/>
              <a:gd name="connsiteX10" fmla="*/ 552450 w 6753225"/>
              <a:gd name="connsiteY10" fmla="*/ 611774 h 926123"/>
              <a:gd name="connsiteX11" fmla="*/ 590550 w 6753225"/>
              <a:gd name="connsiteY11" fmla="*/ 354599 h 926123"/>
              <a:gd name="connsiteX12" fmla="*/ 647700 w 6753225"/>
              <a:gd name="connsiteY12" fmla="*/ 592724 h 926123"/>
              <a:gd name="connsiteX13" fmla="*/ 704850 w 6753225"/>
              <a:gd name="connsiteY13" fmla="*/ 392699 h 926123"/>
              <a:gd name="connsiteX14" fmla="*/ 790575 w 6753225"/>
              <a:gd name="connsiteY14" fmla="*/ 345074 h 926123"/>
              <a:gd name="connsiteX15" fmla="*/ 838200 w 6753225"/>
              <a:gd name="connsiteY15" fmla="*/ 87899 h 926123"/>
              <a:gd name="connsiteX16" fmla="*/ 895350 w 6753225"/>
              <a:gd name="connsiteY16" fmla="*/ 516524 h 926123"/>
              <a:gd name="connsiteX17" fmla="*/ 952500 w 6753225"/>
              <a:gd name="connsiteY17" fmla="*/ 392699 h 926123"/>
              <a:gd name="connsiteX18" fmla="*/ 990600 w 6753225"/>
              <a:gd name="connsiteY18" fmla="*/ 649874 h 926123"/>
              <a:gd name="connsiteX19" fmla="*/ 1057275 w 6753225"/>
              <a:gd name="connsiteY19" fmla="*/ 459374 h 926123"/>
              <a:gd name="connsiteX20" fmla="*/ 1104900 w 6753225"/>
              <a:gd name="connsiteY20" fmla="*/ 592724 h 926123"/>
              <a:gd name="connsiteX21" fmla="*/ 1133475 w 6753225"/>
              <a:gd name="connsiteY21" fmla="*/ 345074 h 926123"/>
              <a:gd name="connsiteX22" fmla="*/ 1209675 w 6753225"/>
              <a:gd name="connsiteY22" fmla="*/ 459374 h 926123"/>
              <a:gd name="connsiteX23" fmla="*/ 1257300 w 6753225"/>
              <a:gd name="connsiteY23" fmla="*/ 459374 h 926123"/>
              <a:gd name="connsiteX24" fmla="*/ 1333500 w 6753225"/>
              <a:gd name="connsiteY24" fmla="*/ 335549 h 926123"/>
              <a:gd name="connsiteX25" fmla="*/ 1390650 w 6753225"/>
              <a:gd name="connsiteY25" fmla="*/ 611774 h 926123"/>
              <a:gd name="connsiteX26" fmla="*/ 1419225 w 6753225"/>
              <a:gd name="connsiteY26" fmla="*/ 678449 h 926123"/>
              <a:gd name="connsiteX27" fmla="*/ 1485900 w 6753225"/>
              <a:gd name="connsiteY27" fmla="*/ 487949 h 926123"/>
              <a:gd name="connsiteX28" fmla="*/ 1524000 w 6753225"/>
              <a:gd name="connsiteY28" fmla="*/ 764174 h 926123"/>
              <a:gd name="connsiteX29" fmla="*/ 1638300 w 6753225"/>
              <a:gd name="connsiteY29" fmla="*/ 440324 h 926123"/>
              <a:gd name="connsiteX30" fmla="*/ 1676400 w 6753225"/>
              <a:gd name="connsiteY30" fmla="*/ 707024 h 926123"/>
              <a:gd name="connsiteX31" fmla="*/ 1762125 w 6753225"/>
              <a:gd name="connsiteY31" fmla="*/ 373649 h 926123"/>
              <a:gd name="connsiteX32" fmla="*/ 1800225 w 6753225"/>
              <a:gd name="connsiteY32" fmla="*/ 487949 h 926123"/>
              <a:gd name="connsiteX33" fmla="*/ 1876425 w 6753225"/>
              <a:gd name="connsiteY33" fmla="*/ 135524 h 926123"/>
              <a:gd name="connsiteX34" fmla="*/ 1929134 w 6753225"/>
              <a:gd name="connsiteY34" fmla="*/ 312584 h 926123"/>
              <a:gd name="connsiteX35" fmla="*/ 2000250 w 6753225"/>
              <a:gd name="connsiteY35" fmla="*/ 78374 h 926123"/>
              <a:gd name="connsiteX36" fmla="*/ 2020469 w 6753225"/>
              <a:gd name="connsiteY36" fmla="*/ 449849 h 926123"/>
              <a:gd name="connsiteX37" fmla="*/ 2076450 w 6753225"/>
              <a:gd name="connsiteY37" fmla="*/ 211724 h 926123"/>
              <a:gd name="connsiteX38" fmla="*/ 2125244 w 6753225"/>
              <a:gd name="connsiteY38" fmla="*/ 445408 h 926123"/>
              <a:gd name="connsiteX39" fmla="*/ 2209800 w 6753225"/>
              <a:gd name="connsiteY39" fmla="*/ 125999 h 926123"/>
              <a:gd name="connsiteX40" fmla="*/ 2222714 w 6753225"/>
              <a:gd name="connsiteY40" fmla="*/ 421274 h 926123"/>
              <a:gd name="connsiteX41" fmla="*/ 2247374 w 6753225"/>
              <a:gd name="connsiteY41" fmla="*/ 463289 h 926123"/>
              <a:gd name="connsiteX42" fmla="*/ 2324100 w 6753225"/>
              <a:gd name="connsiteY42" fmla="*/ 249824 h 926123"/>
              <a:gd name="connsiteX43" fmla="*/ 2324100 w 6753225"/>
              <a:gd name="connsiteY43" fmla="*/ 326024 h 926123"/>
              <a:gd name="connsiteX44" fmla="*/ 2370673 w 6753225"/>
              <a:gd name="connsiteY44" fmla="*/ 640349 h 926123"/>
              <a:gd name="connsiteX45" fmla="*/ 2438400 w 6753225"/>
              <a:gd name="connsiteY45" fmla="*/ 354599 h 926123"/>
              <a:gd name="connsiteX46" fmla="*/ 2466975 w 6753225"/>
              <a:gd name="connsiteY46" fmla="*/ 468899 h 926123"/>
              <a:gd name="connsiteX47" fmla="*/ 2514600 w 6753225"/>
              <a:gd name="connsiteY47" fmla="*/ 30749 h 926123"/>
              <a:gd name="connsiteX48" fmla="*/ 2571750 w 6753225"/>
              <a:gd name="connsiteY48" fmla="*/ 354599 h 926123"/>
              <a:gd name="connsiteX49" fmla="*/ 2581275 w 6753225"/>
              <a:gd name="connsiteY49" fmla="*/ 154574 h 926123"/>
              <a:gd name="connsiteX50" fmla="*/ 2628900 w 6753225"/>
              <a:gd name="connsiteY50" fmla="*/ 440324 h 926123"/>
              <a:gd name="connsiteX51" fmla="*/ 2683391 w 6753225"/>
              <a:gd name="connsiteY51" fmla="*/ 350116 h 926123"/>
              <a:gd name="connsiteX52" fmla="*/ 2743200 w 6753225"/>
              <a:gd name="connsiteY52" fmla="*/ 40274 h 926123"/>
              <a:gd name="connsiteX53" fmla="*/ 2767538 w 6753225"/>
              <a:gd name="connsiteY53" fmla="*/ 237920 h 926123"/>
              <a:gd name="connsiteX54" fmla="*/ 2809875 w 6753225"/>
              <a:gd name="connsiteY54" fmla="*/ 554624 h 926123"/>
              <a:gd name="connsiteX55" fmla="*/ 2847975 w 6753225"/>
              <a:gd name="connsiteY55" fmla="*/ 345074 h 926123"/>
              <a:gd name="connsiteX56" fmla="*/ 2895600 w 6753225"/>
              <a:gd name="connsiteY56" fmla="*/ 735599 h 926123"/>
              <a:gd name="connsiteX57" fmla="*/ 2962275 w 6753225"/>
              <a:gd name="connsiteY57" fmla="*/ 468899 h 926123"/>
              <a:gd name="connsiteX58" fmla="*/ 3019425 w 6753225"/>
              <a:gd name="connsiteY58" fmla="*/ 745124 h 926123"/>
              <a:gd name="connsiteX59" fmla="*/ 3067050 w 6753225"/>
              <a:gd name="connsiteY59" fmla="*/ 497474 h 926123"/>
              <a:gd name="connsiteX60" fmla="*/ 3133725 w 6753225"/>
              <a:gd name="connsiteY60" fmla="*/ 792749 h 926123"/>
              <a:gd name="connsiteX61" fmla="*/ 3190875 w 6753225"/>
              <a:gd name="connsiteY61" fmla="*/ 402224 h 926123"/>
              <a:gd name="connsiteX62" fmla="*/ 3219450 w 6753225"/>
              <a:gd name="connsiteY62" fmla="*/ 687974 h 926123"/>
              <a:gd name="connsiteX63" fmla="*/ 3333750 w 6753225"/>
              <a:gd name="connsiteY63" fmla="*/ 440324 h 926123"/>
              <a:gd name="connsiteX64" fmla="*/ 3314700 w 6753225"/>
              <a:gd name="connsiteY64" fmla="*/ 668924 h 926123"/>
              <a:gd name="connsiteX65" fmla="*/ 3409950 w 6753225"/>
              <a:gd name="connsiteY65" fmla="*/ 526049 h 926123"/>
              <a:gd name="connsiteX66" fmla="*/ 3457575 w 6753225"/>
              <a:gd name="connsiteY66" fmla="*/ 268874 h 926123"/>
              <a:gd name="connsiteX67" fmla="*/ 3491234 w 6753225"/>
              <a:gd name="connsiteY67" fmla="*/ 630824 h 926123"/>
              <a:gd name="connsiteX68" fmla="*/ 3544469 w 6753225"/>
              <a:gd name="connsiteY68" fmla="*/ 485728 h 926123"/>
              <a:gd name="connsiteX69" fmla="*/ 3600450 w 6753225"/>
              <a:gd name="connsiteY69" fmla="*/ 840374 h 926123"/>
              <a:gd name="connsiteX70" fmla="*/ 3676650 w 6753225"/>
              <a:gd name="connsiteY70" fmla="*/ 440324 h 926123"/>
              <a:gd name="connsiteX71" fmla="*/ 3686175 w 6753225"/>
              <a:gd name="connsiteY71" fmla="*/ 516524 h 926123"/>
              <a:gd name="connsiteX72" fmla="*/ 3736664 w 6753225"/>
              <a:gd name="connsiteY72" fmla="*/ 773699 h 926123"/>
              <a:gd name="connsiteX73" fmla="*/ 3771900 w 6753225"/>
              <a:gd name="connsiteY73" fmla="*/ 468899 h 926123"/>
              <a:gd name="connsiteX74" fmla="*/ 3790950 w 6753225"/>
              <a:gd name="connsiteY74" fmla="*/ 287924 h 926123"/>
              <a:gd name="connsiteX75" fmla="*/ 3838575 w 6753225"/>
              <a:gd name="connsiteY75" fmla="*/ 392699 h 926123"/>
              <a:gd name="connsiteX76" fmla="*/ 3876792 w 6753225"/>
              <a:gd name="connsiteY76" fmla="*/ 569759 h 926123"/>
              <a:gd name="connsiteX77" fmla="*/ 3914775 w 6753225"/>
              <a:gd name="connsiteY77" fmla="*/ 316499 h 926123"/>
              <a:gd name="connsiteX78" fmla="*/ 3943350 w 6753225"/>
              <a:gd name="connsiteY78" fmla="*/ 602249 h 926123"/>
              <a:gd name="connsiteX79" fmla="*/ 4010025 w 6753225"/>
              <a:gd name="connsiteY79" fmla="*/ 221249 h 926123"/>
              <a:gd name="connsiteX80" fmla="*/ 4038600 w 6753225"/>
              <a:gd name="connsiteY80" fmla="*/ 554624 h 926123"/>
              <a:gd name="connsiteX81" fmla="*/ 4105275 w 6753225"/>
              <a:gd name="connsiteY81" fmla="*/ 249824 h 926123"/>
              <a:gd name="connsiteX82" fmla="*/ 4152900 w 6753225"/>
              <a:gd name="connsiteY82" fmla="*/ 468899 h 926123"/>
              <a:gd name="connsiteX83" fmla="*/ 4181475 w 6753225"/>
              <a:gd name="connsiteY83" fmla="*/ 602249 h 926123"/>
              <a:gd name="connsiteX84" fmla="*/ 4219575 w 6753225"/>
              <a:gd name="connsiteY84" fmla="*/ 487949 h 926123"/>
              <a:gd name="connsiteX85" fmla="*/ 4267200 w 6753225"/>
              <a:gd name="connsiteY85" fmla="*/ 840374 h 926123"/>
              <a:gd name="connsiteX86" fmla="*/ 4286250 w 6753225"/>
              <a:gd name="connsiteY86" fmla="*/ 602249 h 926123"/>
              <a:gd name="connsiteX87" fmla="*/ 4381500 w 6753225"/>
              <a:gd name="connsiteY87" fmla="*/ 926099 h 926123"/>
              <a:gd name="connsiteX88" fmla="*/ 4429125 w 6753225"/>
              <a:gd name="connsiteY88" fmla="*/ 621299 h 926123"/>
              <a:gd name="connsiteX89" fmla="*/ 4457700 w 6753225"/>
              <a:gd name="connsiteY89" fmla="*/ 916574 h 926123"/>
              <a:gd name="connsiteX90" fmla="*/ 4543425 w 6753225"/>
              <a:gd name="connsiteY90" fmla="*/ 554624 h 926123"/>
              <a:gd name="connsiteX91" fmla="*/ 4581525 w 6753225"/>
              <a:gd name="connsiteY91" fmla="*/ 745124 h 926123"/>
              <a:gd name="connsiteX92" fmla="*/ 4585118 w 6753225"/>
              <a:gd name="connsiteY92" fmla="*/ 462312 h 926123"/>
              <a:gd name="connsiteX93" fmla="*/ 4672334 w 6753225"/>
              <a:gd name="connsiteY93" fmla="*/ 328244 h 926123"/>
              <a:gd name="connsiteX94" fmla="*/ 4705350 w 6753225"/>
              <a:gd name="connsiteY94" fmla="*/ 678449 h 926123"/>
              <a:gd name="connsiteX95" fmla="*/ 4752975 w 6753225"/>
              <a:gd name="connsiteY95" fmla="*/ 202199 h 926123"/>
              <a:gd name="connsiteX96" fmla="*/ 4819650 w 6753225"/>
              <a:gd name="connsiteY96" fmla="*/ 459374 h 926123"/>
              <a:gd name="connsiteX97" fmla="*/ 4914900 w 6753225"/>
              <a:gd name="connsiteY97" fmla="*/ 202199 h 926123"/>
              <a:gd name="connsiteX98" fmla="*/ 4914900 w 6753225"/>
              <a:gd name="connsiteY98" fmla="*/ 526049 h 926123"/>
              <a:gd name="connsiteX99" fmla="*/ 5010150 w 6753225"/>
              <a:gd name="connsiteY99" fmla="*/ 116474 h 926123"/>
              <a:gd name="connsiteX100" fmla="*/ 5038725 w 6753225"/>
              <a:gd name="connsiteY100" fmla="*/ 468899 h 926123"/>
              <a:gd name="connsiteX101" fmla="*/ 5105400 w 6753225"/>
              <a:gd name="connsiteY101" fmla="*/ 116474 h 926123"/>
              <a:gd name="connsiteX102" fmla="*/ 5153025 w 6753225"/>
              <a:gd name="connsiteY102" fmla="*/ 649874 h 926123"/>
              <a:gd name="connsiteX103" fmla="*/ 5210175 w 6753225"/>
              <a:gd name="connsiteY103" fmla="*/ 240299 h 926123"/>
              <a:gd name="connsiteX104" fmla="*/ 5248275 w 6753225"/>
              <a:gd name="connsiteY104" fmla="*/ 326024 h 926123"/>
              <a:gd name="connsiteX105" fmla="*/ 5276850 w 6753225"/>
              <a:gd name="connsiteY105" fmla="*/ 516524 h 926123"/>
              <a:gd name="connsiteX106" fmla="*/ 5308785 w 6753225"/>
              <a:gd name="connsiteY106" fmla="*/ 316457 h 926123"/>
              <a:gd name="connsiteX107" fmla="*/ 5372100 w 6753225"/>
              <a:gd name="connsiteY107" fmla="*/ 268874 h 926123"/>
              <a:gd name="connsiteX108" fmla="*/ 5422589 w 6753225"/>
              <a:gd name="connsiteY108" fmla="*/ 708718 h 926123"/>
              <a:gd name="connsiteX109" fmla="*/ 5448300 w 6753225"/>
              <a:gd name="connsiteY109" fmla="*/ 383174 h 926123"/>
              <a:gd name="connsiteX110" fmla="*/ 5457825 w 6753225"/>
              <a:gd name="connsiteY110" fmla="*/ 59324 h 926123"/>
              <a:gd name="connsiteX111" fmla="*/ 5524500 w 6753225"/>
              <a:gd name="connsiteY111" fmla="*/ 287924 h 926123"/>
              <a:gd name="connsiteX112" fmla="*/ 5600700 w 6753225"/>
              <a:gd name="connsiteY112" fmla="*/ 183149 h 926123"/>
              <a:gd name="connsiteX113" fmla="*/ 5629275 w 6753225"/>
              <a:gd name="connsiteY113" fmla="*/ 430799 h 926123"/>
              <a:gd name="connsiteX114" fmla="*/ 5657850 w 6753225"/>
              <a:gd name="connsiteY114" fmla="*/ 202199 h 926123"/>
              <a:gd name="connsiteX115" fmla="*/ 5735131 w 6753225"/>
              <a:gd name="connsiteY115" fmla="*/ 322067 h 926123"/>
              <a:gd name="connsiteX116" fmla="*/ 5753100 w 6753225"/>
              <a:gd name="connsiteY116" fmla="*/ 611774 h 926123"/>
              <a:gd name="connsiteX117" fmla="*/ 5781675 w 6753225"/>
              <a:gd name="connsiteY117" fmla="*/ 478424 h 926123"/>
              <a:gd name="connsiteX118" fmla="*/ 5857875 w 6753225"/>
              <a:gd name="connsiteY118" fmla="*/ 611774 h 926123"/>
              <a:gd name="connsiteX119" fmla="*/ 5895975 w 6753225"/>
              <a:gd name="connsiteY119" fmla="*/ 259349 h 926123"/>
              <a:gd name="connsiteX120" fmla="*/ 5915025 w 6753225"/>
              <a:gd name="connsiteY120" fmla="*/ 745124 h 926123"/>
              <a:gd name="connsiteX121" fmla="*/ 5972175 w 6753225"/>
              <a:gd name="connsiteY121" fmla="*/ 611774 h 926123"/>
              <a:gd name="connsiteX122" fmla="*/ 6057900 w 6753225"/>
              <a:gd name="connsiteY122" fmla="*/ 868949 h 926123"/>
              <a:gd name="connsiteX123" fmla="*/ 6105525 w 6753225"/>
              <a:gd name="connsiteY123" fmla="*/ 478424 h 926123"/>
              <a:gd name="connsiteX124" fmla="*/ 6143625 w 6753225"/>
              <a:gd name="connsiteY124" fmla="*/ 868949 h 926123"/>
              <a:gd name="connsiteX125" fmla="*/ 6245011 w 6753225"/>
              <a:gd name="connsiteY125" fmla="*/ 353431 h 926123"/>
              <a:gd name="connsiteX126" fmla="*/ 6286500 w 6753225"/>
              <a:gd name="connsiteY126" fmla="*/ 564149 h 926123"/>
              <a:gd name="connsiteX127" fmla="*/ 6324600 w 6753225"/>
              <a:gd name="connsiteY127" fmla="*/ 364124 h 926123"/>
              <a:gd name="connsiteX128" fmla="*/ 6372225 w 6753225"/>
              <a:gd name="connsiteY128" fmla="*/ 707024 h 926123"/>
              <a:gd name="connsiteX129" fmla="*/ 6419528 w 6753225"/>
              <a:gd name="connsiteY129" fmla="*/ 619387 h 926123"/>
              <a:gd name="connsiteX130" fmla="*/ 6457950 w 6753225"/>
              <a:gd name="connsiteY130" fmla="*/ 421274 h 926123"/>
              <a:gd name="connsiteX131" fmla="*/ 6515100 w 6753225"/>
              <a:gd name="connsiteY131" fmla="*/ 678449 h 926123"/>
              <a:gd name="connsiteX132" fmla="*/ 6562725 w 6753225"/>
              <a:gd name="connsiteY132" fmla="*/ 468899 h 926123"/>
              <a:gd name="connsiteX133" fmla="*/ 6610350 w 6753225"/>
              <a:gd name="connsiteY133" fmla="*/ 678449 h 926123"/>
              <a:gd name="connsiteX134" fmla="*/ 6667500 w 6753225"/>
              <a:gd name="connsiteY134" fmla="*/ 278399 h 926123"/>
              <a:gd name="connsiteX135" fmla="*/ 6734175 w 6753225"/>
              <a:gd name="connsiteY135" fmla="*/ 592724 h 926123"/>
              <a:gd name="connsiteX136" fmla="*/ 6753225 w 6753225"/>
              <a:gd name="connsiteY136" fmla="*/ 459374 h 926123"/>
              <a:gd name="connsiteX0" fmla="*/ 0 w 6753225"/>
              <a:gd name="connsiteY0" fmla="*/ 497474 h 926123"/>
              <a:gd name="connsiteX1" fmla="*/ 28575 w 6753225"/>
              <a:gd name="connsiteY1" fmla="*/ 297449 h 926123"/>
              <a:gd name="connsiteX2" fmla="*/ 76200 w 6753225"/>
              <a:gd name="connsiteY2" fmla="*/ 183149 h 926123"/>
              <a:gd name="connsiteX3" fmla="*/ 133350 w 6753225"/>
              <a:gd name="connsiteY3" fmla="*/ 516524 h 926123"/>
              <a:gd name="connsiteX4" fmla="*/ 142875 w 6753225"/>
              <a:gd name="connsiteY4" fmla="*/ 135524 h 926123"/>
              <a:gd name="connsiteX5" fmla="*/ 180975 w 6753225"/>
              <a:gd name="connsiteY5" fmla="*/ 11699 h 926123"/>
              <a:gd name="connsiteX6" fmla="*/ 238125 w 6753225"/>
              <a:gd name="connsiteY6" fmla="*/ 392699 h 926123"/>
              <a:gd name="connsiteX7" fmla="*/ 342900 w 6753225"/>
              <a:gd name="connsiteY7" fmla="*/ 364124 h 926123"/>
              <a:gd name="connsiteX8" fmla="*/ 409575 w 6753225"/>
              <a:gd name="connsiteY8" fmla="*/ 840374 h 926123"/>
              <a:gd name="connsiteX9" fmla="*/ 476250 w 6753225"/>
              <a:gd name="connsiteY9" fmla="*/ 611774 h 926123"/>
              <a:gd name="connsiteX10" fmla="*/ 552450 w 6753225"/>
              <a:gd name="connsiteY10" fmla="*/ 611774 h 926123"/>
              <a:gd name="connsiteX11" fmla="*/ 590550 w 6753225"/>
              <a:gd name="connsiteY11" fmla="*/ 354599 h 926123"/>
              <a:gd name="connsiteX12" fmla="*/ 647700 w 6753225"/>
              <a:gd name="connsiteY12" fmla="*/ 592724 h 926123"/>
              <a:gd name="connsiteX13" fmla="*/ 704850 w 6753225"/>
              <a:gd name="connsiteY13" fmla="*/ 392699 h 926123"/>
              <a:gd name="connsiteX14" fmla="*/ 790575 w 6753225"/>
              <a:gd name="connsiteY14" fmla="*/ 345074 h 926123"/>
              <a:gd name="connsiteX15" fmla="*/ 838200 w 6753225"/>
              <a:gd name="connsiteY15" fmla="*/ 87899 h 926123"/>
              <a:gd name="connsiteX16" fmla="*/ 895350 w 6753225"/>
              <a:gd name="connsiteY16" fmla="*/ 516524 h 926123"/>
              <a:gd name="connsiteX17" fmla="*/ 952500 w 6753225"/>
              <a:gd name="connsiteY17" fmla="*/ 392699 h 926123"/>
              <a:gd name="connsiteX18" fmla="*/ 990600 w 6753225"/>
              <a:gd name="connsiteY18" fmla="*/ 649874 h 926123"/>
              <a:gd name="connsiteX19" fmla="*/ 1057275 w 6753225"/>
              <a:gd name="connsiteY19" fmla="*/ 459374 h 926123"/>
              <a:gd name="connsiteX20" fmla="*/ 1104900 w 6753225"/>
              <a:gd name="connsiteY20" fmla="*/ 592724 h 926123"/>
              <a:gd name="connsiteX21" fmla="*/ 1133475 w 6753225"/>
              <a:gd name="connsiteY21" fmla="*/ 345074 h 926123"/>
              <a:gd name="connsiteX22" fmla="*/ 1209675 w 6753225"/>
              <a:gd name="connsiteY22" fmla="*/ 459374 h 926123"/>
              <a:gd name="connsiteX23" fmla="*/ 1257300 w 6753225"/>
              <a:gd name="connsiteY23" fmla="*/ 459374 h 926123"/>
              <a:gd name="connsiteX24" fmla="*/ 1333500 w 6753225"/>
              <a:gd name="connsiteY24" fmla="*/ 335549 h 926123"/>
              <a:gd name="connsiteX25" fmla="*/ 1390650 w 6753225"/>
              <a:gd name="connsiteY25" fmla="*/ 611774 h 926123"/>
              <a:gd name="connsiteX26" fmla="*/ 1419225 w 6753225"/>
              <a:gd name="connsiteY26" fmla="*/ 678449 h 926123"/>
              <a:gd name="connsiteX27" fmla="*/ 1485900 w 6753225"/>
              <a:gd name="connsiteY27" fmla="*/ 487949 h 926123"/>
              <a:gd name="connsiteX28" fmla="*/ 1524000 w 6753225"/>
              <a:gd name="connsiteY28" fmla="*/ 764174 h 926123"/>
              <a:gd name="connsiteX29" fmla="*/ 1638300 w 6753225"/>
              <a:gd name="connsiteY29" fmla="*/ 440324 h 926123"/>
              <a:gd name="connsiteX30" fmla="*/ 1676400 w 6753225"/>
              <a:gd name="connsiteY30" fmla="*/ 707024 h 926123"/>
              <a:gd name="connsiteX31" fmla="*/ 1762125 w 6753225"/>
              <a:gd name="connsiteY31" fmla="*/ 373649 h 926123"/>
              <a:gd name="connsiteX32" fmla="*/ 1800225 w 6753225"/>
              <a:gd name="connsiteY32" fmla="*/ 487949 h 926123"/>
              <a:gd name="connsiteX33" fmla="*/ 1876425 w 6753225"/>
              <a:gd name="connsiteY33" fmla="*/ 135524 h 926123"/>
              <a:gd name="connsiteX34" fmla="*/ 1929134 w 6753225"/>
              <a:gd name="connsiteY34" fmla="*/ 312584 h 926123"/>
              <a:gd name="connsiteX35" fmla="*/ 2000250 w 6753225"/>
              <a:gd name="connsiteY35" fmla="*/ 78374 h 926123"/>
              <a:gd name="connsiteX36" fmla="*/ 2020469 w 6753225"/>
              <a:gd name="connsiteY36" fmla="*/ 449849 h 926123"/>
              <a:gd name="connsiteX37" fmla="*/ 2076450 w 6753225"/>
              <a:gd name="connsiteY37" fmla="*/ 211724 h 926123"/>
              <a:gd name="connsiteX38" fmla="*/ 2125244 w 6753225"/>
              <a:gd name="connsiteY38" fmla="*/ 445408 h 926123"/>
              <a:gd name="connsiteX39" fmla="*/ 2209800 w 6753225"/>
              <a:gd name="connsiteY39" fmla="*/ 125999 h 926123"/>
              <a:gd name="connsiteX40" fmla="*/ 2222714 w 6753225"/>
              <a:gd name="connsiteY40" fmla="*/ 421274 h 926123"/>
              <a:gd name="connsiteX41" fmla="*/ 2247374 w 6753225"/>
              <a:gd name="connsiteY41" fmla="*/ 463289 h 926123"/>
              <a:gd name="connsiteX42" fmla="*/ 2324100 w 6753225"/>
              <a:gd name="connsiteY42" fmla="*/ 249824 h 926123"/>
              <a:gd name="connsiteX43" fmla="*/ 2324100 w 6753225"/>
              <a:gd name="connsiteY43" fmla="*/ 326024 h 926123"/>
              <a:gd name="connsiteX44" fmla="*/ 2370673 w 6753225"/>
              <a:gd name="connsiteY44" fmla="*/ 640349 h 926123"/>
              <a:gd name="connsiteX45" fmla="*/ 2438400 w 6753225"/>
              <a:gd name="connsiteY45" fmla="*/ 354599 h 926123"/>
              <a:gd name="connsiteX46" fmla="*/ 2466975 w 6753225"/>
              <a:gd name="connsiteY46" fmla="*/ 468899 h 926123"/>
              <a:gd name="connsiteX47" fmla="*/ 2514600 w 6753225"/>
              <a:gd name="connsiteY47" fmla="*/ 30749 h 926123"/>
              <a:gd name="connsiteX48" fmla="*/ 2571750 w 6753225"/>
              <a:gd name="connsiteY48" fmla="*/ 354599 h 926123"/>
              <a:gd name="connsiteX49" fmla="*/ 2581275 w 6753225"/>
              <a:gd name="connsiteY49" fmla="*/ 154574 h 926123"/>
              <a:gd name="connsiteX50" fmla="*/ 2628900 w 6753225"/>
              <a:gd name="connsiteY50" fmla="*/ 440324 h 926123"/>
              <a:gd name="connsiteX51" fmla="*/ 2683391 w 6753225"/>
              <a:gd name="connsiteY51" fmla="*/ 350116 h 926123"/>
              <a:gd name="connsiteX52" fmla="*/ 2743200 w 6753225"/>
              <a:gd name="connsiteY52" fmla="*/ 40274 h 926123"/>
              <a:gd name="connsiteX53" fmla="*/ 2767538 w 6753225"/>
              <a:gd name="connsiteY53" fmla="*/ 237920 h 926123"/>
              <a:gd name="connsiteX54" fmla="*/ 2809875 w 6753225"/>
              <a:gd name="connsiteY54" fmla="*/ 554624 h 926123"/>
              <a:gd name="connsiteX55" fmla="*/ 2847975 w 6753225"/>
              <a:gd name="connsiteY55" fmla="*/ 345074 h 926123"/>
              <a:gd name="connsiteX56" fmla="*/ 2895600 w 6753225"/>
              <a:gd name="connsiteY56" fmla="*/ 735599 h 926123"/>
              <a:gd name="connsiteX57" fmla="*/ 2962275 w 6753225"/>
              <a:gd name="connsiteY57" fmla="*/ 468899 h 926123"/>
              <a:gd name="connsiteX58" fmla="*/ 3019425 w 6753225"/>
              <a:gd name="connsiteY58" fmla="*/ 745124 h 926123"/>
              <a:gd name="connsiteX59" fmla="*/ 3067050 w 6753225"/>
              <a:gd name="connsiteY59" fmla="*/ 497474 h 926123"/>
              <a:gd name="connsiteX60" fmla="*/ 3133725 w 6753225"/>
              <a:gd name="connsiteY60" fmla="*/ 792749 h 926123"/>
              <a:gd name="connsiteX61" fmla="*/ 3190875 w 6753225"/>
              <a:gd name="connsiteY61" fmla="*/ 402224 h 926123"/>
              <a:gd name="connsiteX62" fmla="*/ 3219450 w 6753225"/>
              <a:gd name="connsiteY62" fmla="*/ 687974 h 926123"/>
              <a:gd name="connsiteX63" fmla="*/ 3333750 w 6753225"/>
              <a:gd name="connsiteY63" fmla="*/ 440324 h 926123"/>
              <a:gd name="connsiteX64" fmla="*/ 3314700 w 6753225"/>
              <a:gd name="connsiteY64" fmla="*/ 668924 h 926123"/>
              <a:gd name="connsiteX65" fmla="*/ 3409950 w 6753225"/>
              <a:gd name="connsiteY65" fmla="*/ 526049 h 926123"/>
              <a:gd name="connsiteX66" fmla="*/ 3457575 w 6753225"/>
              <a:gd name="connsiteY66" fmla="*/ 268874 h 926123"/>
              <a:gd name="connsiteX67" fmla="*/ 3491234 w 6753225"/>
              <a:gd name="connsiteY67" fmla="*/ 630824 h 926123"/>
              <a:gd name="connsiteX68" fmla="*/ 3544469 w 6753225"/>
              <a:gd name="connsiteY68" fmla="*/ 485728 h 926123"/>
              <a:gd name="connsiteX69" fmla="*/ 3600450 w 6753225"/>
              <a:gd name="connsiteY69" fmla="*/ 840374 h 926123"/>
              <a:gd name="connsiteX70" fmla="*/ 3676650 w 6753225"/>
              <a:gd name="connsiteY70" fmla="*/ 440324 h 926123"/>
              <a:gd name="connsiteX71" fmla="*/ 3686175 w 6753225"/>
              <a:gd name="connsiteY71" fmla="*/ 516524 h 926123"/>
              <a:gd name="connsiteX72" fmla="*/ 3736664 w 6753225"/>
              <a:gd name="connsiteY72" fmla="*/ 773699 h 926123"/>
              <a:gd name="connsiteX73" fmla="*/ 3771900 w 6753225"/>
              <a:gd name="connsiteY73" fmla="*/ 468899 h 926123"/>
              <a:gd name="connsiteX74" fmla="*/ 3790950 w 6753225"/>
              <a:gd name="connsiteY74" fmla="*/ 287924 h 926123"/>
              <a:gd name="connsiteX75" fmla="*/ 3838575 w 6753225"/>
              <a:gd name="connsiteY75" fmla="*/ 392699 h 926123"/>
              <a:gd name="connsiteX76" fmla="*/ 3876792 w 6753225"/>
              <a:gd name="connsiteY76" fmla="*/ 569759 h 926123"/>
              <a:gd name="connsiteX77" fmla="*/ 3914775 w 6753225"/>
              <a:gd name="connsiteY77" fmla="*/ 316499 h 926123"/>
              <a:gd name="connsiteX78" fmla="*/ 3943350 w 6753225"/>
              <a:gd name="connsiteY78" fmla="*/ 602249 h 926123"/>
              <a:gd name="connsiteX79" fmla="*/ 4010025 w 6753225"/>
              <a:gd name="connsiteY79" fmla="*/ 221249 h 926123"/>
              <a:gd name="connsiteX80" fmla="*/ 4038600 w 6753225"/>
              <a:gd name="connsiteY80" fmla="*/ 554624 h 926123"/>
              <a:gd name="connsiteX81" fmla="*/ 4105275 w 6753225"/>
              <a:gd name="connsiteY81" fmla="*/ 249824 h 926123"/>
              <a:gd name="connsiteX82" fmla="*/ 4152900 w 6753225"/>
              <a:gd name="connsiteY82" fmla="*/ 468899 h 926123"/>
              <a:gd name="connsiteX83" fmla="*/ 4181475 w 6753225"/>
              <a:gd name="connsiteY83" fmla="*/ 602249 h 926123"/>
              <a:gd name="connsiteX84" fmla="*/ 4219575 w 6753225"/>
              <a:gd name="connsiteY84" fmla="*/ 487949 h 926123"/>
              <a:gd name="connsiteX85" fmla="*/ 4267200 w 6753225"/>
              <a:gd name="connsiteY85" fmla="*/ 840374 h 926123"/>
              <a:gd name="connsiteX86" fmla="*/ 4286250 w 6753225"/>
              <a:gd name="connsiteY86" fmla="*/ 602249 h 926123"/>
              <a:gd name="connsiteX87" fmla="*/ 4381500 w 6753225"/>
              <a:gd name="connsiteY87" fmla="*/ 926099 h 926123"/>
              <a:gd name="connsiteX88" fmla="*/ 4429125 w 6753225"/>
              <a:gd name="connsiteY88" fmla="*/ 621299 h 926123"/>
              <a:gd name="connsiteX89" fmla="*/ 4457700 w 6753225"/>
              <a:gd name="connsiteY89" fmla="*/ 916574 h 926123"/>
              <a:gd name="connsiteX90" fmla="*/ 4543425 w 6753225"/>
              <a:gd name="connsiteY90" fmla="*/ 554624 h 926123"/>
              <a:gd name="connsiteX91" fmla="*/ 4581525 w 6753225"/>
              <a:gd name="connsiteY91" fmla="*/ 745124 h 926123"/>
              <a:gd name="connsiteX92" fmla="*/ 4585118 w 6753225"/>
              <a:gd name="connsiteY92" fmla="*/ 462312 h 926123"/>
              <a:gd name="connsiteX93" fmla="*/ 4641216 w 6753225"/>
              <a:gd name="connsiteY93" fmla="*/ 518410 h 926123"/>
              <a:gd name="connsiteX94" fmla="*/ 4672334 w 6753225"/>
              <a:gd name="connsiteY94" fmla="*/ 328244 h 926123"/>
              <a:gd name="connsiteX95" fmla="*/ 4705350 w 6753225"/>
              <a:gd name="connsiteY95" fmla="*/ 678449 h 926123"/>
              <a:gd name="connsiteX96" fmla="*/ 4752975 w 6753225"/>
              <a:gd name="connsiteY96" fmla="*/ 202199 h 926123"/>
              <a:gd name="connsiteX97" fmla="*/ 4819650 w 6753225"/>
              <a:gd name="connsiteY97" fmla="*/ 459374 h 926123"/>
              <a:gd name="connsiteX98" fmla="*/ 4914900 w 6753225"/>
              <a:gd name="connsiteY98" fmla="*/ 202199 h 926123"/>
              <a:gd name="connsiteX99" fmla="*/ 4914900 w 6753225"/>
              <a:gd name="connsiteY99" fmla="*/ 526049 h 926123"/>
              <a:gd name="connsiteX100" fmla="*/ 5010150 w 6753225"/>
              <a:gd name="connsiteY100" fmla="*/ 116474 h 926123"/>
              <a:gd name="connsiteX101" fmla="*/ 5038725 w 6753225"/>
              <a:gd name="connsiteY101" fmla="*/ 468899 h 926123"/>
              <a:gd name="connsiteX102" fmla="*/ 5105400 w 6753225"/>
              <a:gd name="connsiteY102" fmla="*/ 116474 h 926123"/>
              <a:gd name="connsiteX103" fmla="*/ 5153025 w 6753225"/>
              <a:gd name="connsiteY103" fmla="*/ 649874 h 926123"/>
              <a:gd name="connsiteX104" fmla="*/ 5210175 w 6753225"/>
              <a:gd name="connsiteY104" fmla="*/ 240299 h 926123"/>
              <a:gd name="connsiteX105" fmla="*/ 5248275 w 6753225"/>
              <a:gd name="connsiteY105" fmla="*/ 326024 h 926123"/>
              <a:gd name="connsiteX106" fmla="*/ 5276850 w 6753225"/>
              <a:gd name="connsiteY106" fmla="*/ 516524 h 926123"/>
              <a:gd name="connsiteX107" fmla="*/ 5308785 w 6753225"/>
              <a:gd name="connsiteY107" fmla="*/ 316457 h 926123"/>
              <a:gd name="connsiteX108" fmla="*/ 5372100 w 6753225"/>
              <a:gd name="connsiteY108" fmla="*/ 268874 h 926123"/>
              <a:gd name="connsiteX109" fmla="*/ 5422589 w 6753225"/>
              <a:gd name="connsiteY109" fmla="*/ 708718 h 926123"/>
              <a:gd name="connsiteX110" fmla="*/ 5448300 w 6753225"/>
              <a:gd name="connsiteY110" fmla="*/ 383174 h 926123"/>
              <a:gd name="connsiteX111" fmla="*/ 5457825 w 6753225"/>
              <a:gd name="connsiteY111" fmla="*/ 59324 h 926123"/>
              <a:gd name="connsiteX112" fmla="*/ 5524500 w 6753225"/>
              <a:gd name="connsiteY112" fmla="*/ 287924 h 926123"/>
              <a:gd name="connsiteX113" fmla="*/ 5600700 w 6753225"/>
              <a:gd name="connsiteY113" fmla="*/ 183149 h 926123"/>
              <a:gd name="connsiteX114" fmla="*/ 5629275 w 6753225"/>
              <a:gd name="connsiteY114" fmla="*/ 430799 h 926123"/>
              <a:gd name="connsiteX115" fmla="*/ 5657850 w 6753225"/>
              <a:gd name="connsiteY115" fmla="*/ 202199 h 926123"/>
              <a:gd name="connsiteX116" fmla="*/ 5735131 w 6753225"/>
              <a:gd name="connsiteY116" fmla="*/ 322067 h 926123"/>
              <a:gd name="connsiteX117" fmla="*/ 5753100 w 6753225"/>
              <a:gd name="connsiteY117" fmla="*/ 611774 h 926123"/>
              <a:gd name="connsiteX118" fmla="*/ 5781675 w 6753225"/>
              <a:gd name="connsiteY118" fmla="*/ 478424 h 926123"/>
              <a:gd name="connsiteX119" fmla="*/ 5857875 w 6753225"/>
              <a:gd name="connsiteY119" fmla="*/ 611774 h 926123"/>
              <a:gd name="connsiteX120" fmla="*/ 5895975 w 6753225"/>
              <a:gd name="connsiteY120" fmla="*/ 259349 h 926123"/>
              <a:gd name="connsiteX121" fmla="*/ 5915025 w 6753225"/>
              <a:gd name="connsiteY121" fmla="*/ 745124 h 926123"/>
              <a:gd name="connsiteX122" fmla="*/ 5972175 w 6753225"/>
              <a:gd name="connsiteY122" fmla="*/ 611774 h 926123"/>
              <a:gd name="connsiteX123" fmla="*/ 6057900 w 6753225"/>
              <a:gd name="connsiteY123" fmla="*/ 868949 h 926123"/>
              <a:gd name="connsiteX124" fmla="*/ 6105525 w 6753225"/>
              <a:gd name="connsiteY124" fmla="*/ 478424 h 926123"/>
              <a:gd name="connsiteX125" fmla="*/ 6143625 w 6753225"/>
              <a:gd name="connsiteY125" fmla="*/ 868949 h 926123"/>
              <a:gd name="connsiteX126" fmla="*/ 6245011 w 6753225"/>
              <a:gd name="connsiteY126" fmla="*/ 353431 h 926123"/>
              <a:gd name="connsiteX127" fmla="*/ 6286500 w 6753225"/>
              <a:gd name="connsiteY127" fmla="*/ 564149 h 926123"/>
              <a:gd name="connsiteX128" fmla="*/ 6324600 w 6753225"/>
              <a:gd name="connsiteY128" fmla="*/ 364124 h 926123"/>
              <a:gd name="connsiteX129" fmla="*/ 6372225 w 6753225"/>
              <a:gd name="connsiteY129" fmla="*/ 707024 h 926123"/>
              <a:gd name="connsiteX130" fmla="*/ 6419528 w 6753225"/>
              <a:gd name="connsiteY130" fmla="*/ 619387 h 926123"/>
              <a:gd name="connsiteX131" fmla="*/ 6457950 w 6753225"/>
              <a:gd name="connsiteY131" fmla="*/ 421274 h 926123"/>
              <a:gd name="connsiteX132" fmla="*/ 6515100 w 6753225"/>
              <a:gd name="connsiteY132" fmla="*/ 678449 h 926123"/>
              <a:gd name="connsiteX133" fmla="*/ 6562725 w 6753225"/>
              <a:gd name="connsiteY133" fmla="*/ 468899 h 926123"/>
              <a:gd name="connsiteX134" fmla="*/ 6610350 w 6753225"/>
              <a:gd name="connsiteY134" fmla="*/ 678449 h 926123"/>
              <a:gd name="connsiteX135" fmla="*/ 6667500 w 6753225"/>
              <a:gd name="connsiteY135" fmla="*/ 278399 h 926123"/>
              <a:gd name="connsiteX136" fmla="*/ 6734175 w 6753225"/>
              <a:gd name="connsiteY136" fmla="*/ 592724 h 926123"/>
              <a:gd name="connsiteX137" fmla="*/ 6753225 w 6753225"/>
              <a:gd name="connsiteY137" fmla="*/ 459374 h 926123"/>
              <a:gd name="connsiteX0" fmla="*/ 0 w 6753225"/>
              <a:gd name="connsiteY0" fmla="*/ 497474 h 926123"/>
              <a:gd name="connsiteX1" fmla="*/ 28575 w 6753225"/>
              <a:gd name="connsiteY1" fmla="*/ 297449 h 926123"/>
              <a:gd name="connsiteX2" fmla="*/ 76200 w 6753225"/>
              <a:gd name="connsiteY2" fmla="*/ 183149 h 926123"/>
              <a:gd name="connsiteX3" fmla="*/ 133350 w 6753225"/>
              <a:gd name="connsiteY3" fmla="*/ 516524 h 926123"/>
              <a:gd name="connsiteX4" fmla="*/ 142875 w 6753225"/>
              <a:gd name="connsiteY4" fmla="*/ 135524 h 926123"/>
              <a:gd name="connsiteX5" fmla="*/ 180975 w 6753225"/>
              <a:gd name="connsiteY5" fmla="*/ 11699 h 926123"/>
              <a:gd name="connsiteX6" fmla="*/ 238125 w 6753225"/>
              <a:gd name="connsiteY6" fmla="*/ 392699 h 926123"/>
              <a:gd name="connsiteX7" fmla="*/ 342900 w 6753225"/>
              <a:gd name="connsiteY7" fmla="*/ 364124 h 926123"/>
              <a:gd name="connsiteX8" fmla="*/ 409575 w 6753225"/>
              <a:gd name="connsiteY8" fmla="*/ 840374 h 926123"/>
              <a:gd name="connsiteX9" fmla="*/ 476250 w 6753225"/>
              <a:gd name="connsiteY9" fmla="*/ 611774 h 926123"/>
              <a:gd name="connsiteX10" fmla="*/ 552450 w 6753225"/>
              <a:gd name="connsiteY10" fmla="*/ 611774 h 926123"/>
              <a:gd name="connsiteX11" fmla="*/ 590550 w 6753225"/>
              <a:gd name="connsiteY11" fmla="*/ 354599 h 926123"/>
              <a:gd name="connsiteX12" fmla="*/ 647700 w 6753225"/>
              <a:gd name="connsiteY12" fmla="*/ 592724 h 926123"/>
              <a:gd name="connsiteX13" fmla="*/ 704850 w 6753225"/>
              <a:gd name="connsiteY13" fmla="*/ 392699 h 926123"/>
              <a:gd name="connsiteX14" fmla="*/ 790575 w 6753225"/>
              <a:gd name="connsiteY14" fmla="*/ 345074 h 926123"/>
              <a:gd name="connsiteX15" fmla="*/ 838200 w 6753225"/>
              <a:gd name="connsiteY15" fmla="*/ 87899 h 926123"/>
              <a:gd name="connsiteX16" fmla="*/ 895350 w 6753225"/>
              <a:gd name="connsiteY16" fmla="*/ 516524 h 926123"/>
              <a:gd name="connsiteX17" fmla="*/ 952500 w 6753225"/>
              <a:gd name="connsiteY17" fmla="*/ 392699 h 926123"/>
              <a:gd name="connsiteX18" fmla="*/ 990600 w 6753225"/>
              <a:gd name="connsiteY18" fmla="*/ 649874 h 926123"/>
              <a:gd name="connsiteX19" fmla="*/ 1057275 w 6753225"/>
              <a:gd name="connsiteY19" fmla="*/ 459374 h 926123"/>
              <a:gd name="connsiteX20" fmla="*/ 1104900 w 6753225"/>
              <a:gd name="connsiteY20" fmla="*/ 592724 h 926123"/>
              <a:gd name="connsiteX21" fmla="*/ 1133475 w 6753225"/>
              <a:gd name="connsiteY21" fmla="*/ 345074 h 926123"/>
              <a:gd name="connsiteX22" fmla="*/ 1209675 w 6753225"/>
              <a:gd name="connsiteY22" fmla="*/ 459374 h 926123"/>
              <a:gd name="connsiteX23" fmla="*/ 1257300 w 6753225"/>
              <a:gd name="connsiteY23" fmla="*/ 459374 h 926123"/>
              <a:gd name="connsiteX24" fmla="*/ 1333500 w 6753225"/>
              <a:gd name="connsiteY24" fmla="*/ 335549 h 926123"/>
              <a:gd name="connsiteX25" fmla="*/ 1390650 w 6753225"/>
              <a:gd name="connsiteY25" fmla="*/ 611774 h 926123"/>
              <a:gd name="connsiteX26" fmla="*/ 1419225 w 6753225"/>
              <a:gd name="connsiteY26" fmla="*/ 678449 h 926123"/>
              <a:gd name="connsiteX27" fmla="*/ 1485900 w 6753225"/>
              <a:gd name="connsiteY27" fmla="*/ 487949 h 926123"/>
              <a:gd name="connsiteX28" fmla="*/ 1524000 w 6753225"/>
              <a:gd name="connsiteY28" fmla="*/ 764174 h 926123"/>
              <a:gd name="connsiteX29" fmla="*/ 1638300 w 6753225"/>
              <a:gd name="connsiteY29" fmla="*/ 440324 h 926123"/>
              <a:gd name="connsiteX30" fmla="*/ 1676400 w 6753225"/>
              <a:gd name="connsiteY30" fmla="*/ 707024 h 926123"/>
              <a:gd name="connsiteX31" fmla="*/ 1762125 w 6753225"/>
              <a:gd name="connsiteY31" fmla="*/ 373649 h 926123"/>
              <a:gd name="connsiteX32" fmla="*/ 1800225 w 6753225"/>
              <a:gd name="connsiteY32" fmla="*/ 487949 h 926123"/>
              <a:gd name="connsiteX33" fmla="*/ 1876425 w 6753225"/>
              <a:gd name="connsiteY33" fmla="*/ 135524 h 926123"/>
              <a:gd name="connsiteX34" fmla="*/ 1929134 w 6753225"/>
              <a:gd name="connsiteY34" fmla="*/ 312584 h 926123"/>
              <a:gd name="connsiteX35" fmla="*/ 2000250 w 6753225"/>
              <a:gd name="connsiteY35" fmla="*/ 78374 h 926123"/>
              <a:gd name="connsiteX36" fmla="*/ 2020469 w 6753225"/>
              <a:gd name="connsiteY36" fmla="*/ 449849 h 926123"/>
              <a:gd name="connsiteX37" fmla="*/ 2076450 w 6753225"/>
              <a:gd name="connsiteY37" fmla="*/ 211724 h 926123"/>
              <a:gd name="connsiteX38" fmla="*/ 2125244 w 6753225"/>
              <a:gd name="connsiteY38" fmla="*/ 445408 h 926123"/>
              <a:gd name="connsiteX39" fmla="*/ 2209800 w 6753225"/>
              <a:gd name="connsiteY39" fmla="*/ 125999 h 926123"/>
              <a:gd name="connsiteX40" fmla="*/ 2222714 w 6753225"/>
              <a:gd name="connsiteY40" fmla="*/ 421274 h 926123"/>
              <a:gd name="connsiteX41" fmla="*/ 2247374 w 6753225"/>
              <a:gd name="connsiteY41" fmla="*/ 463289 h 926123"/>
              <a:gd name="connsiteX42" fmla="*/ 2324100 w 6753225"/>
              <a:gd name="connsiteY42" fmla="*/ 249824 h 926123"/>
              <a:gd name="connsiteX43" fmla="*/ 2324100 w 6753225"/>
              <a:gd name="connsiteY43" fmla="*/ 326024 h 926123"/>
              <a:gd name="connsiteX44" fmla="*/ 2370673 w 6753225"/>
              <a:gd name="connsiteY44" fmla="*/ 640349 h 926123"/>
              <a:gd name="connsiteX45" fmla="*/ 2438400 w 6753225"/>
              <a:gd name="connsiteY45" fmla="*/ 354599 h 926123"/>
              <a:gd name="connsiteX46" fmla="*/ 2466975 w 6753225"/>
              <a:gd name="connsiteY46" fmla="*/ 468899 h 926123"/>
              <a:gd name="connsiteX47" fmla="*/ 2514600 w 6753225"/>
              <a:gd name="connsiteY47" fmla="*/ 30749 h 926123"/>
              <a:gd name="connsiteX48" fmla="*/ 2571750 w 6753225"/>
              <a:gd name="connsiteY48" fmla="*/ 354599 h 926123"/>
              <a:gd name="connsiteX49" fmla="*/ 2581275 w 6753225"/>
              <a:gd name="connsiteY49" fmla="*/ 154574 h 926123"/>
              <a:gd name="connsiteX50" fmla="*/ 2628900 w 6753225"/>
              <a:gd name="connsiteY50" fmla="*/ 440324 h 926123"/>
              <a:gd name="connsiteX51" fmla="*/ 2683391 w 6753225"/>
              <a:gd name="connsiteY51" fmla="*/ 350116 h 926123"/>
              <a:gd name="connsiteX52" fmla="*/ 2743200 w 6753225"/>
              <a:gd name="connsiteY52" fmla="*/ 40274 h 926123"/>
              <a:gd name="connsiteX53" fmla="*/ 2767538 w 6753225"/>
              <a:gd name="connsiteY53" fmla="*/ 237920 h 926123"/>
              <a:gd name="connsiteX54" fmla="*/ 2809875 w 6753225"/>
              <a:gd name="connsiteY54" fmla="*/ 554624 h 926123"/>
              <a:gd name="connsiteX55" fmla="*/ 2847975 w 6753225"/>
              <a:gd name="connsiteY55" fmla="*/ 345074 h 926123"/>
              <a:gd name="connsiteX56" fmla="*/ 2895600 w 6753225"/>
              <a:gd name="connsiteY56" fmla="*/ 735599 h 926123"/>
              <a:gd name="connsiteX57" fmla="*/ 2962275 w 6753225"/>
              <a:gd name="connsiteY57" fmla="*/ 468899 h 926123"/>
              <a:gd name="connsiteX58" fmla="*/ 3019425 w 6753225"/>
              <a:gd name="connsiteY58" fmla="*/ 745124 h 926123"/>
              <a:gd name="connsiteX59" fmla="*/ 3067050 w 6753225"/>
              <a:gd name="connsiteY59" fmla="*/ 497474 h 926123"/>
              <a:gd name="connsiteX60" fmla="*/ 3133725 w 6753225"/>
              <a:gd name="connsiteY60" fmla="*/ 792749 h 926123"/>
              <a:gd name="connsiteX61" fmla="*/ 3190875 w 6753225"/>
              <a:gd name="connsiteY61" fmla="*/ 402224 h 926123"/>
              <a:gd name="connsiteX62" fmla="*/ 3219450 w 6753225"/>
              <a:gd name="connsiteY62" fmla="*/ 687974 h 926123"/>
              <a:gd name="connsiteX63" fmla="*/ 3333750 w 6753225"/>
              <a:gd name="connsiteY63" fmla="*/ 440324 h 926123"/>
              <a:gd name="connsiteX64" fmla="*/ 3314700 w 6753225"/>
              <a:gd name="connsiteY64" fmla="*/ 668924 h 926123"/>
              <a:gd name="connsiteX65" fmla="*/ 3409950 w 6753225"/>
              <a:gd name="connsiteY65" fmla="*/ 526049 h 926123"/>
              <a:gd name="connsiteX66" fmla="*/ 3457575 w 6753225"/>
              <a:gd name="connsiteY66" fmla="*/ 268874 h 926123"/>
              <a:gd name="connsiteX67" fmla="*/ 3491234 w 6753225"/>
              <a:gd name="connsiteY67" fmla="*/ 630824 h 926123"/>
              <a:gd name="connsiteX68" fmla="*/ 3544469 w 6753225"/>
              <a:gd name="connsiteY68" fmla="*/ 485728 h 926123"/>
              <a:gd name="connsiteX69" fmla="*/ 3580961 w 6753225"/>
              <a:gd name="connsiteY69" fmla="*/ 754023 h 926123"/>
              <a:gd name="connsiteX70" fmla="*/ 3600450 w 6753225"/>
              <a:gd name="connsiteY70" fmla="*/ 840374 h 926123"/>
              <a:gd name="connsiteX71" fmla="*/ 3676650 w 6753225"/>
              <a:gd name="connsiteY71" fmla="*/ 440324 h 926123"/>
              <a:gd name="connsiteX72" fmla="*/ 3686175 w 6753225"/>
              <a:gd name="connsiteY72" fmla="*/ 516524 h 926123"/>
              <a:gd name="connsiteX73" fmla="*/ 3736664 w 6753225"/>
              <a:gd name="connsiteY73" fmla="*/ 773699 h 926123"/>
              <a:gd name="connsiteX74" fmla="*/ 3771900 w 6753225"/>
              <a:gd name="connsiteY74" fmla="*/ 468899 h 926123"/>
              <a:gd name="connsiteX75" fmla="*/ 3790950 w 6753225"/>
              <a:gd name="connsiteY75" fmla="*/ 287924 h 926123"/>
              <a:gd name="connsiteX76" fmla="*/ 3838575 w 6753225"/>
              <a:gd name="connsiteY76" fmla="*/ 392699 h 926123"/>
              <a:gd name="connsiteX77" fmla="*/ 3876792 w 6753225"/>
              <a:gd name="connsiteY77" fmla="*/ 569759 h 926123"/>
              <a:gd name="connsiteX78" fmla="*/ 3914775 w 6753225"/>
              <a:gd name="connsiteY78" fmla="*/ 316499 h 926123"/>
              <a:gd name="connsiteX79" fmla="*/ 3943350 w 6753225"/>
              <a:gd name="connsiteY79" fmla="*/ 602249 h 926123"/>
              <a:gd name="connsiteX80" fmla="*/ 4010025 w 6753225"/>
              <a:gd name="connsiteY80" fmla="*/ 221249 h 926123"/>
              <a:gd name="connsiteX81" fmla="*/ 4038600 w 6753225"/>
              <a:gd name="connsiteY81" fmla="*/ 554624 h 926123"/>
              <a:gd name="connsiteX82" fmla="*/ 4105275 w 6753225"/>
              <a:gd name="connsiteY82" fmla="*/ 249824 h 926123"/>
              <a:gd name="connsiteX83" fmla="*/ 4152900 w 6753225"/>
              <a:gd name="connsiteY83" fmla="*/ 468899 h 926123"/>
              <a:gd name="connsiteX84" fmla="*/ 4181475 w 6753225"/>
              <a:gd name="connsiteY84" fmla="*/ 602249 h 926123"/>
              <a:gd name="connsiteX85" fmla="*/ 4219575 w 6753225"/>
              <a:gd name="connsiteY85" fmla="*/ 487949 h 926123"/>
              <a:gd name="connsiteX86" fmla="*/ 4267200 w 6753225"/>
              <a:gd name="connsiteY86" fmla="*/ 840374 h 926123"/>
              <a:gd name="connsiteX87" fmla="*/ 4286250 w 6753225"/>
              <a:gd name="connsiteY87" fmla="*/ 602249 h 926123"/>
              <a:gd name="connsiteX88" fmla="*/ 4381500 w 6753225"/>
              <a:gd name="connsiteY88" fmla="*/ 926099 h 926123"/>
              <a:gd name="connsiteX89" fmla="*/ 4429125 w 6753225"/>
              <a:gd name="connsiteY89" fmla="*/ 621299 h 926123"/>
              <a:gd name="connsiteX90" fmla="*/ 4457700 w 6753225"/>
              <a:gd name="connsiteY90" fmla="*/ 916574 h 926123"/>
              <a:gd name="connsiteX91" fmla="*/ 4543425 w 6753225"/>
              <a:gd name="connsiteY91" fmla="*/ 554624 h 926123"/>
              <a:gd name="connsiteX92" fmla="*/ 4581525 w 6753225"/>
              <a:gd name="connsiteY92" fmla="*/ 745124 h 926123"/>
              <a:gd name="connsiteX93" fmla="*/ 4585118 w 6753225"/>
              <a:gd name="connsiteY93" fmla="*/ 462312 h 926123"/>
              <a:gd name="connsiteX94" fmla="*/ 4641216 w 6753225"/>
              <a:gd name="connsiteY94" fmla="*/ 518410 h 926123"/>
              <a:gd name="connsiteX95" fmla="*/ 4672334 w 6753225"/>
              <a:gd name="connsiteY95" fmla="*/ 328244 h 926123"/>
              <a:gd name="connsiteX96" fmla="*/ 4705350 w 6753225"/>
              <a:gd name="connsiteY96" fmla="*/ 678449 h 926123"/>
              <a:gd name="connsiteX97" fmla="*/ 4752975 w 6753225"/>
              <a:gd name="connsiteY97" fmla="*/ 202199 h 926123"/>
              <a:gd name="connsiteX98" fmla="*/ 4819650 w 6753225"/>
              <a:gd name="connsiteY98" fmla="*/ 459374 h 926123"/>
              <a:gd name="connsiteX99" fmla="*/ 4914900 w 6753225"/>
              <a:gd name="connsiteY99" fmla="*/ 202199 h 926123"/>
              <a:gd name="connsiteX100" fmla="*/ 4914900 w 6753225"/>
              <a:gd name="connsiteY100" fmla="*/ 526049 h 926123"/>
              <a:gd name="connsiteX101" fmla="*/ 5010150 w 6753225"/>
              <a:gd name="connsiteY101" fmla="*/ 116474 h 926123"/>
              <a:gd name="connsiteX102" fmla="*/ 5038725 w 6753225"/>
              <a:gd name="connsiteY102" fmla="*/ 468899 h 926123"/>
              <a:gd name="connsiteX103" fmla="*/ 5105400 w 6753225"/>
              <a:gd name="connsiteY103" fmla="*/ 116474 h 926123"/>
              <a:gd name="connsiteX104" fmla="*/ 5153025 w 6753225"/>
              <a:gd name="connsiteY104" fmla="*/ 649874 h 926123"/>
              <a:gd name="connsiteX105" fmla="*/ 5210175 w 6753225"/>
              <a:gd name="connsiteY105" fmla="*/ 240299 h 926123"/>
              <a:gd name="connsiteX106" fmla="*/ 5248275 w 6753225"/>
              <a:gd name="connsiteY106" fmla="*/ 326024 h 926123"/>
              <a:gd name="connsiteX107" fmla="*/ 5276850 w 6753225"/>
              <a:gd name="connsiteY107" fmla="*/ 516524 h 926123"/>
              <a:gd name="connsiteX108" fmla="*/ 5308785 w 6753225"/>
              <a:gd name="connsiteY108" fmla="*/ 316457 h 926123"/>
              <a:gd name="connsiteX109" fmla="*/ 5372100 w 6753225"/>
              <a:gd name="connsiteY109" fmla="*/ 268874 h 926123"/>
              <a:gd name="connsiteX110" fmla="*/ 5422589 w 6753225"/>
              <a:gd name="connsiteY110" fmla="*/ 708718 h 926123"/>
              <a:gd name="connsiteX111" fmla="*/ 5448300 w 6753225"/>
              <a:gd name="connsiteY111" fmla="*/ 383174 h 926123"/>
              <a:gd name="connsiteX112" fmla="*/ 5457825 w 6753225"/>
              <a:gd name="connsiteY112" fmla="*/ 59324 h 926123"/>
              <a:gd name="connsiteX113" fmla="*/ 5524500 w 6753225"/>
              <a:gd name="connsiteY113" fmla="*/ 287924 h 926123"/>
              <a:gd name="connsiteX114" fmla="*/ 5600700 w 6753225"/>
              <a:gd name="connsiteY114" fmla="*/ 183149 h 926123"/>
              <a:gd name="connsiteX115" fmla="*/ 5629275 w 6753225"/>
              <a:gd name="connsiteY115" fmla="*/ 430799 h 926123"/>
              <a:gd name="connsiteX116" fmla="*/ 5657850 w 6753225"/>
              <a:gd name="connsiteY116" fmla="*/ 202199 h 926123"/>
              <a:gd name="connsiteX117" fmla="*/ 5735131 w 6753225"/>
              <a:gd name="connsiteY117" fmla="*/ 322067 h 926123"/>
              <a:gd name="connsiteX118" fmla="*/ 5753100 w 6753225"/>
              <a:gd name="connsiteY118" fmla="*/ 611774 h 926123"/>
              <a:gd name="connsiteX119" fmla="*/ 5781675 w 6753225"/>
              <a:gd name="connsiteY119" fmla="*/ 478424 h 926123"/>
              <a:gd name="connsiteX120" fmla="*/ 5857875 w 6753225"/>
              <a:gd name="connsiteY120" fmla="*/ 611774 h 926123"/>
              <a:gd name="connsiteX121" fmla="*/ 5895975 w 6753225"/>
              <a:gd name="connsiteY121" fmla="*/ 259349 h 926123"/>
              <a:gd name="connsiteX122" fmla="*/ 5915025 w 6753225"/>
              <a:gd name="connsiteY122" fmla="*/ 745124 h 926123"/>
              <a:gd name="connsiteX123" fmla="*/ 5972175 w 6753225"/>
              <a:gd name="connsiteY123" fmla="*/ 611774 h 926123"/>
              <a:gd name="connsiteX124" fmla="*/ 6057900 w 6753225"/>
              <a:gd name="connsiteY124" fmla="*/ 868949 h 926123"/>
              <a:gd name="connsiteX125" fmla="*/ 6105525 w 6753225"/>
              <a:gd name="connsiteY125" fmla="*/ 478424 h 926123"/>
              <a:gd name="connsiteX126" fmla="*/ 6143625 w 6753225"/>
              <a:gd name="connsiteY126" fmla="*/ 868949 h 926123"/>
              <a:gd name="connsiteX127" fmla="*/ 6245011 w 6753225"/>
              <a:gd name="connsiteY127" fmla="*/ 353431 h 926123"/>
              <a:gd name="connsiteX128" fmla="*/ 6286500 w 6753225"/>
              <a:gd name="connsiteY128" fmla="*/ 564149 h 926123"/>
              <a:gd name="connsiteX129" fmla="*/ 6324600 w 6753225"/>
              <a:gd name="connsiteY129" fmla="*/ 364124 h 926123"/>
              <a:gd name="connsiteX130" fmla="*/ 6372225 w 6753225"/>
              <a:gd name="connsiteY130" fmla="*/ 707024 h 926123"/>
              <a:gd name="connsiteX131" fmla="*/ 6419528 w 6753225"/>
              <a:gd name="connsiteY131" fmla="*/ 619387 h 926123"/>
              <a:gd name="connsiteX132" fmla="*/ 6457950 w 6753225"/>
              <a:gd name="connsiteY132" fmla="*/ 421274 h 926123"/>
              <a:gd name="connsiteX133" fmla="*/ 6515100 w 6753225"/>
              <a:gd name="connsiteY133" fmla="*/ 678449 h 926123"/>
              <a:gd name="connsiteX134" fmla="*/ 6562725 w 6753225"/>
              <a:gd name="connsiteY134" fmla="*/ 468899 h 926123"/>
              <a:gd name="connsiteX135" fmla="*/ 6610350 w 6753225"/>
              <a:gd name="connsiteY135" fmla="*/ 678449 h 926123"/>
              <a:gd name="connsiteX136" fmla="*/ 6667500 w 6753225"/>
              <a:gd name="connsiteY136" fmla="*/ 278399 h 926123"/>
              <a:gd name="connsiteX137" fmla="*/ 6734175 w 6753225"/>
              <a:gd name="connsiteY137" fmla="*/ 592724 h 926123"/>
              <a:gd name="connsiteX138" fmla="*/ 6753225 w 6753225"/>
              <a:gd name="connsiteY138" fmla="*/ 459374 h 926123"/>
              <a:gd name="connsiteX0" fmla="*/ 0 w 6753225"/>
              <a:gd name="connsiteY0" fmla="*/ 497474 h 926123"/>
              <a:gd name="connsiteX1" fmla="*/ 28575 w 6753225"/>
              <a:gd name="connsiteY1" fmla="*/ 297449 h 926123"/>
              <a:gd name="connsiteX2" fmla="*/ 76200 w 6753225"/>
              <a:gd name="connsiteY2" fmla="*/ 183149 h 926123"/>
              <a:gd name="connsiteX3" fmla="*/ 133350 w 6753225"/>
              <a:gd name="connsiteY3" fmla="*/ 516524 h 926123"/>
              <a:gd name="connsiteX4" fmla="*/ 142875 w 6753225"/>
              <a:gd name="connsiteY4" fmla="*/ 135524 h 926123"/>
              <a:gd name="connsiteX5" fmla="*/ 180975 w 6753225"/>
              <a:gd name="connsiteY5" fmla="*/ 11699 h 926123"/>
              <a:gd name="connsiteX6" fmla="*/ 238125 w 6753225"/>
              <a:gd name="connsiteY6" fmla="*/ 392699 h 926123"/>
              <a:gd name="connsiteX7" fmla="*/ 342900 w 6753225"/>
              <a:gd name="connsiteY7" fmla="*/ 364124 h 926123"/>
              <a:gd name="connsiteX8" fmla="*/ 409575 w 6753225"/>
              <a:gd name="connsiteY8" fmla="*/ 840374 h 926123"/>
              <a:gd name="connsiteX9" fmla="*/ 476250 w 6753225"/>
              <a:gd name="connsiteY9" fmla="*/ 611774 h 926123"/>
              <a:gd name="connsiteX10" fmla="*/ 552450 w 6753225"/>
              <a:gd name="connsiteY10" fmla="*/ 611774 h 926123"/>
              <a:gd name="connsiteX11" fmla="*/ 590550 w 6753225"/>
              <a:gd name="connsiteY11" fmla="*/ 354599 h 926123"/>
              <a:gd name="connsiteX12" fmla="*/ 647700 w 6753225"/>
              <a:gd name="connsiteY12" fmla="*/ 592724 h 926123"/>
              <a:gd name="connsiteX13" fmla="*/ 704850 w 6753225"/>
              <a:gd name="connsiteY13" fmla="*/ 392699 h 926123"/>
              <a:gd name="connsiteX14" fmla="*/ 790575 w 6753225"/>
              <a:gd name="connsiteY14" fmla="*/ 345074 h 926123"/>
              <a:gd name="connsiteX15" fmla="*/ 838200 w 6753225"/>
              <a:gd name="connsiteY15" fmla="*/ 87899 h 926123"/>
              <a:gd name="connsiteX16" fmla="*/ 895350 w 6753225"/>
              <a:gd name="connsiteY16" fmla="*/ 516524 h 926123"/>
              <a:gd name="connsiteX17" fmla="*/ 952500 w 6753225"/>
              <a:gd name="connsiteY17" fmla="*/ 392699 h 926123"/>
              <a:gd name="connsiteX18" fmla="*/ 990600 w 6753225"/>
              <a:gd name="connsiteY18" fmla="*/ 649874 h 926123"/>
              <a:gd name="connsiteX19" fmla="*/ 1057275 w 6753225"/>
              <a:gd name="connsiteY19" fmla="*/ 459374 h 926123"/>
              <a:gd name="connsiteX20" fmla="*/ 1104900 w 6753225"/>
              <a:gd name="connsiteY20" fmla="*/ 592724 h 926123"/>
              <a:gd name="connsiteX21" fmla="*/ 1133475 w 6753225"/>
              <a:gd name="connsiteY21" fmla="*/ 345074 h 926123"/>
              <a:gd name="connsiteX22" fmla="*/ 1209675 w 6753225"/>
              <a:gd name="connsiteY22" fmla="*/ 459374 h 926123"/>
              <a:gd name="connsiteX23" fmla="*/ 1257300 w 6753225"/>
              <a:gd name="connsiteY23" fmla="*/ 459374 h 926123"/>
              <a:gd name="connsiteX24" fmla="*/ 1333500 w 6753225"/>
              <a:gd name="connsiteY24" fmla="*/ 335549 h 926123"/>
              <a:gd name="connsiteX25" fmla="*/ 1390650 w 6753225"/>
              <a:gd name="connsiteY25" fmla="*/ 611774 h 926123"/>
              <a:gd name="connsiteX26" fmla="*/ 1419225 w 6753225"/>
              <a:gd name="connsiteY26" fmla="*/ 678449 h 926123"/>
              <a:gd name="connsiteX27" fmla="*/ 1485900 w 6753225"/>
              <a:gd name="connsiteY27" fmla="*/ 487949 h 926123"/>
              <a:gd name="connsiteX28" fmla="*/ 1524000 w 6753225"/>
              <a:gd name="connsiteY28" fmla="*/ 764174 h 926123"/>
              <a:gd name="connsiteX29" fmla="*/ 1638300 w 6753225"/>
              <a:gd name="connsiteY29" fmla="*/ 440324 h 926123"/>
              <a:gd name="connsiteX30" fmla="*/ 1676400 w 6753225"/>
              <a:gd name="connsiteY30" fmla="*/ 707024 h 926123"/>
              <a:gd name="connsiteX31" fmla="*/ 1762125 w 6753225"/>
              <a:gd name="connsiteY31" fmla="*/ 373649 h 926123"/>
              <a:gd name="connsiteX32" fmla="*/ 1800225 w 6753225"/>
              <a:gd name="connsiteY32" fmla="*/ 487949 h 926123"/>
              <a:gd name="connsiteX33" fmla="*/ 1876425 w 6753225"/>
              <a:gd name="connsiteY33" fmla="*/ 135524 h 926123"/>
              <a:gd name="connsiteX34" fmla="*/ 1929134 w 6753225"/>
              <a:gd name="connsiteY34" fmla="*/ 312584 h 926123"/>
              <a:gd name="connsiteX35" fmla="*/ 2000250 w 6753225"/>
              <a:gd name="connsiteY35" fmla="*/ 78374 h 926123"/>
              <a:gd name="connsiteX36" fmla="*/ 2020469 w 6753225"/>
              <a:gd name="connsiteY36" fmla="*/ 449849 h 926123"/>
              <a:gd name="connsiteX37" fmla="*/ 2076450 w 6753225"/>
              <a:gd name="connsiteY37" fmla="*/ 211724 h 926123"/>
              <a:gd name="connsiteX38" fmla="*/ 2125244 w 6753225"/>
              <a:gd name="connsiteY38" fmla="*/ 445408 h 926123"/>
              <a:gd name="connsiteX39" fmla="*/ 2209800 w 6753225"/>
              <a:gd name="connsiteY39" fmla="*/ 125999 h 926123"/>
              <a:gd name="connsiteX40" fmla="*/ 2222714 w 6753225"/>
              <a:gd name="connsiteY40" fmla="*/ 421274 h 926123"/>
              <a:gd name="connsiteX41" fmla="*/ 2247374 w 6753225"/>
              <a:gd name="connsiteY41" fmla="*/ 463289 h 926123"/>
              <a:gd name="connsiteX42" fmla="*/ 2324100 w 6753225"/>
              <a:gd name="connsiteY42" fmla="*/ 249824 h 926123"/>
              <a:gd name="connsiteX43" fmla="*/ 2324100 w 6753225"/>
              <a:gd name="connsiteY43" fmla="*/ 326024 h 926123"/>
              <a:gd name="connsiteX44" fmla="*/ 2370673 w 6753225"/>
              <a:gd name="connsiteY44" fmla="*/ 640349 h 926123"/>
              <a:gd name="connsiteX45" fmla="*/ 2438400 w 6753225"/>
              <a:gd name="connsiteY45" fmla="*/ 354599 h 926123"/>
              <a:gd name="connsiteX46" fmla="*/ 2466975 w 6753225"/>
              <a:gd name="connsiteY46" fmla="*/ 468899 h 926123"/>
              <a:gd name="connsiteX47" fmla="*/ 2514600 w 6753225"/>
              <a:gd name="connsiteY47" fmla="*/ 30749 h 926123"/>
              <a:gd name="connsiteX48" fmla="*/ 2571750 w 6753225"/>
              <a:gd name="connsiteY48" fmla="*/ 354599 h 926123"/>
              <a:gd name="connsiteX49" fmla="*/ 2581275 w 6753225"/>
              <a:gd name="connsiteY49" fmla="*/ 154574 h 926123"/>
              <a:gd name="connsiteX50" fmla="*/ 2628900 w 6753225"/>
              <a:gd name="connsiteY50" fmla="*/ 440324 h 926123"/>
              <a:gd name="connsiteX51" fmla="*/ 2683391 w 6753225"/>
              <a:gd name="connsiteY51" fmla="*/ 350116 h 926123"/>
              <a:gd name="connsiteX52" fmla="*/ 2743200 w 6753225"/>
              <a:gd name="connsiteY52" fmla="*/ 40274 h 926123"/>
              <a:gd name="connsiteX53" fmla="*/ 2767538 w 6753225"/>
              <a:gd name="connsiteY53" fmla="*/ 237920 h 926123"/>
              <a:gd name="connsiteX54" fmla="*/ 2809875 w 6753225"/>
              <a:gd name="connsiteY54" fmla="*/ 554624 h 926123"/>
              <a:gd name="connsiteX55" fmla="*/ 2847975 w 6753225"/>
              <a:gd name="connsiteY55" fmla="*/ 345074 h 926123"/>
              <a:gd name="connsiteX56" fmla="*/ 2895600 w 6753225"/>
              <a:gd name="connsiteY56" fmla="*/ 735599 h 926123"/>
              <a:gd name="connsiteX57" fmla="*/ 2962275 w 6753225"/>
              <a:gd name="connsiteY57" fmla="*/ 468899 h 926123"/>
              <a:gd name="connsiteX58" fmla="*/ 3019425 w 6753225"/>
              <a:gd name="connsiteY58" fmla="*/ 745124 h 926123"/>
              <a:gd name="connsiteX59" fmla="*/ 3067050 w 6753225"/>
              <a:gd name="connsiteY59" fmla="*/ 497474 h 926123"/>
              <a:gd name="connsiteX60" fmla="*/ 3133725 w 6753225"/>
              <a:gd name="connsiteY60" fmla="*/ 792749 h 926123"/>
              <a:gd name="connsiteX61" fmla="*/ 3190875 w 6753225"/>
              <a:gd name="connsiteY61" fmla="*/ 402224 h 926123"/>
              <a:gd name="connsiteX62" fmla="*/ 3219450 w 6753225"/>
              <a:gd name="connsiteY62" fmla="*/ 687974 h 926123"/>
              <a:gd name="connsiteX63" fmla="*/ 3333750 w 6753225"/>
              <a:gd name="connsiteY63" fmla="*/ 440324 h 926123"/>
              <a:gd name="connsiteX64" fmla="*/ 3314700 w 6753225"/>
              <a:gd name="connsiteY64" fmla="*/ 668924 h 926123"/>
              <a:gd name="connsiteX65" fmla="*/ 3409950 w 6753225"/>
              <a:gd name="connsiteY65" fmla="*/ 526049 h 926123"/>
              <a:gd name="connsiteX66" fmla="*/ 3457575 w 6753225"/>
              <a:gd name="connsiteY66" fmla="*/ 268874 h 926123"/>
              <a:gd name="connsiteX67" fmla="*/ 3491234 w 6753225"/>
              <a:gd name="connsiteY67" fmla="*/ 630824 h 926123"/>
              <a:gd name="connsiteX68" fmla="*/ 3544469 w 6753225"/>
              <a:gd name="connsiteY68" fmla="*/ 485728 h 926123"/>
              <a:gd name="connsiteX69" fmla="*/ 3580961 w 6753225"/>
              <a:gd name="connsiteY69" fmla="*/ 754023 h 926123"/>
              <a:gd name="connsiteX70" fmla="*/ 3600450 w 6753225"/>
              <a:gd name="connsiteY70" fmla="*/ 840374 h 926123"/>
              <a:gd name="connsiteX71" fmla="*/ 3676650 w 6753225"/>
              <a:gd name="connsiteY71" fmla="*/ 440324 h 926123"/>
              <a:gd name="connsiteX72" fmla="*/ 3686175 w 6753225"/>
              <a:gd name="connsiteY72" fmla="*/ 516524 h 926123"/>
              <a:gd name="connsiteX73" fmla="*/ 3736664 w 6753225"/>
              <a:gd name="connsiteY73" fmla="*/ 773699 h 926123"/>
              <a:gd name="connsiteX74" fmla="*/ 3771900 w 6753225"/>
              <a:gd name="connsiteY74" fmla="*/ 468899 h 926123"/>
              <a:gd name="connsiteX75" fmla="*/ 3790950 w 6753225"/>
              <a:gd name="connsiteY75" fmla="*/ 287924 h 926123"/>
              <a:gd name="connsiteX76" fmla="*/ 3838575 w 6753225"/>
              <a:gd name="connsiteY76" fmla="*/ 392699 h 926123"/>
              <a:gd name="connsiteX77" fmla="*/ 3876792 w 6753225"/>
              <a:gd name="connsiteY77" fmla="*/ 569759 h 926123"/>
              <a:gd name="connsiteX78" fmla="*/ 3914775 w 6753225"/>
              <a:gd name="connsiteY78" fmla="*/ 316499 h 926123"/>
              <a:gd name="connsiteX79" fmla="*/ 3943350 w 6753225"/>
              <a:gd name="connsiteY79" fmla="*/ 602249 h 926123"/>
              <a:gd name="connsiteX80" fmla="*/ 4010025 w 6753225"/>
              <a:gd name="connsiteY80" fmla="*/ 221249 h 926123"/>
              <a:gd name="connsiteX81" fmla="*/ 4038600 w 6753225"/>
              <a:gd name="connsiteY81" fmla="*/ 554624 h 926123"/>
              <a:gd name="connsiteX82" fmla="*/ 4105275 w 6753225"/>
              <a:gd name="connsiteY82" fmla="*/ 249824 h 926123"/>
              <a:gd name="connsiteX83" fmla="*/ 4152900 w 6753225"/>
              <a:gd name="connsiteY83" fmla="*/ 468899 h 926123"/>
              <a:gd name="connsiteX84" fmla="*/ 4181475 w 6753225"/>
              <a:gd name="connsiteY84" fmla="*/ 602249 h 926123"/>
              <a:gd name="connsiteX85" fmla="*/ 4219575 w 6753225"/>
              <a:gd name="connsiteY85" fmla="*/ 487949 h 926123"/>
              <a:gd name="connsiteX86" fmla="*/ 4267200 w 6753225"/>
              <a:gd name="connsiteY86" fmla="*/ 840374 h 926123"/>
              <a:gd name="connsiteX87" fmla="*/ 4286250 w 6753225"/>
              <a:gd name="connsiteY87" fmla="*/ 602249 h 926123"/>
              <a:gd name="connsiteX88" fmla="*/ 4381500 w 6753225"/>
              <a:gd name="connsiteY88" fmla="*/ 926099 h 926123"/>
              <a:gd name="connsiteX89" fmla="*/ 4429125 w 6753225"/>
              <a:gd name="connsiteY89" fmla="*/ 621299 h 926123"/>
              <a:gd name="connsiteX90" fmla="*/ 4457700 w 6753225"/>
              <a:gd name="connsiteY90" fmla="*/ 916574 h 926123"/>
              <a:gd name="connsiteX91" fmla="*/ 4543425 w 6753225"/>
              <a:gd name="connsiteY91" fmla="*/ 554624 h 926123"/>
              <a:gd name="connsiteX92" fmla="*/ 4581525 w 6753225"/>
              <a:gd name="connsiteY92" fmla="*/ 745124 h 926123"/>
              <a:gd name="connsiteX93" fmla="*/ 4585118 w 6753225"/>
              <a:gd name="connsiteY93" fmla="*/ 462312 h 926123"/>
              <a:gd name="connsiteX94" fmla="*/ 4641216 w 6753225"/>
              <a:gd name="connsiteY94" fmla="*/ 518410 h 926123"/>
              <a:gd name="connsiteX95" fmla="*/ 4672334 w 6753225"/>
              <a:gd name="connsiteY95" fmla="*/ 328244 h 926123"/>
              <a:gd name="connsiteX96" fmla="*/ 4705350 w 6753225"/>
              <a:gd name="connsiteY96" fmla="*/ 678449 h 926123"/>
              <a:gd name="connsiteX97" fmla="*/ 4752975 w 6753225"/>
              <a:gd name="connsiteY97" fmla="*/ 202199 h 926123"/>
              <a:gd name="connsiteX98" fmla="*/ 4819650 w 6753225"/>
              <a:gd name="connsiteY98" fmla="*/ 459374 h 926123"/>
              <a:gd name="connsiteX99" fmla="*/ 4914900 w 6753225"/>
              <a:gd name="connsiteY99" fmla="*/ 202199 h 926123"/>
              <a:gd name="connsiteX100" fmla="*/ 4914900 w 6753225"/>
              <a:gd name="connsiteY100" fmla="*/ 526049 h 926123"/>
              <a:gd name="connsiteX101" fmla="*/ 5010150 w 6753225"/>
              <a:gd name="connsiteY101" fmla="*/ 116474 h 926123"/>
              <a:gd name="connsiteX102" fmla="*/ 5038725 w 6753225"/>
              <a:gd name="connsiteY102" fmla="*/ 468899 h 926123"/>
              <a:gd name="connsiteX103" fmla="*/ 5105400 w 6753225"/>
              <a:gd name="connsiteY103" fmla="*/ 116474 h 926123"/>
              <a:gd name="connsiteX104" fmla="*/ 5153025 w 6753225"/>
              <a:gd name="connsiteY104" fmla="*/ 649874 h 926123"/>
              <a:gd name="connsiteX105" fmla="*/ 5210175 w 6753225"/>
              <a:gd name="connsiteY105" fmla="*/ 240299 h 926123"/>
              <a:gd name="connsiteX106" fmla="*/ 5248275 w 6753225"/>
              <a:gd name="connsiteY106" fmla="*/ 326024 h 926123"/>
              <a:gd name="connsiteX107" fmla="*/ 5276850 w 6753225"/>
              <a:gd name="connsiteY107" fmla="*/ 516524 h 926123"/>
              <a:gd name="connsiteX108" fmla="*/ 5308785 w 6753225"/>
              <a:gd name="connsiteY108" fmla="*/ 316457 h 926123"/>
              <a:gd name="connsiteX109" fmla="*/ 5372100 w 6753225"/>
              <a:gd name="connsiteY109" fmla="*/ 268874 h 926123"/>
              <a:gd name="connsiteX110" fmla="*/ 5422589 w 6753225"/>
              <a:gd name="connsiteY110" fmla="*/ 708718 h 926123"/>
              <a:gd name="connsiteX111" fmla="*/ 5448300 w 6753225"/>
              <a:gd name="connsiteY111" fmla="*/ 383174 h 926123"/>
              <a:gd name="connsiteX112" fmla="*/ 5457825 w 6753225"/>
              <a:gd name="connsiteY112" fmla="*/ 59324 h 926123"/>
              <a:gd name="connsiteX113" fmla="*/ 5524500 w 6753225"/>
              <a:gd name="connsiteY113" fmla="*/ 287924 h 926123"/>
              <a:gd name="connsiteX114" fmla="*/ 5600700 w 6753225"/>
              <a:gd name="connsiteY114" fmla="*/ 183149 h 926123"/>
              <a:gd name="connsiteX115" fmla="*/ 5629275 w 6753225"/>
              <a:gd name="connsiteY115" fmla="*/ 430799 h 926123"/>
              <a:gd name="connsiteX116" fmla="*/ 5657850 w 6753225"/>
              <a:gd name="connsiteY116" fmla="*/ 202199 h 926123"/>
              <a:gd name="connsiteX117" fmla="*/ 5735131 w 6753225"/>
              <a:gd name="connsiteY117" fmla="*/ 322067 h 926123"/>
              <a:gd name="connsiteX118" fmla="*/ 5753100 w 6753225"/>
              <a:gd name="connsiteY118" fmla="*/ 611774 h 926123"/>
              <a:gd name="connsiteX119" fmla="*/ 5781675 w 6753225"/>
              <a:gd name="connsiteY119" fmla="*/ 478424 h 926123"/>
              <a:gd name="connsiteX120" fmla="*/ 5857875 w 6753225"/>
              <a:gd name="connsiteY120" fmla="*/ 611774 h 926123"/>
              <a:gd name="connsiteX121" fmla="*/ 5895975 w 6753225"/>
              <a:gd name="connsiteY121" fmla="*/ 259349 h 926123"/>
              <a:gd name="connsiteX122" fmla="*/ 5915025 w 6753225"/>
              <a:gd name="connsiteY122" fmla="*/ 745124 h 926123"/>
              <a:gd name="connsiteX123" fmla="*/ 5972175 w 6753225"/>
              <a:gd name="connsiteY123" fmla="*/ 611774 h 926123"/>
              <a:gd name="connsiteX124" fmla="*/ 6057900 w 6753225"/>
              <a:gd name="connsiteY124" fmla="*/ 868949 h 926123"/>
              <a:gd name="connsiteX125" fmla="*/ 6105525 w 6753225"/>
              <a:gd name="connsiteY125" fmla="*/ 478424 h 926123"/>
              <a:gd name="connsiteX126" fmla="*/ 6143625 w 6753225"/>
              <a:gd name="connsiteY126" fmla="*/ 868949 h 926123"/>
              <a:gd name="connsiteX127" fmla="*/ 6245011 w 6753225"/>
              <a:gd name="connsiteY127" fmla="*/ 353431 h 926123"/>
              <a:gd name="connsiteX128" fmla="*/ 6286500 w 6753225"/>
              <a:gd name="connsiteY128" fmla="*/ 564149 h 926123"/>
              <a:gd name="connsiteX129" fmla="*/ 6324600 w 6753225"/>
              <a:gd name="connsiteY129" fmla="*/ 364124 h 926123"/>
              <a:gd name="connsiteX130" fmla="*/ 6372225 w 6753225"/>
              <a:gd name="connsiteY130" fmla="*/ 707024 h 926123"/>
              <a:gd name="connsiteX131" fmla="*/ 6419528 w 6753225"/>
              <a:gd name="connsiteY131" fmla="*/ 619387 h 926123"/>
              <a:gd name="connsiteX132" fmla="*/ 6457950 w 6753225"/>
              <a:gd name="connsiteY132" fmla="*/ 421274 h 926123"/>
              <a:gd name="connsiteX133" fmla="*/ 6515100 w 6753225"/>
              <a:gd name="connsiteY133" fmla="*/ 678449 h 926123"/>
              <a:gd name="connsiteX134" fmla="*/ 6562725 w 6753225"/>
              <a:gd name="connsiteY134" fmla="*/ 468899 h 926123"/>
              <a:gd name="connsiteX135" fmla="*/ 6610350 w 6753225"/>
              <a:gd name="connsiteY135" fmla="*/ 678449 h 926123"/>
              <a:gd name="connsiteX136" fmla="*/ 6667500 w 6753225"/>
              <a:gd name="connsiteY136" fmla="*/ 278399 h 926123"/>
              <a:gd name="connsiteX137" fmla="*/ 6734175 w 6753225"/>
              <a:gd name="connsiteY137" fmla="*/ 592724 h 926123"/>
              <a:gd name="connsiteX138" fmla="*/ 6753225 w 6753225"/>
              <a:gd name="connsiteY138" fmla="*/ 459374 h 926123"/>
              <a:gd name="connsiteX0" fmla="*/ 0 w 6753225"/>
              <a:gd name="connsiteY0" fmla="*/ 497474 h 926123"/>
              <a:gd name="connsiteX1" fmla="*/ 28575 w 6753225"/>
              <a:gd name="connsiteY1" fmla="*/ 297449 h 926123"/>
              <a:gd name="connsiteX2" fmla="*/ 76200 w 6753225"/>
              <a:gd name="connsiteY2" fmla="*/ 183149 h 926123"/>
              <a:gd name="connsiteX3" fmla="*/ 133350 w 6753225"/>
              <a:gd name="connsiteY3" fmla="*/ 516524 h 926123"/>
              <a:gd name="connsiteX4" fmla="*/ 142875 w 6753225"/>
              <a:gd name="connsiteY4" fmla="*/ 135524 h 926123"/>
              <a:gd name="connsiteX5" fmla="*/ 180975 w 6753225"/>
              <a:gd name="connsiteY5" fmla="*/ 11699 h 926123"/>
              <a:gd name="connsiteX6" fmla="*/ 238125 w 6753225"/>
              <a:gd name="connsiteY6" fmla="*/ 392699 h 926123"/>
              <a:gd name="connsiteX7" fmla="*/ 342900 w 6753225"/>
              <a:gd name="connsiteY7" fmla="*/ 364124 h 926123"/>
              <a:gd name="connsiteX8" fmla="*/ 409575 w 6753225"/>
              <a:gd name="connsiteY8" fmla="*/ 840374 h 926123"/>
              <a:gd name="connsiteX9" fmla="*/ 476250 w 6753225"/>
              <a:gd name="connsiteY9" fmla="*/ 611774 h 926123"/>
              <a:gd name="connsiteX10" fmla="*/ 552450 w 6753225"/>
              <a:gd name="connsiteY10" fmla="*/ 611774 h 926123"/>
              <a:gd name="connsiteX11" fmla="*/ 590550 w 6753225"/>
              <a:gd name="connsiteY11" fmla="*/ 354599 h 926123"/>
              <a:gd name="connsiteX12" fmla="*/ 647700 w 6753225"/>
              <a:gd name="connsiteY12" fmla="*/ 592724 h 926123"/>
              <a:gd name="connsiteX13" fmla="*/ 704850 w 6753225"/>
              <a:gd name="connsiteY13" fmla="*/ 392699 h 926123"/>
              <a:gd name="connsiteX14" fmla="*/ 790575 w 6753225"/>
              <a:gd name="connsiteY14" fmla="*/ 345074 h 926123"/>
              <a:gd name="connsiteX15" fmla="*/ 838200 w 6753225"/>
              <a:gd name="connsiteY15" fmla="*/ 87899 h 926123"/>
              <a:gd name="connsiteX16" fmla="*/ 895350 w 6753225"/>
              <a:gd name="connsiteY16" fmla="*/ 516524 h 926123"/>
              <a:gd name="connsiteX17" fmla="*/ 952500 w 6753225"/>
              <a:gd name="connsiteY17" fmla="*/ 392699 h 926123"/>
              <a:gd name="connsiteX18" fmla="*/ 990600 w 6753225"/>
              <a:gd name="connsiteY18" fmla="*/ 649874 h 926123"/>
              <a:gd name="connsiteX19" fmla="*/ 1057275 w 6753225"/>
              <a:gd name="connsiteY19" fmla="*/ 459374 h 926123"/>
              <a:gd name="connsiteX20" fmla="*/ 1104900 w 6753225"/>
              <a:gd name="connsiteY20" fmla="*/ 592724 h 926123"/>
              <a:gd name="connsiteX21" fmla="*/ 1133475 w 6753225"/>
              <a:gd name="connsiteY21" fmla="*/ 345074 h 926123"/>
              <a:gd name="connsiteX22" fmla="*/ 1209675 w 6753225"/>
              <a:gd name="connsiteY22" fmla="*/ 459374 h 926123"/>
              <a:gd name="connsiteX23" fmla="*/ 1257300 w 6753225"/>
              <a:gd name="connsiteY23" fmla="*/ 459374 h 926123"/>
              <a:gd name="connsiteX24" fmla="*/ 1333500 w 6753225"/>
              <a:gd name="connsiteY24" fmla="*/ 335549 h 926123"/>
              <a:gd name="connsiteX25" fmla="*/ 1390650 w 6753225"/>
              <a:gd name="connsiteY25" fmla="*/ 611774 h 926123"/>
              <a:gd name="connsiteX26" fmla="*/ 1419225 w 6753225"/>
              <a:gd name="connsiteY26" fmla="*/ 678449 h 926123"/>
              <a:gd name="connsiteX27" fmla="*/ 1485900 w 6753225"/>
              <a:gd name="connsiteY27" fmla="*/ 487949 h 926123"/>
              <a:gd name="connsiteX28" fmla="*/ 1524000 w 6753225"/>
              <a:gd name="connsiteY28" fmla="*/ 764174 h 926123"/>
              <a:gd name="connsiteX29" fmla="*/ 1638300 w 6753225"/>
              <a:gd name="connsiteY29" fmla="*/ 440324 h 926123"/>
              <a:gd name="connsiteX30" fmla="*/ 1676400 w 6753225"/>
              <a:gd name="connsiteY30" fmla="*/ 707024 h 926123"/>
              <a:gd name="connsiteX31" fmla="*/ 1762125 w 6753225"/>
              <a:gd name="connsiteY31" fmla="*/ 373649 h 926123"/>
              <a:gd name="connsiteX32" fmla="*/ 1800225 w 6753225"/>
              <a:gd name="connsiteY32" fmla="*/ 487949 h 926123"/>
              <a:gd name="connsiteX33" fmla="*/ 1876425 w 6753225"/>
              <a:gd name="connsiteY33" fmla="*/ 135524 h 926123"/>
              <a:gd name="connsiteX34" fmla="*/ 1929134 w 6753225"/>
              <a:gd name="connsiteY34" fmla="*/ 312584 h 926123"/>
              <a:gd name="connsiteX35" fmla="*/ 2000250 w 6753225"/>
              <a:gd name="connsiteY35" fmla="*/ 78374 h 926123"/>
              <a:gd name="connsiteX36" fmla="*/ 2020469 w 6753225"/>
              <a:gd name="connsiteY36" fmla="*/ 449849 h 926123"/>
              <a:gd name="connsiteX37" fmla="*/ 2076450 w 6753225"/>
              <a:gd name="connsiteY37" fmla="*/ 211724 h 926123"/>
              <a:gd name="connsiteX38" fmla="*/ 2125244 w 6753225"/>
              <a:gd name="connsiteY38" fmla="*/ 445408 h 926123"/>
              <a:gd name="connsiteX39" fmla="*/ 2209800 w 6753225"/>
              <a:gd name="connsiteY39" fmla="*/ 125999 h 926123"/>
              <a:gd name="connsiteX40" fmla="*/ 2222714 w 6753225"/>
              <a:gd name="connsiteY40" fmla="*/ 421274 h 926123"/>
              <a:gd name="connsiteX41" fmla="*/ 2247374 w 6753225"/>
              <a:gd name="connsiteY41" fmla="*/ 463289 h 926123"/>
              <a:gd name="connsiteX42" fmla="*/ 2324100 w 6753225"/>
              <a:gd name="connsiteY42" fmla="*/ 249824 h 926123"/>
              <a:gd name="connsiteX43" fmla="*/ 2324100 w 6753225"/>
              <a:gd name="connsiteY43" fmla="*/ 326024 h 926123"/>
              <a:gd name="connsiteX44" fmla="*/ 2370673 w 6753225"/>
              <a:gd name="connsiteY44" fmla="*/ 640349 h 926123"/>
              <a:gd name="connsiteX45" fmla="*/ 2438400 w 6753225"/>
              <a:gd name="connsiteY45" fmla="*/ 354599 h 926123"/>
              <a:gd name="connsiteX46" fmla="*/ 2466975 w 6753225"/>
              <a:gd name="connsiteY46" fmla="*/ 468899 h 926123"/>
              <a:gd name="connsiteX47" fmla="*/ 2514600 w 6753225"/>
              <a:gd name="connsiteY47" fmla="*/ 30749 h 926123"/>
              <a:gd name="connsiteX48" fmla="*/ 2571750 w 6753225"/>
              <a:gd name="connsiteY48" fmla="*/ 354599 h 926123"/>
              <a:gd name="connsiteX49" fmla="*/ 2581275 w 6753225"/>
              <a:gd name="connsiteY49" fmla="*/ 154574 h 926123"/>
              <a:gd name="connsiteX50" fmla="*/ 2628900 w 6753225"/>
              <a:gd name="connsiteY50" fmla="*/ 440324 h 926123"/>
              <a:gd name="connsiteX51" fmla="*/ 2683391 w 6753225"/>
              <a:gd name="connsiteY51" fmla="*/ 350116 h 926123"/>
              <a:gd name="connsiteX52" fmla="*/ 2743200 w 6753225"/>
              <a:gd name="connsiteY52" fmla="*/ 40274 h 926123"/>
              <a:gd name="connsiteX53" fmla="*/ 2767538 w 6753225"/>
              <a:gd name="connsiteY53" fmla="*/ 237920 h 926123"/>
              <a:gd name="connsiteX54" fmla="*/ 2809875 w 6753225"/>
              <a:gd name="connsiteY54" fmla="*/ 554624 h 926123"/>
              <a:gd name="connsiteX55" fmla="*/ 2847975 w 6753225"/>
              <a:gd name="connsiteY55" fmla="*/ 345074 h 926123"/>
              <a:gd name="connsiteX56" fmla="*/ 2895600 w 6753225"/>
              <a:gd name="connsiteY56" fmla="*/ 735599 h 926123"/>
              <a:gd name="connsiteX57" fmla="*/ 2962275 w 6753225"/>
              <a:gd name="connsiteY57" fmla="*/ 468899 h 926123"/>
              <a:gd name="connsiteX58" fmla="*/ 3019425 w 6753225"/>
              <a:gd name="connsiteY58" fmla="*/ 745124 h 926123"/>
              <a:gd name="connsiteX59" fmla="*/ 3067050 w 6753225"/>
              <a:gd name="connsiteY59" fmla="*/ 497474 h 926123"/>
              <a:gd name="connsiteX60" fmla="*/ 3133725 w 6753225"/>
              <a:gd name="connsiteY60" fmla="*/ 792749 h 926123"/>
              <a:gd name="connsiteX61" fmla="*/ 3190875 w 6753225"/>
              <a:gd name="connsiteY61" fmla="*/ 402224 h 926123"/>
              <a:gd name="connsiteX62" fmla="*/ 3219450 w 6753225"/>
              <a:gd name="connsiteY62" fmla="*/ 687974 h 926123"/>
              <a:gd name="connsiteX63" fmla="*/ 3333750 w 6753225"/>
              <a:gd name="connsiteY63" fmla="*/ 440324 h 926123"/>
              <a:gd name="connsiteX64" fmla="*/ 3314700 w 6753225"/>
              <a:gd name="connsiteY64" fmla="*/ 668924 h 926123"/>
              <a:gd name="connsiteX65" fmla="*/ 3409950 w 6753225"/>
              <a:gd name="connsiteY65" fmla="*/ 526049 h 926123"/>
              <a:gd name="connsiteX66" fmla="*/ 3457575 w 6753225"/>
              <a:gd name="connsiteY66" fmla="*/ 268874 h 926123"/>
              <a:gd name="connsiteX67" fmla="*/ 3491234 w 6753225"/>
              <a:gd name="connsiteY67" fmla="*/ 630824 h 926123"/>
              <a:gd name="connsiteX68" fmla="*/ 3544469 w 6753225"/>
              <a:gd name="connsiteY68" fmla="*/ 485728 h 926123"/>
              <a:gd name="connsiteX69" fmla="*/ 3580961 w 6753225"/>
              <a:gd name="connsiteY69" fmla="*/ 754023 h 926123"/>
              <a:gd name="connsiteX70" fmla="*/ 3600450 w 6753225"/>
              <a:gd name="connsiteY70" fmla="*/ 840374 h 926123"/>
              <a:gd name="connsiteX71" fmla="*/ 3676650 w 6753225"/>
              <a:gd name="connsiteY71" fmla="*/ 440324 h 926123"/>
              <a:gd name="connsiteX72" fmla="*/ 3686175 w 6753225"/>
              <a:gd name="connsiteY72" fmla="*/ 516524 h 926123"/>
              <a:gd name="connsiteX73" fmla="*/ 3736664 w 6753225"/>
              <a:gd name="connsiteY73" fmla="*/ 773699 h 926123"/>
              <a:gd name="connsiteX74" fmla="*/ 3771900 w 6753225"/>
              <a:gd name="connsiteY74" fmla="*/ 468899 h 926123"/>
              <a:gd name="connsiteX75" fmla="*/ 3790950 w 6753225"/>
              <a:gd name="connsiteY75" fmla="*/ 287924 h 926123"/>
              <a:gd name="connsiteX76" fmla="*/ 3838575 w 6753225"/>
              <a:gd name="connsiteY76" fmla="*/ 392699 h 926123"/>
              <a:gd name="connsiteX77" fmla="*/ 3876792 w 6753225"/>
              <a:gd name="connsiteY77" fmla="*/ 569759 h 926123"/>
              <a:gd name="connsiteX78" fmla="*/ 3914775 w 6753225"/>
              <a:gd name="connsiteY78" fmla="*/ 316499 h 926123"/>
              <a:gd name="connsiteX79" fmla="*/ 3943350 w 6753225"/>
              <a:gd name="connsiteY79" fmla="*/ 602249 h 926123"/>
              <a:gd name="connsiteX80" fmla="*/ 4010025 w 6753225"/>
              <a:gd name="connsiteY80" fmla="*/ 221249 h 926123"/>
              <a:gd name="connsiteX81" fmla="*/ 4038600 w 6753225"/>
              <a:gd name="connsiteY81" fmla="*/ 554624 h 926123"/>
              <a:gd name="connsiteX82" fmla="*/ 4105275 w 6753225"/>
              <a:gd name="connsiteY82" fmla="*/ 249824 h 926123"/>
              <a:gd name="connsiteX83" fmla="*/ 4152900 w 6753225"/>
              <a:gd name="connsiteY83" fmla="*/ 468899 h 926123"/>
              <a:gd name="connsiteX84" fmla="*/ 4181475 w 6753225"/>
              <a:gd name="connsiteY84" fmla="*/ 602249 h 926123"/>
              <a:gd name="connsiteX85" fmla="*/ 4219575 w 6753225"/>
              <a:gd name="connsiteY85" fmla="*/ 487949 h 926123"/>
              <a:gd name="connsiteX86" fmla="*/ 4267200 w 6753225"/>
              <a:gd name="connsiteY86" fmla="*/ 840374 h 926123"/>
              <a:gd name="connsiteX87" fmla="*/ 4286250 w 6753225"/>
              <a:gd name="connsiteY87" fmla="*/ 602249 h 926123"/>
              <a:gd name="connsiteX88" fmla="*/ 4381500 w 6753225"/>
              <a:gd name="connsiteY88" fmla="*/ 926099 h 926123"/>
              <a:gd name="connsiteX89" fmla="*/ 4429125 w 6753225"/>
              <a:gd name="connsiteY89" fmla="*/ 621299 h 926123"/>
              <a:gd name="connsiteX90" fmla="*/ 4457700 w 6753225"/>
              <a:gd name="connsiteY90" fmla="*/ 916574 h 926123"/>
              <a:gd name="connsiteX91" fmla="*/ 4543425 w 6753225"/>
              <a:gd name="connsiteY91" fmla="*/ 554624 h 926123"/>
              <a:gd name="connsiteX92" fmla="*/ 4581525 w 6753225"/>
              <a:gd name="connsiteY92" fmla="*/ 745124 h 926123"/>
              <a:gd name="connsiteX93" fmla="*/ 4585118 w 6753225"/>
              <a:gd name="connsiteY93" fmla="*/ 462312 h 926123"/>
              <a:gd name="connsiteX94" fmla="*/ 4641216 w 6753225"/>
              <a:gd name="connsiteY94" fmla="*/ 518410 h 926123"/>
              <a:gd name="connsiteX95" fmla="*/ 4672334 w 6753225"/>
              <a:gd name="connsiteY95" fmla="*/ 328244 h 926123"/>
              <a:gd name="connsiteX96" fmla="*/ 4705350 w 6753225"/>
              <a:gd name="connsiteY96" fmla="*/ 678449 h 926123"/>
              <a:gd name="connsiteX97" fmla="*/ 4752975 w 6753225"/>
              <a:gd name="connsiteY97" fmla="*/ 202199 h 926123"/>
              <a:gd name="connsiteX98" fmla="*/ 4819650 w 6753225"/>
              <a:gd name="connsiteY98" fmla="*/ 459374 h 926123"/>
              <a:gd name="connsiteX99" fmla="*/ 4914900 w 6753225"/>
              <a:gd name="connsiteY99" fmla="*/ 202199 h 926123"/>
              <a:gd name="connsiteX100" fmla="*/ 4914900 w 6753225"/>
              <a:gd name="connsiteY100" fmla="*/ 526049 h 926123"/>
              <a:gd name="connsiteX101" fmla="*/ 5010150 w 6753225"/>
              <a:gd name="connsiteY101" fmla="*/ 116474 h 926123"/>
              <a:gd name="connsiteX102" fmla="*/ 5038725 w 6753225"/>
              <a:gd name="connsiteY102" fmla="*/ 468899 h 926123"/>
              <a:gd name="connsiteX103" fmla="*/ 5105400 w 6753225"/>
              <a:gd name="connsiteY103" fmla="*/ 116474 h 926123"/>
              <a:gd name="connsiteX104" fmla="*/ 5153025 w 6753225"/>
              <a:gd name="connsiteY104" fmla="*/ 649874 h 926123"/>
              <a:gd name="connsiteX105" fmla="*/ 5210175 w 6753225"/>
              <a:gd name="connsiteY105" fmla="*/ 240299 h 926123"/>
              <a:gd name="connsiteX106" fmla="*/ 5248275 w 6753225"/>
              <a:gd name="connsiteY106" fmla="*/ 326024 h 926123"/>
              <a:gd name="connsiteX107" fmla="*/ 5276850 w 6753225"/>
              <a:gd name="connsiteY107" fmla="*/ 516524 h 926123"/>
              <a:gd name="connsiteX108" fmla="*/ 5308785 w 6753225"/>
              <a:gd name="connsiteY108" fmla="*/ 316457 h 926123"/>
              <a:gd name="connsiteX109" fmla="*/ 5372100 w 6753225"/>
              <a:gd name="connsiteY109" fmla="*/ 268874 h 926123"/>
              <a:gd name="connsiteX110" fmla="*/ 5422589 w 6753225"/>
              <a:gd name="connsiteY110" fmla="*/ 708718 h 926123"/>
              <a:gd name="connsiteX111" fmla="*/ 5448300 w 6753225"/>
              <a:gd name="connsiteY111" fmla="*/ 383174 h 926123"/>
              <a:gd name="connsiteX112" fmla="*/ 5457825 w 6753225"/>
              <a:gd name="connsiteY112" fmla="*/ 59324 h 926123"/>
              <a:gd name="connsiteX113" fmla="*/ 5524500 w 6753225"/>
              <a:gd name="connsiteY113" fmla="*/ 287924 h 926123"/>
              <a:gd name="connsiteX114" fmla="*/ 5600700 w 6753225"/>
              <a:gd name="connsiteY114" fmla="*/ 183149 h 926123"/>
              <a:gd name="connsiteX115" fmla="*/ 5629275 w 6753225"/>
              <a:gd name="connsiteY115" fmla="*/ 430799 h 926123"/>
              <a:gd name="connsiteX116" fmla="*/ 5685899 w 6753225"/>
              <a:gd name="connsiteY116" fmla="*/ 230248 h 926123"/>
              <a:gd name="connsiteX117" fmla="*/ 5735131 w 6753225"/>
              <a:gd name="connsiteY117" fmla="*/ 322067 h 926123"/>
              <a:gd name="connsiteX118" fmla="*/ 5753100 w 6753225"/>
              <a:gd name="connsiteY118" fmla="*/ 611774 h 926123"/>
              <a:gd name="connsiteX119" fmla="*/ 5781675 w 6753225"/>
              <a:gd name="connsiteY119" fmla="*/ 478424 h 926123"/>
              <a:gd name="connsiteX120" fmla="*/ 5857875 w 6753225"/>
              <a:gd name="connsiteY120" fmla="*/ 611774 h 926123"/>
              <a:gd name="connsiteX121" fmla="*/ 5895975 w 6753225"/>
              <a:gd name="connsiteY121" fmla="*/ 259349 h 926123"/>
              <a:gd name="connsiteX122" fmla="*/ 5915025 w 6753225"/>
              <a:gd name="connsiteY122" fmla="*/ 745124 h 926123"/>
              <a:gd name="connsiteX123" fmla="*/ 5972175 w 6753225"/>
              <a:gd name="connsiteY123" fmla="*/ 611774 h 926123"/>
              <a:gd name="connsiteX124" fmla="*/ 6057900 w 6753225"/>
              <a:gd name="connsiteY124" fmla="*/ 868949 h 926123"/>
              <a:gd name="connsiteX125" fmla="*/ 6105525 w 6753225"/>
              <a:gd name="connsiteY125" fmla="*/ 478424 h 926123"/>
              <a:gd name="connsiteX126" fmla="*/ 6143625 w 6753225"/>
              <a:gd name="connsiteY126" fmla="*/ 868949 h 926123"/>
              <a:gd name="connsiteX127" fmla="*/ 6245011 w 6753225"/>
              <a:gd name="connsiteY127" fmla="*/ 353431 h 926123"/>
              <a:gd name="connsiteX128" fmla="*/ 6286500 w 6753225"/>
              <a:gd name="connsiteY128" fmla="*/ 564149 h 926123"/>
              <a:gd name="connsiteX129" fmla="*/ 6324600 w 6753225"/>
              <a:gd name="connsiteY129" fmla="*/ 364124 h 926123"/>
              <a:gd name="connsiteX130" fmla="*/ 6372225 w 6753225"/>
              <a:gd name="connsiteY130" fmla="*/ 707024 h 926123"/>
              <a:gd name="connsiteX131" fmla="*/ 6419528 w 6753225"/>
              <a:gd name="connsiteY131" fmla="*/ 619387 h 926123"/>
              <a:gd name="connsiteX132" fmla="*/ 6457950 w 6753225"/>
              <a:gd name="connsiteY132" fmla="*/ 421274 h 926123"/>
              <a:gd name="connsiteX133" fmla="*/ 6515100 w 6753225"/>
              <a:gd name="connsiteY133" fmla="*/ 678449 h 926123"/>
              <a:gd name="connsiteX134" fmla="*/ 6562725 w 6753225"/>
              <a:gd name="connsiteY134" fmla="*/ 468899 h 926123"/>
              <a:gd name="connsiteX135" fmla="*/ 6610350 w 6753225"/>
              <a:gd name="connsiteY135" fmla="*/ 678449 h 926123"/>
              <a:gd name="connsiteX136" fmla="*/ 6667500 w 6753225"/>
              <a:gd name="connsiteY136" fmla="*/ 278399 h 926123"/>
              <a:gd name="connsiteX137" fmla="*/ 6734175 w 6753225"/>
              <a:gd name="connsiteY137" fmla="*/ 592724 h 926123"/>
              <a:gd name="connsiteX138" fmla="*/ 6753225 w 6753225"/>
              <a:gd name="connsiteY138" fmla="*/ 459374 h 926123"/>
              <a:gd name="connsiteX0" fmla="*/ 0 w 6753225"/>
              <a:gd name="connsiteY0" fmla="*/ 497474 h 926123"/>
              <a:gd name="connsiteX1" fmla="*/ 28575 w 6753225"/>
              <a:gd name="connsiteY1" fmla="*/ 297449 h 926123"/>
              <a:gd name="connsiteX2" fmla="*/ 76200 w 6753225"/>
              <a:gd name="connsiteY2" fmla="*/ 183149 h 926123"/>
              <a:gd name="connsiteX3" fmla="*/ 133350 w 6753225"/>
              <a:gd name="connsiteY3" fmla="*/ 516524 h 926123"/>
              <a:gd name="connsiteX4" fmla="*/ 142875 w 6753225"/>
              <a:gd name="connsiteY4" fmla="*/ 135524 h 926123"/>
              <a:gd name="connsiteX5" fmla="*/ 180975 w 6753225"/>
              <a:gd name="connsiteY5" fmla="*/ 11699 h 926123"/>
              <a:gd name="connsiteX6" fmla="*/ 238125 w 6753225"/>
              <a:gd name="connsiteY6" fmla="*/ 392699 h 926123"/>
              <a:gd name="connsiteX7" fmla="*/ 342900 w 6753225"/>
              <a:gd name="connsiteY7" fmla="*/ 364124 h 926123"/>
              <a:gd name="connsiteX8" fmla="*/ 409575 w 6753225"/>
              <a:gd name="connsiteY8" fmla="*/ 840374 h 926123"/>
              <a:gd name="connsiteX9" fmla="*/ 476250 w 6753225"/>
              <a:gd name="connsiteY9" fmla="*/ 611774 h 926123"/>
              <a:gd name="connsiteX10" fmla="*/ 552450 w 6753225"/>
              <a:gd name="connsiteY10" fmla="*/ 611774 h 926123"/>
              <a:gd name="connsiteX11" fmla="*/ 590550 w 6753225"/>
              <a:gd name="connsiteY11" fmla="*/ 354599 h 926123"/>
              <a:gd name="connsiteX12" fmla="*/ 647700 w 6753225"/>
              <a:gd name="connsiteY12" fmla="*/ 592724 h 926123"/>
              <a:gd name="connsiteX13" fmla="*/ 704850 w 6753225"/>
              <a:gd name="connsiteY13" fmla="*/ 392699 h 926123"/>
              <a:gd name="connsiteX14" fmla="*/ 790575 w 6753225"/>
              <a:gd name="connsiteY14" fmla="*/ 345074 h 926123"/>
              <a:gd name="connsiteX15" fmla="*/ 838200 w 6753225"/>
              <a:gd name="connsiteY15" fmla="*/ 87899 h 926123"/>
              <a:gd name="connsiteX16" fmla="*/ 895350 w 6753225"/>
              <a:gd name="connsiteY16" fmla="*/ 516524 h 926123"/>
              <a:gd name="connsiteX17" fmla="*/ 952500 w 6753225"/>
              <a:gd name="connsiteY17" fmla="*/ 392699 h 926123"/>
              <a:gd name="connsiteX18" fmla="*/ 990600 w 6753225"/>
              <a:gd name="connsiteY18" fmla="*/ 649874 h 926123"/>
              <a:gd name="connsiteX19" fmla="*/ 1057275 w 6753225"/>
              <a:gd name="connsiteY19" fmla="*/ 459374 h 926123"/>
              <a:gd name="connsiteX20" fmla="*/ 1104900 w 6753225"/>
              <a:gd name="connsiteY20" fmla="*/ 592724 h 926123"/>
              <a:gd name="connsiteX21" fmla="*/ 1133475 w 6753225"/>
              <a:gd name="connsiteY21" fmla="*/ 345074 h 926123"/>
              <a:gd name="connsiteX22" fmla="*/ 1209675 w 6753225"/>
              <a:gd name="connsiteY22" fmla="*/ 459374 h 926123"/>
              <a:gd name="connsiteX23" fmla="*/ 1257300 w 6753225"/>
              <a:gd name="connsiteY23" fmla="*/ 459374 h 926123"/>
              <a:gd name="connsiteX24" fmla="*/ 1333500 w 6753225"/>
              <a:gd name="connsiteY24" fmla="*/ 335549 h 926123"/>
              <a:gd name="connsiteX25" fmla="*/ 1390650 w 6753225"/>
              <a:gd name="connsiteY25" fmla="*/ 611774 h 926123"/>
              <a:gd name="connsiteX26" fmla="*/ 1419225 w 6753225"/>
              <a:gd name="connsiteY26" fmla="*/ 678449 h 926123"/>
              <a:gd name="connsiteX27" fmla="*/ 1485900 w 6753225"/>
              <a:gd name="connsiteY27" fmla="*/ 487949 h 926123"/>
              <a:gd name="connsiteX28" fmla="*/ 1524000 w 6753225"/>
              <a:gd name="connsiteY28" fmla="*/ 764174 h 926123"/>
              <a:gd name="connsiteX29" fmla="*/ 1638300 w 6753225"/>
              <a:gd name="connsiteY29" fmla="*/ 440324 h 926123"/>
              <a:gd name="connsiteX30" fmla="*/ 1676400 w 6753225"/>
              <a:gd name="connsiteY30" fmla="*/ 707024 h 926123"/>
              <a:gd name="connsiteX31" fmla="*/ 1762125 w 6753225"/>
              <a:gd name="connsiteY31" fmla="*/ 373649 h 926123"/>
              <a:gd name="connsiteX32" fmla="*/ 1800225 w 6753225"/>
              <a:gd name="connsiteY32" fmla="*/ 487949 h 926123"/>
              <a:gd name="connsiteX33" fmla="*/ 1876425 w 6753225"/>
              <a:gd name="connsiteY33" fmla="*/ 135524 h 926123"/>
              <a:gd name="connsiteX34" fmla="*/ 1929134 w 6753225"/>
              <a:gd name="connsiteY34" fmla="*/ 312584 h 926123"/>
              <a:gd name="connsiteX35" fmla="*/ 2000250 w 6753225"/>
              <a:gd name="connsiteY35" fmla="*/ 78374 h 926123"/>
              <a:gd name="connsiteX36" fmla="*/ 2020469 w 6753225"/>
              <a:gd name="connsiteY36" fmla="*/ 449849 h 926123"/>
              <a:gd name="connsiteX37" fmla="*/ 2076450 w 6753225"/>
              <a:gd name="connsiteY37" fmla="*/ 211724 h 926123"/>
              <a:gd name="connsiteX38" fmla="*/ 2125244 w 6753225"/>
              <a:gd name="connsiteY38" fmla="*/ 445408 h 926123"/>
              <a:gd name="connsiteX39" fmla="*/ 2209800 w 6753225"/>
              <a:gd name="connsiteY39" fmla="*/ 125999 h 926123"/>
              <a:gd name="connsiteX40" fmla="*/ 2222714 w 6753225"/>
              <a:gd name="connsiteY40" fmla="*/ 421274 h 926123"/>
              <a:gd name="connsiteX41" fmla="*/ 2247374 w 6753225"/>
              <a:gd name="connsiteY41" fmla="*/ 463289 h 926123"/>
              <a:gd name="connsiteX42" fmla="*/ 2324100 w 6753225"/>
              <a:gd name="connsiteY42" fmla="*/ 249824 h 926123"/>
              <a:gd name="connsiteX43" fmla="*/ 2324100 w 6753225"/>
              <a:gd name="connsiteY43" fmla="*/ 326024 h 926123"/>
              <a:gd name="connsiteX44" fmla="*/ 2370673 w 6753225"/>
              <a:gd name="connsiteY44" fmla="*/ 640349 h 926123"/>
              <a:gd name="connsiteX45" fmla="*/ 2438400 w 6753225"/>
              <a:gd name="connsiteY45" fmla="*/ 354599 h 926123"/>
              <a:gd name="connsiteX46" fmla="*/ 2466975 w 6753225"/>
              <a:gd name="connsiteY46" fmla="*/ 468899 h 926123"/>
              <a:gd name="connsiteX47" fmla="*/ 2514600 w 6753225"/>
              <a:gd name="connsiteY47" fmla="*/ 30749 h 926123"/>
              <a:gd name="connsiteX48" fmla="*/ 2571750 w 6753225"/>
              <a:gd name="connsiteY48" fmla="*/ 354599 h 926123"/>
              <a:gd name="connsiteX49" fmla="*/ 2620544 w 6753225"/>
              <a:gd name="connsiteY49" fmla="*/ 143354 h 926123"/>
              <a:gd name="connsiteX50" fmla="*/ 2628900 w 6753225"/>
              <a:gd name="connsiteY50" fmla="*/ 440324 h 926123"/>
              <a:gd name="connsiteX51" fmla="*/ 2683391 w 6753225"/>
              <a:gd name="connsiteY51" fmla="*/ 350116 h 926123"/>
              <a:gd name="connsiteX52" fmla="*/ 2743200 w 6753225"/>
              <a:gd name="connsiteY52" fmla="*/ 40274 h 926123"/>
              <a:gd name="connsiteX53" fmla="*/ 2767538 w 6753225"/>
              <a:gd name="connsiteY53" fmla="*/ 237920 h 926123"/>
              <a:gd name="connsiteX54" fmla="*/ 2809875 w 6753225"/>
              <a:gd name="connsiteY54" fmla="*/ 554624 h 926123"/>
              <a:gd name="connsiteX55" fmla="*/ 2847975 w 6753225"/>
              <a:gd name="connsiteY55" fmla="*/ 345074 h 926123"/>
              <a:gd name="connsiteX56" fmla="*/ 2895600 w 6753225"/>
              <a:gd name="connsiteY56" fmla="*/ 735599 h 926123"/>
              <a:gd name="connsiteX57" fmla="*/ 2962275 w 6753225"/>
              <a:gd name="connsiteY57" fmla="*/ 468899 h 926123"/>
              <a:gd name="connsiteX58" fmla="*/ 3019425 w 6753225"/>
              <a:gd name="connsiteY58" fmla="*/ 745124 h 926123"/>
              <a:gd name="connsiteX59" fmla="*/ 3067050 w 6753225"/>
              <a:gd name="connsiteY59" fmla="*/ 497474 h 926123"/>
              <a:gd name="connsiteX60" fmla="*/ 3133725 w 6753225"/>
              <a:gd name="connsiteY60" fmla="*/ 792749 h 926123"/>
              <a:gd name="connsiteX61" fmla="*/ 3190875 w 6753225"/>
              <a:gd name="connsiteY61" fmla="*/ 402224 h 926123"/>
              <a:gd name="connsiteX62" fmla="*/ 3219450 w 6753225"/>
              <a:gd name="connsiteY62" fmla="*/ 687974 h 926123"/>
              <a:gd name="connsiteX63" fmla="*/ 3333750 w 6753225"/>
              <a:gd name="connsiteY63" fmla="*/ 440324 h 926123"/>
              <a:gd name="connsiteX64" fmla="*/ 3314700 w 6753225"/>
              <a:gd name="connsiteY64" fmla="*/ 668924 h 926123"/>
              <a:gd name="connsiteX65" fmla="*/ 3409950 w 6753225"/>
              <a:gd name="connsiteY65" fmla="*/ 526049 h 926123"/>
              <a:gd name="connsiteX66" fmla="*/ 3457575 w 6753225"/>
              <a:gd name="connsiteY66" fmla="*/ 268874 h 926123"/>
              <a:gd name="connsiteX67" fmla="*/ 3491234 w 6753225"/>
              <a:gd name="connsiteY67" fmla="*/ 630824 h 926123"/>
              <a:gd name="connsiteX68" fmla="*/ 3544469 w 6753225"/>
              <a:gd name="connsiteY68" fmla="*/ 485728 h 926123"/>
              <a:gd name="connsiteX69" fmla="*/ 3580961 w 6753225"/>
              <a:gd name="connsiteY69" fmla="*/ 754023 h 926123"/>
              <a:gd name="connsiteX70" fmla="*/ 3600450 w 6753225"/>
              <a:gd name="connsiteY70" fmla="*/ 840374 h 926123"/>
              <a:gd name="connsiteX71" fmla="*/ 3676650 w 6753225"/>
              <a:gd name="connsiteY71" fmla="*/ 440324 h 926123"/>
              <a:gd name="connsiteX72" fmla="*/ 3686175 w 6753225"/>
              <a:gd name="connsiteY72" fmla="*/ 516524 h 926123"/>
              <a:gd name="connsiteX73" fmla="*/ 3736664 w 6753225"/>
              <a:gd name="connsiteY73" fmla="*/ 773699 h 926123"/>
              <a:gd name="connsiteX74" fmla="*/ 3771900 w 6753225"/>
              <a:gd name="connsiteY74" fmla="*/ 468899 h 926123"/>
              <a:gd name="connsiteX75" fmla="*/ 3790950 w 6753225"/>
              <a:gd name="connsiteY75" fmla="*/ 287924 h 926123"/>
              <a:gd name="connsiteX76" fmla="*/ 3838575 w 6753225"/>
              <a:gd name="connsiteY76" fmla="*/ 392699 h 926123"/>
              <a:gd name="connsiteX77" fmla="*/ 3876792 w 6753225"/>
              <a:gd name="connsiteY77" fmla="*/ 569759 h 926123"/>
              <a:gd name="connsiteX78" fmla="*/ 3914775 w 6753225"/>
              <a:gd name="connsiteY78" fmla="*/ 316499 h 926123"/>
              <a:gd name="connsiteX79" fmla="*/ 3943350 w 6753225"/>
              <a:gd name="connsiteY79" fmla="*/ 602249 h 926123"/>
              <a:gd name="connsiteX80" fmla="*/ 4010025 w 6753225"/>
              <a:gd name="connsiteY80" fmla="*/ 221249 h 926123"/>
              <a:gd name="connsiteX81" fmla="*/ 4038600 w 6753225"/>
              <a:gd name="connsiteY81" fmla="*/ 554624 h 926123"/>
              <a:gd name="connsiteX82" fmla="*/ 4105275 w 6753225"/>
              <a:gd name="connsiteY82" fmla="*/ 249824 h 926123"/>
              <a:gd name="connsiteX83" fmla="*/ 4152900 w 6753225"/>
              <a:gd name="connsiteY83" fmla="*/ 468899 h 926123"/>
              <a:gd name="connsiteX84" fmla="*/ 4181475 w 6753225"/>
              <a:gd name="connsiteY84" fmla="*/ 602249 h 926123"/>
              <a:gd name="connsiteX85" fmla="*/ 4219575 w 6753225"/>
              <a:gd name="connsiteY85" fmla="*/ 487949 h 926123"/>
              <a:gd name="connsiteX86" fmla="*/ 4267200 w 6753225"/>
              <a:gd name="connsiteY86" fmla="*/ 840374 h 926123"/>
              <a:gd name="connsiteX87" fmla="*/ 4286250 w 6753225"/>
              <a:gd name="connsiteY87" fmla="*/ 602249 h 926123"/>
              <a:gd name="connsiteX88" fmla="*/ 4381500 w 6753225"/>
              <a:gd name="connsiteY88" fmla="*/ 926099 h 926123"/>
              <a:gd name="connsiteX89" fmla="*/ 4429125 w 6753225"/>
              <a:gd name="connsiteY89" fmla="*/ 621299 h 926123"/>
              <a:gd name="connsiteX90" fmla="*/ 4457700 w 6753225"/>
              <a:gd name="connsiteY90" fmla="*/ 916574 h 926123"/>
              <a:gd name="connsiteX91" fmla="*/ 4543425 w 6753225"/>
              <a:gd name="connsiteY91" fmla="*/ 554624 h 926123"/>
              <a:gd name="connsiteX92" fmla="*/ 4581525 w 6753225"/>
              <a:gd name="connsiteY92" fmla="*/ 745124 h 926123"/>
              <a:gd name="connsiteX93" fmla="*/ 4585118 w 6753225"/>
              <a:gd name="connsiteY93" fmla="*/ 462312 h 926123"/>
              <a:gd name="connsiteX94" fmla="*/ 4641216 w 6753225"/>
              <a:gd name="connsiteY94" fmla="*/ 518410 h 926123"/>
              <a:gd name="connsiteX95" fmla="*/ 4672334 w 6753225"/>
              <a:gd name="connsiteY95" fmla="*/ 328244 h 926123"/>
              <a:gd name="connsiteX96" fmla="*/ 4705350 w 6753225"/>
              <a:gd name="connsiteY96" fmla="*/ 678449 h 926123"/>
              <a:gd name="connsiteX97" fmla="*/ 4752975 w 6753225"/>
              <a:gd name="connsiteY97" fmla="*/ 202199 h 926123"/>
              <a:gd name="connsiteX98" fmla="*/ 4819650 w 6753225"/>
              <a:gd name="connsiteY98" fmla="*/ 459374 h 926123"/>
              <a:gd name="connsiteX99" fmla="*/ 4914900 w 6753225"/>
              <a:gd name="connsiteY99" fmla="*/ 202199 h 926123"/>
              <a:gd name="connsiteX100" fmla="*/ 4914900 w 6753225"/>
              <a:gd name="connsiteY100" fmla="*/ 526049 h 926123"/>
              <a:gd name="connsiteX101" fmla="*/ 5010150 w 6753225"/>
              <a:gd name="connsiteY101" fmla="*/ 116474 h 926123"/>
              <a:gd name="connsiteX102" fmla="*/ 5038725 w 6753225"/>
              <a:gd name="connsiteY102" fmla="*/ 468899 h 926123"/>
              <a:gd name="connsiteX103" fmla="*/ 5105400 w 6753225"/>
              <a:gd name="connsiteY103" fmla="*/ 116474 h 926123"/>
              <a:gd name="connsiteX104" fmla="*/ 5153025 w 6753225"/>
              <a:gd name="connsiteY104" fmla="*/ 649874 h 926123"/>
              <a:gd name="connsiteX105" fmla="*/ 5210175 w 6753225"/>
              <a:gd name="connsiteY105" fmla="*/ 240299 h 926123"/>
              <a:gd name="connsiteX106" fmla="*/ 5248275 w 6753225"/>
              <a:gd name="connsiteY106" fmla="*/ 326024 h 926123"/>
              <a:gd name="connsiteX107" fmla="*/ 5276850 w 6753225"/>
              <a:gd name="connsiteY107" fmla="*/ 516524 h 926123"/>
              <a:gd name="connsiteX108" fmla="*/ 5308785 w 6753225"/>
              <a:gd name="connsiteY108" fmla="*/ 316457 h 926123"/>
              <a:gd name="connsiteX109" fmla="*/ 5372100 w 6753225"/>
              <a:gd name="connsiteY109" fmla="*/ 268874 h 926123"/>
              <a:gd name="connsiteX110" fmla="*/ 5422589 w 6753225"/>
              <a:gd name="connsiteY110" fmla="*/ 708718 h 926123"/>
              <a:gd name="connsiteX111" fmla="*/ 5448300 w 6753225"/>
              <a:gd name="connsiteY111" fmla="*/ 383174 h 926123"/>
              <a:gd name="connsiteX112" fmla="*/ 5457825 w 6753225"/>
              <a:gd name="connsiteY112" fmla="*/ 59324 h 926123"/>
              <a:gd name="connsiteX113" fmla="*/ 5524500 w 6753225"/>
              <a:gd name="connsiteY113" fmla="*/ 287924 h 926123"/>
              <a:gd name="connsiteX114" fmla="*/ 5600700 w 6753225"/>
              <a:gd name="connsiteY114" fmla="*/ 183149 h 926123"/>
              <a:gd name="connsiteX115" fmla="*/ 5629275 w 6753225"/>
              <a:gd name="connsiteY115" fmla="*/ 430799 h 926123"/>
              <a:gd name="connsiteX116" fmla="*/ 5685899 w 6753225"/>
              <a:gd name="connsiteY116" fmla="*/ 230248 h 926123"/>
              <a:gd name="connsiteX117" fmla="*/ 5735131 w 6753225"/>
              <a:gd name="connsiteY117" fmla="*/ 322067 h 926123"/>
              <a:gd name="connsiteX118" fmla="*/ 5753100 w 6753225"/>
              <a:gd name="connsiteY118" fmla="*/ 611774 h 926123"/>
              <a:gd name="connsiteX119" fmla="*/ 5781675 w 6753225"/>
              <a:gd name="connsiteY119" fmla="*/ 478424 h 926123"/>
              <a:gd name="connsiteX120" fmla="*/ 5857875 w 6753225"/>
              <a:gd name="connsiteY120" fmla="*/ 611774 h 926123"/>
              <a:gd name="connsiteX121" fmla="*/ 5895975 w 6753225"/>
              <a:gd name="connsiteY121" fmla="*/ 259349 h 926123"/>
              <a:gd name="connsiteX122" fmla="*/ 5915025 w 6753225"/>
              <a:gd name="connsiteY122" fmla="*/ 745124 h 926123"/>
              <a:gd name="connsiteX123" fmla="*/ 5972175 w 6753225"/>
              <a:gd name="connsiteY123" fmla="*/ 611774 h 926123"/>
              <a:gd name="connsiteX124" fmla="*/ 6057900 w 6753225"/>
              <a:gd name="connsiteY124" fmla="*/ 868949 h 926123"/>
              <a:gd name="connsiteX125" fmla="*/ 6105525 w 6753225"/>
              <a:gd name="connsiteY125" fmla="*/ 478424 h 926123"/>
              <a:gd name="connsiteX126" fmla="*/ 6143625 w 6753225"/>
              <a:gd name="connsiteY126" fmla="*/ 868949 h 926123"/>
              <a:gd name="connsiteX127" fmla="*/ 6245011 w 6753225"/>
              <a:gd name="connsiteY127" fmla="*/ 353431 h 926123"/>
              <a:gd name="connsiteX128" fmla="*/ 6286500 w 6753225"/>
              <a:gd name="connsiteY128" fmla="*/ 564149 h 926123"/>
              <a:gd name="connsiteX129" fmla="*/ 6324600 w 6753225"/>
              <a:gd name="connsiteY129" fmla="*/ 364124 h 926123"/>
              <a:gd name="connsiteX130" fmla="*/ 6372225 w 6753225"/>
              <a:gd name="connsiteY130" fmla="*/ 707024 h 926123"/>
              <a:gd name="connsiteX131" fmla="*/ 6419528 w 6753225"/>
              <a:gd name="connsiteY131" fmla="*/ 619387 h 926123"/>
              <a:gd name="connsiteX132" fmla="*/ 6457950 w 6753225"/>
              <a:gd name="connsiteY132" fmla="*/ 421274 h 926123"/>
              <a:gd name="connsiteX133" fmla="*/ 6515100 w 6753225"/>
              <a:gd name="connsiteY133" fmla="*/ 678449 h 926123"/>
              <a:gd name="connsiteX134" fmla="*/ 6562725 w 6753225"/>
              <a:gd name="connsiteY134" fmla="*/ 468899 h 926123"/>
              <a:gd name="connsiteX135" fmla="*/ 6610350 w 6753225"/>
              <a:gd name="connsiteY135" fmla="*/ 678449 h 926123"/>
              <a:gd name="connsiteX136" fmla="*/ 6667500 w 6753225"/>
              <a:gd name="connsiteY136" fmla="*/ 278399 h 926123"/>
              <a:gd name="connsiteX137" fmla="*/ 6734175 w 6753225"/>
              <a:gd name="connsiteY137" fmla="*/ 592724 h 926123"/>
              <a:gd name="connsiteX138" fmla="*/ 6753225 w 6753225"/>
              <a:gd name="connsiteY138" fmla="*/ 459374 h 926123"/>
              <a:gd name="connsiteX0" fmla="*/ 0 w 6753225"/>
              <a:gd name="connsiteY0" fmla="*/ 497474 h 926123"/>
              <a:gd name="connsiteX1" fmla="*/ 28575 w 6753225"/>
              <a:gd name="connsiteY1" fmla="*/ 297449 h 926123"/>
              <a:gd name="connsiteX2" fmla="*/ 76200 w 6753225"/>
              <a:gd name="connsiteY2" fmla="*/ 183149 h 926123"/>
              <a:gd name="connsiteX3" fmla="*/ 133350 w 6753225"/>
              <a:gd name="connsiteY3" fmla="*/ 516524 h 926123"/>
              <a:gd name="connsiteX4" fmla="*/ 142875 w 6753225"/>
              <a:gd name="connsiteY4" fmla="*/ 135524 h 926123"/>
              <a:gd name="connsiteX5" fmla="*/ 180975 w 6753225"/>
              <a:gd name="connsiteY5" fmla="*/ 11699 h 926123"/>
              <a:gd name="connsiteX6" fmla="*/ 238125 w 6753225"/>
              <a:gd name="connsiteY6" fmla="*/ 392699 h 926123"/>
              <a:gd name="connsiteX7" fmla="*/ 342900 w 6753225"/>
              <a:gd name="connsiteY7" fmla="*/ 364124 h 926123"/>
              <a:gd name="connsiteX8" fmla="*/ 409575 w 6753225"/>
              <a:gd name="connsiteY8" fmla="*/ 840374 h 926123"/>
              <a:gd name="connsiteX9" fmla="*/ 476250 w 6753225"/>
              <a:gd name="connsiteY9" fmla="*/ 611774 h 926123"/>
              <a:gd name="connsiteX10" fmla="*/ 552450 w 6753225"/>
              <a:gd name="connsiteY10" fmla="*/ 611774 h 926123"/>
              <a:gd name="connsiteX11" fmla="*/ 590550 w 6753225"/>
              <a:gd name="connsiteY11" fmla="*/ 354599 h 926123"/>
              <a:gd name="connsiteX12" fmla="*/ 647700 w 6753225"/>
              <a:gd name="connsiteY12" fmla="*/ 592724 h 926123"/>
              <a:gd name="connsiteX13" fmla="*/ 704850 w 6753225"/>
              <a:gd name="connsiteY13" fmla="*/ 392699 h 926123"/>
              <a:gd name="connsiteX14" fmla="*/ 790575 w 6753225"/>
              <a:gd name="connsiteY14" fmla="*/ 345074 h 926123"/>
              <a:gd name="connsiteX15" fmla="*/ 838200 w 6753225"/>
              <a:gd name="connsiteY15" fmla="*/ 87899 h 926123"/>
              <a:gd name="connsiteX16" fmla="*/ 895350 w 6753225"/>
              <a:gd name="connsiteY16" fmla="*/ 516524 h 926123"/>
              <a:gd name="connsiteX17" fmla="*/ 952500 w 6753225"/>
              <a:gd name="connsiteY17" fmla="*/ 392699 h 926123"/>
              <a:gd name="connsiteX18" fmla="*/ 990600 w 6753225"/>
              <a:gd name="connsiteY18" fmla="*/ 649874 h 926123"/>
              <a:gd name="connsiteX19" fmla="*/ 1057275 w 6753225"/>
              <a:gd name="connsiteY19" fmla="*/ 459374 h 926123"/>
              <a:gd name="connsiteX20" fmla="*/ 1104900 w 6753225"/>
              <a:gd name="connsiteY20" fmla="*/ 592724 h 926123"/>
              <a:gd name="connsiteX21" fmla="*/ 1133475 w 6753225"/>
              <a:gd name="connsiteY21" fmla="*/ 345074 h 926123"/>
              <a:gd name="connsiteX22" fmla="*/ 1209675 w 6753225"/>
              <a:gd name="connsiteY22" fmla="*/ 459374 h 926123"/>
              <a:gd name="connsiteX23" fmla="*/ 1257300 w 6753225"/>
              <a:gd name="connsiteY23" fmla="*/ 459374 h 926123"/>
              <a:gd name="connsiteX24" fmla="*/ 1333500 w 6753225"/>
              <a:gd name="connsiteY24" fmla="*/ 335549 h 926123"/>
              <a:gd name="connsiteX25" fmla="*/ 1390650 w 6753225"/>
              <a:gd name="connsiteY25" fmla="*/ 611774 h 926123"/>
              <a:gd name="connsiteX26" fmla="*/ 1419225 w 6753225"/>
              <a:gd name="connsiteY26" fmla="*/ 678449 h 926123"/>
              <a:gd name="connsiteX27" fmla="*/ 1485900 w 6753225"/>
              <a:gd name="connsiteY27" fmla="*/ 487949 h 926123"/>
              <a:gd name="connsiteX28" fmla="*/ 1524000 w 6753225"/>
              <a:gd name="connsiteY28" fmla="*/ 764174 h 926123"/>
              <a:gd name="connsiteX29" fmla="*/ 1638300 w 6753225"/>
              <a:gd name="connsiteY29" fmla="*/ 440324 h 926123"/>
              <a:gd name="connsiteX30" fmla="*/ 1676400 w 6753225"/>
              <a:gd name="connsiteY30" fmla="*/ 707024 h 926123"/>
              <a:gd name="connsiteX31" fmla="*/ 1762125 w 6753225"/>
              <a:gd name="connsiteY31" fmla="*/ 373649 h 926123"/>
              <a:gd name="connsiteX32" fmla="*/ 1800225 w 6753225"/>
              <a:gd name="connsiteY32" fmla="*/ 487949 h 926123"/>
              <a:gd name="connsiteX33" fmla="*/ 1876425 w 6753225"/>
              <a:gd name="connsiteY33" fmla="*/ 135524 h 926123"/>
              <a:gd name="connsiteX34" fmla="*/ 1929134 w 6753225"/>
              <a:gd name="connsiteY34" fmla="*/ 312584 h 926123"/>
              <a:gd name="connsiteX35" fmla="*/ 2000250 w 6753225"/>
              <a:gd name="connsiteY35" fmla="*/ 78374 h 926123"/>
              <a:gd name="connsiteX36" fmla="*/ 2020469 w 6753225"/>
              <a:gd name="connsiteY36" fmla="*/ 449849 h 926123"/>
              <a:gd name="connsiteX37" fmla="*/ 2076450 w 6753225"/>
              <a:gd name="connsiteY37" fmla="*/ 211724 h 926123"/>
              <a:gd name="connsiteX38" fmla="*/ 2125244 w 6753225"/>
              <a:gd name="connsiteY38" fmla="*/ 445408 h 926123"/>
              <a:gd name="connsiteX39" fmla="*/ 2209800 w 6753225"/>
              <a:gd name="connsiteY39" fmla="*/ 125999 h 926123"/>
              <a:gd name="connsiteX40" fmla="*/ 2222714 w 6753225"/>
              <a:gd name="connsiteY40" fmla="*/ 421274 h 926123"/>
              <a:gd name="connsiteX41" fmla="*/ 2247374 w 6753225"/>
              <a:gd name="connsiteY41" fmla="*/ 463289 h 926123"/>
              <a:gd name="connsiteX42" fmla="*/ 2324100 w 6753225"/>
              <a:gd name="connsiteY42" fmla="*/ 249824 h 926123"/>
              <a:gd name="connsiteX43" fmla="*/ 2324100 w 6753225"/>
              <a:gd name="connsiteY43" fmla="*/ 326024 h 926123"/>
              <a:gd name="connsiteX44" fmla="*/ 2370673 w 6753225"/>
              <a:gd name="connsiteY44" fmla="*/ 640349 h 926123"/>
              <a:gd name="connsiteX45" fmla="*/ 2438400 w 6753225"/>
              <a:gd name="connsiteY45" fmla="*/ 354599 h 926123"/>
              <a:gd name="connsiteX46" fmla="*/ 2466975 w 6753225"/>
              <a:gd name="connsiteY46" fmla="*/ 468899 h 926123"/>
              <a:gd name="connsiteX47" fmla="*/ 2514600 w 6753225"/>
              <a:gd name="connsiteY47" fmla="*/ 30749 h 926123"/>
              <a:gd name="connsiteX48" fmla="*/ 2571750 w 6753225"/>
              <a:gd name="connsiteY48" fmla="*/ 354599 h 926123"/>
              <a:gd name="connsiteX49" fmla="*/ 2620544 w 6753225"/>
              <a:gd name="connsiteY49" fmla="*/ 143354 h 926123"/>
              <a:gd name="connsiteX50" fmla="*/ 2651339 w 6753225"/>
              <a:gd name="connsiteY50" fmla="*/ 434714 h 926123"/>
              <a:gd name="connsiteX51" fmla="*/ 2683391 w 6753225"/>
              <a:gd name="connsiteY51" fmla="*/ 350116 h 926123"/>
              <a:gd name="connsiteX52" fmla="*/ 2743200 w 6753225"/>
              <a:gd name="connsiteY52" fmla="*/ 40274 h 926123"/>
              <a:gd name="connsiteX53" fmla="*/ 2767538 w 6753225"/>
              <a:gd name="connsiteY53" fmla="*/ 237920 h 926123"/>
              <a:gd name="connsiteX54" fmla="*/ 2809875 w 6753225"/>
              <a:gd name="connsiteY54" fmla="*/ 554624 h 926123"/>
              <a:gd name="connsiteX55" fmla="*/ 2847975 w 6753225"/>
              <a:gd name="connsiteY55" fmla="*/ 345074 h 926123"/>
              <a:gd name="connsiteX56" fmla="*/ 2895600 w 6753225"/>
              <a:gd name="connsiteY56" fmla="*/ 735599 h 926123"/>
              <a:gd name="connsiteX57" fmla="*/ 2962275 w 6753225"/>
              <a:gd name="connsiteY57" fmla="*/ 468899 h 926123"/>
              <a:gd name="connsiteX58" fmla="*/ 3019425 w 6753225"/>
              <a:gd name="connsiteY58" fmla="*/ 745124 h 926123"/>
              <a:gd name="connsiteX59" fmla="*/ 3067050 w 6753225"/>
              <a:gd name="connsiteY59" fmla="*/ 497474 h 926123"/>
              <a:gd name="connsiteX60" fmla="*/ 3133725 w 6753225"/>
              <a:gd name="connsiteY60" fmla="*/ 792749 h 926123"/>
              <a:gd name="connsiteX61" fmla="*/ 3190875 w 6753225"/>
              <a:gd name="connsiteY61" fmla="*/ 402224 h 926123"/>
              <a:gd name="connsiteX62" fmla="*/ 3219450 w 6753225"/>
              <a:gd name="connsiteY62" fmla="*/ 687974 h 926123"/>
              <a:gd name="connsiteX63" fmla="*/ 3333750 w 6753225"/>
              <a:gd name="connsiteY63" fmla="*/ 440324 h 926123"/>
              <a:gd name="connsiteX64" fmla="*/ 3314700 w 6753225"/>
              <a:gd name="connsiteY64" fmla="*/ 668924 h 926123"/>
              <a:gd name="connsiteX65" fmla="*/ 3409950 w 6753225"/>
              <a:gd name="connsiteY65" fmla="*/ 526049 h 926123"/>
              <a:gd name="connsiteX66" fmla="*/ 3457575 w 6753225"/>
              <a:gd name="connsiteY66" fmla="*/ 268874 h 926123"/>
              <a:gd name="connsiteX67" fmla="*/ 3491234 w 6753225"/>
              <a:gd name="connsiteY67" fmla="*/ 630824 h 926123"/>
              <a:gd name="connsiteX68" fmla="*/ 3544469 w 6753225"/>
              <a:gd name="connsiteY68" fmla="*/ 485728 h 926123"/>
              <a:gd name="connsiteX69" fmla="*/ 3580961 w 6753225"/>
              <a:gd name="connsiteY69" fmla="*/ 754023 h 926123"/>
              <a:gd name="connsiteX70" fmla="*/ 3600450 w 6753225"/>
              <a:gd name="connsiteY70" fmla="*/ 840374 h 926123"/>
              <a:gd name="connsiteX71" fmla="*/ 3676650 w 6753225"/>
              <a:gd name="connsiteY71" fmla="*/ 440324 h 926123"/>
              <a:gd name="connsiteX72" fmla="*/ 3686175 w 6753225"/>
              <a:gd name="connsiteY72" fmla="*/ 516524 h 926123"/>
              <a:gd name="connsiteX73" fmla="*/ 3736664 w 6753225"/>
              <a:gd name="connsiteY73" fmla="*/ 773699 h 926123"/>
              <a:gd name="connsiteX74" fmla="*/ 3771900 w 6753225"/>
              <a:gd name="connsiteY74" fmla="*/ 468899 h 926123"/>
              <a:gd name="connsiteX75" fmla="*/ 3790950 w 6753225"/>
              <a:gd name="connsiteY75" fmla="*/ 287924 h 926123"/>
              <a:gd name="connsiteX76" fmla="*/ 3838575 w 6753225"/>
              <a:gd name="connsiteY76" fmla="*/ 392699 h 926123"/>
              <a:gd name="connsiteX77" fmla="*/ 3876792 w 6753225"/>
              <a:gd name="connsiteY77" fmla="*/ 569759 h 926123"/>
              <a:gd name="connsiteX78" fmla="*/ 3914775 w 6753225"/>
              <a:gd name="connsiteY78" fmla="*/ 316499 h 926123"/>
              <a:gd name="connsiteX79" fmla="*/ 3943350 w 6753225"/>
              <a:gd name="connsiteY79" fmla="*/ 602249 h 926123"/>
              <a:gd name="connsiteX80" fmla="*/ 4010025 w 6753225"/>
              <a:gd name="connsiteY80" fmla="*/ 221249 h 926123"/>
              <a:gd name="connsiteX81" fmla="*/ 4038600 w 6753225"/>
              <a:gd name="connsiteY81" fmla="*/ 554624 h 926123"/>
              <a:gd name="connsiteX82" fmla="*/ 4105275 w 6753225"/>
              <a:gd name="connsiteY82" fmla="*/ 249824 h 926123"/>
              <a:gd name="connsiteX83" fmla="*/ 4152900 w 6753225"/>
              <a:gd name="connsiteY83" fmla="*/ 468899 h 926123"/>
              <a:gd name="connsiteX84" fmla="*/ 4181475 w 6753225"/>
              <a:gd name="connsiteY84" fmla="*/ 602249 h 926123"/>
              <a:gd name="connsiteX85" fmla="*/ 4219575 w 6753225"/>
              <a:gd name="connsiteY85" fmla="*/ 487949 h 926123"/>
              <a:gd name="connsiteX86" fmla="*/ 4267200 w 6753225"/>
              <a:gd name="connsiteY86" fmla="*/ 840374 h 926123"/>
              <a:gd name="connsiteX87" fmla="*/ 4286250 w 6753225"/>
              <a:gd name="connsiteY87" fmla="*/ 602249 h 926123"/>
              <a:gd name="connsiteX88" fmla="*/ 4381500 w 6753225"/>
              <a:gd name="connsiteY88" fmla="*/ 926099 h 926123"/>
              <a:gd name="connsiteX89" fmla="*/ 4429125 w 6753225"/>
              <a:gd name="connsiteY89" fmla="*/ 621299 h 926123"/>
              <a:gd name="connsiteX90" fmla="*/ 4457700 w 6753225"/>
              <a:gd name="connsiteY90" fmla="*/ 916574 h 926123"/>
              <a:gd name="connsiteX91" fmla="*/ 4543425 w 6753225"/>
              <a:gd name="connsiteY91" fmla="*/ 554624 h 926123"/>
              <a:gd name="connsiteX92" fmla="*/ 4581525 w 6753225"/>
              <a:gd name="connsiteY92" fmla="*/ 745124 h 926123"/>
              <a:gd name="connsiteX93" fmla="*/ 4585118 w 6753225"/>
              <a:gd name="connsiteY93" fmla="*/ 462312 h 926123"/>
              <a:gd name="connsiteX94" fmla="*/ 4641216 w 6753225"/>
              <a:gd name="connsiteY94" fmla="*/ 518410 h 926123"/>
              <a:gd name="connsiteX95" fmla="*/ 4672334 w 6753225"/>
              <a:gd name="connsiteY95" fmla="*/ 328244 h 926123"/>
              <a:gd name="connsiteX96" fmla="*/ 4705350 w 6753225"/>
              <a:gd name="connsiteY96" fmla="*/ 678449 h 926123"/>
              <a:gd name="connsiteX97" fmla="*/ 4752975 w 6753225"/>
              <a:gd name="connsiteY97" fmla="*/ 202199 h 926123"/>
              <a:gd name="connsiteX98" fmla="*/ 4819650 w 6753225"/>
              <a:gd name="connsiteY98" fmla="*/ 459374 h 926123"/>
              <a:gd name="connsiteX99" fmla="*/ 4914900 w 6753225"/>
              <a:gd name="connsiteY99" fmla="*/ 202199 h 926123"/>
              <a:gd name="connsiteX100" fmla="*/ 4914900 w 6753225"/>
              <a:gd name="connsiteY100" fmla="*/ 526049 h 926123"/>
              <a:gd name="connsiteX101" fmla="*/ 5010150 w 6753225"/>
              <a:gd name="connsiteY101" fmla="*/ 116474 h 926123"/>
              <a:gd name="connsiteX102" fmla="*/ 5038725 w 6753225"/>
              <a:gd name="connsiteY102" fmla="*/ 468899 h 926123"/>
              <a:gd name="connsiteX103" fmla="*/ 5105400 w 6753225"/>
              <a:gd name="connsiteY103" fmla="*/ 116474 h 926123"/>
              <a:gd name="connsiteX104" fmla="*/ 5153025 w 6753225"/>
              <a:gd name="connsiteY104" fmla="*/ 649874 h 926123"/>
              <a:gd name="connsiteX105" fmla="*/ 5210175 w 6753225"/>
              <a:gd name="connsiteY105" fmla="*/ 240299 h 926123"/>
              <a:gd name="connsiteX106" fmla="*/ 5248275 w 6753225"/>
              <a:gd name="connsiteY106" fmla="*/ 326024 h 926123"/>
              <a:gd name="connsiteX107" fmla="*/ 5276850 w 6753225"/>
              <a:gd name="connsiteY107" fmla="*/ 516524 h 926123"/>
              <a:gd name="connsiteX108" fmla="*/ 5308785 w 6753225"/>
              <a:gd name="connsiteY108" fmla="*/ 316457 h 926123"/>
              <a:gd name="connsiteX109" fmla="*/ 5372100 w 6753225"/>
              <a:gd name="connsiteY109" fmla="*/ 268874 h 926123"/>
              <a:gd name="connsiteX110" fmla="*/ 5422589 w 6753225"/>
              <a:gd name="connsiteY110" fmla="*/ 708718 h 926123"/>
              <a:gd name="connsiteX111" fmla="*/ 5448300 w 6753225"/>
              <a:gd name="connsiteY111" fmla="*/ 383174 h 926123"/>
              <a:gd name="connsiteX112" fmla="*/ 5457825 w 6753225"/>
              <a:gd name="connsiteY112" fmla="*/ 59324 h 926123"/>
              <a:gd name="connsiteX113" fmla="*/ 5524500 w 6753225"/>
              <a:gd name="connsiteY113" fmla="*/ 287924 h 926123"/>
              <a:gd name="connsiteX114" fmla="*/ 5600700 w 6753225"/>
              <a:gd name="connsiteY114" fmla="*/ 183149 h 926123"/>
              <a:gd name="connsiteX115" fmla="*/ 5629275 w 6753225"/>
              <a:gd name="connsiteY115" fmla="*/ 430799 h 926123"/>
              <a:gd name="connsiteX116" fmla="*/ 5685899 w 6753225"/>
              <a:gd name="connsiteY116" fmla="*/ 230248 h 926123"/>
              <a:gd name="connsiteX117" fmla="*/ 5735131 w 6753225"/>
              <a:gd name="connsiteY117" fmla="*/ 322067 h 926123"/>
              <a:gd name="connsiteX118" fmla="*/ 5753100 w 6753225"/>
              <a:gd name="connsiteY118" fmla="*/ 611774 h 926123"/>
              <a:gd name="connsiteX119" fmla="*/ 5781675 w 6753225"/>
              <a:gd name="connsiteY119" fmla="*/ 478424 h 926123"/>
              <a:gd name="connsiteX120" fmla="*/ 5857875 w 6753225"/>
              <a:gd name="connsiteY120" fmla="*/ 611774 h 926123"/>
              <a:gd name="connsiteX121" fmla="*/ 5895975 w 6753225"/>
              <a:gd name="connsiteY121" fmla="*/ 259349 h 926123"/>
              <a:gd name="connsiteX122" fmla="*/ 5915025 w 6753225"/>
              <a:gd name="connsiteY122" fmla="*/ 745124 h 926123"/>
              <a:gd name="connsiteX123" fmla="*/ 5972175 w 6753225"/>
              <a:gd name="connsiteY123" fmla="*/ 611774 h 926123"/>
              <a:gd name="connsiteX124" fmla="*/ 6057900 w 6753225"/>
              <a:gd name="connsiteY124" fmla="*/ 868949 h 926123"/>
              <a:gd name="connsiteX125" fmla="*/ 6105525 w 6753225"/>
              <a:gd name="connsiteY125" fmla="*/ 478424 h 926123"/>
              <a:gd name="connsiteX126" fmla="*/ 6143625 w 6753225"/>
              <a:gd name="connsiteY126" fmla="*/ 868949 h 926123"/>
              <a:gd name="connsiteX127" fmla="*/ 6245011 w 6753225"/>
              <a:gd name="connsiteY127" fmla="*/ 353431 h 926123"/>
              <a:gd name="connsiteX128" fmla="*/ 6286500 w 6753225"/>
              <a:gd name="connsiteY128" fmla="*/ 564149 h 926123"/>
              <a:gd name="connsiteX129" fmla="*/ 6324600 w 6753225"/>
              <a:gd name="connsiteY129" fmla="*/ 364124 h 926123"/>
              <a:gd name="connsiteX130" fmla="*/ 6372225 w 6753225"/>
              <a:gd name="connsiteY130" fmla="*/ 707024 h 926123"/>
              <a:gd name="connsiteX131" fmla="*/ 6419528 w 6753225"/>
              <a:gd name="connsiteY131" fmla="*/ 619387 h 926123"/>
              <a:gd name="connsiteX132" fmla="*/ 6457950 w 6753225"/>
              <a:gd name="connsiteY132" fmla="*/ 421274 h 926123"/>
              <a:gd name="connsiteX133" fmla="*/ 6515100 w 6753225"/>
              <a:gd name="connsiteY133" fmla="*/ 678449 h 926123"/>
              <a:gd name="connsiteX134" fmla="*/ 6562725 w 6753225"/>
              <a:gd name="connsiteY134" fmla="*/ 468899 h 926123"/>
              <a:gd name="connsiteX135" fmla="*/ 6610350 w 6753225"/>
              <a:gd name="connsiteY135" fmla="*/ 678449 h 926123"/>
              <a:gd name="connsiteX136" fmla="*/ 6667500 w 6753225"/>
              <a:gd name="connsiteY136" fmla="*/ 278399 h 926123"/>
              <a:gd name="connsiteX137" fmla="*/ 6734175 w 6753225"/>
              <a:gd name="connsiteY137" fmla="*/ 592724 h 926123"/>
              <a:gd name="connsiteX138" fmla="*/ 6753225 w 6753225"/>
              <a:gd name="connsiteY138" fmla="*/ 459374 h 926123"/>
              <a:gd name="connsiteX0" fmla="*/ 0 w 6753225"/>
              <a:gd name="connsiteY0" fmla="*/ 497474 h 926123"/>
              <a:gd name="connsiteX1" fmla="*/ 28575 w 6753225"/>
              <a:gd name="connsiteY1" fmla="*/ 297449 h 926123"/>
              <a:gd name="connsiteX2" fmla="*/ 76200 w 6753225"/>
              <a:gd name="connsiteY2" fmla="*/ 183149 h 926123"/>
              <a:gd name="connsiteX3" fmla="*/ 133350 w 6753225"/>
              <a:gd name="connsiteY3" fmla="*/ 516524 h 926123"/>
              <a:gd name="connsiteX4" fmla="*/ 142875 w 6753225"/>
              <a:gd name="connsiteY4" fmla="*/ 135524 h 926123"/>
              <a:gd name="connsiteX5" fmla="*/ 180975 w 6753225"/>
              <a:gd name="connsiteY5" fmla="*/ 11699 h 926123"/>
              <a:gd name="connsiteX6" fmla="*/ 238125 w 6753225"/>
              <a:gd name="connsiteY6" fmla="*/ 392699 h 926123"/>
              <a:gd name="connsiteX7" fmla="*/ 342900 w 6753225"/>
              <a:gd name="connsiteY7" fmla="*/ 364124 h 926123"/>
              <a:gd name="connsiteX8" fmla="*/ 409575 w 6753225"/>
              <a:gd name="connsiteY8" fmla="*/ 840374 h 926123"/>
              <a:gd name="connsiteX9" fmla="*/ 476250 w 6753225"/>
              <a:gd name="connsiteY9" fmla="*/ 611774 h 926123"/>
              <a:gd name="connsiteX10" fmla="*/ 552450 w 6753225"/>
              <a:gd name="connsiteY10" fmla="*/ 611774 h 926123"/>
              <a:gd name="connsiteX11" fmla="*/ 590550 w 6753225"/>
              <a:gd name="connsiteY11" fmla="*/ 354599 h 926123"/>
              <a:gd name="connsiteX12" fmla="*/ 647700 w 6753225"/>
              <a:gd name="connsiteY12" fmla="*/ 592724 h 926123"/>
              <a:gd name="connsiteX13" fmla="*/ 704850 w 6753225"/>
              <a:gd name="connsiteY13" fmla="*/ 392699 h 926123"/>
              <a:gd name="connsiteX14" fmla="*/ 790575 w 6753225"/>
              <a:gd name="connsiteY14" fmla="*/ 345074 h 926123"/>
              <a:gd name="connsiteX15" fmla="*/ 838200 w 6753225"/>
              <a:gd name="connsiteY15" fmla="*/ 87899 h 926123"/>
              <a:gd name="connsiteX16" fmla="*/ 895350 w 6753225"/>
              <a:gd name="connsiteY16" fmla="*/ 516524 h 926123"/>
              <a:gd name="connsiteX17" fmla="*/ 952500 w 6753225"/>
              <a:gd name="connsiteY17" fmla="*/ 392699 h 926123"/>
              <a:gd name="connsiteX18" fmla="*/ 990600 w 6753225"/>
              <a:gd name="connsiteY18" fmla="*/ 649874 h 926123"/>
              <a:gd name="connsiteX19" fmla="*/ 1057275 w 6753225"/>
              <a:gd name="connsiteY19" fmla="*/ 459374 h 926123"/>
              <a:gd name="connsiteX20" fmla="*/ 1104900 w 6753225"/>
              <a:gd name="connsiteY20" fmla="*/ 592724 h 926123"/>
              <a:gd name="connsiteX21" fmla="*/ 1133475 w 6753225"/>
              <a:gd name="connsiteY21" fmla="*/ 345074 h 926123"/>
              <a:gd name="connsiteX22" fmla="*/ 1209675 w 6753225"/>
              <a:gd name="connsiteY22" fmla="*/ 459374 h 926123"/>
              <a:gd name="connsiteX23" fmla="*/ 1236057 w 6753225"/>
              <a:gd name="connsiteY23" fmla="*/ 383775 h 926123"/>
              <a:gd name="connsiteX24" fmla="*/ 1257300 w 6753225"/>
              <a:gd name="connsiteY24" fmla="*/ 459374 h 926123"/>
              <a:gd name="connsiteX25" fmla="*/ 1333500 w 6753225"/>
              <a:gd name="connsiteY25" fmla="*/ 335549 h 926123"/>
              <a:gd name="connsiteX26" fmla="*/ 1390650 w 6753225"/>
              <a:gd name="connsiteY26" fmla="*/ 611774 h 926123"/>
              <a:gd name="connsiteX27" fmla="*/ 1419225 w 6753225"/>
              <a:gd name="connsiteY27" fmla="*/ 678449 h 926123"/>
              <a:gd name="connsiteX28" fmla="*/ 1485900 w 6753225"/>
              <a:gd name="connsiteY28" fmla="*/ 487949 h 926123"/>
              <a:gd name="connsiteX29" fmla="*/ 1524000 w 6753225"/>
              <a:gd name="connsiteY29" fmla="*/ 764174 h 926123"/>
              <a:gd name="connsiteX30" fmla="*/ 1638300 w 6753225"/>
              <a:gd name="connsiteY30" fmla="*/ 440324 h 926123"/>
              <a:gd name="connsiteX31" fmla="*/ 1676400 w 6753225"/>
              <a:gd name="connsiteY31" fmla="*/ 707024 h 926123"/>
              <a:gd name="connsiteX32" fmla="*/ 1762125 w 6753225"/>
              <a:gd name="connsiteY32" fmla="*/ 373649 h 926123"/>
              <a:gd name="connsiteX33" fmla="*/ 1800225 w 6753225"/>
              <a:gd name="connsiteY33" fmla="*/ 487949 h 926123"/>
              <a:gd name="connsiteX34" fmla="*/ 1876425 w 6753225"/>
              <a:gd name="connsiteY34" fmla="*/ 135524 h 926123"/>
              <a:gd name="connsiteX35" fmla="*/ 1929134 w 6753225"/>
              <a:gd name="connsiteY35" fmla="*/ 312584 h 926123"/>
              <a:gd name="connsiteX36" fmla="*/ 2000250 w 6753225"/>
              <a:gd name="connsiteY36" fmla="*/ 78374 h 926123"/>
              <a:gd name="connsiteX37" fmla="*/ 2020469 w 6753225"/>
              <a:gd name="connsiteY37" fmla="*/ 449849 h 926123"/>
              <a:gd name="connsiteX38" fmla="*/ 2076450 w 6753225"/>
              <a:gd name="connsiteY38" fmla="*/ 211724 h 926123"/>
              <a:gd name="connsiteX39" fmla="*/ 2125244 w 6753225"/>
              <a:gd name="connsiteY39" fmla="*/ 445408 h 926123"/>
              <a:gd name="connsiteX40" fmla="*/ 2209800 w 6753225"/>
              <a:gd name="connsiteY40" fmla="*/ 125999 h 926123"/>
              <a:gd name="connsiteX41" fmla="*/ 2222714 w 6753225"/>
              <a:gd name="connsiteY41" fmla="*/ 421274 h 926123"/>
              <a:gd name="connsiteX42" fmla="*/ 2247374 w 6753225"/>
              <a:gd name="connsiteY42" fmla="*/ 463289 h 926123"/>
              <a:gd name="connsiteX43" fmla="*/ 2324100 w 6753225"/>
              <a:gd name="connsiteY43" fmla="*/ 249824 h 926123"/>
              <a:gd name="connsiteX44" fmla="*/ 2324100 w 6753225"/>
              <a:gd name="connsiteY44" fmla="*/ 326024 h 926123"/>
              <a:gd name="connsiteX45" fmla="*/ 2370673 w 6753225"/>
              <a:gd name="connsiteY45" fmla="*/ 640349 h 926123"/>
              <a:gd name="connsiteX46" fmla="*/ 2438400 w 6753225"/>
              <a:gd name="connsiteY46" fmla="*/ 354599 h 926123"/>
              <a:gd name="connsiteX47" fmla="*/ 2466975 w 6753225"/>
              <a:gd name="connsiteY47" fmla="*/ 468899 h 926123"/>
              <a:gd name="connsiteX48" fmla="*/ 2514600 w 6753225"/>
              <a:gd name="connsiteY48" fmla="*/ 30749 h 926123"/>
              <a:gd name="connsiteX49" fmla="*/ 2571750 w 6753225"/>
              <a:gd name="connsiteY49" fmla="*/ 354599 h 926123"/>
              <a:gd name="connsiteX50" fmla="*/ 2620544 w 6753225"/>
              <a:gd name="connsiteY50" fmla="*/ 143354 h 926123"/>
              <a:gd name="connsiteX51" fmla="*/ 2651339 w 6753225"/>
              <a:gd name="connsiteY51" fmla="*/ 434714 h 926123"/>
              <a:gd name="connsiteX52" fmla="*/ 2683391 w 6753225"/>
              <a:gd name="connsiteY52" fmla="*/ 350116 h 926123"/>
              <a:gd name="connsiteX53" fmla="*/ 2743200 w 6753225"/>
              <a:gd name="connsiteY53" fmla="*/ 40274 h 926123"/>
              <a:gd name="connsiteX54" fmla="*/ 2767538 w 6753225"/>
              <a:gd name="connsiteY54" fmla="*/ 237920 h 926123"/>
              <a:gd name="connsiteX55" fmla="*/ 2809875 w 6753225"/>
              <a:gd name="connsiteY55" fmla="*/ 554624 h 926123"/>
              <a:gd name="connsiteX56" fmla="*/ 2847975 w 6753225"/>
              <a:gd name="connsiteY56" fmla="*/ 345074 h 926123"/>
              <a:gd name="connsiteX57" fmla="*/ 2895600 w 6753225"/>
              <a:gd name="connsiteY57" fmla="*/ 735599 h 926123"/>
              <a:gd name="connsiteX58" fmla="*/ 2962275 w 6753225"/>
              <a:gd name="connsiteY58" fmla="*/ 468899 h 926123"/>
              <a:gd name="connsiteX59" fmla="*/ 3019425 w 6753225"/>
              <a:gd name="connsiteY59" fmla="*/ 745124 h 926123"/>
              <a:gd name="connsiteX60" fmla="*/ 3067050 w 6753225"/>
              <a:gd name="connsiteY60" fmla="*/ 497474 h 926123"/>
              <a:gd name="connsiteX61" fmla="*/ 3133725 w 6753225"/>
              <a:gd name="connsiteY61" fmla="*/ 792749 h 926123"/>
              <a:gd name="connsiteX62" fmla="*/ 3190875 w 6753225"/>
              <a:gd name="connsiteY62" fmla="*/ 402224 h 926123"/>
              <a:gd name="connsiteX63" fmla="*/ 3219450 w 6753225"/>
              <a:gd name="connsiteY63" fmla="*/ 687974 h 926123"/>
              <a:gd name="connsiteX64" fmla="*/ 3333750 w 6753225"/>
              <a:gd name="connsiteY64" fmla="*/ 440324 h 926123"/>
              <a:gd name="connsiteX65" fmla="*/ 3314700 w 6753225"/>
              <a:gd name="connsiteY65" fmla="*/ 668924 h 926123"/>
              <a:gd name="connsiteX66" fmla="*/ 3409950 w 6753225"/>
              <a:gd name="connsiteY66" fmla="*/ 526049 h 926123"/>
              <a:gd name="connsiteX67" fmla="*/ 3457575 w 6753225"/>
              <a:gd name="connsiteY67" fmla="*/ 268874 h 926123"/>
              <a:gd name="connsiteX68" fmla="*/ 3491234 w 6753225"/>
              <a:gd name="connsiteY68" fmla="*/ 630824 h 926123"/>
              <a:gd name="connsiteX69" fmla="*/ 3544469 w 6753225"/>
              <a:gd name="connsiteY69" fmla="*/ 485728 h 926123"/>
              <a:gd name="connsiteX70" fmla="*/ 3580961 w 6753225"/>
              <a:gd name="connsiteY70" fmla="*/ 754023 h 926123"/>
              <a:gd name="connsiteX71" fmla="*/ 3600450 w 6753225"/>
              <a:gd name="connsiteY71" fmla="*/ 840374 h 926123"/>
              <a:gd name="connsiteX72" fmla="*/ 3676650 w 6753225"/>
              <a:gd name="connsiteY72" fmla="*/ 440324 h 926123"/>
              <a:gd name="connsiteX73" fmla="*/ 3686175 w 6753225"/>
              <a:gd name="connsiteY73" fmla="*/ 516524 h 926123"/>
              <a:gd name="connsiteX74" fmla="*/ 3736664 w 6753225"/>
              <a:gd name="connsiteY74" fmla="*/ 773699 h 926123"/>
              <a:gd name="connsiteX75" fmla="*/ 3771900 w 6753225"/>
              <a:gd name="connsiteY75" fmla="*/ 468899 h 926123"/>
              <a:gd name="connsiteX76" fmla="*/ 3790950 w 6753225"/>
              <a:gd name="connsiteY76" fmla="*/ 287924 h 926123"/>
              <a:gd name="connsiteX77" fmla="*/ 3838575 w 6753225"/>
              <a:gd name="connsiteY77" fmla="*/ 392699 h 926123"/>
              <a:gd name="connsiteX78" fmla="*/ 3876792 w 6753225"/>
              <a:gd name="connsiteY78" fmla="*/ 569759 h 926123"/>
              <a:gd name="connsiteX79" fmla="*/ 3914775 w 6753225"/>
              <a:gd name="connsiteY79" fmla="*/ 316499 h 926123"/>
              <a:gd name="connsiteX80" fmla="*/ 3943350 w 6753225"/>
              <a:gd name="connsiteY80" fmla="*/ 602249 h 926123"/>
              <a:gd name="connsiteX81" fmla="*/ 4010025 w 6753225"/>
              <a:gd name="connsiteY81" fmla="*/ 221249 h 926123"/>
              <a:gd name="connsiteX82" fmla="*/ 4038600 w 6753225"/>
              <a:gd name="connsiteY82" fmla="*/ 554624 h 926123"/>
              <a:gd name="connsiteX83" fmla="*/ 4105275 w 6753225"/>
              <a:gd name="connsiteY83" fmla="*/ 249824 h 926123"/>
              <a:gd name="connsiteX84" fmla="*/ 4152900 w 6753225"/>
              <a:gd name="connsiteY84" fmla="*/ 468899 h 926123"/>
              <a:gd name="connsiteX85" fmla="*/ 4181475 w 6753225"/>
              <a:gd name="connsiteY85" fmla="*/ 602249 h 926123"/>
              <a:gd name="connsiteX86" fmla="*/ 4219575 w 6753225"/>
              <a:gd name="connsiteY86" fmla="*/ 487949 h 926123"/>
              <a:gd name="connsiteX87" fmla="*/ 4267200 w 6753225"/>
              <a:gd name="connsiteY87" fmla="*/ 840374 h 926123"/>
              <a:gd name="connsiteX88" fmla="*/ 4286250 w 6753225"/>
              <a:gd name="connsiteY88" fmla="*/ 602249 h 926123"/>
              <a:gd name="connsiteX89" fmla="*/ 4381500 w 6753225"/>
              <a:gd name="connsiteY89" fmla="*/ 926099 h 926123"/>
              <a:gd name="connsiteX90" fmla="*/ 4429125 w 6753225"/>
              <a:gd name="connsiteY90" fmla="*/ 621299 h 926123"/>
              <a:gd name="connsiteX91" fmla="*/ 4457700 w 6753225"/>
              <a:gd name="connsiteY91" fmla="*/ 916574 h 926123"/>
              <a:gd name="connsiteX92" fmla="*/ 4543425 w 6753225"/>
              <a:gd name="connsiteY92" fmla="*/ 554624 h 926123"/>
              <a:gd name="connsiteX93" fmla="*/ 4581525 w 6753225"/>
              <a:gd name="connsiteY93" fmla="*/ 745124 h 926123"/>
              <a:gd name="connsiteX94" fmla="*/ 4585118 w 6753225"/>
              <a:gd name="connsiteY94" fmla="*/ 462312 h 926123"/>
              <a:gd name="connsiteX95" fmla="*/ 4641216 w 6753225"/>
              <a:gd name="connsiteY95" fmla="*/ 518410 h 926123"/>
              <a:gd name="connsiteX96" fmla="*/ 4672334 w 6753225"/>
              <a:gd name="connsiteY96" fmla="*/ 328244 h 926123"/>
              <a:gd name="connsiteX97" fmla="*/ 4705350 w 6753225"/>
              <a:gd name="connsiteY97" fmla="*/ 678449 h 926123"/>
              <a:gd name="connsiteX98" fmla="*/ 4752975 w 6753225"/>
              <a:gd name="connsiteY98" fmla="*/ 202199 h 926123"/>
              <a:gd name="connsiteX99" fmla="*/ 4819650 w 6753225"/>
              <a:gd name="connsiteY99" fmla="*/ 459374 h 926123"/>
              <a:gd name="connsiteX100" fmla="*/ 4914900 w 6753225"/>
              <a:gd name="connsiteY100" fmla="*/ 202199 h 926123"/>
              <a:gd name="connsiteX101" fmla="*/ 4914900 w 6753225"/>
              <a:gd name="connsiteY101" fmla="*/ 526049 h 926123"/>
              <a:gd name="connsiteX102" fmla="*/ 5010150 w 6753225"/>
              <a:gd name="connsiteY102" fmla="*/ 116474 h 926123"/>
              <a:gd name="connsiteX103" fmla="*/ 5038725 w 6753225"/>
              <a:gd name="connsiteY103" fmla="*/ 468899 h 926123"/>
              <a:gd name="connsiteX104" fmla="*/ 5105400 w 6753225"/>
              <a:gd name="connsiteY104" fmla="*/ 116474 h 926123"/>
              <a:gd name="connsiteX105" fmla="*/ 5153025 w 6753225"/>
              <a:gd name="connsiteY105" fmla="*/ 649874 h 926123"/>
              <a:gd name="connsiteX106" fmla="*/ 5210175 w 6753225"/>
              <a:gd name="connsiteY106" fmla="*/ 240299 h 926123"/>
              <a:gd name="connsiteX107" fmla="*/ 5248275 w 6753225"/>
              <a:gd name="connsiteY107" fmla="*/ 326024 h 926123"/>
              <a:gd name="connsiteX108" fmla="*/ 5276850 w 6753225"/>
              <a:gd name="connsiteY108" fmla="*/ 516524 h 926123"/>
              <a:gd name="connsiteX109" fmla="*/ 5308785 w 6753225"/>
              <a:gd name="connsiteY109" fmla="*/ 316457 h 926123"/>
              <a:gd name="connsiteX110" fmla="*/ 5372100 w 6753225"/>
              <a:gd name="connsiteY110" fmla="*/ 268874 h 926123"/>
              <a:gd name="connsiteX111" fmla="*/ 5422589 w 6753225"/>
              <a:gd name="connsiteY111" fmla="*/ 708718 h 926123"/>
              <a:gd name="connsiteX112" fmla="*/ 5448300 w 6753225"/>
              <a:gd name="connsiteY112" fmla="*/ 383174 h 926123"/>
              <a:gd name="connsiteX113" fmla="*/ 5457825 w 6753225"/>
              <a:gd name="connsiteY113" fmla="*/ 59324 h 926123"/>
              <a:gd name="connsiteX114" fmla="*/ 5524500 w 6753225"/>
              <a:gd name="connsiteY114" fmla="*/ 287924 h 926123"/>
              <a:gd name="connsiteX115" fmla="*/ 5600700 w 6753225"/>
              <a:gd name="connsiteY115" fmla="*/ 183149 h 926123"/>
              <a:gd name="connsiteX116" fmla="*/ 5629275 w 6753225"/>
              <a:gd name="connsiteY116" fmla="*/ 430799 h 926123"/>
              <a:gd name="connsiteX117" fmla="*/ 5685899 w 6753225"/>
              <a:gd name="connsiteY117" fmla="*/ 230248 h 926123"/>
              <a:gd name="connsiteX118" fmla="*/ 5735131 w 6753225"/>
              <a:gd name="connsiteY118" fmla="*/ 322067 h 926123"/>
              <a:gd name="connsiteX119" fmla="*/ 5753100 w 6753225"/>
              <a:gd name="connsiteY119" fmla="*/ 611774 h 926123"/>
              <a:gd name="connsiteX120" fmla="*/ 5781675 w 6753225"/>
              <a:gd name="connsiteY120" fmla="*/ 478424 h 926123"/>
              <a:gd name="connsiteX121" fmla="*/ 5857875 w 6753225"/>
              <a:gd name="connsiteY121" fmla="*/ 611774 h 926123"/>
              <a:gd name="connsiteX122" fmla="*/ 5895975 w 6753225"/>
              <a:gd name="connsiteY122" fmla="*/ 259349 h 926123"/>
              <a:gd name="connsiteX123" fmla="*/ 5915025 w 6753225"/>
              <a:gd name="connsiteY123" fmla="*/ 745124 h 926123"/>
              <a:gd name="connsiteX124" fmla="*/ 5972175 w 6753225"/>
              <a:gd name="connsiteY124" fmla="*/ 611774 h 926123"/>
              <a:gd name="connsiteX125" fmla="*/ 6057900 w 6753225"/>
              <a:gd name="connsiteY125" fmla="*/ 868949 h 926123"/>
              <a:gd name="connsiteX126" fmla="*/ 6105525 w 6753225"/>
              <a:gd name="connsiteY126" fmla="*/ 478424 h 926123"/>
              <a:gd name="connsiteX127" fmla="*/ 6143625 w 6753225"/>
              <a:gd name="connsiteY127" fmla="*/ 868949 h 926123"/>
              <a:gd name="connsiteX128" fmla="*/ 6245011 w 6753225"/>
              <a:gd name="connsiteY128" fmla="*/ 353431 h 926123"/>
              <a:gd name="connsiteX129" fmla="*/ 6286500 w 6753225"/>
              <a:gd name="connsiteY129" fmla="*/ 564149 h 926123"/>
              <a:gd name="connsiteX130" fmla="*/ 6324600 w 6753225"/>
              <a:gd name="connsiteY130" fmla="*/ 364124 h 926123"/>
              <a:gd name="connsiteX131" fmla="*/ 6372225 w 6753225"/>
              <a:gd name="connsiteY131" fmla="*/ 707024 h 926123"/>
              <a:gd name="connsiteX132" fmla="*/ 6419528 w 6753225"/>
              <a:gd name="connsiteY132" fmla="*/ 619387 h 926123"/>
              <a:gd name="connsiteX133" fmla="*/ 6457950 w 6753225"/>
              <a:gd name="connsiteY133" fmla="*/ 421274 h 926123"/>
              <a:gd name="connsiteX134" fmla="*/ 6515100 w 6753225"/>
              <a:gd name="connsiteY134" fmla="*/ 678449 h 926123"/>
              <a:gd name="connsiteX135" fmla="*/ 6562725 w 6753225"/>
              <a:gd name="connsiteY135" fmla="*/ 468899 h 926123"/>
              <a:gd name="connsiteX136" fmla="*/ 6610350 w 6753225"/>
              <a:gd name="connsiteY136" fmla="*/ 678449 h 926123"/>
              <a:gd name="connsiteX137" fmla="*/ 6667500 w 6753225"/>
              <a:gd name="connsiteY137" fmla="*/ 278399 h 926123"/>
              <a:gd name="connsiteX138" fmla="*/ 6734175 w 6753225"/>
              <a:gd name="connsiteY138" fmla="*/ 592724 h 926123"/>
              <a:gd name="connsiteX139" fmla="*/ 6753225 w 6753225"/>
              <a:gd name="connsiteY139" fmla="*/ 459374 h 926123"/>
              <a:gd name="connsiteX0" fmla="*/ 0 w 6753225"/>
              <a:gd name="connsiteY0" fmla="*/ 497474 h 926123"/>
              <a:gd name="connsiteX1" fmla="*/ 28575 w 6753225"/>
              <a:gd name="connsiteY1" fmla="*/ 297449 h 926123"/>
              <a:gd name="connsiteX2" fmla="*/ 76200 w 6753225"/>
              <a:gd name="connsiteY2" fmla="*/ 183149 h 926123"/>
              <a:gd name="connsiteX3" fmla="*/ 133350 w 6753225"/>
              <a:gd name="connsiteY3" fmla="*/ 516524 h 926123"/>
              <a:gd name="connsiteX4" fmla="*/ 142875 w 6753225"/>
              <a:gd name="connsiteY4" fmla="*/ 135524 h 926123"/>
              <a:gd name="connsiteX5" fmla="*/ 180975 w 6753225"/>
              <a:gd name="connsiteY5" fmla="*/ 11699 h 926123"/>
              <a:gd name="connsiteX6" fmla="*/ 238125 w 6753225"/>
              <a:gd name="connsiteY6" fmla="*/ 392699 h 926123"/>
              <a:gd name="connsiteX7" fmla="*/ 342900 w 6753225"/>
              <a:gd name="connsiteY7" fmla="*/ 364124 h 926123"/>
              <a:gd name="connsiteX8" fmla="*/ 409575 w 6753225"/>
              <a:gd name="connsiteY8" fmla="*/ 840374 h 926123"/>
              <a:gd name="connsiteX9" fmla="*/ 476250 w 6753225"/>
              <a:gd name="connsiteY9" fmla="*/ 611774 h 926123"/>
              <a:gd name="connsiteX10" fmla="*/ 552450 w 6753225"/>
              <a:gd name="connsiteY10" fmla="*/ 611774 h 926123"/>
              <a:gd name="connsiteX11" fmla="*/ 590550 w 6753225"/>
              <a:gd name="connsiteY11" fmla="*/ 354599 h 926123"/>
              <a:gd name="connsiteX12" fmla="*/ 647700 w 6753225"/>
              <a:gd name="connsiteY12" fmla="*/ 592724 h 926123"/>
              <a:gd name="connsiteX13" fmla="*/ 704850 w 6753225"/>
              <a:gd name="connsiteY13" fmla="*/ 392699 h 926123"/>
              <a:gd name="connsiteX14" fmla="*/ 790575 w 6753225"/>
              <a:gd name="connsiteY14" fmla="*/ 345074 h 926123"/>
              <a:gd name="connsiteX15" fmla="*/ 838200 w 6753225"/>
              <a:gd name="connsiteY15" fmla="*/ 87899 h 926123"/>
              <a:gd name="connsiteX16" fmla="*/ 895350 w 6753225"/>
              <a:gd name="connsiteY16" fmla="*/ 516524 h 926123"/>
              <a:gd name="connsiteX17" fmla="*/ 952500 w 6753225"/>
              <a:gd name="connsiteY17" fmla="*/ 392699 h 926123"/>
              <a:gd name="connsiteX18" fmla="*/ 990600 w 6753225"/>
              <a:gd name="connsiteY18" fmla="*/ 649874 h 926123"/>
              <a:gd name="connsiteX19" fmla="*/ 1057275 w 6753225"/>
              <a:gd name="connsiteY19" fmla="*/ 459374 h 926123"/>
              <a:gd name="connsiteX20" fmla="*/ 1104900 w 6753225"/>
              <a:gd name="connsiteY20" fmla="*/ 592724 h 926123"/>
              <a:gd name="connsiteX21" fmla="*/ 1155914 w 6753225"/>
              <a:gd name="connsiteY21" fmla="*/ 350684 h 926123"/>
              <a:gd name="connsiteX22" fmla="*/ 1209675 w 6753225"/>
              <a:gd name="connsiteY22" fmla="*/ 459374 h 926123"/>
              <a:gd name="connsiteX23" fmla="*/ 1236057 w 6753225"/>
              <a:gd name="connsiteY23" fmla="*/ 383775 h 926123"/>
              <a:gd name="connsiteX24" fmla="*/ 1257300 w 6753225"/>
              <a:gd name="connsiteY24" fmla="*/ 459374 h 926123"/>
              <a:gd name="connsiteX25" fmla="*/ 1333500 w 6753225"/>
              <a:gd name="connsiteY25" fmla="*/ 335549 h 926123"/>
              <a:gd name="connsiteX26" fmla="*/ 1390650 w 6753225"/>
              <a:gd name="connsiteY26" fmla="*/ 611774 h 926123"/>
              <a:gd name="connsiteX27" fmla="*/ 1419225 w 6753225"/>
              <a:gd name="connsiteY27" fmla="*/ 678449 h 926123"/>
              <a:gd name="connsiteX28" fmla="*/ 1485900 w 6753225"/>
              <a:gd name="connsiteY28" fmla="*/ 487949 h 926123"/>
              <a:gd name="connsiteX29" fmla="*/ 1524000 w 6753225"/>
              <a:gd name="connsiteY29" fmla="*/ 764174 h 926123"/>
              <a:gd name="connsiteX30" fmla="*/ 1638300 w 6753225"/>
              <a:gd name="connsiteY30" fmla="*/ 440324 h 926123"/>
              <a:gd name="connsiteX31" fmla="*/ 1676400 w 6753225"/>
              <a:gd name="connsiteY31" fmla="*/ 707024 h 926123"/>
              <a:gd name="connsiteX32" fmla="*/ 1762125 w 6753225"/>
              <a:gd name="connsiteY32" fmla="*/ 373649 h 926123"/>
              <a:gd name="connsiteX33" fmla="*/ 1800225 w 6753225"/>
              <a:gd name="connsiteY33" fmla="*/ 487949 h 926123"/>
              <a:gd name="connsiteX34" fmla="*/ 1876425 w 6753225"/>
              <a:gd name="connsiteY34" fmla="*/ 135524 h 926123"/>
              <a:gd name="connsiteX35" fmla="*/ 1929134 w 6753225"/>
              <a:gd name="connsiteY35" fmla="*/ 312584 h 926123"/>
              <a:gd name="connsiteX36" fmla="*/ 2000250 w 6753225"/>
              <a:gd name="connsiteY36" fmla="*/ 78374 h 926123"/>
              <a:gd name="connsiteX37" fmla="*/ 2020469 w 6753225"/>
              <a:gd name="connsiteY37" fmla="*/ 449849 h 926123"/>
              <a:gd name="connsiteX38" fmla="*/ 2076450 w 6753225"/>
              <a:gd name="connsiteY38" fmla="*/ 211724 h 926123"/>
              <a:gd name="connsiteX39" fmla="*/ 2125244 w 6753225"/>
              <a:gd name="connsiteY39" fmla="*/ 445408 h 926123"/>
              <a:gd name="connsiteX40" fmla="*/ 2209800 w 6753225"/>
              <a:gd name="connsiteY40" fmla="*/ 125999 h 926123"/>
              <a:gd name="connsiteX41" fmla="*/ 2222714 w 6753225"/>
              <a:gd name="connsiteY41" fmla="*/ 421274 h 926123"/>
              <a:gd name="connsiteX42" fmla="*/ 2247374 w 6753225"/>
              <a:gd name="connsiteY42" fmla="*/ 463289 h 926123"/>
              <a:gd name="connsiteX43" fmla="*/ 2324100 w 6753225"/>
              <a:gd name="connsiteY43" fmla="*/ 249824 h 926123"/>
              <a:gd name="connsiteX44" fmla="*/ 2324100 w 6753225"/>
              <a:gd name="connsiteY44" fmla="*/ 326024 h 926123"/>
              <a:gd name="connsiteX45" fmla="*/ 2370673 w 6753225"/>
              <a:gd name="connsiteY45" fmla="*/ 640349 h 926123"/>
              <a:gd name="connsiteX46" fmla="*/ 2438400 w 6753225"/>
              <a:gd name="connsiteY46" fmla="*/ 354599 h 926123"/>
              <a:gd name="connsiteX47" fmla="*/ 2466975 w 6753225"/>
              <a:gd name="connsiteY47" fmla="*/ 468899 h 926123"/>
              <a:gd name="connsiteX48" fmla="*/ 2514600 w 6753225"/>
              <a:gd name="connsiteY48" fmla="*/ 30749 h 926123"/>
              <a:gd name="connsiteX49" fmla="*/ 2571750 w 6753225"/>
              <a:gd name="connsiteY49" fmla="*/ 354599 h 926123"/>
              <a:gd name="connsiteX50" fmla="*/ 2620544 w 6753225"/>
              <a:gd name="connsiteY50" fmla="*/ 143354 h 926123"/>
              <a:gd name="connsiteX51" fmla="*/ 2651339 w 6753225"/>
              <a:gd name="connsiteY51" fmla="*/ 434714 h 926123"/>
              <a:gd name="connsiteX52" fmla="*/ 2683391 w 6753225"/>
              <a:gd name="connsiteY52" fmla="*/ 350116 h 926123"/>
              <a:gd name="connsiteX53" fmla="*/ 2743200 w 6753225"/>
              <a:gd name="connsiteY53" fmla="*/ 40274 h 926123"/>
              <a:gd name="connsiteX54" fmla="*/ 2767538 w 6753225"/>
              <a:gd name="connsiteY54" fmla="*/ 237920 h 926123"/>
              <a:gd name="connsiteX55" fmla="*/ 2809875 w 6753225"/>
              <a:gd name="connsiteY55" fmla="*/ 554624 h 926123"/>
              <a:gd name="connsiteX56" fmla="*/ 2847975 w 6753225"/>
              <a:gd name="connsiteY56" fmla="*/ 345074 h 926123"/>
              <a:gd name="connsiteX57" fmla="*/ 2895600 w 6753225"/>
              <a:gd name="connsiteY57" fmla="*/ 735599 h 926123"/>
              <a:gd name="connsiteX58" fmla="*/ 2962275 w 6753225"/>
              <a:gd name="connsiteY58" fmla="*/ 468899 h 926123"/>
              <a:gd name="connsiteX59" fmla="*/ 3019425 w 6753225"/>
              <a:gd name="connsiteY59" fmla="*/ 745124 h 926123"/>
              <a:gd name="connsiteX60" fmla="*/ 3067050 w 6753225"/>
              <a:gd name="connsiteY60" fmla="*/ 497474 h 926123"/>
              <a:gd name="connsiteX61" fmla="*/ 3133725 w 6753225"/>
              <a:gd name="connsiteY61" fmla="*/ 792749 h 926123"/>
              <a:gd name="connsiteX62" fmla="*/ 3190875 w 6753225"/>
              <a:gd name="connsiteY62" fmla="*/ 402224 h 926123"/>
              <a:gd name="connsiteX63" fmla="*/ 3219450 w 6753225"/>
              <a:gd name="connsiteY63" fmla="*/ 687974 h 926123"/>
              <a:gd name="connsiteX64" fmla="*/ 3333750 w 6753225"/>
              <a:gd name="connsiteY64" fmla="*/ 440324 h 926123"/>
              <a:gd name="connsiteX65" fmla="*/ 3314700 w 6753225"/>
              <a:gd name="connsiteY65" fmla="*/ 668924 h 926123"/>
              <a:gd name="connsiteX66" fmla="*/ 3409950 w 6753225"/>
              <a:gd name="connsiteY66" fmla="*/ 526049 h 926123"/>
              <a:gd name="connsiteX67" fmla="*/ 3457575 w 6753225"/>
              <a:gd name="connsiteY67" fmla="*/ 268874 h 926123"/>
              <a:gd name="connsiteX68" fmla="*/ 3491234 w 6753225"/>
              <a:gd name="connsiteY68" fmla="*/ 630824 h 926123"/>
              <a:gd name="connsiteX69" fmla="*/ 3544469 w 6753225"/>
              <a:gd name="connsiteY69" fmla="*/ 485728 h 926123"/>
              <a:gd name="connsiteX70" fmla="*/ 3580961 w 6753225"/>
              <a:gd name="connsiteY70" fmla="*/ 754023 h 926123"/>
              <a:gd name="connsiteX71" fmla="*/ 3600450 w 6753225"/>
              <a:gd name="connsiteY71" fmla="*/ 840374 h 926123"/>
              <a:gd name="connsiteX72" fmla="*/ 3676650 w 6753225"/>
              <a:gd name="connsiteY72" fmla="*/ 440324 h 926123"/>
              <a:gd name="connsiteX73" fmla="*/ 3686175 w 6753225"/>
              <a:gd name="connsiteY73" fmla="*/ 516524 h 926123"/>
              <a:gd name="connsiteX74" fmla="*/ 3736664 w 6753225"/>
              <a:gd name="connsiteY74" fmla="*/ 773699 h 926123"/>
              <a:gd name="connsiteX75" fmla="*/ 3771900 w 6753225"/>
              <a:gd name="connsiteY75" fmla="*/ 468899 h 926123"/>
              <a:gd name="connsiteX76" fmla="*/ 3790950 w 6753225"/>
              <a:gd name="connsiteY76" fmla="*/ 287924 h 926123"/>
              <a:gd name="connsiteX77" fmla="*/ 3838575 w 6753225"/>
              <a:gd name="connsiteY77" fmla="*/ 392699 h 926123"/>
              <a:gd name="connsiteX78" fmla="*/ 3876792 w 6753225"/>
              <a:gd name="connsiteY78" fmla="*/ 569759 h 926123"/>
              <a:gd name="connsiteX79" fmla="*/ 3914775 w 6753225"/>
              <a:gd name="connsiteY79" fmla="*/ 316499 h 926123"/>
              <a:gd name="connsiteX80" fmla="*/ 3943350 w 6753225"/>
              <a:gd name="connsiteY80" fmla="*/ 602249 h 926123"/>
              <a:gd name="connsiteX81" fmla="*/ 4010025 w 6753225"/>
              <a:gd name="connsiteY81" fmla="*/ 221249 h 926123"/>
              <a:gd name="connsiteX82" fmla="*/ 4038600 w 6753225"/>
              <a:gd name="connsiteY82" fmla="*/ 554624 h 926123"/>
              <a:gd name="connsiteX83" fmla="*/ 4105275 w 6753225"/>
              <a:gd name="connsiteY83" fmla="*/ 249824 h 926123"/>
              <a:gd name="connsiteX84" fmla="*/ 4152900 w 6753225"/>
              <a:gd name="connsiteY84" fmla="*/ 468899 h 926123"/>
              <a:gd name="connsiteX85" fmla="*/ 4181475 w 6753225"/>
              <a:gd name="connsiteY85" fmla="*/ 602249 h 926123"/>
              <a:gd name="connsiteX86" fmla="*/ 4219575 w 6753225"/>
              <a:gd name="connsiteY86" fmla="*/ 487949 h 926123"/>
              <a:gd name="connsiteX87" fmla="*/ 4267200 w 6753225"/>
              <a:gd name="connsiteY87" fmla="*/ 840374 h 926123"/>
              <a:gd name="connsiteX88" fmla="*/ 4286250 w 6753225"/>
              <a:gd name="connsiteY88" fmla="*/ 602249 h 926123"/>
              <a:gd name="connsiteX89" fmla="*/ 4381500 w 6753225"/>
              <a:gd name="connsiteY89" fmla="*/ 926099 h 926123"/>
              <a:gd name="connsiteX90" fmla="*/ 4429125 w 6753225"/>
              <a:gd name="connsiteY90" fmla="*/ 621299 h 926123"/>
              <a:gd name="connsiteX91" fmla="*/ 4457700 w 6753225"/>
              <a:gd name="connsiteY91" fmla="*/ 916574 h 926123"/>
              <a:gd name="connsiteX92" fmla="*/ 4543425 w 6753225"/>
              <a:gd name="connsiteY92" fmla="*/ 554624 h 926123"/>
              <a:gd name="connsiteX93" fmla="*/ 4581525 w 6753225"/>
              <a:gd name="connsiteY93" fmla="*/ 745124 h 926123"/>
              <a:gd name="connsiteX94" fmla="*/ 4585118 w 6753225"/>
              <a:gd name="connsiteY94" fmla="*/ 462312 h 926123"/>
              <a:gd name="connsiteX95" fmla="*/ 4641216 w 6753225"/>
              <a:gd name="connsiteY95" fmla="*/ 518410 h 926123"/>
              <a:gd name="connsiteX96" fmla="*/ 4672334 w 6753225"/>
              <a:gd name="connsiteY96" fmla="*/ 328244 h 926123"/>
              <a:gd name="connsiteX97" fmla="*/ 4705350 w 6753225"/>
              <a:gd name="connsiteY97" fmla="*/ 678449 h 926123"/>
              <a:gd name="connsiteX98" fmla="*/ 4752975 w 6753225"/>
              <a:gd name="connsiteY98" fmla="*/ 202199 h 926123"/>
              <a:gd name="connsiteX99" fmla="*/ 4819650 w 6753225"/>
              <a:gd name="connsiteY99" fmla="*/ 459374 h 926123"/>
              <a:gd name="connsiteX100" fmla="*/ 4914900 w 6753225"/>
              <a:gd name="connsiteY100" fmla="*/ 202199 h 926123"/>
              <a:gd name="connsiteX101" fmla="*/ 4914900 w 6753225"/>
              <a:gd name="connsiteY101" fmla="*/ 526049 h 926123"/>
              <a:gd name="connsiteX102" fmla="*/ 5010150 w 6753225"/>
              <a:gd name="connsiteY102" fmla="*/ 116474 h 926123"/>
              <a:gd name="connsiteX103" fmla="*/ 5038725 w 6753225"/>
              <a:gd name="connsiteY103" fmla="*/ 468899 h 926123"/>
              <a:gd name="connsiteX104" fmla="*/ 5105400 w 6753225"/>
              <a:gd name="connsiteY104" fmla="*/ 116474 h 926123"/>
              <a:gd name="connsiteX105" fmla="*/ 5153025 w 6753225"/>
              <a:gd name="connsiteY105" fmla="*/ 649874 h 926123"/>
              <a:gd name="connsiteX106" fmla="*/ 5210175 w 6753225"/>
              <a:gd name="connsiteY106" fmla="*/ 240299 h 926123"/>
              <a:gd name="connsiteX107" fmla="*/ 5248275 w 6753225"/>
              <a:gd name="connsiteY107" fmla="*/ 326024 h 926123"/>
              <a:gd name="connsiteX108" fmla="*/ 5276850 w 6753225"/>
              <a:gd name="connsiteY108" fmla="*/ 516524 h 926123"/>
              <a:gd name="connsiteX109" fmla="*/ 5308785 w 6753225"/>
              <a:gd name="connsiteY109" fmla="*/ 316457 h 926123"/>
              <a:gd name="connsiteX110" fmla="*/ 5372100 w 6753225"/>
              <a:gd name="connsiteY110" fmla="*/ 268874 h 926123"/>
              <a:gd name="connsiteX111" fmla="*/ 5422589 w 6753225"/>
              <a:gd name="connsiteY111" fmla="*/ 708718 h 926123"/>
              <a:gd name="connsiteX112" fmla="*/ 5448300 w 6753225"/>
              <a:gd name="connsiteY112" fmla="*/ 383174 h 926123"/>
              <a:gd name="connsiteX113" fmla="*/ 5457825 w 6753225"/>
              <a:gd name="connsiteY113" fmla="*/ 59324 h 926123"/>
              <a:gd name="connsiteX114" fmla="*/ 5524500 w 6753225"/>
              <a:gd name="connsiteY114" fmla="*/ 287924 h 926123"/>
              <a:gd name="connsiteX115" fmla="*/ 5600700 w 6753225"/>
              <a:gd name="connsiteY115" fmla="*/ 183149 h 926123"/>
              <a:gd name="connsiteX116" fmla="*/ 5629275 w 6753225"/>
              <a:gd name="connsiteY116" fmla="*/ 430799 h 926123"/>
              <a:gd name="connsiteX117" fmla="*/ 5685899 w 6753225"/>
              <a:gd name="connsiteY117" fmla="*/ 230248 h 926123"/>
              <a:gd name="connsiteX118" fmla="*/ 5735131 w 6753225"/>
              <a:gd name="connsiteY118" fmla="*/ 322067 h 926123"/>
              <a:gd name="connsiteX119" fmla="*/ 5753100 w 6753225"/>
              <a:gd name="connsiteY119" fmla="*/ 611774 h 926123"/>
              <a:gd name="connsiteX120" fmla="*/ 5781675 w 6753225"/>
              <a:gd name="connsiteY120" fmla="*/ 478424 h 926123"/>
              <a:gd name="connsiteX121" fmla="*/ 5857875 w 6753225"/>
              <a:gd name="connsiteY121" fmla="*/ 611774 h 926123"/>
              <a:gd name="connsiteX122" fmla="*/ 5895975 w 6753225"/>
              <a:gd name="connsiteY122" fmla="*/ 259349 h 926123"/>
              <a:gd name="connsiteX123" fmla="*/ 5915025 w 6753225"/>
              <a:gd name="connsiteY123" fmla="*/ 745124 h 926123"/>
              <a:gd name="connsiteX124" fmla="*/ 5972175 w 6753225"/>
              <a:gd name="connsiteY124" fmla="*/ 611774 h 926123"/>
              <a:gd name="connsiteX125" fmla="*/ 6057900 w 6753225"/>
              <a:gd name="connsiteY125" fmla="*/ 868949 h 926123"/>
              <a:gd name="connsiteX126" fmla="*/ 6105525 w 6753225"/>
              <a:gd name="connsiteY126" fmla="*/ 478424 h 926123"/>
              <a:gd name="connsiteX127" fmla="*/ 6143625 w 6753225"/>
              <a:gd name="connsiteY127" fmla="*/ 868949 h 926123"/>
              <a:gd name="connsiteX128" fmla="*/ 6245011 w 6753225"/>
              <a:gd name="connsiteY128" fmla="*/ 353431 h 926123"/>
              <a:gd name="connsiteX129" fmla="*/ 6286500 w 6753225"/>
              <a:gd name="connsiteY129" fmla="*/ 564149 h 926123"/>
              <a:gd name="connsiteX130" fmla="*/ 6324600 w 6753225"/>
              <a:gd name="connsiteY130" fmla="*/ 364124 h 926123"/>
              <a:gd name="connsiteX131" fmla="*/ 6372225 w 6753225"/>
              <a:gd name="connsiteY131" fmla="*/ 707024 h 926123"/>
              <a:gd name="connsiteX132" fmla="*/ 6419528 w 6753225"/>
              <a:gd name="connsiteY132" fmla="*/ 619387 h 926123"/>
              <a:gd name="connsiteX133" fmla="*/ 6457950 w 6753225"/>
              <a:gd name="connsiteY133" fmla="*/ 421274 h 926123"/>
              <a:gd name="connsiteX134" fmla="*/ 6515100 w 6753225"/>
              <a:gd name="connsiteY134" fmla="*/ 678449 h 926123"/>
              <a:gd name="connsiteX135" fmla="*/ 6562725 w 6753225"/>
              <a:gd name="connsiteY135" fmla="*/ 468899 h 926123"/>
              <a:gd name="connsiteX136" fmla="*/ 6610350 w 6753225"/>
              <a:gd name="connsiteY136" fmla="*/ 678449 h 926123"/>
              <a:gd name="connsiteX137" fmla="*/ 6667500 w 6753225"/>
              <a:gd name="connsiteY137" fmla="*/ 278399 h 926123"/>
              <a:gd name="connsiteX138" fmla="*/ 6734175 w 6753225"/>
              <a:gd name="connsiteY138" fmla="*/ 592724 h 926123"/>
              <a:gd name="connsiteX139" fmla="*/ 6753225 w 6753225"/>
              <a:gd name="connsiteY139" fmla="*/ 459374 h 926123"/>
              <a:gd name="connsiteX0" fmla="*/ 0 w 6753225"/>
              <a:gd name="connsiteY0" fmla="*/ 497474 h 926123"/>
              <a:gd name="connsiteX1" fmla="*/ 28575 w 6753225"/>
              <a:gd name="connsiteY1" fmla="*/ 297449 h 926123"/>
              <a:gd name="connsiteX2" fmla="*/ 76200 w 6753225"/>
              <a:gd name="connsiteY2" fmla="*/ 183149 h 926123"/>
              <a:gd name="connsiteX3" fmla="*/ 133350 w 6753225"/>
              <a:gd name="connsiteY3" fmla="*/ 516524 h 926123"/>
              <a:gd name="connsiteX4" fmla="*/ 142875 w 6753225"/>
              <a:gd name="connsiteY4" fmla="*/ 135524 h 926123"/>
              <a:gd name="connsiteX5" fmla="*/ 180975 w 6753225"/>
              <a:gd name="connsiteY5" fmla="*/ 11699 h 926123"/>
              <a:gd name="connsiteX6" fmla="*/ 238125 w 6753225"/>
              <a:gd name="connsiteY6" fmla="*/ 392699 h 926123"/>
              <a:gd name="connsiteX7" fmla="*/ 342900 w 6753225"/>
              <a:gd name="connsiteY7" fmla="*/ 364124 h 926123"/>
              <a:gd name="connsiteX8" fmla="*/ 409575 w 6753225"/>
              <a:gd name="connsiteY8" fmla="*/ 840374 h 926123"/>
              <a:gd name="connsiteX9" fmla="*/ 476250 w 6753225"/>
              <a:gd name="connsiteY9" fmla="*/ 611774 h 926123"/>
              <a:gd name="connsiteX10" fmla="*/ 552450 w 6753225"/>
              <a:gd name="connsiteY10" fmla="*/ 611774 h 926123"/>
              <a:gd name="connsiteX11" fmla="*/ 590550 w 6753225"/>
              <a:gd name="connsiteY11" fmla="*/ 354599 h 926123"/>
              <a:gd name="connsiteX12" fmla="*/ 647700 w 6753225"/>
              <a:gd name="connsiteY12" fmla="*/ 592724 h 926123"/>
              <a:gd name="connsiteX13" fmla="*/ 704850 w 6753225"/>
              <a:gd name="connsiteY13" fmla="*/ 392699 h 926123"/>
              <a:gd name="connsiteX14" fmla="*/ 790575 w 6753225"/>
              <a:gd name="connsiteY14" fmla="*/ 345074 h 926123"/>
              <a:gd name="connsiteX15" fmla="*/ 838200 w 6753225"/>
              <a:gd name="connsiteY15" fmla="*/ 87899 h 926123"/>
              <a:gd name="connsiteX16" fmla="*/ 895350 w 6753225"/>
              <a:gd name="connsiteY16" fmla="*/ 516524 h 926123"/>
              <a:gd name="connsiteX17" fmla="*/ 952500 w 6753225"/>
              <a:gd name="connsiteY17" fmla="*/ 392699 h 926123"/>
              <a:gd name="connsiteX18" fmla="*/ 990600 w 6753225"/>
              <a:gd name="connsiteY18" fmla="*/ 649874 h 926123"/>
              <a:gd name="connsiteX19" fmla="*/ 1057275 w 6753225"/>
              <a:gd name="connsiteY19" fmla="*/ 459374 h 926123"/>
              <a:gd name="connsiteX20" fmla="*/ 1104900 w 6753225"/>
              <a:gd name="connsiteY20" fmla="*/ 592724 h 926123"/>
              <a:gd name="connsiteX21" fmla="*/ 1155914 w 6753225"/>
              <a:gd name="connsiteY21" fmla="*/ 350684 h 926123"/>
              <a:gd name="connsiteX22" fmla="*/ 1209675 w 6753225"/>
              <a:gd name="connsiteY22" fmla="*/ 459374 h 926123"/>
              <a:gd name="connsiteX23" fmla="*/ 1236057 w 6753225"/>
              <a:gd name="connsiteY23" fmla="*/ 383775 h 926123"/>
              <a:gd name="connsiteX24" fmla="*/ 1257300 w 6753225"/>
              <a:gd name="connsiteY24" fmla="*/ 459374 h 926123"/>
              <a:gd name="connsiteX25" fmla="*/ 1333500 w 6753225"/>
              <a:gd name="connsiteY25" fmla="*/ 335549 h 926123"/>
              <a:gd name="connsiteX26" fmla="*/ 1390650 w 6753225"/>
              <a:gd name="connsiteY26" fmla="*/ 611774 h 926123"/>
              <a:gd name="connsiteX27" fmla="*/ 1419225 w 6753225"/>
              <a:gd name="connsiteY27" fmla="*/ 678449 h 926123"/>
              <a:gd name="connsiteX28" fmla="*/ 1485900 w 6753225"/>
              <a:gd name="connsiteY28" fmla="*/ 487949 h 926123"/>
              <a:gd name="connsiteX29" fmla="*/ 1524000 w 6753225"/>
              <a:gd name="connsiteY29" fmla="*/ 764174 h 926123"/>
              <a:gd name="connsiteX30" fmla="*/ 1638300 w 6753225"/>
              <a:gd name="connsiteY30" fmla="*/ 440324 h 926123"/>
              <a:gd name="connsiteX31" fmla="*/ 1676400 w 6753225"/>
              <a:gd name="connsiteY31" fmla="*/ 707024 h 926123"/>
              <a:gd name="connsiteX32" fmla="*/ 1762125 w 6753225"/>
              <a:gd name="connsiteY32" fmla="*/ 373649 h 926123"/>
              <a:gd name="connsiteX33" fmla="*/ 1800225 w 6753225"/>
              <a:gd name="connsiteY33" fmla="*/ 487949 h 926123"/>
              <a:gd name="connsiteX34" fmla="*/ 1876425 w 6753225"/>
              <a:gd name="connsiteY34" fmla="*/ 135524 h 926123"/>
              <a:gd name="connsiteX35" fmla="*/ 1929134 w 6753225"/>
              <a:gd name="connsiteY35" fmla="*/ 312584 h 926123"/>
              <a:gd name="connsiteX36" fmla="*/ 2000250 w 6753225"/>
              <a:gd name="connsiteY36" fmla="*/ 78374 h 926123"/>
              <a:gd name="connsiteX37" fmla="*/ 2020469 w 6753225"/>
              <a:gd name="connsiteY37" fmla="*/ 449849 h 926123"/>
              <a:gd name="connsiteX38" fmla="*/ 2076450 w 6753225"/>
              <a:gd name="connsiteY38" fmla="*/ 211724 h 926123"/>
              <a:gd name="connsiteX39" fmla="*/ 2125244 w 6753225"/>
              <a:gd name="connsiteY39" fmla="*/ 445408 h 926123"/>
              <a:gd name="connsiteX40" fmla="*/ 2209800 w 6753225"/>
              <a:gd name="connsiteY40" fmla="*/ 125999 h 926123"/>
              <a:gd name="connsiteX41" fmla="*/ 2222714 w 6753225"/>
              <a:gd name="connsiteY41" fmla="*/ 421274 h 926123"/>
              <a:gd name="connsiteX42" fmla="*/ 2247374 w 6753225"/>
              <a:gd name="connsiteY42" fmla="*/ 463289 h 926123"/>
              <a:gd name="connsiteX43" fmla="*/ 2324100 w 6753225"/>
              <a:gd name="connsiteY43" fmla="*/ 249824 h 926123"/>
              <a:gd name="connsiteX44" fmla="*/ 2324100 w 6753225"/>
              <a:gd name="connsiteY44" fmla="*/ 326024 h 926123"/>
              <a:gd name="connsiteX45" fmla="*/ 2370673 w 6753225"/>
              <a:gd name="connsiteY45" fmla="*/ 640349 h 926123"/>
              <a:gd name="connsiteX46" fmla="*/ 2438400 w 6753225"/>
              <a:gd name="connsiteY46" fmla="*/ 354599 h 926123"/>
              <a:gd name="connsiteX47" fmla="*/ 2466975 w 6753225"/>
              <a:gd name="connsiteY47" fmla="*/ 468899 h 926123"/>
              <a:gd name="connsiteX48" fmla="*/ 2514600 w 6753225"/>
              <a:gd name="connsiteY48" fmla="*/ 30749 h 926123"/>
              <a:gd name="connsiteX49" fmla="*/ 2571750 w 6753225"/>
              <a:gd name="connsiteY49" fmla="*/ 354599 h 926123"/>
              <a:gd name="connsiteX50" fmla="*/ 2620544 w 6753225"/>
              <a:gd name="connsiteY50" fmla="*/ 143354 h 926123"/>
              <a:gd name="connsiteX51" fmla="*/ 2651339 w 6753225"/>
              <a:gd name="connsiteY51" fmla="*/ 434714 h 926123"/>
              <a:gd name="connsiteX52" fmla="*/ 2683391 w 6753225"/>
              <a:gd name="connsiteY52" fmla="*/ 350116 h 926123"/>
              <a:gd name="connsiteX53" fmla="*/ 2743200 w 6753225"/>
              <a:gd name="connsiteY53" fmla="*/ 40274 h 926123"/>
              <a:gd name="connsiteX54" fmla="*/ 2767538 w 6753225"/>
              <a:gd name="connsiteY54" fmla="*/ 237920 h 926123"/>
              <a:gd name="connsiteX55" fmla="*/ 2809875 w 6753225"/>
              <a:gd name="connsiteY55" fmla="*/ 554624 h 926123"/>
              <a:gd name="connsiteX56" fmla="*/ 2847975 w 6753225"/>
              <a:gd name="connsiteY56" fmla="*/ 345074 h 926123"/>
              <a:gd name="connsiteX57" fmla="*/ 2895600 w 6753225"/>
              <a:gd name="connsiteY57" fmla="*/ 735599 h 926123"/>
              <a:gd name="connsiteX58" fmla="*/ 2962275 w 6753225"/>
              <a:gd name="connsiteY58" fmla="*/ 468899 h 926123"/>
              <a:gd name="connsiteX59" fmla="*/ 3019425 w 6753225"/>
              <a:gd name="connsiteY59" fmla="*/ 745124 h 926123"/>
              <a:gd name="connsiteX60" fmla="*/ 3067050 w 6753225"/>
              <a:gd name="connsiteY60" fmla="*/ 497474 h 926123"/>
              <a:gd name="connsiteX61" fmla="*/ 3133725 w 6753225"/>
              <a:gd name="connsiteY61" fmla="*/ 792749 h 926123"/>
              <a:gd name="connsiteX62" fmla="*/ 3190875 w 6753225"/>
              <a:gd name="connsiteY62" fmla="*/ 402224 h 926123"/>
              <a:gd name="connsiteX63" fmla="*/ 3219450 w 6753225"/>
              <a:gd name="connsiteY63" fmla="*/ 687974 h 926123"/>
              <a:gd name="connsiteX64" fmla="*/ 3333750 w 6753225"/>
              <a:gd name="connsiteY64" fmla="*/ 440324 h 926123"/>
              <a:gd name="connsiteX65" fmla="*/ 3314700 w 6753225"/>
              <a:gd name="connsiteY65" fmla="*/ 668924 h 926123"/>
              <a:gd name="connsiteX66" fmla="*/ 3409950 w 6753225"/>
              <a:gd name="connsiteY66" fmla="*/ 526049 h 926123"/>
              <a:gd name="connsiteX67" fmla="*/ 3457575 w 6753225"/>
              <a:gd name="connsiteY67" fmla="*/ 268874 h 926123"/>
              <a:gd name="connsiteX68" fmla="*/ 3491234 w 6753225"/>
              <a:gd name="connsiteY68" fmla="*/ 630824 h 926123"/>
              <a:gd name="connsiteX69" fmla="*/ 3544469 w 6753225"/>
              <a:gd name="connsiteY69" fmla="*/ 485728 h 926123"/>
              <a:gd name="connsiteX70" fmla="*/ 3580961 w 6753225"/>
              <a:gd name="connsiteY70" fmla="*/ 754023 h 926123"/>
              <a:gd name="connsiteX71" fmla="*/ 3600450 w 6753225"/>
              <a:gd name="connsiteY71" fmla="*/ 840374 h 926123"/>
              <a:gd name="connsiteX72" fmla="*/ 3676650 w 6753225"/>
              <a:gd name="connsiteY72" fmla="*/ 440324 h 926123"/>
              <a:gd name="connsiteX73" fmla="*/ 3686175 w 6753225"/>
              <a:gd name="connsiteY73" fmla="*/ 516524 h 926123"/>
              <a:gd name="connsiteX74" fmla="*/ 3736664 w 6753225"/>
              <a:gd name="connsiteY74" fmla="*/ 773699 h 926123"/>
              <a:gd name="connsiteX75" fmla="*/ 3771900 w 6753225"/>
              <a:gd name="connsiteY75" fmla="*/ 468899 h 926123"/>
              <a:gd name="connsiteX76" fmla="*/ 3790950 w 6753225"/>
              <a:gd name="connsiteY76" fmla="*/ 287924 h 926123"/>
              <a:gd name="connsiteX77" fmla="*/ 3838575 w 6753225"/>
              <a:gd name="connsiteY77" fmla="*/ 392699 h 926123"/>
              <a:gd name="connsiteX78" fmla="*/ 3876792 w 6753225"/>
              <a:gd name="connsiteY78" fmla="*/ 569759 h 926123"/>
              <a:gd name="connsiteX79" fmla="*/ 3914775 w 6753225"/>
              <a:gd name="connsiteY79" fmla="*/ 316499 h 926123"/>
              <a:gd name="connsiteX80" fmla="*/ 3943350 w 6753225"/>
              <a:gd name="connsiteY80" fmla="*/ 602249 h 926123"/>
              <a:gd name="connsiteX81" fmla="*/ 4010025 w 6753225"/>
              <a:gd name="connsiteY81" fmla="*/ 131492 h 926123"/>
              <a:gd name="connsiteX82" fmla="*/ 4038600 w 6753225"/>
              <a:gd name="connsiteY82" fmla="*/ 554624 h 926123"/>
              <a:gd name="connsiteX83" fmla="*/ 4105275 w 6753225"/>
              <a:gd name="connsiteY83" fmla="*/ 249824 h 926123"/>
              <a:gd name="connsiteX84" fmla="*/ 4152900 w 6753225"/>
              <a:gd name="connsiteY84" fmla="*/ 468899 h 926123"/>
              <a:gd name="connsiteX85" fmla="*/ 4181475 w 6753225"/>
              <a:gd name="connsiteY85" fmla="*/ 602249 h 926123"/>
              <a:gd name="connsiteX86" fmla="*/ 4219575 w 6753225"/>
              <a:gd name="connsiteY86" fmla="*/ 487949 h 926123"/>
              <a:gd name="connsiteX87" fmla="*/ 4267200 w 6753225"/>
              <a:gd name="connsiteY87" fmla="*/ 840374 h 926123"/>
              <a:gd name="connsiteX88" fmla="*/ 4286250 w 6753225"/>
              <a:gd name="connsiteY88" fmla="*/ 602249 h 926123"/>
              <a:gd name="connsiteX89" fmla="*/ 4381500 w 6753225"/>
              <a:gd name="connsiteY89" fmla="*/ 926099 h 926123"/>
              <a:gd name="connsiteX90" fmla="*/ 4429125 w 6753225"/>
              <a:gd name="connsiteY90" fmla="*/ 621299 h 926123"/>
              <a:gd name="connsiteX91" fmla="*/ 4457700 w 6753225"/>
              <a:gd name="connsiteY91" fmla="*/ 916574 h 926123"/>
              <a:gd name="connsiteX92" fmla="*/ 4543425 w 6753225"/>
              <a:gd name="connsiteY92" fmla="*/ 554624 h 926123"/>
              <a:gd name="connsiteX93" fmla="*/ 4581525 w 6753225"/>
              <a:gd name="connsiteY93" fmla="*/ 745124 h 926123"/>
              <a:gd name="connsiteX94" fmla="*/ 4585118 w 6753225"/>
              <a:gd name="connsiteY94" fmla="*/ 462312 h 926123"/>
              <a:gd name="connsiteX95" fmla="*/ 4641216 w 6753225"/>
              <a:gd name="connsiteY95" fmla="*/ 518410 h 926123"/>
              <a:gd name="connsiteX96" fmla="*/ 4672334 w 6753225"/>
              <a:gd name="connsiteY96" fmla="*/ 328244 h 926123"/>
              <a:gd name="connsiteX97" fmla="*/ 4705350 w 6753225"/>
              <a:gd name="connsiteY97" fmla="*/ 678449 h 926123"/>
              <a:gd name="connsiteX98" fmla="*/ 4752975 w 6753225"/>
              <a:gd name="connsiteY98" fmla="*/ 202199 h 926123"/>
              <a:gd name="connsiteX99" fmla="*/ 4819650 w 6753225"/>
              <a:gd name="connsiteY99" fmla="*/ 459374 h 926123"/>
              <a:gd name="connsiteX100" fmla="*/ 4914900 w 6753225"/>
              <a:gd name="connsiteY100" fmla="*/ 202199 h 926123"/>
              <a:gd name="connsiteX101" fmla="*/ 4914900 w 6753225"/>
              <a:gd name="connsiteY101" fmla="*/ 526049 h 926123"/>
              <a:gd name="connsiteX102" fmla="*/ 5010150 w 6753225"/>
              <a:gd name="connsiteY102" fmla="*/ 116474 h 926123"/>
              <a:gd name="connsiteX103" fmla="*/ 5038725 w 6753225"/>
              <a:gd name="connsiteY103" fmla="*/ 468899 h 926123"/>
              <a:gd name="connsiteX104" fmla="*/ 5105400 w 6753225"/>
              <a:gd name="connsiteY104" fmla="*/ 116474 h 926123"/>
              <a:gd name="connsiteX105" fmla="*/ 5153025 w 6753225"/>
              <a:gd name="connsiteY105" fmla="*/ 649874 h 926123"/>
              <a:gd name="connsiteX106" fmla="*/ 5210175 w 6753225"/>
              <a:gd name="connsiteY106" fmla="*/ 240299 h 926123"/>
              <a:gd name="connsiteX107" fmla="*/ 5248275 w 6753225"/>
              <a:gd name="connsiteY107" fmla="*/ 326024 h 926123"/>
              <a:gd name="connsiteX108" fmla="*/ 5276850 w 6753225"/>
              <a:gd name="connsiteY108" fmla="*/ 516524 h 926123"/>
              <a:gd name="connsiteX109" fmla="*/ 5308785 w 6753225"/>
              <a:gd name="connsiteY109" fmla="*/ 316457 h 926123"/>
              <a:gd name="connsiteX110" fmla="*/ 5372100 w 6753225"/>
              <a:gd name="connsiteY110" fmla="*/ 268874 h 926123"/>
              <a:gd name="connsiteX111" fmla="*/ 5422589 w 6753225"/>
              <a:gd name="connsiteY111" fmla="*/ 708718 h 926123"/>
              <a:gd name="connsiteX112" fmla="*/ 5448300 w 6753225"/>
              <a:gd name="connsiteY112" fmla="*/ 383174 h 926123"/>
              <a:gd name="connsiteX113" fmla="*/ 5457825 w 6753225"/>
              <a:gd name="connsiteY113" fmla="*/ 59324 h 926123"/>
              <a:gd name="connsiteX114" fmla="*/ 5524500 w 6753225"/>
              <a:gd name="connsiteY114" fmla="*/ 287924 h 926123"/>
              <a:gd name="connsiteX115" fmla="*/ 5600700 w 6753225"/>
              <a:gd name="connsiteY115" fmla="*/ 183149 h 926123"/>
              <a:gd name="connsiteX116" fmla="*/ 5629275 w 6753225"/>
              <a:gd name="connsiteY116" fmla="*/ 430799 h 926123"/>
              <a:gd name="connsiteX117" fmla="*/ 5685899 w 6753225"/>
              <a:gd name="connsiteY117" fmla="*/ 230248 h 926123"/>
              <a:gd name="connsiteX118" fmla="*/ 5735131 w 6753225"/>
              <a:gd name="connsiteY118" fmla="*/ 322067 h 926123"/>
              <a:gd name="connsiteX119" fmla="*/ 5753100 w 6753225"/>
              <a:gd name="connsiteY119" fmla="*/ 611774 h 926123"/>
              <a:gd name="connsiteX120" fmla="*/ 5781675 w 6753225"/>
              <a:gd name="connsiteY120" fmla="*/ 478424 h 926123"/>
              <a:gd name="connsiteX121" fmla="*/ 5857875 w 6753225"/>
              <a:gd name="connsiteY121" fmla="*/ 611774 h 926123"/>
              <a:gd name="connsiteX122" fmla="*/ 5895975 w 6753225"/>
              <a:gd name="connsiteY122" fmla="*/ 259349 h 926123"/>
              <a:gd name="connsiteX123" fmla="*/ 5915025 w 6753225"/>
              <a:gd name="connsiteY123" fmla="*/ 745124 h 926123"/>
              <a:gd name="connsiteX124" fmla="*/ 5972175 w 6753225"/>
              <a:gd name="connsiteY124" fmla="*/ 611774 h 926123"/>
              <a:gd name="connsiteX125" fmla="*/ 6057900 w 6753225"/>
              <a:gd name="connsiteY125" fmla="*/ 868949 h 926123"/>
              <a:gd name="connsiteX126" fmla="*/ 6105525 w 6753225"/>
              <a:gd name="connsiteY126" fmla="*/ 478424 h 926123"/>
              <a:gd name="connsiteX127" fmla="*/ 6143625 w 6753225"/>
              <a:gd name="connsiteY127" fmla="*/ 868949 h 926123"/>
              <a:gd name="connsiteX128" fmla="*/ 6245011 w 6753225"/>
              <a:gd name="connsiteY128" fmla="*/ 353431 h 926123"/>
              <a:gd name="connsiteX129" fmla="*/ 6286500 w 6753225"/>
              <a:gd name="connsiteY129" fmla="*/ 564149 h 926123"/>
              <a:gd name="connsiteX130" fmla="*/ 6324600 w 6753225"/>
              <a:gd name="connsiteY130" fmla="*/ 364124 h 926123"/>
              <a:gd name="connsiteX131" fmla="*/ 6372225 w 6753225"/>
              <a:gd name="connsiteY131" fmla="*/ 707024 h 926123"/>
              <a:gd name="connsiteX132" fmla="*/ 6419528 w 6753225"/>
              <a:gd name="connsiteY132" fmla="*/ 619387 h 926123"/>
              <a:gd name="connsiteX133" fmla="*/ 6457950 w 6753225"/>
              <a:gd name="connsiteY133" fmla="*/ 421274 h 926123"/>
              <a:gd name="connsiteX134" fmla="*/ 6515100 w 6753225"/>
              <a:gd name="connsiteY134" fmla="*/ 678449 h 926123"/>
              <a:gd name="connsiteX135" fmla="*/ 6562725 w 6753225"/>
              <a:gd name="connsiteY135" fmla="*/ 468899 h 926123"/>
              <a:gd name="connsiteX136" fmla="*/ 6610350 w 6753225"/>
              <a:gd name="connsiteY136" fmla="*/ 678449 h 926123"/>
              <a:gd name="connsiteX137" fmla="*/ 6667500 w 6753225"/>
              <a:gd name="connsiteY137" fmla="*/ 278399 h 926123"/>
              <a:gd name="connsiteX138" fmla="*/ 6734175 w 6753225"/>
              <a:gd name="connsiteY138" fmla="*/ 592724 h 926123"/>
              <a:gd name="connsiteX139" fmla="*/ 6753225 w 6753225"/>
              <a:gd name="connsiteY139" fmla="*/ 459374 h 926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</a:cxnLst>
            <a:rect l="l" t="t" r="r" b="b"/>
            <a:pathLst>
              <a:path w="6753225" h="926123">
                <a:moveTo>
                  <a:pt x="0" y="497474"/>
                </a:moveTo>
                <a:cubicBezTo>
                  <a:pt x="7937" y="423655"/>
                  <a:pt x="15875" y="349836"/>
                  <a:pt x="28575" y="297449"/>
                </a:cubicBezTo>
                <a:cubicBezTo>
                  <a:pt x="41275" y="245061"/>
                  <a:pt x="58738" y="146637"/>
                  <a:pt x="76200" y="183149"/>
                </a:cubicBezTo>
                <a:cubicBezTo>
                  <a:pt x="93662" y="219661"/>
                  <a:pt x="122238" y="524462"/>
                  <a:pt x="133350" y="516524"/>
                </a:cubicBezTo>
                <a:cubicBezTo>
                  <a:pt x="144463" y="508587"/>
                  <a:pt x="134938" y="219661"/>
                  <a:pt x="142875" y="135524"/>
                </a:cubicBezTo>
                <a:cubicBezTo>
                  <a:pt x="150813" y="51386"/>
                  <a:pt x="165100" y="-31163"/>
                  <a:pt x="180975" y="11699"/>
                </a:cubicBezTo>
                <a:cubicBezTo>
                  <a:pt x="196850" y="54561"/>
                  <a:pt x="211138" y="333962"/>
                  <a:pt x="238125" y="392699"/>
                </a:cubicBezTo>
                <a:cubicBezTo>
                  <a:pt x="265112" y="451436"/>
                  <a:pt x="314325" y="289512"/>
                  <a:pt x="342900" y="364124"/>
                </a:cubicBezTo>
                <a:cubicBezTo>
                  <a:pt x="371475" y="438736"/>
                  <a:pt x="387350" y="799099"/>
                  <a:pt x="409575" y="840374"/>
                </a:cubicBezTo>
                <a:cubicBezTo>
                  <a:pt x="431800" y="881649"/>
                  <a:pt x="452438" y="649874"/>
                  <a:pt x="476250" y="611774"/>
                </a:cubicBezTo>
                <a:cubicBezTo>
                  <a:pt x="500062" y="573674"/>
                  <a:pt x="533400" y="654637"/>
                  <a:pt x="552450" y="611774"/>
                </a:cubicBezTo>
                <a:cubicBezTo>
                  <a:pt x="571500" y="568912"/>
                  <a:pt x="574675" y="357774"/>
                  <a:pt x="590550" y="354599"/>
                </a:cubicBezTo>
                <a:cubicBezTo>
                  <a:pt x="606425" y="351424"/>
                  <a:pt x="628650" y="586374"/>
                  <a:pt x="647700" y="592724"/>
                </a:cubicBezTo>
                <a:cubicBezTo>
                  <a:pt x="666750" y="599074"/>
                  <a:pt x="681038" y="433974"/>
                  <a:pt x="704850" y="392699"/>
                </a:cubicBezTo>
                <a:cubicBezTo>
                  <a:pt x="728662" y="351424"/>
                  <a:pt x="768350" y="395874"/>
                  <a:pt x="790575" y="345074"/>
                </a:cubicBezTo>
                <a:cubicBezTo>
                  <a:pt x="812800" y="294274"/>
                  <a:pt x="820738" y="59324"/>
                  <a:pt x="838200" y="87899"/>
                </a:cubicBezTo>
                <a:cubicBezTo>
                  <a:pt x="855662" y="116474"/>
                  <a:pt x="876300" y="465724"/>
                  <a:pt x="895350" y="516524"/>
                </a:cubicBezTo>
                <a:cubicBezTo>
                  <a:pt x="914400" y="567324"/>
                  <a:pt x="936625" y="370474"/>
                  <a:pt x="952500" y="392699"/>
                </a:cubicBezTo>
                <a:cubicBezTo>
                  <a:pt x="968375" y="414924"/>
                  <a:pt x="973138" y="638762"/>
                  <a:pt x="990600" y="649874"/>
                </a:cubicBezTo>
                <a:cubicBezTo>
                  <a:pt x="1008062" y="660986"/>
                  <a:pt x="1038225" y="468899"/>
                  <a:pt x="1057275" y="459374"/>
                </a:cubicBezTo>
                <a:cubicBezTo>
                  <a:pt x="1076325" y="449849"/>
                  <a:pt x="1088460" y="610839"/>
                  <a:pt x="1104900" y="592724"/>
                </a:cubicBezTo>
                <a:cubicBezTo>
                  <a:pt x="1121340" y="574609"/>
                  <a:pt x="1138452" y="372909"/>
                  <a:pt x="1155914" y="350684"/>
                </a:cubicBezTo>
                <a:cubicBezTo>
                  <a:pt x="1173376" y="328459"/>
                  <a:pt x="1196318" y="453859"/>
                  <a:pt x="1209675" y="459374"/>
                </a:cubicBezTo>
                <a:cubicBezTo>
                  <a:pt x="1223032" y="464889"/>
                  <a:pt x="1228120" y="383775"/>
                  <a:pt x="1236057" y="383775"/>
                </a:cubicBezTo>
                <a:cubicBezTo>
                  <a:pt x="1243994" y="383775"/>
                  <a:pt x="1241059" y="467412"/>
                  <a:pt x="1257300" y="459374"/>
                </a:cubicBezTo>
                <a:cubicBezTo>
                  <a:pt x="1273541" y="451336"/>
                  <a:pt x="1311275" y="310149"/>
                  <a:pt x="1333500" y="335549"/>
                </a:cubicBezTo>
                <a:cubicBezTo>
                  <a:pt x="1355725" y="360949"/>
                  <a:pt x="1376363" y="554624"/>
                  <a:pt x="1390650" y="611774"/>
                </a:cubicBezTo>
                <a:cubicBezTo>
                  <a:pt x="1404938" y="668924"/>
                  <a:pt x="1403350" y="699087"/>
                  <a:pt x="1419225" y="678449"/>
                </a:cubicBezTo>
                <a:cubicBezTo>
                  <a:pt x="1435100" y="657812"/>
                  <a:pt x="1468438" y="473662"/>
                  <a:pt x="1485900" y="487949"/>
                </a:cubicBezTo>
                <a:cubicBezTo>
                  <a:pt x="1503362" y="502236"/>
                  <a:pt x="1498600" y="772111"/>
                  <a:pt x="1524000" y="764174"/>
                </a:cubicBezTo>
                <a:cubicBezTo>
                  <a:pt x="1549400" y="756237"/>
                  <a:pt x="1612900" y="449849"/>
                  <a:pt x="1638300" y="440324"/>
                </a:cubicBezTo>
                <a:cubicBezTo>
                  <a:pt x="1663700" y="430799"/>
                  <a:pt x="1655763" y="718136"/>
                  <a:pt x="1676400" y="707024"/>
                </a:cubicBezTo>
                <a:cubicBezTo>
                  <a:pt x="1697037" y="695912"/>
                  <a:pt x="1741488" y="410161"/>
                  <a:pt x="1762125" y="373649"/>
                </a:cubicBezTo>
                <a:cubicBezTo>
                  <a:pt x="1782763" y="337136"/>
                  <a:pt x="1781175" y="527637"/>
                  <a:pt x="1800225" y="487949"/>
                </a:cubicBezTo>
                <a:cubicBezTo>
                  <a:pt x="1819275" y="448261"/>
                  <a:pt x="1854940" y="164752"/>
                  <a:pt x="1876425" y="135524"/>
                </a:cubicBezTo>
                <a:cubicBezTo>
                  <a:pt x="1897910" y="106296"/>
                  <a:pt x="1908497" y="322109"/>
                  <a:pt x="1929134" y="312584"/>
                </a:cubicBezTo>
                <a:cubicBezTo>
                  <a:pt x="1949771" y="303059"/>
                  <a:pt x="1985028" y="55497"/>
                  <a:pt x="2000250" y="78374"/>
                </a:cubicBezTo>
                <a:cubicBezTo>
                  <a:pt x="2015472" y="101251"/>
                  <a:pt x="2007769" y="427624"/>
                  <a:pt x="2020469" y="449849"/>
                </a:cubicBezTo>
                <a:cubicBezTo>
                  <a:pt x="2033169" y="472074"/>
                  <a:pt x="2058988" y="212464"/>
                  <a:pt x="2076450" y="211724"/>
                </a:cubicBezTo>
                <a:cubicBezTo>
                  <a:pt x="2093912" y="210984"/>
                  <a:pt x="2103019" y="459696"/>
                  <a:pt x="2125244" y="445408"/>
                </a:cubicBezTo>
                <a:cubicBezTo>
                  <a:pt x="2147469" y="431120"/>
                  <a:pt x="2193555" y="130021"/>
                  <a:pt x="2209800" y="125999"/>
                </a:cubicBezTo>
                <a:cubicBezTo>
                  <a:pt x="2226045" y="121977"/>
                  <a:pt x="2221127" y="364124"/>
                  <a:pt x="2222714" y="421274"/>
                </a:cubicBezTo>
                <a:cubicBezTo>
                  <a:pt x="2224302" y="478424"/>
                  <a:pt x="2230476" y="491864"/>
                  <a:pt x="2247374" y="463289"/>
                </a:cubicBezTo>
                <a:cubicBezTo>
                  <a:pt x="2264272" y="434714"/>
                  <a:pt x="2311312" y="272701"/>
                  <a:pt x="2324100" y="249824"/>
                </a:cubicBezTo>
                <a:cubicBezTo>
                  <a:pt x="2336888" y="226947"/>
                  <a:pt x="2316338" y="260937"/>
                  <a:pt x="2324100" y="326024"/>
                </a:cubicBezTo>
                <a:cubicBezTo>
                  <a:pt x="2331862" y="391111"/>
                  <a:pt x="2351623" y="635587"/>
                  <a:pt x="2370673" y="640349"/>
                </a:cubicBezTo>
                <a:cubicBezTo>
                  <a:pt x="2389723" y="645111"/>
                  <a:pt x="2422350" y="383174"/>
                  <a:pt x="2438400" y="354599"/>
                </a:cubicBezTo>
                <a:cubicBezTo>
                  <a:pt x="2454450" y="326024"/>
                  <a:pt x="2454275" y="522874"/>
                  <a:pt x="2466975" y="468899"/>
                </a:cubicBezTo>
                <a:cubicBezTo>
                  <a:pt x="2479675" y="414924"/>
                  <a:pt x="2497138" y="49799"/>
                  <a:pt x="2514600" y="30749"/>
                </a:cubicBezTo>
                <a:cubicBezTo>
                  <a:pt x="2532062" y="11699"/>
                  <a:pt x="2554093" y="335831"/>
                  <a:pt x="2571750" y="354599"/>
                </a:cubicBezTo>
                <a:cubicBezTo>
                  <a:pt x="2589407" y="373367"/>
                  <a:pt x="2607279" y="130002"/>
                  <a:pt x="2620544" y="143354"/>
                </a:cubicBezTo>
                <a:cubicBezTo>
                  <a:pt x="2633809" y="156706"/>
                  <a:pt x="2640865" y="400254"/>
                  <a:pt x="2651339" y="434714"/>
                </a:cubicBezTo>
                <a:cubicBezTo>
                  <a:pt x="2661813" y="469174"/>
                  <a:pt x="2664341" y="416791"/>
                  <a:pt x="2683391" y="350116"/>
                </a:cubicBezTo>
                <a:cubicBezTo>
                  <a:pt x="2702441" y="283441"/>
                  <a:pt x="2729176" y="58973"/>
                  <a:pt x="2743200" y="40274"/>
                </a:cubicBezTo>
                <a:cubicBezTo>
                  <a:pt x="2757224" y="21575"/>
                  <a:pt x="2756426" y="152195"/>
                  <a:pt x="2767538" y="237920"/>
                </a:cubicBezTo>
                <a:cubicBezTo>
                  <a:pt x="2778650" y="323645"/>
                  <a:pt x="2796469" y="536765"/>
                  <a:pt x="2809875" y="554624"/>
                </a:cubicBezTo>
                <a:cubicBezTo>
                  <a:pt x="2823281" y="572483"/>
                  <a:pt x="2833688" y="314912"/>
                  <a:pt x="2847975" y="345074"/>
                </a:cubicBezTo>
                <a:cubicBezTo>
                  <a:pt x="2862262" y="375236"/>
                  <a:pt x="2876550" y="714962"/>
                  <a:pt x="2895600" y="735599"/>
                </a:cubicBezTo>
                <a:cubicBezTo>
                  <a:pt x="2914650" y="756236"/>
                  <a:pt x="2941638" y="467312"/>
                  <a:pt x="2962275" y="468899"/>
                </a:cubicBezTo>
                <a:cubicBezTo>
                  <a:pt x="2982912" y="470486"/>
                  <a:pt x="3001962" y="740361"/>
                  <a:pt x="3019425" y="745124"/>
                </a:cubicBezTo>
                <a:cubicBezTo>
                  <a:pt x="3036888" y="749887"/>
                  <a:pt x="3048000" y="489537"/>
                  <a:pt x="3067050" y="497474"/>
                </a:cubicBezTo>
                <a:cubicBezTo>
                  <a:pt x="3086100" y="505411"/>
                  <a:pt x="3113088" y="808624"/>
                  <a:pt x="3133725" y="792749"/>
                </a:cubicBezTo>
                <a:cubicBezTo>
                  <a:pt x="3154363" y="776874"/>
                  <a:pt x="3176588" y="419686"/>
                  <a:pt x="3190875" y="402224"/>
                </a:cubicBezTo>
                <a:cubicBezTo>
                  <a:pt x="3205162" y="384762"/>
                  <a:pt x="3195638" y="681624"/>
                  <a:pt x="3219450" y="687974"/>
                </a:cubicBezTo>
                <a:cubicBezTo>
                  <a:pt x="3243262" y="694324"/>
                  <a:pt x="3317875" y="443499"/>
                  <a:pt x="3333750" y="440324"/>
                </a:cubicBezTo>
                <a:cubicBezTo>
                  <a:pt x="3349625" y="437149"/>
                  <a:pt x="3302000" y="654637"/>
                  <a:pt x="3314700" y="668924"/>
                </a:cubicBezTo>
                <a:cubicBezTo>
                  <a:pt x="3327400" y="683212"/>
                  <a:pt x="3386138" y="592724"/>
                  <a:pt x="3409950" y="526049"/>
                </a:cubicBezTo>
                <a:cubicBezTo>
                  <a:pt x="3433763" y="459374"/>
                  <a:pt x="3444028" y="251412"/>
                  <a:pt x="3457575" y="268874"/>
                </a:cubicBezTo>
                <a:cubicBezTo>
                  <a:pt x="3471122" y="286336"/>
                  <a:pt x="3476752" y="594682"/>
                  <a:pt x="3491234" y="630824"/>
                </a:cubicBezTo>
                <a:cubicBezTo>
                  <a:pt x="3505716" y="666966"/>
                  <a:pt x="3529515" y="465195"/>
                  <a:pt x="3544469" y="485728"/>
                </a:cubicBezTo>
                <a:cubicBezTo>
                  <a:pt x="3559423" y="506261"/>
                  <a:pt x="3571631" y="694915"/>
                  <a:pt x="3580961" y="754023"/>
                </a:cubicBezTo>
                <a:cubicBezTo>
                  <a:pt x="3584681" y="611178"/>
                  <a:pt x="3584502" y="892657"/>
                  <a:pt x="3600450" y="840374"/>
                </a:cubicBezTo>
                <a:cubicBezTo>
                  <a:pt x="3616398" y="788091"/>
                  <a:pt x="3662363" y="494299"/>
                  <a:pt x="3676650" y="440324"/>
                </a:cubicBezTo>
                <a:cubicBezTo>
                  <a:pt x="3690938" y="386349"/>
                  <a:pt x="3676173" y="460962"/>
                  <a:pt x="3686175" y="516524"/>
                </a:cubicBezTo>
                <a:cubicBezTo>
                  <a:pt x="3696177" y="572087"/>
                  <a:pt x="3722377" y="781636"/>
                  <a:pt x="3736664" y="773699"/>
                </a:cubicBezTo>
                <a:cubicBezTo>
                  <a:pt x="3750951" y="765762"/>
                  <a:pt x="3762852" y="549861"/>
                  <a:pt x="3771900" y="468899"/>
                </a:cubicBezTo>
                <a:cubicBezTo>
                  <a:pt x="3780948" y="387937"/>
                  <a:pt x="3779838" y="300624"/>
                  <a:pt x="3790950" y="287924"/>
                </a:cubicBezTo>
                <a:cubicBezTo>
                  <a:pt x="3802062" y="275224"/>
                  <a:pt x="3824268" y="345727"/>
                  <a:pt x="3838575" y="392699"/>
                </a:cubicBezTo>
                <a:cubicBezTo>
                  <a:pt x="3852882" y="439671"/>
                  <a:pt x="3864092" y="582459"/>
                  <a:pt x="3876792" y="569759"/>
                </a:cubicBezTo>
                <a:cubicBezTo>
                  <a:pt x="3889492" y="557059"/>
                  <a:pt x="3903682" y="311084"/>
                  <a:pt x="3914775" y="316499"/>
                </a:cubicBezTo>
                <a:cubicBezTo>
                  <a:pt x="3925868" y="321914"/>
                  <a:pt x="3927475" y="633083"/>
                  <a:pt x="3943350" y="602249"/>
                </a:cubicBezTo>
                <a:cubicBezTo>
                  <a:pt x="3959225" y="571415"/>
                  <a:pt x="3994150" y="139429"/>
                  <a:pt x="4010025" y="131492"/>
                </a:cubicBezTo>
                <a:cubicBezTo>
                  <a:pt x="4025900" y="123555"/>
                  <a:pt x="4022725" y="534902"/>
                  <a:pt x="4038600" y="554624"/>
                </a:cubicBezTo>
                <a:cubicBezTo>
                  <a:pt x="4054475" y="574346"/>
                  <a:pt x="4086225" y="264111"/>
                  <a:pt x="4105275" y="249824"/>
                </a:cubicBezTo>
                <a:cubicBezTo>
                  <a:pt x="4124325" y="235536"/>
                  <a:pt x="4140200" y="410161"/>
                  <a:pt x="4152900" y="468899"/>
                </a:cubicBezTo>
                <a:cubicBezTo>
                  <a:pt x="4165600" y="527637"/>
                  <a:pt x="4170362" y="599074"/>
                  <a:pt x="4181475" y="602249"/>
                </a:cubicBezTo>
                <a:cubicBezTo>
                  <a:pt x="4192588" y="605424"/>
                  <a:pt x="4205288" y="448262"/>
                  <a:pt x="4219575" y="487949"/>
                </a:cubicBezTo>
                <a:cubicBezTo>
                  <a:pt x="4233862" y="527636"/>
                  <a:pt x="4256088" y="821324"/>
                  <a:pt x="4267200" y="840374"/>
                </a:cubicBezTo>
                <a:cubicBezTo>
                  <a:pt x="4278312" y="859424"/>
                  <a:pt x="4267200" y="587962"/>
                  <a:pt x="4286250" y="602249"/>
                </a:cubicBezTo>
                <a:cubicBezTo>
                  <a:pt x="4305300" y="616537"/>
                  <a:pt x="4357688" y="922924"/>
                  <a:pt x="4381500" y="926099"/>
                </a:cubicBezTo>
                <a:cubicBezTo>
                  <a:pt x="4405313" y="929274"/>
                  <a:pt x="4416425" y="622886"/>
                  <a:pt x="4429125" y="621299"/>
                </a:cubicBezTo>
                <a:cubicBezTo>
                  <a:pt x="4441825" y="619712"/>
                  <a:pt x="4438650" y="927686"/>
                  <a:pt x="4457700" y="916574"/>
                </a:cubicBezTo>
                <a:cubicBezTo>
                  <a:pt x="4476750" y="905462"/>
                  <a:pt x="4522788" y="583199"/>
                  <a:pt x="4543425" y="554624"/>
                </a:cubicBezTo>
                <a:cubicBezTo>
                  <a:pt x="4564062" y="526049"/>
                  <a:pt x="4574576" y="760509"/>
                  <a:pt x="4581525" y="745124"/>
                </a:cubicBezTo>
                <a:cubicBezTo>
                  <a:pt x="4588474" y="729739"/>
                  <a:pt x="4577974" y="524407"/>
                  <a:pt x="4585118" y="462312"/>
                </a:cubicBezTo>
                <a:cubicBezTo>
                  <a:pt x="4592262" y="400217"/>
                  <a:pt x="4626680" y="540755"/>
                  <a:pt x="4641216" y="518410"/>
                </a:cubicBezTo>
                <a:cubicBezTo>
                  <a:pt x="4655752" y="496065"/>
                  <a:pt x="4661645" y="301571"/>
                  <a:pt x="4672334" y="328244"/>
                </a:cubicBezTo>
                <a:cubicBezTo>
                  <a:pt x="4683023" y="354917"/>
                  <a:pt x="4691910" y="699457"/>
                  <a:pt x="4705350" y="678449"/>
                </a:cubicBezTo>
                <a:cubicBezTo>
                  <a:pt x="4718790" y="657441"/>
                  <a:pt x="4733925" y="238711"/>
                  <a:pt x="4752975" y="202199"/>
                </a:cubicBezTo>
                <a:cubicBezTo>
                  <a:pt x="4772025" y="165687"/>
                  <a:pt x="4792663" y="459374"/>
                  <a:pt x="4819650" y="459374"/>
                </a:cubicBezTo>
                <a:cubicBezTo>
                  <a:pt x="4846637" y="459374"/>
                  <a:pt x="4899025" y="191086"/>
                  <a:pt x="4914900" y="202199"/>
                </a:cubicBezTo>
                <a:cubicBezTo>
                  <a:pt x="4930775" y="213311"/>
                  <a:pt x="4899025" y="540337"/>
                  <a:pt x="4914900" y="526049"/>
                </a:cubicBezTo>
                <a:cubicBezTo>
                  <a:pt x="4930775" y="511762"/>
                  <a:pt x="4989513" y="125999"/>
                  <a:pt x="5010150" y="116474"/>
                </a:cubicBezTo>
                <a:cubicBezTo>
                  <a:pt x="5030787" y="106949"/>
                  <a:pt x="5022850" y="468899"/>
                  <a:pt x="5038725" y="468899"/>
                </a:cubicBezTo>
                <a:cubicBezTo>
                  <a:pt x="5054600" y="468899"/>
                  <a:pt x="5086350" y="86311"/>
                  <a:pt x="5105400" y="116474"/>
                </a:cubicBezTo>
                <a:cubicBezTo>
                  <a:pt x="5124450" y="146636"/>
                  <a:pt x="5135563" y="629237"/>
                  <a:pt x="5153025" y="649874"/>
                </a:cubicBezTo>
                <a:cubicBezTo>
                  <a:pt x="5170487" y="670511"/>
                  <a:pt x="5194300" y="294274"/>
                  <a:pt x="5210175" y="240299"/>
                </a:cubicBezTo>
                <a:cubicBezTo>
                  <a:pt x="5226050" y="186324"/>
                  <a:pt x="5237163" y="279987"/>
                  <a:pt x="5248275" y="326024"/>
                </a:cubicBezTo>
                <a:cubicBezTo>
                  <a:pt x="5259387" y="372061"/>
                  <a:pt x="5266765" y="518118"/>
                  <a:pt x="5276850" y="516524"/>
                </a:cubicBezTo>
                <a:cubicBezTo>
                  <a:pt x="5286935" y="514930"/>
                  <a:pt x="5292910" y="357732"/>
                  <a:pt x="5308785" y="316457"/>
                </a:cubicBezTo>
                <a:cubicBezTo>
                  <a:pt x="5324660" y="275182"/>
                  <a:pt x="5353133" y="203497"/>
                  <a:pt x="5372100" y="268874"/>
                </a:cubicBezTo>
                <a:cubicBezTo>
                  <a:pt x="5391067" y="334251"/>
                  <a:pt x="5409889" y="689668"/>
                  <a:pt x="5422589" y="708718"/>
                </a:cubicBezTo>
                <a:cubicBezTo>
                  <a:pt x="5435289" y="727768"/>
                  <a:pt x="5442427" y="491406"/>
                  <a:pt x="5448300" y="383174"/>
                </a:cubicBezTo>
                <a:cubicBezTo>
                  <a:pt x="5454173" y="274942"/>
                  <a:pt x="5445125" y="75199"/>
                  <a:pt x="5457825" y="59324"/>
                </a:cubicBezTo>
                <a:cubicBezTo>
                  <a:pt x="5470525" y="43449"/>
                  <a:pt x="5500688" y="267287"/>
                  <a:pt x="5524500" y="287924"/>
                </a:cubicBezTo>
                <a:cubicBezTo>
                  <a:pt x="5548312" y="308561"/>
                  <a:pt x="5583238" y="159337"/>
                  <a:pt x="5600700" y="183149"/>
                </a:cubicBezTo>
                <a:cubicBezTo>
                  <a:pt x="5618162" y="206961"/>
                  <a:pt x="5615075" y="422949"/>
                  <a:pt x="5629275" y="430799"/>
                </a:cubicBezTo>
                <a:cubicBezTo>
                  <a:pt x="5643475" y="438649"/>
                  <a:pt x="5668256" y="248370"/>
                  <a:pt x="5685899" y="230248"/>
                </a:cubicBezTo>
                <a:cubicBezTo>
                  <a:pt x="5703542" y="212126"/>
                  <a:pt x="5719256" y="253805"/>
                  <a:pt x="5735131" y="322067"/>
                </a:cubicBezTo>
                <a:cubicBezTo>
                  <a:pt x="5751006" y="390329"/>
                  <a:pt x="5745343" y="585715"/>
                  <a:pt x="5753100" y="611774"/>
                </a:cubicBezTo>
                <a:cubicBezTo>
                  <a:pt x="5760857" y="637833"/>
                  <a:pt x="5764213" y="478424"/>
                  <a:pt x="5781675" y="478424"/>
                </a:cubicBezTo>
                <a:cubicBezTo>
                  <a:pt x="5799137" y="478424"/>
                  <a:pt x="5838825" y="648286"/>
                  <a:pt x="5857875" y="611774"/>
                </a:cubicBezTo>
                <a:cubicBezTo>
                  <a:pt x="5876925" y="575262"/>
                  <a:pt x="5886450" y="237124"/>
                  <a:pt x="5895975" y="259349"/>
                </a:cubicBezTo>
                <a:cubicBezTo>
                  <a:pt x="5905500" y="281574"/>
                  <a:pt x="5902325" y="686387"/>
                  <a:pt x="5915025" y="745124"/>
                </a:cubicBezTo>
                <a:cubicBezTo>
                  <a:pt x="5927725" y="803862"/>
                  <a:pt x="5948363" y="591137"/>
                  <a:pt x="5972175" y="611774"/>
                </a:cubicBezTo>
                <a:cubicBezTo>
                  <a:pt x="5995987" y="632411"/>
                  <a:pt x="6035675" y="891174"/>
                  <a:pt x="6057900" y="868949"/>
                </a:cubicBezTo>
                <a:cubicBezTo>
                  <a:pt x="6080125" y="846724"/>
                  <a:pt x="6091238" y="478424"/>
                  <a:pt x="6105525" y="478424"/>
                </a:cubicBezTo>
                <a:cubicBezTo>
                  <a:pt x="6119812" y="478424"/>
                  <a:pt x="6120377" y="889781"/>
                  <a:pt x="6143625" y="868949"/>
                </a:cubicBezTo>
                <a:cubicBezTo>
                  <a:pt x="6166873" y="848117"/>
                  <a:pt x="6221199" y="404231"/>
                  <a:pt x="6245011" y="353431"/>
                </a:cubicBezTo>
                <a:cubicBezTo>
                  <a:pt x="6268823" y="302631"/>
                  <a:pt x="6273235" y="562367"/>
                  <a:pt x="6286500" y="564149"/>
                </a:cubicBezTo>
                <a:cubicBezTo>
                  <a:pt x="6299765" y="565931"/>
                  <a:pt x="6310313" y="340312"/>
                  <a:pt x="6324600" y="364124"/>
                </a:cubicBezTo>
                <a:cubicBezTo>
                  <a:pt x="6338887" y="387936"/>
                  <a:pt x="6356404" y="664480"/>
                  <a:pt x="6372225" y="707024"/>
                </a:cubicBezTo>
                <a:cubicBezTo>
                  <a:pt x="6388046" y="749568"/>
                  <a:pt x="6405241" y="667012"/>
                  <a:pt x="6419528" y="619387"/>
                </a:cubicBezTo>
                <a:cubicBezTo>
                  <a:pt x="6433815" y="571762"/>
                  <a:pt x="6442021" y="411430"/>
                  <a:pt x="6457950" y="421274"/>
                </a:cubicBezTo>
                <a:cubicBezTo>
                  <a:pt x="6473879" y="431118"/>
                  <a:pt x="6497638" y="670512"/>
                  <a:pt x="6515100" y="678449"/>
                </a:cubicBezTo>
                <a:cubicBezTo>
                  <a:pt x="6532562" y="686386"/>
                  <a:pt x="6546850" y="468899"/>
                  <a:pt x="6562725" y="468899"/>
                </a:cubicBezTo>
                <a:cubicBezTo>
                  <a:pt x="6578600" y="468899"/>
                  <a:pt x="6592888" y="710199"/>
                  <a:pt x="6610350" y="678449"/>
                </a:cubicBezTo>
                <a:cubicBezTo>
                  <a:pt x="6627812" y="646699"/>
                  <a:pt x="6646863" y="292686"/>
                  <a:pt x="6667500" y="278399"/>
                </a:cubicBezTo>
                <a:cubicBezTo>
                  <a:pt x="6688137" y="264112"/>
                  <a:pt x="6719888" y="562562"/>
                  <a:pt x="6734175" y="592724"/>
                </a:cubicBezTo>
                <a:cubicBezTo>
                  <a:pt x="6748462" y="622886"/>
                  <a:pt x="6753225" y="459374"/>
                  <a:pt x="6753225" y="459374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8" name="Obrázek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65" t="13481"/>
          <a:stretch/>
        </p:blipFill>
        <p:spPr bwMode="auto">
          <a:xfrm>
            <a:off x="6948264" y="1855941"/>
            <a:ext cx="2016224" cy="2146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6948264" y="3933056"/>
            <a:ext cx="20162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/>
              <a:t>n</a:t>
            </a:r>
            <a:r>
              <a:rPr lang="cs-CZ" sz="1600" dirty="0" smtClean="0"/>
              <a:t>evidíme ve spektru</a:t>
            </a:r>
            <a:endParaRPr lang="cs-CZ" sz="1600" dirty="0"/>
          </a:p>
        </p:txBody>
      </p:sp>
      <p:sp>
        <p:nvSpPr>
          <p:cNvPr id="19" name="TextovéPole 13"/>
          <p:cNvSpPr txBox="1">
            <a:spLocks noChangeArrowheads="1"/>
          </p:cNvSpPr>
          <p:nvPr/>
        </p:nvSpPr>
        <p:spPr bwMode="auto">
          <a:xfrm>
            <a:off x="4154349" y="6444002"/>
            <a:ext cx="174176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 smtClean="0"/>
              <a:t>Frekvence (Hz)</a:t>
            </a:r>
            <a:endParaRPr lang="cs-CZ" altLang="cs-CZ" sz="2000" dirty="0"/>
          </a:p>
        </p:txBody>
      </p:sp>
      <p:cxnSp>
        <p:nvCxnSpPr>
          <p:cNvPr id="20" name="Přímá spojnice 19"/>
          <p:cNvCxnSpPr/>
          <p:nvPr/>
        </p:nvCxnSpPr>
        <p:spPr>
          <a:xfrm>
            <a:off x="1260911" y="3061992"/>
            <a:ext cx="0" cy="2988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nice 20"/>
          <p:cNvCxnSpPr/>
          <p:nvPr/>
        </p:nvCxnSpPr>
        <p:spPr>
          <a:xfrm flipV="1">
            <a:off x="1235005" y="6063461"/>
            <a:ext cx="7442587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ovéPole 21"/>
          <p:cNvSpPr txBox="1"/>
          <p:nvPr/>
        </p:nvSpPr>
        <p:spPr>
          <a:xfrm>
            <a:off x="8246680" y="6122757"/>
            <a:ext cx="861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/>
              <a:t>0.5</a:t>
            </a:r>
            <a:endParaRPr lang="cs-CZ" sz="2400" dirty="0"/>
          </a:p>
        </p:txBody>
      </p:sp>
      <p:sp>
        <p:nvSpPr>
          <p:cNvPr id="23" name="TextovéPole 22"/>
          <p:cNvSpPr txBox="1"/>
          <p:nvPr/>
        </p:nvSpPr>
        <p:spPr>
          <a:xfrm>
            <a:off x="6762860" y="6122757"/>
            <a:ext cx="861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/>
              <a:t>0.4</a:t>
            </a:r>
            <a:endParaRPr lang="cs-CZ" sz="2400" dirty="0"/>
          </a:p>
        </p:txBody>
      </p:sp>
      <p:sp>
        <p:nvSpPr>
          <p:cNvPr id="24" name="TextovéPole 23"/>
          <p:cNvSpPr txBox="1"/>
          <p:nvPr/>
        </p:nvSpPr>
        <p:spPr>
          <a:xfrm>
            <a:off x="5279041" y="6122757"/>
            <a:ext cx="861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/>
              <a:t>0.3</a:t>
            </a:r>
            <a:endParaRPr lang="cs-CZ" sz="2400" dirty="0"/>
          </a:p>
        </p:txBody>
      </p:sp>
      <p:sp>
        <p:nvSpPr>
          <p:cNvPr id="25" name="TextovéPole 24"/>
          <p:cNvSpPr txBox="1"/>
          <p:nvPr/>
        </p:nvSpPr>
        <p:spPr>
          <a:xfrm>
            <a:off x="827584" y="6122757"/>
            <a:ext cx="861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/>
              <a:t>0</a:t>
            </a:r>
            <a:endParaRPr lang="cs-CZ" sz="2400" dirty="0"/>
          </a:p>
        </p:txBody>
      </p:sp>
      <p:sp>
        <p:nvSpPr>
          <p:cNvPr id="26" name="TextovéPole 25"/>
          <p:cNvSpPr txBox="1"/>
          <p:nvPr/>
        </p:nvSpPr>
        <p:spPr>
          <a:xfrm>
            <a:off x="2311403" y="6122757"/>
            <a:ext cx="861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/>
              <a:t>0.1</a:t>
            </a:r>
            <a:endParaRPr lang="cs-CZ" sz="2400" dirty="0"/>
          </a:p>
        </p:txBody>
      </p:sp>
      <p:sp>
        <p:nvSpPr>
          <p:cNvPr id="27" name="TextovéPole 26"/>
          <p:cNvSpPr txBox="1"/>
          <p:nvPr/>
        </p:nvSpPr>
        <p:spPr>
          <a:xfrm>
            <a:off x="3795222" y="6122757"/>
            <a:ext cx="861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/>
              <a:t>0.2</a:t>
            </a:r>
            <a:endParaRPr lang="cs-CZ" sz="2400" dirty="0"/>
          </a:p>
        </p:txBody>
      </p:sp>
      <p:sp>
        <p:nvSpPr>
          <p:cNvPr id="28" name="TextovéPole 27"/>
          <p:cNvSpPr txBox="1"/>
          <p:nvPr/>
        </p:nvSpPr>
        <p:spPr>
          <a:xfrm>
            <a:off x="527183" y="5794529"/>
            <a:ext cx="861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/>
              <a:t>0</a:t>
            </a:r>
            <a:endParaRPr lang="cs-CZ" sz="2400" dirty="0"/>
          </a:p>
        </p:txBody>
      </p:sp>
      <p:sp>
        <p:nvSpPr>
          <p:cNvPr id="29" name="TextovéPole 28"/>
          <p:cNvSpPr txBox="1"/>
          <p:nvPr/>
        </p:nvSpPr>
        <p:spPr>
          <a:xfrm>
            <a:off x="527183" y="5130514"/>
            <a:ext cx="861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/>
              <a:t>0,04</a:t>
            </a:r>
            <a:endParaRPr lang="cs-CZ" sz="2400" dirty="0"/>
          </a:p>
        </p:txBody>
      </p:sp>
      <p:sp>
        <p:nvSpPr>
          <p:cNvPr id="30" name="TextovéPole 29"/>
          <p:cNvSpPr txBox="1"/>
          <p:nvPr/>
        </p:nvSpPr>
        <p:spPr>
          <a:xfrm>
            <a:off x="527183" y="4399824"/>
            <a:ext cx="861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/>
              <a:t>0,08</a:t>
            </a:r>
            <a:endParaRPr lang="cs-CZ" sz="2400" dirty="0"/>
          </a:p>
        </p:txBody>
      </p:sp>
      <p:sp>
        <p:nvSpPr>
          <p:cNvPr id="31" name="TextovéPole 30"/>
          <p:cNvSpPr txBox="1"/>
          <p:nvPr/>
        </p:nvSpPr>
        <p:spPr>
          <a:xfrm>
            <a:off x="527183" y="3669134"/>
            <a:ext cx="861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/>
              <a:t>0,12</a:t>
            </a:r>
            <a:endParaRPr lang="cs-CZ" sz="2400" dirty="0"/>
          </a:p>
        </p:txBody>
      </p:sp>
      <p:sp>
        <p:nvSpPr>
          <p:cNvPr id="32" name="Volný tvar 31"/>
          <p:cNvSpPr/>
          <p:nvPr/>
        </p:nvSpPr>
        <p:spPr>
          <a:xfrm>
            <a:off x="1289265" y="3853601"/>
            <a:ext cx="7388328" cy="2197936"/>
          </a:xfrm>
          <a:custGeom>
            <a:avLst/>
            <a:gdLst>
              <a:gd name="connsiteX0" fmla="*/ 0 w 3794078"/>
              <a:gd name="connsiteY0" fmla="*/ 956140 h 2774345"/>
              <a:gd name="connsiteX1" fmla="*/ 54591 w 3794078"/>
              <a:gd name="connsiteY1" fmla="*/ 260104 h 2774345"/>
              <a:gd name="connsiteX2" fmla="*/ 68239 w 3794078"/>
              <a:gd name="connsiteY2" fmla="*/ 797 h 2774345"/>
              <a:gd name="connsiteX3" fmla="*/ 136478 w 3794078"/>
              <a:gd name="connsiteY3" fmla="*/ 328343 h 2774345"/>
              <a:gd name="connsiteX4" fmla="*/ 204717 w 3794078"/>
              <a:gd name="connsiteY4" fmla="*/ 1706767 h 2774345"/>
              <a:gd name="connsiteX5" fmla="*/ 313899 w 3794078"/>
              <a:gd name="connsiteY5" fmla="*/ 2498337 h 2774345"/>
              <a:gd name="connsiteX6" fmla="*/ 341194 w 3794078"/>
              <a:gd name="connsiteY6" fmla="*/ 2484689 h 2774345"/>
              <a:gd name="connsiteX7" fmla="*/ 504967 w 3794078"/>
              <a:gd name="connsiteY7" fmla="*/ 2416451 h 2774345"/>
              <a:gd name="connsiteX8" fmla="*/ 559558 w 3794078"/>
              <a:gd name="connsiteY8" fmla="*/ 2484689 h 2774345"/>
              <a:gd name="connsiteX9" fmla="*/ 614149 w 3794078"/>
              <a:gd name="connsiteY9" fmla="*/ 2361860 h 2774345"/>
              <a:gd name="connsiteX10" fmla="*/ 791570 w 3794078"/>
              <a:gd name="connsiteY10" fmla="*/ 1938779 h 2774345"/>
              <a:gd name="connsiteX11" fmla="*/ 846161 w 3794078"/>
              <a:gd name="connsiteY11" fmla="*/ 2198086 h 2774345"/>
              <a:gd name="connsiteX12" fmla="*/ 982639 w 3794078"/>
              <a:gd name="connsiteY12" fmla="*/ 2539281 h 2774345"/>
              <a:gd name="connsiteX13" fmla="*/ 1078173 w 3794078"/>
              <a:gd name="connsiteY13" fmla="*/ 2443746 h 2774345"/>
              <a:gd name="connsiteX14" fmla="*/ 1173708 w 3794078"/>
              <a:gd name="connsiteY14" fmla="*/ 2498337 h 2774345"/>
              <a:gd name="connsiteX15" fmla="*/ 1255594 w 3794078"/>
              <a:gd name="connsiteY15" fmla="*/ 2389155 h 2774345"/>
              <a:gd name="connsiteX16" fmla="*/ 1528549 w 3794078"/>
              <a:gd name="connsiteY16" fmla="*/ 2621167 h 2774345"/>
              <a:gd name="connsiteX17" fmla="*/ 1665027 w 3794078"/>
              <a:gd name="connsiteY17" fmla="*/ 2457394 h 2774345"/>
              <a:gd name="connsiteX18" fmla="*/ 1924335 w 3794078"/>
              <a:gd name="connsiteY18" fmla="*/ 2730349 h 2774345"/>
              <a:gd name="connsiteX19" fmla="*/ 2251881 w 3794078"/>
              <a:gd name="connsiteY19" fmla="*/ 2730349 h 2774345"/>
              <a:gd name="connsiteX20" fmla="*/ 2361063 w 3794078"/>
              <a:gd name="connsiteY20" fmla="*/ 2307269 h 2774345"/>
              <a:gd name="connsiteX21" fmla="*/ 2456597 w 3794078"/>
              <a:gd name="connsiteY21" fmla="*/ 1351925 h 2774345"/>
              <a:gd name="connsiteX22" fmla="*/ 2470245 w 3794078"/>
              <a:gd name="connsiteY22" fmla="*/ 1297334 h 2774345"/>
              <a:gd name="connsiteX23" fmla="*/ 2552132 w 3794078"/>
              <a:gd name="connsiteY23" fmla="*/ 1966075 h 2774345"/>
              <a:gd name="connsiteX24" fmla="*/ 2606723 w 3794078"/>
              <a:gd name="connsiteY24" fmla="*/ 2511985 h 2774345"/>
              <a:gd name="connsiteX25" fmla="*/ 2729552 w 3794078"/>
              <a:gd name="connsiteY25" fmla="*/ 2716701 h 2774345"/>
              <a:gd name="connsiteX26" fmla="*/ 3794078 w 3794078"/>
              <a:gd name="connsiteY26" fmla="*/ 2716701 h 2774345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313899 w 3794078"/>
              <a:gd name="connsiteY5" fmla="*/ 2479405 h 2755413"/>
              <a:gd name="connsiteX6" fmla="*/ 341194 w 3794078"/>
              <a:gd name="connsiteY6" fmla="*/ 2465757 h 2755413"/>
              <a:gd name="connsiteX7" fmla="*/ 504967 w 3794078"/>
              <a:gd name="connsiteY7" fmla="*/ 2397519 h 2755413"/>
              <a:gd name="connsiteX8" fmla="*/ 559558 w 3794078"/>
              <a:gd name="connsiteY8" fmla="*/ 2465757 h 2755413"/>
              <a:gd name="connsiteX9" fmla="*/ 614149 w 3794078"/>
              <a:gd name="connsiteY9" fmla="*/ 2342928 h 2755413"/>
              <a:gd name="connsiteX10" fmla="*/ 791570 w 3794078"/>
              <a:gd name="connsiteY10" fmla="*/ 1919847 h 2755413"/>
              <a:gd name="connsiteX11" fmla="*/ 846161 w 3794078"/>
              <a:gd name="connsiteY11" fmla="*/ 2179154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41194 w 3794078"/>
              <a:gd name="connsiteY6" fmla="*/ 2465757 h 2755413"/>
              <a:gd name="connsiteX7" fmla="*/ 504967 w 3794078"/>
              <a:gd name="connsiteY7" fmla="*/ 2397519 h 2755413"/>
              <a:gd name="connsiteX8" fmla="*/ 559558 w 3794078"/>
              <a:gd name="connsiteY8" fmla="*/ 2465757 h 2755413"/>
              <a:gd name="connsiteX9" fmla="*/ 614149 w 3794078"/>
              <a:gd name="connsiteY9" fmla="*/ 2342928 h 2755413"/>
              <a:gd name="connsiteX10" fmla="*/ 791570 w 3794078"/>
              <a:gd name="connsiteY10" fmla="*/ 1919847 h 2755413"/>
              <a:gd name="connsiteX11" fmla="*/ 846161 w 3794078"/>
              <a:gd name="connsiteY11" fmla="*/ 2179154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504967 w 3794078"/>
              <a:gd name="connsiteY7" fmla="*/ 2397519 h 2755413"/>
              <a:gd name="connsiteX8" fmla="*/ 559558 w 3794078"/>
              <a:gd name="connsiteY8" fmla="*/ 2465757 h 2755413"/>
              <a:gd name="connsiteX9" fmla="*/ 614149 w 3794078"/>
              <a:gd name="connsiteY9" fmla="*/ 2342928 h 2755413"/>
              <a:gd name="connsiteX10" fmla="*/ 791570 w 3794078"/>
              <a:gd name="connsiteY10" fmla="*/ 1919847 h 2755413"/>
              <a:gd name="connsiteX11" fmla="*/ 846161 w 3794078"/>
              <a:gd name="connsiteY11" fmla="*/ 2179154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59558 w 3794078"/>
              <a:gd name="connsiteY8" fmla="*/ 2465757 h 2755413"/>
              <a:gd name="connsiteX9" fmla="*/ 614149 w 3794078"/>
              <a:gd name="connsiteY9" fmla="*/ 2342928 h 2755413"/>
              <a:gd name="connsiteX10" fmla="*/ 791570 w 3794078"/>
              <a:gd name="connsiteY10" fmla="*/ 1919847 h 2755413"/>
              <a:gd name="connsiteX11" fmla="*/ 846161 w 3794078"/>
              <a:gd name="connsiteY11" fmla="*/ 2179154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95277 w 3794078"/>
              <a:gd name="connsiteY8" fmla="*/ 2511000 h 2755413"/>
              <a:gd name="connsiteX9" fmla="*/ 614149 w 3794078"/>
              <a:gd name="connsiteY9" fmla="*/ 2342928 h 2755413"/>
              <a:gd name="connsiteX10" fmla="*/ 791570 w 3794078"/>
              <a:gd name="connsiteY10" fmla="*/ 1919847 h 2755413"/>
              <a:gd name="connsiteX11" fmla="*/ 846161 w 3794078"/>
              <a:gd name="connsiteY11" fmla="*/ 2179154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95277 w 3794078"/>
              <a:gd name="connsiteY8" fmla="*/ 2511000 h 2755413"/>
              <a:gd name="connsiteX9" fmla="*/ 671299 w 3794078"/>
              <a:gd name="connsiteY9" fmla="*/ 2311971 h 2755413"/>
              <a:gd name="connsiteX10" fmla="*/ 791570 w 3794078"/>
              <a:gd name="connsiteY10" fmla="*/ 1919847 h 2755413"/>
              <a:gd name="connsiteX11" fmla="*/ 846161 w 3794078"/>
              <a:gd name="connsiteY11" fmla="*/ 2179154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95277 w 3794078"/>
              <a:gd name="connsiteY8" fmla="*/ 2511000 h 2755413"/>
              <a:gd name="connsiteX9" fmla="*/ 671299 w 3794078"/>
              <a:gd name="connsiteY9" fmla="*/ 2311971 h 2755413"/>
              <a:gd name="connsiteX10" fmla="*/ 789189 w 3794078"/>
              <a:gd name="connsiteY10" fmla="*/ 1874603 h 2755413"/>
              <a:gd name="connsiteX11" fmla="*/ 846161 w 3794078"/>
              <a:gd name="connsiteY11" fmla="*/ 2179154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95277 w 3794078"/>
              <a:gd name="connsiteY8" fmla="*/ 2511000 h 2755413"/>
              <a:gd name="connsiteX9" fmla="*/ 671299 w 3794078"/>
              <a:gd name="connsiteY9" fmla="*/ 2311971 h 2755413"/>
              <a:gd name="connsiteX10" fmla="*/ 789189 w 3794078"/>
              <a:gd name="connsiteY10" fmla="*/ 1874603 h 2755413"/>
              <a:gd name="connsiteX11" fmla="*/ 881880 w 3794078"/>
              <a:gd name="connsiteY11" fmla="*/ 2148198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95277 w 3794078"/>
              <a:gd name="connsiteY8" fmla="*/ 2511000 h 2755413"/>
              <a:gd name="connsiteX9" fmla="*/ 671299 w 3794078"/>
              <a:gd name="connsiteY9" fmla="*/ 2311971 h 2755413"/>
              <a:gd name="connsiteX10" fmla="*/ 789189 w 3794078"/>
              <a:gd name="connsiteY10" fmla="*/ 1874603 h 2755413"/>
              <a:gd name="connsiteX11" fmla="*/ 881880 w 3794078"/>
              <a:gd name="connsiteY11" fmla="*/ 2148198 h 2755413"/>
              <a:gd name="connsiteX12" fmla="*/ 954064 w 3794078"/>
              <a:gd name="connsiteY12" fmla="*/ 253939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95277 w 3794078"/>
              <a:gd name="connsiteY8" fmla="*/ 2511000 h 2755413"/>
              <a:gd name="connsiteX9" fmla="*/ 671299 w 3794078"/>
              <a:gd name="connsiteY9" fmla="*/ 2311971 h 2755413"/>
              <a:gd name="connsiteX10" fmla="*/ 789189 w 3794078"/>
              <a:gd name="connsiteY10" fmla="*/ 1874603 h 2755413"/>
              <a:gd name="connsiteX11" fmla="*/ 881880 w 3794078"/>
              <a:gd name="connsiteY11" fmla="*/ 2148198 h 2755413"/>
              <a:gd name="connsiteX12" fmla="*/ 954064 w 3794078"/>
              <a:gd name="connsiteY12" fmla="*/ 2539399 h 2755413"/>
              <a:gd name="connsiteX13" fmla="*/ 1073410 w 3794078"/>
              <a:gd name="connsiteY13" fmla="*/ 2441482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95277 w 3794078"/>
              <a:gd name="connsiteY8" fmla="*/ 2511000 h 2755413"/>
              <a:gd name="connsiteX9" fmla="*/ 671299 w 3794078"/>
              <a:gd name="connsiteY9" fmla="*/ 2311971 h 2755413"/>
              <a:gd name="connsiteX10" fmla="*/ 789189 w 3794078"/>
              <a:gd name="connsiteY10" fmla="*/ 1874603 h 2755413"/>
              <a:gd name="connsiteX11" fmla="*/ 881880 w 3794078"/>
              <a:gd name="connsiteY11" fmla="*/ 2148198 h 2755413"/>
              <a:gd name="connsiteX12" fmla="*/ 954064 w 3794078"/>
              <a:gd name="connsiteY12" fmla="*/ 2539399 h 2755413"/>
              <a:gd name="connsiteX13" fmla="*/ 1073410 w 3794078"/>
              <a:gd name="connsiteY13" fmla="*/ 2441482 h 2755413"/>
              <a:gd name="connsiteX14" fmla="*/ 1173708 w 3794078"/>
              <a:gd name="connsiteY14" fmla="*/ 2479405 h 2755413"/>
              <a:gd name="connsiteX15" fmla="*/ 1305600 w 3794078"/>
              <a:gd name="connsiteY15" fmla="*/ 2398798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1857"/>
              <a:gd name="connsiteX1" fmla="*/ 54591 w 3794078"/>
              <a:gd name="connsiteY1" fmla="*/ 241172 h 2751857"/>
              <a:gd name="connsiteX2" fmla="*/ 92052 w 3794078"/>
              <a:gd name="connsiteY2" fmla="*/ 915 h 2751857"/>
              <a:gd name="connsiteX3" fmla="*/ 136478 w 3794078"/>
              <a:gd name="connsiteY3" fmla="*/ 309411 h 2751857"/>
              <a:gd name="connsiteX4" fmla="*/ 204717 w 3794078"/>
              <a:gd name="connsiteY4" fmla="*/ 1687835 h 2751857"/>
              <a:gd name="connsiteX5" fmla="*/ 247224 w 3794078"/>
              <a:gd name="connsiteY5" fmla="*/ 2353198 h 2751857"/>
              <a:gd name="connsiteX6" fmla="*/ 338813 w 3794078"/>
              <a:gd name="connsiteY6" fmla="*/ 2480045 h 2751857"/>
              <a:gd name="connsiteX7" fmla="*/ 488298 w 3794078"/>
              <a:gd name="connsiteY7" fmla="*/ 2426094 h 2751857"/>
              <a:gd name="connsiteX8" fmla="*/ 595277 w 3794078"/>
              <a:gd name="connsiteY8" fmla="*/ 2511000 h 2751857"/>
              <a:gd name="connsiteX9" fmla="*/ 671299 w 3794078"/>
              <a:gd name="connsiteY9" fmla="*/ 2311971 h 2751857"/>
              <a:gd name="connsiteX10" fmla="*/ 789189 w 3794078"/>
              <a:gd name="connsiteY10" fmla="*/ 1874603 h 2751857"/>
              <a:gd name="connsiteX11" fmla="*/ 881880 w 3794078"/>
              <a:gd name="connsiteY11" fmla="*/ 2148198 h 2751857"/>
              <a:gd name="connsiteX12" fmla="*/ 954064 w 3794078"/>
              <a:gd name="connsiteY12" fmla="*/ 2539399 h 2751857"/>
              <a:gd name="connsiteX13" fmla="*/ 1073410 w 3794078"/>
              <a:gd name="connsiteY13" fmla="*/ 2441482 h 2751857"/>
              <a:gd name="connsiteX14" fmla="*/ 1173708 w 3794078"/>
              <a:gd name="connsiteY14" fmla="*/ 2479405 h 2751857"/>
              <a:gd name="connsiteX15" fmla="*/ 1305600 w 3794078"/>
              <a:gd name="connsiteY15" fmla="*/ 2398798 h 2751857"/>
              <a:gd name="connsiteX16" fmla="*/ 1528549 w 3794078"/>
              <a:gd name="connsiteY16" fmla="*/ 2602235 h 2751857"/>
              <a:gd name="connsiteX17" fmla="*/ 1676933 w 3794078"/>
              <a:gd name="connsiteY17" fmla="*/ 2505137 h 2751857"/>
              <a:gd name="connsiteX18" fmla="*/ 1924335 w 3794078"/>
              <a:gd name="connsiteY18" fmla="*/ 2711417 h 2751857"/>
              <a:gd name="connsiteX19" fmla="*/ 2251881 w 3794078"/>
              <a:gd name="connsiteY19" fmla="*/ 2711417 h 2751857"/>
              <a:gd name="connsiteX20" fmla="*/ 2361063 w 3794078"/>
              <a:gd name="connsiteY20" fmla="*/ 2288337 h 2751857"/>
              <a:gd name="connsiteX21" fmla="*/ 2456597 w 3794078"/>
              <a:gd name="connsiteY21" fmla="*/ 1332993 h 2751857"/>
              <a:gd name="connsiteX22" fmla="*/ 2470245 w 3794078"/>
              <a:gd name="connsiteY22" fmla="*/ 1278402 h 2751857"/>
              <a:gd name="connsiteX23" fmla="*/ 2552132 w 3794078"/>
              <a:gd name="connsiteY23" fmla="*/ 1947143 h 2751857"/>
              <a:gd name="connsiteX24" fmla="*/ 2606723 w 3794078"/>
              <a:gd name="connsiteY24" fmla="*/ 2493053 h 2751857"/>
              <a:gd name="connsiteX25" fmla="*/ 2729552 w 3794078"/>
              <a:gd name="connsiteY25" fmla="*/ 2697769 h 2751857"/>
              <a:gd name="connsiteX26" fmla="*/ 3794078 w 3794078"/>
              <a:gd name="connsiteY26" fmla="*/ 2697769 h 2751857"/>
              <a:gd name="connsiteX0" fmla="*/ 0 w 3794078"/>
              <a:gd name="connsiteY0" fmla="*/ 937208 h 2740886"/>
              <a:gd name="connsiteX1" fmla="*/ 54591 w 3794078"/>
              <a:gd name="connsiteY1" fmla="*/ 241172 h 2740886"/>
              <a:gd name="connsiteX2" fmla="*/ 92052 w 3794078"/>
              <a:gd name="connsiteY2" fmla="*/ 915 h 2740886"/>
              <a:gd name="connsiteX3" fmla="*/ 136478 w 3794078"/>
              <a:gd name="connsiteY3" fmla="*/ 309411 h 2740886"/>
              <a:gd name="connsiteX4" fmla="*/ 204717 w 3794078"/>
              <a:gd name="connsiteY4" fmla="*/ 1687835 h 2740886"/>
              <a:gd name="connsiteX5" fmla="*/ 247224 w 3794078"/>
              <a:gd name="connsiteY5" fmla="*/ 2353198 h 2740886"/>
              <a:gd name="connsiteX6" fmla="*/ 338813 w 3794078"/>
              <a:gd name="connsiteY6" fmla="*/ 2480045 h 2740886"/>
              <a:gd name="connsiteX7" fmla="*/ 488298 w 3794078"/>
              <a:gd name="connsiteY7" fmla="*/ 2426094 h 2740886"/>
              <a:gd name="connsiteX8" fmla="*/ 595277 w 3794078"/>
              <a:gd name="connsiteY8" fmla="*/ 2511000 h 2740886"/>
              <a:gd name="connsiteX9" fmla="*/ 671299 w 3794078"/>
              <a:gd name="connsiteY9" fmla="*/ 2311971 h 2740886"/>
              <a:gd name="connsiteX10" fmla="*/ 789189 w 3794078"/>
              <a:gd name="connsiteY10" fmla="*/ 1874603 h 2740886"/>
              <a:gd name="connsiteX11" fmla="*/ 881880 w 3794078"/>
              <a:gd name="connsiteY11" fmla="*/ 2148198 h 2740886"/>
              <a:gd name="connsiteX12" fmla="*/ 954064 w 3794078"/>
              <a:gd name="connsiteY12" fmla="*/ 2539399 h 2740886"/>
              <a:gd name="connsiteX13" fmla="*/ 1073410 w 3794078"/>
              <a:gd name="connsiteY13" fmla="*/ 2441482 h 2740886"/>
              <a:gd name="connsiteX14" fmla="*/ 1173708 w 3794078"/>
              <a:gd name="connsiteY14" fmla="*/ 2479405 h 2740886"/>
              <a:gd name="connsiteX15" fmla="*/ 1305600 w 3794078"/>
              <a:gd name="connsiteY15" fmla="*/ 2398798 h 2740886"/>
              <a:gd name="connsiteX16" fmla="*/ 1528549 w 3794078"/>
              <a:gd name="connsiteY16" fmla="*/ 2602235 h 2740886"/>
              <a:gd name="connsiteX17" fmla="*/ 1676933 w 3794078"/>
              <a:gd name="connsiteY17" fmla="*/ 2505137 h 2740886"/>
              <a:gd name="connsiteX18" fmla="*/ 1933860 w 3794078"/>
              <a:gd name="connsiteY18" fmla="*/ 2682842 h 2740886"/>
              <a:gd name="connsiteX19" fmla="*/ 2251881 w 3794078"/>
              <a:gd name="connsiteY19" fmla="*/ 2711417 h 2740886"/>
              <a:gd name="connsiteX20" fmla="*/ 2361063 w 3794078"/>
              <a:gd name="connsiteY20" fmla="*/ 2288337 h 2740886"/>
              <a:gd name="connsiteX21" fmla="*/ 2456597 w 3794078"/>
              <a:gd name="connsiteY21" fmla="*/ 1332993 h 2740886"/>
              <a:gd name="connsiteX22" fmla="*/ 2470245 w 3794078"/>
              <a:gd name="connsiteY22" fmla="*/ 1278402 h 2740886"/>
              <a:gd name="connsiteX23" fmla="*/ 2552132 w 3794078"/>
              <a:gd name="connsiteY23" fmla="*/ 1947143 h 2740886"/>
              <a:gd name="connsiteX24" fmla="*/ 2606723 w 3794078"/>
              <a:gd name="connsiteY24" fmla="*/ 2493053 h 2740886"/>
              <a:gd name="connsiteX25" fmla="*/ 2729552 w 3794078"/>
              <a:gd name="connsiteY25" fmla="*/ 2697769 h 2740886"/>
              <a:gd name="connsiteX26" fmla="*/ 3794078 w 3794078"/>
              <a:gd name="connsiteY26" fmla="*/ 2697769 h 2740886"/>
              <a:gd name="connsiteX0" fmla="*/ 0 w 3794078"/>
              <a:gd name="connsiteY0" fmla="*/ 937208 h 2719808"/>
              <a:gd name="connsiteX1" fmla="*/ 54591 w 3794078"/>
              <a:gd name="connsiteY1" fmla="*/ 241172 h 2719808"/>
              <a:gd name="connsiteX2" fmla="*/ 92052 w 3794078"/>
              <a:gd name="connsiteY2" fmla="*/ 915 h 2719808"/>
              <a:gd name="connsiteX3" fmla="*/ 136478 w 3794078"/>
              <a:gd name="connsiteY3" fmla="*/ 309411 h 2719808"/>
              <a:gd name="connsiteX4" fmla="*/ 204717 w 3794078"/>
              <a:gd name="connsiteY4" fmla="*/ 1687835 h 2719808"/>
              <a:gd name="connsiteX5" fmla="*/ 247224 w 3794078"/>
              <a:gd name="connsiteY5" fmla="*/ 2353198 h 2719808"/>
              <a:gd name="connsiteX6" fmla="*/ 338813 w 3794078"/>
              <a:gd name="connsiteY6" fmla="*/ 2480045 h 2719808"/>
              <a:gd name="connsiteX7" fmla="*/ 488298 w 3794078"/>
              <a:gd name="connsiteY7" fmla="*/ 2426094 h 2719808"/>
              <a:gd name="connsiteX8" fmla="*/ 595277 w 3794078"/>
              <a:gd name="connsiteY8" fmla="*/ 2511000 h 2719808"/>
              <a:gd name="connsiteX9" fmla="*/ 671299 w 3794078"/>
              <a:gd name="connsiteY9" fmla="*/ 2311971 h 2719808"/>
              <a:gd name="connsiteX10" fmla="*/ 789189 w 3794078"/>
              <a:gd name="connsiteY10" fmla="*/ 1874603 h 2719808"/>
              <a:gd name="connsiteX11" fmla="*/ 881880 w 3794078"/>
              <a:gd name="connsiteY11" fmla="*/ 2148198 h 2719808"/>
              <a:gd name="connsiteX12" fmla="*/ 954064 w 3794078"/>
              <a:gd name="connsiteY12" fmla="*/ 2539399 h 2719808"/>
              <a:gd name="connsiteX13" fmla="*/ 1073410 w 3794078"/>
              <a:gd name="connsiteY13" fmla="*/ 2441482 h 2719808"/>
              <a:gd name="connsiteX14" fmla="*/ 1173708 w 3794078"/>
              <a:gd name="connsiteY14" fmla="*/ 2479405 h 2719808"/>
              <a:gd name="connsiteX15" fmla="*/ 1305600 w 3794078"/>
              <a:gd name="connsiteY15" fmla="*/ 2398798 h 2719808"/>
              <a:gd name="connsiteX16" fmla="*/ 1528549 w 3794078"/>
              <a:gd name="connsiteY16" fmla="*/ 2602235 h 2719808"/>
              <a:gd name="connsiteX17" fmla="*/ 1676933 w 3794078"/>
              <a:gd name="connsiteY17" fmla="*/ 2505137 h 2719808"/>
              <a:gd name="connsiteX18" fmla="*/ 1933860 w 3794078"/>
              <a:gd name="connsiteY18" fmla="*/ 2682842 h 2719808"/>
              <a:gd name="connsiteX19" fmla="*/ 2325700 w 3794078"/>
              <a:gd name="connsiteY19" fmla="*/ 2682842 h 2719808"/>
              <a:gd name="connsiteX20" fmla="*/ 2361063 w 3794078"/>
              <a:gd name="connsiteY20" fmla="*/ 2288337 h 2719808"/>
              <a:gd name="connsiteX21" fmla="*/ 2456597 w 3794078"/>
              <a:gd name="connsiteY21" fmla="*/ 1332993 h 2719808"/>
              <a:gd name="connsiteX22" fmla="*/ 2470245 w 3794078"/>
              <a:gd name="connsiteY22" fmla="*/ 1278402 h 2719808"/>
              <a:gd name="connsiteX23" fmla="*/ 2552132 w 3794078"/>
              <a:gd name="connsiteY23" fmla="*/ 1947143 h 2719808"/>
              <a:gd name="connsiteX24" fmla="*/ 2606723 w 3794078"/>
              <a:gd name="connsiteY24" fmla="*/ 2493053 h 2719808"/>
              <a:gd name="connsiteX25" fmla="*/ 2729552 w 3794078"/>
              <a:gd name="connsiteY25" fmla="*/ 2697769 h 2719808"/>
              <a:gd name="connsiteX26" fmla="*/ 3794078 w 3794078"/>
              <a:gd name="connsiteY26" fmla="*/ 2697769 h 2719808"/>
              <a:gd name="connsiteX0" fmla="*/ 0 w 3794078"/>
              <a:gd name="connsiteY0" fmla="*/ 937208 h 2721166"/>
              <a:gd name="connsiteX1" fmla="*/ 54591 w 3794078"/>
              <a:gd name="connsiteY1" fmla="*/ 241172 h 2721166"/>
              <a:gd name="connsiteX2" fmla="*/ 92052 w 3794078"/>
              <a:gd name="connsiteY2" fmla="*/ 915 h 2721166"/>
              <a:gd name="connsiteX3" fmla="*/ 136478 w 3794078"/>
              <a:gd name="connsiteY3" fmla="*/ 309411 h 2721166"/>
              <a:gd name="connsiteX4" fmla="*/ 204717 w 3794078"/>
              <a:gd name="connsiteY4" fmla="*/ 1687835 h 2721166"/>
              <a:gd name="connsiteX5" fmla="*/ 247224 w 3794078"/>
              <a:gd name="connsiteY5" fmla="*/ 2353198 h 2721166"/>
              <a:gd name="connsiteX6" fmla="*/ 338813 w 3794078"/>
              <a:gd name="connsiteY6" fmla="*/ 2480045 h 2721166"/>
              <a:gd name="connsiteX7" fmla="*/ 488298 w 3794078"/>
              <a:gd name="connsiteY7" fmla="*/ 2426094 h 2721166"/>
              <a:gd name="connsiteX8" fmla="*/ 595277 w 3794078"/>
              <a:gd name="connsiteY8" fmla="*/ 2511000 h 2721166"/>
              <a:gd name="connsiteX9" fmla="*/ 671299 w 3794078"/>
              <a:gd name="connsiteY9" fmla="*/ 2311971 h 2721166"/>
              <a:gd name="connsiteX10" fmla="*/ 789189 w 3794078"/>
              <a:gd name="connsiteY10" fmla="*/ 1874603 h 2721166"/>
              <a:gd name="connsiteX11" fmla="*/ 881880 w 3794078"/>
              <a:gd name="connsiteY11" fmla="*/ 2148198 h 2721166"/>
              <a:gd name="connsiteX12" fmla="*/ 954064 w 3794078"/>
              <a:gd name="connsiteY12" fmla="*/ 2539399 h 2721166"/>
              <a:gd name="connsiteX13" fmla="*/ 1073410 w 3794078"/>
              <a:gd name="connsiteY13" fmla="*/ 2441482 h 2721166"/>
              <a:gd name="connsiteX14" fmla="*/ 1173708 w 3794078"/>
              <a:gd name="connsiteY14" fmla="*/ 2479405 h 2721166"/>
              <a:gd name="connsiteX15" fmla="*/ 1305600 w 3794078"/>
              <a:gd name="connsiteY15" fmla="*/ 2398798 h 2721166"/>
              <a:gd name="connsiteX16" fmla="*/ 1528549 w 3794078"/>
              <a:gd name="connsiteY16" fmla="*/ 2602235 h 2721166"/>
              <a:gd name="connsiteX17" fmla="*/ 1676933 w 3794078"/>
              <a:gd name="connsiteY17" fmla="*/ 2505137 h 2721166"/>
              <a:gd name="connsiteX18" fmla="*/ 1933860 w 3794078"/>
              <a:gd name="connsiteY18" fmla="*/ 2682842 h 2721166"/>
              <a:gd name="connsiteX19" fmla="*/ 2325700 w 3794078"/>
              <a:gd name="connsiteY19" fmla="*/ 2682842 h 2721166"/>
              <a:gd name="connsiteX20" fmla="*/ 2399163 w 3794078"/>
              <a:gd name="connsiteY20" fmla="*/ 2269287 h 2721166"/>
              <a:gd name="connsiteX21" fmla="*/ 2456597 w 3794078"/>
              <a:gd name="connsiteY21" fmla="*/ 1332993 h 2721166"/>
              <a:gd name="connsiteX22" fmla="*/ 2470245 w 3794078"/>
              <a:gd name="connsiteY22" fmla="*/ 1278402 h 2721166"/>
              <a:gd name="connsiteX23" fmla="*/ 2552132 w 3794078"/>
              <a:gd name="connsiteY23" fmla="*/ 1947143 h 2721166"/>
              <a:gd name="connsiteX24" fmla="*/ 2606723 w 3794078"/>
              <a:gd name="connsiteY24" fmla="*/ 2493053 h 2721166"/>
              <a:gd name="connsiteX25" fmla="*/ 2729552 w 3794078"/>
              <a:gd name="connsiteY25" fmla="*/ 2697769 h 2721166"/>
              <a:gd name="connsiteX26" fmla="*/ 3794078 w 3794078"/>
              <a:gd name="connsiteY26" fmla="*/ 2697769 h 2721166"/>
              <a:gd name="connsiteX0" fmla="*/ 0 w 3794078"/>
              <a:gd name="connsiteY0" fmla="*/ 937208 h 2712933"/>
              <a:gd name="connsiteX1" fmla="*/ 54591 w 3794078"/>
              <a:gd name="connsiteY1" fmla="*/ 241172 h 2712933"/>
              <a:gd name="connsiteX2" fmla="*/ 92052 w 3794078"/>
              <a:gd name="connsiteY2" fmla="*/ 915 h 2712933"/>
              <a:gd name="connsiteX3" fmla="*/ 136478 w 3794078"/>
              <a:gd name="connsiteY3" fmla="*/ 309411 h 2712933"/>
              <a:gd name="connsiteX4" fmla="*/ 204717 w 3794078"/>
              <a:gd name="connsiteY4" fmla="*/ 1687835 h 2712933"/>
              <a:gd name="connsiteX5" fmla="*/ 247224 w 3794078"/>
              <a:gd name="connsiteY5" fmla="*/ 2353198 h 2712933"/>
              <a:gd name="connsiteX6" fmla="*/ 338813 w 3794078"/>
              <a:gd name="connsiteY6" fmla="*/ 2480045 h 2712933"/>
              <a:gd name="connsiteX7" fmla="*/ 488298 w 3794078"/>
              <a:gd name="connsiteY7" fmla="*/ 2426094 h 2712933"/>
              <a:gd name="connsiteX8" fmla="*/ 595277 w 3794078"/>
              <a:gd name="connsiteY8" fmla="*/ 2511000 h 2712933"/>
              <a:gd name="connsiteX9" fmla="*/ 671299 w 3794078"/>
              <a:gd name="connsiteY9" fmla="*/ 2311971 h 2712933"/>
              <a:gd name="connsiteX10" fmla="*/ 789189 w 3794078"/>
              <a:gd name="connsiteY10" fmla="*/ 1874603 h 2712933"/>
              <a:gd name="connsiteX11" fmla="*/ 881880 w 3794078"/>
              <a:gd name="connsiteY11" fmla="*/ 2148198 h 2712933"/>
              <a:gd name="connsiteX12" fmla="*/ 954064 w 3794078"/>
              <a:gd name="connsiteY12" fmla="*/ 2539399 h 2712933"/>
              <a:gd name="connsiteX13" fmla="*/ 1073410 w 3794078"/>
              <a:gd name="connsiteY13" fmla="*/ 2441482 h 2712933"/>
              <a:gd name="connsiteX14" fmla="*/ 1173708 w 3794078"/>
              <a:gd name="connsiteY14" fmla="*/ 2479405 h 2712933"/>
              <a:gd name="connsiteX15" fmla="*/ 1305600 w 3794078"/>
              <a:gd name="connsiteY15" fmla="*/ 2398798 h 2712933"/>
              <a:gd name="connsiteX16" fmla="*/ 1528549 w 3794078"/>
              <a:gd name="connsiteY16" fmla="*/ 2602235 h 2712933"/>
              <a:gd name="connsiteX17" fmla="*/ 1676933 w 3794078"/>
              <a:gd name="connsiteY17" fmla="*/ 2505137 h 2712933"/>
              <a:gd name="connsiteX18" fmla="*/ 1933860 w 3794078"/>
              <a:gd name="connsiteY18" fmla="*/ 2682842 h 2712933"/>
              <a:gd name="connsiteX19" fmla="*/ 2124786 w 3794078"/>
              <a:gd name="connsiteY19" fmla="*/ 2644600 h 2712933"/>
              <a:gd name="connsiteX20" fmla="*/ 2325700 w 3794078"/>
              <a:gd name="connsiteY20" fmla="*/ 2682842 h 2712933"/>
              <a:gd name="connsiteX21" fmla="*/ 2399163 w 3794078"/>
              <a:gd name="connsiteY21" fmla="*/ 2269287 h 2712933"/>
              <a:gd name="connsiteX22" fmla="*/ 2456597 w 3794078"/>
              <a:gd name="connsiteY22" fmla="*/ 1332993 h 2712933"/>
              <a:gd name="connsiteX23" fmla="*/ 2470245 w 3794078"/>
              <a:gd name="connsiteY23" fmla="*/ 1278402 h 2712933"/>
              <a:gd name="connsiteX24" fmla="*/ 2552132 w 3794078"/>
              <a:gd name="connsiteY24" fmla="*/ 1947143 h 2712933"/>
              <a:gd name="connsiteX25" fmla="*/ 2606723 w 3794078"/>
              <a:gd name="connsiteY25" fmla="*/ 2493053 h 2712933"/>
              <a:gd name="connsiteX26" fmla="*/ 2729552 w 3794078"/>
              <a:gd name="connsiteY26" fmla="*/ 2697769 h 2712933"/>
              <a:gd name="connsiteX27" fmla="*/ 3794078 w 3794078"/>
              <a:gd name="connsiteY27" fmla="*/ 2697769 h 2712933"/>
              <a:gd name="connsiteX0" fmla="*/ 0 w 3794078"/>
              <a:gd name="connsiteY0" fmla="*/ 937208 h 2712933"/>
              <a:gd name="connsiteX1" fmla="*/ 54591 w 3794078"/>
              <a:gd name="connsiteY1" fmla="*/ 241172 h 2712933"/>
              <a:gd name="connsiteX2" fmla="*/ 92052 w 3794078"/>
              <a:gd name="connsiteY2" fmla="*/ 915 h 2712933"/>
              <a:gd name="connsiteX3" fmla="*/ 136478 w 3794078"/>
              <a:gd name="connsiteY3" fmla="*/ 309411 h 2712933"/>
              <a:gd name="connsiteX4" fmla="*/ 204717 w 3794078"/>
              <a:gd name="connsiteY4" fmla="*/ 1687835 h 2712933"/>
              <a:gd name="connsiteX5" fmla="*/ 247224 w 3794078"/>
              <a:gd name="connsiteY5" fmla="*/ 2353198 h 2712933"/>
              <a:gd name="connsiteX6" fmla="*/ 338813 w 3794078"/>
              <a:gd name="connsiteY6" fmla="*/ 2480045 h 2712933"/>
              <a:gd name="connsiteX7" fmla="*/ 488298 w 3794078"/>
              <a:gd name="connsiteY7" fmla="*/ 2426094 h 2712933"/>
              <a:gd name="connsiteX8" fmla="*/ 595277 w 3794078"/>
              <a:gd name="connsiteY8" fmla="*/ 2511000 h 2712933"/>
              <a:gd name="connsiteX9" fmla="*/ 671299 w 3794078"/>
              <a:gd name="connsiteY9" fmla="*/ 2311971 h 2712933"/>
              <a:gd name="connsiteX10" fmla="*/ 789189 w 3794078"/>
              <a:gd name="connsiteY10" fmla="*/ 1874603 h 2712933"/>
              <a:gd name="connsiteX11" fmla="*/ 881880 w 3794078"/>
              <a:gd name="connsiteY11" fmla="*/ 2148198 h 2712933"/>
              <a:gd name="connsiteX12" fmla="*/ 954064 w 3794078"/>
              <a:gd name="connsiteY12" fmla="*/ 2539399 h 2712933"/>
              <a:gd name="connsiteX13" fmla="*/ 1073410 w 3794078"/>
              <a:gd name="connsiteY13" fmla="*/ 2441482 h 2712933"/>
              <a:gd name="connsiteX14" fmla="*/ 1173708 w 3794078"/>
              <a:gd name="connsiteY14" fmla="*/ 2479405 h 2712933"/>
              <a:gd name="connsiteX15" fmla="*/ 1305600 w 3794078"/>
              <a:gd name="connsiteY15" fmla="*/ 2398798 h 2712933"/>
              <a:gd name="connsiteX16" fmla="*/ 1528549 w 3794078"/>
              <a:gd name="connsiteY16" fmla="*/ 2602235 h 2712933"/>
              <a:gd name="connsiteX17" fmla="*/ 1676933 w 3794078"/>
              <a:gd name="connsiteY17" fmla="*/ 2505137 h 2712933"/>
              <a:gd name="connsiteX18" fmla="*/ 1933860 w 3794078"/>
              <a:gd name="connsiteY18" fmla="*/ 2682842 h 2712933"/>
              <a:gd name="connsiteX19" fmla="*/ 2124786 w 3794078"/>
              <a:gd name="connsiteY19" fmla="*/ 2644600 h 2712933"/>
              <a:gd name="connsiteX20" fmla="*/ 2325700 w 3794078"/>
              <a:gd name="connsiteY20" fmla="*/ 2682842 h 2712933"/>
              <a:gd name="connsiteX21" fmla="*/ 2399163 w 3794078"/>
              <a:gd name="connsiteY21" fmla="*/ 2269287 h 2712933"/>
              <a:gd name="connsiteX22" fmla="*/ 2456597 w 3794078"/>
              <a:gd name="connsiteY22" fmla="*/ 1332993 h 2712933"/>
              <a:gd name="connsiteX23" fmla="*/ 2527395 w 3794078"/>
              <a:gd name="connsiteY23" fmla="*/ 1461759 h 2712933"/>
              <a:gd name="connsiteX24" fmla="*/ 2552132 w 3794078"/>
              <a:gd name="connsiteY24" fmla="*/ 1947143 h 2712933"/>
              <a:gd name="connsiteX25" fmla="*/ 2606723 w 3794078"/>
              <a:gd name="connsiteY25" fmla="*/ 2493053 h 2712933"/>
              <a:gd name="connsiteX26" fmla="*/ 2729552 w 3794078"/>
              <a:gd name="connsiteY26" fmla="*/ 2697769 h 2712933"/>
              <a:gd name="connsiteX27" fmla="*/ 3794078 w 3794078"/>
              <a:gd name="connsiteY27" fmla="*/ 2697769 h 2712933"/>
              <a:gd name="connsiteX0" fmla="*/ 0 w 3794078"/>
              <a:gd name="connsiteY0" fmla="*/ 937208 h 2712933"/>
              <a:gd name="connsiteX1" fmla="*/ 54591 w 3794078"/>
              <a:gd name="connsiteY1" fmla="*/ 241172 h 2712933"/>
              <a:gd name="connsiteX2" fmla="*/ 92052 w 3794078"/>
              <a:gd name="connsiteY2" fmla="*/ 915 h 2712933"/>
              <a:gd name="connsiteX3" fmla="*/ 136478 w 3794078"/>
              <a:gd name="connsiteY3" fmla="*/ 309411 h 2712933"/>
              <a:gd name="connsiteX4" fmla="*/ 204717 w 3794078"/>
              <a:gd name="connsiteY4" fmla="*/ 1687835 h 2712933"/>
              <a:gd name="connsiteX5" fmla="*/ 247224 w 3794078"/>
              <a:gd name="connsiteY5" fmla="*/ 2353198 h 2712933"/>
              <a:gd name="connsiteX6" fmla="*/ 338813 w 3794078"/>
              <a:gd name="connsiteY6" fmla="*/ 2480045 h 2712933"/>
              <a:gd name="connsiteX7" fmla="*/ 488298 w 3794078"/>
              <a:gd name="connsiteY7" fmla="*/ 2426094 h 2712933"/>
              <a:gd name="connsiteX8" fmla="*/ 595277 w 3794078"/>
              <a:gd name="connsiteY8" fmla="*/ 2511000 h 2712933"/>
              <a:gd name="connsiteX9" fmla="*/ 671299 w 3794078"/>
              <a:gd name="connsiteY9" fmla="*/ 2311971 h 2712933"/>
              <a:gd name="connsiteX10" fmla="*/ 789189 w 3794078"/>
              <a:gd name="connsiteY10" fmla="*/ 1874603 h 2712933"/>
              <a:gd name="connsiteX11" fmla="*/ 881880 w 3794078"/>
              <a:gd name="connsiteY11" fmla="*/ 2148198 h 2712933"/>
              <a:gd name="connsiteX12" fmla="*/ 954064 w 3794078"/>
              <a:gd name="connsiteY12" fmla="*/ 2539399 h 2712933"/>
              <a:gd name="connsiteX13" fmla="*/ 1073410 w 3794078"/>
              <a:gd name="connsiteY13" fmla="*/ 2441482 h 2712933"/>
              <a:gd name="connsiteX14" fmla="*/ 1173708 w 3794078"/>
              <a:gd name="connsiteY14" fmla="*/ 2479405 h 2712933"/>
              <a:gd name="connsiteX15" fmla="*/ 1305600 w 3794078"/>
              <a:gd name="connsiteY15" fmla="*/ 2398798 h 2712933"/>
              <a:gd name="connsiteX16" fmla="*/ 1528549 w 3794078"/>
              <a:gd name="connsiteY16" fmla="*/ 2602235 h 2712933"/>
              <a:gd name="connsiteX17" fmla="*/ 1676933 w 3794078"/>
              <a:gd name="connsiteY17" fmla="*/ 2505137 h 2712933"/>
              <a:gd name="connsiteX18" fmla="*/ 1933860 w 3794078"/>
              <a:gd name="connsiteY18" fmla="*/ 2682842 h 2712933"/>
              <a:gd name="connsiteX19" fmla="*/ 2124786 w 3794078"/>
              <a:gd name="connsiteY19" fmla="*/ 2644600 h 2712933"/>
              <a:gd name="connsiteX20" fmla="*/ 2325700 w 3794078"/>
              <a:gd name="connsiteY20" fmla="*/ 2682842 h 2712933"/>
              <a:gd name="connsiteX21" fmla="*/ 2399163 w 3794078"/>
              <a:gd name="connsiteY21" fmla="*/ 2269287 h 2712933"/>
              <a:gd name="connsiteX22" fmla="*/ 2456597 w 3794078"/>
              <a:gd name="connsiteY22" fmla="*/ 1332993 h 2712933"/>
              <a:gd name="connsiteX23" fmla="*/ 2527395 w 3794078"/>
              <a:gd name="connsiteY23" fmla="*/ 1461759 h 2712933"/>
              <a:gd name="connsiteX24" fmla="*/ 2559276 w 3794078"/>
              <a:gd name="connsiteY24" fmla="*/ 1954287 h 2712933"/>
              <a:gd name="connsiteX25" fmla="*/ 2606723 w 3794078"/>
              <a:gd name="connsiteY25" fmla="*/ 2493053 h 2712933"/>
              <a:gd name="connsiteX26" fmla="*/ 2729552 w 3794078"/>
              <a:gd name="connsiteY26" fmla="*/ 2697769 h 2712933"/>
              <a:gd name="connsiteX27" fmla="*/ 3794078 w 3794078"/>
              <a:gd name="connsiteY27" fmla="*/ 2697769 h 2712933"/>
              <a:gd name="connsiteX0" fmla="*/ 0 w 3794078"/>
              <a:gd name="connsiteY0" fmla="*/ 937208 h 2724234"/>
              <a:gd name="connsiteX1" fmla="*/ 54591 w 3794078"/>
              <a:gd name="connsiteY1" fmla="*/ 241172 h 2724234"/>
              <a:gd name="connsiteX2" fmla="*/ 92052 w 3794078"/>
              <a:gd name="connsiteY2" fmla="*/ 915 h 2724234"/>
              <a:gd name="connsiteX3" fmla="*/ 136478 w 3794078"/>
              <a:gd name="connsiteY3" fmla="*/ 309411 h 2724234"/>
              <a:gd name="connsiteX4" fmla="*/ 204717 w 3794078"/>
              <a:gd name="connsiteY4" fmla="*/ 1687835 h 2724234"/>
              <a:gd name="connsiteX5" fmla="*/ 247224 w 3794078"/>
              <a:gd name="connsiteY5" fmla="*/ 2353198 h 2724234"/>
              <a:gd name="connsiteX6" fmla="*/ 338813 w 3794078"/>
              <a:gd name="connsiteY6" fmla="*/ 2480045 h 2724234"/>
              <a:gd name="connsiteX7" fmla="*/ 488298 w 3794078"/>
              <a:gd name="connsiteY7" fmla="*/ 2426094 h 2724234"/>
              <a:gd name="connsiteX8" fmla="*/ 595277 w 3794078"/>
              <a:gd name="connsiteY8" fmla="*/ 2511000 h 2724234"/>
              <a:gd name="connsiteX9" fmla="*/ 671299 w 3794078"/>
              <a:gd name="connsiteY9" fmla="*/ 2311971 h 2724234"/>
              <a:gd name="connsiteX10" fmla="*/ 789189 w 3794078"/>
              <a:gd name="connsiteY10" fmla="*/ 1874603 h 2724234"/>
              <a:gd name="connsiteX11" fmla="*/ 881880 w 3794078"/>
              <a:gd name="connsiteY11" fmla="*/ 2148198 h 2724234"/>
              <a:gd name="connsiteX12" fmla="*/ 954064 w 3794078"/>
              <a:gd name="connsiteY12" fmla="*/ 2539399 h 2724234"/>
              <a:gd name="connsiteX13" fmla="*/ 1073410 w 3794078"/>
              <a:gd name="connsiteY13" fmla="*/ 2441482 h 2724234"/>
              <a:gd name="connsiteX14" fmla="*/ 1173708 w 3794078"/>
              <a:gd name="connsiteY14" fmla="*/ 2479405 h 2724234"/>
              <a:gd name="connsiteX15" fmla="*/ 1305600 w 3794078"/>
              <a:gd name="connsiteY15" fmla="*/ 2398798 h 2724234"/>
              <a:gd name="connsiteX16" fmla="*/ 1528549 w 3794078"/>
              <a:gd name="connsiteY16" fmla="*/ 2602235 h 2724234"/>
              <a:gd name="connsiteX17" fmla="*/ 1676933 w 3794078"/>
              <a:gd name="connsiteY17" fmla="*/ 2505137 h 2724234"/>
              <a:gd name="connsiteX18" fmla="*/ 1933860 w 3794078"/>
              <a:gd name="connsiteY18" fmla="*/ 2682842 h 2724234"/>
              <a:gd name="connsiteX19" fmla="*/ 2124786 w 3794078"/>
              <a:gd name="connsiteY19" fmla="*/ 2644600 h 2724234"/>
              <a:gd name="connsiteX20" fmla="*/ 2325700 w 3794078"/>
              <a:gd name="connsiteY20" fmla="*/ 2682842 h 2724234"/>
              <a:gd name="connsiteX21" fmla="*/ 2399163 w 3794078"/>
              <a:gd name="connsiteY21" fmla="*/ 2269287 h 2724234"/>
              <a:gd name="connsiteX22" fmla="*/ 2456597 w 3794078"/>
              <a:gd name="connsiteY22" fmla="*/ 1332993 h 2724234"/>
              <a:gd name="connsiteX23" fmla="*/ 2527395 w 3794078"/>
              <a:gd name="connsiteY23" fmla="*/ 1461759 h 2724234"/>
              <a:gd name="connsiteX24" fmla="*/ 2559276 w 3794078"/>
              <a:gd name="connsiteY24" fmla="*/ 1954287 h 2724234"/>
              <a:gd name="connsiteX25" fmla="*/ 2606723 w 3794078"/>
              <a:gd name="connsiteY25" fmla="*/ 2493053 h 2724234"/>
              <a:gd name="connsiteX26" fmla="*/ 2808134 w 3794078"/>
              <a:gd name="connsiteY26" fmla="*/ 2712056 h 2724234"/>
              <a:gd name="connsiteX27" fmla="*/ 3794078 w 3794078"/>
              <a:gd name="connsiteY27" fmla="*/ 2697769 h 2724234"/>
              <a:gd name="connsiteX0" fmla="*/ 0 w 3794078"/>
              <a:gd name="connsiteY0" fmla="*/ 937208 h 2724234"/>
              <a:gd name="connsiteX1" fmla="*/ 54591 w 3794078"/>
              <a:gd name="connsiteY1" fmla="*/ 241172 h 2724234"/>
              <a:gd name="connsiteX2" fmla="*/ 92052 w 3794078"/>
              <a:gd name="connsiteY2" fmla="*/ 915 h 2724234"/>
              <a:gd name="connsiteX3" fmla="*/ 136478 w 3794078"/>
              <a:gd name="connsiteY3" fmla="*/ 309411 h 2724234"/>
              <a:gd name="connsiteX4" fmla="*/ 204717 w 3794078"/>
              <a:gd name="connsiteY4" fmla="*/ 1687835 h 2724234"/>
              <a:gd name="connsiteX5" fmla="*/ 247224 w 3794078"/>
              <a:gd name="connsiteY5" fmla="*/ 2353198 h 2724234"/>
              <a:gd name="connsiteX6" fmla="*/ 338813 w 3794078"/>
              <a:gd name="connsiteY6" fmla="*/ 2480045 h 2724234"/>
              <a:gd name="connsiteX7" fmla="*/ 488298 w 3794078"/>
              <a:gd name="connsiteY7" fmla="*/ 2426094 h 2724234"/>
              <a:gd name="connsiteX8" fmla="*/ 595277 w 3794078"/>
              <a:gd name="connsiteY8" fmla="*/ 2511000 h 2724234"/>
              <a:gd name="connsiteX9" fmla="*/ 671299 w 3794078"/>
              <a:gd name="connsiteY9" fmla="*/ 2311971 h 2724234"/>
              <a:gd name="connsiteX10" fmla="*/ 789189 w 3794078"/>
              <a:gd name="connsiteY10" fmla="*/ 1874603 h 2724234"/>
              <a:gd name="connsiteX11" fmla="*/ 881880 w 3794078"/>
              <a:gd name="connsiteY11" fmla="*/ 2148198 h 2724234"/>
              <a:gd name="connsiteX12" fmla="*/ 954064 w 3794078"/>
              <a:gd name="connsiteY12" fmla="*/ 2539399 h 2724234"/>
              <a:gd name="connsiteX13" fmla="*/ 1073410 w 3794078"/>
              <a:gd name="connsiteY13" fmla="*/ 2441482 h 2724234"/>
              <a:gd name="connsiteX14" fmla="*/ 1173708 w 3794078"/>
              <a:gd name="connsiteY14" fmla="*/ 2479405 h 2724234"/>
              <a:gd name="connsiteX15" fmla="*/ 1305600 w 3794078"/>
              <a:gd name="connsiteY15" fmla="*/ 2398798 h 2724234"/>
              <a:gd name="connsiteX16" fmla="*/ 1528549 w 3794078"/>
              <a:gd name="connsiteY16" fmla="*/ 2602235 h 2724234"/>
              <a:gd name="connsiteX17" fmla="*/ 1676933 w 3794078"/>
              <a:gd name="connsiteY17" fmla="*/ 2505137 h 2724234"/>
              <a:gd name="connsiteX18" fmla="*/ 1933860 w 3794078"/>
              <a:gd name="connsiteY18" fmla="*/ 2682842 h 2724234"/>
              <a:gd name="connsiteX19" fmla="*/ 2124786 w 3794078"/>
              <a:gd name="connsiteY19" fmla="*/ 2644600 h 2724234"/>
              <a:gd name="connsiteX20" fmla="*/ 2325700 w 3794078"/>
              <a:gd name="connsiteY20" fmla="*/ 2682842 h 2724234"/>
              <a:gd name="connsiteX21" fmla="*/ 2399163 w 3794078"/>
              <a:gd name="connsiteY21" fmla="*/ 2269287 h 2724234"/>
              <a:gd name="connsiteX22" fmla="*/ 2456597 w 3794078"/>
              <a:gd name="connsiteY22" fmla="*/ 1332993 h 2724234"/>
              <a:gd name="connsiteX23" fmla="*/ 2527395 w 3794078"/>
              <a:gd name="connsiteY23" fmla="*/ 1461759 h 2724234"/>
              <a:gd name="connsiteX24" fmla="*/ 2559276 w 3794078"/>
              <a:gd name="connsiteY24" fmla="*/ 1954287 h 2724234"/>
              <a:gd name="connsiteX25" fmla="*/ 2606723 w 3794078"/>
              <a:gd name="connsiteY25" fmla="*/ 2493053 h 2724234"/>
              <a:gd name="connsiteX26" fmla="*/ 2808134 w 3794078"/>
              <a:gd name="connsiteY26" fmla="*/ 2712056 h 2724234"/>
              <a:gd name="connsiteX27" fmla="*/ 3794078 w 3794078"/>
              <a:gd name="connsiteY27" fmla="*/ 2697769 h 2724234"/>
              <a:gd name="connsiteX0" fmla="*/ 0 w 3794078"/>
              <a:gd name="connsiteY0" fmla="*/ 937208 h 2726437"/>
              <a:gd name="connsiteX1" fmla="*/ 54591 w 3794078"/>
              <a:gd name="connsiteY1" fmla="*/ 241172 h 2726437"/>
              <a:gd name="connsiteX2" fmla="*/ 92052 w 3794078"/>
              <a:gd name="connsiteY2" fmla="*/ 915 h 2726437"/>
              <a:gd name="connsiteX3" fmla="*/ 136478 w 3794078"/>
              <a:gd name="connsiteY3" fmla="*/ 309411 h 2726437"/>
              <a:gd name="connsiteX4" fmla="*/ 204717 w 3794078"/>
              <a:gd name="connsiteY4" fmla="*/ 1687835 h 2726437"/>
              <a:gd name="connsiteX5" fmla="*/ 247224 w 3794078"/>
              <a:gd name="connsiteY5" fmla="*/ 2353198 h 2726437"/>
              <a:gd name="connsiteX6" fmla="*/ 338813 w 3794078"/>
              <a:gd name="connsiteY6" fmla="*/ 2480045 h 2726437"/>
              <a:gd name="connsiteX7" fmla="*/ 488298 w 3794078"/>
              <a:gd name="connsiteY7" fmla="*/ 2426094 h 2726437"/>
              <a:gd name="connsiteX8" fmla="*/ 595277 w 3794078"/>
              <a:gd name="connsiteY8" fmla="*/ 2511000 h 2726437"/>
              <a:gd name="connsiteX9" fmla="*/ 671299 w 3794078"/>
              <a:gd name="connsiteY9" fmla="*/ 2311971 h 2726437"/>
              <a:gd name="connsiteX10" fmla="*/ 789189 w 3794078"/>
              <a:gd name="connsiteY10" fmla="*/ 1874603 h 2726437"/>
              <a:gd name="connsiteX11" fmla="*/ 881880 w 3794078"/>
              <a:gd name="connsiteY11" fmla="*/ 2148198 h 2726437"/>
              <a:gd name="connsiteX12" fmla="*/ 954064 w 3794078"/>
              <a:gd name="connsiteY12" fmla="*/ 2539399 h 2726437"/>
              <a:gd name="connsiteX13" fmla="*/ 1073410 w 3794078"/>
              <a:gd name="connsiteY13" fmla="*/ 2441482 h 2726437"/>
              <a:gd name="connsiteX14" fmla="*/ 1173708 w 3794078"/>
              <a:gd name="connsiteY14" fmla="*/ 2479405 h 2726437"/>
              <a:gd name="connsiteX15" fmla="*/ 1305600 w 3794078"/>
              <a:gd name="connsiteY15" fmla="*/ 2398798 h 2726437"/>
              <a:gd name="connsiteX16" fmla="*/ 1528549 w 3794078"/>
              <a:gd name="connsiteY16" fmla="*/ 2602235 h 2726437"/>
              <a:gd name="connsiteX17" fmla="*/ 1676933 w 3794078"/>
              <a:gd name="connsiteY17" fmla="*/ 2505137 h 2726437"/>
              <a:gd name="connsiteX18" fmla="*/ 1933860 w 3794078"/>
              <a:gd name="connsiteY18" fmla="*/ 2682842 h 2726437"/>
              <a:gd name="connsiteX19" fmla="*/ 2124786 w 3794078"/>
              <a:gd name="connsiteY19" fmla="*/ 2644600 h 2726437"/>
              <a:gd name="connsiteX20" fmla="*/ 2325700 w 3794078"/>
              <a:gd name="connsiteY20" fmla="*/ 2682842 h 2726437"/>
              <a:gd name="connsiteX21" fmla="*/ 2399163 w 3794078"/>
              <a:gd name="connsiteY21" fmla="*/ 2269287 h 2726437"/>
              <a:gd name="connsiteX22" fmla="*/ 2456597 w 3794078"/>
              <a:gd name="connsiteY22" fmla="*/ 1332993 h 2726437"/>
              <a:gd name="connsiteX23" fmla="*/ 2527395 w 3794078"/>
              <a:gd name="connsiteY23" fmla="*/ 1461759 h 2726437"/>
              <a:gd name="connsiteX24" fmla="*/ 2559276 w 3794078"/>
              <a:gd name="connsiteY24" fmla="*/ 1954287 h 2726437"/>
              <a:gd name="connsiteX25" fmla="*/ 2606723 w 3794078"/>
              <a:gd name="connsiteY25" fmla="*/ 2493053 h 2726437"/>
              <a:gd name="connsiteX26" fmla="*/ 2658186 w 3794078"/>
              <a:gd name="connsiteY26" fmla="*/ 2708894 h 2726437"/>
              <a:gd name="connsiteX27" fmla="*/ 2808134 w 3794078"/>
              <a:gd name="connsiteY27" fmla="*/ 2712056 h 2726437"/>
              <a:gd name="connsiteX28" fmla="*/ 3794078 w 3794078"/>
              <a:gd name="connsiteY28" fmla="*/ 2697769 h 2726437"/>
              <a:gd name="connsiteX0" fmla="*/ 0 w 3794078"/>
              <a:gd name="connsiteY0" fmla="*/ 937208 h 2715495"/>
              <a:gd name="connsiteX1" fmla="*/ 54591 w 3794078"/>
              <a:gd name="connsiteY1" fmla="*/ 241172 h 2715495"/>
              <a:gd name="connsiteX2" fmla="*/ 92052 w 3794078"/>
              <a:gd name="connsiteY2" fmla="*/ 915 h 2715495"/>
              <a:gd name="connsiteX3" fmla="*/ 136478 w 3794078"/>
              <a:gd name="connsiteY3" fmla="*/ 309411 h 2715495"/>
              <a:gd name="connsiteX4" fmla="*/ 204717 w 3794078"/>
              <a:gd name="connsiteY4" fmla="*/ 1687835 h 2715495"/>
              <a:gd name="connsiteX5" fmla="*/ 247224 w 3794078"/>
              <a:gd name="connsiteY5" fmla="*/ 2353198 h 2715495"/>
              <a:gd name="connsiteX6" fmla="*/ 338813 w 3794078"/>
              <a:gd name="connsiteY6" fmla="*/ 2480045 h 2715495"/>
              <a:gd name="connsiteX7" fmla="*/ 488298 w 3794078"/>
              <a:gd name="connsiteY7" fmla="*/ 2426094 h 2715495"/>
              <a:gd name="connsiteX8" fmla="*/ 595277 w 3794078"/>
              <a:gd name="connsiteY8" fmla="*/ 2511000 h 2715495"/>
              <a:gd name="connsiteX9" fmla="*/ 671299 w 3794078"/>
              <a:gd name="connsiteY9" fmla="*/ 2311971 h 2715495"/>
              <a:gd name="connsiteX10" fmla="*/ 789189 w 3794078"/>
              <a:gd name="connsiteY10" fmla="*/ 1874603 h 2715495"/>
              <a:gd name="connsiteX11" fmla="*/ 881880 w 3794078"/>
              <a:gd name="connsiteY11" fmla="*/ 2148198 h 2715495"/>
              <a:gd name="connsiteX12" fmla="*/ 954064 w 3794078"/>
              <a:gd name="connsiteY12" fmla="*/ 2539399 h 2715495"/>
              <a:gd name="connsiteX13" fmla="*/ 1073410 w 3794078"/>
              <a:gd name="connsiteY13" fmla="*/ 2441482 h 2715495"/>
              <a:gd name="connsiteX14" fmla="*/ 1173708 w 3794078"/>
              <a:gd name="connsiteY14" fmla="*/ 2479405 h 2715495"/>
              <a:gd name="connsiteX15" fmla="*/ 1305600 w 3794078"/>
              <a:gd name="connsiteY15" fmla="*/ 2398798 h 2715495"/>
              <a:gd name="connsiteX16" fmla="*/ 1528549 w 3794078"/>
              <a:gd name="connsiteY16" fmla="*/ 2602235 h 2715495"/>
              <a:gd name="connsiteX17" fmla="*/ 1676933 w 3794078"/>
              <a:gd name="connsiteY17" fmla="*/ 2505137 h 2715495"/>
              <a:gd name="connsiteX18" fmla="*/ 1933860 w 3794078"/>
              <a:gd name="connsiteY18" fmla="*/ 2682842 h 2715495"/>
              <a:gd name="connsiteX19" fmla="*/ 2124786 w 3794078"/>
              <a:gd name="connsiteY19" fmla="*/ 2644600 h 2715495"/>
              <a:gd name="connsiteX20" fmla="*/ 2325700 w 3794078"/>
              <a:gd name="connsiteY20" fmla="*/ 2682842 h 2715495"/>
              <a:gd name="connsiteX21" fmla="*/ 2399163 w 3794078"/>
              <a:gd name="connsiteY21" fmla="*/ 2269287 h 2715495"/>
              <a:gd name="connsiteX22" fmla="*/ 2456597 w 3794078"/>
              <a:gd name="connsiteY22" fmla="*/ 1332993 h 2715495"/>
              <a:gd name="connsiteX23" fmla="*/ 2527395 w 3794078"/>
              <a:gd name="connsiteY23" fmla="*/ 1461759 h 2715495"/>
              <a:gd name="connsiteX24" fmla="*/ 2559276 w 3794078"/>
              <a:gd name="connsiteY24" fmla="*/ 1954287 h 2715495"/>
              <a:gd name="connsiteX25" fmla="*/ 2606723 w 3794078"/>
              <a:gd name="connsiteY25" fmla="*/ 2493053 h 2715495"/>
              <a:gd name="connsiteX26" fmla="*/ 2667711 w 3794078"/>
              <a:gd name="connsiteY26" fmla="*/ 2692226 h 2715495"/>
              <a:gd name="connsiteX27" fmla="*/ 2808134 w 3794078"/>
              <a:gd name="connsiteY27" fmla="*/ 2712056 h 2715495"/>
              <a:gd name="connsiteX28" fmla="*/ 3794078 w 3794078"/>
              <a:gd name="connsiteY28" fmla="*/ 2697769 h 2715495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88298 w 3794078"/>
              <a:gd name="connsiteY7" fmla="*/ 2426094 h 2712252"/>
              <a:gd name="connsiteX8" fmla="*/ 595277 w 3794078"/>
              <a:gd name="connsiteY8" fmla="*/ 2511000 h 2712252"/>
              <a:gd name="connsiteX9" fmla="*/ 671299 w 3794078"/>
              <a:gd name="connsiteY9" fmla="*/ 2311971 h 2712252"/>
              <a:gd name="connsiteX10" fmla="*/ 789189 w 3794078"/>
              <a:gd name="connsiteY10" fmla="*/ 1874603 h 2712252"/>
              <a:gd name="connsiteX11" fmla="*/ 881880 w 3794078"/>
              <a:gd name="connsiteY11" fmla="*/ 2148198 h 2712252"/>
              <a:gd name="connsiteX12" fmla="*/ 954064 w 3794078"/>
              <a:gd name="connsiteY12" fmla="*/ 2539399 h 2712252"/>
              <a:gd name="connsiteX13" fmla="*/ 1073410 w 3794078"/>
              <a:gd name="connsiteY13" fmla="*/ 2441482 h 2712252"/>
              <a:gd name="connsiteX14" fmla="*/ 1173708 w 3794078"/>
              <a:gd name="connsiteY14" fmla="*/ 2479405 h 2712252"/>
              <a:gd name="connsiteX15" fmla="*/ 1305600 w 3794078"/>
              <a:gd name="connsiteY15" fmla="*/ 2398798 h 2712252"/>
              <a:gd name="connsiteX16" fmla="*/ 1528549 w 3794078"/>
              <a:gd name="connsiteY16" fmla="*/ 2602235 h 2712252"/>
              <a:gd name="connsiteX17" fmla="*/ 1676933 w 3794078"/>
              <a:gd name="connsiteY17" fmla="*/ 2505137 h 2712252"/>
              <a:gd name="connsiteX18" fmla="*/ 1933860 w 3794078"/>
              <a:gd name="connsiteY18" fmla="*/ 2682842 h 2712252"/>
              <a:gd name="connsiteX19" fmla="*/ 2124786 w 3794078"/>
              <a:gd name="connsiteY19" fmla="*/ 2644600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56597 w 3794078"/>
              <a:gd name="connsiteY22" fmla="*/ 1332993 h 2712252"/>
              <a:gd name="connsiteX23" fmla="*/ 2527395 w 3794078"/>
              <a:gd name="connsiteY23" fmla="*/ 1461759 h 2712252"/>
              <a:gd name="connsiteX24" fmla="*/ 2559276 w 3794078"/>
              <a:gd name="connsiteY24" fmla="*/ 1954287 h 2712252"/>
              <a:gd name="connsiteX25" fmla="*/ 2606723 w 3794078"/>
              <a:gd name="connsiteY25" fmla="*/ 2493053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82590"/>
              <a:gd name="connsiteY0" fmla="*/ 1608938 h 2716414"/>
              <a:gd name="connsiteX1" fmla="*/ 43103 w 3782590"/>
              <a:gd name="connsiteY1" fmla="*/ 245334 h 2716414"/>
              <a:gd name="connsiteX2" fmla="*/ 80564 w 3782590"/>
              <a:gd name="connsiteY2" fmla="*/ 5077 h 2716414"/>
              <a:gd name="connsiteX3" fmla="*/ 124990 w 3782590"/>
              <a:gd name="connsiteY3" fmla="*/ 313573 h 2716414"/>
              <a:gd name="connsiteX4" fmla="*/ 193229 w 3782590"/>
              <a:gd name="connsiteY4" fmla="*/ 1691997 h 2716414"/>
              <a:gd name="connsiteX5" fmla="*/ 235736 w 3782590"/>
              <a:gd name="connsiteY5" fmla="*/ 2357360 h 2716414"/>
              <a:gd name="connsiteX6" fmla="*/ 327325 w 3782590"/>
              <a:gd name="connsiteY6" fmla="*/ 2484207 h 2716414"/>
              <a:gd name="connsiteX7" fmla="*/ 476810 w 3782590"/>
              <a:gd name="connsiteY7" fmla="*/ 2430256 h 2716414"/>
              <a:gd name="connsiteX8" fmla="*/ 583789 w 3782590"/>
              <a:gd name="connsiteY8" fmla="*/ 2515162 h 2716414"/>
              <a:gd name="connsiteX9" fmla="*/ 659811 w 3782590"/>
              <a:gd name="connsiteY9" fmla="*/ 2316133 h 2716414"/>
              <a:gd name="connsiteX10" fmla="*/ 777701 w 3782590"/>
              <a:gd name="connsiteY10" fmla="*/ 1878765 h 2716414"/>
              <a:gd name="connsiteX11" fmla="*/ 870392 w 3782590"/>
              <a:gd name="connsiteY11" fmla="*/ 2152360 h 2716414"/>
              <a:gd name="connsiteX12" fmla="*/ 942576 w 3782590"/>
              <a:gd name="connsiteY12" fmla="*/ 2543561 h 2716414"/>
              <a:gd name="connsiteX13" fmla="*/ 1061922 w 3782590"/>
              <a:gd name="connsiteY13" fmla="*/ 2445644 h 2716414"/>
              <a:gd name="connsiteX14" fmla="*/ 1162220 w 3782590"/>
              <a:gd name="connsiteY14" fmla="*/ 2483567 h 2716414"/>
              <a:gd name="connsiteX15" fmla="*/ 1294112 w 3782590"/>
              <a:gd name="connsiteY15" fmla="*/ 2402960 h 2716414"/>
              <a:gd name="connsiteX16" fmla="*/ 1517061 w 3782590"/>
              <a:gd name="connsiteY16" fmla="*/ 2606397 h 2716414"/>
              <a:gd name="connsiteX17" fmla="*/ 1665445 w 3782590"/>
              <a:gd name="connsiteY17" fmla="*/ 2509299 h 2716414"/>
              <a:gd name="connsiteX18" fmla="*/ 1922372 w 3782590"/>
              <a:gd name="connsiteY18" fmla="*/ 2687004 h 2716414"/>
              <a:gd name="connsiteX19" fmla="*/ 2113298 w 3782590"/>
              <a:gd name="connsiteY19" fmla="*/ 2648762 h 2716414"/>
              <a:gd name="connsiteX20" fmla="*/ 2314212 w 3782590"/>
              <a:gd name="connsiteY20" fmla="*/ 2687004 h 2716414"/>
              <a:gd name="connsiteX21" fmla="*/ 2387675 w 3782590"/>
              <a:gd name="connsiteY21" fmla="*/ 2273449 h 2716414"/>
              <a:gd name="connsiteX22" fmla="*/ 2445109 w 3782590"/>
              <a:gd name="connsiteY22" fmla="*/ 1337155 h 2716414"/>
              <a:gd name="connsiteX23" fmla="*/ 2515907 w 3782590"/>
              <a:gd name="connsiteY23" fmla="*/ 1465921 h 2716414"/>
              <a:gd name="connsiteX24" fmla="*/ 2547788 w 3782590"/>
              <a:gd name="connsiteY24" fmla="*/ 1958449 h 2716414"/>
              <a:gd name="connsiteX25" fmla="*/ 2595235 w 3782590"/>
              <a:gd name="connsiteY25" fmla="*/ 2497215 h 2716414"/>
              <a:gd name="connsiteX26" fmla="*/ 2656223 w 3782590"/>
              <a:gd name="connsiteY26" fmla="*/ 2696388 h 2716414"/>
              <a:gd name="connsiteX27" fmla="*/ 2879990 w 3782590"/>
              <a:gd name="connsiteY27" fmla="*/ 2709074 h 2716414"/>
              <a:gd name="connsiteX28" fmla="*/ 3782590 w 3782590"/>
              <a:gd name="connsiteY28" fmla="*/ 2701931 h 2716414"/>
              <a:gd name="connsiteX0" fmla="*/ 0 w 3782590"/>
              <a:gd name="connsiteY0" fmla="*/ 1643390 h 2750866"/>
              <a:gd name="connsiteX1" fmla="*/ 34487 w 3782590"/>
              <a:gd name="connsiteY1" fmla="*/ 1031501 h 2750866"/>
              <a:gd name="connsiteX2" fmla="*/ 80564 w 3782590"/>
              <a:gd name="connsiteY2" fmla="*/ 39529 h 2750866"/>
              <a:gd name="connsiteX3" fmla="*/ 124990 w 3782590"/>
              <a:gd name="connsiteY3" fmla="*/ 348025 h 2750866"/>
              <a:gd name="connsiteX4" fmla="*/ 193229 w 3782590"/>
              <a:gd name="connsiteY4" fmla="*/ 1726449 h 2750866"/>
              <a:gd name="connsiteX5" fmla="*/ 235736 w 3782590"/>
              <a:gd name="connsiteY5" fmla="*/ 2391812 h 2750866"/>
              <a:gd name="connsiteX6" fmla="*/ 327325 w 3782590"/>
              <a:gd name="connsiteY6" fmla="*/ 2518659 h 2750866"/>
              <a:gd name="connsiteX7" fmla="*/ 476810 w 3782590"/>
              <a:gd name="connsiteY7" fmla="*/ 2464708 h 2750866"/>
              <a:gd name="connsiteX8" fmla="*/ 583789 w 3782590"/>
              <a:gd name="connsiteY8" fmla="*/ 2549614 h 2750866"/>
              <a:gd name="connsiteX9" fmla="*/ 659811 w 3782590"/>
              <a:gd name="connsiteY9" fmla="*/ 2350585 h 2750866"/>
              <a:gd name="connsiteX10" fmla="*/ 777701 w 3782590"/>
              <a:gd name="connsiteY10" fmla="*/ 1913217 h 2750866"/>
              <a:gd name="connsiteX11" fmla="*/ 870392 w 3782590"/>
              <a:gd name="connsiteY11" fmla="*/ 2186812 h 2750866"/>
              <a:gd name="connsiteX12" fmla="*/ 942576 w 3782590"/>
              <a:gd name="connsiteY12" fmla="*/ 2578013 h 2750866"/>
              <a:gd name="connsiteX13" fmla="*/ 1061922 w 3782590"/>
              <a:gd name="connsiteY13" fmla="*/ 2480096 h 2750866"/>
              <a:gd name="connsiteX14" fmla="*/ 1162220 w 3782590"/>
              <a:gd name="connsiteY14" fmla="*/ 2518019 h 2750866"/>
              <a:gd name="connsiteX15" fmla="*/ 1294112 w 3782590"/>
              <a:gd name="connsiteY15" fmla="*/ 2437412 h 2750866"/>
              <a:gd name="connsiteX16" fmla="*/ 1517061 w 3782590"/>
              <a:gd name="connsiteY16" fmla="*/ 2640849 h 2750866"/>
              <a:gd name="connsiteX17" fmla="*/ 1665445 w 3782590"/>
              <a:gd name="connsiteY17" fmla="*/ 2543751 h 2750866"/>
              <a:gd name="connsiteX18" fmla="*/ 1922372 w 3782590"/>
              <a:gd name="connsiteY18" fmla="*/ 2721456 h 2750866"/>
              <a:gd name="connsiteX19" fmla="*/ 2113298 w 3782590"/>
              <a:gd name="connsiteY19" fmla="*/ 2683214 h 2750866"/>
              <a:gd name="connsiteX20" fmla="*/ 2314212 w 3782590"/>
              <a:gd name="connsiteY20" fmla="*/ 2721456 h 2750866"/>
              <a:gd name="connsiteX21" fmla="*/ 2387675 w 3782590"/>
              <a:gd name="connsiteY21" fmla="*/ 2307901 h 2750866"/>
              <a:gd name="connsiteX22" fmla="*/ 2445109 w 3782590"/>
              <a:gd name="connsiteY22" fmla="*/ 1371607 h 2750866"/>
              <a:gd name="connsiteX23" fmla="*/ 2515907 w 3782590"/>
              <a:gd name="connsiteY23" fmla="*/ 1500373 h 2750866"/>
              <a:gd name="connsiteX24" fmla="*/ 2547788 w 3782590"/>
              <a:gd name="connsiteY24" fmla="*/ 1992901 h 2750866"/>
              <a:gd name="connsiteX25" fmla="*/ 2595235 w 3782590"/>
              <a:gd name="connsiteY25" fmla="*/ 2531667 h 2750866"/>
              <a:gd name="connsiteX26" fmla="*/ 2656223 w 3782590"/>
              <a:gd name="connsiteY26" fmla="*/ 2730840 h 2750866"/>
              <a:gd name="connsiteX27" fmla="*/ 2879990 w 3782590"/>
              <a:gd name="connsiteY27" fmla="*/ 2743526 h 2750866"/>
              <a:gd name="connsiteX28" fmla="*/ 3782590 w 3782590"/>
              <a:gd name="connsiteY28" fmla="*/ 2736383 h 2750866"/>
              <a:gd name="connsiteX0" fmla="*/ 0 w 3782590"/>
              <a:gd name="connsiteY0" fmla="*/ 1361344 h 2468820"/>
              <a:gd name="connsiteX1" fmla="*/ 34487 w 3782590"/>
              <a:gd name="connsiteY1" fmla="*/ 749455 h 2468820"/>
              <a:gd name="connsiteX2" fmla="*/ 51843 w 3782590"/>
              <a:gd name="connsiteY2" fmla="*/ 273586 h 2468820"/>
              <a:gd name="connsiteX3" fmla="*/ 124990 w 3782590"/>
              <a:gd name="connsiteY3" fmla="*/ 65979 h 2468820"/>
              <a:gd name="connsiteX4" fmla="*/ 193229 w 3782590"/>
              <a:gd name="connsiteY4" fmla="*/ 1444403 h 2468820"/>
              <a:gd name="connsiteX5" fmla="*/ 235736 w 3782590"/>
              <a:gd name="connsiteY5" fmla="*/ 2109766 h 2468820"/>
              <a:gd name="connsiteX6" fmla="*/ 327325 w 3782590"/>
              <a:gd name="connsiteY6" fmla="*/ 2236613 h 2468820"/>
              <a:gd name="connsiteX7" fmla="*/ 476810 w 3782590"/>
              <a:gd name="connsiteY7" fmla="*/ 2182662 h 2468820"/>
              <a:gd name="connsiteX8" fmla="*/ 583789 w 3782590"/>
              <a:gd name="connsiteY8" fmla="*/ 2267568 h 2468820"/>
              <a:gd name="connsiteX9" fmla="*/ 659811 w 3782590"/>
              <a:gd name="connsiteY9" fmla="*/ 2068539 h 2468820"/>
              <a:gd name="connsiteX10" fmla="*/ 777701 w 3782590"/>
              <a:gd name="connsiteY10" fmla="*/ 1631171 h 2468820"/>
              <a:gd name="connsiteX11" fmla="*/ 870392 w 3782590"/>
              <a:gd name="connsiteY11" fmla="*/ 1904766 h 2468820"/>
              <a:gd name="connsiteX12" fmla="*/ 942576 w 3782590"/>
              <a:gd name="connsiteY12" fmla="*/ 2295967 h 2468820"/>
              <a:gd name="connsiteX13" fmla="*/ 1061922 w 3782590"/>
              <a:gd name="connsiteY13" fmla="*/ 2198050 h 2468820"/>
              <a:gd name="connsiteX14" fmla="*/ 1162220 w 3782590"/>
              <a:gd name="connsiteY14" fmla="*/ 2235973 h 2468820"/>
              <a:gd name="connsiteX15" fmla="*/ 1294112 w 3782590"/>
              <a:gd name="connsiteY15" fmla="*/ 2155366 h 2468820"/>
              <a:gd name="connsiteX16" fmla="*/ 1517061 w 3782590"/>
              <a:gd name="connsiteY16" fmla="*/ 2358803 h 2468820"/>
              <a:gd name="connsiteX17" fmla="*/ 1665445 w 3782590"/>
              <a:gd name="connsiteY17" fmla="*/ 2261705 h 2468820"/>
              <a:gd name="connsiteX18" fmla="*/ 1922372 w 3782590"/>
              <a:gd name="connsiteY18" fmla="*/ 2439410 h 2468820"/>
              <a:gd name="connsiteX19" fmla="*/ 2113298 w 3782590"/>
              <a:gd name="connsiteY19" fmla="*/ 2401168 h 2468820"/>
              <a:gd name="connsiteX20" fmla="*/ 2314212 w 3782590"/>
              <a:gd name="connsiteY20" fmla="*/ 2439410 h 2468820"/>
              <a:gd name="connsiteX21" fmla="*/ 2387675 w 3782590"/>
              <a:gd name="connsiteY21" fmla="*/ 2025855 h 2468820"/>
              <a:gd name="connsiteX22" fmla="*/ 2445109 w 3782590"/>
              <a:gd name="connsiteY22" fmla="*/ 1089561 h 2468820"/>
              <a:gd name="connsiteX23" fmla="*/ 2515907 w 3782590"/>
              <a:gd name="connsiteY23" fmla="*/ 1218327 h 2468820"/>
              <a:gd name="connsiteX24" fmla="*/ 2547788 w 3782590"/>
              <a:gd name="connsiteY24" fmla="*/ 1710855 h 2468820"/>
              <a:gd name="connsiteX25" fmla="*/ 2595235 w 3782590"/>
              <a:gd name="connsiteY25" fmla="*/ 2249621 h 2468820"/>
              <a:gd name="connsiteX26" fmla="*/ 2656223 w 3782590"/>
              <a:gd name="connsiteY26" fmla="*/ 2448794 h 2468820"/>
              <a:gd name="connsiteX27" fmla="*/ 2879990 w 3782590"/>
              <a:gd name="connsiteY27" fmla="*/ 2461480 h 2468820"/>
              <a:gd name="connsiteX28" fmla="*/ 3782590 w 3782590"/>
              <a:gd name="connsiteY28" fmla="*/ 2454337 h 2468820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235736 w 3782590"/>
              <a:gd name="connsiteY5" fmla="*/ 1840743 h 2199797"/>
              <a:gd name="connsiteX6" fmla="*/ 327325 w 3782590"/>
              <a:gd name="connsiteY6" fmla="*/ 1967590 h 2199797"/>
              <a:gd name="connsiteX7" fmla="*/ 476810 w 3782590"/>
              <a:gd name="connsiteY7" fmla="*/ 1913639 h 2199797"/>
              <a:gd name="connsiteX8" fmla="*/ 583789 w 3782590"/>
              <a:gd name="connsiteY8" fmla="*/ 1998545 h 2199797"/>
              <a:gd name="connsiteX9" fmla="*/ 659811 w 3782590"/>
              <a:gd name="connsiteY9" fmla="*/ 1799516 h 2199797"/>
              <a:gd name="connsiteX10" fmla="*/ 777701 w 3782590"/>
              <a:gd name="connsiteY10" fmla="*/ 1362148 h 2199797"/>
              <a:gd name="connsiteX11" fmla="*/ 870392 w 3782590"/>
              <a:gd name="connsiteY11" fmla="*/ 1635743 h 2199797"/>
              <a:gd name="connsiteX12" fmla="*/ 942576 w 3782590"/>
              <a:gd name="connsiteY12" fmla="*/ 2026944 h 2199797"/>
              <a:gd name="connsiteX13" fmla="*/ 1061922 w 3782590"/>
              <a:gd name="connsiteY13" fmla="*/ 1929027 h 2199797"/>
              <a:gd name="connsiteX14" fmla="*/ 1162220 w 3782590"/>
              <a:gd name="connsiteY14" fmla="*/ 1966950 h 2199797"/>
              <a:gd name="connsiteX15" fmla="*/ 1294112 w 3782590"/>
              <a:gd name="connsiteY15" fmla="*/ 1886343 h 2199797"/>
              <a:gd name="connsiteX16" fmla="*/ 1517061 w 3782590"/>
              <a:gd name="connsiteY16" fmla="*/ 2089780 h 2199797"/>
              <a:gd name="connsiteX17" fmla="*/ 1665445 w 3782590"/>
              <a:gd name="connsiteY17" fmla="*/ 1992682 h 2199797"/>
              <a:gd name="connsiteX18" fmla="*/ 1922372 w 3782590"/>
              <a:gd name="connsiteY18" fmla="*/ 2170387 h 2199797"/>
              <a:gd name="connsiteX19" fmla="*/ 2113298 w 3782590"/>
              <a:gd name="connsiteY19" fmla="*/ 2132145 h 2199797"/>
              <a:gd name="connsiteX20" fmla="*/ 2314212 w 3782590"/>
              <a:gd name="connsiteY20" fmla="*/ 2170387 h 2199797"/>
              <a:gd name="connsiteX21" fmla="*/ 2387675 w 3782590"/>
              <a:gd name="connsiteY21" fmla="*/ 1756832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27325 w 3782590"/>
              <a:gd name="connsiteY6" fmla="*/ 1967590 h 2199797"/>
              <a:gd name="connsiteX7" fmla="*/ 476810 w 3782590"/>
              <a:gd name="connsiteY7" fmla="*/ 1913639 h 2199797"/>
              <a:gd name="connsiteX8" fmla="*/ 583789 w 3782590"/>
              <a:gd name="connsiteY8" fmla="*/ 1998545 h 2199797"/>
              <a:gd name="connsiteX9" fmla="*/ 659811 w 3782590"/>
              <a:gd name="connsiteY9" fmla="*/ 1799516 h 2199797"/>
              <a:gd name="connsiteX10" fmla="*/ 777701 w 3782590"/>
              <a:gd name="connsiteY10" fmla="*/ 1362148 h 2199797"/>
              <a:gd name="connsiteX11" fmla="*/ 870392 w 3782590"/>
              <a:gd name="connsiteY11" fmla="*/ 1635743 h 2199797"/>
              <a:gd name="connsiteX12" fmla="*/ 942576 w 3782590"/>
              <a:gd name="connsiteY12" fmla="*/ 2026944 h 2199797"/>
              <a:gd name="connsiteX13" fmla="*/ 1061922 w 3782590"/>
              <a:gd name="connsiteY13" fmla="*/ 1929027 h 2199797"/>
              <a:gd name="connsiteX14" fmla="*/ 1162220 w 3782590"/>
              <a:gd name="connsiteY14" fmla="*/ 1966950 h 2199797"/>
              <a:gd name="connsiteX15" fmla="*/ 1294112 w 3782590"/>
              <a:gd name="connsiteY15" fmla="*/ 1886343 h 2199797"/>
              <a:gd name="connsiteX16" fmla="*/ 1517061 w 3782590"/>
              <a:gd name="connsiteY16" fmla="*/ 2089780 h 2199797"/>
              <a:gd name="connsiteX17" fmla="*/ 1665445 w 3782590"/>
              <a:gd name="connsiteY17" fmla="*/ 1992682 h 2199797"/>
              <a:gd name="connsiteX18" fmla="*/ 1922372 w 3782590"/>
              <a:gd name="connsiteY18" fmla="*/ 2170387 h 2199797"/>
              <a:gd name="connsiteX19" fmla="*/ 2113298 w 3782590"/>
              <a:gd name="connsiteY19" fmla="*/ 2132145 h 2199797"/>
              <a:gd name="connsiteX20" fmla="*/ 2314212 w 3782590"/>
              <a:gd name="connsiteY20" fmla="*/ 2170387 h 2199797"/>
              <a:gd name="connsiteX21" fmla="*/ 2387675 w 3782590"/>
              <a:gd name="connsiteY21" fmla="*/ 1756832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476810 w 3782590"/>
              <a:gd name="connsiteY7" fmla="*/ 1913639 h 2199797"/>
              <a:gd name="connsiteX8" fmla="*/ 583789 w 3782590"/>
              <a:gd name="connsiteY8" fmla="*/ 1998545 h 2199797"/>
              <a:gd name="connsiteX9" fmla="*/ 659811 w 3782590"/>
              <a:gd name="connsiteY9" fmla="*/ 1799516 h 2199797"/>
              <a:gd name="connsiteX10" fmla="*/ 777701 w 3782590"/>
              <a:gd name="connsiteY10" fmla="*/ 1362148 h 2199797"/>
              <a:gd name="connsiteX11" fmla="*/ 870392 w 3782590"/>
              <a:gd name="connsiteY11" fmla="*/ 1635743 h 2199797"/>
              <a:gd name="connsiteX12" fmla="*/ 942576 w 3782590"/>
              <a:gd name="connsiteY12" fmla="*/ 2026944 h 2199797"/>
              <a:gd name="connsiteX13" fmla="*/ 1061922 w 3782590"/>
              <a:gd name="connsiteY13" fmla="*/ 1929027 h 2199797"/>
              <a:gd name="connsiteX14" fmla="*/ 1162220 w 3782590"/>
              <a:gd name="connsiteY14" fmla="*/ 1966950 h 2199797"/>
              <a:gd name="connsiteX15" fmla="*/ 1294112 w 3782590"/>
              <a:gd name="connsiteY15" fmla="*/ 1886343 h 2199797"/>
              <a:gd name="connsiteX16" fmla="*/ 1517061 w 3782590"/>
              <a:gd name="connsiteY16" fmla="*/ 2089780 h 2199797"/>
              <a:gd name="connsiteX17" fmla="*/ 1665445 w 3782590"/>
              <a:gd name="connsiteY17" fmla="*/ 1992682 h 2199797"/>
              <a:gd name="connsiteX18" fmla="*/ 1922372 w 3782590"/>
              <a:gd name="connsiteY18" fmla="*/ 2170387 h 2199797"/>
              <a:gd name="connsiteX19" fmla="*/ 2113298 w 3782590"/>
              <a:gd name="connsiteY19" fmla="*/ 2132145 h 2199797"/>
              <a:gd name="connsiteX20" fmla="*/ 2314212 w 3782590"/>
              <a:gd name="connsiteY20" fmla="*/ 2170387 h 2199797"/>
              <a:gd name="connsiteX21" fmla="*/ 2387675 w 3782590"/>
              <a:gd name="connsiteY21" fmla="*/ 1756832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583789 w 3782590"/>
              <a:gd name="connsiteY8" fmla="*/ 1998545 h 2199797"/>
              <a:gd name="connsiteX9" fmla="*/ 659811 w 3782590"/>
              <a:gd name="connsiteY9" fmla="*/ 1799516 h 2199797"/>
              <a:gd name="connsiteX10" fmla="*/ 777701 w 3782590"/>
              <a:gd name="connsiteY10" fmla="*/ 1362148 h 2199797"/>
              <a:gd name="connsiteX11" fmla="*/ 870392 w 3782590"/>
              <a:gd name="connsiteY11" fmla="*/ 1635743 h 2199797"/>
              <a:gd name="connsiteX12" fmla="*/ 942576 w 3782590"/>
              <a:gd name="connsiteY12" fmla="*/ 2026944 h 2199797"/>
              <a:gd name="connsiteX13" fmla="*/ 1061922 w 3782590"/>
              <a:gd name="connsiteY13" fmla="*/ 1929027 h 2199797"/>
              <a:gd name="connsiteX14" fmla="*/ 1162220 w 3782590"/>
              <a:gd name="connsiteY14" fmla="*/ 1966950 h 2199797"/>
              <a:gd name="connsiteX15" fmla="*/ 1294112 w 3782590"/>
              <a:gd name="connsiteY15" fmla="*/ 1886343 h 2199797"/>
              <a:gd name="connsiteX16" fmla="*/ 1517061 w 3782590"/>
              <a:gd name="connsiteY16" fmla="*/ 2089780 h 2199797"/>
              <a:gd name="connsiteX17" fmla="*/ 1665445 w 3782590"/>
              <a:gd name="connsiteY17" fmla="*/ 1992682 h 2199797"/>
              <a:gd name="connsiteX18" fmla="*/ 1922372 w 3782590"/>
              <a:gd name="connsiteY18" fmla="*/ 2170387 h 2199797"/>
              <a:gd name="connsiteX19" fmla="*/ 2113298 w 3782590"/>
              <a:gd name="connsiteY19" fmla="*/ 2132145 h 2199797"/>
              <a:gd name="connsiteX20" fmla="*/ 2314212 w 3782590"/>
              <a:gd name="connsiteY20" fmla="*/ 2170387 h 2199797"/>
              <a:gd name="connsiteX21" fmla="*/ 2387675 w 3782590"/>
              <a:gd name="connsiteY21" fmla="*/ 1756832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59811 w 3782590"/>
              <a:gd name="connsiteY9" fmla="*/ 1799516 h 2199797"/>
              <a:gd name="connsiteX10" fmla="*/ 777701 w 3782590"/>
              <a:gd name="connsiteY10" fmla="*/ 1362148 h 2199797"/>
              <a:gd name="connsiteX11" fmla="*/ 870392 w 3782590"/>
              <a:gd name="connsiteY11" fmla="*/ 1635743 h 2199797"/>
              <a:gd name="connsiteX12" fmla="*/ 942576 w 3782590"/>
              <a:gd name="connsiteY12" fmla="*/ 2026944 h 2199797"/>
              <a:gd name="connsiteX13" fmla="*/ 1061922 w 3782590"/>
              <a:gd name="connsiteY13" fmla="*/ 1929027 h 2199797"/>
              <a:gd name="connsiteX14" fmla="*/ 1162220 w 3782590"/>
              <a:gd name="connsiteY14" fmla="*/ 1966950 h 2199797"/>
              <a:gd name="connsiteX15" fmla="*/ 1294112 w 3782590"/>
              <a:gd name="connsiteY15" fmla="*/ 1886343 h 2199797"/>
              <a:gd name="connsiteX16" fmla="*/ 1517061 w 3782590"/>
              <a:gd name="connsiteY16" fmla="*/ 2089780 h 2199797"/>
              <a:gd name="connsiteX17" fmla="*/ 1665445 w 3782590"/>
              <a:gd name="connsiteY17" fmla="*/ 1992682 h 2199797"/>
              <a:gd name="connsiteX18" fmla="*/ 1922372 w 3782590"/>
              <a:gd name="connsiteY18" fmla="*/ 2170387 h 2199797"/>
              <a:gd name="connsiteX19" fmla="*/ 2113298 w 3782590"/>
              <a:gd name="connsiteY19" fmla="*/ 2132145 h 2199797"/>
              <a:gd name="connsiteX20" fmla="*/ 2314212 w 3782590"/>
              <a:gd name="connsiteY20" fmla="*/ 2170387 h 2199797"/>
              <a:gd name="connsiteX21" fmla="*/ 2387675 w 3782590"/>
              <a:gd name="connsiteY21" fmla="*/ 1756832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59811 w 3782590"/>
              <a:gd name="connsiteY9" fmla="*/ 1799516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42576 w 3782590"/>
              <a:gd name="connsiteY12" fmla="*/ 2026944 h 2199797"/>
              <a:gd name="connsiteX13" fmla="*/ 1061922 w 3782590"/>
              <a:gd name="connsiteY13" fmla="*/ 1929027 h 2199797"/>
              <a:gd name="connsiteX14" fmla="*/ 1162220 w 3782590"/>
              <a:gd name="connsiteY14" fmla="*/ 1966950 h 2199797"/>
              <a:gd name="connsiteX15" fmla="*/ 1294112 w 3782590"/>
              <a:gd name="connsiteY15" fmla="*/ 1886343 h 2199797"/>
              <a:gd name="connsiteX16" fmla="*/ 1517061 w 3782590"/>
              <a:gd name="connsiteY16" fmla="*/ 2089780 h 2199797"/>
              <a:gd name="connsiteX17" fmla="*/ 1665445 w 3782590"/>
              <a:gd name="connsiteY17" fmla="*/ 1992682 h 2199797"/>
              <a:gd name="connsiteX18" fmla="*/ 1922372 w 3782590"/>
              <a:gd name="connsiteY18" fmla="*/ 2170387 h 2199797"/>
              <a:gd name="connsiteX19" fmla="*/ 2113298 w 3782590"/>
              <a:gd name="connsiteY19" fmla="*/ 2132145 h 2199797"/>
              <a:gd name="connsiteX20" fmla="*/ 2314212 w 3782590"/>
              <a:gd name="connsiteY20" fmla="*/ 2170387 h 2199797"/>
              <a:gd name="connsiteX21" fmla="*/ 2387675 w 3782590"/>
              <a:gd name="connsiteY21" fmla="*/ 1756832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42576 w 3782590"/>
              <a:gd name="connsiteY12" fmla="*/ 2026944 h 2199797"/>
              <a:gd name="connsiteX13" fmla="*/ 1061922 w 3782590"/>
              <a:gd name="connsiteY13" fmla="*/ 1929027 h 2199797"/>
              <a:gd name="connsiteX14" fmla="*/ 1162220 w 3782590"/>
              <a:gd name="connsiteY14" fmla="*/ 1966950 h 2199797"/>
              <a:gd name="connsiteX15" fmla="*/ 1294112 w 3782590"/>
              <a:gd name="connsiteY15" fmla="*/ 1886343 h 2199797"/>
              <a:gd name="connsiteX16" fmla="*/ 1517061 w 3782590"/>
              <a:gd name="connsiteY16" fmla="*/ 2089780 h 2199797"/>
              <a:gd name="connsiteX17" fmla="*/ 1665445 w 3782590"/>
              <a:gd name="connsiteY17" fmla="*/ 1992682 h 2199797"/>
              <a:gd name="connsiteX18" fmla="*/ 1922372 w 3782590"/>
              <a:gd name="connsiteY18" fmla="*/ 2170387 h 2199797"/>
              <a:gd name="connsiteX19" fmla="*/ 2113298 w 3782590"/>
              <a:gd name="connsiteY19" fmla="*/ 2132145 h 2199797"/>
              <a:gd name="connsiteX20" fmla="*/ 2314212 w 3782590"/>
              <a:gd name="connsiteY20" fmla="*/ 2170387 h 2199797"/>
              <a:gd name="connsiteX21" fmla="*/ 2387675 w 3782590"/>
              <a:gd name="connsiteY21" fmla="*/ 1756832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59809 w 3782590"/>
              <a:gd name="connsiteY12" fmla="*/ 1987675 h 2199797"/>
              <a:gd name="connsiteX13" fmla="*/ 1061922 w 3782590"/>
              <a:gd name="connsiteY13" fmla="*/ 1929027 h 2199797"/>
              <a:gd name="connsiteX14" fmla="*/ 1162220 w 3782590"/>
              <a:gd name="connsiteY14" fmla="*/ 1966950 h 2199797"/>
              <a:gd name="connsiteX15" fmla="*/ 1294112 w 3782590"/>
              <a:gd name="connsiteY15" fmla="*/ 1886343 h 2199797"/>
              <a:gd name="connsiteX16" fmla="*/ 1517061 w 3782590"/>
              <a:gd name="connsiteY16" fmla="*/ 2089780 h 2199797"/>
              <a:gd name="connsiteX17" fmla="*/ 1665445 w 3782590"/>
              <a:gd name="connsiteY17" fmla="*/ 1992682 h 2199797"/>
              <a:gd name="connsiteX18" fmla="*/ 1922372 w 3782590"/>
              <a:gd name="connsiteY18" fmla="*/ 2170387 h 2199797"/>
              <a:gd name="connsiteX19" fmla="*/ 2113298 w 3782590"/>
              <a:gd name="connsiteY19" fmla="*/ 2132145 h 2199797"/>
              <a:gd name="connsiteX20" fmla="*/ 2314212 w 3782590"/>
              <a:gd name="connsiteY20" fmla="*/ 2170387 h 2199797"/>
              <a:gd name="connsiteX21" fmla="*/ 2387675 w 3782590"/>
              <a:gd name="connsiteY21" fmla="*/ 1756832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59809 w 3782590"/>
              <a:gd name="connsiteY12" fmla="*/ 1987675 h 2199797"/>
              <a:gd name="connsiteX13" fmla="*/ 1070539 w 3782590"/>
              <a:gd name="connsiteY13" fmla="*/ 2080492 h 2199797"/>
              <a:gd name="connsiteX14" fmla="*/ 1162220 w 3782590"/>
              <a:gd name="connsiteY14" fmla="*/ 1966950 h 2199797"/>
              <a:gd name="connsiteX15" fmla="*/ 1294112 w 3782590"/>
              <a:gd name="connsiteY15" fmla="*/ 1886343 h 2199797"/>
              <a:gd name="connsiteX16" fmla="*/ 1517061 w 3782590"/>
              <a:gd name="connsiteY16" fmla="*/ 2089780 h 2199797"/>
              <a:gd name="connsiteX17" fmla="*/ 1665445 w 3782590"/>
              <a:gd name="connsiteY17" fmla="*/ 1992682 h 2199797"/>
              <a:gd name="connsiteX18" fmla="*/ 1922372 w 3782590"/>
              <a:gd name="connsiteY18" fmla="*/ 2170387 h 2199797"/>
              <a:gd name="connsiteX19" fmla="*/ 2113298 w 3782590"/>
              <a:gd name="connsiteY19" fmla="*/ 2132145 h 2199797"/>
              <a:gd name="connsiteX20" fmla="*/ 2314212 w 3782590"/>
              <a:gd name="connsiteY20" fmla="*/ 2170387 h 2199797"/>
              <a:gd name="connsiteX21" fmla="*/ 2387675 w 3782590"/>
              <a:gd name="connsiteY21" fmla="*/ 1756832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59809 w 3782590"/>
              <a:gd name="connsiteY12" fmla="*/ 1987675 h 2199797"/>
              <a:gd name="connsiteX13" fmla="*/ 1070539 w 3782590"/>
              <a:gd name="connsiteY13" fmla="*/ 2080492 h 2199797"/>
              <a:gd name="connsiteX14" fmla="*/ 1199557 w 3782590"/>
              <a:gd name="connsiteY14" fmla="*/ 2152074 h 2199797"/>
              <a:gd name="connsiteX15" fmla="*/ 1294112 w 3782590"/>
              <a:gd name="connsiteY15" fmla="*/ 1886343 h 2199797"/>
              <a:gd name="connsiteX16" fmla="*/ 1517061 w 3782590"/>
              <a:gd name="connsiteY16" fmla="*/ 2089780 h 2199797"/>
              <a:gd name="connsiteX17" fmla="*/ 1665445 w 3782590"/>
              <a:gd name="connsiteY17" fmla="*/ 1992682 h 2199797"/>
              <a:gd name="connsiteX18" fmla="*/ 1922372 w 3782590"/>
              <a:gd name="connsiteY18" fmla="*/ 2170387 h 2199797"/>
              <a:gd name="connsiteX19" fmla="*/ 2113298 w 3782590"/>
              <a:gd name="connsiteY19" fmla="*/ 2132145 h 2199797"/>
              <a:gd name="connsiteX20" fmla="*/ 2314212 w 3782590"/>
              <a:gd name="connsiteY20" fmla="*/ 2170387 h 2199797"/>
              <a:gd name="connsiteX21" fmla="*/ 2387675 w 3782590"/>
              <a:gd name="connsiteY21" fmla="*/ 1756832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59809 w 3782590"/>
              <a:gd name="connsiteY12" fmla="*/ 1987675 h 2199797"/>
              <a:gd name="connsiteX13" fmla="*/ 1070539 w 3782590"/>
              <a:gd name="connsiteY13" fmla="*/ 2080492 h 2199797"/>
              <a:gd name="connsiteX14" fmla="*/ 1199557 w 3782590"/>
              <a:gd name="connsiteY14" fmla="*/ 2152074 h 2199797"/>
              <a:gd name="connsiteX15" fmla="*/ 1334321 w 3782590"/>
              <a:gd name="connsiteY15" fmla="*/ 2150004 h 2199797"/>
              <a:gd name="connsiteX16" fmla="*/ 1517061 w 3782590"/>
              <a:gd name="connsiteY16" fmla="*/ 2089780 h 2199797"/>
              <a:gd name="connsiteX17" fmla="*/ 1665445 w 3782590"/>
              <a:gd name="connsiteY17" fmla="*/ 1992682 h 2199797"/>
              <a:gd name="connsiteX18" fmla="*/ 1922372 w 3782590"/>
              <a:gd name="connsiteY18" fmla="*/ 2170387 h 2199797"/>
              <a:gd name="connsiteX19" fmla="*/ 2113298 w 3782590"/>
              <a:gd name="connsiteY19" fmla="*/ 2132145 h 2199797"/>
              <a:gd name="connsiteX20" fmla="*/ 2314212 w 3782590"/>
              <a:gd name="connsiteY20" fmla="*/ 2170387 h 2199797"/>
              <a:gd name="connsiteX21" fmla="*/ 2387675 w 3782590"/>
              <a:gd name="connsiteY21" fmla="*/ 1756832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59809 w 3782590"/>
              <a:gd name="connsiteY12" fmla="*/ 1987675 h 2199797"/>
              <a:gd name="connsiteX13" fmla="*/ 1070539 w 3782590"/>
              <a:gd name="connsiteY13" fmla="*/ 2080492 h 2199797"/>
              <a:gd name="connsiteX14" fmla="*/ 1199557 w 3782590"/>
              <a:gd name="connsiteY14" fmla="*/ 2152074 h 2199797"/>
              <a:gd name="connsiteX15" fmla="*/ 1334321 w 3782590"/>
              <a:gd name="connsiteY15" fmla="*/ 2150004 h 2199797"/>
              <a:gd name="connsiteX16" fmla="*/ 1545781 w 3782590"/>
              <a:gd name="connsiteY16" fmla="*/ 2162708 h 2199797"/>
              <a:gd name="connsiteX17" fmla="*/ 1665445 w 3782590"/>
              <a:gd name="connsiteY17" fmla="*/ 1992682 h 2199797"/>
              <a:gd name="connsiteX18" fmla="*/ 1922372 w 3782590"/>
              <a:gd name="connsiteY18" fmla="*/ 2170387 h 2199797"/>
              <a:gd name="connsiteX19" fmla="*/ 2113298 w 3782590"/>
              <a:gd name="connsiteY19" fmla="*/ 2132145 h 2199797"/>
              <a:gd name="connsiteX20" fmla="*/ 2314212 w 3782590"/>
              <a:gd name="connsiteY20" fmla="*/ 2170387 h 2199797"/>
              <a:gd name="connsiteX21" fmla="*/ 2387675 w 3782590"/>
              <a:gd name="connsiteY21" fmla="*/ 1756832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59809 w 3782590"/>
              <a:gd name="connsiteY12" fmla="*/ 1987675 h 2199797"/>
              <a:gd name="connsiteX13" fmla="*/ 1070539 w 3782590"/>
              <a:gd name="connsiteY13" fmla="*/ 2080492 h 2199797"/>
              <a:gd name="connsiteX14" fmla="*/ 1199557 w 3782590"/>
              <a:gd name="connsiteY14" fmla="*/ 2152074 h 2199797"/>
              <a:gd name="connsiteX15" fmla="*/ 1334321 w 3782590"/>
              <a:gd name="connsiteY15" fmla="*/ 2150004 h 2199797"/>
              <a:gd name="connsiteX16" fmla="*/ 1545781 w 3782590"/>
              <a:gd name="connsiteY16" fmla="*/ 2162708 h 2199797"/>
              <a:gd name="connsiteX17" fmla="*/ 1722886 w 3782590"/>
              <a:gd name="connsiteY17" fmla="*/ 2177806 h 2199797"/>
              <a:gd name="connsiteX18" fmla="*/ 1922372 w 3782590"/>
              <a:gd name="connsiteY18" fmla="*/ 2170387 h 2199797"/>
              <a:gd name="connsiteX19" fmla="*/ 2113298 w 3782590"/>
              <a:gd name="connsiteY19" fmla="*/ 2132145 h 2199797"/>
              <a:gd name="connsiteX20" fmla="*/ 2314212 w 3782590"/>
              <a:gd name="connsiteY20" fmla="*/ 2170387 h 2199797"/>
              <a:gd name="connsiteX21" fmla="*/ 2387675 w 3782590"/>
              <a:gd name="connsiteY21" fmla="*/ 1756832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203331"/>
              <a:gd name="connsiteX1" fmla="*/ 34487 w 3782590"/>
              <a:gd name="connsiteY1" fmla="*/ 480432 h 2203331"/>
              <a:gd name="connsiteX2" fmla="*/ 51843 w 3782590"/>
              <a:gd name="connsiteY2" fmla="*/ 4563 h 2203331"/>
              <a:gd name="connsiteX3" fmla="*/ 110630 w 3782590"/>
              <a:gd name="connsiteY3" fmla="*/ 296229 h 2203331"/>
              <a:gd name="connsiteX4" fmla="*/ 193229 w 3782590"/>
              <a:gd name="connsiteY4" fmla="*/ 1175380 h 2203331"/>
              <a:gd name="connsiteX5" fmla="*/ 301793 w 3782590"/>
              <a:gd name="connsiteY5" fmla="*/ 1650009 h 2203331"/>
              <a:gd name="connsiteX6" fmla="*/ 379022 w 3782590"/>
              <a:gd name="connsiteY6" fmla="*/ 1827344 h 2203331"/>
              <a:gd name="connsiteX7" fmla="*/ 554355 w 3782590"/>
              <a:gd name="connsiteY7" fmla="*/ 1549001 h 2203331"/>
              <a:gd name="connsiteX8" fmla="*/ 621126 w 3782590"/>
              <a:gd name="connsiteY8" fmla="*/ 1807811 h 2203331"/>
              <a:gd name="connsiteX9" fmla="*/ 677043 w 3782590"/>
              <a:gd name="connsiteY9" fmla="*/ 1597563 h 2203331"/>
              <a:gd name="connsiteX10" fmla="*/ 757596 w 3782590"/>
              <a:gd name="connsiteY10" fmla="*/ 700190 h 2203331"/>
              <a:gd name="connsiteX11" fmla="*/ 870392 w 3782590"/>
              <a:gd name="connsiteY11" fmla="*/ 1635743 h 2203331"/>
              <a:gd name="connsiteX12" fmla="*/ 959809 w 3782590"/>
              <a:gd name="connsiteY12" fmla="*/ 1987675 h 2203331"/>
              <a:gd name="connsiteX13" fmla="*/ 1070539 w 3782590"/>
              <a:gd name="connsiteY13" fmla="*/ 2080492 h 2203331"/>
              <a:gd name="connsiteX14" fmla="*/ 1199557 w 3782590"/>
              <a:gd name="connsiteY14" fmla="*/ 2152074 h 2203331"/>
              <a:gd name="connsiteX15" fmla="*/ 1334321 w 3782590"/>
              <a:gd name="connsiteY15" fmla="*/ 2150004 h 2203331"/>
              <a:gd name="connsiteX16" fmla="*/ 1545781 w 3782590"/>
              <a:gd name="connsiteY16" fmla="*/ 2162708 h 2203331"/>
              <a:gd name="connsiteX17" fmla="*/ 1722886 w 3782590"/>
              <a:gd name="connsiteY17" fmla="*/ 2177806 h 2203331"/>
              <a:gd name="connsiteX18" fmla="*/ 1922372 w 3782590"/>
              <a:gd name="connsiteY18" fmla="*/ 2170387 h 2203331"/>
              <a:gd name="connsiteX19" fmla="*/ 2107554 w 3782590"/>
              <a:gd name="connsiteY19" fmla="*/ 2177023 h 2203331"/>
              <a:gd name="connsiteX20" fmla="*/ 2314212 w 3782590"/>
              <a:gd name="connsiteY20" fmla="*/ 2170387 h 2203331"/>
              <a:gd name="connsiteX21" fmla="*/ 2387675 w 3782590"/>
              <a:gd name="connsiteY21" fmla="*/ 1756832 h 2203331"/>
              <a:gd name="connsiteX22" fmla="*/ 2445109 w 3782590"/>
              <a:gd name="connsiteY22" fmla="*/ 820538 h 2203331"/>
              <a:gd name="connsiteX23" fmla="*/ 2515907 w 3782590"/>
              <a:gd name="connsiteY23" fmla="*/ 949304 h 2203331"/>
              <a:gd name="connsiteX24" fmla="*/ 2547788 w 3782590"/>
              <a:gd name="connsiteY24" fmla="*/ 1441832 h 2203331"/>
              <a:gd name="connsiteX25" fmla="*/ 2595235 w 3782590"/>
              <a:gd name="connsiteY25" fmla="*/ 1980598 h 2203331"/>
              <a:gd name="connsiteX26" fmla="*/ 2656223 w 3782590"/>
              <a:gd name="connsiteY26" fmla="*/ 2179771 h 2203331"/>
              <a:gd name="connsiteX27" fmla="*/ 2879990 w 3782590"/>
              <a:gd name="connsiteY27" fmla="*/ 2192457 h 2203331"/>
              <a:gd name="connsiteX28" fmla="*/ 3782590 w 3782590"/>
              <a:gd name="connsiteY28" fmla="*/ 2185314 h 2203331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59809 w 3782590"/>
              <a:gd name="connsiteY12" fmla="*/ 1987675 h 2199797"/>
              <a:gd name="connsiteX13" fmla="*/ 1070539 w 3782590"/>
              <a:gd name="connsiteY13" fmla="*/ 2080492 h 2199797"/>
              <a:gd name="connsiteX14" fmla="*/ 1199557 w 3782590"/>
              <a:gd name="connsiteY14" fmla="*/ 2152074 h 2199797"/>
              <a:gd name="connsiteX15" fmla="*/ 1334321 w 3782590"/>
              <a:gd name="connsiteY15" fmla="*/ 2150004 h 2199797"/>
              <a:gd name="connsiteX16" fmla="*/ 1545781 w 3782590"/>
              <a:gd name="connsiteY16" fmla="*/ 2162708 h 2199797"/>
              <a:gd name="connsiteX17" fmla="*/ 1722886 w 3782590"/>
              <a:gd name="connsiteY17" fmla="*/ 2177806 h 2199797"/>
              <a:gd name="connsiteX18" fmla="*/ 1922372 w 3782590"/>
              <a:gd name="connsiteY18" fmla="*/ 2170387 h 2199797"/>
              <a:gd name="connsiteX19" fmla="*/ 2107554 w 3782590"/>
              <a:gd name="connsiteY19" fmla="*/ 2177023 h 2199797"/>
              <a:gd name="connsiteX20" fmla="*/ 2216562 w 3782590"/>
              <a:gd name="connsiteY20" fmla="*/ 1962824 h 2199797"/>
              <a:gd name="connsiteX21" fmla="*/ 2387675 w 3782590"/>
              <a:gd name="connsiteY21" fmla="*/ 1756832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59809 w 3782590"/>
              <a:gd name="connsiteY12" fmla="*/ 1987675 h 2199797"/>
              <a:gd name="connsiteX13" fmla="*/ 1070539 w 3782590"/>
              <a:gd name="connsiteY13" fmla="*/ 2080492 h 2199797"/>
              <a:gd name="connsiteX14" fmla="*/ 1199557 w 3782590"/>
              <a:gd name="connsiteY14" fmla="*/ 2152074 h 2199797"/>
              <a:gd name="connsiteX15" fmla="*/ 1334321 w 3782590"/>
              <a:gd name="connsiteY15" fmla="*/ 2150004 h 2199797"/>
              <a:gd name="connsiteX16" fmla="*/ 1545781 w 3782590"/>
              <a:gd name="connsiteY16" fmla="*/ 2162708 h 2199797"/>
              <a:gd name="connsiteX17" fmla="*/ 1722886 w 3782590"/>
              <a:gd name="connsiteY17" fmla="*/ 2177806 h 2199797"/>
              <a:gd name="connsiteX18" fmla="*/ 1922372 w 3782590"/>
              <a:gd name="connsiteY18" fmla="*/ 2170387 h 2199797"/>
              <a:gd name="connsiteX19" fmla="*/ 2107554 w 3782590"/>
              <a:gd name="connsiteY19" fmla="*/ 2177023 h 2199797"/>
              <a:gd name="connsiteX20" fmla="*/ 2216562 w 3782590"/>
              <a:gd name="connsiteY20" fmla="*/ 1962824 h 2199797"/>
              <a:gd name="connsiteX21" fmla="*/ 2249817 w 3782590"/>
              <a:gd name="connsiteY21" fmla="*/ 1476341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59809 w 3782590"/>
              <a:gd name="connsiteY12" fmla="*/ 1987675 h 2199797"/>
              <a:gd name="connsiteX13" fmla="*/ 1070539 w 3782590"/>
              <a:gd name="connsiteY13" fmla="*/ 2080492 h 2199797"/>
              <a:gd name="connsiteX14" fmla="*/ 1199557 w 3782590"/>
              <a:gd name="connsiteY14" fmla="*/ 2152074 h 2199797"/>
              <a:gd name="connsiteX15" fmla="*/ 1334321 w 3782590"/>
              <a:gd name="connsiteY15" fmla="*/ 2150004 h 2199797"/>
              <a:gd name="connsiteX16" fmla="*/ 1545781 w 3782590"/>
              <a:gd name="connsiteY16" fmla="*/ 2162708 h 2199797"/>
              <a:gd name="connsiteX17" fmla="*/ 1722886 w 3782590"/>
              <a:gd name="connsiteY17" fmla="*/ 2177806 h 2199797"/>
              <a:gd name="connsiteX18" fmla="*/ 1922372 w 3782590"/>
              <a:gd name="connsiteY18" fmla="*/ 2170387 h 2199797"/>
              <a:gd name="connsiteX19" fmla="*/ 2107554 w 3782590"/>
              <a:gd name="connsiteY19" fmla="*/ 2177023 h 2199797"/>
              <a:gd name="connsiteX20" fmla="*/ 2216562 w 3782590"/>
              <a:gd name="connsiteY20" fmla="*/ 1962824 h 2199797"/>
              <a:gd name="connsiteX21" fmla="*/ 2249817 w 3782590"/>
              <a:gd name="connsiteY21" fmla="*/ 1476341 h 2199797"/>
              <a:gd name="connsiteX22" fmla="*/ 2275658 w 3782590"/>
              <a:gd name="connsiteY22" fmla="*/ 1022491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59809 w 3782590"/>
              <a:gd name="connsiteY12" fmla="*/ 1987675 h 2199797"/>
              <a:gd name="connsiteX13" fmla="*/ 1070539 w 3782590"/>
              <a:gd name="connsiteY13" fmla="*/ 2080492 h 2199797"/>
              <a:gd name="connsiteX14" fmla="*/ 1199557 w 3782590"/>
              <a:gd name="connsiteY14" fmla="*/ 2152074 h 2199797"/>
              <a:gd name="connsiteX15" fmla="*/ 1334321 w 3782590"/>
              <a:gd name="connsiteY15" fmla="*/ 2150004 h 2199797"/>
              <a:gd name="connsiteX16" fmla="*/ 1545781 w 3782590"/>
              <a:gd name="connsiteY16" fmla="*/ 2162708 h 2199797"/>
              <a:gd name="connsiteX17" fmla="*/ 1722886 w 3782590"/>
              <a:gd name="connsiteY17" fmla="*/ 2177806 h 2199797"/>
              <a:gd name="connsiteX18" fmla="*/ 1922372 w 3782590"/>
              <a:gd name="connsiteY18" fmla="*/ 2170387 h 2199797"/>
              <a:gd name="connsiteX19" fmla="*/ 2107554 w 3782590"/>
              <a:gd name="connsiteY19" fmla="*/ 2177023 h 2199797"/>
              <a:gd name="connsiteX20" fmla="*/ 2216562 w 3782590"/>
              <a:gd name="connsiteY20" fmla="*/ 1962824 h 2199797"/>
              <a:gd name="connsiteX21" fmla="*/ 2249817 w 3782590"/>
              <a:gd name="connsiteY21" fmla="*/ 1476341 h 2199797"/>
              <a:gd name="connsiteX22" fmla="*/ 2275658 w 3782590"/>
              <a:gd name="connsiteY22" fmla="*/ 1022491 h 2199797"/>
              <a:gd name="connsiteX23" fmla="*/ 2409641 w 3782590"/>
              <a:gd name="connsiteY23" fmla="*/ 1145647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59809 w 3782590"/>
              <a:gd name="connsiteY12" fmla="*/ 1987675 h 2199797"/>
              <a:gd name="connsiteX13" fmla="*/ 1070539 w 3782590"/>
              <a:gd name="connsiteY13" fmla="*/ 2080492 h 2199797"/>
              <a:gd name="connsiteX14" fmla="*/ 1199557 w 3782590"/>
              <a:gd name="connsiteY14" fmla="*/ 2152074 h 2199797"/>
              <a:gd name="connsiteX15" fmla="*/ 1334321 w 3782590"/>
              <a:gd name="connsiteY15" fmla="*/ 2150004 h 2199797"/>
              <a:gd name="connsiteX16" fmla="*/ 1545781 w 3782590"/>
              <a:gd name="connsiteY16" fmla="*/ 2162708 h 2199797"/>
              <a:gd name="connsiteX17" fmla="*/ 1722886 w 3782590"/>
              <a:gd name="connsiteY17" fmla="*/ 2177806 h 2199797"/>
              <a:gd name="connsiteX18" fmla="*/ 1922372 w 3782590"/>
              <a:gd name="connsiteY18" fmla="*/ 2170387 h 2199797"/>
              <a:gd name="connsiteX19" fmla="*/ 2107554 w 3782590"/>
              <a:gd name="connsiteY19" fmla="*/ 2177023 h 2199797"/>
              <a:gd name="connsiteX20" fmla="*/ 2216562 w 3782590"/>
              <a:gd name="connsiteY20" fmla="*/ 1962824 h 2199797"/>
              <a:gd name="connsiteX21" fmla="*/ 2249817 w 3782590"/>
              <a:gd name="connsiteY21" fmla="*/ 1476341 h 2199797"/>
              <a:gd name="connsiteX22" fmla="*/ 2284274 w 3782590"/>
              <a:gd name="connsiteY22" fmla="*/ 988832 h 2199797"/>
              <a:gd name="connsiteX23" fmla="*/ 2409641 w 3782590"/>
              <a:gd name="connsiteY23" fmla="*/ 1145647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59809 w 3782590"/>
              <a:gd name="connsiteY12" fmla="*/ 1987675 h 2199797"/>
              <a:gd name="connsiteX13" fmla="*/ 1070539 w 3782590"/>
              <a:gd name="connsiteY13" fmla="*/ 2080492 h 2199797"/>
              <a:gd name="connsiteX14" fmla="*/ 1199557 w 3782590"/>
              <a:gd name="connsiteY14" fmla="*/ 2152074 h 2199797"/>
              <a:gd name="connsiteX15" fmla="*/ 1334321 w 3782590"/>
              <a:gd name="connsiteY15" fmla="*/ 2150004 h 2199797"/>
              <a:gd name="connsiteX16" fmla="*/ 1545781 w 3782590"/>
              <a:gd name="connsiteY16" fmla="*/ 2162708 h 2199797"/>
              <a:gd name="connsiteX17" fmla="*/ 1722886 w 3782590"/>
              <a:gd name="connsiteY17" fmla="*/ 2177806 h 2199797"/>
              <a:gd name="connsiteX18" fmla="*/ 1922372 w 3782590"/>
              <a:gd name="connsiteY18" fmla="*/ 2170387 h 2199797"/>
              <a:gd name="connsiteX19" fmla="*/ 2107554 w 3782590"/>
              <a:gd name="connsiteY19" fmla="*/ 2177023 h 2199797"/>
              <a:gd name="connsiteX20" fmla="*/ 2216562 w 3782590"/>
              <a:gd name="connsiteY20" fmla="*/ 1962824 h 2199797"/>
              <a:gd name="connsiteX21" fmla="*/ 2249817 w 3782590"/>
              <a:gd name="connsiteY21" fmla="*/ 1476341 h 2199797"/>
              <a:gd name="connsiteX22" fmla="*/ 2284274 w 3782590"/>
              <a:gd name="connsiteY22" fmla="*/ 988832 h 2199797"/>
              <a:gd name="connsiteX23" fmla="*/ 2409641 w 3782590"/>
              <a:gd name="connsiteY23" fmla="*/ 1145647 h 2199797"/>
              <a:gd name="connsiteX24" fmla="*/ 2401314 w 3782590"/>
              <a:gd name="connsiteY24" fmla="*/ 1913056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59809 w 3782590"/>
              <a:gd name="connsiteY12" fmla="*/ 1987675 h 2199797"/>
              <a:gd name="connsiteX13" fmla="*/ 1070539 w 3782590"/>
              <a:gd name="connsiteY13" fmla="*/ 2080492 h 2199797"/>
              <a:gd name="connsiteX14" fmla="*/ 1199557 w 3782590"/>
              <a:gd name="connsiteY14" fmla="*/ 2152074 h 2199797"/>
              <a:gd name="connsiteX15" fmla="*/ 1334321 w 3782590"/>
              <a:gd name="connsiteY15" fmla="*/ 2150004 h 2199797"/>
              <a:gd name="connsiteX16" fmla="*/ 1545781 w 3782590"/>
              <a:gd name="connsiteY16" fmla="*/ 2162708 h 2199797"/>
              <a:gd name="connsiteX17" fmla="*/ 1722886 w 3782590"/>
              <a:gd name="connsiteY17" fmla="*/ 2177806 h 2199797"/>
              <a:gd name="connsiteX18" fmla="*/ 1922372 w 3782590"/>
              <a:gd name="connsiteY18" fmla="*/ 2170387 h 2199797"/>
              <a:gd name="connsiteX19" fmla="*/ 2107554 w 3782590"/>
              <a:gd name="connsiteY19" fmla="*/ 2177023 h 2199797"/>
              <a:gd name="connsiteX20" fmla="*/ 2216562 w 3782590"/>
              <a:gd name="connsiteY20" fmla="*/ 1962824 h 2199797"/>
              <a:gd name="connsiteX21" fmla="*/ 2249817 w 3782590"/>
              <a:gd name="connsiteY21" fmla="*/ 1476341 h 2199797"/>
              <a:gd name="connsiteX22" fmla="*/ 2284274 w 3782590"/>
              <a:gd name="connsiteY22" fmla="*/ 988832 h 2199797"/>
              <a:gd name="connsiteX23" fmla="*/ 2360816 w 3782590"/>
              <a:gd name="connsiteY23" fmla="*/ 1168086 h 2199797"/>
              <a:gd name="connsiteX24" fmla="*/ 2401314 w 3782590"/>
              <a:gd name="connsiteY24" fmla="*/ 1913056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59809 w 3782590"/>
              <a:gd name="connsiteY12" fmla="*/ 1987675 h 2199797"/>
              <a:gd name="connsiteX13" fmla="*/ 1070539 w 3782590"/>
              <a:gd name="connsiteY13" fmla="*/ 2080492 h 2199797"/>
              <a:gd name="connsiteX14" fmla="*/ 1199557 w 3782590"/>
              <a:gd name="connsiteY14" fmla="*/ 2152074 h 2199797"/>
              <a:gd name="connsiteX15" fmla="*/ 1334321 w 3782590"/>
              <a:gd name="connsiteY15" fmla="*/ 2150004 h 2199797"/>
              <a:gd name="connsiteX16" fmla="*/ 1545781 w 3782590"/>
              <a:gd name="connsiteY16" fmla="*/ 2162708 h 2199797"/>
              <a:gd name="connsiteX17" fmla="*/ 1722886 w 3782590"/>
              <a:gd name="connsiteY17" fmla="*/ 2177806 h 2199797"/>
              <a:gd name="connsiteX18" fmla="*/ 1922372 w 3782590"/>
              <a:gd name="connsiteY18" fmla="*/ 2170387 h 2199797"/>
              <a:gd name="connsiteX19" fmla="*/ 2107554 w 3782590"/>
              <a:gd name="connsiteY19" fmla="*/ 2177023 h 2199797"/>
              <a:gd name="connsiteX20" fmla="*/ 2216562 w 3782590"/>
              <a:gd name="connsiteY20" fmla="*/ 1962824 h 2199797"/>
              <a:gd name="connsiteX21" fmla="*/ 2249817 w 3782590"/>
              <a:gd name="connsiteY21" fmla="*/ 1476341 h 2199797"/>
              <a:gd name="connsiteX22" fmla="*/ 2284274 w 3782590"/>
              <a:gd name="connsiteY22" fmla="*/ 988832 h 2199797"/>
              <a:gd name="connsiteX23" fmla="*/ 2360816 w 3782590"/>
              <a:gd name="connsiteY23" fmla="*/ 1168086 h 2199797"/>
              <a:gd name="connsiteX24" fmla="*/ 2401314 w 3782590"/>
              <a:gd name="connsiteY24" fmla="*/ 1913056 h 2199797"/>
              <a:gd name="connsiteX25" fmla="*/ 2480353 w 3782590"/>
              <a:gd name="connsiteY25" fmla="*/ 2176942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2457"/>
              <a:gd name="connsiteX1" fmla="*/ 34487 w 3782590"/>
              <a:gd name="connsiteY1" fmla="*/ 480432 h 2192457"/>
              <a:gd name="connsiteX2" fmla="*/ 51843 w 3782590"/>
              <a:gd name="connsiteY2" fmla="*/ 4563 h 2192457"/>
              <a:gd name="connsiteX3" fmla="*/ 110630 w 3782590"/>
              <a:gd name="connsiteY3" fmla="*/ 296229 h 2192457"/>
              <a:gd name="connsiteX4" fmla="*/ 193229 w 3782590"/>
              <a:gd name="connsiteY4" fmla="*/ 1175380 h 2192457"/>
              <a:gd name="connsiteX5" fmla="*/ 301793 w 3782590"/>
              <a:gd name="connsiteY5" fmla="*/ 1650009 h 2192457"/>
              <a:gd name="connsiteX6" fmla="*/ 379022 w 3782590"/>
              <a:gd name="connsiteY6" fmla="*/ 1827344 h 2192457"/>
              <a:gd name="connsiteX7" fmla="*/ 554355 w 3782590"/>
              <a:gd name="connsiteY7" fmla="*/ 1549001 h 2192457"/>
              <a:gd name="connsiteX8" fmla="*/ 621126 w 3782590"/>
              <a:gd name="connsiteY8" fmla="*/ 1807811 h 2192457"/>
              <a:gd name="connsiteX9" fmla="*/ 677043 w 3782590"/>
              <a:gd name="connsiteY9" fmla="*/ 1597563 h 2192457"/>
              <a:gd name="connsiteX10" fmla="*/ 757596 w 3782590"/>
              <a:gd name="connsiteY10" fmla="*/ 700190 h 2192457"/>
              <a:gd name="connsiteX11" fmla="*/ 870392 w 3782590"/>
              <a:gd name="connsiteY11" fmla="*/ 1635743 h 2192457"/>
              <a:gd name="connsiteX12" fmla="*/ 959809 w 3782590"/>
              <a:gd name="connsiteY12" fmla="*/ 1987675 h 2192457"/>
              <a:gd name="connsiteX13" fmla="*/ 1070539 w 3782590"/>
              <a:gd name="connsiteY13" fmla="*/ 2080492 h 2192457"/>
              <a:gd name="connsiteX14" fmla="*/ 1199557 w 3782590"/>
              <a:gd name="connsiteY14" fmla="*/ 2152074 h 2192457"/>
              <a:gd name="connsiteX15" fmla="*/ 1334321 w 3782590"/>
              <a:gd name="connsiteY15" fmla="*/ 2150004 h 2192457"/>
              <a:gd name="connsiteX16" fmla="*/ 1545781 w 3782590"/>
              <a:gd name="connsiteY16" fmla="*/ 2162708 h 2192457"/>
              <a:gd name="connsiteX17" fmla="*/ 1722886 w 3782590"/>
              <a:gd name="connsiteY17" fmla="*/ 2177806 h 2192457"/>
              <a:gd name="connsiteX18" fmla="*/ 1922372 w 3782590"/>
              <a:gd name="connsiteY18" fmla="*/ 2170387 h 2192457"/>
              <a:gd name="connsiteX19" fmla="*/ 2107554 w 3782590"/>
              <a:gd name="connsiteY19" fmla="*/ 2177023 h 2192457"/>
              <a:gd name="connsiteX20" fmla="*/ 2216562 w 3782590"/>
              <a:gd name="connsiteY20" fmla="*/ 1962824 h 2192457"/>
              <a:gd name="connsiteX21" fmla="*/ 2249817 w 3782590"/>
              <a:gd name="connsiteY21" fmla="*/ 1476341 h 2192457"/>
              <a:gd name="connsiteX22" fmla="*/ 2284274 w 3782590"/>
              <a:gd name="connsiteY22" fmla="*/ 988832 h 2192457"/>
              <a:gd name="connsiteX23" fmla="*/ 2360816 w 3782590"/>
              <a:gd name="connsiteY23" fmla="*/ 1168086 h 2192457"/>
              <a:gd name="connsiteX24" fmla="*/ 2401314 w 3782590"/>
              <a:gd name="connsiteY24" fmla="*/ 1913056 h 2192457"/>
              <a:gd name="connsiteX25" fmla="*/ 2480353 w 3782590"/>
              <a:gd name="connsiteY25" fmla="*/ 2176942 h 2192457"/>
              <a:gd name="connsiteX26" fmla="*/ 2656223 w 3782590"/>
              <a:gd name="connsiteY26" fmla="*/ 2179771 h 2192457"/>
              <a:gd name="connsiteX27" fmla="*/ 2879990 w 3782590"/>
              <a:gd name="connsiteY27" fmla="*/ 2192457 h 2192457"/>
              <a:gd name="connsiteX28" fmla="*/ 3782590 w 3782590"/>
              <a:gd name="connsiteY28" fmla="*/ 2185314 h 2192457"/>
              <a:gd name="connsiteX0" fmla="*/ 0 w 3782590"/>
              <a:gd name="connsiteY0" fmla="*/ 1092321 h 2192457"/>
              <a:gd name="connsiteX1" fmla="*/ 34487 w 3782590"/>
              <a:gd name="connsiteY1" fmla="*/ 480432 h 2192457"/>
              <a:gd name="connsiteX2" fmla="*/ 51843 w 3782590"/>
              <a:gd name="connsiteY2" fmla="*/ 4563 h 2192457"/>
              <a:gd name="connsiteX3" fmla="*/ 110630 w 3782590"/>
              <a:gd name="connsiteY3" fmla="*/ 296229 h 2192457"/>
              <a:gd name="connsiteX4" fmla="*/ 193229 w 3782590"/>
              <a:gd name="connsiteY4" fmla="*/ 1175380 h 2192457"/>
              <a:gd name="connsiteX5" fmla="*/ 273073 w 3782590"/>
              <a:gd name="connsiteY5" fmla="*/ 1448056 h 2192457"/>
              <a:gd name="connsiteX6" fmla="*/ 379022 w 3782590"/>
              <a:gd name="connsiteY6" fmla="*/ 1827344 h 2192457"/>
              <a:gd name="connsiteX7" fmla="*/ 554355 w 3782590"/>
              <a:gd name="connsiteY7" fmla="*/ 1549001 h 2192457"/>
              <a:gd name="connsiteX8" fmla="*/ 621126 w 3782590"/>
              <a:gd name="connsiteY8" fmla="*/ 1807811 h 2192457"/>
              <a:gd name="connsiteX9" fmla="*/ 677043 w 3782590"/>
              <a:gd name="connsiteY9" fmla="*/ 1597563 h 2192457"/>
              <a:gd name="connsiteX10" fmla="*/ 757596 w 3782590"/>
              <a:gd name="connsiteY10" fmla="*/ 700190 h 2192457"/>
              <a:gd name="connsiteX11" fmla="*/ 870392 w 3782590"/>
              <a:gd name="connsiteY11" fmla="*/ 1635743 h 2192457"/>
              <a:gd name="connsiteX12" fmla="*/ 959809 w 3782590"/>
              <a:gd name="connsiteY12" fmla="*/ 1987675 h 2192457"/>
              <a:gd name="connsiteX13" fmla="*/ 1070539 w 3782590"/>
              <a:gd name="connsiteY13" fmla="*/ 2080492 h 2192457"/>
              <a:gd name="connsiteX14" fmla="*/ 1199557 w 3782590"/>
              <a:gd name="connsiteY14" fmla="*/ 2152074 h 2192457"/>
              <a:gd name="connsiteX15" fmla="*/ 1334321 w 3782590"/>
              <a:gd name="connsiteY15" fmla="*/ 2150004 h 2192457"/>
              <a:gd name="connsiteX16" fmla="*/ 1545781 w 3782590"/>
              <a:gd name="connsiteY16" fmla="*/ 2162708 h 2192457"/>
              <a:gd name="connsiteX17" fmla="*/ 1722886 w 3782590"/>
              <a:gd name="connsiteY17" fmla="*/ 2177806 h 2192457"/>
              <a:gd name="connsiteX18" fmla="*/ 1922372 w 3782590"/>
              <a:gd name="connsiteY18" fmla="*/ 2170387 h 2192457"/>
              <a:gd name="connsiteX19" fmla="*/ 2107554 w 3782590"/>
              <a:gd name="connsiteY19" fmla="*/ 2177023 h 2192457"/>
              <a:gd name="connsiteX20" fmla="*/ 2216562 w 3782590"/>
              <a:gd name="connsiteY20" fmla="*/ 1962824 h 2192457"/>
              <a:gd name="connsiteX21" fmla="*/ 2249817 w 3782590"/>
              <a:gd name="connsiteY21" fmla="*/ 1476341 h 2192457"/>
              <a:gd name="connsiteX22" fmla="*/ 2284274 w 3782590"/>
              <a:gd name="connsiteY22" fmla="*/ 988832 h 2192457"/>
              <a:gd name="connsiteX23" fmla="*/ 2360816 w 3782590"/>
              <a:gd name="connsiteY23" fmla="*/ 1168086 h 2192457"/>
              <a:gd name="connsiteX24" fmla="*/ 2401314 w 3782590"/>
              <a:gd name="connsiteY24" fmla="*/ 1913056 h 2192457"/>
              <a:gd name="connsiteX25" fmla="*/ 2480353 w 3782590"/>
              <a:gd name="connsiteY25" fmla="*/ 2176942 h 2192457"/>
              <a:gd name="connsiteX26" fmla="*/ 2656223 w 3782590"/>
              <a:gd name="connsiteY26" fmla="*/ 2179771 h 2192457"/>
              <a:gd name="connsiteX27" fmla="*/ 2879990 w 3782590"/>
              <a:gd name="connsiteY27" fmla="*/ 2192457 h 2192457"/>
              <a:gd name="connsiteX28" fmla="*/ 3782590 w 3782590"/>
              <a:gd name="connsiteY28" fmla="*/ 2185314 h 2192457"/>
              <a:gd name="connsiteX0" fmla="*/ 0 w 3782590"/>
              <a:gd name="connsiteY0" fmla="*/ 1097800 h 2197936"/>
              <a:gd name="connsiteX1" fmla="*/ 34487 w 3782590"/>
              <a:gd name="connsiteY1" fmla="*/ 485911 h 2197936"/>
              <a:gd name="connsiteX2" fmla="*/ 63331 w 3782590"/>
              <a:gd name="connsiteY2" fmla="*/ 4433 h 2197936"/>
              <a:gd name="connsiteX3" fmla="*/ 110630 w 3782590"/>
              <a:gd name="connsiteY3" fmla="*/ 301708 h 2197936"/>
              <a:gd name="connsiteX4" fmla="*/ 193229 w 3782590"/>
              <a:gd name="connsiteY4" fmla="*/ 1180859 h 2197936"/>
              <a:gd name="connsiteX5" fmla="*/ 273073 w 3782590"/>
              <a:gd name="connsiteY5" fmla="*/ 1453535 h 2197936"/>
              <a:gd name="connsiteX6" fmla="*/ 379022 w 3782590"/>
              <a:gd name="connsiteY6" fmla="*/ 1832823 h 2197936"/>
              <a:gd name="connsiteX7" fmla="*/ 554355 w 3782590"/>
              <a:gd name="connsiteY7" fmla="*/ 1554480 h 2197936"/>
              <a:gd name="connsiteX8" fmla="*/ 621126 w 3782590"/>
              <a:gd name="connsiteY8" fmla="*/ 1813290 h 2197936"/>
              <a:gd name="connsiteX9" fmla="*/ 677043 w 3782590"/>
              <a:gd name="connsiteY9" fmla="*/ 1603042 h 2197936"/>
              <a:gd name="connsiteX10" fmla="*/ 757596 w 3782590"/>
              <a:gd name="connsiteY10" fmla="*/ 705669 h 2197936"/>
              <a:gd name="connsiteX11" fmla="*/ 870392 w 3782590"/>
              <a:gd name="connsiteY11" fmla="*/ 1641222 h 2197936"/>
              <a:gd name="connsiteX12" fmla="*/ 959809 w 3782590"/>
              <a:gd name="connsiteY12" fmla="*/ 1993154 h 2197936"/>
              <a:gd name="connsiteX13" fmla="*/ 1070539 w 3782590"/>
              <a:gd name="connsiteY13" fmla="*/ 2085971 h 2197936"/>
              <a:gd name="connsiteX14" fmla="*/ 1199557 w 3782590"/>
              <a:gd name="connsiteY14" fmla="*/ 2157553 h 2197936"/>
              <a:gd name="connsiteX15" fmla="*/ 1334321 w 3782590"/>
              <a:gd name="connsiteY15" fmla="*/ 2155483 h 2197936"/>
              <a:gd name="connsiteX16" fmla="*/ 1545781 w 3782590"/>
              <a:gd name="connsiteY16" fmla="*/ 2168187 h 2197936"/>
              <a:gd name="connsiteX17" fmla="*/ 1722886 w 3782590"/>
              <a:gd name="connsiteY17" fmla="*/ 2183285 h 2197936"/>
              <a:gd name="connsiteX18" fmla="*/ 1922372 w 3782590"/>
              <a:gd name="connsiteY18" fmla="*/ 2175866 h 2197936"/>
              <a:gd name="connsiteX19" fmla="*/ 2107554 w 3782590"/>
              <a:gd name="connsiteY19" fmla="*/ 2182502 h 2197936"/>
              <a:gd name="connsiteX20" fmla="*/ 2216562 w 3782590"/>
              <a:gd name="connsiteY20" fmla="*/ 1968303 h 2197936"/>
              <a:gd name="connsiteX21" fmla="*/ 2249817 w 3782590"/>
              <a:gd name="connsiteY21" fmla="*/ 1481820 h 2197936"/>
              <a:gd name="connsiteX22" fmla="*/ 2284274 w 3782590"/>
              <a:gd name="connsiteY22" fmla="*/ 994311 h 2197936"/>
              <a:gd name="connsiteX23" fmla="*/ 2360816 w 3782590"/>
              <a:gd name="connsiteY23" fmla="*/ 1173565 h 2197936"/>
              <a:gd name="connsiteX24" fmla="*/ 2401314 w 3782590"/>
              <a:gd name="connsiteY24" fmla="*/ 1918535 h 2197936"/>
              <a:gd name="connsiteX25" fmla="*/ 2480353 w 3782590"/>
              <a:gd name="connsiteY25" fmla="*/ 2182421 h 2197936"/>
              <a:gd name="connsiteX26" fmla="*/ 2656223 w 3782590"/>
              <a:gd name="connsiteY26" fmla="*/ 2185250 h 2197936"/>
              <a:gd name="connsiteX27" fmla="*/ 2879990 w 3782590"/>
              <a:gd name="connsiteY27" fmla="*/ 2197936 h 2197936"/>
              <a:gd name="connsiteX28" fmla="*/ 3782590 w 3782590"/>
              <a:gd name="connsiteY28" fmla="*/ 2190793 h 2197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3782590" h="2197936">
                <a:moveTo>
                  <a:pt x="0" y="1097800"/>
                </a:moveTo>
                <a:cubicBezTo>
                  <a:pt x="21609" y="829394"/>
                  <a:pt x="23932" y="668139"/>
                  <a:pt x="34487" y="485911"/>
                </a:cubicBezTo>
                <a:cubicBezTo>
                  <a:pt x="45042" y="303683"/>
                  <a:pt x="50641" y="35133"/>
                  <a:pt x="63331" y="4433"/>
                </a:cubicBezTo>
                <a:cubicBezTo>
                  <a:pt x="76021" y="-26267"/>
                  <a:pt x="88980" y="105637"/>
                  <a:pt x="110630" y="301708"/>
                </a:cubicBezTo>
                <a:cubicBezTo>
                  <a:pt x="132280" y="497779"/>
                  <a:pt x="166155" y="988888"/>
                  <a:pt x="193229" y="1180859"/>
                </a:cubicBezTo>
                <a:cubicBezTo>
                  <a:pt x="220303" y="1372830"/>
                  <a:pt x="242108" y="1344874"/>
                  <a:pt x="273073" y="1453535"/>
                </a:cubicBezTo>
                <a:cubicBezTo>
                  <a:pt x="304038" y="1562196"/>
                  <a:pt x="332142" y="1815999"/>
                  <a:pt x="379022" y="1832823"/>
                </a:cubicBezTo>
                <a:cubicBezTo>
                  <a:pt x="425902" y="1849647"/>
                  <a:pt x="514004" y="1557735"/>
                  <a:pt x="554355" y="1554480"/>
                </a:cubicBezTo>
                <a:cubicBezTo>
                  <a:pt x="594706" y="1551225"/>
                  <a:pt x="600678" y="1805196"/>
                  <a:pt x="621126" y="1813290"/>
                </a:cubicBezTo>
                <a:cubicBezTo>
                  <a:pt x="641574" y="1821384"/>
                  <a:pt x="654298" y="1787645"/>
                  <a:pt x="677043" y="1603042"/>
                </a:cubicBezTo>
                <a:cubicBezTo>
                  <a:pt x="699788" y="1418439"/>
                  <a:pt x="725371" y="699306"/>
                  <a:pt x="757596" y="705669"/>
                </a:cubicBezTo>
                <a:cubicBezTo>
                  <a:pt x="789821" y="712032"/>
                  <a:pt x="836690" y="1426641"/>
                  <a:pt x="870392" y="1641222"/>
                </a:cubicBezTo>
                <a:cubicBezTo>
                  <a:pt x="904094" y="1855803"/>
                  <a:pt x="926451" y="1919029"/>
                  <a:pt x="959809" y="1993154"/>
                </a:cubicBezTo>
                <a:cubicBezTo>
                  <a:pt x="993167" y="2067279"/>
                  <a:pt x="1030581" y="2058571"/>
                  <a:pt x="1070539" y="2085971"/>
                </a:cubicBezTo>
                <a:cubicBezTo>
                  <a:pt x="1110497" y="2113371"/>
                  <a:pt x="1155593" y="2145968"/>
                  <a:pt x="1199557" y="2157553"/>
                </a:cubicBezTo>
                <a:cubicBezTo>
                  <a:pt x="1243521" y="2169138"/>
                  <a:pt x="1276617" y="2153711"/>
                  <a:pt x="1334321" y="2155483"/>
                </a:cubicBezTo>
                <a:cubicBezTo>
                  <a:pt x="1392025" y="2157255"/>
                  <a:pt x="1481020" y="2163553"/>
                  <a:pt x="1545781" y="2168187"/>
                </a:cubicBezTo>
                <a:cubicBezTo>
                  <a:pt x="1610542" y="2172821"/>
                  <a:pt x="1660121" y="2182005"/>
                  <a:pt x="1722886" y="2183285"/>
                </a:cubicBezTo>
                <a:cubicBezTo>
                  <a:pt x="1785651" y="2184565"/>
                  <a:pt x="1858261" y="2175997"/>
                  <a:pt x="1922372" y="2175866"/>
                </a:cubicBezTo>
                <a:cubicBezTo>
                  <a:pt x="1986483" y="2175736"/>
                  <a:pt x="2042247" y="2182502"/>
                  <a:pt x="2107554" y="2182502"/>
                </a:cubicBezTo>
                <a:cubicBezTo>
                  <a:pt x="2172861" y="2182502"/>
                  <a:pt x="2192852" y="2085083"/>
                  <a:pt x="2216562" y="1968303"/>
                </a:cubicBezTo>
                <a:cubicBezTo>
                  <a:pt x="2240273" y="1851523"/>
                  <a:pt x="2238532" y="1644152"/>
                  <a:pt x="2249817" y="1481820"/>
                </a:cubicBezTo>
                <a:cubicBezTo>
                  <a:pt x="2261102" y="1319488"/>
                  <a:pt x="2265774" y="1045687"/>
                  <a:pt x="2284274" y="994311"/>
                </a:cubicBezTo>
                <a:cubicBezTo>
                  <a:pt x="2302774" y="942935"/>
                  <a:pt x="2341309" y="1019528"/>
                  <a:pt x="2360816" y="1173565"/>
                </a:cubicBezTo>
                <a:cubicBezTo>
                  <a:pt x="2380323" y="1327602"/>
                  <a:pt x="2381391" y="1750392"/>
                  <a:pt x="2401314" y="1918535"/>
                </a:cubicBezTo>
                <a:cubicBezTo>
                  <a:pt x="2421237" y="2086678"/>
                  <a:pt x="2437868" y="2137969"/>
                  <a:pt x="2480353" y="2182421"/>
                </a:cubicBezTo>
                <a:cubicBezTo>
                  <a:pt x="2522838" y="2226873"/>
                  <a:pt x="2622654" y="2148749"/>
                  <a:pt x="2656223" y="2185250"/>
                </a:cubicBezTo>
                <a:cubicBezTo>
                  <a:pt x="2709896" y="2182483"/>
                  <a:pt x="2692262" y="2197012"/>
                  <a:pt x="2879990" y="2197936"/>
                </a:cubicBezTo>
                <a:lnTo>
                  <a:pt x="3782590" y="2190793"/>
                </a:lnTo>
              </a:path>
            </a:pathLst>
          </a:cu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3" name="TextovéPole 13"/>
          <p:cNvSpPr txBox="1">
            <a:spLocks noChangeArrowheads="1"/>
          </p:cNvSpPr>
          <p:nvPr/>
        </p:nvSpPr>
        <p:spPr bwMode="auto">
          <a:xfrm rot="16200000">
            <a:off x="-860405" y="4333299"/>
            <a:ext cx="268783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 smtClean="0"/>
              <a:t>Spektrum SBP (</a:t>
            </a:r>
            <a:r>
              <a:rPr lang="cs-CZ" altLang="cs-CZ" sz="2000" dirty="0" err="1" smtClean="0"/>
              <a:t>n.u</a:t>
            </a:r>
            <a:r>
              <a:rPr lang="cs-CZ" altLang="cs-CZ" sz="2000" dirty="0" smtClean="0"/>
              <a:t>.)</a:t>
            </a:r>
            <a:endParaRPr lang="cs-CZ" altLang="cs-CZ" sz="2000" dirty="0"/>
          </a:p>
        </p:txBody>
      </p:sp>
    </p:spTree>
    <p:extLst>
      <p:ext uri="{BB962C8B-B14F-4D97-AF65-F5344CB8AC3E}">
        <p14:creationId xmlns:p14="http://schemas.microsoft.com/office/powerpoint/2010/main" val="3894827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6" grpId="0" animBg="1"/>
      <p:bldP spid="19" grpId="0"/>
      <p:bldP spid="3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611560" y="332656"/>
            <a:ext cx="8280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smtClean="0"/>
              <a:t>Variabilita srdeční frekvence</a:t>
            </a:r>
            <a:endParaRPr lang="cs-CZ" sz="3200" b="1" dirty="0"/>
          </a:p>
        </p:txBody>
      </p:sp>
      <p:sp>
        <p:nvSpPr>
          <p:cNvPr id="5" name="TextovéPole 4"/>
          <p:cNvSpPr txBox="1"/>
          <p:nvPr/>
        </p:nvSpPr>
        <p:spPr>
          <a:xfrm>
            <a:off x="323279" y="836712"/>
            <a:ext cx="84971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Signál: 5 minutová časová řada RR intervalů měřených tep po tepu</a:t>
            </a:r>
            <a:endParaRPr lang="cs-CZ" sz="2400" dirty="0"/>
          </a:p>
        </p:txBody>
      </p:sp>
      <p:sp>
        <p:nvSpPr>
          <p:cNvPr id="7" name="Volný tvar 6"/>
          <p:cNvSpPr/>
          <p:nvPr/>
        </p:nvSpPr>
        <p:spPr>
          <a:xfrm>
            <a:off x="2987824" y="3284984"/>
            <a:ext cx="3853861" cy="2727065"/>
          </a:xfrm>
          <a:custGeom>
            <a:avLst/>
            <a:gdLst>
              <a:gd name="connsiteX0" fmla="*/ 3162300 w 3162300"/>
              <a:gd name="connsiteY0" fmla="*/ 3024188 h 3038475"/>
              <a:gd name="connsiteX1" fmla="*/ 0 w 3162300"/>
              <a:gd name="connsiteY1" fmla="*/ 3038475 h 3038475"/>
              <a:gd name="connsiteX2" fmla="*/ 0 w 3162300"/>
              <a:gd name="connsiteY2" fmla="*/ 1147763 h 3038475"/>
              <a:gd name="connsiteX3" fmla="*/ 23812 w 3162300"/>
              <a:gd name="connsiteY3" fmla="*/ 600075 h 3038475"/>
              <a:gd name="connsiteX4" fmla="*/ 33337 w 3162300"/>
              <a:gd name="connsiteY4" fmla="*/ 219075 h 3038475"/>
              <a:gd name="connsiteX5" fmla="*/ 52387 w 3162300"/>
              <a:gd name="connsiteY5" fmla="*/ 0 h 3038475"/>
              <a:gd name="connsiteX6" fmla="*/ 104775 w 3162300"/>
              <a:gd name="connsiteY6" fmla="*/ 219075 h 3038475"/>
              <a:gd name="connsiteX7" fmla="*/ 119062 w 3162300"/>
              <a:gd name="connsiteY7" fmla="*/ 576263 h 3038475"/>
              <a:gd name="connsiteX8" fmla="*/ 123825 w 3162300"/>
              <a:gd name="connsiteY8" fmla="*/ 962025 h 3038475"/>
              <a:gd name="connsiteX9" fmla="*/ 142875 w 3162300"/>
              <a:gd name="connsiteY9" fmla="*/ 1443038 h 3038475"/>
              <a:gd name="connsiteX10" fmla="*/ 142875 w 3162300"/>
              <a:gd name="connsiteY10" fmla="*/ 1785938 h 3038475"/>
              <a:gd name="connsiteX11" fmla="*/ 157162 w 3162300"/>
              <a:gd name="connsiteY11" fmla="*/ 2100263 h 3038475"/>
              <a:gd name="connsiteX12" fmla="*/ 176212 w 3162300"/>
              <a:gd name="connsiteY12" fmla="*/ 2400300 h 3038475"/>
              <a:gd name="connsiteX13" fmla="*/ 195262 w 3162300"/>
              <a:gd name="connsiteY13" fmla="*/ 2586038 h 3038475"/>
              <a:gd name="connsiteX14" fmla="*/ 214312 w 3162300"/>
              <a:gd name="connsiteY14" fmla="*/ 2743200 h 3038475"/>
              <a:gd name="connsiteX15" fmla="*/ 261937 w 3162300"/>
              <a:gd name="connsiteY15" fmla="*/ 2786063 h 3038475"/>
              <a:gd name="connsiteX16" fmla="*/ 328612 w 3162300"/>
              <a:gd name="connsiteY16" fmla="*/ 2728913 h 3038475"/>
              <a:gd name="connsiteX17" fmla="*/ 381000 w 3162300"/>
              <a:gd name="connsiteY17" fmla="*/ 2705100 h 3038475"/>
              <a:gd name="connsiteX18" fmla="*/ 433387 w 3162300"/>
              <a:gd name="connsiteY18" fmla="*/ 2728913 h 3038475"/>
              <a:gd name="connsiteX19" fmla="*/ 466725 w 3162300"/>
              <a:gd name="connsiteY19" fmla="*/ 2790825 h 3038475"/>
              <a:gd name="connsiteX20" fmla="*/ 514350 w 3162300"/>
              <a:gd name="connsiteY20" fmla="*/ 2671763 h 3038475"/>
              <a:gd name="connsiteX21" fmla="*/ 542925 w 3162300"/>
              <a:gd name="connsiteY21" fmla="*/ 2486025 h 3038475"/>
              <a:gd name="connsiteX22" fmla="*/ 571500 w 3162300"/>
              <a:gd name="connsiteY22" fmla="*/ 2333625 h 3038475"/>
              <a:gd name="connsiteX23" fmla="*/ 590550 w 3162300"/>
              <a:gd name="connsiteY23" fmla="*/ 2200275 h 3038475"/>
              <a:gd name="connsiteX24" fmla="*/ 628650 w 3162300"/>
              <a:gd name="connsiteY24" fmla="*/ 2090738 h 3038475"/>
              <a:gd name="connsiteX25" fmla="*/ 685800 w 3162300"/>
              <a:gd name="connsiteY25" fmla="*/ 2286000 h 3038475"/>
              <a:gd name="connsiteX26" fmla="*/ 700087 w 3162300"/>
              <a:gd name="connsiteY26" fmla="*/ 2419350 h 3038475"/>
              <a:gd name="connsiteX27" fmla="*/ 719137 w 3162300"/>
              <a:gd name="connsiteY27" fmla="*/ 2566988 h 3038475"/>
              <a:gd name="connsiteX28" fmla="*/ 733425 w 3162300"/>
              <a:gd name="connsiteY28" fmla="*/ 2695575 h 3038475"/>
              <a:gd name="connsiteX29" fmla="*/ 757237 w 3162300"/>
              <a:gd name="connsiteY29" fmla="*/ 2795588 h 3038475"/>
              <a:gd name="connsiteX30" fmla="*/ 795337 w 3162300"/>
              <a:gd name="connsiteY30" fmla="*/ 2867025 h 3038475"/>
              <a:gd name="connsiteX31" fmla="*/ 828675 w 3162300"/>
              <a:gd name="connsiteY31" fmla="*/ 2776538 h 3038475"/>
              <a:gd name="connsiteX32" fmla="*/ 866775 w 3162300"/>
              <a:gd name="connsiteY32" fmla="*/ 2728913 h 3038475"/>
              <a:gd name="connsiteX33" fmla="*/ 947737 w 3162300"/>
              <a:gd name="connsiteY33" fmla="*/ 2771775 h 3038475"/>
              <a:gd name="connsiteX34" fmla="*/ 995362 w 3162300"/>
              <a:gd name="connsiteY34" fmla="*/ 2700338 h 3038475"/>
              <a:gd name="connsiteX35" fmla="*/ 1047750 w 3162300"/>
              <a:gd name="connsiteY35" fmla="*/ 2662238 h 3038475"/>
              <a:gd name="connsiteX36" fmla="*/ 1143000 w 3162300"/>
              <a:gd name="connsiteY36" fmla="*/ 2786063 h 3038475"/>
              <a:gd name="connsiteX37" fmla="*/ 1195387 w 3162300"/>
              <a:gd name="connsiteY37" fmla="*/ 2857500 h 3038475"/>
              <a:gd name="connsiteX38" fmla="*/ 1247775 w 3162300"/>
              <a:gd name="connsiteY38" fmla="*/ 2919413 h 3038475"/>
              <a:gd name="connsiteX39" fmla="*/ 1300162 w 3162300"/>
              <a:gd name="connsiteY39" fmla="*/ 2838450 h 3038475"/>
              <a:gd name="connsiteX40" fmla="*/ 1352550 w 3162300"/>
              <a:gd name="connsiteY40" fmla="*/ 2776538 h 3038475"/>
              <a:gd name="connsiteX41" fmla="*/ 1385887 w 3162300"/>
              <a:gd name="connsiteY41" fmla="*/ 2781300 h 3038475"/>
              <a:gd name="connsiteX42" fmla="*/ 1423987 w 3162300"/>
              <a:gd name="connsiteY42" fmla="*/ 2862263 h 3038475"/>
              <a:gd name="connsiteX43" fmla="*/ 1476375 w 3162300"/>
              <a:gd name="connsiteY43" fmla="*/ 2928938 h 3038475"/>
              <a:gd name="connsiteX44" fmla="*/ 1519237 w 3162300"/>
              <a:gd name="connsiteY44" fmla="*/ 2952750 h 3038475"/>
              <a:gd name="connsiteX45" fmla="*/ 1590675 w 3162300"/>
              <a:gd name="connsiteY45" fmla="*/ 3005138 h 3038475"/>
              <a:gd name="connsiteX46" fmla="*/ 1695450 w 3162300"/>
              <a:gd name="connsiteY46" fmla="*/ 2952750 h 3038475"/>
              <a:gd name="connsiteX47" fmla="*/ 1752600 w 3162300"/>
              <a:gd name="connsiteY47" fmla="*/ 2967038 h 3038475"/>
              <a:gd name="connsiteX48" fmla="*/ 1785937 w 3162300"/>
              <a:gd name="connsiteY48" fmla="*/ 3005138 h 3038475"/>
              <a:gd name="connsiteX49" fmla="*/ 1838325 w 3162300"/>
              <a:gd name="connsiteY49" fmla="*/ 2947988 h 3038475"/>
              <a:gd name="connsiteX50" fmla="*/ 1890712 w 3162300"/>
              <a:gd name="connsiteY50" fmla="*/ 3019425 h 3038475"/>
              <a:gd name="connsiteX51" fmla="*/ 1914525 w 3162300"/>
              <a:gd name="connsiteY51" fmla="*/ 2886075 h 3038475"/>
              <a:gd name="connsiteX52" fmla="*/ 1947862 w 3162300"/>
              <a:gd name="connsiteY52" fmla="*/ 2643188 h 3038475"/>
              <a:gd name="connsiteX53" fmla="*/ 1962150 w 3162300"/>
              <a:gd name="connsiteY53" fmla="*/ 2362200 h 3038475"/>
              <a:gd name="connsiteX54" fmla="*/ 1981200 w 3162300"/>
              <a:gd name="connsiteY54" fmla="*/ 1809750 h 3038475"/>
              <a:gd name="connsiteX55" fmla="*/ 1995487 w 3162300"/>
              <a:gd name="connsiteY55" fmla="*/ 1581150 h 3038475"/>
              <a:gd name="connsiteX56" fmla="*/ 2005012 w 3162300"/>
              <a:gd name="connsiteY56" fmla="*/ 1438275 h 3038475"/>
              <a:gd name="connsiteX57" fmla="*/ 2052637 w 3162300"/>
              <a:gd name="connsiteY57" fmla="*/ 1628775 h 3038475"/>
              <a:gd name="connsiteX58" fmla="*/ 2057400 w 3162300"/>
              <a:gd name="connsiteY58" fmla="*/ 1781175 h 3038475"/>
              <a:gd name="connsiteX59" fmla="*/ 2071687 w 3162300"/>
              <a:gd name="connsiteY59" fmla="*/ 2071688 h 3038475"/>
              <a:gd name="connsiteX60" fmla="*/ 2081212 w 3162300"/>
              <a:gd name="connsiteY60" fmla="*/ 2333625 h 3038475"/>
              <a:gd name="connsiteX61" fmla="*/ 2095500 w 3162300"/>
              <a:gd name="connsiteY61" fmla="*/ 2571750 h 3038475"/>
              <a:gd name="connsiteX62" fmla="*/ 2105025 w 3162300"/>
              <a:gd name="connsiteY62" fmla="*/ 2862263 h 3038475"/>
              <a:gd name="connsiteX63" fmla="*/ 2162175 w 3162300"/>
              <a:gd name="connsiteY63" fmla="*/ 3033713 h 3038475"/>
              <a:gd name="connsiteX64" fmla="*/ 2214562 w 3162300"/>
              <a:gd name="connsiteY64" fmla="*/ 3014663 h 3038475"/>
              <a:gd name="connsiteX65" fmla="*/ 2238375 w 3162300"/>
              <a:gd name="connsiteY65" fmla="*/ 3033713 h 3038475"/>
              <a:gd name="connsiteX66" fmla="*/ 2319337 w 3162300"/>
              <a:gd name="connsiteY66" fmla="*/ 3009900 h 3038475"/>
              <a:gd name="connsiteX67" fmla="*/ 2319337 w 3162300"/>
              <a:gd name="connsiteY67" fmla="*/ 3009900 h 3038475"/>
              <a:gd name="connsiteX68" fmla="*/ 3162300 w 3162300"/>
              <a:gd name="connsiteY68" fmla="*/ 3024188 h 3038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3162300" h="3038475">
                <a:moveTo>
                  <a:pt x="3162300" y="3024188"/>
                </a:moveTo>
                <a:lnTo>
                  <a:pt x="0" y="3038475"/>
                </a:lnTo>
                <a:lnTo>
                  <a:pt x="0" y="1147763"/>
                </a:lnTo>
                <a:lnTo>
                  <a:pt x="23812" y="600075"/>
                </a:lnTo>
                <a:lnTo>
                  <a:pt x="33337" y="219075"/>
                </a:lnTo>
                <a:lnTo>
                  <a:pt x="52387" y="0"/>
                </a:lnTo>
                <a:lnTo>
                  <a:pt x="104775" y="219075"/>
                </a:lnTo>
                <a:lnTo>
                  <a:pt x="119062" y="576263"/>
                </a:lnTo>
                <a:cubicBezTo>
                  <a:pt x="120650" y="704850"/>
                  <a:pt x="122237" y="833438"/>
                  <a:pt x="123825" y="962025"/>
                </a:cubicBezTo>
                <a:lnTo>
                  <a:pt x="142875" y="1443038"/>
                </a:lnTo>
                <a:lnTo>
                  <a:pt x="142875" y="1785938"/>
                </a:lnTo>
                <a:lnTo>
                  <a:pt x="157162" y="2100263"/>
                </a:lnTo>
                <a:lnTo>
                  <a:pt x="176212" y="2400300"/>
                </a:lnTo>
                <a:lnTo>
                  <a:pt x="195262" y="2586038"/>
                </a:lnTo>
                <a:lnTo>
                  <a:pt x="214312" y="2743200"/>
                </a:lnTo>
                <a:lnTo>
                  <a:pt x="261937" y="2786063"/>
                </a:lnTo>
                <a:lnTo>
                  <a:pt x="328612" y="2728913"/>
                </a:lnTo>
                <a:lnTo>
                  <a:pt x="381000" y="2705100"/>
                </a:lnTo>
                <a:lnTo>
                  <a:pt x="433387" y="2728913"/>
                </a:lnTo>
                <a:lnTo>
                  <a:pt x="466725" y="2790825"/>
                </a:lnTo>
                <a:lnTo>
                  <a:pt x="514350" y="2671763"/>
                </a:lnTo>
                <a:lnTo>
                  <a:pt x="542925" y="2486025"/>
                </a:lnTo>
                <a:lnTo>
                  <a:pt x="571500" y="2333625"/>
                </a:lnTo>
                <a:lnTo>
                  <a:pt x="590550" y="2200275"/>
                </a:lnTo>
                <a:lnTo>
                  <a:pt x="628650" y="2090738"/>
                </a:lnTo>
                <a:lnTo>
                  <a:pt x="685800" y="2286000"/>
                </a:lnTo>
                <a:lnTo>
                  <a:pt x="700087" y="2419350"/>
                </a:lnTo>
                <a:lnTo>
                  <a:pt x="719137" y="2566988"/>
                </a:lnTo>
                <a:lnTo>
                  <a:pt x="733425" y="2695575"/>
                </a:lnTo>
                <a:lnTo>
                  <a:pt x="757237" y="2795588"/>
                </a:lnTo>
                <a:lnTo>
                  <a:pt x="795337" y="2867025"/>
                </a:lnTo>
                <a:lnTo>
                  <a:pt x="828675" y="2776538"/>
                </a:lnTo>
                <a:lnTo>
                  <a:pt x="866775" y="2728913"/>
                </a:lnTo>
                <a:lnTo>
                  <a:pt x="947737" y="2771775"/>
                </a:lnTo>
                <a:lnTo>
                  <a:pt x="995362" y="2700338"/>
                </a:lnTo>
                <a:lnTo>
                  <a:pt x="1047750" y="2662238"/>
                </a:lnTo>
                <a:lnTo>
                  <a:pt x="1143000" y="2786063"/>
                </a:lnTo>
                <a:lnTo>
                  <a:pt x="1195387" y="2857500"/>
                </a:lnTo>
                <a:lnTo>
                  <a:pt x="1247775" y="2919413"/>
                </a:lnTo>
                <a:lnTo>
                  <a:pt x="1300162" y="2838450"/>
                </a:lnTo>
                <a:lnTo>
                  <a:pt x="1352550" y="2776538"/>
                </a:lnTo>
                <a:lnTo>
                  <a:pt x="1385887" y="2781300"/>
                </a:lnTo>
                <a:lnTo>
                  <a:pt x="1423987" y="2862263"/>
                </a:lnTo>
                <a:lnTo>
                  <a:pt x="1476375" y="2928938"/>
                </a:lnTo>
                <a:lnTo>
                  <a:pt x="1519237" y="2952750"/>
                </a:lnTo>
                <a:lnTo>
                  <a:pt x="1590675" y="3005138"/>
                </a:lnTo>
                <a:lnTo>
                  <a:pt x="1695450" y="2952750"/>
                </a:lnTo>
                <a:lnTo>
                  <a:pt x="1752600" y="2967038"/>
                </a:lnTo>
                <a:lnTo>
                  <a:pt x="1785937" y="3005138"/>
                </a:lnTo>
                <a:lnTo>
                  <a:pt x="1838325" y="2947988"/>
                </a:lnTo>
                <a:lnTo>
                  <a:pt x="1890712" y="3019425"/>
                </a:lnTo>
                <a:lnTo>
                  <a:pt x="1914525" y="2886075"/>
                </a:lnTo>
                <a:lnTo>
                  <a:pt x="1947862" y="2643188"/>
                </a:lnTo>
                <a:lnTo>
                  <a:pt x="1962150" y="2362200"/>
                </a:lnTo>
                <a:lnTo>
                  <a:pt x="1981200" y="1809750"/>
                </a:lnTo>
                <a:lnTo>
                  <a:pt x="1995487" y="1581150"/>
                </a:lnTo>
                <a:lnTo>
                  <a:pt x="2005012" y="1438275"/>
                </a:lnTo>
                <a:lnTo>
                  <a:pt x="2052637" y="1628775"/>
                </a:lnTo>
                <a:lnTo>
                  <a:pt x="2057400" y="1781175"/>
                </a:lnTo>
                <a:lnTo>
                  <a:pt x="2071687" y="2071688"/>
                </a:lnTo>
                <a:lnTo>
                  <a:pt x="2081212" y="2333625"/>
                </a:lnTo>
                <a:lnTo>
                  <a:pt x="2095500" y="2571750"/>
                </a:lnTo>
                <a:lnTo>
                  <a:pt x="2105025" y="2862263"/>
                </a:lnTo>
                <a:lnTo>
                  <a:pt x="2162175" y="3033713"/>
                </a:lnTo>
                <a:lnTo>
                  <a:pt x="2214562" y="3014663"/>
                </a:lnTo>
                <a:lnTo>
                  <a:pt x="2238375" y="3033713"/>
                </a:lnTo>
                <a:lnTo>
                  <a:pt x="2319337" y="3009900"/>
                </a:lnTo>
                <a:lnTo>
                  <a:pt x="2319337" y="3009900"/>
                </a:lnTo>
                <a:lnTo>
                  <a:pt x="3162300" y="3024188"/>
                </a:lnTo>
                <a:close/>
              </a:path>
            </a:pathLst>
          </a:custGeom>
          <a:solidFill>
            <a:srgbClr val="00B050">
              <a:alpha val="24000"/>
            </a:srgbClr>
          </a:solidFill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8" name="TextovéPole 13"/>
          <p:cNvSpPr txBox="1">
            <a:spLocks noChangeArrowheads="1"/>
          </p:cNvSpPr>
          <p:nvPr/>
        </p:nvSpPr>
        <p:spPr bwMode="auto">
          <a:xfrm>
            <a:off x="4079654" y="6351386"/>
            <a:ext cx="174176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 smtClean="0"/>
              <a:t>Frekvence (Hz)</a:t>
            </a:r>
            <a:endParaRPr lang="cs-CZ" altLang="cs-CZ" sz="2000" dirty="0"/>
          </a:p>
        </p:txBody>
      </p:sp>
      <p:sp>
        <p:nvSpPr>
          <p:cNvPr id="9" name="Volný tvar 8"/>
          <p:cNvSpPr/>
          <p:nvPr/>
        </p:nvSpPr>
        <p:spPr>
          <a:xfrm flipH="1" flipV="1">
            <a:off x="1340933" y="1510062"/>
            <a:ext cx="6753225" cy="1120760"/>
          </a:xfrm>
          <a:custGeom>
            <a:avLst/>
            <a:gdLst>
              <a:gd name="connsiteX0" fmla="*/ 0 w 6753225"/>
              <a:gd name="connsiteY0" fmla="*/ 497474 h 926123"/>
              <a:gd name="connsiteX1" fmla="*/ 28575 w 6753225"/>
              <a:gd name="connsiteY1" fmla="*/ 297449 h 926123"/>
              <a:gd name="connsiteX2" fmla="*/ 76200 w 6753225"/>
              <a:gd name="connsiteY2" fmla="*/ 183149 h 926123"/>
              <a:gd name="connsiteX3" fmla="*/ 133350 w 6753225"/>
              <a:gd name="connsiteY3" fmla="*/ 516524 h 926123"/>
              <a:gd name="connsiteX4" fmla="*/ 142875 w 6753225"/>
              <a:gd name="connsiteY4" fmla="*/ 135524 h 926123"/>
              <a:gd name="connsiteX5" fmla="*/ 180975 w 6753225"/>
              <a:gd name="connsiteY5" fmla="*/ 11699 h 926123"/>
              <a:gd name="connsiteX6" fmla="*/ 238125 w 6753225"/>
              <a:gd name="connsiteY6" fmla="*/ 392699 h 926123"/>
              <a:gd name="connsiteX7" fmla="*/ 342900 w 6753225"/>
              <a:gd name="connsiteY7" fmla="*/ 364124 h 926123"/>
              <a:gd name="connsiteX8" fmla="*/ 409575 w 6753225"/>
              <a:gd name="connsiteY8" fmla="*/ 840374 h 926123"/>
              <a:gd name="connsiteX9" fmla="*/ 476250 w 6753225"/>
              <a:gd name="connsiteY9" fmla="*/ 611774 h 926123"/>
              <a:gd name="connsiteX10" fmla="*/ 552450 w 6753225"/>
              <a:gd name="connsiteY10" fmla="*/ 611774 h 926123"/>
              <a:gd name="connsiteX11" fmla="*/ 590550 w 6753225"/>
              <a:gd name="connsiteY11" fmla="*/ 354599 h 926123"/>
              <a:gd name="connsiteX12" fmla="*/ 647700 w 6753225"/>
              <a:gd name="connsiteY12" fmla="*/ 592724 h 926123"/>
              <a:gd name="connsiteX13" fmla="*/ 704850 w 6753225"/>
              <a:gd name="connsiteY13" fmla="*/ 392699 h 926123"/>
              <a:gd name="connsiteX14" fmla="*/ 790575 w 6753225"/>
              <a:gd name="connsiteY14" fmla="*/ 345074 h 926123"/>
              <a:gd name="connsiteX15" fmla="*/ 838200 w 6753225"/>
              <a:gd name="connsiteY15" fmla="*/ 87899 h 926123"/>
              <a:gd name="connsiteX16" fmla="*/ 895350 w 6753225"/>
              <a:gd name="connsiteY16" fmla="*/ 516524 h 926123"/>
              <a:gd name="connsiteX17" fmla="*/ 952500 w 6753225"/>
              <a:gd name="connsiteY17" fmla="*/ 392699 h 926123"/>
              <a:gd name="connsiteX18" fmla="*/ 990600 w 6753225"/>
              <a:gd name="connsiteY18" fmla="*/ 649874 h 926123"/>
              <a:gd name="connsiteX19" fmla="*/ 1057275 w 6753225"/>
              <a:gd name="connsiteY19" fmla="*/ 459374 h 926123"/>
              <a:gd name="connsiteX20" fmla="*/ 1104900 w 6753225"/>
              <a:gd name="connsiteY20" fmla="*/ 592724 h 926123"/>
              <a:gd name="connsiteX21" fmla="*/ 1133475 w 6753225"/>
              <a:gd name="connsiteY21" fmla="*/ 345074 h 926123"/>
              <a:gd name="connsiteX22" fmla="*/ 1209675 w 6753225"/>
              <a:gd name="connsiteY22" fmla="*/ 459374 h 926123"/>
              <a:gd name="connsiteX23" fmla="*/ 1257300 w 6753225"/>
              <a:gd name="connsiteY23" fmla="*/ 459374 h 926123"/>
              <a:gd name="connsiteX24" fmla="*/ 1333500 w 6753225"/>
              <a:gd name="connsiteY24" fmla="*/ 335549 h 926123"/>
              <a:gd name="connsiteX25" fmla="*/ 1390650 w 6753225"/>
              <a:gd name="connsiteY25" fmla="*/ 611774 h 926123"/>
              <a:gd name="connsiteX26" fmla="*/ 1419225 w 6753225"/>
              <a:gd name="connsiteY26" fmla="*/ 678449 h 926123"/>
              <a:gd name="connsiteX27" fmla="*/ 1485900 w 6753225"/>
              <a:gd name="connsiteY27" fmla="*/ 487949 h 926123"/>
              <a:gd name="connsiteX28" fmla="*/ 1524000 w 6753225"/>
              <a:gd name="connsiteY28" fmla="*/ 764174 h 926123"/>
              <a:gd name="connsiteX29" fmla="*/ 1638300 w 6753225"/>
              <a:gd name="connsiteY29" fmla="*/ 440324 h 926123"/>
              <a:gd name="connsiteX30" fmla="*/ 1676400 w 6753225"/>
              <a:gd name="connsiteY30" fmla="*/ 707024 h 926123"/>
              <a:gd name="connsiteX31" fmla="*/ 1762125 w 6753225"/>
              <a:gd name="connsiteY31" fmla="*/ 373649 h 926123"/>
              <a:gd name="connsiteX32" fmla="*/ 1800225 w 6753225"/>
              <a:gd name="connsiteY32" fmla="*/ 487949 h 926123"/>
              <a:gd name="connsiteX33" fmla="*/ 1876425 w 6753225"/>
              <a:gd name="connsiteY33" fmla="*/ 135524 h 926123"/>
              <a:gd name="connsiteX34" fmla="*/ 1895475 w 6753225"/>
              <a:gd name="connsiteY34" fmla="*/ 306974 h 926123"/>
              <a:gd name="connsiteX35" fmla="*/ 2000250 w 6753225"/>
              <a:gd name="connsiteY35" fmla="*/ 78374 h 926123"/>
              <a:gd name="connsiteX36" fmla="*/ 1981200 w 6753225"/>
              <a:gd name="connsiteY36" fmla="*/ 449849 h 926123"/>
              <a:gd name="connsiteX37" fmla="*/ 2076450 w 6753225"/>
              <a:gd name="connsiteY37" fmla="*/ 211724 h 926123"/>
              <a:gd name="connsiteX38" fmla="*/ 2085975 w 6753225"/>
              <a:gd name="connsiteY38" fmla="*/ 411749 h 926123"/>
              <a:gd name="connsiteX39" fmla="*/ 2209800 w 6753225"/>
              <a:gd name="connsiteY39" fmla="*/ 125999 h 926123"/>
              <a:gd name="connsiteX40" fmla="*/ 2200275 w 6753225"/>
              <a:gd name="connsiteY40" fmla="*/ 421274 h 926123"/>
              <a:gd name="connsiteX41" fmla="*/ 2219325 w 6753225"/>
              <a:gd name="connsiteY41" fmla="*/ 468899 h 926123"/>
              <a:gd name="connsiteX42" fmla="*/ 2324100 w 6753225"/>
              <a:gd name="connsiteY42" fmla="*/ 249824 h 926123"/>
              <a:gd name="connsiteX43" fmla="*/ 2324100 w 6753225"/>
              <a:gd name="connsiteY43" fmla="*/ 326024 h 926123"/>
              <a:gd name="connsiteX44" fmla="*/ 2314575 w 6753225"/>
              <a:gd name="connsiteY44" fmla="*/ 640349 h 926123"/>
              <a:gd name="connsiteX45" fmla="*/ 2438400 w 6753225"/>
              <a:gd name="connsiteY45" fmla="*/ 354599 h 926123"/>
              <a:gd name="connsiteX46" fmla="*/ 2466975 w 6753225"/>
              <a:gd name="connsiteY46" fmla="*/ 468899 h 926123"/>
              <a:gd name="connsiteX47" fmla="*/ 2514600 w 6753225"/>
              <a:gd name="connsiteY47" fmla="*/ 30749 h 926123"/>
              <a:gd name="connsiteX48" fmla="*/ 2571750 w 6753225"/>
              <a:gd name="connsiteY48" fmla="*/ 354599 h 926123"/>
              <a:gd name="connsiteX49" fmla="*/ 2581275 w 6753225"/>
              <a:gd name="connsiteY49" fmla="*/ 154574 h 926123"/>
              <a:gd name="connsiteX50" fmla="*/ 2628900 w 6753225"/>
              <a:gd name="connsiteY50" fmla="*/ 440324 h 926123"/>
              <a:gd name="connsiteX51" fmla="*/ 2743200 w 6753225"/>
              <a:gd name="connsiteY51" fmla="*/ 40274 h 926123"/>
              <a:gd name="connsiteX52" fmla="*/ 2809875 w 6753225"/>
              <a:gd name="connsiteY52" fmla="*/ 554624 h 926123"/>
              <a:gd name="connsiteX53" fmla="*/ 2847975 w 6753225"/>
              <a:gd name="connsiteY53" fmla="*/ 345074 h 926123"/>
              <a:gd name="connsiteX54" fmla="*/ 2895600 w 6753225"/>
              <a:gd name="connsiteY54" fmla="*/ 735599 h 926123"/>
              <a:gd name="connsiteX55" fmla="*/ 2962275 w 6753225"/>
              <a:gd name="connsiteY55" fmla="*/ 468899 h 926123"/>
              <a:gd name="connsiteX56" fmla="*/ 3019425 w 6753225"/>
              <a:gd name="connsiteY56" fmla="*/ 745124 h 926123"/>
              <a:gd name="connsiteX57" fmla="*/ 3067050 w 6753225"/>
              <a:gd name="connsiteY57" fmla="*/ 497474 h 926123"/>
              <a:gd name="connsiteX58" fmla="*/ 3133725 w 6753225"/>
              <a:gd name="connsiteY58" fmla="*/ 792749 h 926123"/>
              <a:gd name="connsiteX59" fmla="*/ 3190875 w 6753225"/>
              <a:gd name="connsiteY59" fmla="*/ 402224 h 926123"/>
              <a:gd name="connsiteX60" fmla="*/ 3219450 w 6753225"/>
              <a:gd name="connsiteY60" fmla="*/ 687974 h 926123"/>
              <a:gd name="connsiteX61" fmla="*/ 3333750 w 6753225"/>
              <a:gd name="connsiteY61" fmla="*/ 440324 h 926123"/>
              <a:gd name="connsiteX62" fmla="*/ 3314700 w 6753225"/>
              <a:gd name="connsiteY62" fmla="*/ 668924 h 926123"/>
              <a:gd name="connsiteX63" fmla="*/ 3409950 w 6753225"/>
              <a:gd name="connsiteY63" fmla="*/ 526049 h 926123"/>
              <a:gd name="connsiteX64" fmla="*/ 3457575 w 6753225"/>
              <a:gd name="connsiteY64" fmla="*/ 268874 h 926123"/>
              <a:gd name="connsiteX65" fmla="*/ 3457575 w 6753225"/>
              <a:gd name="connsiteY65" fmla="*/ 630824 h 926123"/>
              <a:gd name="connsiteX66" fmla="*/ 3505200 w 6753225"/>
              <a:gd name="connsiteY66" fmla="*/ 468899 h 926123"/>
              <a:gd name="connsiteX67" fmla="*/ 3600450 w 6753225"/>
              <a:gd name="connsiteY67" fmla="*/ 840374 h 926123"/>
              <a:gd name="connsiteX68" fmla="*/ 3676650 w 6753225"/>
              <a:gd name="connsiteY68" fmla="*/ 440324 h 926123"/>
              <a:gd name="connsiteX69" fmla="*/ 3686175 w 6753225"/>
              <a:gd name="connsiteY69" fmla="*/ 516524 h 926123"/>
              <a:gd name="connsiteX70" fmla="*/ 3686175 w 6753225"/>
              <a:gd name="connsiteY70" fmla="*/ 773699 h 926123"/>
              <a:gd name="connsiteX71" fmla="*/ 3771900 w 6753225"/>
              <a:gd name="connsiteY71" fmla="*/ 468899 h 926123"/>
              <a:gd name="connsiteX72" fmla="*/ 3790950 w 6753225"/>
              <a:gd name="connsiteY72" fmla="*/ 287924 h 926123"/>
              <a:gd name="connsiteX73" fmla="*/ 3838575 w 6753225"/>
              <a:gd name="connsiteY73" fmla="*/ 392699 h 926123"/>
              <a:gd name="connsiteX74" fmla="*/ 3781425 w 6753225"/>
              <a:gd name="connsiteY74" fmla="*/ 564149 h 926123"/>
              <a:gd name="connsiteX75" fmla="*/ 3914775 w 6753225"/>
              <a:gd name="connsiteY75" fmla="*/ 316499 h 926123"/>
              <a:gd name="connsiteX76" fmla="*/ 3943350 w 6753225"/>
              <a:gd name="connsiteY76" fmla="*/ 602249 h 926123"/>
              <a:gd name="connsiteX77" fmla="*/ 4010025 w 6753225"/>
              <a:gd name="connsiteY77" fmla="*/ 221249 h 926123"/>
              <a:gd name="connsiteX78" fmla="*/ 4038600 w 6753225"/>
              <a:gd name="connsiteY78" fmla="*/ 554624 h 926123"/>
              <a:gd name="connsiteX79" fmla="*/ 4105275 w 6753225"/>
              <a:gd name="connsiteY79" fmla="*/ 249824 h 926123"/>
              <a:gd name="connsiteX80" fmla="*/ 4152900 w 6753225"/>
              <a:gd name="connsiteY80" fmla="*/ 468899 h 926123"/>
              <a:gd name="connsiteX81" fmla="*/ 4181475 w 6753225"/>
              <a:gd name="connsiteY81" fmla="*/ 602249 h 926123"/>
              <a:gd name="connsiteX82" fmla="*/ 4219575 w 6753225"/>
              <a:gd name="connsiteY82" fmla="*/ 487949 h 926123"/>
              <a:gd name="connsiteX83" fmla="*/ 4267200 w 6753225"/>
              <a:gd name="connsiteY83" fmla="*/ 840374 h 926123"/>
              <a:gd name="connsiteX84" fmla="*/ 4286250 w 6753225"/>
              <a:gd name="connsiteY84" fmla="*/ 602249 h 926123"/>
              <a:gd name="connsiteX85" fmla="*/ 4381500 w 6753225"/>
              <a:gd name="connsiteY85" fmla="*/ 926099 h 926123"/>
              <a:gd name="connsiteX86" fmla="*/ 4429125 w 6753225"/>
              <a:gd name="connsiteY86" fmla="*/ 621299 h 926123"/>
              <a:gd name="connsiteX87" fmla="*/ 4457700 w 6753225"/>
              <a:gd name="connsiteY87" fmla="*/ 916574 h 926123"/>
              <a:gd name="connsiteX88" fmla="*/ 4543425 w 6753225"/>
              <a:gd name="connsiteY88" fmla="*/ 554624 h 926123"/>
              <a:gd name="connsiteX89" fmla="*/ 4581525 w 6753225"/>
              <a:gd name="connsiteY89" fmla="*/ 745124 h 926123"/>
              <a:gd name="connsiteX90" fmla="*/ 4638675 w 6753225"/>
              <a:gd name="connsiteY90" fmla="*/ 345074 h 926123"/>
              <a:gd name="connsiteX91" fmla="*/ 4705350 w 6753225"/>
              <a:gd name="connsiteY91" fmla="*/ 678449 h 926123"/>
              <a:gd name="connsiteX92" fmla="*/ 4752975 w 6753225"/>
              <a:gd name="connsiteY92" fmla="*/ 202199 h 926123"/>
              <a:gd name="connsiteX93" fmla="*/ 4819650 w 6753225"/>
              <a:gd name="connsiteY93" fmla="*/ 459374 h 926123"/>
              <a:gd name="connsiteX94" fmla="*/ 4914900 w 6753225"/>
              <a:gd name="connsiteY94" fmla="*/ 202199 h 926123"/>
              <a:gd name="connsiteX95" fmla="*/ 4914900 w 6753225"/>
              <a:gd name="connsiteY95" fmla="*/ 526049 h 926123"/>
              <a:gd name="connsiteX96" fmla="*/ 5010150 w 6753225"/>
              <a:gd name="connsiteY96" fmla="*/ 116474 h 926123"/>
              <a:gd name="connsiteX97" fmla="*/ 5038725 w 6753225"/>
              <a:gd name="connsiteY97" fmla="*/ 468899 h 926123"/>
              <a:gd name="connsiteX98" fmla="*/ 5105400 w 6753225"/>
              <a:gd name="connsiteY98" fmla="*/ 116474 h 926123"/>
              <a:gd name="connsiteX99" fmla="*/ 5153025 w 6753225"/>
              <a:gd name="connsiteY99" fmla="*/ 649874 h 926123"/>
              <a:gd name="connsiteX100" fmla="*/ 5210175 w 6753225"/>
              <a:gd name="connsiteY100" fmla="*/ 240299 h 926123"/>
              <a:gd name="connsiteX101" fmla="*/ 5248275 w 6753225"/>
              <a:gd name="connsiteY101" fmla="*/ 326024 h 926123"/>
              <a:gd name="connsiteX102" fmla="*/ 5276850 w 6753225"/>
              <a:gd name="connsiteY102" fmla="*/ 516524 h 926123"/>
              <a:gd name="connsiteX103" fmla="*/ 5372100 w 6753225"/>
              <a:gd name="connsiteY103" fmla="*/ 268874 h 926123"/>
              <a:gd name="connsiteX104" fmla="*/ 5372100 w 6753225"/>
              <a:gd name="connsiteY104" fmla="*/ 697499 h 926123"/>
              <a:gd name="connsiteX105" fmla="*/ 5448300 w 6753225"/>
              <a:gd name="connsiteY105" fmla="*/ 383174 h 926123"/>
              <a:gd name="connsiteX106" fmla="*/ 5457825 w 6753225"/>
              <a:gd name="connsiteY106" fmla="*/ 59324 h 926123"/>
              <a:gd name="connsiteX107" fmla="*/ 5524500 w 6753225"/>
              <a:gd name="connsiteY107" fmla="*/ 287924 h 926123"/>
              <a:gd name="connsiteX108" fmla="*/ 5600700 w 6753225"/>
              <a:gd name="connsiteY108" fmla="*/ 183149 h 926123"/>
              <a:gd name="connsiteX109" fmla="*/ 5629275 w 6753225"/>
              <a:gd name="connsiteY109" fmla="*/ 430799 h 926123"/>
              <a:gd name="connsiteX110" fmla="*/ 5657850 w 6753225"/>
              <a:gd name="connsiteY110" fmla="*/ 202199 h 926123"/>
              <a:gd name="connsiteX111" fmla="*/ 5753100 w 6753225"/>
              <a:gd name="connsiteY111" fmla="*/ 611774 h 926123"/>
              <a:gd name="connsiteX112" fmla="*/ 5781675 w 6753225"/>
              <a:gd name="connsiteY112" fmla="*/ 478424 h 926123"/>
              <a:gd name="connsiteX113" fmla="*/ 5857875 w 6753225"/>
              <a:gd name="connsiteY113" fmla="*/ 611774 h 926123"/>
              <a:gd name="connsiteX114" fmla="*/ 5895975 w 6753225"/>
              <a:gd name="connsiteY114" fmla="*/ 259349 h 926123"/>
              <a:gd name="connsiteX115" fmla="*/ 5915025 w 6753225"/>
              <a:gd name="connsiteY115" fmla="*/ 745124 h 926123"/>
              <a:gd name="connsiteX116" fmla="*/ 5972175 w 6753225"/>
              <a:gd name="connsiteY116" fmla="*/ 611774 h 926123"/>
              <a:gd name="connsiteX117" fmla="*/ 6057900 w 6753225"/>
              <a:gd name="connsiteY117" fmla="*/ 868949 h 926123"/>
              <a:gd name="connsiteX118" fmla="*/ 6105525 w 6753225"/>
              <a:gd name="connsiteY118" fmla="*/ 478424 h 926123"/>
              <a:gd name="connsiteX119" fmla="*/ 6143625 w 6753225"/>
              <a:gd name="connsiteY119" fmla="*/ 868949 h 926123"/>
              <a:gd name="connsiteX120" fmla="*/ 6267450 w 6753225"/>
              <a:gd name="connsiteY120" fmla="*/ 392699 h 926123"/>
              <a:gd name="connsiteX121" fmla="*/ 6286500 w 6753225"/>
              <a:gd name="connsiteY121" fmla="*/ 564149 h 926123"/>
              <a:gd name="connsiteX122" fmla="*/ 6324600 w 6753225"/>
              <a:gd name="connsiteY122" fmla="*/ 364124 h 926123"/>
              <a:gd name="connsiteX123" fmla="*/ 6372225 w 6753225"/>
              <a:gd name="connsiteY123" fmla="*/ 707024 h 926123"/>
              <a:gd name="connsiteX124" fmla="*/ 6457950 w 6753225"/>
              <a:gd name="connsiteY124" fmla="*/ 421274 h 926123"/>
              <a:gd name="connsiteX125" fmla="*/ 6515100 w 6753225"/>
              <a:gd name="connsiteY125" fmla="*/ 678449 h 926123"/>
              <a:gd name="connsiteX126" fmla="*/ 6562725 w 6753225"/>
              <a:gd name="connsiteY126" fmla="*/ 468899 h 926123"/>
              <a:gd name="connsiteX127" fmla="*/ 6610350 w 6753225"/>
              <a:gd name="connsiteY127" fmla="*/ 678449 h 926123"/>
              <a:gd name="connsiteX128" fmla="*/ 6667500 w 6753225"/>
              <a:gd name="connsiteY128" fmla="*/ 278399 h 926123"/>
              <a:gd name="connsiteX129" fmla="*/ 6734175 w 6753225"/>
              <a:gd name="connsiteY129" fmla="*/ 592724 h 926123"/>
              <a:gd name="connsiteX130" fmla="*/ 6753225 w 6753225"/>
              <a:gd name="connsiteY130" fmla="*/ 459374 h 926123"/>
              <a:gd name="connsiteX0" fmla="*/ 0 w 6753225"/>
              <a:gd name="connsiteY0" fmla="*/ 497474 h 926123"/>
              <a:gd name="connsiteX1" fmla="*/ 28575 w 6753225"/>
              <a:gd name="connsiteY1" fmla="*/ 297449 h 926123"/>
              <a:gd name="connsiteX2" fmla="*/ 76200 w 6753225"/>
              <a:gd name="connsiteY2" fmla="*/ 183149 h 926123"/>
              <a:gd name="connsiteX3" fmla="*/ 133350 w 6753225"/>
              <a:gd name="connsiteY3" fmla="*/ 516524 h 926123"/>
              <a:gd name="connsiteX4" fmla="*/ 142875 w 6753225"/>
              <a:gd name="connsiteY4" fmla="*/ 135524 h 926123"/>
              <a:gd name="connsiteX5" fmla="*/ 180975 w 6753225"/>
              <a:gd name="connsiteY5" fmla="*/ 11699 h 926123"/>
              <a:gd name="connsiteX6" fmla="*/ 238125 w 6753225"/>
              <a:gd name="connsiteY6" fmla="*/ 392699 h 926123"/>
              <a:gd name="connsiteX7" fmla="*/ 342900 w 6753225"/>
              <a:gd name="connsiteY7" fmla="*/ 364124 h 926123"/>
              <a:gd name="connsiteX8" fmla="*/ 409575 w 6753225"/>
              <a:gd name="connsiteY8" fmla="*/ 840374 h 926123"/>
              <a:gd name="connsiteX9" fmla="*/ 476250 w 6753225"/>
              <a:gd name="connsiteY9" fmla="*/ 611774 h 926123"/>
              <a:gd name="connsiteX10" fmla="*/ 552450 w 6753225"/>
              <a:gd name="connsiteY10" fmla="*/ 611774 h 926123"/>
              <a:gd name="connsiteX11" fmla="*/ 590550 w 6753225"/>
              <a:gd name="connsiteY11" fmla="*/ 354599 h 926123"/>
              <a:gd name="connsiteX12" fmla="*/ 647700 w 6753225"/>
              <a:gd name="connsiteY12" fmla="*/ 592724 h 926123"/>
              <a:gd name="connsiteX13" fmla="*/ 704850 w 6753225"/>
              <a:gd name="connsiteY13" fmla="*/ 392699 h 926123"/>
              <a:gd name="connsiteX14" fmla="*/ 790575 w 6753225"/>
              <a:gd name="connsiteY14" fmla="*/ 345074 h 926123"/>
              <a:gd name="connsiteX15" fmla="*/ 838200 w 6753225"/>
              <a:gd name="connsiteY15" fmla="*/ 87899 h 926123"/>
              <a:gd name="connsiteX16" fmla="*/ 895350 w 6753225"/>
              <a:gd name="connsiteY16" fmla="*/ 516524 h 926123"/>
              <a:gd name="connsiteX17" fmla="*/ 952500 w 6753225"/>
              <a:gd name="connsiteY17" fmla="*/ 392699 h 926123"/>
              <a:gd name="connsiteX18" fmla="*/ 990600 w 6753225"/>
              <a:gd name="connsiteY18" fmla="*/ 649874 h 926123"/>
              <a:gd name="connsiteX19" fmla="*/ 1057275 w 6753225"/>
              <a:gd name="connsiteY19" fmla="*/ 459374 h 926123"/>
              <a:gd name="connsiteX20" fmla="*/ 1104900 w 6753225"/>
              <a:gd name="connsiteY20" fmla="*/ 592724 h 926123"/>
              <a:gd name="connsiteX21" fmla="*/ 1133475 w 6753225"/>
              <a:gd name="connsiteY21" fmla="*/ 345074 h 926123"/>
              <a:gd name="connsiteX22" fmla="*/ 1209675 w 6753225"/>
              <a:gd name="connsiteY22" fmla="*/ 459374 h 926123"/>
              <a:gd name="connsiteX23" fmla="*/ 1257300 w 6753225"/>
              <a:gd name="connsiteY23" fmla="*/ 459374 h 926123"/>
              <a:gd name="connsiteX24" fmla="*/ 1333500 w 6753225"/>
              <a:gd name="connsiteY24" fmla="*/ 335549 h 926123"/>
              <a:gd name="connsiteX25" fmla="*/ 1390650 w 6753225"/>
              <a:gd name="connsiteY25" fmla="*/ 611774 h 926123"/>
              <a:gd name="connsiteX26" fmla="*/ 1419225 w 6753225"/>
              <a:gd name="connsiteY26" fmla="*/ 678449 h 926123"/>
              <a:gd name="connsiteX27" fmla="*/ 1485900 w 6753225"/>
              <a:gd name="connsiteY27" fmla="*/ 487949 h 926123"/>
              <a:gd name="connsiteX28" fmla="*/ 1524000 w 6753225"/>
              <a:gd name="connsiteY28" fmla="*/ 764174 h 926123"/>
              <a:gd name="connsiteX29" fmla="*/ 1638300 w 6753225"/>
              <a:gd name="connsiteY29" fmla="*/ 440324 h 926123"/>
              <a:gd name="connsiteX30" fmla="*/ 1676400 w 6753225"/>
              <a:gd name="connsiteY30" fmla="*/ 707024 h 926123"/>
              <a:gd name="connsiteX31" fmla="*/ 1762125 w 6753225"/>
              <a:gd name="connsiteY31" fmla="*/ 373649 h 926123"/>
              <a:gd name="connsiteX32" fmla="*/ 1800225 w 6753225"/>
              <a:gd name="connsiteY32" fmla="*/ 487949 h 926123"/>
              <a:gd name="connsiteX33" fmla="*/ 1876425 w 6753225"/>
              <a:gd name="connsiteY33" fmla="*/ 135524 h 926123"/>
              <a:gd name="connsiteX34" fmla="*/ 1895475 w 6753225"/>
              <a:gd name="connsiteY34" fmla="*/ 306974 h 926123"/>
              <a:gd name="connsiteX35" fmla="*/ 2000250 w 6753225"/>
              <a:gd name="connsiteY35" fmla="*/ 78374 h 926123"/>
              <a:gd name="connsiteX36" fmla="*/ 1981200 w 6753225"/>
              <a:gd name="connsiteY36" fmla="*/ 449849 h 926123"/>
              <a:gd name="connsiteX37" fmla="*/ 2076450 w 6753225"/>
              <a:gd name="connsiteY37" fmla="*/ 211724 h 926123"/>
              <a:gd name="connsiteX38" fmla="*/ 2125244 w 6753225"/>
              <a:gd name="connsiteY38" fmla="*/ 445408 h 926123"/>
              <a:gd name="connsiteX39" fmla="*/ 2209800 w 6753225"/>
              <a:gd name="connsiteY39" fmla="*/ 125999 h 926123"/>
              <a:gd name="connsiteX40" fmla="*/ 2200275 w 6753225"/>
              <a:gd name="connsiteY40" fmla="*/ 421274 h 926123"/>
              <a:gd name="connsiteX41" fmla="*/ 2219325 w 6753225"/>
              <a:gd name="connsiteY41" fmla="*/ 468899 h 926123"/>
              <a:gd name="connsiteX42" fmla="*/ 2324100 w 6753225"/>
              <a:gd name="connsiteY42" fmla="*/ 249824 h 926123"/>
              <a:gd name="connsiteX43" fmla="*/ 2324100 w 6753225"/>
              <a:gd name="connsiteY43" fmla="*/ 326024 h 926123"/>
              <a:gd name="connsiteX44" fmla="*/ 2314575 w 6753225"/>
              <a:gd name="connsiteY44" fmla="*/ 640349 h 926123"/>
              <a:gd name="connsiteX45" fmla="*/ 2438400 w 6753225"/>
              <a:gd name="connsiteY45" fmla="*/ 354599 h 926123"/>
              <a:gd name="connsiteX46" fmla="*/ 2466975 w 6753225"/>
              <a:gd name="connsiteY46" fmla="*/ 468899 h 926123"/>
              <a:gd name="connsiteX47" fmla="*/ 2514600 w 6753225"/>
              <a:gd name="connsiteY47" fmla="*/ 30749 h 926123"/>
              <a:gd name="connsiteX48" fmla="*/ 2571750 w 6753225"/>
              <a:gd name="connsiteY48" fmla="*/ 354599 h 926123"/>
              <a:gd name="connsiteX49" fmla="*/ 2581275 w 6753225"/>
              <a:gd name="connsiteY49" fmla="*/ 154574 h 926123"/>
              <a:gd name="connsiteX50" fmla="*/ 2628900 w 6753225"/>
              <a:gd name="connsiteY50" fmla="*/ 440324 h 926123"/>
              <a:gd name="connsiteX51" fmla="*/ 2743200 w 6753225"/>
              <a:gd name="connsiteY51" fmla="*/ 40274 h 926123"/>
              <a:gd name="connsiteX52" fmla="*/ 2809875 w 6753225"/>
              <a:gd name="connsiteY52" fmla="*/ 554624 h 926123"/>
              <a:gd name="connsiteX53" fmla="*/ 2847975 w 6753225"/>
              <a:gd name="connsiteY53" fmla="*/ 345074 h 926123"/>
              <a:gd name="connsiteX54" fmla="*/ 2895600 w 6753225"/>
              <a:gd name="connsiteY54" fmla="*/ 735599 h 926123"/>
              <a:gd name="connsiteX55" fmla="*/ 2962275 w 6753225"/>
              <a:gd name="connsiteY55" fmla="*/ 468899 h 926123"/>
              <a:gd name="connsiteX56" fmla="*/ 3019425 w 6753225"/>
              <a:gd name="connsiteY56" fmla="*/ 745124 h 926123"/>
              <a:gd name="connsiteX57" fmla="*/ 3067050 w 6753225"/>
              <a:gd name="connsiteY57" fmla="*/ 497474 h 926123"/>
              <a:gd name="connsiteX58" fmla="*/ 3133725 w 6753225"/>
              <a:gd name="connsiteY58" fmla="*/ 792749 h 926123"/>
              <a:gd name="connsiteX59" fmla="*/ 3190875 w 6753225"/>
              <a:gd name="connsiteY59" fmla="*/ 402224 h 926123"/>
              <a:gd name="connsiteX60" fmla="*/ 3219450 w 6753225"/>
              <a:gd name="connsiteY60" fmla="*/ 687974 h 926123"/>
              <a:gd name="connsiteX61" fmla="*/ 3333750 w 6753225"/>
              <a:gd name="connsiteY61" fmla="*/ 440324 h 926123"/>
              <a:gd name="connsiteX62" fmla="*/ 3314700 w 6753225"/>
              <a:gd name="connsiteY62" fmla="*/ 668924 h 926123"/>
              <a:gd name="connsiteX63" fmla="*/ 3409950 w 6753225"/>
              <a:gd name="connsiteY63" fmla="*/ 526049 h 926123"/>
              <a:gd name="connsiteX64" fmla="*/ 3457575 w 6753225"/>
              <a:gd name="connsiteY64" fmla="*/ 268874 h 926123"/>
              <a:gd name="connsiteX65" fmla="*/ 3457575 w 6753225"/>
              <a:gd name="connsiteY65" fmla="*/ 630824 h 926123"/>
              <a:gd name="connsiteX66" fmla="*/ 3505200 w 6753225"/>
              <a:gd name="connsiteY66" fmla="*/ 468899 h 926123"/>
              <a:gd name="connsiteX67" fmla="*/ 3600450 w 6753225"/>
              <a:gd name="connsiteY67" fmla="*/ 840374 h 926123"/>
              <a:gd name="connsiteX68" fmla="*/ 3676650 w 6753225"/>
              <a:gd name="connsiteY68" fmla="*/ 440324 h 926123"/>
              <a:gd name="connsiteX69" fmla="*/ 3686175 w 6753225"/>
              <a:gd name="connsiteY69" fmla="*/ 516524 h 926123"/>
              <a:gd name="connsiteX70" fmla="*/ 3686175 w 6753225"/>
              <a:gd name="connsiteY70" fmla="*/ 773699 h 926123"/>
              <a:gd name="connsiteX71" fmla="*/ 3771900 w 6753225"/>
              <a:gd name="connsiteY71" fmla="*/ 468899 h 926123"/>
              <a:gd name="connsiteX72" fmla="*/ 3790950 w 6753225"/>
              <a:gd name="connsiteY72" fmla="*/ 287924 h 926123"/>
              <a:gd name="connsiteX73" fmla="*/ 3838575 w 6753225"/>
              <a:gd name="connsiteY73" fmla="*/ 392699 h 926123"/>
              <a:gd name="connsiteX74" fmla="*/ 3781425 w 6753225"/>
              <a:gd name="connsiteY74" fmla="*/ 564149 h 926123"/>
              <a:gd name="connsiteX75" fmla="*/ 3914775 w 6753225"/>
              <a:gd name="connsiteY75" fmla="*/ 316499 h 926123"/>
              <a:gd name="connsiteX76" fmla="*/ 3943350 w 6753225"/>
              <a:gd name="connsiteY76" fmla="*/ 602249 h 926123"/>
              <a:gd name="connsiteX77" fmla="*/ 4010025 w 6753225"/>
              <a:gd name="connsiteY77" fmla="*/ 221249 h 926123"/>
              <a:gd name="connsiteX78" fmla="*/ 4038600 w 6753225"/>
              <a:gd name="connsiteY78" fmla="*/ 554624 h 926123"/>
              <a:gd name="connsiteX79" fmla="*/ 4105275 w 6753225"/>
              <a:gd name="connsiteY79" fmla="*/ 249824 h 926123"/>
              <a:gd name="connsiteX80" fmla="*/ 4152900 w 6753225"/>
              <a:gd name="connsiteY80" fmla="*/ 468899 h 926123"/>
              <a:gd name="connsiteX81" fmla="*/ 4181475 w 6753225"/>
              <a:gd name="connsiteY81" fmla="*/ 602249 h 926123"/>
              <a:gd name="connsiteX82" fmla="*/ 4219575 w 6753225"/>
              <a:gd name="connsiteY82" fmla="*/ 487949 h 926123"/>
              <a:gd name="connsiteX83" fmla="*/ 4267200 w 6753225"/>
              <a:gd name="connsiteY83" fmla="*/ 840374 h 926123"/>
              <a:gd name="connsiteX84" fmla="*/ 4286250 w 6753225"/>
              <a:gd name="connsiteY84" fmla="*/ 602249 h 926123"/>
              <a:gd name="connsiteX85" fmla="*/ 4381500 w 6753225"/>
              <a:gd name="connsiteY85" fmla="*/ 926099 h 926123"/>
              <a:gd name="connsiteX86" fmla="*/ 4429125 w 6753225"/>
              <a:gd name="connsiteY86" fmla="*/ 621299 h 926123"/>
              <a:gd name="connsiteX87" fmla="*/ 4457700 w 6753225"/>
              <a:gd name="connsiteY87" fmla="*/ 916574 h 926123"/>
              <a:gd name="connsiteX88" fmla="*/ 4543425 w 6753225"/>
              <a:gd name="connsiteY88" fmla="*/ 554624 h 926123"/>
              <a:gd name="connsiteX89" fmla="*/ 4581525 w 6753225"/>
              <a:gd name="connsiteY89" fmla="*/ 745124 h 926123"/>
              <a:gd name="connsiteX90" fmla="*/ 4638675 w 6753225"/>
              <a:gd name="connsiteY90" fmla="*/ 345074 h 926123"/>
              <a:gd name="connsiteX91" fmla="*/ 4705350 w 6753225"/>
              <a:gd name="connsiteY91" fmla="*/ 678449 h 926123"/>
              <a:gd name="connsiteX92" fmla="*/ 4752975 w 6753225"/>
              <a:gd name="connsiteY92" fmla="*/ 202199 h 926123"/>
              <a:gd name="connsiteX93" fmla="*/ 4819650 w 6753225"/>
              <a:gd name="connsiteY93" fmla="*/ 459374 h 926123"/>
              <a:gd name="connsiteX94" fmla="*/ 4914900 w 6753225"/>
              <a:gd name="connsiteY94" fmla="*/ 202199 h 926123"/>
              <a:gd name="connsiteX95" fmla="*/ 4914900 w 6753225"/>
              <a:gd name="connsiteY95" fmla="*/ 526049 h 926123"/>
              <a:gd name="connsiteX96" fmla="*/ 5010150 w 6753225"/>
              <a:gd name="connsiteY96" fmla="*/ 116474 h 926123"/>
              <a:gd name="connsiteX97" fmla="*/ 5038725 w 6753225"/>
              <a:gd name="connsiteY97" fmla="*/ 468899 h 926123"/>
              <a:gd name="connsiteX98" fmla="*/ 5105400 w 6753225"/>
              <a:gd name="connsiteY98" fmla="*/ 116474 h 926123"/>
              <a:gd name="connsiteX99" fmla="*/ 5153025 w 6753225"/>
              <a:gd name="connsiteY99" fmla="*/ 649874 h 926123"/>
              <a:gd name="connsiteX100" fmla="*/ 5210175 w 6753225"/>
              <a:gd name="connsiteY100" fmla="*/ 240299 h 926123"/>
              <a:gd name="connsiteX101" fmla="*/ 5248275 w 6753225"/>
              <a:gd name="connsiteY101" fmla="*/ 326024 h 926123"/>
              <a:gd name="connsiteX102" fmla="*/ 5276850 w 6753225"/>
              <a:gd name="connsiteY102" fmla="*/ 516524 h 926123"/>
              <a:gd name="connsiteX103" fmla="*/ 5372100 w 6753225"/>
              <a:gd name="connsiteY103" fmla="*/ 268874 h 926123"/>
              <a:gd name="connsiteX104" fmla="*/ 5372100 w 6753225"/>
              <a:gd name="connsiteY104" fmla="*/ 697499 h 926123"/>
              <a:gd name="connsiteX105" fmla="*/ 5448300 w 6753225"/>
              <a:gd name="connsiteY105" fmla="*/ 383174 h 926123"/>
              <a:gd name="connsiteX106" fmla="*/ 5457825 w 6753225"/>
              <a:gd name="connsiteY106" fmla="*/ 59324 h 926123"/>
              <a:gd name="connsiteX107" fmla="*/ 5524500 w 6753225"/>
              <a:gd name="connsiteY107" fmla="*/ 287924 h 926123"/>
              <a:gd name="connsiteX108" fmla="*/ 5600700 w 6753225"/>
              <a:gd name="connsiteY108" fmla="*/ 183149 h 926123"/>
              <a:gd name="connsiteX109" fmla="*/ 5629275 w 6753225"/>
              <a:gd name="connsiteY109" fmla="*/ 430799 h 926123"/>
              <a:gd name="connsiteX110" fmla="*/ 5657850 w 6753225"/>
              <a:gd name="connsiteY110" fmla="*/ 202199 h 926123"/>
              <a:gd name="connsiteX111" fmla="*/ 5753100 w 6753225"/>
              <a:gd name="connsiteY111" fmla="*/ 611774 h 926123"/>
              <a:gd name="connsiteX112" fmla="*/ 5781675 w 6753225"/>
              <a:gd name="connsiteY112" fmla="*/ 478424 h 926123"/>
              <a:gd name="connsiteX113" fmla="*/ 5857875 w 6753225"/>
              <a:gd name="connsiteY113" fmla="*/ 611774 h 926123"/>
              <a:gd name="connsiteX114" fmla="*/ 5895975 w 6753225"/>
              <a:gd name="connsiteY114" fmla="*/ 259349 h 926123"/>
              <a:gd name="connsiteX115" fmla="*/ 5915025 w 6753225"/>
              <a:gd name="connsiteY115" fmla="*/ 745124 h 926123"/>
              <a:gd name="connsiteX116" fmla="*/ 5972175 w 6753225"/>
              <a:gd name="connsiteY116" fmla="*/ 611774 h 926123"/>
              <a:gd name="connsiteX117" fmla="*/ 6057900 w 6753225"/>
              <a:gd name="connsiteY117" fmla="*/ 868949 h 926123"/>
              <a:gd name="connsiteX118" fmla="*/ 6105525 w 6753225"/>
              <a:gd name="connsiteY118" fmla="*/ 478424 h 926123"/>
              <a:gd name="connsiteX119" fmla="*/ 6143625 w 6753225"/>
              <a:gd name="connsiteY119" fmla="*/ 868949 h 926123"/>
              <a:gd name="connsiteX120" fmla="*/ 6267450 w 6753225"/>
              <a:gd name="connsiteY120" fmla="*/ 392699 h 926123"/>
              <a:gd name="connsiteX121" fmla="*/ 6286500 w 6753225"/>
              <a:gd name="connsiteY121" fmla="*/ 564149 h 926123"/>
              <a:gd name="connsiteX122" fmla="*/ 6324600 w 6753225"/>
              <a:gd name="connsiteY122" fmla="*/ 364124 h 926123"/>
              <a:gd name="connsiteX123" fmla="*/ 6372225 w 6753225"/>
              <a:gd name="connsiteY123" fmla="*/ 707024 h 926123"/>
              <a:gd name="connsiteX124" fmla="*/ 6457950 w 6753225"/>
              <a:gd name="connsiteY124" fmla="*/ 421274 h 926123"/>
              <a:gd name="connsiteX125" fmla="*/ 6515100 w 6753225"/>
              <a:gd name="connsiteY125" fmla="*/ 678449 h 926123"/>
              <a:gd name="connsiteX126" fmla="*/ 6562725 w 6753225"/>
              <a:gd name="connsiteY126" fmla="*/ 468899 h 926123"/>
              <a:gd name="connsiteX127" fmla="*/ 6610350 w 6753225"/>
              <a:gd name="connsiteY127" fmla="*/ 678449 h 926123"/>
              <a:gd name="connsiteX128" fmla="*/ 6667500 w 6753225"/>
              <a:gd name="connsiteY128" fmla="*/ 278399 h 926123"/>
              <a:gd name="connsiteX129" fmla="*/ 6734175 w 6753225"/>
              <a:gd name="connsiteY129" fmla="*/ 592724 h 926123"/>
              <a:gd name="connsiteX130" fmla="*/ 6753225 w 6753225"/>
              <a:gd name="connsiteY130" fmla="*/ 459374 h 926123"/>
              <a:gd name="connsiteX0" fmla="*/ 0 w 6753225"/>
              <a:gd name="connsiteY0" fmla="*/ 497474 h 926123"/>
              <a:gd name="connsiteX1" fmla="*/ 28575 w 6753225"/>
              <a:gd name="connsiteY1" fmla="*/ 297449 h 926123"/>
              <a:gd name="connsiteX2" fmla="*/ 76200 w 6753225"/>
              <a:gd name="connsiteY2" fmla="*/ 183149 h 926123"/>
              <a:gd name="connsiteX3" fmla="*/ 133350 w 6753225"/>
              <a:gd name="connsiteY3" fmla="*/ 516524 h 926123"/>
              <a:gd name="connsiteX4" fmla="*/ 142875 w 6753225"/>
              <a:gd name="connsiteY4" fmla="*/ 135524 h 926123"/>
              <a:gd name="connsiteX5" fmla="*/ 180975 w 6753225"/>
              <a:gd name="connsiteY5" fmla="*/ 11699 h 926123"/>
              <a:gd name="connsiteX6" fmla="*/ 238125 w 6753225"/>
              <a:gd name="connsiteY6" fmla="*/ 392699 h 926123"/>
              <a:gd name="connsiteX7" fmla="*/ 342900 w 6753225"/>
              <a:gd name="connsiteY7" fmla="*/ 364124 h 926123"/>
              <a:gd name="connsiteX8" fmla="*/ 409575 w 6753225"/>
              <a:gd name="connsiteY8" fmla="*/ 840374 h 926123"/>
              <a:gd name="connsiteX9" fmla="*/ 476250 w 6753225"/>
              <a:gd name="connsiteY9" fmla="*/ 611774 h 926123"/>
              <a:gd name="connsiteX10" fmla="*/ 552450 w 6753225"/>
              <a:gd name="connsiteY10" fmla="*/ 611774 h 926123"/>
              <a:gd name="connsiteX11" fmla="*/ 590550 w 6753225"/>
              <a:gd name="connsiteY11" fmla="*/ 354599 h 926123"/>
              <a:gd name="connsiteX12" fmla="*/ 647700 w 6753225"/>
              <a:gd name="connsiteY12" fmla="*/ 592724 h 926123"/>
              <a:gd name="connsiteX13" fmla="*/ 704850 w 6753225"/>
              <a:gd name="connsiteY13" fmla="*/ 392699 h 926123"/>
              <a:gd name="connsiteX14" fmla="*/ 790575 w 6753225"/>
              <a:gd name="connsiteY14" fmla="*/ 345074 h 926123"/>
              <a:gd name="connsiteX15" fmla="*/ 838200 w 6753225"/>
              <a:gd name="connsiteY15" fmla="*/ 87899 h 926123"/>
              <a:gd name="connsiteX16" fmla="*/ 895350 w 6753225"/>
              <a:gd name="connsiteY16" fmla="*/ 516524 h 926123"/>
              <a:gd name="connsiteX17" fmla="*/ 952500 w 6753225"/>
              <a:gd name="connsiteY17" fmla="*/ 392699 h 926123"/>
              <a:gd name="connsiteX18" fmla="*/ 990600 w 6753225"/>
              <a:gd name="connsiteY18" fmla="*/ 649874 h 926123"/>
              <a:gd name="connsiteX19" fmla="*/ 1057275 w 6753225"/>
              <a:gd name="connsiteY19" fmla="*/ 459374 h 926123"/>
              <a:gd name="connsiteX20" fmla="*/ 1104900 w 6753225"/>
              <a:gd name="connsiteY20" fmla="*/ 592724 h 926123"/>
              <a:gd name="connsiteX21" fmla="*/ 1133475 w 6753225"/>
              <a:gd name="connsiteY21" fmla="*/ 345074 h 926123"/>
              <a:gd name="connsiteX22" fmla="*/ 1209675 w 6753225"/>
              <a:gd name="connsiteY22" fmla="*/ 459374 h 926123"/>
              <a:gd name="connsiteX23" fmla="*/ 1257300 w 6753225"/>
              <a:gd name="connsiteY23" fmla="*/ 459374 h 926123"/>
              <a:gd name="connsiteX24" fmla="*/ 1333500 w 6753225"/>
              <a:gd name="connsiteY24" fmla="*/ 335549 h 926123"/>
              <a:gd name="connsiteX25" fmla="*/ 1390650 w 6753225"/>
              <a:gd name="connsiteY25" fmla="*/ 611774 h 926123"/>
              <a:gd name="connsiteX26" fmla="*/ 1419225 w 6753225"/>
              <a:gd name="connsiteY26" fmla="*/ 678449 h 926123"/>
              <a:gd name="connsiteX27" fmla="*/ 1485900 w 6753225"/>
              <a:gd name="connsiteY27" fmla="*/ 487949 h 926123"/>
              <a:gd name="connsiteX28" fmla="*/ 1524000 w 6753225"/>
              <a:gd name="connsiteY28" fmla="*/ 764174 h 926123"/>
              <a:gd name="connsiteX29" fmla="*/ 1638300 w 6753225"/>
              <a:gd name="connsiteY29" fmla="*/ 440324 h 926123"/>
              <a:gd name="connsiteX30" fmla="*/ 1676400 w 6753225"/>
              <a:gd name="connsiteY30" fmla="*/ 707024 h 926123"/>
              <a:gd name="connsiteX31" fmla="*/ 1762125 w 6753225"/>
              <a:gd name="connsiteY31" fmla="*/ 373649 h 926123"/>
              <a:gd name="connsiteX32" fmla="*/ 1800225 w 6753225"/>
              <a:gd name="connsiteY32" fmla="*/ 487949 h 926123"/>
              <a:gd name="connsiteX33" fmla="*/ 1876425 w 6753225"/>
              <a:gd name="connsiteY33" fmla="*/ 135524 h 926123"/>
              <a:gd name="connsiteX34" fmla="*/ 1895475 w 6753225"/>
              <a:gd name="connsiteY34" fmla="*/ 306974 h 926123"/>
              <a:gd name="connsiteX35" fmla="*/ 2000250 w 6753225"/>
              <a:gd name="connsiteY35" fmla="*/ 78374 h 926123"/>
              <a:gd name="connsiteX36" fmla="*/ 1981200 w 6753225"/>
              <a:gd name="connsiteY36" fmla="*/ 449849 h 926123"/>
              <a:gd name="connsiteX37" fmla="*/ 2076450 w 6753225"/>
              <a:gd name="connsiteY37" fmla="*/ 211724 h 926123"/>
              <a:gd name="connsiteX38" fmla="*/ 2125244 w 6753225"/>
              <a:gd name="connsiteY38" fmla="*/ 445408 h 926123"/>
              <a:gd name="connsiteX39" fmla="*/ 2209800 w 6753225"/>
              <a:gd name="connsiteY39" fmla="*/ 125999 h 926123"/>
              <a:gd name="connsiteX40" fmla="*/ 2200275 w 6753225"/>
              <a:gd name="connsiteY40" fmla="*/ 421274 h 926123"/>
              <a:gd name="connsiteX41" fmla="*/ 2247374 w 6753225"/>
              <a:gd name="connsiteY41" fmla="*/ 463289 h 926123"/>
              <a:gd name="connsiteX42" fmla="*/ 2324100 w 6753225"/>
              <a:gd name="connsiteY42" fmla="*/ 249824 h 926123"/>
              <a:gd name="connsiteX43" fmla="*/ 2324100 w 6753225"/>
              <a:gd name="connsiteY43" fmla="*/ 326024 h 926123"/>
              <a:gd name="connsiteX44" fmla="*/ 2314575 w 6753225"/>
              <a:gd name="connsiteY44" fmla="*/ 640349 h 926123"/>
              <a:gd name="connsiteX45" fmla="*/ 2438400 w 6753225"/>
              <a:gd name="connsiteY45" fmla="*/ 354599 h 926123"/>
              <a:gd name="connsiteX46" fmla="*/ 2466975 w 6753225"/>
              <a:gd name="connsiteY46" fmla="*/ 468899 h 926123"/>
              <a:gd name="connsiteX47" fmla="*/ 2514600 w 6753225"/>
              <a:gd name="connsiteY47" fmla="*/ 30749 h 926123"/>
              <a:gd name="connsiteX48" fmla="*/ 2571750 w 6753225"/>
              <a:gd name="connsiteY48" fmla="*/ 354599 h 926123"/>
              <a:gd name="connsiteX49" fmla="*/ 2581275 w 6753225"/>
              <a:gd name="connsiteY49" fmla="*/ 154574 h 926123"/>
              <a:gd name="connsiteX50" fmla="*/ 2628900 w 6753225"/>
              <a:gd name="connsiteY50" fmla="*/ 440324 h 926123"/>
              <a:gd name="connsiteX51" fmla="*/ 2743200 w 6753225"/>
              <a:gd name="connsiteY51" fmla="*/ 40274 h 926123"/>
              <a:gd name="connsiteX52" fmla="*/ 2809875 w 6753225"/>
              <a:gd name="connsiteY52" fmla="*/ 554624 h 926123"/>
              <a:gd name="connsiteX53" fmla="*/ 2847975 w 6753225"/>
              <a:gd name="connsiteY53" fmla="*/ 345074 h 926123"/>
              <a:gd name="connsiteX54" fmla="*/ 2895600 w 6753225"/>
              <a:gd name="connsiteY54" fmla="*/ 735599 h 926123"/>
              <a:gd name="connsiteX55" fmla="*/ 2962275 w 6753225"/>
              <a:gd name="connsiteY55" fmla="*/ 468899 h 926123"/>
              <a:gd name="connsiteX56" fmla="*/ 3019425 w 6753225"/>
              <a:gd name="connsiteY56" fmla="*/ 745124 h 926123"/>
              <a:gd name="connsiteX57" fmla="*/ 3067050 w 6753225"/>
              <a:gd name="connsiteY57" fmla="*/ 497474 h 926123"/>
              <a:gd name="connsiteX58" fmla="*/ 3133725 w 6753225"/>
              <a:gd name="connsiteY58" fmla="*/ 792749 h 926123"/>
              <a:gd name="connsiteX59" fmla="*/ 3190875 w 6753225"/>
              <a:gd name="connsiteY59" fmla="*/ 402224 h 926123"/>
              <a:gd name="connsiteX60" fmla="*/ 3219450 w 6753225"/>
              <a:gd name="connsiteY60" fmla="*/ 687974 h 926123"/>
              <a:gd name="connsiteX61" fmla="*/ 3333750 w 6753225"/>
              <a:gd name="connsiteY61" fmla="*/ 440324 h 926123"/>
              <a:gd name="connsiteX62" fmla="*/ 3314700 w 6753225"/>
              <a:gd name="connsiteY62" fmla="*/ 668924 h 926123"/>
              <a:gd name="connsiteX63" fmla="*/ 3409950 w 6753225"/>
              <a:gd name="connsiteY63" fmla="*/ 526049 h 926123"/>
              <a:gd name="connsiteX64" fmla="*/ 3457575 w 6753225"/>
              <a:gd name="connsiteY64" fmla="*/ 268874 h 926123"/>
              <a:gd name="connsiteX65" fmla="*/ 3457575 w 6753225"/>
              <a:gd name="connsiteY65" fmla="*/ 630824 h 926123"/>
              <a:gd name="connsiteX66" fmla="*/ 3505200 w 6753225"/>
              <a:gd name="connsiteY66" fmla="*/ 468899 h 926123"/>
              <a:gd name="connsiteX67" fmla="*/ 3600450 w 6753225"/>
              <a:gd name="connsiteY67" fmla="*/ 840374 h 926123"/>
              <a:gd name="connsiteX68" fmla="*/ 3676650 w 6753225"/>
              <a:gd name="connsiteY68" fmla="*/ 440324 h 926123"/>
              <a:gd name="connsiteX69" fmla="*/ 3686175 w 6753225"/>
              <a:gd name="connsiteY69" fmla="*/ 516524 h 926123"/>
              <a:gd name="connsiteX70" fmla="*/ 3686175 w 6753225"/>
              <a:gd name="connsiteY70" fmla="*/ 773699 h 926123"/>
              <a:gd name="connsiteX71" fmla="*/ 3771900 w 6753225"/>
              <a:gd name="connsiteY71" fmla="*/ 468899 h 926123"/>
              <a:gd name="connsiteX72" fmla="*/ 3790950 w 6753225"/>
              <a:gd name="connsiteY72" fmla="*/ 287924 h 926123"/>
              <a:gd name="connsiteX73" fmla="*/ 3838575 w 6753225"/>
              <a:gd name="connsiteY73" fmla="*/ 392699 h 926123"/>
              <a:gd name="connsiteX74" fmla="*/ 3781425 w 6753225"/>
              <a:gd name="connsiteY74" fmla="*/ 564149 h 926123"/>
              <a:gd name="connsiteX75" fmla="*/ 3914775 w 6753225"/>
              <a:gd name="connsiteY75" fmla="*/ 316499 h 926123"/>
              <a:gd name="connsiteX76" fmla="*/ 3943350 w 6753225"/>
              <a:gd name="connsiteY76" fmla="*/ 602249 h 926123"/>
              <a:gd name="connsiteX77" fmla="*/ 4010025 w 6753225"/>
              <a:gd name="connsiteY77" fmla="*/ 221249 h 926123"/>
              <a:gd name="connsiteX78" fmla="*/ 4038600 w 6753225"/>
              <a:gd name="connsiteY78" fmla="*/ 554624 h 926123"/>
              <a:gd name="connsiteX79" fmla="*/ 4105275 w 6753225"/>
              <a:gd name="connsiteY79" fmla="*/ 249824 h 926123"/>
              <a:gd name="connsiteX80" fmla="*/ 4152900 w 6753225"/>
              <a:gd name="connsiteY80" fmla="*/ 468899 h 926123"/>
              <a:gd name="connsiteX81" fmla="*/ 4181475 w 6753225"/>
              <a:gd name="connsiteY81" fmla="*/ 602249 h 926123"/>
              <a:gd name="connsiteX82" fmla="*/ 4219575 w 6753225"/>
              <a:gd name="connsiteY82" fmla="*/ 487949 h 926123"/>
              <a:gd name="connsiteX83" fmla="*/ 4267200 w 6753225"/>
              <a:gd name="connsiteY83" fmla="*/ 840374 h 926123"/>
              <a:gd name="connsiteX84" fmla="*/ 4286250 w 6753225"/>
              <a:gd name="connsiteY84" fmla="*/ 602249 h 926123"/>
              <a:gd name="connsiteX85" fmla="*/ 4381500 w 6753225"/>
              <a:gd name="connsiteY85" fmla="*/ 926099 h 926123"/>
              <a:gd name="connsiteX86" fmla="*/ 4429125 w 6753225"/>
              <a:gd name="connsiteY86" fmla="*/ 621299 h 926123"/>
              <a:gd name="connsiteX87" fmla="*/ 4457700 w 6753225"/>
              <a:gd name="connsiteY87" fmla="*/ 916574 h 926123"/>
              <a:gd name="connsiteX88" fmla="*/ 4543425 w 6753225"/>
              <a:gd name="connsiteY88" fmla="*/ 554624 h 926123"/>
              <a:gd name="connsiteX89" fmla="*/ 4581525 w 6753225"/>
              <a:gd name="connsiteY89" fmla="*/ 745124 h 926123"/>
              <a:gd name="connsiteX90" fmla="*/ 4638675 w 6753225"/>
              <a:gd name="connsiteY90" fmla="*/ 345074 h 926123"/>
              <a:gd name="connsiteX91" fmla="*/ 4705350 w 6753225"/>
              <a:gd name="connsiteY91" fmla="*/ 678449 h 926123"/>
              <a:gd name="connsiteX92" fmla="*/ 4752975 w 6753225"/>
              <a:gd name="connsiteY92" fmla="*/ 202199 h 926123"/>
              <a:gd name="connsiteX93" fmla="*/ 4819650 w 6753225"/>
              <a:gd name="connsiteY93" fmla="*/ 459374 h 926123"/>
              <a:gd name="connsiteX94" fmla="*/ 4914900 w 6753225"/>
              <a:gd name="connsiteY94" fmla="*/ 202199 h 926123"/>
              <a:gd name="connsiteX95" fmla="*/ 4914900 w 6753225"/>
              <a:gd name="connsiteY95" fmla="*/ 526049 h 926123"/>
              <a:gd name="connsiteX96" fmla="*/ 5010150 w 6753225"/>
              <a:gd name="connsiteY96" fmla="*/ 116474 h 926123"/>
              <a:gd name="connsiteX97" fmla="*/ 5038725 w 6753225"/>
              <a:gd name="connsiteY97" fmla="*/ 468899 h 926123"/>
              <a:gd name="connsiteX98" fmla="*/ 5105400 w 6753225"/>
              <a:gd name="connsiteY98" fmla="*/ 116474 h 926123"/>
              <a:gd name="connsiteX99" fmla="*/ 5153025 w 6753225"/>
              <a:gd name="connsiteY99" fmla="*/ 649874 h 926123"/>
              <a:gd name="connsiteX100" fmla="*/ 5210175 w 6753225"/>
              <a:gd name="connsiteY100" fmla="*/ 240299 h 926123"/>
              <a:gd name="connsiteX101" fmla="*/ 5248275 w 6753225"/>
              <a:gd name="connsiteY101" fmla="*/ 326024 h 926123"/>
              <a:gd name="connsiteX102" fmla="*/ 5276850 w 6753225"/>
              <a:gd name="connsiteY102" fmla="*/ 516524 h 926123"/>
              <a:gd name="connsiteX103" fmla="*/ 5372100 w 6753225"/>
              <a:gd name="connsiteY103" fmla="*/ 268874 h 926123"/>
              <a:gd name="connsiteX104" fmla="*/ 5372100 w 6753225"/>
              <a:gd name="connsiteY104" fmla="*/ 697499 h 926123"/>
              <a:gd name="connsiteX105" fmla="*/ 5448300 w 6753225"/>
              <a:gd name="connsiteY105" fmla="*/ 383174 h 926123"/>
              <a:gd name="connsiteX106" fmla="*/ 5457825 w 6753225"/>
              <a:gd name="connsiteY106" fmla="*/ 59324 h 926123"/>
              <a:gd name="connsiteX107" fmla="*/ 5524500 w 6753225"/>
              <a:gd name="connsiteY107" fmla="*/ 287924 h 926123"/>
              <a:gd name="connsiteX108" fmla="*/ 5600700 w 6753225"/>
              <a:gd name="connsiteY108" fmla="*/ 183149 h 926123"/>
              <a:gd name="connsiteX109" fmla="*/ 5629275 w 6753225"/>
              <a:gd name="connsiteY109" fmla="*/ 430799 h 926123"/>
              <a:gd name="connsiteX110" fmla="*/ 5657850 w 6753225"/>
              <a:gd name="connsiteY110" fmla="*/ 202199 h 926123"/>
              <a:gd name="connsiteX111" fmla="*/ 5753100 w 6753225"/>
              <a:gd name="connsiteY111" fmla="*/ 611774 h 926123"/>
              <a:gd name="connsiteX112" fmla="*/ 5781675 w 6753225"/>
              <a:gd name="connsiteY112" fmla="*/ 478424 h 926123"/>
              <a:gd name="connsiteX113" fmla="*/ 5857875 w 6753225"/>
              <a:gd name="connsiteY113" fmla="*/ 611774 h 926123"/>
              <a:gd name="connsiteX114" fmla="*/ 5895975 w 6753225"/>
              <a:gd name="connsiteY114" fmla="*/ 259349 h 926123"/>
              <a:gd name="connsiteX115" fmla="*/ 5915025 w 6753225"/>
              <a:gd name="connsiteY115" fmla="*/ 745124 h 926123"/>
              <a:gd name="connsiteX116" fmla="*/ 5972175 w 6753225"/>
              <a:gd name="connsiteY116" fmla="*/ 611774 h 926123"/>
              <a:gd name="connsiteX117" fmla="*/ 6057900 w 6753225"/>
              <a:gd name="connsiteY117" fmla="*/ 868949 h 926123"/>
              <a:gd name="connsiteX118" fmla="*/ 6105525 w 6753225"/>
              <a:gd name="connsiteY118" fmla="*/ 478424 h 926123"/>
              <a:gd name="connsiteX119" fmla="*/ 6143625 w 6753225"/>
              <a:gd name="connsiteY119" fmla="*/ 868949 h 926123"/>
              <a:gd name="connsiteX120" fmla="*/ 6267450 w 6753225"/>
              <a:gd name="connsiteY120" fmla="*/ 392699 h 926123"/>
              <a:gd name="connsiteX121" fmla="*/ 6286500 w 6753225"/>
              <a:gd name="connsiteY121" fmla="*/ 564149 h 926123"/>
              <a:gd name="connsiteX122" fmla="*/ 6324600 w 6753225"/>
              <a:gd name="connsiteY122" fmla="*/ 364124 h 926123"/>
              <a:gd name="connsiteX123" fmla="*/ 6372225 w 6753225"/>
              <a:gd name="connsiteY123" fmla="*/ 707024 h 926123"/>
              <a:gd name="connsiteX124" fmla="*/ 6457950 w 6753225"/>
              <a:gd name="connsiteY124" fmla="*/ 421274 h 926123"/>
              <a:gd name="connsiteX125" fmla="*/ 6515100 w 6753225"/>
              <a:gd name="connsiteY125" fmla="*/ 678449 h 926123"/>
              <a:gd name="connsiteX126" fmla="*/ 6562725 w 6753225"/>
              <a:gd name="connsiteY126" fmla="*/ 468899 h 926123"/>
              <a:gd name="connsiteX127" fmla="*/ 6610350 w 6753225"/>
              <a:gd name="connsiteY127" fmla="*/ 678449 h 926123"/>
              <a:gd name="connsiteX128" fmla="*/ 6667500 w 6753225"/>
              <a:gd name="connsiteY128" fmla="*/ 278399 h 926123"/>
              <a:gd name="connsiteX129" fmla="*/ 6734175 w 6753225"/>
              <a:gd name="connsiteY129" fmla="*/ 592724 h 926123"/>
              <a:gd name="connsiteX130" fmla="*/ 6753225 w 6753225"/>
              <a:gd name="connsiteY130" fmla="*/ 459374 h 926123"/>
              <a:gd name="connsiteX0" fmla="*/ 0 w 6753225"/>
              <a:gd name="connsiteY0" fmla="*/ 497474 h 926123"/>
              <a:gd name="connsiteX1" fmla="*/ 28575 w 6753225"/>
              <a:gd name="connsiteY1" fmla="*/ 297449 h 926123"/>
              <a:gd name="connsiteX2" fmla="*/ 76200 w 6753225"/>
              <a:gd name="connsiteY2" fmla="*/ 183149 h 926123"/>
              <a:gd name="connsiteX3" fmla="*/ 133350 w 6753225"/>
              <a:gd name="connsiteY3" fmla="*/ 516524 h 926123"/>
              <a:gd name="connsiteX4" fmla="*/ 142875 w 6753225"/>
              <a:gd name="connsiteY4" fmla="*/ 135524 h 926123"/>
              <a:gd name="connsiteX5" fmla="*/ 180975 w 6753225"/>
              <a:gd name="connsiteY5" fmla="*/ 11699 h 926123"/>
              <a:gd name="connsiteX6" fmla="*/ 238125 w 6753225"/>
              <a:gd name="connsiteY6" fmla="*/ 392699 h 926123"/>
              <a:gd name="connsiteX7" fmla="*/ 342900 w 6753225"/>
              <a:gd name="connsiteY7" fmla="*/ 364124 h 926123"/>
              <a:gd name="connsiteX8" fmla="*/ 409575 w 6753225"/>
              <a:gd name="connsiteY8" fmla="*/ 840374 h 926123"/>
              <a:gd name="connsiteX9" fmla="*/ 476250 w 6753225"/>
              <a:gd name="connsiteY9" fmla="*/ 611774 h 926123"/>
              <a:gd name="connsiteX10" fmla="*/ 552450 w 6753225"/>
              <a:gd name="connsiteY10" fmla="*/ 611774 h 926123"/>
              <a:gd name="connsiteX11" fmla="*/ 590550 w 6753225"/>
              <a:gd name="connsiteY11" fmla="*/ 354599 h 926123"/>
              <a:gd name="connsiteX12" fmla="*/ 647700 w 6753225"/>
              <a:gd name="connsiteY12" fmla="*/ 592724 h 926123"/>
              <a:gd name="connsiteX13" fmla="*/ 704850 w 6753225"/>
              <a:gd name="connsiteY13" fmla="*/ 392699 h 926123"/>
              <a:gd name="connsiteX14" fmla="*/ 790575 w 6753225"/>
              <a:gd name="connsiteY14" fmla="*/ 345074 h 926123"/>
              <a:gd name="connsiteX15" fmla="*/ 838200 w 6753225"/>
              <a:gd name="connsiteY15" fmla="*/ 87899 h 926123"/>
              <a:gd name="connsiteX16" fmla="*/ 895350 w 6753225"/>
              <a:gd name="connsiteY16" fmla="*/ 516524 h 926123"/>
              <a:gd name="connsiteX17" fmla="*/ 952500 w 6753225"/>
              <a:gd name="connsiteY17" fmla="*/ 392699 h 926123"/>
              <a:gd name="connsiteX18" fmla="*/ 990600 w 6753225"/>
              <a:gd name="connsiteY18" fmla="*/ 649874 h 926123"/>
              <a:gd name="connsiteX19" fmla="*/ 1057275 w 6753225"/>
              <a:gd name="connsiteY19" fmla="*/ 459374 h 926123"/>
              <a:gd name="connsiteX20" fmla="*/ 1104900 w 6753225"/>
              <a:gd name="connsiteY20" fmla="*/ 592724 h 926123"/>
              <a:gd name="connsiteX21" fmla="*/ 1133475 w 6753225"/>
              <a:gd name="connsiteY21" fmla="*/ 345074 h 926123"/>
              <a:gd name="connsiteX22" fmla="*/ 1209675 w 6753225"/>
              <a:gd name="connsiteY22" fmla="*/ 459374 h 926123"/>
              <a:gd name="connsiteX23" fmla="*/ 1257300 w 6753225"/>
              <a:gd name="connsiteY23" fmla="*/ 459374 h 926123"/>
              <a:gd name="connsiteX24" fmla="*/ 1333500 w 6753225"/>
              <a:gd name="connsiteY24" fmla="*/ 335549 h 926123"/>
              <a:gd name="connsiteX25" fmla="*/ 1390650 w 6753225"/>
              <a:gd name="connsiteY25" fmla="*/ 611774 h 926123"/>
              <a:gd name="connsiteX26" fmla="*/ 1419225 w 6753225"/>
              <a:gd name="connsiteY26" fmla="*/ 678449 h 926123"/>
              <a:gd name="connsiteX27" fmla="*/ 1485900 w 6753225"/>
              <a:gd name="connsiteY27" fmla="*/ 487949 h 926123"/>
              <a:gd name="connsiteX28" fmla="*/ 1524000 w 6753225"/>
              <a:gd name="connsiteY28" fmla="*/ 764174 h 926123"/>
              <a:gd name="connsiteX29" fmla="*/ 1638300 w 6753225"/>
              <a:gd name="connsiteY29" fmla="*/ 440324 h 926123"/>
              <a:gd name="connsiteX30" fmla="*/ 1676400 w 6753225"/>
              <a:gd name="connsiteY30" fmla="*/ 707024 h 926123"/>
              <a:gd name="connsiteX31" fmla="*/ 1762125 w 6753225"/>
              <a:gd name="connsiteY31" fmla="*/ 373649 h 926123"/>
              <a:gd name="connsiteX32" fmla="*/ 1800225 w 6753225"/>
              <a:gd name="connsiteY32" fmla="*/ 487949 h 926123"/>
              <a:gd name="connsiteX33" fmla="*/ 1876425 w 6753225"/>
              <a:gd name="connsiteY33" fmla="*/ 135524 h 926123"/>
              <a:gd name="connsiteX34" fmla="*/ 1895475 w 6753225"/>
              <a:gd name="connsiteY34" fmla="*/ 306974 h 926123"/>
              <a:gd name="connsiteX35" fmla="*/ 2000250 w 6753225"/>
              <a:gd name="connsiteY35" fmla="*/ 78374 h 926123"/>
              <a:gd name="connsiteX36" fmla="*/ 1981200 w 6753225"/>
              <a:gd name="connsiteY36" fmla="*/ 449849 h 926123"/>
              <a:gd name="connsiteX37" fmla="*/ 2076450 w 6753225"/>
              <a:gd name="connsiteY37" fmla="*/ 211724 h 926123"/>
              <a:gd name="connsiteX38" fmla="*/ 2125244 w 6753225"/>
              <a:gd name="connsiteY38" fmla="*/ 445408 h 926123"/>
              <a:gd name="connsiteX39" fmla="*/ 2209800 w 6753225"/>
              <a:gd name="connsiteY39" fmla="*/ 125999 h 926123"/>
              <a:gd name="connsiteX40" fmla="*/ 2222714 w 6753225"/>
              <a:gd name="connsiteY40" fmla="*/ 421274 h 926123"/>
              <a:gd name="connsiteX41" fmla="*/ 2247374 w 6753225"/>
              <a:gd name="connsiteY41" fmla="*/ 463289 h 926123"/>
              <a:gd name="connsiteX42" fmla="*/ 2324100 w 6753225"/>
              <a:gd name="connsiteY42" fmla="*/ 249824 h 926123"/>
              <a:gd name="connsiteX43" fmla="*/ 2324100 w 6753225"/>
              <a:gd name="connsiteY43" fmla="*/ 326024 h 926123"/>
              <a:gd name="connsiteX44" fmla="*/ 2314575 w 6753225"/>
              <a:gd name="connsiteY44" fmla="*/ 640349 h 926123"/>
              <a:gd name="connsiteX45" fmla="*/ 2438400 w 6753225"/>
              <a:gd name="connsiteY45" fmla="*/ 354599 h 926123"/>
              <a:gd name="connsiteX46" fmla="*/ 2466975 w 6753225"/>
              <a:gd name="connsiteY46" fmla="*/ 468899 h 926123"/>
              <a:gd name="connsiteX47" fmla="*/ 2514600 w 6753225"/>
              <a:gd name="connsiteY47" fmla="*/ 30749 h 926123"/>
              <a:gd name="connsiteX48" fmla="*/ 2571750 w 6753225"/>
              <a:gd name="connsiteY48" fmla="*/ 354599 h 926123"/>
              <a:gd name="connsiteX49" fmla="*/ 2581275 w 6753225"/>
              <a:gd name="connsiteY49" fmla="*/ 154574 h 926123"/>
              <a:gd name="connsiteX50" fmla="*/ 2628900 w 6753225"/>
              <a:gd name="connsiteY50" fmla="*/ 440324 h 926123"/>
              <a:gd name="connsiteX51" fmla="*/ 2743200 w 6753225"/>
              <a:gd name="connsiteY51" fmla="*/ 40274 h 926123"/>
              <a:gd name="connsiteX52" fmla="*/ 2809875 w 6753225"/>
              <a:gd name="connsiteY52" fmla="*/ 554624 h 926123"/>
              <a:gd name="connsiteX53" fmla="*/ 2847975 w 6753225"/>
              <a:gd name="connsiteY53" fmla="*/ 345074 h 926123"/>
              <a:gd name="connsiteX54" fmla="*/ 2895600 w 6753225"/>
              <a:gd name="connsiteY54" fmla="*/ 735599 h 926123"/>
              <a:gd name="connsiteX55" fmla="*/ 2962275 w 6753225"/>
              <a:gd name="connsiteY55" fmla="*/ 468899 h 926123"/>
              <a:gd name="connsiteX56" fmla="*/ 3019425 w 6753225"/>
              <a:gd name="connsiteY56" fmla="*/ 745124 h 926123"/>
              <a:gd name="connsiteX57" fmla="*/ 3067050 w 6753225"/>
              <a:gd name="connsiteY57" fmla="*/ 497474 h 926123"/>
              <a:gd name="connsiteX58" fmla="*/ 3133725 w 6753225"/>
              <a:gd name="connsiteY58" fmla="*/ 792749 h 926123"/>
              <a:gd name="connsiteX59" fmla="*/ 3190875 w 6753225"/>
              <a:gd name="connsiteY59" fmla="*/ 402224 h 926123"/>
              <a:gd name="connsiteX60" fmla="*/ 3219450 w 6753225"/>
              <a:gd name="connsiteY60" fmla="*/ 687974 h 926123"/>
              <a:gd name="connsiteX61" fmla="*/ 3333750 w 6753225"/>
              <a:gd name="connsiteY61" fmla="*/ 440324 h 926123"/>
              <a:gd name="connsiteX62" fmla="*/ 3314700 w 6753225"/>
              <a:gd name="connsiteY62" fmla="*/ 668924 h 926123"/>
              <a:gd name="connsiteX63" fmla="*/ 3409950 w 6753225"/>
              <a:gd name="connsiteY63" fmla="*/ 526049 h 926123"/>
              <a:gd name="connsiteX64" fmla="*/ 3457575 w 6753225"/>
              <a:gd name="connsiteY64" fmla="*/ 268874 h 926123"/>
              <a:gd name="connsiteX65" fmla="*/ 3457575 w 6753225"/>
              <a:gd name="connsiteY65" fmla="*/ 630824 h 926123"/>
              <a:gd name="connsiteX66" fmla="*/ 3505200 w 6753225"/>
              <a:gd name="connsiteY66" fmla="*/ 468899 h 926123"/>
              <a:gd name="connsiteX67" fmla="*/ 3600450 w 6753225"/>
              <a:gd name="connsiteY67" fmla="*/ 840374 h 926123"/>
              <a:gd name="connsiteX68" fmla="*/ 3676650 w 6753225"/>
              <a:gd name="connsiteY68" fmla="*/ 440324 h 926123"/>
              <a:gd name="connsiteX69" fmla="*/ 3686175 w 6753225"/>
              <a:gd name="connsiteY69" fmla="*/ 516524 h 926123"/>
              <a:gd name="connsiteX70" fmla="*/ 3686175 w 6753225"/>
              <a:gd name="connsiteY70" fmla="*/ 773699 h 926123"/>
              <a:gd name="connsiteX71" fmla="*/ 3771900 w 6753225"/>
              <a:gd name="connsiteY71" fmla="*/ 468899 h 926123"/>
              <a:gd name="connsiteX72" fmla="*/ 3790950 w 6753225"/>
              <a:gd name="connsiteY72" fmla="*/ 287924 h 926123"/>
              <a:gd name="connsiteX73" fmla="*/ 3838575 w 6753225"/>
              <a:gd name="connsiteY73" fmla="*/ 392699 h 926123"/>
              <a:gd name="connsiteX74" fmla="*/ 3781425 w 6753225"/>
              <a:gd name="connsiteY74" fmla="*/ 564149 h 926123"/>
              <a:gd name="connsiteX75" fmla="*/ 3914775 w 6753225"/>
              <a:gd name="connsiteY75" fmla="*/ 316499 h 926123"/>
              <a:gd name="connsiteX76" fmla="*/ 3943350 w 6753225"/>
              <a:gd name="connsiteY76" fmla="*/ 602249 h 926123"/>
              <a:gd name="connsiteX77" fmla="*/ 4010025 w 6753225"/>
              <a:gd name="connsiteY77" fmla="*/ 221249 h 926123"/>
              <a:gd name="connsiteX78" fmla="*/ 4038600 w 6753225"/>
              <a:gd name="connsiteY78" fmla="*/ 554624 h 926123"/>
              <a:gd name="connsiteX79" fmla="*/ 4105275 w 6753225"/>
              <a:gd name="connsiteY79" fmla="*/ 249824 h 926123"/>
              <a:gd name="connsiteX80" fmla="*/ 4152900 w 6753225"/>
              <a:gd name="connsiteY80" fmla="*/ 468899 h 926123"/>
              <a:gd name="connsiteX81" fmla="*/ 4181475 w 6753225"/>
              <a:gd name="connsiteY81" fmla="*/ 602249 h 926123"/>
              <a:gd name="connsiteX82" fmla="*/ 4219575 w 6753225"/>
              <a:gd name="connsiteY82" fmla="*/ 487949 h 926123"/>
              <a:gd name="connsiteX83" fmla="*/ 4267200 w 6753225"/>
              <a:gd name="connsiteY83" fmla="*/ 840374 h 926123"/>
              <a:gd name="connsiteX84" fmla="*/ 4286250 w 6753225"/>
              <a:gd name="connsiteY84" fmla="*/ 602249 h 926123"/>
              <a:gd name="connsiteX85" fmla="*/ 4381500 w 6753225"/>
              <a:gd name="connsiteY85" fmla="*/ 926099 h 926123"/>
              <a:gd name="connsiteX86" fmla="*/ 4429125 w 6753225"/>
              <a:gd name="connsiteY86" fmla="*/ 621299 h 926123"/>
              <a:gd name="connsiteX87" fmla="*/ 4457700 w 6753225"/>
              <a:gd name="connsiteY87" fmla="*/ 916574 h 926123"/>
              <a:gd name="connsiteX88" fmla="*/ 4543425 w 6753225"/>
              <a:gd name="connsiteY88" fmla="*/ 554624 h 926123"/>
              <a:gd name="connsiteX89" fmla="*/ 4581525 w 6753225"/>
              <a:gd name="connsiteY89" fmla="*/ 745124 h 926123"/>
              <a:gd name="connsiteX90" fmla="*/ 4638675 w 6753225"/>
              <a:gd name="connsiteY90" fmla="*/ 345074 h 926123"/>
              <a:gd name="connsiteX91" fmla="*/ 4705350 w 6753225"/>
              <a:gd name="connsiteY91" fmla="*/ 678449 h 926123"/>
              <a:gd name="connsiteX92" fmla="*/ 4752975 w 6753225"/>
              <a:gd name="connsiteY92" fmla="*/ 202199 h 926123"/>
              <a:gd name="connsiteX93" fmla="*/ 4819650 w 6753225"/>
              <a:gd name="connsiteY93" fmla="*/ 459374 h 926123"/>
              <a:gd name="connsiteX94" fmla="*/ 4914900 w 6753225"/>
              <a:gd name="connsiteY94" fmla="*/ 202199 h 926123"/>
              <a:gd name="connsiteX95" fmla="*/ 4914900 w 6753225"/>
              <a:gd name="connsiteY95" fmla="*/ 526049 h 926123"/>
              <a:gd name="connsiteX96" fmla="*/ 5010150 w 6753225"/>
              <a:gd name="connsiteY96" fmla="*/ 116474 h 926123"/>
              <a:gd name="connsiteX97" fmla="*/ 5038725 w 6753225"/>
              <a:gd name="connsiteY97" fmla="*/ 468899 h 926123"/>
              <a:gd name="connsiteX98" fmla="*/ 5105400 w 6753225"/>
              <a:gd name="connsiteY98" fmla="*/ 116474 h 926123"/>
              <a:gd name="connsiteX99" fmla="*/ 5153025 w 6753225"/>
              <a:gd name="connsiteY99" fmla="*/ 649874 h 926123"/>
              <a:gd name="connsiteX100" fmla="*/ 5210175 w 6753225"/>
              <a:gd name="connsiteY100" fmla="*/ 240299 h 926123"/>
              <a:gd name="connsiteX101" fmla="*/ 5248275 w 6753225"/>
              <a:gd name="connsiteY101" fmla="*/ 326024 h 926123"/>
              <a:gd name="connsiteX102" fmla="*/ 5276850 w 6753225"/>
              <a:gd name="connsiteY102" fmla="*/ 516524 h 926123"/>
              <a:gd name="connsiteX103" fmla="*/ 5372100 w 6753225"/>
              <a:gd name="connsiteY103" fmla="*/ 268874 h 926123"/>
              <a:gd name="connsiteX104" fmla="*/ 5372100 w 6753225"/>
              <a:gd name="connsiteY104" fmla="*/ 697499 h 926123"/>
              <a:gd name="connsiteX105" fmla="*/ 5448300 w 6753225"/>
              <a:gd name="connsiteY105" fmla="*/ 383174 h 926123"/>
              <a:gd name="connsiteX106" fmla="*/ 5457825 w 6753225"/>
              <a:gd name="connsiteY106" fmla="*/ 59324 h 926123"/>
              <a:gd name="connsiteX107" fmla="*/ 5524500 w 6753225"/>
              <a:gd name="connsiteY107" fmla="*/ 287924 h 926123"/>
              <a:gd name="connsiteX108" fmla="*/ 5600700 w 6753225"/>
              <a:gd name="connsiteY108" fmla="*/ 183149 h 926123"/>
              <a:gd name="connsiteX109" fmla="*/ 5629275 w 6753225"/>
              <a:gd name="connsiteY109" fmla="*/ 430799 h 926123"/>
              <a:gd name="connsiteX110" fmla="*/ 5657850 w 6753225"/>
              <a:gd name="connsiteY110" fmla="*/ 202199 h 926123"/>
              <a:gd name="connsiteX111" fmla="*/ 5753100 w 6753225"/>
              <a:gd name="connsiteY111" fmla="*/ 611774 h 926123"/>
              <a:gd name="connsiteX112" fmla="*/ 5781675 w 6753225"/>
              <a:gd name="connsiteY112" fmla="*/ 478424 h 926123"/>
              <a:gd name="connsiteX113" fmla="*/ 5857875 w 6753225"/>
              <a:gd name="connsiteY113" fmla="*/ 611774 h 926123"/>
              <a:gd name="connsiteX114" fmla="*/ 5895975 w 6753225"/>
              <a:gd name="connsiteY114" fmla="*/ 259349 h 926123"/>
              <a:gd name="connsiteX115" fmla="*/ 5915025 w 6753225"/>
              <a:gd name="connsiteY115" fmla="*/ 745124 h 926123"/>
              <a:gd name="connsiteX116" fmla="*/ 5972175 w 6753225"/>
              <a:gd name="connsiteY116" fmla="*/ 611774 h 926123"/>
              <a:gd name="connsiteX117" fmla="*/ 6057900 w 6753225"/>
              <a:gd name="connsiteY117" fmla="*/ 868949 h 926123"/>
              <a:gd name="connsiteX118" fmla="*/ 6105525 w 6753225"/>
              <a:gd name="connsiteY118" fmla="*/ 478424 h 926123"/>
              <a:gd name="connsiteX119" fmla="*/ 6143625 w 6753225"/>
              <a:gd name="connsiteY119" fmla="*/ 868949 h 926123"/>
              <a:gd name="connsiteX120" fmla="*/ 6267450 w 6753225"/>
              <a:gd name="connsiteY120" fmla="*/ 392699 h 926123"/>
              <a:gd name="connsiteX121" fmla="*/ 6286500 w 6753225"/>
              <a:gd name="connsiteY121" fmla="*/ 564149 h 926123"/>
              <a:gd name="connsiteX122" fmla="*/ 6324600 w 6753225"/>
              <a:gd name="connsiteY122" fmla="*/ 364124 h 926123"/>
              <a:gd name="connsiteX123" fmla="*/ 6372225 w 6753225"/>
              <a:gd name="connsiteY123" fmla="*/ 707024 h 926123"/>
              <a:gd name="connsiteX124" fmla="*/ 6457950 w 6753225"/>
              <a:gd name="connsiteY124" fmla="*/ 421274 h 926123"/>
              <a:gd name="connsiteX125" fmla="*/ 6515100 w 6753225"/>
              <a:gd name="connsiteY125" fmla="*/ 678449 h 926123"/>
              <a:gd name="connsiteX126" fmla="*/ 6562725 w 6753225"/>
              <a:gd name="connsiteY126" fmla="*/ 468899 h 926123"/>
              <a:gd name="connsiteX127" fmla="*/ 6610350 w 6753225"/>
              <a:gd name="connsiteY127" fmla="*/ 678449 h 926123"/>
              <a:gd name="connsiteX128" fmla="*/ 6667500 w 6753225"/>
              <a:gd name="connsiteY128" fmla="*/ 278399 h 926123"/>
              <a:gd name="connsiteX129" fmla="*/ 6734175 w 6753225"/>
              <a:gd name="connsiteY129" fmla="*/ 592724 h 926123"/>
              <a:gd name="connsiteX130" fmla="*/ 6753225 w 6753225"/>
              <a:gd name="connsiteY130" fmla="*/ 459374 h 926123"/>
              <a:gd name="connsiteX0" fmla="*/ 0 w 6753225"/>
              <a:gd name="connsiteY0" fmla="*/ 497474 h 926123"/>
              <a:gd name="connsiteX1" fmla="*/ 28575 w 6753225"/>
              <a:gd name="connsiteY1" fmla="*/ 297449 h 926123"/>
              <a:gd name="connsiteX2" fmla="*/ 76200 w 6753225"/>
              <a:gd name="connsiteY2" fmla="*/ 183149 h 926123"/>
              <a:gd name="connsiteX3" fmla="*/ 133350 w 6753225"/>
              <a:gd name="connsiteY3" fmla="*/ 516524 h 926123"/>
              <a:gd name="connsiteX4" fmla="*/ 142875 w 6753225"/>
              <a:gd name="connsiteY4" fmla="*/ 135524 h 926123"/>
              <a:gd name="connsiteX5" fmla="*/ 180975 w 6753225"/>
              <a:gd name="connsiteY5" fmla="*/ 11699 h 926123"/>
              <a:gd name="connsiteX6" fmla="*/ 238125 w 6753225"/>
              <a:gd name="connsiteY6" fmla="*/ 392699 h 926123"/>
              <a:gd name="connsiteX7" fmla="*/ 342900 w 6753225"/>
              <a:gd name="connsiteY7" fmla="*/ 364124 h 926123"/>
              <a:gd name="connsiteX8" fmla="*/ 409575 w 6753225"/>
              <a:gd name="connsiteY8" fmla="*/ 840374 h 926123"/>
              <a:gd name="connsiteX9" fmla="*/ 476250 w 6753225"/>
              <a:gd name="connsiteY9" fmla="*/ 611774 h 926123"/>
              <a:gd name="connsiteX10" fmla="*/ 552450 w 6753225"/>
              <a:gd name="connsiteY10" fmla="*/ 611774 h 926123"/>
              <a:gd name="connsiteX11" fmla="*/ 590550 w 6753225"/>
              <a:gd name="connsiteY11" fmla="*/ 354599 h 926123"/>
              <a:gd name="connsiteX12" fmla="*/ 647700 w 6753225"/>
              <a:gd name="connsiteY12" fmla="*/ 592724 h 926123"/>
              <a:gd name="connsiteX13" fmla="*/ 704850 w 6753225"/>
              <a:gd name="connsiteY13" fmla="*/ 392699 h 926123"/>
              <a:gd name="connsiteX14" fmla="*/ 790575 w 6753225"/>
              <a:gd name="connsiteY14" fmla="*/ 345074 h 926123"/>
              <a:gd name="connsiteX15" fmla="*/ 838200 w 6753225"/>
              <a:gd name="connsiteY15" fmla="*/ 87899 h 926123"/>
              <a:gd name="connsiteX16" fmla="*/ 895350 w 6753225"/>
              <a:gd name="connsiteY16" fmla="*/ 516524 h 926123"/>
              <a:gd name="connsiteX17" fmla="*/ 952500 w 6753225"/>
              <a:gd name="connsiteY17" fmla="*/ 392699 h 926123"/>
              <a:gd name="connsiteX18" fmla="*/ 990600 w 6753225"/>
              <a:gd name="connsiteY18" fmla="*/ 649874 h 926123"/>
              <a:gd name="connsiteX19" fmla="*/ 1057275 w 6753225"/>
              <a:gd name="connsiteY19" fmla="*/ 459374 h 926123"/>
              <a:gd name="connsiteX20" fmla="*/ 1104900 w 6753225"/>
              <a:gd name="connsiteY20" fmla="*/ 592724 h 926123"/>
              <a:gd name="connsiteX21" fmla="*/ 1133475 w 6753225"/>
              <a:gd name="connsiteY21" fmla="*/ 345074 h 926123"/>
              <a:gd name="connsiteX22" fmla="*/ 1209675 w 6753225"/>
              <a:gd name="connsiteY22" fmla="*/ 459374 h 926123"/>
              <a:gd name="connsiteX23" fmla="*/ 1257300 w 6753225"/>
              <a:gd name="connsiteY23" fmla="*/ 459374 h 926123"/>
              <a:gd name="connsiteX24" fmla="*/ 1333500 w 6753225"/>
              <a:gd name="connsiteY24" fmla="*/ 335549 h 926123"/>
              <a:gd name="connsiteX25" fmla="*/ 1390650 w 6753225"/>
              <a:gd name="connsiteY25" fmla="*/ 611774 h 926123"/>
              <a:gd name="connsiteX26" fmla="*/ 1419225 w 6753225"/>
              <a:gd name="connsiteY26" fmla="*/ 678449 h 926123"/>
              <a:gd name="connsiteX27" fmla="*/ 1485900 w 6753225"/>
              <a:gd name="connsiteY27" fmla="*/ 487949 h 926123"/>
              <a:gd name="connsiteX28" fmla="*/ 1524000 w 6753225"/>
              <a:gd name="connsiteY28" fmla="*/ 764174 h 926123"/>
              <a:gd name="connsiteX29" fmla="*/ 1638300 w 6753225"/>
              <a:gd name="connsiteY29" fmla="*/ 440324 h 926123"/>
              <a:gd name="connsiteX30" fmla="*/ 1676400 w 6753225"/>
              <a:gd name="connsiteY30" fmla="*/ 707024 h 926123"/>
              <a:gd name="connsiteX31" fmla="*/ 1762125 w 6753225"/>
              <a:gd name="connsiteY31" fmla="*/ 373649 h 926123"/>
              <a:gd name="connsiteX32" fmla="*/ 1800225 w 6753225"/>
              <a:gd name="connsiteY32" fmla="*/ 487949 h 926123"/>
              <a:gd name="connsiteX33" fmla="*/ 1876425 w 6753225"/>
              <a:gd name="connsiteY33" fmla="*/ 135524 h 926123"/>
              <a:gd name="connsiteX34" fmla="*/ 1895475 w 6753225"/>
              <a:gd name="connsiteY34" fmla="*/ 306974 h 926123"/>
              <a:gd name="connsiteX35" fmla="*/ 2000250 w 6753225"/>
              <a:gd name="connsiteY35" fmla="*/ 78374 h 926123"/>
              <a:gd name="connsiteX36" fmla="*/ 2020469 w 6753225"/>
              <a:gd name="connsiteY36" fmla="*/ 449849 h 926123"/>
              <a:gd name="connsiteX37" fmla="*/ 2076450 w 6753225"/>
              <a:gd name="connsiteY37" fmla="*/ 211724 h 926123"/>
              <a:gd name="connsiteX38" fmla="*/ 2125244 w 6753225"/>
              <a:gd name="connsiteY38" fmla="*/ 445408 h 926123"/>
              <a:gd name="connsiteX39" fmla="*/ 2209800 w 6753225"/>
              <a:gd name="connsiteY39" fmla="*/ 125999 h 926123"/>
              <a:gd name="connsiteX40" fmla="*/ 2222714 w 6753225"/>
              <a:gd name="connsiteY40" fmla="*/ 421274 h 926123"/>
              <a:gd name="connsiteX41" fmla="*/ 2247374 w 6753225"/>
              <a:gd name="connsiteY41" fmla="*/ 463289 h 926123"/>
              <a:gd name="connsiteX42" fmla="*/ 2324100 w 6753225"/>
              <a:gd name="connsiteY42" fmla="*/ 249824 h 926123"/>
              <a:gd name="connsiteX43" fmla="*/ 2324100 w 6753225"/>
              <a:gd name="connsiteY43" fmla="*/ 326024 h 926123"/>
              <a:gd name="connsiteX44" fmla="*/ 2314575 w 6753225"/>
              <a:gd name="connsiteY44" fmla="*/ 640349 h 926123"/>
              <a:gd name="connsiteX45" fmla="*/ 2438400 w 6753225"/>
              <a:gd name="connsiteY45" fmla="*/ 354599 h 926123"/>
              <a:gd name="connsiteX46" fmla="*/ 2466975 w 6753225"/>
              <a:gd name="connsiteY46" fmla="*/ 468899 h 926123"/>
              <a:gd name="connsiteX47" fmla="*/ 2514600 w 6753225"/>
              <a:gd name="connsiteY47" fmla="*/ 30749 h 926123"/>
              <a:gd name="connsiteX48" fmla="*/ 2571750 w 6753225"/>
              <a:gd name="connsiteY48" fmla="*/ 354599 h 926123"/>
              <a:gd name="connsiteX49" fmla="*/ 2581275 w 6753225"/>
              <a:gd name="connsiteY49" fmla="*/ 154574 h 926123"/>
              <a:gd name="connsiteX50" fmla="*/ 2628900 w 6753225"/>
              <a:gd name="connsiteY50" fmla="*/ 440324 h 926123"/>
              <a:gd name="connsiteX51" fmla="*/ 2743200 w 6753225"/>
              <a:gd name="connsiteY51" fmla="*/ 40274 h 926123"/>
              <a:gd name="connsiteX52" fmla="*/ 2809875 w 6753225"/>
              <a:gd name="connsiteY52" fmla="*/ 554624 h 926123"/>
              <a:gd name="connsiteX53" fmla="*/ 2847975 w 6753225"/>
              <a:gd name="connsiteY53" fmla="*/ 345074 h 926123"/>
              <a:gd name="connsiteX54" fmla="*/ 2895600 w 6753225"/>
              <a:gd name="connsiteY54" fmla="*/ 735599 h 926123"/>
              <a:gd name="connsiteX55" fmla="*/ 2962275 w 6753225"/>
              <a:gd name="connsiteY55" fmla="*/ 468899 h 926123"/>
              <a:gd name="connsiteX56" fmla="*/ 3019425 w 6753225"/>
              <a:gd name="connsiteY56" fmla="*/ 745124 h 926123"/>
              <a:gd name="connsiteX57" fmla="*/ 3067050 w 6753225"/>
              <a:gd name="connsiteY57" fmla="*/ 497474 h 926123"/>
              <a:gd name="connsiteX58" fmla="*/ 3133725 w 6753225"/>
              <a:gd name="connsiteY58" fmla="*/ 792749 h 926123"/>
              <a:gd name="connsiteX59" fmla="*/ 3190875 w 6753225"/>
              <a:gd name="connsiteY59" fmla="*/ 402224 h 926123"/>
              <a:gd name="connsiteX60" fmla="*/ 3219450 w 6753225"/>
              <a:gd name="connsiteY60" fmla="*/ 687974 h 926123"/>
              <a:gd name="connsiteX61" fmla="*/ 3333750 w 6753225"/>
              <a:gd name="connsiteY61" fmla="*/ 440324 h 926123"/>
              <a:gd name="connsiteX62" fmla="*/ 3314700 w 6753225"/>
              <a:gd name="connsiteY62" fmla="*/ 668924 h 926123"/>
              <a:gd name="connsiteX63" fmla="*/ 3409950 w 6753225"/>
              <a:gd name="connsiteY63" fmla="*/ 526049 h 926123"/>
              <a:gd name="connsiteX64" fmla="*/ 3457575 w 6753225"/>
              <a:gd name="connsiteY64" fmla="*/ 268874 h 926123"/>
              <a:gd name="connsiteX65" fmla="*/ 3457575 w 6753225"/>
              <a:gd name="connsiteY65" fmla="*/ 630824 h 926123"/>
              <a:gd name="connsiteX66" fmla="*/ 3505200 w 6753225"/>
              <a:gd name="connsiteY66" fmla="*/ 468899 h 926123"/>
              <a:gd name="connsiteX67" fmla="*/ 3600450 w 6753225"/>
              <a:gd name="connsiteY67" fmla="*/ 840374 h 926123"/>
              <a:gd name="connsiteX68" fmla="*/ 3676650 w 6753225"/>
              <a:gd name="connsiteY68" fmla="*/ 440324 h 926123"/>
              <a:gd name="connsiteX69" fmla="*/ 3686175 w 6753225"/>
              <a:gd name="connsiteY69" fmla="*/ 516524 h 926123"/>
              <a:gd name="connsiteX70" fmla="*/ 3686175 w 6753225"/>
              <a:gd name="connsiteY70" fmla="*/ 773699 h 926123"/>
              <a:gd name="connsiteX71" fmla="*/ 3771900 w 6753225"/>
              <a:gd name="connsiteY71" fmla="*/ 468899 h 926123"/>
              <a:gd name="connsiteX72" fmla="*/ 3790950 w 6753225"/>
              <a:gd name="connsiteY72" fmla="*/ 287924 h 926123"/>
              <a:gd name="connsiteX73" fmla="*/ 3838575 w 6753225"/>
              <a:gd name="connsiteY73" fmla="*/ 392699 h 926123"/>
              <a:gd name="connsiteX74" fmla="*/ 3781425 w 6753225"/>
              <a:gd name="connsiteY74" fmla="*/ 564149 h 926123"/>
              <a:gd name="connsiteX75" fmla="*/ 3914775 w 6753225"/>
              <a:gd name="connsiteY75" fmla="*/ 316499 h 926123"/>
              <a:gd name="connsiteX76" fmla="*/ 3943350 w 6753225"/>
              <a:gd name="connsiteY76" fmla="*/ 602249 h 926123"/>
              <a:gd name="connsiteX77" fmla="*/ 4010025 w 6753225"/>
              <a:gd name="connsiteY77" fmla="*/ 221249 h 926123"/>
              <a:gd name="connsiteX78" fmla="*/ 4038600 w 6753225"/>
              <a:gd name="connsiteY78" fmla="*/ 554624 h 926123"/>
              <a:gd name="connsiteX79" fmla="*/ 4105275 w 6753225"/>
              <a:gd name="connsiteY79" fmla="*/ 249824 h 926123"/>
              <a:gd name="connsiteX80" fmla="*/ 4152900 w 6753225"/>
              <a:gd name="connsiteY80" fmla="*/ 468899 h 926123"/>
              <a:gd name="connsiteX81" fmla="*/ 4181475 w 6753225"/>
              <a:gd name="connsiteY81" fmla="*/ 602249 h 926123"/>
              <a:gd name="connsiteX82" fmla="*/ 4219575 w 6753225"/>
              <a:gd name="connsiteY82" fmla="*/ 487949 h 926123"/>
              <a:gd name="connsiteX83" fmla="*/ 4267200 w 6753225"/>
              <a:gd name="connsiteY83" fmla="*/ 840374 h 926123"/>
              <a:gd name="connsiteX84" fmla="*/ 4286250 w 6753225"/>
              <a:gd name="connsiteY84" fmla="*/ 602249 h 926123"/>
              <a:gd name="connsiteX85" fmla="*/ 4381500 w 6753225"/>
              <a:gd name="connsiteY85" fmla="*/ 926099 h 926123"/>
              <a:gd name="connsiteX86" fmla="*/ 4429125 w 6753225"/>
              <a:gd name="connsiteY86" fmla="*/ 621299 h 926123"/>
              <a:gd name="connsiteX87" fmla="*/ 4457700 w 6753225"/>
              <a:gd name="connsiteY87" fmla="*/ 916574 h 926123"/>
              <a:gd name="connsiteX88" fmla="*/ 4543425 w 6753225"/>
              <a:gd name="connsiteY88" fmla="*/ 554624 h 926123"/>
              <a:gd name="connsiteX89" fmla="*/ 4581525 w 6753225"/>
              <a:gd name="connsiteY89" fmla="*/ 745124 h 926123"/>
              <a:gd name="connsiteX90" fmla="*/ 4638675 w 6753225"/>
              <a:gd name="connsiteY90" fmla="*/ 345074 h 926123"/>
              <a:gd name="connsiteX91" fmla="*/ 4705350 w 6753225"/>
              <a:gd name="connsiteY91" fmla="*/ 678449 h 926123"/>
              <a:gd name="connsiteX92" fmla="*/ 4752975 w 6753225"/>
              <a:gd name="connsiteY92" fmla="*/ 202199 h 926123"/>
              <a:gd name="connsiteX93" fmla="*/ 4819650 w 6753225"/>
              <a:gd name="connsiteY93" fmla="*/ 459374 h 926123"/>
              <a:gd name="connsiteX94" fmla="*/ 4914900 w 6753225"/>
              <a:gd name="connsiteY94" fmla="*/ 202199 h 926123"/>
              <a:gd name="connsiteX95" fmla="*/ 4914900 w 6753225"/>
              <a:gd name="connsiteY95" fmla="*/ 526049 h 926123"/>
              <a:gd name="connsiteX96" fmla="*/ 5010150 w 6753225"/>
              <a:gd name="connsiteY96" fmla="*/ 116474 h 926123"/>
              <a:gd name="connsiteX97" fmla="*/ 5038725 w 6753225"/>
              <a:gd name="connsiteY97" fmla="*/ 468899 h 926123"/>
              <a:gd name="connsiteX98" fmla="*/ 5105400 w 6753225"/>
              <a:gd name="connsiteY98" fmla="*/ 116474 h 926123"/>
              <a:gd name="connsiteX99" fmla="*/ 5153025 w 6753225"/>
              <a:gd name="connsiteY99" fmla="*/ 649874 h 926123"/>
              <a:gd name="connsiteX100" fmla="*/ 5210175 w 6753225"/>
              <a:gd name="connsiteY100" fmla="*/ 240299 h 926123"/>
              <a:gd name="connsiteX101" fmla="*/ 5248275 w 6753225"/>
              <a:gd name="connsiteY101" fmla="*/ 326024 h 926123"/>
              <a:gd name="connsiteX102" fmla="*/ 5276850 w 6753225"/>
              <a:gd name="connsiteY102" fmla="*/ 516524 h 926123"/>
              <a:gd name="connsiteX103" fmla="*/ 5372100 w 6753225"/>
              <a:gd name="connsiteY103" fmla="*/ 268874 h 926123"/>
              <a:gd name="connsiteX104" fmla="*/ 5372100 w 6753225"/>
              <a:gd name="connsiteY104" fmla="*/ 697499 h 926123"/>
              <a:gd name="connsiteX105" fmla="*/ 5448300 w 6753225"/>
              <a:gd name="connsiteY105" fmla="*/ 383174 h 926123"/>
              <a:gd name="connsiteX106" fmla="*/ 5457825 w 6753225"/>
              <a:gd name="connsiteY106" fmla="*/ 59324 h 926123"/>
              <a:gd name="connsiteX107" fmla="*/ 5524500 w 6753225"/>
              <a:gd name="connsiteY107" fmla="*/ 287924 h 926123"/>
              <a:gd name="connsiteX108" fmla="*/ 5600700 w 6753225"/>
              <a:gd name="connsiteY108" fmla="*/ 183149 h 926123"/>
              <a:gd name="connsiteX109" fmla="*/ 5629275 w 6753225"/>
              <a:gd name="connsiteY109" fmla="*/ 430799 h 926123"/>
              <a:gd name="connsiteX110" fmla="*/ 5657850 w 6753225"/>
              <a:gd name="connsiteY110" fmla="*/ 202199 h 926123"/>
              <a:gd name="connsiteX111" fmla="*/ 5753100 w 6753225"/>
              <a:gd name="connsiteY111" fmla="*/ 611774 h 926123"/>
              <a:gd name="connsiteX112" fmla="*/ 5781675 w 6753225"/>
              <a:gd name="connsiteY112" fmla="*/ 478424 h 926123"/>
              <a:gd name="connsiteX113" fmla="*/ 5857875 w 6753225"/>
              <a:gd name="connsiteY113" fmla="*/ 611774 h 926123"/>
              <a:gd name="connsiteX114" fmla="*/ 5895975 w 6753225"/>
              <a:gd name="connsiteY114" fmla="*/ 259349 h 926123"/>
              <a:gd name="connsiteX115" fmla="*/ 5915025 w 6753225"/>
              <a:gd name="connsiteY115" fmla="*/ 745124 h 926123"/>
              <a:gd name="connsiteX116" fmla="*/ 5972175 w 6753225"/>
              <a:gd name="connsiteY116" fmla="*/ 611774 h 926123"/>
              <a:gd name="connsiteX117" fmla="*/ 6057900 w 6753225"/>
              <a:gd name="connsiteY117" fmla="*/ 868949 h 926123"/>
              <a:gd name="connsiteX118" fmla="*/ 6105525 w 6753225"/>
              <a:gd name="connsiteY118" fmla="*/ 478424 h 926123"/>
              <a:gd name="connsiteX119" fmla="*/ 6143625 w 6753225"/>
              <a:gd name="connsiteY119" fmla="*/ 868949 h 926123"/>
              <a:gd name="connsiteX120" fmla="*/ 6267450 w 6753225"/>
              <a:gd name="connsiteY120" fmla="*/ 392699 h 926123"/>
              <a:gd name="connsiteX121" fmla="*/ 6286500 w 6753225"/>
              <a:gd name="connsiteY121" fmla="*/ 564149 h 926123"/>
              <a:gd name="connsiteX122" fmla="*/ 6324600 w 6753225"/>
              <a:gd name="connsiteY122" fmla="*/ 364124 h 926123"/>
              <a:gd name="connsiteX123" fmla="*/ 6372225 w 6753225"/>
              <a:gd name="connsiteY123" fmla="*/ 707024 h 926123"/>
              <a:gd name="connsiteX124" fmla="*/ 6457950 w 6753225"/>
              <a:gd name="connsiteY124" fmla="*/ 421274 h 926123"/>
              <a:gd name="connsiteX125" fmla="*/ 6515100 w 6753225"/>
              <a:gd name="connsiteY125" fmla="*/ 678449 h 926123"/>
              <a:gd name="connsiteX126" fmla="*/ 6562725 w 6753225"/>
              <a:gd name="connsiteY126" fmla="*/ 468899 h 926123"/>
              <a:gd name="connsiteX127" fmla="*/ 6610350 w 6753225"/>
              <a:gd name="connsiteY127" fmla="*/ 678449 h 926123"/>
              <a:gd name="connsiteX128" fmla="*/ 6667500 w 6753225"/>
              <a:gd name="connsiteY128" fmla="*/ 278399 h 926123"/>
              <a:gd name="connsiteX129" fmla="*/ 6734175 w 6753225"/>
              <a:gd name="connsiteY129" fmla="*/ 592724 h 926123"/>
              <a:gd name="connsiteX130" fmla="*/ 6753225 w 6753225"/>
              <a:gd name="connsiteY130" fmla="*/ 459374 h 926123"/>
              <a:gd name="connsiteX0" fmla="*/ 0 w 6753225"/>
              <a:gd name="connsiteY0" fmla="*/ 497474 h 926123"/>
              <a:gd name="connsiteX1" fmla="*/ 28575 w 6753225"/>
              <a:gd name="connsiteY1" fmla="*/ 297449 h 926123"/>
              <a:gd name="connsiteX2" fmla="*/ 76200 w 6753225"/>
              <a:gd name="connsiteY2" fmla="*/ 183149 h 926123"/>
              <a:gd name="connsiteX3" fmla="*/ 133350 w 6753225"/>
              <a:gd name="connsiteY3" fmla="*/ 516524 h 926123"/>
              <a:gd name="connsiteX4" fmla="*/ 142875 w 6753225"/>
              <a:gd name="connsiteY4" fmla="*/ 135524 h 926123"/>
              <a:gd name="connsiteX5" fmla="*/ 180975 w 6753225"/>
              <a:gd name="connsiteY5" fmla="*/ 11699 h 926123"/>
              <a:gd name="connsiteX6" fmla="*/ 238125 w 6753225"/>
              <a:gd name="connsiteY6" fmla="*/ 392699 h 926123"/>
              <a:gd name="connsiteX7" fmla="*/ 342900 w 6753225"/>
              <a:gd name="connsiteY7" fmla="*/ 364124 h 926123"/>
              <a:gd name="connsiteX8" fmla="*/ 409575 w 6753225"/>
              <a:gd name="connsiteY8" fmla="*/ 840374 h 926123"/>
              <a:gd name="connsiteX9" fmla="*/ 476250 w 6753225"/>
              <a:gd name="connsiteY9" fmla="*/ 611774 h 926123"/>
              <a:gd name="connsiteX10" fmla="*/ 552450 w 6753225"/>
              <a:gd name="connsiteY10" fmla="*/ 611774 h 926123"/>
              <a:gd name="connsiteX11" fmla="*/ 590550 w 6753225"/>
              <a:gd name="connsiteY11" fmla="*/ 354599 h 926123"/>
              <a:gd name="connsiteX12" fmla="*/ 647700 w 6753225"/>
              <a:gd name="connsiteY12" fmla="*/ 592724 h 926123"/>
              <a:gd name="connsiteX13" fmla="*/ 704850 w 6753225"/>
              <a:gd name="connsiteY13" fmla="*/ 392699 h 926123"/>
              <a:gd name="connsiteX14" fmla="*/ 790575 w 6753225"/>
              <a:gd name="connsiteY14" fmla="*/ 345074 h 926123"/>
              <a:gd name="connsiteX15" fmla="*/ 838200 w 6753225"/>
              <a:gd name="connsiteY15" fmla="*/ 87899 h 926123"/>
              <a:gd name="connsiteX16" fmla="*/ 895350 w 6753225"/>
              <a:gd name="connsiteY16" fmla="*/ 516524 h 926123"/>
              <a:gd name="connsiteX17" fmla="*/ 952500 w 6753225"/>
              <a:gd name="connsiteY17" fmla="*/ 392699 h 926123"/>
              <a:gd name="connsiteX18" fmla="*/ 990600 w 6753225"/>
              <a:gd name="connsiteY18" fmla="*/ 649874 h 926123"/>
              <a:gd name="connsiteX19" fmla="*/ 1057275 w 6753225"/>
              <a:gd name="connsiteY19" fmla="*/ 459374 h 926123"/>
              <a:gd name="connsiteX20" fmla="*/ 1104900 w 6753225"/>
              <a:gd name="connsiteY20" fmla="*/ 592724 h 926123"/>
              <a:gd name="connsiteX21" fmla="*/ 1133475 w 6753225"/>
              <a:gd name="connsiteY21" fmla="*/ 345074 h 926123"/>
              <a:gd name="connsiteX22" fmla="*/ 1209675 w 6753225"/>
              <a:gd name="connsiteY22" fmla="*/ 459374 h 926123"/>
              <a:gd name="connsiteX23" fmla="*/ 1257300 w 6753225"/>
              <a:gd name="connsiteY23" fmla="*/ 459374 h 926123"/>
              <a:gd name="connsiteX24" fmla="*/ 1333500 w 6753225"/>
              <a:gd name="connsiteY24" fmla="*/ 335549 h 926123"/>
              <a:gd name="connsiteX25" fmla="*/ 1390650 w 6753225"/>
              <a:gd name="connsiteY25" fmla="*/ 611774 h 926123"/>
              <a:gd name="connsiteX26" fmla="*/ 1419225 w 6753225"/>
              <a:gd name="connsiteY26" fmla="*/ 678449 h 926123"/>
              <a:gd name="connsiteX27" fmla="*/ 1485900 w 6753225"/>
              <a:gd name="connsiteY27" fmla="*/ 487949 h 926123"/>
              <a:gd name="connsiteX28" fmla="*/ 1524000 w 6753225"/>
              <a:gd name="connsiteY28" fmla="*/ 764174 h 926123"/>
              <a:gd name="connsiteX29" fmla="*/ 1638300 w 6753225"/>
              <a:gd name="connsiteY29" fmla="*/ 440324 h 926123"/>
              <a:gd name="connsiteX30" fmla="*/ 1676400 w 6753225"/>
              <a:gd name="connsiteY30" fmla="*/ 707024 h 926123"/>
              <a:gd name="connsiteX31" fmla="*/ 1762125 w 6753225"/>
              <a:gd name="connsiteY31" fmla="*/ 373649 h 926123"/>
              <a:gd name="connsiteX32" fmla="*/ 1800225 w 6753225"/>
              <a:gd name="connsiteY32" fmla="*/ 487949 h 926123"/>
              <a:gd name="connsiteX33" fmla="*/ 1876425 w 6753225"/>
              <a:gd name="connsiteY33" fmla="*/ 135524 h 926123"/>
              <a:gd name="connsiteX34" fmla="*/ 1929134 w 6753225"/>
              <a:gd name="connsiteY34" fmla="*/ 312584 h 926123"/>
              <a:gd name="connsiteX35" fmla="*/ 2000250 w 6753225"/>
              <a:gd name="connsiteY35" fmla="*/ 78374 h 926123"/>
              <a:gd name="connsiteX36" fmla="*/ 2020469 w 6753225"/>
              <a:gd name="connsiteY36" fmla="*/ 449849 h 926123"/>
              <a:gd name="connsiteX37" fmla="*/ 2076450 w 6753225"/>
              <a:gd name="connsiteY37" fmla="*/ 211724 h 926123"/>
              <a:gd name="connsiteX38" fmla="*/ 2125244 w 6753225"/>
              <a:gd name="connsiteY38" fmla="*/ 445408 h 926123"/>
              <a:gd name="connsiteX39" fmla="*/ 2209800 w 6753225"/>
              <a:gd name="connsiteY39" fmla="*/ 125999 h 926123"/>
              <a:gd name="connsiteX40" fmla="*/ 2222714 w 6753225"/>
              <a:gd name="connsiteY40" fmla="*/ 421274 h 926123"/>
              <a:gd name="connsiteX41" fmla="*/ 2247374 w 6753225"/>
              <a:gd name="connsiteY41" fmla="*/ 463289 h 926123"/>
              <a:gd name="connsiteX42" fmla="*/ 2324100 w 6753225"/>
              <a:gd name="connsiteY42" fmla="*/ 249824 h 926123"/>
              <a:gd name="connsiteX43" fmla="*/ 2324100 w 6753225"/>
              <a:gd name="connsiteY43" fmla="*/ 326024 h 926123"/>
              <a:gd name="connsiteX44" fmla="*/ 2314575 w 6753225"/>
              <a:gd name="connsiteY44" fmla="*/ 640349 h 926123"/>
              <a:gd name="connsiteX45" fmla="*/ 2438400 w 6753225"/>
              <a:gd name="connsiteY45" fmla="*/ 354599 h 926123"/>
              <a:gd name="connsiteX46" fmla="*/ 2466975 w 6753225"/>
              <a:gd name="connsiteY46" fmla="*/ 468899 h 926123"/>
              <a:gd name="connsiteX47" fmla="*/ 2514600 w 6753225"/>
              <a:gd name="connsiteY47" fmla="*/ 30749 h 926123"/>
              <a:gd name="connsiteX48" fmla="*/ 2571750 w 6753225"/>
              <a:gd name="connsiteY48" fmla="*/ 354599 h 926123"/>
              <a:gd name="connsiteX49" fmla="*/ 2581275 w 6753225"/>
              <a:gd name="connsiteY49" fmla="*/ 154574 h 926123"/>
              <a:gd name="connsiteX50" fmla="*/ 2628900 w 6753225"/>
              <a:gd name="connsiteY50" fmla="*/ 440324 h 926123"/>
              <a:gd name="connsiteX51" fmla="*/ 2743200 w 6753225"/>
              <a:gd name="connsiteY51" fmla="*/ 40274 h 926123"/>
              <a:gd name="connsiteX52" fmla="*/ 2809875 w 6753225"/>
              <a:gd name="connsiteY52" fmla="*/ 554624 h 926123"/>
              <a:gd name="connsiteX53" fmla="*/ 2847975 w 6753225"/>
              <a:gd name="connsiteY53" fmla="*/ 345074 h 926123"/>
              <a:gd name="connsiteX54" fmla="*/ 2895600 w 6753225"/>
              <a:gd name="connsiteY54" fmla="*/ 735599 h 926123"/>
              <a:gd name="connsiteX55" fmla="*/ 2962275 w 6753225"/>
              <a:gd name="connsiteY55" fmla="*/ 468899 h 926123"/>
              <a:gd name="connsiteX56" fmla="*/ 3019425 w 6753225"/>
              <a:gd name="connsiteY56" fmla="*/ 745124 h 926123"/>
              <a:gd name="connsiteX57" fmla="*/ 3067050 w 6753225"/>
              <a:gd name="connsiteY57" fmla="*/ 497474 h 926123"/>
              <a:gd name="connsiteX58" fmla="*/ 3133725 w 6753225"/>
              <a:gd name="connsiteY58" fmla="*/ 792749 h 926123"/>
              <a:gd name="connsiteX59" fmla="*/ 3190875 w 6753225"/>
              <a:gd name="connsiteY59" fmla="*/ 402224 h 926123"/>
              <a:gd name="connsiteX60" fmla="*/ 3219450 w 6753225"/>
              <a:gd name="connsiteY60" fmla="*/ 687974 h 926123"/>
              <a:gd name="connsiteX61" fmla="*/ 3333750 w 6753225"/>
              <a:gd name="connsiteY61" fmla="*/ 440324 h 926123"/>
              <a:gd name="connsiteX62" fmla="*/ 3314700 w 6753225"/>
              <a:gd name="connsiteY62" fmla="*/ 668924 h 926123"/>
              <a:gd name="connsiteX63" fmla="*/ 3409950 w 6753225"/>
              <a:gd name="connsiteY63" fmla="*/ 526049 h 926123"/>
              <a:gd name="connsiteX64" fmla="*/ 3457575 w 6753225"/>
              <a:gd name="connsiteY64" fmla="*/ 268874 h 926123"/>
              <a:gd name="connsiteX65" fmla="*/ 3457575 w 6753225"/>
              <a:gd name="connsiteY65" fmla="*/ 630824 h 926123"/>
              <a:gd name="connsiteX66" fmla="*/ 3505200 w 6753225"/>
              <a:gd name="connsiteY66" fmla="*/ 468899 h 926123"/>
              <a:gd name="connsiteX67" fmla="*/ 3600450 w 6753225"/>
              <a:gd name="connsiteY67" fmla="*/ 840374 h 926123"/>
              <a:gd name="connsiteX68" fmla="*/ 3676650 w 6753225"/>
              <a:gd name="connsiteY68" fmla="*/ 440324 h 926123"/>
              <a:gd name="connsiteX69" fmla="*/ 3686175 w 6753225"/>
              <a:gd name="connsiteY69" fmla="*/ 516524 h 926123"/>
              <a:gd name="connsiteX70" fmla="*/ 3686175 w 6753225"/>
              <a:gd name="connsiteY70" fmla="*/ 773699 h 926123"/>
              <a:gd name="connsiteX71" fmla="*/ 3771900 w 6753225"/>
              <a:gd name="connsiteY71" fmla="*/ 468899 h 926123"/>
              <a:gd name="connsiteX72" fmla="*/ 3790950 w 6753225"/>
              <a:gd name="connsiteY72" fmla="*/ 287924 h 926123"/>
              <a:gd name="connsiteX73" fmla="*/ 3838575 w 6753225"/>
              <a:gd name="connsiteY73" fmla="*/ 392699 h 926123"/>
              <a:gd name="connsiteX74" fmla="*/ 3781425 w 6753225"/>
              <a:gd name="connsiteY74" fmla="*/ 564149 h 926123"/>
              <a:gd name="connsiteX75" fmla="*/ 3914775 w 6753225"/>
              <a:gd name="connsiteY75" fmla="*/ 316499 h 926123"/>
              <a:gd name="connsiteX76" fmla="*/ 3943350 w 6753225"/>
              <a:gd name="connsiteY76" fmla="*/ 602249 h 926123"/>
              <a:gd name="connsiteX77" fmla="*/ 4010025 w 6753225"/>
              <a:gd name="connsiteY77" fmla="*/ 221249 h 926123"/>
              <a:gd name="connsiteX78" fmla="*/ 4038600 w 6753225"/>
              <a:gd name="connsiteY78" fmla="*/ 554624 h 926123"/>
              <a:gd name="connsiteX79" fmla="*/ 4105275 w 6753225"/>
              <a:gd name="connsiteY79" fmla="*/ 249824 h 926123"/>
              <a:gd name="connsiteX80" fmla="*/ 4152900 w 6753225"/>
              <a:gd name="connsiteY80" fmla="*/ 468899 h 926123"/>
              <a:gd name="connsiteX81" fmla="*/ 4181475 w 6753225"/>
              <a:gd name="connsiteY81" fmla="*/ 602249 h 926123"/>
              <a:gd name="connsiteX82" fmla="*/ 4219575 w 6753225"/>
              <a:gd name="connsiteY82" fmla="*/ 487949 h 926123"/>
              <a:gd name="connsiteX83" fmla="*/ 4267200 w 6753225"/>
              <a:gd name="connsiteY83" fmla="*/ 840374 h 926123"/>
              <a:gd name="connsiteX84" fmla="*/ 4286250 w 6753225"/>
              <a:gd name="connsiteY84" fmla="*/ 602249 h 926123"/>
              <a:gd name="connsiteX85" fmla="*/ 4381500 w 6753225"/>
              <a:gd name="connsiteY85" fmla="*/ 926099 h 926123"/>
              <a:gd name="connsiteX86" fmla="*/ 4429125 w 6753225"/>
              <a:gd name="connsiteY86" fmla="*/ 621299 h 926123"/>
              <a:gd name="connsiteX87" fmla="*/ 4457700 w 6753225"/>
              <a:gd name="connsiteY87" fmla="*/ 916574 h 926123"/>
              <a:gd name="connsiteX88" fmla="*/ 4543425 w 6753225"/>
              <a:gd name="connsiteY88" fmla="*/ 554624 h 926123"/>
              <a:gd name="connsiteX89" fmla="*/ 4581525 w 6753225"/>
              <a:gd name="connsiteY89" fmla="*/ 745124 h 926123"/>
              <a:gd name="connsiteX90" fmla="*/ 4638675 w 6753225"/>
              <a:gd name="connsiteY90" fmla="*/ 345074 h 926123"/>
              <a:gd name="connsiteX91" fmla="*/ 4705350 w 6753225"/>
              <a:gd name="connsiteY91" fmla="*/ 678449 h 926123"/>
              <a:gd name="connsiteX92" fmla="*/ 4752975 w 6753225"/>
              <a:gd name="connsiteY92" fmla="*/ 202199 h 926123"/>
              <a:gd name="connsiteX93" fmla="*/ 4819650 w 6753225"/>
              <a:gd name="connsiteY93" fmla="*/ 459374 h 926123"/>
              <a:gd name="connsiteX94" fmla="*/ 4914900 w 6753225"/>
              <a:gd name="connsiteY94" fmla="*/ 202199 h 926123"/>
              <a:gd name="connsiteX95" fmla="*/ 4914900 w 6753225"/>
              <a:gd name="connsiteY95" fmla="*/ 526049 h 926123"/>
              <a:gd name="connsiteX96" fmla="*/ 5010150 w 6753225"/>
              <a:gd name="connsiteY96" fmla="*/ 116474 h 926123"/>
              <a:gd name="connsiteX97" fmla="*/ 5038725 w 6753225"/>
              <a:gd name="connsiteY97" fmla="*/ 468899 h 926123"/>
              <a:gd name="connsiteX98" fmla="*/ 5105400 w 6753225"/>
              <a:gd name="connsiteY98" fmla="*/ 116474 h 926123"/>
              <a:gd name="connsiteX99" fmla="*/ 5153025 w 6753225"/>
              <a:gd name="connsiteY99" fmla="*/ 649874 h 926123"/>
              <a:gd name="connsiteX100" fmla="*/ 5210175 w 6753225"/>
              <a:gd name="connsiteY100" fmla="*/ 240299 h 926123"/>
              <a:gd name="connsiteX101" fmla="*/ 5248275 w 6753225"/>
              <a:gd name="connsiteY101" fmla="*/ 326024 h 926123"/>
              <a:gd name="connsiteX102" fmla="*/ 5276850 w 6753225"/>
              <a:gd name="connsiteY102" fmla="*/ 516524 h 926123"/>
              <a:gd name="connsiteX103" fmla="*/ 5372100 w 6753225"/>
              <a:gd name="connsiteY103" fmla="*/ 268874 h 926123"/>
              <a:gd name="connsiteX104" fmla="*/ 5372100 w 6753225"/>
              <a:gd name="connsiteY104" fmla="*/ 697499 h 926123"/>
              <a:gd name="connsiteX105" fmla="*/ 5448300 w 6753225"/>
              <a:gd name="connsiteY105" fmla="*/ 383174 h 926123"/>
              <a:gd name="connsiteX106" fmla="*/ 5457825 w 6753225"/>
              <a:gd name="connsiteY106" fmla="*/ 59324 h 926123"/>
              <a:gd name="connsiteX107" fmla="*/ 5524500 w 6753225"/>
              <a:gd name="connsiteY107" fmla="*/ 287924 h 926123"/>
              <a:gd name="connsiteX108" fmla="*/ 5600700 w 6753225"/>
              <a:gd name="connsiteY108" fmla="*/ 183149 h 926123"/>
              <a:gd name="connsiteX109" fmla="*/ 5629275 w 6753225"/>
              <a:gd name="connsiteY109" fmla="*/ 430799 h 926123"/>
              <a:gd name="connsiteX110" fmla="*/ 5657850 w 6753225"/>
              <a:gd name="connsiteY110" fmla="*/ 202199 h 926123"/>
              <a:gd name="connsiteX111" fmla="*/ 5753100 w 6753225"/>
              <a:gd name="connsiteY111" fmla="*/ 611774 h 926123"/>
              <a:gd name="connsiteX112" fmla="*/ 5781675 w 6753225"/>
              <a:gd name="connsiteY112" fmla="*/ 478424 h 926123"/>
              <a:gd name="connsiteX113" fmla="*/ 5857875 w 6753225"/>
              <a:gd name="connsiteY113" fmla="*/ 611774 h 926123"/>
              <a:gd name="connsiteX114" fmla="*/ 5895975 w 6753225"/>
              <a:gd name="connsiteY114" fmla="*/ 259349 h 926123"/>
              <a:gd name="connsiteX115" fmla="*/ 5915025 w 6753225"/>
              <a:gd name="connsiteY115" fmla="*/ 745124 h 926123"/>
              <a:gd name="connsiteX116" fmla="*/ 5972175 w 6753225"/>
              <a:gd name="connsiteY116" fmla="*/ 611774 h 926123"/>
              <a:gd name="connsiteX117" fmla="*/ 6057900 w 6753225"/>
              <a:gd name="connsiteY117" fmla="*/ 868949 h 926123"/>
              <a:gd name="connsiteX118" fmla="*/ 6105525 w 6753225"/>
              <a:gd name="connsiteY118" fmla="*/ 478424 h 926123"/>
              <a:gd name="connsiteX119" fmla="*/ 6143625 w 6753225"/>
              <a:gd name="connsiteY119" fmla="*/ 868949 h 926123"/>
              <a:gd name="connsiteX120" fmla="*/ 6267450 w 6753225"/>
              <a:gd name="connsiteY120" fmla="*/ 392699 h 926123"/>
              <a:gd name="connsiteX121" fmla="*/ 6286500 w 6753225"/>
              <a:gd name="connsiteY121" fmla="*/ 564149 h 926123"/>
              <a:gd name="connsiteX122" fmla="*/ 6324600 w 6753225"/>
              <a:gd name="connsiteY122" fmla="*/ 364124 h 926123"/>
              <a:gd name="connsiteX123" fmla="*/ 6372225 w 6753225"/>
              <a:gd name="connsiteY123" fmla="*/ 707024 h 926123"/>
              <a:gd name="connsiteX124" fmla="*/ 6457950 w 6753225"/>
              <a:gd name="connsiteY124" fmla="*/ 421274 h 926123"/>
              <a:gd name="connsiteX125" fmla="*/ 6515100 w 6753225"/>
              <a:gd name="connsiteY125" fmla="*/ 678449 h 926123"/>
              <a:gd name="connsiteX126" fmla="*/ 6562725 w 6753225"/>
              <a:gd name="connsiteY126" fmla="*/ 468899 h 926123"/>
              <a:gd name="connsiteX127" fmla="*/ 6610350 w 6753225"/>
              <a:gd name="connsiteY127" fmla="*/ 678449 h 926123"/>
              <a:gd name="connsiteX128" fmla="*/ 6667500 w 6753225"/>
              <a:gd name="connsiteY128" fmla="*/ 278399 h 926123"/>
              <a:gd name="connsiteX129" fmla="*/ 6734175 w 6753225"/>
              <a:gd name="connsiteY129" fmla="*/ 592724 h 926123"/>
              <a:gd name="connsiteX130" fmla="*/ 6753225 w 6753225"/>
              <a:gd name="connsiteY130" fmla="*/ 459374 h 926123"/>
              <a:gd name="connsiteX0" fmla="*/ 0 w 6753225"/>
              <a:gd name="connsiteY0" fmla="*/ 497474 h 926123"/>
              <a:gd name="connsiteX1" fmla="*/ 28575 w 6753225"/>
              <a:gd name="connsiteY1" fmla="*/ 297449 h 926123"/>
              <a:gd name="connsiteX2" fmla="*/ 76200 w 6753225"/>
              <a:gd name="connsiteY2" fmla="*/ 183149 h 926123"/>
              <a:gd name="connsiteX3" fmla="*/ 133350 w 6753225"/>
              <a:gd name="connsiteY3" fmla="*/ 516524 h 926123"/>
              <a:gd name="connsiteX4" fmla="*/ 142875 w 6753225"/>
              <a:gd name="connsiteY4" fmla="*/ 135524 h 926123"/>
              <a:gd name="connsiteX5" fmla="*/ 180975 w 6753225"/>
              <a:gd name="connsiteY5" fmla="*/ 11699 h 926123"/>
              <a:gd name="connsiteX6" fmla="*/ 238125 w 6753225"/>
              <a:gd name="connsiteY6" fmla="*/ 392699 h 926123"/>
              <a:gd name="connsiteX7" fmla="*/ 342900 w 6753225"/>
              <a:gd name="connsiteY7" fmla="*/ 364124 h 926123"/>
              <a:gd name="connsiteX8" fmla="*/ 409575 w 6753225"/>
              <a:gd name="connsiteY8" fmla="*/ 840374 h 926123"/>
              <a:gd name="connsiteX9" fmla="*/ 476250 w 6753225"/>
              <a:gd name="connsiteY9" fmla="*/ 611774 h 926123"/>
              <a:gd name="connsiteX10" fmla="*/ 552450 w 6753225"/>
              <a:gd name="connsiteY10" fmla="*/ 611774 h 926123"/>
              <a:gd name="connsiteX11" fmla="*/ 590550 w 6753225"/>
              <a:gd name="connsiteY11" fmla="*/ 354599 h 926123"/>
              <a:gd name="connsiteX12" fmla="*/ 647700 w 6753225"/>
              <a:gd name="connsiteY12" fmla="*/ 592724 h 926123"/>
              <a:gd name="connsiteX13" fmla="*/ 704850 w 6753225"/>
              <a:gd name="connsiteY13" fmla="*/ 392699 h 926123"/>
              <a:gd name="connsiteX14" fmla="*/ 790575 w 6753225"/>
              <a:gd name="connsiteY14" fmla="*/ 345074 h 926123"/>
              <a:gd name="connsiteX15" fmla="*/ 838200 w 6753225"/>
              <a:gd name="connsiteY15" fmla="*/ 87899 h 926123"/>
              <a:gd name="connsiteX16" fmla="*/ 895350 w 6753225"/>
              <a:gd name="connsiteY16" fmla="*/ 516524 h 926123"/>
              <a:gd name="connsiteX17" fmla="*/ 952500 w 6753225"/>
              <a:gd name="connsiteY17" fmla="*/ 392699 h 926123"/>
              <a:gd name="connsiteX18" fmla="*/ 990600 w 6753225"/>
              <a:gd name="connsiteY18" fmla="*/ 649874 h 926123"/>
              <a:gd name="connsiteX19" fmla="*/ 1057275 w 6753225"/>
              <a:gd name="connsiteY19" fmla="*/ 459374 h 926123"/>
              <a:gd name="connsiteX20" fmla="*/ 1104900 w 6753225"/>
              <a:gd name="connsiteY20" fmla="*/ 592724 h 926123"/>
              <a:gd name="connsiteX21" fmla="*/ 1133475 w 6753225"/>
              <a:gd name="connsiteY21" fmla="*/ 345074 h 926123"/>
              <a:gd name="connsiteX22" fmla="*/ 1209675 w 6753225"/>
              <a:gd name="connsiteY22" fmla="*/ 459374 h 926123"/>
              <a:gd name="connsiteX23" fmla="*/ 1257300 w 6753225"/>
              <a:gd name="connsiteY23" fmla="*/ 459374 h 926123"/>
              <a:gd name="connsiteX24" fmla="*/ 1333500 w 6753225"/>
              <a:gd name="connsiteY24" fmla="*/ 335549 h 926123"/>
              <a:gd name="connsiteX25" fmla="*/ 1390650 w 6753225"/>
              <a:gd name="connsiteY25" fmla="*/ 611774 h 926123"/>
              <a:gd name="connsiteX26" fmla="*/ 1419225 w 6753225"/>
              <a:gd name="connsiteY26" fmla="*/ 678449 h 926123"/>
              <a:gd name="connsiteX27" fmla="*/ 1485900 w 6753225"/>
              <a:gd name="connsiteY27" fmla="*/ 487949 h 926123"/>
              <a:gd name="connsiteX28" fmla="*/ 1524000 w 6753225"/>
              <a:gd name="connsiteY28" fmla="*/ 764174 h 926123"/>
              <a:gd name="connsiteX29" fmla="*/ 1638300 w 6753225"/>
              <a:gd name="connsiteY29" fmla="*/ 440324 h 926123"/>
              <a:gd name="connsiteX30" fmla="*/ 1676400 w 6753225"/>
              <a:gd name="connsiteY30" fmla="*/ 707024 h 926123"/>
              <a:gd name="connsiteX31" fmla="*/ 1762125 w 6753225"/>
              <a:gd name="connsiteY31" fmla="*/ 373649 h 926123"/>
              <a:gd name="connsiteX32" fmla="*/ 1800225 w 6753225"/>
              <a:gd name="connsiteY32" fmla="*/ 487949 h 926123"/>
              <a:gd name="connsiteX33" fmla="*/ 1876425 w 6753225"/>
              <a:gd name="connsiteY33" fmla="*/ 135524 h 926123"/>
              <a:gd name="connsiteX34" fmla="*/ 1929134 w 6753225"/>
              <a:gd name="connsiteY34" fmla="*/ 312584 h 926123"/>
              <a:gd name="connsiteX35" fmla="*/ 2000250 w 6753225"/>
              <a:gd name="connsiteY35" fmla="*/ 78374 h 926123"/>
              <a:gd name="connsiteX36" fmla="*/ 2020469 w 6753225"/>
              <a:gd name="connsiteY36" fmla="*/ 449849 h 926123"/>
              <a:gd name="connsiteX37" fmla="*/ 2076450 w 6753225"/>
              <a:gd name="connsiteY37" fmla="*/ 211724 h 926123"/>
              <a:gd name="connsiteX38" fmla="*/ 2125244 w 6753225"/>
              <a:gd name="connsiteY38" fmla="*/ 445408 h 926123"/>
              <a:gd name="connsiteX39" fmla="*/ 2209800 w 6753225"/>
              <a:gd name="connsiteY39" fmla="*/ 125999 h 926123"/>
              <a:gd name="connsiteX40" fmla="*/ 2222714 w 6753225"/>
              <a:gd name="connsiteY40" fmla="*/ 421274 h 926123"/>
              <a:gd name="connsiteX41" fmla="*/ 2247374 w 6753225"/>
              <a:gd name="connsiteY41" fmla="*/ 463289 h 926123"/>
              <a:gd name="connsiteX42" fmla="*/ 2324100 w 6753225"/>
              <a:gd name="connsiteY42" fmla="*/ 249824 h 926123"/>
              <a:gd name="connsiteX43" fmla="*/ 2324100 w 6753225"/>
              <a:gd name="connsiteY43" fmla="*/ 326024 h 926123"/>
              <a:gd name="connsiteX44" fmla="*/ 2370673 w 6753225"/>
              <a:gd name="connsiteY44" fmla="*/ 640349 h 926123"/>
              <a:gd name="connsiteX45" fmla="*/ 2438400 w 6753225"/>
              <a:gd name="connsiteY45" fmla="*/ 354599 h 926123"/>
              <a:gd name="connsiteX46" fmla="*/ 2466975 w 6753225"/>
              <a:gd name="connsiteY46" fmla="*/ 468899 h 926123"/>
              <a:gd name="connsiteX47" fmla="*/ 2514600 w 6753225"/>
              <a:gd name="connsiteY47" fmla="*/ 30749 h 926123"/>
              <a:gd name="connsiteX48" fmla="*/ 2571750 w 6753225"/>
              <a:gd name="connsiteY48" fmla="*/ 354599 h 926123"/>
              <a:gd name="connsiteX49" fmla="*/ 2581275 w 6753225"/>
              <a:gd name="connsiteY49" fmla="*/ 154574 h 926123"/>
              <a:gd name="connsiteX50" fmla="*/ 2628900 w 6753225"/>
              <a:gd name="connsiteY50" fmla="*/ 440324 h 926123"/>
              <a:gd name="connsiteX51" fmla="*/ 2743200 w 6753225"/>
              <a:gd name="connsiteY51" fmla="*/ 40274 h 926123"/>
              <a:gd name="connsiteX52" fmla="*/ 2809875 w 6753225"/>
              <a:gd name="connsiteY52" fmla="*/ 554624 h 926123"/>
              <a:gd name="connsiteX53" fmla="*/ 2847975 w 6753225"/>
              <a:gd name="connsiteY53" fmla="*/ 345074 h 926123"/>
              <a:gd name="connsiteX54" fmla="*/ 2895600 w 6753225"/>
              <a:gd name="connsiteY54" fmla="*/ 735599 h 926123"/>
              <a:gd name="connsiteX55" fmla="*/ 2962275 w 6753225"/>
              <a:gd name="connsiteY55" fmla="*/ 468899 h 926123"/>
              <a:gd name="connsiteX56" fmla="*/ 3019425 w 6753225"/>
              <a:gd name="connsiteY56" fmla="*/ 745124 h 926123"/>
              <a:gd name="connsiteX57" fmla="*/ 3067050 w 6753225"/>
              <a:gd name="connsiteY57" fmla="*/ 497474 h 926123"/>
              <a:gd name="connsiteX58" fmla="*/ 3133725 w 6753225"/>
              <a:gd name="connsiteY58" fmla="*/ 792749 h 926123"/>
              <a:gd name="connsiteX59" fmla="*/ 3190875 w 6753225"/>
              <a:gd name="connsiteY59" fmla="*/ 402224 h 926123"/>
              <a:gd name="connsiteX60" fmla="*/ 3219450 w 6753225"/>
              <a:gd name="connsiteY60" fmla="*/ 687974 h 926123"/>
              <a:gd name="connsiteX61" fmla="*/ 3333750 w 6753225"/>
              <a:gd name="connsiteY61" fmla="*/ 440324 h 926123"/>
              <a:gd name="connsiteX62" fmla="*/ 3314700 w 6753225"/>
              <a:gd name="connsiteY62" fmla="*/ 668924 h 926123"/>
              <a:gd name="connsiteX63" fmla="*/ 3409950 w 6753225"/>
              <a:gd name="connsiteY63" fmla="*/ 526049 h 926123"/>
              <a:gd name="connsiteX64" fmla="*/ 3457575 w 6753225"/>
              <a:gd name="connsiteY64" fmla="*/ 268874 h 926123"/>
              <a:gd name="connsiteX65" fmla="*/ 3457575 w 6753225"/>
              <a:gd name="connsiteY65" fmla="*/ 630824 h 926123"/>
              <a:gd name="connsiteX66" fmla="*/ 3505200 w 6753225"/>
              <a:gd name="connsiteY66" fmla="*/ 468899 h 926123"/>
              <a:gd name="connsiteX67" fmla="*/ 3600450 w 6753225"/>
              <a:gd name="connsiteY67" fmla="*/ 840374 h 926123"/>
              <a:gd name="connsiteX68" fmla="*/ 3676650 w 6753225"/>
              <a:gd name="connsiteY68" fmla="*/ 440324 h 926123"/>
              <a:gd name="connsiteX69" fmla="*/ 3686175 w 6753225"/>
              <a:gd name="connsiteY69" fmla="*/ 516524 h 926123"/>
              <a:gd name="connsiteX70" fmla="*/ 3686175 w 6753225"/>
              <a:gd name="connsiteY70" fmla="*/ 773699 h 926123"/>
              <a:gd name="connsiteX71" fmla="*/ 3771900 w 6753225"/>
              <a:gd name="connsiteY71" fmla="*/ 468899 h 926123"/>
              <a:gd name="connsiteX72" fmla="*/ 3790950 w 6753225"/>
              <a:gd name="connsiteY72" fmla="*/ 287924 h 926123"/>
              <a:gd name="connsiteX73" fmla="*/ 3838575 w 6753225"/>
              <a:gd name="connsiteY73" fmla="*/ 392699 h 926123"/>
              <a:gd name="connsiteX74" fmla="*/ 3781425 w 6753225"/>
              <a:gd name="connsiteY74" fmla="*/ 564149 h 926123"/>
              <a:gd name="connsiteX75" fmla="*/ 3914775 w 6753225"/>
              <a:gd name="connsiteY75" fmla="*/ 316499 h 926123"/>
              <a:gd name="connsiteX76" fmla="*/ 3943350 w 6753225"/>
              <a:gd name="connsiteY76" fmla="*/ 602249 h 926123"/>
              <a:gd name="connsiteX77" fmla="*/ 4010025 w 6753225"/>
              <a:gd name="connsiteY77" fmla="*/ 221249 h 926123"/>
              <a:gd name="connsiteX78" fmla="*/ 4038600 w 6753225"/>
              <a:gd name="connsiteY78" fmla="*/ 554624 h 926123"/>
              <a:gd name="connsiteX79" fmla="*/ 4105275 w 6753225"/>
              <a:gd name="connsiteY79" fmla="*/ 249824 h 926123"/>
              <a:gd name="connsiteX80" fmla="*/ 4152900 w 6753225"/>
              <a:gd name="connsiteY80" fmla="*/ 468899 h 926123"/>
              <a:gd name="connsiteX81" fmla="*/ 4181475 w 6753225"/>
              <a:gd name="connsiteY81" fmla="*/ 602249 h 926123"/>
              <a:gd name="connsiteX82" fmla="*/ 4219575 w 6753225"/>
              <a:gd name="connsiteY82" fmla="*/ 487949 h 926123"/>
              <a:gd name="connsiteX83" fmla="*/ 4267200 w 6753225"/>
              <a:gd name="connsiteY83" fmla="*/ 840374 h 926123"/>
              <a:gd name="connsiteX84" fmla="*/ 4286250 w 6753225"/>
              <a:gd name="connsiteY84" fmla="*/ 602249 h 926123"/>
              <a:gd name="connsiteX85" fmla="*/ 4381500 w 6753225"/>
              <a:gd name="connsiteY85" fmla="*/ 926099 h 926123"/>
              <a:gd name="connsiteX86" fmla="*/ 4429125 w 6753225"/>
              <a:gd name="connsiteY86" fmla="*/ 621299 h 926123"/>
              <a:gd name="connsiteX87" fmla="*/ 4457700 w 6753225"/>
              <a:gd name="connsiteY87" fmla="*/ 916574 h 926123"/>
              <a:gd name="connsiteX88" fmla="*/ 4543425 w 6753225"/>
              <a:gd name="connsiteY88" fmla="*/ 554624 h 926123"/>
              <a:gd name="connsiteX89" fmla="*/ 4581525 w 6753225"/>
              <a:gd name="connsiteY89" fmla="*/ 745124 h 926123"/>
              <a:gd name="connsiteX90" fmla="*/ 4638675 w 6753225"/>
              <a:gd name="connsiteY90" fmla="*/ 345074 h 926123"/>
              <a:gd name="connsiteX91" fmla="*/ 4705350 w 6753225"/>
              <a:gd name="connsiteY91" fmla="*/ 678449 h 926123"/>
              <a:gd name="connsiteX92" fmla="*/ 4752975 w 6753225"/>
              <a:gd name="connsiteY92" fmla="*/ 202199 h 926123"/>
              <a:gd name="connsiteX93" fmla="*/ 4819650 w 6753225"/>
              <a:gd name="connsiteY93" fmla="*/ 459374 h 926123"/>
              <a:gd name="connsiteX94" fmla="*/ 4914900 w 6753225"/>
              <a:gd name="connsiteY94" fmla="*/ 202199 h 926123"/>
              <a:gd name="connsiteX95" fmla="*/ 4914900 w 6753225"/>
              <a:gd name="connsiteY95" fmla="*/ 526049 h 926123"/>
              <a:gd name="connsiteX96" fmla="*/ 5010150 w 6753225"/>
              <a:gd name="connsiteY96" fmla="*/ 116474 h 926123"/>
              <a:gd name="connsiteX97" fmla="*/ 5038725 w 6753225"/>
              <a:gd name="connsiteY97" fmla="*/ 468899 h 926123"/>
              <a:gd name="connsiteX98" fmla="*/ 5105400 w 6753225"/>
              <a:gd name="connsiteY98" fmla="*/ 116474 h 926123"/>
              <a:gd name="connsiteX99" fmla="*/ 5153025 w 6753225"/>
              <a:gd name="connsiteY99" fmla="*/ 649874 h 926123"/>
              <a:gd name="connsiteX100" fmla="*/ 5210175 w 6753225"/>
              <a:gd name="connsiteY100" fmla="*/ 240299 h 926123"/>
              <a:gd name="connsiteX101" fmla="*/ 5248275 w 6753225"/>
              <a:gd name="connsiteY101" fmla="*/ 326024 h 926123"/>
              <a:gd name="connsiteX102" fmla="*/ 5276850 w 6753225"/>
              <a:gd name="connsiteY102" fmla="*/ 516524 h 926123"/>
              <a:gd name="connsiteX103" fmla="*/ 5372100 w 6753225"/>
              <a:gd name="connsiteY103" fmla="*/ 268874 h 926123"/>
              <a:gd name="connsiteX104" fmla="*/ 5372100 w 6753225"/>
              <a:gd name="connsiteY104" fmla="*/ 697499 h 926123"/>
              <a:gd name="connsiteX105" fmla="*/ 5448300 w 6753225"/>
              <a:gd name="connsiteY105" fmla="*/ 383174 h 926123"/>
              <a:gd name="connsiteX106" fmla="*/ 5457825 w 6753225"/>
              <a:gd name="connsiteY106" fmla="*/ 59324 h 926123"/>
              <a:gd name="connsiteX107" fmla="*/ 5524500 w 6753225"/>
              <a:gd name="connsiteY107" fmla="*/ 287924 h 926123"/>
              <a:gd name="connsiteX108" fmla="*/ 5600700 w 6753225"/>
              <a:gd name="connsiteY108" fmla="*/ 183149 h 926123"/>
              <a:gd name="connsiteX109" fmla="*/ 5629275 w 6753225"/>
              <a:gd name="connsiteY109" fmla="*/ 430799 h 926123"/>
              <a:gd name="connsiteX110" fmla="*/ 5657850 w 6753225"/>
              <a:gd name="connsiteY110" fmla="*/ 202199 h 926123"/>
              <a:gd name="connsiteX111" fmla="*/ 5753100 w 6753225"/>
              <a:gd name="connsiteY111" fmla="*/ 611774 h 926123"/>
              <a:gd name="connsiteX112" fmla="*/ 5781675 w 6753225"/>
              <a:gd name="connsiteY112" fmla="*/ 478424 h 926123"/>
              <a:gd name="connsiteX113" fmla="*/ 5857875 w 6753225"/>
              <a:gd name="connsiteY113" fmla="*/ 611774 h 926123"/>
              <a:gd name="connsiteX114" fmla="*/ 5895975 w 6753225"/>
              <a:gd name="connsiteY114" fmla="*/ 259349 h 926123"/>
              <a:gd name="connsiteX115" fmla="*/ 5915025 w 6753225"/>
              <a:gd name="connsiteY115" fmla="*/ 745124 h 926123"/>
              <a:gd name="connsiteX116" fmla="*/ 5972175 w 6753225"/>
              <a:gd name="connsiteY116" fmla="*/ 611774 h 926123"/>
              <a:gd name="connsiteX117" fmla="*/ 6057900 w 6753225"/>
              <a:gd name="connsiteY117" fmla="*/ 868949 h 926123"/>
              <a:gd name="connsiteX118" fmla="*/ 6105525 w 6753225"/>
              <a:gd name="connsiteY118" fmla="*/ 478424 h 926123"/>
              <a:gd name="connsiteX119" fmla="*/ 6143625 w 6753225"/>
              <a:gd name="connsiteY119" fmla="*/ 868949 h 926123"/>
              <a:gd name="connsiteX120" fmla="*/ 6267450 w 6753225"/>
              <a:gd name="connsiteY120" fmla="*/ 392699 h 926123"/>
              <a:gd name="connsiteX121" fmla="*/ 6286500 w 6753225"/>
              <a:gd name="connsiteY121" fmla="*/ 564149 h 926123"/>
              <a:gd name="connsiteX122" fmla="*/ 6324600 w 6753225"/>
              <a:gd name="connsiteY122" fmla="*/ 364124 h 926123"/>
              <a:gd name="connsiteX123" fmla="*/ 6372225 w 6753225"/>
              <a:gd name="connsiteY123" fmla="*/ 707024 h 926123"/>
              <a:gd name="connsiteX124" fmla="*/ 6457950 w 6753225"/>
              <a:gd name="connsiteY124" fmla="*/ 421274 h 926123"/>
              <a:gd name="connsiteX125" fmla="*/ 6515100 w 6753225"/>
              <a:gd name="connsiteY125" fmla="*/ 678449 h 926123"/>
              <a:gd name="connsiteX126" fmla="*/ 6562725 w 6753225"/>
              <a:gd name="connsiteY126" fmla="*/ 468899 h 926123"/>
              <a:gd name="connsiteX127" fmla="*/ 6610350 w 6753225"/>
              <a:gd name="connsiteY127" fmla="*/ 678449 h 926123"/>
              <a:gd name="connsiteX128" fmla="*/ 6667500 w 6753225"/>
              <a:gd name="connsiteY128" fmla="*/ 278399 h 926123"/>
              <a:gd name="connsiteX129" fmla="*/ 6734175 w 6753225"/>
              <a:gd name="connsiteY129" fmla="*/ 592724 h 926123"/>
              <a:gd name="connsiteX130" fmla="*/ 6753225 w 6753225"/>
              <a:gd name="connsiteY130" fmla="*/ 459374 h 926123"/>
              <a:gd name="connsiteX0" fmla="*/ 0 w 6753225"/>
              <a:gd name="connsiteY0" fmla="*/ 497474 h 926123"/>
              <a:gd name="connsiteX1" fmla="*/ 28575 w 6753225"/>
              <a:gd name="connsiteY1" fmla="*/ 297449 h 926123"/>
              <a:gd name="connsiteX2" fmla="*/ 76200 w 6753225"/>
              <a:gd name="connsiteY2" fmla="*/ 183149 h 926123"/>
              <a:gd name="connsiteX3" fmla="*/ 133350 w 6753225"/>
              <a:gd name="connsiteY3" fmla="*/ 516524 h 926123"/>
              <a:gd name="connsiteX4" fmla="*/ 142875 w 6753225"/>
              <a:gd name="connsiteY4" fmla="*/ 135524 h 926123"/>
              <a:gd name="connsiteX5" fmla="*/ 180975 w 6753225"/>
              <a:gd name="connsiteY5" fmla="*/ 11699 h 926123"/>
              <a:gd name="connsiteX6" fmla="*/ 238125 w 6753225"/>
              <a:gd name="connsiteY6" fmla="*/ 392699 h 926123"/>
              <a:gd name="connsiteX7" fmla="*/ 342900 w 6753225"/>
              <a:gd name="connsiteY7" fmla="*/ 364124 h 926123"/>
              <a:gd name="connsiteX8" fmla="*/ 409575 w 6753225"/>
              <a:gd name="connsiteY8" fmla="*/ 840374 h 926123"/>
              <a:gd name="connsiteX9" fmla="*/ 476250 w 6753225"/>
              <a:gd name="connsiteY9" fmla="*/ 611774 h 926123"/>
              <a:gd name="connsiteX10" fmla="*/ 552450 w 6753225"/>
              <a:gd name="connsiteY10" fmla="*/ 611774 h 926123"/>
              <a:gd name="connsiteX11" fmla="*/ 590550 w 6753225"/>
              <a:gd name="connsiteY11" fmla="*/ 354599 h 926123"/>
              <a:gd name="connsiteX12" fmla="*/ 647700 w 6753225"/>
              <a:gd name="connsiteY12" fmla="*/ 592724 h 926123"/>
              <a:gd name="connsiteX13" fmla="*/ 704850 w 6753225"/>
              <a:gd name="connsiteY13" fmla="*/ 392699 h 926123"/>
              <a:gd name="connsiteX14" fmla="*/ 790575 w 6753225"/>
              <a:gd name="connsiteY14" fmla="*/ 345074 h 926123"/>
              <a:gd name="connsiteX15" fmla="*/ 838200 w 6753225"/>
              <a:gd name="connsiteY15" fmla="*/ 87899 h 926123"/>
              <a:gd name="connsiteX16" fmla="*/ 895350 w 6753225"/>
              <a:gd name="connsiteY16" fmla="*/ 516524 h 926123"/>
              <a:gd name="connsiteX17" fmla="*/ 952500 w 6753225"/>
              <a:gd name="connsiteY17" fmla="*/ 392699 h 926123"/>
              <a:gd name="connsiteX18" fmla="*/ 990600 w 6753225"/>
              <a:gd name="connsiteY18" fmla="*/ 649874 h 926123"/>
              <a:gd name="connsiteX19" fmla="*/ 1057275 w 6753225"/>
              <a:gd name="connsiteY19" fmla="*/ 459374 h 926123"/>
              <a:gd name="connsiteX20" fmla="*/ 1104900 w 6753225"/>
              <a:gd name="connsiteY20" fmla="*/ 592724 h 926123"/>
              <a:gd name="connsiteX21" fmla="*/ 1133475 w 6753225"/>
              <a:gd name="connsiteY21" fmla="*/ 345074 h 926123"/>
              <a:gd name="connsiteX22" fmla="*/ 1209675 w 6753225"/>
              <a:gd name="connsiteY22" fmla="*/ 459374 h 926123"/>
              <a:gd name="connsiteX23" fmla="*/ 1257300 w 6753225"/>
              <a:gd name="connsiteY23" fmla="*/ 459374 h 926123"/>
              <a:gd name="connsiteX24" fmla="*/ 1333500 w 6753225"/>
              <a:gd name="connsiteY24" fmla="*/ 335549 h 926123"/>
              <a:gd name="connsiteX25" fmla="*/ 1390650 w 6753225"/>
              <a:gd name="connsiteY25" fmla="*/ 611774 h 926123"/>
              <a:gd name="connsiteX26" fmla="*/ 1419225 w 6753225"/>
              <a:gd name="connsiteY26" fmla="*/ 678449 h 926123"/>
              <a:gd name="connsiteX27" fmla="*/ 1485900 w 6753225"/>
              <a:gd name="connsiteY27" fmla="*/ 487949 h 926123"/>
              <a:gd name="connsiteX28" fmla="*/ 1524000 w 6753225"/>
              <a:gd name="connsiteY28" fmla="*/ 764174 h 926123"/>
              <a:gd name="connsiteX29" fmla="*/ 1638300 w 6753225"/>
              <a:gd name="connsiteY29" fmla="*/ 440324 h 926123"/>
              <a:gd name="connsiteX30" fmla="*/ 1676400 w 6753225"/>
              <a:gd name="connsiteY30" fmla="*/ 707024 h 926123"/>
              <a:gd name="connsiteX31" fmla="*/ 1762125 w 6753225"/>
              <a:gd name="connsiteY31" fmla="*/ 373649 h 926123"/>
              <a:gd name="connsiteX32" fmla="*/ 1800225 w 6753225"/>
              <a:gd name="connsiteY32" fmla="*/ 487949 h 926123"/>
              <a:gd name="connsiteX33" fmla="*/ 1876425 w 6753225"/>
              <a:gd name="connsiteY33" fmla="*/ 135524 h 926123"/>
              <a:gd name="connsiteX34" fmla="*/ 1929134 w 6753225"/>
              <a:gd name="connsiteY34" fmla="*/ 312584 h 926123"/>
              <a:gd name="connsiteX35" fmla="*/ 2000250 w 6753225"/>
              <a:gd name="connsiteY35" fmla="*/ 78374 h 926123"/>
              <a:gd name="connsiteX36" fmla="*/ 2020469 w 6753225"/>
              <a:gd name="connsiteY36" fmla="*/ 449849 h 926123"/>
              <a:gd name="connsiteX37" fmla="*/ 2076450 w 6753225"/>
              <a:gd name="connsiteY37" fmla="*/ 211724 h 926123"/>
              <a:gd name="connsiteX38" fmla="*/ 2125244 w 6753225"/>
              <a:gd name="connsiteY38" fmla="*/ 445408 h 926123"/>
              <a:gd name="connsiteX39" fmla="*/ 2209800 w 6753225"/>
              <a:gd name="connsiteY39" fmla="*/ 125999 h 926123"/>
              <a:gd name="connsiteX40" fmla="*/ 2222714 w 6753225"/>
              <a:gd name="connsiteY40" fmla="*/ 421274 h 926123"/>
              <a:gd name="connsiteX41" fmla="*/ 2247374 w 6753225"/>
              <a:gd name="connsiteY41" fmla="*/ 463289 h 926123"/>
              <a:gd name="connsiteX42" fmla="*/ 2324100 w 6753225"/>
              <a:gd name="connsiteY42" fmla="*/ 249824 h 926123"/>
              <a:gd name="connsiteX43" fmla="*/ 2324100 w 6753225"/>
              <a:gd name="connsiteY43" fmla="*/ 326024 h 926123"/>
              <a:gd name="connsiteX44" fmla="*/ 2370673 w 6753225"/>
              <a:gd name="connsiteY44" fmla="*/ 640349 h 926123"/>
              <a:gd name="connsiteX45" fmla="*/ 2438400 w 6753225"/>
              <a:gd name="connsiteY45" fmla="*/ 354599 h 926123"/>
              <a:gd name="connsiteX46" fmla="*/ 2466975 w 6753225"/>
              <a:gd name="connsiteY46" fmla="*/ 468899 h 926123"/>
              <a:gd name="connsiteX47" fmla="*/ 2514600 w 6753225"/>
              <a:gd name="connsiteY47" fmla="*/ 30749 h 926123"/>
              <a:gd name="connsiteX48" fmla="*/ 2571750 w 6753225"/>
              <a:gd name="connsiteY48" fmla="*/ 354599 h 926123"/>
              <a:gd name="connsiteX49" fmla="*/ 2581275 w 6753225"/>
              <a:gd name="connsiteY49" fmla="*/ 154574 h 926123"/>
              <a:gd name="connsiteX50" fmla="*/ 2628900 w 6753225"/>
              <a:gd name="connsiteY50" fmla="*/ 440324 h 926123"/>
              <a:gd name="connsiteX51" fmla="*/ 2743200 w 6753225"/>
              <a:gd name="connsiteY51" fmla="*/ 40274 h 926123"/>
              <a:gd name="connsiteX52" fmla="*/ 2809875 w 6753225"/>
              <a:gd name="connsiteY52" fmla="*/ 554624 h 926123"/>
              <a:gd name="connsiteX53" fmla="*/ 2847975 w 6753225"/>
              <a:gd name="connsiteY53" fmla="*/ 345074 h 926123"/>
              <a:gd name="connsiteX54" fmla="*/ 2895600 w 6753225"/>
              <a:gd name="connsiteY54" fmla="*/ 735599 h 926123"/>
              <a:gd name="connsiteX55" fmla="*/ 2962275 w 6753225"/>
              <a:gd name="connsiteY55" fmla="*/ 468899 h 926123"/>
              <a:gd name="connsiteX56" fmla="*/ 3019425 w 6753225"/>
              <a:gd name="connsiteY56" fmla="*/ 745124 h 926123"/>
              <a:gd name="connsiteX57" fmla="*/ 3067050 w 6753225"/>
              <a:gd name="connsiteY57" fmla="*/ 497474 h 926123"/>
              <a:gd name="connsiteX58" fmla="*/ 3133725 w 6753225"/>
              <a:gd name="connsiteY58" fmla="*/ 792749 h 926123"/>
              <a:gd name="connsiteX59" fmla="*/ 3190875 w 6753225"/>
              <a:gd name="connsiteY59" fmla="*/ 402224 h 926123"/>
              <a:gd name="connsiteX60" fmla="*/ 3219450 w 6753225"/>
              <a:gd name="connsiteY60" fmla="*/ 687974 h 926123"/>
              <a:gd name="connsiteX61" fmla="*/ 3333750 w 6753225"/>
              <a:gd name="connsiteY61" fmla="*/ 440324 h 926123"/>
              <a:gd name="connsiteX62" fmla="*/ 3314700 w 6753225"/>
              <a:gd name="connsiteY62" fmla="*/ 668924 h 926123"/>
              <a:gd name="connsiteX63" fmla="*/ 3409950 w 6753225"/>
              <a:gd name="connsiteY63" fmla="*/ 526049 h 926123"/>
              <a:gd name="connsiteX64" fmla="*/ 3457575 w 6753225"/>
              <a:gd name="connsiteY64" fmla="*/ 268874 h 926123"/>
              <a:gd name="connsiteX65" fmla="*/ 3457575 w 6753225"/>
              <a:gd name="connsiteY65" fmla="*/ 630824 h 926123"/>
              <a:gd name="connsiteX66" fmla="*/ 3505200 w 6753225"/>
              <a:gd name="connsiteY66" fmla="*/ 468899 h 926123"/>
              <a:gd name="connsiteX67" fmla="*/ 3600450 w 6753225"/>
              <a:gd name="connsiteY67" fmla="*/ 840374 h 926123"/>
              <a:gd name="connsiteX68" fmla="*/ 3676650 w 6753225"/>
              <a:gd name="connsiteY68" fmla="*/ 440324 h 926123"/>
              <a:gd name="connsiteX69" fmla="*/ 3686175 w 6753225"/>
              <a:gd name="connsiteY69" fmla="*/ 516524 h 926123"/>
              <a:gd name="connsiteX70" fmla="*/ 3686175 w 6753225"/>
              <a:gd name="connsiteY70" fmla="*/ 773699 h 926123"/>
              <a:gd name="connsiteX71" fmla="*/ 3771900 w 6753225"/>
              <a:gd name="connsiteY71" fmla="*/ 468899 h 926123"/>
              <a:gd name="connsiteX72" fmla="*/ 3790950 w 6753225"/>
              <a:gd name="connsiteY72" fmla="*/ 287924 h 926123"/>
              <a:gd name="connsiteX73" fmla="*/ 3838575 w 6753225"/>
              <a:gd name="connsiteY73" fmla="*/ 392699 h 926123"/>
              <a:gd name="connsiteX74" fmla="*/ 3876792 w 6753225"/>
              <a:gd name="connsiteY74" fmla="*/ 569759 h 926123"/>
              <a:gd name="connsiteX75" fmla="*/ 3914775 w 6753225"/>
              <a:gd name="connsiteY75" fmla="*/ 316499 h 926123"/>
              <a:gd name="connsiteX76" fmla="*/ 3943350 w 6753225"/>
              <a:gd name="connsiteY76" fmla="*/ 602249 h 926123"/>
              <a:gd name="connsiteX77" fmla="*/ 4010025 w 6753225"/>
              <a:gd name="connsiteY77" fmla="*/ 221249 h 926123"/>
              <a:gd name="connsiteX78" fmla="*/ 4038600 w 6753225"/>
              <a:gd name="connsiteY78" fmla="*/ 554624 h 926123"/>
              <a:gd name="connsiteX79" fmla="*/ 4105275 w 6753225"/>
              <a:gd name="connsiteY79" fmla="*/ 249824 h 926123"/>
              <a:gd name="connsiteX80" fmla="*/ 4152900 w 6753225"/>
              <a:gd name="connsiteY80" fmla="*/ 468899 h 926123"/>
              <a:gd name="connsiteX81" fmla="*/ 4181475 w 6753225"/>
              <a:gd name="connsiteY81" fmla="*/ 602249 h 926123"/>
              <a:gd name="connsiteX82" fmla="*/ 4219575 w 6753225"/>
              <a:gd name="connsiteY82" fmla="*/ 487949 h 926123"/>
              <a:gd name="connsiteX83" fmla="*/ 4267200 w 6753225"/>
              <a:gd name="connsiteY83" fmla="*/ 840374 h 926123"/>
              <a:gd name="connsiteX84" fmla="*/ 4286250 w 6753225"/>
              <a:gd name="connsiteY84" fmla="*/ 602249 h 926123"/>
              <a:gd name="connsiteX85" fmla="*/ 4381500 w 6753225"/>
              <a:gd name="connsiteY85" fmla="*/ 926099 h 926123"/>
              <a:gd name="connsiteX86" fmla="*/ 4429125 w 6753225"/>
              <a:gd name="connsiteY86" fmla="*/ 621299 h 926123"/>
              <a:gd name="connsiteX87" fmla="*/ 4457700 w 6753225"/>
              <a:gd name="connsiteY87" fmla="*/ 916574 h 926123"/>
              <a:gd name="connsiteX88" fmla="*/ 4543425 w 6753225"/>
              <a:gd name="connsiteY88" fmla="*/ 554624 h 926123"/>
              <a:gd name="connsiteX89" fmla="*/ 4581525 w 6753225"/>
              <a:gd name="connsiteY89" fmla="*/ 745124 h 926123"/>
              <a:gd name="connsiteX90" fmla="*/ 4638675 w 6753225"/>
              <a:gd name="connsiteY90" fmla="*/ 345074 h 926123"/>
              <a:gd name="connsiteX91" fmla="*/ 4705350 w 6753225"/>
              <a:gd name="connsiteY91" fmla="*/ 678449 h 926123"/>
              <a:gd name="connsiteX92" fmla="*/ 4752975 w 6753225"/>
              <a:gd name="connsiteY92" fmla="*/ 202199 h 926123"/>
              <a:gd name="connsiteX93" fmla="*/ 4819650 w 6753225"/>
              <a:gd name="connsiteY93" fmla="*/ 459374 h 926123"/>
              <a:gd name="connsiteX94" fmla="*/ 4914900 w 6753225"/>
              <a:gd name="connsiteY94" fmla="*/ 202199 h 926123"/>
              <a:gd name="connsiteX95" fmla="*/ 4914900 w 6753225"/>
              <a:gd name="connsiteY95" fmla="*/ 526049 h 926123"/>
              <a:gd name="connsiteX96" fmla="*/ 5010150 w 6753225"/>
              <a:gd name="connsiteY96" fmla="*/ 116474 h 926123"/>
              <a:gd name="connsiteX97" fmla="*/ 5038725 w 6753225"/>
              <a:gd name="connsiteY97" fmla="*/ 468899 h 926123"/>
              <a:gd name="connsiteX98" fmla="*/ 5105400 w 6753225"/>
              <a:gd name="connsiteY98" fmla="*/ 116474 h 926123"/>
              <a:gd name="connsiteX99" fmla="*/ 5153025 w 6753225"/>
              <a:gd name="connsiteY99" fmla="*/ 649874 h 926123"/>
              <a:gd name="connsiteX100" fmla="*/ 5210175 w 6753225"/>
              <a:gd name="connsiteY100" fmla="*/ 240299 h 926123"/>
              <a:gd name="connsiteX101" fmla="*/ 5248275 w 6753225"/>
              <a:gd name="connsiteY101" fmla="*/ 326024 h 926123"/>
              <a:gd name="connsiteX102" fmla="*/ 5276850 w 6753225"/>
              <a:gd name="connsiteY102" fmla="*/ 516524 h 926123"/>
              <a:gd name="connsiteX103" fmla="*/ 5372100 w 6753225"/>
              <a:gd name="connsiteY103" fmla="*/ 268874 h 926123"/>
              <a:gd name="connsiteX104" fmla="*/ 5372100 w 6753225"/>
              <a:gd name="connsiteY104" fmla="*/ 697499 h 926123"/>
              <a:gd name="connsiteX105" fmla="*/ 5448300 w 6753225"/>
              <a:gd name="connsiteY105" fmla="*/ 383174 h 926123"/>
              <a:gd name="connsiteX106" fmla="*/ 5457825 w 6753225"/>
              <a:gd name="connsiteY106" fmla="*/ 59324 h 926123"/>
              <a:gd name="connsiteX107" fmla="*/ 5524500 w 6753225"/>
              <a:gd name="connsiteY107" fmla="*/ 287924 h 926123"/>
              <a:gd name="connsiteX108" fmla="*/ 5600700 w 6753225"/>
              <a:gd name="connsiteY108" fmla="*/ 183149 h 926123"/>
              <a:gd name="connsiteX109" fmla="*/ 5629275 w 6753225"/>
              <a:gd name="connsiteY109" fmla="*/ 430799 h 926123"/>
              <a:gd name="connsiteX110" fmla="*/ 5657850 w 6753225"/>
              <a:gd name="connsiteY110" fmla="*/ 202199 h 926123"/>
              <a:gd name="connsiteX111" fmla="*/ 5753100 w 6753225"/>
              <a:gd name="connsiteY111" fmla="*/ 611774 h 926123"/>
              <a:gd name="connsiteX112" fmla="*/ 5781675 w 6753225"/>
              <a:gd name="connsiteY112" fmla="*/ 478424 h 926123"/>
              <a:gd name="connsiteX113" fmla="*/ 5857875 w 6753225"/>
              <a:gd name="connsiteY113" fmla="*/ 611774 h 926123"/>
              <a:gd name="connsiteX114" fmla="*/ 5895975 w 6753225"/>
              <a:gd name="connsiteY114" fmla="*/ 259349 h 926123"/>
              <a:gd name="connsiteX115" fmla="*/ 5915025 w 6753225"/>
              <a:gd name="connsiteY115" fmla="*/ 745124 h 926123"/>
              <a:gd name="connsiteX116" fmla="*/ 5972175 w 6753225"/>
              <a:gd name="connsiteY116" fmla="*/ 611774 h 926123"/>
              <a:gd name="connsiteX117" fmla="*/ 6057900 w 6753225"/>
              <a:gd name="connsiteY117" fmla="*/ 868949 h 926123"/>
              <a:gd name="connsiteX118" fmla="*/ 6105525 w 6753225"/>
              <a:gd name="connsiteY118" fmla="*/ 478424 h 926123"/>
              <a:gd name="connsiteX119" fmla="*/ 6143625 w 6753225"/>
              <a:gd name="connsiteY119" fmla="*/ 868949 h 926123"/>
              <a:gd name="connsiteX120" fmla="*/ 6267450 w 6753225"/>
              <a:gd name="connsiteY120" fmla="*/ 392699 h 926123"/>
              <a:gd name="connsiteX121" fmla="*/ 6286500 w 6753225"/>
              <a:gd name="connsiteY121" fmla="*/ 564149 h 926123"/>
              <a:gd name="connsiteX122" fmla="*/ 6324600 w 6753225"/>
              <a:gd name="connsiteY122" fmla="*/ 364124 h 926123"/>
              <a:gd name="connsiteX123" fmla="*/ 6372225 w 6753225"/>
              <a:gd name="connsiteY123" fmla="*/ 707024 h 926123"/>
              <a:gd name="connsiteX124" fmla="*/ 6457950 w 6753225"/>
              <a:gd name="connsiteY124" fmla="*/ 421274 h 926123"/>
              <a:gd name="connsiteX125" fmla="*/ 6515100 w 6753225"/>
              <a:gd name="connsiteY125" fmla="*/ 678449 h 926123"/>
              <a:gd name="connsiteX126" fmla="*/ 6562725 w 6753225"/>
              <a:gd name="connsiteY126" fmla="*/ 468899 h 926123"/>
              <a:gd name="connsiteX127" fmla="*/ 6610350 w 6753225"/>
              <a:gd name="connsiteY127" fmla="*/ 678449 h 926123"/>
              <a:gd name="connsiteX128" fmla="*/ 6667500 w 6753225"/>
              <a:gd name="connsiteY128" fmla="*/ 278399 h 926123"/>
              <a:gd name="connsiteX129" fmla="*/ 6734175 w 6753225"/>
              <a:gd name="connsiteY129" fmla="*/ 592724 h 926123"/>
              <a:gd name="connsiteX130" fmla="*/ 6753225 w 6753225"/>
              <a:gd name="connsiteY130" fmla="*/ 459374 h 926123"/>
              <a:gd name="connsiteX0" fmla="*/ 0 w 6753225"/>
              <a:gd name="connsiteY0" fmla="*/ 497474 h 926123"/>
              <a:gd name="connsiteX1" fmla="*/ 28575 w 6753225"/>
              <a:gd name="connsiteY1" fmla="*/ 297449 h 926123"/>
              <a:gd name="connsiteX2" fmla="*/ 76200 w 6753225"/>
              <a:gd name="connsiteY2" fmla="*/ 183149 h 926123"/>
              <a:gd name="connsiteX3" fmla="*/ 133350 w 6753225"/>
              <a:gd name="connsiteY3" fmla="*/ 516524 h 926123"/>
              <a:gd name="connsiteX4" fmla="*/ 142875 w 6753225"/>
              <a:gd name="connsiteY4" fmla="*/ 135524 h 926123"/>
              <a:gd name="connsiteX5" fmla="*/ 180975 w 6753225"/>
              <a:gd name="connsiteY5" fmla="*/ 11699 h 926123"/>
              <a:gd name="connsiteX6" fmla="*/ 238125 w 6753225"/>
              <a:gd name="connsiteY6" fmla="*/ 392699 h 926123"/>
              <a:gd name="connsiteX7" fmla="*/ 342900 w 6753225"/>
              <a:gd name="connsiteY7" fmla="*/ 364124 h 926123"/>
              <a:gd name="connsiteX8" fmla="*/ 409575 w 6753225"/>
              <a:gd name="connsiteY8" fmla="*/ 840374 h 926123"/>
              <a:gd name="connsiteX9" fmla="*/ 476250 w 6753225"/>
              <a:gd name="connsiteY9" fmla="*/ 611774 h 926123"/>
              <a:gd name="connsiteX10" fmla="*/ 552450 w 6753225"/>
              <a:gd name="connsiteY10" fmla="*/ 611774 h 926123"/>
              <a:gd name="connsiteX11" fmla="*/ 590550 w 6753225"/>
              <a:gd name="connsiteY11" fmla="*/ 354599 h 926123"/>
              <a:gd name="connsiteX12" fmla="*/ 647700 w 6753225"/>
              <a:gd name="connsiteY12" fmla="*/ 592724 h 926123"/>
              <a:gd name="connsiteX13" fmla="*/ 704850 w 6753225"/>
              <a:gd name="connsiteY13" fmla="*/ 392699 h 926123"/>
              <a:gd name="connsiteX14" fmla="*/ 790575 w 6753225"/>
              <a:gd name="connsiteY14" fmla="*/ 345074 h 926123"/>
              <a:gd name="connsiteX15" fmla="*/ 838200 w 6753225"/>
              <a:gd name="connsiteY15" fmla="*/ 87899 h 926123"/>
              <a:gd name="connsiteX16" fmla="*/ 895350 w 6753225"/>
              <a:gd name="connsiteY16" fmla="*/ 516524 h 926123"/>
              <a:gd name="connsiteX17" fmla="*/ 952500 w 6753225"/>
              <a:gd name="connsiteY17" fmla="*/ 392699 h 926123"/>
              <a:gd name="connsiteX18" fmla="*/ 990600 w 6753225"/>
              <a:gd name="connsiteY18" fmla="*/ 649874 h 926123"/>
              <a:gd name="connsiteX19" fmla="*/ 1057275 w 6753225"/>
              <a:gd name="connsiteY19" fmla="*/ 459374 h 926123"/>
              <a:gd name="connsiteX20" fmla="*/ 1104900 w 6753225"/>
              <a:gd name="connsiteY20" fmla="*/ 592724 h 926123"/>
              <a:gd name="connsiteX21" fmla="*/ 1133475 w 6753225"/>
              <a:gd name="connsiteY21" fmla="*/ 345074 h 926123"/>
              <a:gd name="connsiteX22" fmla="*/ 1209675 w 6753225"/>
              <a:gd name="connsiteY22" fmla="*/ 459374 h 926123"/>
              <a:gd name="connsiteX23" fmla="*/ 1257300 w 6753225"/>
              <a:gd name="connsiteY23" fmla="*/ 459374 h 926123"/>
              <a:gd name="connsiteX24" fmla="*/ 1333500 w 6753225"/>
              <a:gd name="connsiteY24" fmla="*/ 335549 h 926123"/>
              <a:gd name="connsiteX25" fmla="*/ 1390650 w 6753225"/>
              <a:gd name="connsiteY25" fmla="*/ 611774 h 926123"/>
              <a:gd name="connsiteX26" fmla="*/ 1419225 w 6753225"/>
              <a:gd name="connsiteY26" fmla="*/ 678449 h 926123"/>
              <a:gd name="connsiteX27" fmla="*/ 1485900 w 6753225"/>
              <a:gd name="connsiteY27" fmla="*/ 487949 h 926123"/>
              <a:gd name="connsiteX28" fmla="*/ 1524000 w 6753225"/>
              <a:gd name="connsiteY28" fmla="*/ 764174 h 926123"/>
              <a:gd name="connsiteX29" fmla="*/ 1638300 w 6753225"/>
              <a:gd name="connsiteY29" fmla="*/ 440324 h 926123"/>
              <a:gd name="connsiteX30" fmla="*/ 1676400 w 6753225"/>
              <a:gd name="connsiteY30" fmla="*/ 707024 h 926123"/>
              <a:gd name="connsiteX31" fmla="*/ 1762125 w 6753225"/>
              <a:gd name="connsiteY31" fmla="*/ 373649 h 926123"/>
              <a:gd name="connsiteX32" fmla="*/ 1800225 w 6753225"/>
              <a:gd name="connsiteY32" fmla="*/ 487949 h 926123"/>
              <a:gd name="connsiteX33" fmla="*/ 1876425 w 6753225"/>
              <a:gd name="connsiteY33" fmla="*/ 135524 h 926123"/>
              <a:gd name="connsiteX34" fmla="*/ 1929134 w 6753225"/>
              <a:gd name="connsiteY34" fmla="*/ 312584 h 926123"/>
              <a:gd name="connsiteX35" fmla="*/ 2000250 w 6753225"/>
              <a:gd name="connsiteY35" fmla="*/ 78374 h 926123"/>
              <a:gd name="connsiteX36" fmla="*/ 2020469 w 6753225"/>
              <a:gd name="connsiteY36" fmla="*/ 449849 h 926123"/>
              <a:gd name="connsiteX37" fmla="*/ 2076450 w 6753225"/>
              <a:gd name="connsiteY37" fmla="*/ 211724 h 926123"/>
              <a:gd name="connsiteX38" fmla="*/ 2125244 w 6753225"/>
              <a:gd name="connsiteY38" fmla="*/ 445408 h 926123"/>
              <a:gd name="connsiteX39" fmla="*/ 2209800 w 6753225"/>
              <a:gd name="connsiteY39" fmla="*/ 125999 h 926123"/>
              <a:gd name="connsiteX40" fmla="*/ 2222714 w 6753225"/>
              <a:gd name="connsiteY40" fmla="*/ 421274 h 926123"/>
              <a:gd name="connsiteX41" fmla="*/ 2247374 w 6753225"/>
              <a:gd name="connsiteY41" fmla="*/ 463289 h 926123"/>
              <a:gd name="connsiteX42" fmla="*/ 2324100 w 6753225"/>
              <a:gd name="connsiteY42" fmla="*/ 249824 h 926123"/>
              <a:gd name="connsiteX43" fmla="*/ 2324100 w 6753225"/>
              <a:gd name="connsiteY43" fmla="*/ 326024 h 926123"/>
              <a:gd name="connsiteX44" fmla="*/ 2370673 w 6753225"/>
              <a:gd name="connsiteY44" fmla="*/ 640349 h 926123"/>
              <a:gd name="connsiteX45" fmla="*/ 2438400 w 6753225"/>
              <a:gd name="connsiteY45" fmla="*/ 354599 h 926123"/>
              <a:gd name="connsiteX46" fmla="*/ 2466975 w 6753225"/>
              <a:gd name="connsiteY46" fmla="*/ 468899 h 926123"/>
              <a:gd name="connsiteX47" fmla="*/ 2514600 w 6753225"/>
              <a:gd name="connsiteY47" fmla="*/ 30749 h 926123"/>
              <a:gd name="connsiteX48" fmla="*/ 2571750 w 6753225"/>
              <a:gd name="connsiteY48" fmla="*/ 354599 h 926123"/>
              <a:gd name="connsiteX49" fmla="*/ 2581275 w 6753225"/>
              <a:gd name="connsiteY49" fmla="*/ 154574 h 926123"/>
              <a:gd name="connsiteX50" fmla="*/ 2628900 w 6753225"/>
              <a:gd name="connsiteY50" fmla="*/ 440324 h 926123"/>
              <a:gd name="connsiteX51" fmla="*/ 2743200 w 6753225"/>
              <a:gd name="connsiteY51" fmla="*/ 40274 h 926123"/>
              <a:gd name="connsiteX52" fmla="*/ 2809875 w 6753225"/>
              <a:gd name="connsiteY52" fmla="*/ 554624 h 926123"/>
              <a:gd name="connsiteX53" fmla="*/ 2847975 w 6753225"/>
              <a:gd name="connsiteY53" fmla="*/ 345074 h 926123"/>
              <a:gd name="connsiteX54" fmla="*/ 2895600 w 6753225"/>
              <a:gd name="connsiteY54" fmla="*/ 735599 h 926123"/>
              <a:gd name="connsiteX55" fmla="*/ 2962275 w 6753225"/>
              <a:gd name="connsiteY55" fmla="*/ 468899 h 926123"/>
              <a:gd name="connsiteX56" fmla="*/ 3019425 w 6753225"/>
              <a:gd name="connsiteY56" fmla="*/ 745124 h 926123"/>
              <a:gd name="connsiteX57" fmla="*/ 3067050 w 6753225"/>
              <a:gd name="connsiteY57" fmla="*/ 497474 h 926123"/>
              <a:gd name="connsiteX58" fmla="*/ 3133725 w 6753225"/>
              <a:gd name="connsiteY58" fmla="*/ 792749 h 926123"/>
              <a:gd name="connsiteX59" fmla="*/ 3190875 w 6753225"/>
              <a:gd name="connsiteY59" fmla="*/ 402224 h 926123"/>
              <a:gd name="connsiteX60" fmla="*/ 3219450 w 6753225"/>
              <a:gd name="connsiteY60" fmla="*/ 687974 h 926123"/>
              <a:gd name="connsiteX61" fmla="*/ 3333750 w 6753225"/>
              <a:gd name="connsiteY61" fmla="*/ 440324 h 926123"/>
              <a:gd name="connsiteX62" fmla="*/ 3314700 w 6753225"/>
              <a:gd name="connsiteY62" fmla="*/ 668924 h 926123"/>
              <a:gd name="connsiteX63" fmla="*/ 3409950 w 6753225"/>
              <a:gd name="connsiteY63" fmla="*/ 526049 h 926123"/>
              <a:gd name="connsiteX64" fmla="*/ 3457575 w 6753225"/>
              <a:gd name="connsiteY64" fmla="*/ 268874 h 926123"/>
              <a:gd name="connsiteX65" fmla="*/ 3457575 w 6753225"/>
              <a:gd name="connsiteY65" fmla="*/ 630824 h 926123"/>
              <a:gd name="connsiteX66" fmla="*/ 3505200 w 6753225"/>
              <a:gd name="connsiteY66" fmla="*/ 468899 h 926123"/>
              <a:gd name="connsiteX67" fmla="*/ 3600450 w 6753225"/>
              <a:gd name="connsiteY67" fmla="*/ 840374 h 926123"/>
              <a:gd name="connsiteX68" fmla="*/ 3676650 w 6753225"/>
              <a:gd name="connsiteY68" fmla="*/ 440324 h 926123"/>
              <a:gd name="connsiteX69" fmla="*/ 3686175 w 6753225"/>
              <a:gd name="connsiteY69" fmla="*/ 516524 h 926123"/>
              <a:gd name="connsiteX70" fmla="*/ 3736664 w 6753225"/>
              <a:gd name="connsiteY70" fmla="*/ 773699 h 926123"/>
              <a:gd name="connsiteX71" fmla="*/ 3771900 w 6753225"/>
              <a:gd name="connsiteY71" fmla="*/ 468899 h 926123"/>
              <a:gd name="connsiteX72" fmla="*/ 3790950 w 6753225"/>
              <a:gd name="connsiteY72" fmla="*/ 287924 h 926123"/>
              <a:gd name="connsiteX73" fmla="*/ 3838575 w 6753225"/>
              <a:gd name="connsiteY73" fmla="*/ 392699 h 926123"/>
              <a:gd name="connsiteX74" fmla="*/ 3876792 w 6753225"/>
              <a:gd name="connsiteY74" fmla="*/ 569759 h 926123"/>
              <a:gd name="connsiteX75" fmla="*/ 3914775 w 6753225"/>
              <a:gd name="connsiteY75" fmla="*/ 316499 h 926123"/>
              <a:gd name="connsiteX76" fmla="*/ 3943350 w 6753225"/>
              <a:gd name="connsiteY76" fmla="*/ 602249 h 926123"/>
              <a:gd name="connsiteX77" fmla="*/ 4010025 w 6753225"/>
              <a:gd name="connsiteY77" fmla="*/ 221249 h 926123"/>
              <a:gd name="connsiteX78" fmla="*/ 4038600 w 6753225"/>
              <a:gd name="connsiteY78" fmla="*/ 554624 h 926123"/>
              <a:gd name="connsiteX79" fmla="*/ 4105275 w 6753225"/>
              <a:gd name="connsiteY79" fmla="*/ 249824 h 926123"/>
              <a:gd name="connsiteX80" fmla="*/ 4152900 w 6753225"/>
              <a:gd name="connsiteY80" fmla="*/ 468899 h 926123"/>
              <a:gd name="connsiteX81" fmla="*/ 4181475 w 6753225"/>
              <a:gd name="connsiteY81" fmla="*/ 602249 h 926123"/>
              <a:gd name="connsiteX82" fmla="*/ 4219575 w 6753225"/>
              <a:gd name="connsiteY82" fmla="*/ 487949 h 926123"/>
              <a:gd name="connsiteX83" fmla="*/ 4267200 w 6753225"/>
              <a:gd name="connsiteY83" fmla="*/ 840374 h 926123"/>
              <a:gd name="connsiteX84" fmla="*/ 4286250 w 6753225"/>
              <a:gd name="connsiteY84" fmla="*/ 602249 h 926123"/>
              <a:gd name="connsiteX85" fmla="*/ 4381500 w 6753225"/>
              <a:gd name="connsiteY85" fmla="*/ 926099 h 926123"/>
              <a:gd name="connsiteX86" fmla="*/ 4429125 w 6753225"/>
              <a:gd name="connsiteY86" fmla="*/ 621299 h 926123"/>
              <a:gd name="connsiteX87" fmla="*/ 4457700 w 6753225"/>
              <a:gd name="connsiteY87" fmla="*/ 916574 h 926123"/>
              <a:gd name="connsiteX88" fmla="*/ 4543425 w 6753225"/>
              <a:gd name="connsiteY88" fmla="*/ 554624 h 926123"/>
              <a:gd name="connsiteX89" fmla="*/ 4581525 w 6753225"/>
              <a:gd name="connsiteY89" fmla="*/ 745124 h 926123"/>
              <a:gd name="connsiteX90" fmla="*/ 4638675 w 6753225"/>
              <a:gd name="connsiteY90" fmla="*/ 345074 h 926123"/>
              <a:gd name="connsiteX91" fmla="*/ 4705350 w 6753225"/>
              <a:gd name="connsiteY91" fmla="*/ 678449 h 926123"/>
              <a:gd name="connsiteX92" fmla="*/ 4752975 w 6753225"/>
              <a:gd name="connsiteY92" fmla="*/ 202199 h 926123"/>
              <a:gd name="connsiteX93" fmla="*/ 4819650 w 6753225"/>
              <a:gd name="connsiteY93" fmla="*/ 459374 h 926123"/>
              <a:gd name="connsiteX94" fmla="*/ 4914900 w 6753225"/>
              <a:gd name="connsiteY94" fmla="*/ 202199 h 926123"/>
              <a:gd name="connsiteX95" fmla="*/ 4914900 w 6753225"/>
              <a:gd name="connsiteY95" fmla="*/ 526049 h 926123"/>
              <a:gd name="connsiteX96" fmla="*/ 5010150 w 6753225"/>
              <a:gd name="connsiteY96" fmla="*/ 116474 h 926123"/>
              <a:gd name="connsiteX97" fmla="*/ 5038725 w 6753225"/>
              <a:gd name="connsiteY97" fmla="*/ 468899 h 926123"/>
              <a:gd name="connsiteX98" fmla="*/ 5105400 w 6753225"/>
              <a:gd name="connsiteY98" fmla="*/ 116474 h 926123"/>
              <a:gd name="connsiteX99" fmla="*/ 5153025 w 6753225"/>
              <a:gd name="connsiteY99" fmla="*/ 649874 h 926123"/>
              <a:gd name="connsiteX100" fmla="*/ 5210175 w 6753225"/>
              <a:gd name="connsiteY100" fmla="*/ 240299 h 926123"/>
              <a:gd name="connsiteX101" fmla="*/ 5248275 w 6753225"/>
              <a:gd name="connsiteY101" fmla="*/ 326024 h 926123"/>
              <a:gd name="connsiteX102" fmla="*/ 5276850 w 6753225"/>
              <a:gd name="connsiteY102" fmla="*/ 516524 h 926123"/>
              <a:gd name="connsiteX103" fmla="*/ 5372100 w 6753225"/>
              <a:gd name="connsiteY103" fmla="*/ 268874 h 926123"/>
              <a:gd name="connsiteX104" fmla="*/ 5372100 w 6753225"/>
              <a:gd name="connsiteY104" fmla="*/ 697499 h 926123"/>
              <a:gd name="connsiteX105" fmla="*/ 5448300 w 6753225"/>
              <a:gd name="connsiteY105" fmla="*/ 383174 h 926123"/>
              <a:gd name="connsiteX106" fmla="*/ 5457825 w 6753225"/>
              <a:gd name="connsiteY106" fmla="*/ 59324 h 926123"/>
              <a:gd name="connsiteX107" fmla="*/ 5524500 w 6753225"/>
              <a:gd name="connsiteY107" fmla="*/ 287924 h 926123"/>
              <a:gd name="connsiteX108" fmla="*/ 5600700 w 6753225"/>
              <a:gd name="connsiteY108" fmla="*/ 183149 h 926123"/>
              <a:gd name="connsiteX109" fmla="*/ 5629275 w 6753225"/>
              <a:gd name="connsiteY109" fmla="*/ 430799 h 926123"/>
              <a:gd name="connsiteX110" fmla="*/ 5657850 w 6753225"/>
              <a:gd name="connsiteY110" fmla="*/ 202199 h 926123"/>
              <a:gd name="connsiteX111" fmla="*/ 5753100 w 6753225"/>
              <a:gd name="connsiteY111" fmla="*/ 611774 h 926123"/>
              <a:gd name="connsiteX112" fmla="*/ 5781675 w 6753225"/>
              <a:gd name="connsiteY112" fmla="*/ 478424 h 926123"/>
              <a:gd name="connsiteX113" fmla="*/ 5857875 w 6753225"/>
              <a:gd name="connsiteY113" fmla="*/ 611774 h 926123"/>
              <a:gd name="connsiteX114" fmla="*/ 5895975 w 6753225"/>
              <a:gd name="connsiteY114" fmla="*/ 259349 h 926123"/>
              <a:gd name="connsiteX115" fmla="*/ 5915025 w 6753225"/>
              <a:gd name="connsiteY115" fmla="*/ 745124 h 926123"/>
              <a:gd name="connsiteX116" fmla="*/ 5972175 w 6753225"/>
              <a:gd name="connsiteY116" fmla="*/ 611774 h 926123"/>
              <a:gd name="connsiteX117" fmla="*/ 6057900 w 6753225"/>
              <a:gd name="connsiteY117" fmla="*/ 868949 h 926123"/>
              <a:gd name="connsiteX118" fmla="*/ 6105525 w 6753225"/>
              <a:gd name="connsiteY118" fmla="*/ 478424 h 926123"/>
              <a:gd name="connsiteX119" fmla="*/ 6143625 w 6753225"/>
              <a:gd name="connsiteY119" fmla="*/ 868949 h 926123"/>
              <a:gd name="connsiteX120" fmla="*/ 6267450 w 6753225"/>
              <a:gd name="connsiteY120" fmla="*/ 392699 h 926123"/>
              <a:gd name="connsiteX121" fmla="*/ 6286500 w 6753225"/>
              <a:gd name="connsiteY121" fmla="*/ 564149 h 926123"/>
              <a:gd name="connsiteX122" fmla="*/ 6324600 w 6753225"/>
              <a:gd name="connsiteY122" fmla="*/ 364124 h 926123"/>
              <a:gd name="connsiteX123" fmla="*/ 6372225 w 6753225"/>
              <a:gd name="connsiteY123" fmla="*/ 707024 h 926123"/>
              <a:gd name="connsiteX124" fmla="*/ 6457950 w 6753225"/>
              <a:gd name="connsiteY124" fmla="*/ 421274 h 926123"/>
              <a:gd name="connsiteX125" fmla="*/ 6515100 w 6753225"/>
              <a:gd name="connsiteY125" fmla="*/ 678449 h 926123"/>
              <a:gd name="connsiteX126" fmla="*/ 6562725 w 6753225"/>
              <a:gd name="connsiteY126" fmla="*/ 468899 h 926123"/>
              <a:gd name="connsiteX127" fmla="*/ 6610350 w 6753225"/>
              <a:gd name="connsiteY127" fmla="*/ 678449 h 926123"/>
              <a:gd name="connsiteX128" fmla="*/ 6667500 w 6753225"/>
              <a:gd name="connsiteY128" fmla="*/ 278399 h 926123"/>
              <a:gd name="connsiteX129" fmla="*/ 6734175 w 6753225"/>
              <a:gd name="connsiteY129" fmla="*/ 592724 h 926123"/>
              <a:gd name="connsiteX130" fmla="*/ 6753225 w 6753225"/>
              <a:gd name="connsiteY130" fmla="*/ 459374 h 926123"/>
              <a:gd name="connsiteX0" fmla="*/ 0 w 6753225"/>
              <a:gd name="connsiteY0" fmla="*/ 497474 h 926123"/>
              <a:gd name="connsiteX1" fmla="*/ 28575 w 6753225"/>
              <a:gd name="connsiteY1" fmla="*/ 297449 h 926123"/>
              <a:gd name="connsiteX2" fmla="*/ 76200 w 6753225"/>
              <a:gd name="connsiteY2" fmla="*/ 183149 h 926123"/>
              <a:gd name="connsiteX3" fmla="*/ 133350 w 6753225"/>
              <a:gd name="connsiteY3" fmla="*/ 516524 h 926123"/>
              <a:gd name="connsiteX4" fmla="*/ 142875 w 6753225"/>
              <a:gd name="connsiteY4" fmla="*/ 135524 h 926123"/>
              <a:gd name="connsiteX5" fmla="*/ 180975 w 6753225"/>
              <a:gd name="connsiteY5" fmla="*/ 11699 h 926123"/>
              <a:gd name="connsiteX6" fmla="*/ 238125 w 6753225"/>
              <a:gd name="connsiteY6" fmla="*/ 392699 h 926123"/>
              <a:gd name="connsiteX7" fmla="*/ 342900 w 6753225"/>
              <a:gd name="connsiteY7" fmla="*/ 364124 h 926123"/>
              <a:gd name="connsiteX8" fmla="*/ 409575 w 6753225"/>
              <a:gd name="connsiteY8" fmla="*/ 840374 h 926123"/>
              <a:gd name="connsiteX9" fmla="*/ 476250 w 6753225"/>
              <a:gd name="connsiteY9" fmla="*/ 611774 h 926123"/>
              <a:gd name="connsiteX10" fmla="*/ 552450 w 6753225"/>
              <a:gd name="connsiteY10" fmla="*/ 611774 h 926123"/>
              <a:gd name="connsiteX11" fmla="*/ 590550 w 6753225"/>
              <a:gd name="connsiteY11" fmla="*/ 354599 h 926123"/>
              <a:gd name="connsiteX12" fmla="*/ 647700 w 6753225"/>
              <a:gd name="connsiteY12" fmla="*/ 592724 h 926123"/>
              <a:gd name="connsiteX13" fmla="*/ 704850 w 6753225"/>
              <a:gd name="connsiteY13" fmla="*/ 392699 h 926123"/>
              <a:gd name="connsiteX14" fmla="*/ 790575 w 6753225"/>
              <a:gd name="connsiteY14" fmla="*/ 345074 h 926123"/>
              <a:gd name="connsiteX15" fmla="*/ 838200 w 6753225"/>
              <a:gd name="connsiteY15" fmla="*/ 87899 h 926123"/>
              <a:gd name="connsiteX16" fmla="*/ 895350 w 6753225"/>
              <a:gd name="connsiteY16" fmla="*/ 516524 h 926123"/>
              <a:gd name="connsiteX17" fmla="*/ 952500 w 6753225"/>
              <a:gd name="connsiteY17" fmla="*/ 392699 h 926123"/>
              <a:gd name="connsiteX18" fmla="*/ 990600 w 6753225"/>
              <a:gd name="connsiteY18" fmla="*/ 649874 h 926123"/>
              <a:gd name="connsiteX19" fmla="*/ 1057275 w 6753225"/>
              <a:gd name="connsiteY19" fmla="*/ 459374 h 926123"/>
              <a:gd name="connsiteX20" fmla="*/ 1104900 w 6753225"/>
              <a:gd name="connsiteY20" fmla="*/ 592724 h 926123"/>
              <a:gd name="connsiteX21" fmla="*/ 1133475 w 6753225"/>
              <a:gd name="connsiteY21" fmla="*/ 345074 h 926123"/>
              <a:gd name="connsiteX22" fmla="*/ 1209675 w 6753225"/>
              <a:gd name="connsiteY22" fmla="*/ 459374 h 926123"/>
              <a:gd name="connsiteX23" fmla="*/ 1257300 w 6753225"/>
              <a:gd name="connsiteY23" fmla="*/ 459374 h 926123"/>
              <a:gd name="connsiteX24" fmla="*/ 1333500 w 6753225"/>
              <a:gd name="connsiteY24" fmla="*/ 335549 h 926123"/>
              <a:gd name="connsiteX25" fmla="*/ 1390650 w 6753225"/>
              <a:gd name="connsiteY25" fmla="*/ 611774 h 926123"/>
              <a:gd name="connsiteX26" fmla="*/ 1419225 w 6753225"/>
              <a:gd name="connsiteY26" fmla="*/ 678449 h 926123"/>
              <a:gd name="connsiteX27" fmla="*/ 1485900 w 6753225"/>
              <a:gd name="connsiteY27" fmla="*/ 487949 h 926123"/>
              <a:gd name="connsiteX28" fmla="*/ 1524000 w 6753225"/>
              <a:gd name="connsiteY28" fmla="*/ 764174 h 926123"/>
              <a:gd name="connsiteX29" fmla="*/ 1638300 w 6753225"/>
              <a:gd name="connsiteY29" fmla="*/ 440324 h 926123"/>
              <a:gd name="connsiteX30" fmla="*/ 1676400 w 6753225"/>
              <a:gd name="connsiteY30" fmla="*/ 707024 h 926123"/>
              <a:gd name="connsiteX31" fmla="*/ 1762125 w 6753225"/>
              <a:gd name="connsiteY31" fmla="*/ 373649 h 926123"/>
              <a:gd name="connsiteX32" fmla="*/ 1800225 w 6753225"/>
              <a:gd name="connsiteY32" fmla="*/ 487949 h 926123"/>
              <a:gd name="connsiteX33" fmla="*/ 1876425 w 6753225"/>
              <a:gd name="connsiteY33" fmla="*/ 135524 h 926123"/>
              <a:gd name="connsiteX34" fmla="*/ 1929134 w 6753225"/>
              <a:gd name="connsiteY34" fmla="*/ 312584 h 926123"/>
              <a:gd name="connsiteX35" fmla="*/ 2000250 w 6753225"/>
              <a:gd name="connsiteY35" fmla="*/ 78374 h 926123"/>
              <a:gd name="connsiteX36" fmla="*/ 2020469 w 6753225"/>
              <a:gd name="connsiteY36" fmla="*/ 449849 h 926123"/>
              <a:gd name="connsiteX37" fmla="*/ 2076450 w 6753225"/>
              <a:gd name="connsiteY37" fmla="*/ 211724 h 926123"/>
              <a:gd name="connsiteX38" fmla="*/ 2125244 w 6753225"/>
              <a:gd name="connsiteY38" fmla="*/ 445408 h 926123"/>
              <a:gd name="connsiteX39" fmla="*/ 2209800 w 6753225"/>
              <a:gd name="connsiteY39" fmla="*/ 125999 h 926123"/>
              <a:gd name="connsiteX40" fmla="*/ 2222714 w 6753225"/>
              <a:gd name="connsiteY40" fmla="*/ 421274 h 926123"/>
              <a:gd name="connsiteX41" fmla="*/ 2247374 w 6753225"/>
              <a:gd name="connsiteY41" fmla="*/ 463289 h 926123"/>
              <a:gd name="connsiteX42" fmla="*/ 2324100 w 6753225"/>
              <a:gd name="connsiteY42" fmla="*/ 249824 h 926123"/>
              <a:gd name="connsiteX43" fmla="*/ 2324100 w 6753225"/>
              <a:gd name="connsiteY43" fmla="*/ 326024 h 926123"/>
              <a:gd name="connsiteX44" fmla="*/ 2370673 w 6753225"/>
              <a:gd name="connsiteY44" fmla="*/ 640349 h 926123"/>
              <a:gd name="connsiteX45" fmla="*/ 2438400 w 6753225"/>
              <a:gd name="connsiteY45" fmla="*/ 354599 h 926123"/>
              <a:gd name="connsiteX46" fmla="*/ 2466975 w 6753225"/>
              <a:gd name="connsiteY46" fmla="*/ 468899 h 926123"/>
              <a:gd name="connsiteX47" fmla="*/ 2514600 w 6753225"/>
              <a:gd name="connsiteY47" fmla="*/ 30749 h 926123"/>
              <a:gd name="connsiteX48" fmla="*/ 2571750 w 6753225"/>
              <a:gd name="connsiteY48" fmla="*/ 354599 h 926123"/>
              <a:gd name="connsiteX49" fmla="*/ 2581275 w 6753225"/>
              <a:gd name="connsiteY49" fmla="*/ 154574 h 926123"/>
              <a:gd name="connsiteX50" fmla="*/ 2628900 w 6753225"/>
              <a:gd name="connsiteY50" fmla="*/ 440324 h 926123"/>
              <a:gd name="connsiteX51" fmla="*/ 2743200 w 6753225"/>
              <a:gd name="connsiteY51" fmla="*/ 40274 h 926123"/>
              <a:gd name="connsiteX52" fmla="*/ 2809875 w 6753225"/>
              <a:gd name="connsiteY52" fmla="*/ 554624 h 926123"/>
              <a:gd name="connsiteX53" fmla="*/ 2847975 w 6753225"/>
              <a:gd name="connsiteY53" fmla="*/ 345074 h 926123"/>
              <a:gd name="connsiteX54" fmla="*/ 2895600 w 6753225"/>
              <a:gd name="connsiteY54" fmla="*/ 735599 h 926123"/>
              <a:gd name="connsiteX55" fmla="*/ 2962275 w 6753225"/>
              <a:gd name="connsiteY55" fmla="*/ 468899 h 926123"/>
              <a:gd name="connsiteX56" fmla="*/ 3019425 w 6753225"/>
              <a:gd name="connsiteY56" fmla="*/ 745124 h 926123"/>
              <a:gd name="connsiteX57" fmla="*/ 3067050 w 6753225"/>
              <a:gd name="connsiteY57" fmla="*/ 497474 h 926123"/>
              <a:gd name="connsiteX58" fmla="*/ 3133725 w 6753225"/>
              <a:gd name="connsiteY58" fmla="*/ 792749 h 926123"/>
              <a:gd name="connsiteX59" fmla="*/ 3190875 w 6753225"/>
              <a:gd name="connsiteY59" fmla="*/ 402224 h 926123"/>
              <a:gd name="connsiteX60" fmla="*/ 3219450 w 6753225"/>
              <a:gd name="connsiteY60" fmla="*/ 687974 h 926123"/>
              <a:gd name="connsiteX61" fmla="*/ 3333750 w 6753225"/>
              <a:gd name="connsiteY61" fmla="*/ 440324 h 926123"/>
              <a:gd name="connsiteX62" fmla="*/ 3314700 w 6753225"/>
              <a:gd name="connsiteY62" fmla="*/ 668924 h 926123"/>
              <a:gd name="connsiteX63" fmla="*/ 3409950 w 6753225"/>
              <a:gd name="connsiteY63" fmla="*/ 526049 h 926123"/>
              <a:gd name="connsiteX64" fmla="*/ 3457575 w 6753225"/>
              <a:gd name="connsiteY64" fmla="*/ 268874 h 926123"/>
              <a:gd name="connsiteX65" fmla="*/ 3457575 w 6753225"/>
              <a:gd name="connsiteY65" fmla="*/ 630824 h 926123"/>
              <a:gd name="connsiteX66" fmla="*/ 3505200 w 6753225"/>
              <a:gd name="connsiteY66" fmla="*/ 468899 h 926123"/>
              <a:gd name="connsiteX67" fmla="*/ 3600450 w 6753225"/>
              <a:gd name="connsiteY67" fmla="*/ 840374 h 926123"/>
              <a:gd name="connsiteX68" fmla="*/ 3676650 w 6753225"/>
              <a:gd name="connsiteY68" fmla="*/ 440324 h 926123"/>
              <a:gd name="connsiteX69" fmla="*/ 3686175 w 6753225"/>
              <a:gd name="connsiteY69" fmla="*/ 516524 h 926123"/>
              <a:gd name="connsiteX70" fmla="*/ 3736664 w 6753225"/>
              <a:gd name="connsiteY70" fmla="*/ 773699 h 926123"/>
              <a:gd name="connsiteX71" fmla="*/ 3771900 w 6753225"/>
              <a:gd name="connsiteY71" fmla="*/ 468899 h 926123"/>
              <a:gd name="connsiteX72" fmla="*/ 3790950 w 6753225"/>
              <a:gd name="connsiteY72" fmla="*/ 287924 h 926123"/>
              <a:gd name="connsiteX73" fmla="*/ 3838575 w 6753225"/>
              <a:gd name="connsiteY73" fmla="*/ 392699 h 926123"/>
              <a:gd name="connsiteX74" fmla="*/ 3876792 w 6753225"/>
              <a:gd name="connsiteY74" fmla="*/ 569759 h 926123"/>
              <a:gd name="connsiteX75" fmla="*/ 3914775 w 6753225"/>
              <a:gd name="connsiteY75" fmla="*/ 316499 h 926123"/>
              <a:gd name="connsiteX76" fmla="*/ 3943350 w 6753225"/>
              <a:gd name="connsiteY76" fmla="*/ 602249 h 926123"/>
              <a:gd name="connsiteX77" fmla="*/ 4010025 w 6753225"/>
              <a:gd name="connsiteY77" fmla="*/ 221249 h 926123"/>
              <a:gd name="connsiteX78" fmla="*/ 4038600 w 6753225"/>
              <a:gd name="connsiteY78" fmla="*/ 554624 h 926123"/>
              <a:gd name="connsiteX79" fmla="*/ 4105275 w 6753225"/>
              <a:gd name="connsiteY79" fmla="*/ 249824 h 926123"/>
              <a:gd name="connsiteX80" fmla="*/ 4152900 w 6753225"/>
              <a:gd name="connsiteY80" fmla="*/ 468899 h 926123"/>
              <a:gd name="connsiteX81" fmla="*/ 4181475 w 6753225"/>
              <a:gd name="connsiteY81" fmla="*/ 602249 h 926123"/>
              <a:gd name="connsiteX82" fmla="*/ 4219575 w 6753225"/>
              <a:gd name="connsiteY82" fmla="*/ 487949 h 926123"/>
              <a:gd name="connsiteX83" fmla="*/ 4267200 w 6753225"/>
              <a:gd name="connsiteY83" fmla="*/ 840374 h 926123"/>
              <a:gd name="connsiteX84" fmla="*/ 4286250 w 6753225"/>
              <a:gd name="connsiteY84" fmla="*/ 602249 h 926123"/>
              <a:gd name="connsiteX85" fmla="*/ 4381500 w 6753225"/>
              <a:gd name="connsiteY85" fmla="*/ 926099 h 926123"/>
              <a:gd name="connsiteX86" fmla="*/ 4429125 w 6753225"/>
              <a:gd name="connsiteY86" fmla="*/ 621299 h 926123"/>
              <a:gd name="connsiteX87" fmla="*/ 4457700 w 6753225"/>
              <a:gd name="connsiteY87" fmla="*/ 916574 h 926123"/>
              <a:gd name="connsiteX88" fmla="*/ 4543425 w 6753225"/>
              <a:gd name="connsiteY88" fmla="*/ 554624 h 926123"/>
              <a:gd name="connsiteX89" fmla="*/ 4581525 w 6753225"/>
              <a:gd name="connsiteY89" fmla="*/ 745124 h 926123"/>
              <a:gd name="connsiteX90" fmla="*/ 4638675 w 6753225"/>
              <a:gd name="connsiteY90" fmla="*/ 345074 h 926123"/>
              <a:gd name="connsiteX91" fmla="*/ 4705350 w 6753225"/>
              <a:gd name="connsiteY91" fmla="*/ 678449 h 926123"/>
              <a:gd name="connsiteX92" fmla="*/ 4752975 w 6753225"/>
              <a:gd name="connsiteY92" fmla="*/ 202199 h 926123"/>
              <a:gd name="connsiteX93" fmla="*/ 4819650 w 6753225"/>
              <a:gd name="connsiteY93" fmla="*/ 459374 h 926123"/>
              <a:gd name="connsiteX94" fmla="*/ 4914900 w 6753225"/>
              <a:gd name="connsiteY94" fmla="*/ 202199 h 926123"/>
              <a:gd name="connsiteX95" fmla="*/ 4914900 w 6753225"/>
              <a:gd name="connsiteY95" fmla="*/ 526049 h 926123"/>
              <a:gd name="connsiteX96" fmla="*/ 5010150 w 6753225"/>
              <a:gd name="connsiteY96" fmla="*/ 116474 h 926123"/>
              <a:gd name="connsiteX97" fmla="*/ 5038725 w 6753225"/>
              <a:gd name="connsiteY97" fmla="*/ 468899 h 926123"/>
              <a:gd name="connsiteX98" fmla="*/ 5105400 w 6753225"/>
              <a:gd name="connsiteY98" fmla="*/ 116474 h 926123"/>
              <a:gd name="connsiteX99" fmla="*/ 5153025 w 6753225"/>
              <a:gd name="connsiteY99" fmla="*/ 649874 h 926123"/>
              <a:gd name="connsiteX100" fmla="*/ 5210175 w 6753225"/>
              <a:gd name="connsiteY100" fmla="*/ 240299 h 926123"/>
              <a:gd name="connsiteX101" fmla="*/ 5248275 w 6753225"/>
              <a:gd name="connsiteY101" fmla="*/ 326024 h 926123"/>
              <a:gd name="connsiteX102" fmla="*/ 5276850 w 6753225"/>
              <a:gd name="connsiteY102" fmla="*/ 516524 h 926123"/>
              <a:gd name="connsiteX103" fmla="*/ 5372100 w 6753225"/>
              <a:gd name="connsiteY103" fmla="*/ 268874 h 926123"/>
              <a:gd name="connsiteX104" fmla="*/ 5422589 w 6753225"/>
              <a:gd name="connsiteY104" fmla="*/ 708718 h 926123"/>
              <a:gd name="connsiteX105" fmla="*/ 5448300 w 6753225"/>
              <a:gd name="connsiteY105" fmla="*/ 383174 h 926123"/>
              <a:gd name="connsiteX106" fmla="*/ 5457825 w 6753225"/>
              <a:gd name="connsiteY106" fmla="*/ 59324 h 926123"/>
              <a:gd name="connsiteX107" fmla="*/ 5524500 w 6753225"/>
              <a:gd name="connsiteY107" fmla="*/ 287924 h 926123"/>
              <a:gd name="connsiteX108" fmla="*/ 5600700 w 6753225"/>
              <a:gd name="connsiteY108" fmla="*/ 183149 h 926123"/>
              <a:gd name="connsiteX109" fmla="*/ 5629275 w 6753225"/>
              <a:gd name="connsiteY109" fmla="*/ 430799 h 926123"/>
              <a:gd name="connsiteX110" fmla="*/ 5657850 w 6753225"/>
              <a:gd name="connsiteY110" fmla="*/ 202199 h 926123"/>
              <a:gd name="connsiteX111" fmla="*/ 5753100 w 6753225"/>
              <a:gd name="connsiteY111" fmla="*/ 611774 h 926123"/>
              <a:gd name="connsiteX112" fmla="*/ 5781675 w 6753225"/>
              <a:gd name="connsiteY112" fmla="*/ 478424 h 926123"/>
              <a:gd name="connsiteX113" fmla="*/ 5857875 w 6753225"/>
              <a:gd name="connsiteY113" fmla="*/ 611774 h 926123"/>
              <a:gd name="connsiteX114" fmla="*/ 5895975 w 6753225"/>
              <a:gd name="connsiteY114" fmla="*/ 259349 h 926123"/>
              <a:gd name="connsiteX115" fmla="*/ 5915025 w 6753225"/>
              <a:gd name="connsiteY115" fmla="*/ 745124 h 926123"/>
              <a:gd name="connsiteX116" fmla="*/ 5972175 w 6753225"/>
              <a:gd name="connsiteY116" fmla="*/ 611774 h 926123"/>
              <a:gd name="connsiteX117" fmla="*/ 6057900 w 6753225"/>
              <a:gd name="connsiteY117" fmla="*/ 868949 h 926123"/>
              <a:gd name="connsiteX118" fmla="*/ 6105525 w 6753225"/>
              <a:gd name="connsiteY118" fmla="*/ 478424 h 926123"/>
              <a:gd name="connsiteX119" fmla="*/ 6143625 w 6753225"/>
              <a:gd name="connsiteY119" fmla="*/ 868949 h 926123"/>
              <a:gd name="connsiteX120" fmla="*/ 6267450 w 6753225"/>
              <a:gd name="connsiteY120" fmla="*/ 392699 h 926123"/>
              <a:gd name="connsiteX121" fmla="*/ 6286500 w 6753225"/>
              <a:gd name="connsiteY121" fmla="*/ 564149 h 926123"/>
              <a:gd name="connsiteX122" fmla="*/ 6324600 w 6753225"/>
              <a:gd name="connsiteY122" fmla="*/ 364124 h 926123"/>
              <a:gd name="connsiteX123" fmla="*/ 6372225 w 6753225"/>
              <a:gd name="connsiteY123" fmla="*/ 707024 h 926123"/>
              <a:gd name="connsiteX124" fmla="*/ 6457950 w 6753225"/>
              <a:gd name="connsiteY124" fmla="*/ 421274 h 926123"/>
              <a:gd name="connsiteX125" fmla="*/ 6515100 w 6753225"/>
              <a:gd name="connsiteY125" fmla="*/ 678449 h 926123"/>
              <a:gd name="connsiteX126" fmla="*/ 6562725 w 6753225"/>
              <a:gd name="connsiteY126" fmla="*/ 468899 h 926123"/>
              <a:gd name="connsiteX127" fmla="*/ 6610350 w 6753225"/>
              <a:gd name="connsiteY127" fmla="*/ 678449 h 926123"/>
              <a:gd name="connsiteX128" fmla="*/ 6667500 w 6753225"/>
              <a:gd name="connsiteY128" fmla="*/ 278399 h 926123"/>
              <a:gd name="connsiteX129" fmla="*/ 6734175 w 6753225"/>
              <a:gd name="connsiteY129" fmla="*/ 592724 h 926123"/>
              <a:gd name="connsiteX130" fmla="*/ 6753225 w 6753225"/>
              <a:gd name="connsiteY130" fmla="*/ 459374 h 926123"/>
              <a:gd name="connsiteX0" fmla="*/ 0 w 6753225"/>
              <a:gd name="connsiteY0" fmla="*/ 497474 h 926123"/>
              <a:gd name="connsiteX1" fmla="*/ 28575 w 6753225"/>
              <a:gd name="connsiteY1" fmla="*/ 297449 h 926123"/>
              <a:gd name="connsiteX2" fmla="*/ 76200 w 6753225"/>
              <a:gd name="connsiteY2" fmla="*/ 183149 h 926123"/>
              <a:gd name="connsiteX3" fmla="*/ 133350 w 6753225"/>
              <a:gd name="connsiteY3" fmla="*/ 516524 h 926123"/>
              <a:gd name="connsiteX4" fmla="*/ 142875 w 6753225"/>
              <a:gd name="connsiteY4" fmla="*/ 135524 h 926123"/>
              <a:gd name="connsiteX5" fmla="*/ 180975 w 6753225"/>
              <a:gd name="connsiteY5" fmla="*/ 11699 h 926123"/>
              <a:gd name="connsiteX6" fmla="*/ 238125 w 6753225"/>
              <a:gd name="connsiteY6" fmla="*/ 392699 h 926123"/>
              <a:gd name="connsiteX7" fmla="*/ 342900 w 6753225"/>
              <a:gd name="connsiteY7" fmla="*/ 364124 h 926123"/>
              <a:gd name="connsiteX8" fmla="*/ 409575 w 6753225"/>
              <a:gd name="connsiteY8" fmla="*/ 840374 h 926123"/>
              <a:gd name="connsiteX9" fmla="*/ 476250 w 6753225"/>
              <a:gd name="connsiteY9" fmla="*/ 611774 h 926123"/>
              <a:gd name="connsiteX10" fmla="*/ 552450 w 6753225"/>
              <a:gd name="connsiteY10" fmla="*/ 611774 h 926123"/>
              <a:gd name="connsiteX11" fmla="*/ 590550 w 6753225"/>
              <a:gd name="connsiteY11" fmla="*/ 354599 h 926123"/>
              <a:gd name="connsiteX12" fmla="*/ 647700 w 6753225"/>
              <a:gd name="connsiteY12" fmla="*/ 592724 h 926123"/>
              <a:gd name="connsiteX13" fmla="*/ 704850 w 6753225"/>
              <a:gd name="connsiteY13" fmla="*/ 392699 h 926123"/>
              <a:gd name="connsiteX14" fmla="*/ 790575 w 6753225"/>
              <a:gd name="connsiteY14" fmla="*/ 345074 h 926123"/>
              <a:gd name="connsiteX15" fmla="*/ 838200 w 6753225"/>
              <a:gd name="connsiteY15" fmla="*/ 87899 h 926123"/>
              <a:gd name="connsiteX16" fmla="*/ 895350 w 6753225"/>
              <a:gd name="connsiteY16" fmla="*/ 516524 h 926123"/>
              <a:gd name="connsiteX17" fmla="*/ 952500 w 6753225"/>
              <a:gd name="connsiteY17" fmla="*/ 392699 h 926123"/>
              <a:gd name="connsiteX18" fmla="*/ 990600 w 6753225"/>
              <a:gd name="connsiteY18" fmla="*/ 649874 h 926123"/>
              <a:gd name="connsiteX19" fmla="*/ 1057275 w 6753225"/>
              <a:gd name="connsiteY19" fmla="*/ 459374 h 926123"/>
              <a:gd name="connsiteX20" fmla="*/ 1104900 w 6753225"/>
              <a:gd name="connsiteY20" fmla="*/ 592724 h 926123"/>
              <a:gd name="connsiteX21" fmla="*/ 1133475 w 6753225"/>
              <a:gd name="connsiteY21" fmla="*/ 345074 h 926123"/>
              <a:gd name="connsiteX22" fmla="*/ 1209675 w 6753225"/>
              <a:gd name="connsiteY22" fmla="*/ 459374 h 926123"/>
              <a:gd name="connsiteX23" fmla="*/ 1257300 w 6753225"/>
              <a:gd name="connsiteY23" fmla="*/ 459374 h 926123"/>
              <a:gd name="connsiteX24" fmla="*/ 1333500 w 6753225"/>
              <a:gd name="connsiteY24" fmla="*/ 335549 h 926123"/>
              <a:gd name="connsiteX25" fmla="*/ 1390650 w 6753225"/>
              <a:gd name="connsiteY25" fmla="*/ 611774 h 926123"/>
              <a:gd name="connsiteX26" fmla="*/ 1419225 w 6753225"/>
              <a:gd name="connsiteY26" fmla="*/ 678449 h 926123"/>
              <a:gd name="connsiteX27" fmla="*/ 1485900 w 6753225"/>
              <a:gd name="connsiteY27" fmla="*/ 487949 h 926123"/>
              <a:gd name="connsiteX28" fmla="*/ 1524000 w 6753225"/>
              <a:gd name="connsiteY28" fmla="*/ 764174 h 926123"/>
              <a:gd name="connsiteX29" fmla="*/ 1638300 w 6753225"/>
              <a:gd name="connsiteY29" fmla="*/ 440324 h 926123"/>
              <a:gd name="connsiteX30" fmla="*/ 1676400 w 6753225"/>
              <a:gd name="connsiteY30" fmla="*/ 707024 h 926123"/>
              <a:gd name="connsiteX31" fmla="*/ 1762125 w 6753225"/>
              <a:gd name="connsiteY31" fmla="*/ 373649 h 926123"/>
              <a:gd name="connsiteX32" fmla="*/ 1800225 w 6753225"/>
              <a:gd name="connsiteY32" fmla="*/ 487949 h 926123"/>
              <a:gd name="connsiteX33" fmla="*/ 1876425 w 6753225"/>
              <a:gd name="connsiteY33" fmla="*/ 135524 h 926123"/>
              <a:gd name="connsiteX34" fmla="*/ 1929134 w 6753225"/>
              <a:gd name="connsiteY34" fmla="*/ 312584 h 926123"/>
              <a:gd name="connsiteX35" fmla="*/ 2000250 w 6753225"/>
              <a:gd name="connsiteY35" fmla="*/ 78374 h 926123"/>
              <a:gd name="connsiteX36" fmla="*/ 2020469 w 6753225"/>
              <a:gd name="connsiteY36" fmla="*/ 449849 h 926123"/>
              <a:gd name="connsiteX37" fmla="*/ 2076450 w 6753225"/>
              <a:gd name="connsiteY37" fmla="*/ 211724 h 926123"/>
              <a:gd name="connsiteX38" fmla="*/ 2125244 w 6753225"/>
              <a:gd name="connsiteY38" fmla="*/ 445408 h 926123"/>
              <a:gd name="connsiteX39" fmla="*/ 2209800 w 6753225"/>
              <a:gd name="connsiteY39" fmla="*/ 125999 h 926123"/>
              <a:gd name="connsiteX40" fmla="*/ 2222714 w 6753225"/>
              <a:gd name="connsiteY40" fmla="*/ 421274 h 926123"/>
              <a:gd name="connsiteX41" fmla="*/ 2247374 w 6753225"/>
              <a:gd name="connsiteY41" fmla="*/ 463289 h 926123"/>
              <a:gd name="connsiteX42" fmla="*/ 2324100 w 6753225"/>
              <a:gd name="connsiteY42" fmla="*/ 249824 h 926123"/>
              <a:gd name="connsiteX43" fmla="*/ 2324100 w 6753225"/>
              <a:gd name="connsiteY43" fmla="*/ 326024 h 926123"/>
              <a:gd name="connsiteX44" fmla="*/ 2370673 w 6753225"/>
              <a:gd name="connsiteY44" fmla="*/ 640349 h 926123"/>
              <a:gd name="connsiteX45" fmla="*/ 2438400 w 6753225"/>
              <a:gd name="connsiteY45" fmla="*/ 354599 h 926123"/>
              <a:gd name="connsiteX46" fmla="*/ 2466975 w 6753225"/>
              <a:gd name="connsiteY46" fmla="*/ 468899 h 926123"/>
              <a:gd name="connsiteX47" fmla="*/ 2514600 w 6753225"/>
              <a:gd name="connsiteY47" fmla="*/ 30749 h 926123"/>
              <a:gd name="connsiteX48" fmla="*/ 2571750 w 6753225"/>
              <a:gd name="connsiteY48" fmla="*/ 354599 h 926123"/>
              <a:gd name="connsiteX49" fmla="*/ 2581275 w 6753225"/>
              <a:gd name="connsiteY49" fmla="*/ 154574 h 926123"/>
              <a:gd name="connsiteX50" fmla="*/ 2628900 w 6753225"/>
              <a:gd name="connsiteY50" fmla="*/ 440324 h 926123"/>
              <a:gd name="connsiteX51" fmla="*/ 2743200 w 6753225"/>
              <a:gd name="connsiteY51" fmla="*/ 40274 h 926123"/>
              <a:gd name="connsiteX52" fmla="*/ 2809875 w 6753225"/>
              <a:gd name="connsiteY52" fmla="*/ 554624 h 926123"/>
              <a:gd name="connsiteX53" fmla="*/ 2847975 w 6753225"/>
              <a:gd name="connsiteY53" fmla="*/ 345074 h 926123"/>
              <a:gd name="connsiteX54" fmla="*/ 2895600 w 6753225"/>
              <a:gd name="connsiteY54" fmla="*/ 735599 h 926123"/>
              <a:gd name="connsiteX55" fmla="*/ 2962275 w 6753225"/>
              <a:gd name="connsiteY55" fmla="*/ 468899 h 926123"/>
              <a:gd name="connsiteX56" fmla="*/ 3019425 w 6753225"/>
              <a:gd name="connsiteY56" fmla="*/ 745124 h 926123"/>
              <a:gd name="connsiteX57" fmla="*/ 3067050 w 6753225"/>
              <a:gd name="connsiteY57" fmla="*/ 497474 h 926123"/>
              <a:gd name="connsiteX58" fmla="*/ 3133725 w 6753225"/>
              <a:gd name="connsiteY58" fmla="*/ 792749 h 926123"/>
              <a:gd name="connsiteX59" fmla="*/ 3190875 w 6753225"/>
              <a:gd name="connsiteY59" fmla="*/ 402224 h 926123"/>
              <a:gd name="connsiteX60" fmla="*/ 3219450 w 6753225"/>
              <a:gd name="connsiteY60" fmla="*/ 687974 h 926123"/>
              <a:gd name="connsiteX61" fmla="*/ 3333750 w 6753225"/>
              <a:gd name="connsiteY61" fmla="*/ 440324 h 926123"/>
              <a:gd name="connsiteX62" fmla="*/ 3314700 w 6753225"/>
              <a:gd name="connsiteY62" fmla="*/ 668924 h 926123"/>
              <a:gd name="connsiteX63" fmla="*/ 3409950 w 6753225"/>
              <a:gd name="connsiteY63" fmla="*/ 526049 h 926123"/>
              <a:gd name="connsiteX64" fmla="*/ 3457575 w 6753225"/>
              <a:gd name="connsiteY64" fmla="*/ 268874 h 926123"/>
              <a:gd name="connsiteX65" fmla="*/ 3457575 w 6753225"/>
              <a:gd name="connsiteY65" fmla="*/ 630824 h 926123"/>
              <a:gd name="connsiteX66" fmla="*/ 3544469 w 6753225"/>
              <a:gd name="connsiteY66" fmla="*/ 485728 h 926123"/>
              <a:gd name="connsiteX67" fmla="*/ 3600450 w 6753225"/>
              <a:gd name="connsiteY67" fmla="*/ 840374 h 926123"/>
              <a:gd name="connsiteX68" fmla="*/ 3676650 w 6753225"/>
              <a:gd name="connsiteY68" fmla="*/ 440324 h 926123"/>
              <a:gd name="connsiteX69" fmla="*/ 3686175 w 6753225"/>
              <a:gd name="connsiteY69" fmla="*/ 516524 h 926123"/>
              <a:gd name="connsiteX70" fmla="*/ 3736664 w 6753225"/>
              <a:gd name="connsiteY70" fmla="*/ 773699 h 926123"/>
              <a:gd name="connsiteX71" fmla="*/ 3771900 w 6753225"/>
              <a:gd name="connsiteY71" fmla="*/ 468899 h 926123"/>
              <a:gd name="connsiteX72" fmla="*/ 3790950 w 6753225"/>
              <a:gd name="connsiteY72" fmla="*/ 287924 h 926123"/>
              <a:gd name="connsiteX73" fmla="*/ 3838575 w 6753225"/>
              <a:gd name="connsiteY73" fmla="*/ 392699 h 926123"/>
              <a:gd name="connsiteX74" fmla="*/ 3876792 w 6753225"/>
              <a:gd name="connsiteY74" fmla="*/ 569759 h 926123"/>
              <a:gd name="connsiteX75" fmla="*/ 3914775 w 6753225"/>
              <a:gd name="connsiteY75" fmla="*/ 316499 h 926123"/>
              <a:gd name="connsiteX76" fmla="*/ 3943350 w 6753225"/>
              <a:gd name="connsiteY76" fmla="*/ 602249 h 926123"/>
              <a:gd name="connsiteX77" fmla="*/ 4010025 w 6753225"/>
              <a:gd name="connsiteY77" fmla="*/ 221249 h 926123"/>
              <a:gd name="connsiteX78" fmla="*/ 4038600 w 6753225"/>
              <a:gd name="connsiteY78" fmla="*/ 554624 h 926123"/>
              <a:gd name="connsiteX79" fmla="*/ 4105275 w 6753225"/>
              <a:gd name="connsiteY79" fmla="*/ 249824 h 926123"/>
              <a:gd name="connsiteX80" fmla="*/ 4152900 w 6753225"/>
              <a:gd name="connsiteY80" fmla="*/ 468899 h 926123"/>
              <a:gd name="connsiteX81" fmla="*/ 4181475 w 6753225"/>
              <a:gd name="connsiteY81" fmla="*/ 602249 h 926123"/>
              <a:gd name="connsiteX82" fmla="*/ 4219575 w 6753225"/>
              <a:gd name="connsiteY82" fmla="*/ 487949 h 926123"/>
              <a:gd name="connsiteX83" fmla="*/ 4267200 w 6753225"/>
              <a:gd name="connsiteY83" fmla="*/ 840374 h 926123"/>
              <a:gd name="connsiteX84" fmla="*/ 4286250 w 6753225"/>
              <a:gd name="connsiteY84" fmla="*/ 602249 h 926123"/>
              <a:gd name="connsiteX85" fmla="*/ 4381500 w 6753225"/>
              <a:gd name="connsiteY85" fmla="*/ 926099 h 926123"/>
              <a:gd name="connsiteX86" fmla="*/ 4429125 w 6753225"/>
              <a:gd name="connsiteY86" fmla="*/ 621299 h 926123"/>
              <a:gd name="connsiteX87" fmla="*/ 4457700 w 6753225"/>
              <a:gd name="connsiteY87" fmla="*/ 916574 h 926123"/>
              <a:gd name="connsiteX88" fmla="*/ 4543425 w 6753225"/>
              <a:gd name="connsiteY88" fmla="*/ 554624 h 926123"/>
              <a:gd name="connsiteX89" fmla="*/ 4581525 w 6753225"/>
              <a:gd name="connsiteY89" fmla="*/ 745124 h 926123"/>
              <a:gd name="connsiteX90" fmla="*/ 4638675 w 6753225"/>
              <a:gd name="connsiteY90" fmla="*/ 345074 h 926123"/>
              <a:gd name="connsiteX91" fmla="*/ 4705350 w 6753225"/>
              <a:gd name="connsiteY91" fmla="*/ 678449 h 926123"/>
              <a:gd name="connsiteX92" fmla="*/ 4752975 w 6753225"/>
              <a:gd name="connsiteY92" fmla="*/ 202199 h 926123"/>
              <a:gd name="connsiteX93" fmla="*/ 4819650 w 6753225"/>
              <a:gd name="connsiteY93" fmla="*/ 459374 h 926123"/>
              <a:gd name="connsiteX94" fmla="*/ 4914900 w 6753225"/>
              <a:gd name="connsiteY94" fmla="*/ 202199 h 926123"/>
              <a:gd name="connsiteX95" fmla="*/ 4914900 w 6753225"/>
              <a:gd name="connsiteY95" fmla="*/ 526049 h 926123"/>
              <a:gd name="connsiteX96" fmla="*/ 5010150 w 6753225"/>
              <a:gd name="connsiteY96" fmla="*/ 116474 h 926123"/>
              <a:gd name="connsiteX97" fmla="*/ 5038725 w 6753225"/>
              <a:gd name="connsiteY97" fmla="*/ 468899 h 926123"/>
              <a:gd name="connsiteX98" fmla="*/ 5105400 w 6753225"/>
              <a:gd name="connsiteY98" fmla="*/ 116474 h 926123"/>
              <a:gd name="connsiteX99" fmla="*/ 5153025 w 6753225"/>
              <a:gd name="connsiteY99" fmla="*/ 649874 h 926123"/>
              <a:gd name="connsiteX100" fmla="*/ 5210175 w 6753225"/>
              <a:gd name="connsiteY100" fmla="*/ 240299 h 926123"/>
              <a:gd name="connsiteX101" fmla="*/ 5248275 w 6753225"/>
              <a:gd name="connsiteY101" fmla="*/ 326024 h 926123"/>
              <a:gd name="connsiteX102" fmla="*/ 5276850 w 6753225"/>
              <a:gd name="connsiteY102" fmla="*/ 516524 h 926123"/>
              <a:gd name="connsiteX103" fmla="*/ 5372100 w 6753225"/>
              <a:gd name="connsiteY103" fmla="*/ 268874 h 926123"/>
              <a:gd name="connsiteX104" fmla="*/ 5422589 w 6753225"/>
              <a:gd name="connsiteY104" fmla="*/ 708718 h 926123"/>
              <a:gd name="connsiteX105" fmla="*/ 5448300 w 6753225"/>
              <a:gd name="connsiteY105" fmla="*/ 383174 h 926123"/>
              <a:gd name="connsiteX106" fmla="*/ 5457825 w 6753225"/>
              <a:gd name="connsiteY106" fmla="*/ 59324 h 926123"/>
              <a:gd name="connsiteX107" fmla="*/ 5524500 w 6753225"/>
              <a:gd name="connsiteY107" fmla="*/ 287924 h 926123"/>
              <a:gd name="connsiteX108" fmla="*/ 5600700 w 6753225"/>
              <a:gd name="connsiteY108" fmla="*/ 183149 h 926123"/>
              <a:gd name="connsiteX109" fmla="*/ 5629275 w 6753225"/>
              <a:gd name="connsiteY109" fmla="*/ 430799 h 926123"/>
              <a:gd name="connsiteX110" fmla="*/ 5657850 w 6753225"/>
              <a:gd name="connsiteY110" fmla="*/ 202199 h 926123"/>
              <a:gd name="connsiteX111" fmla="*/ 5753100 w 6753225"/>
              <a:gd name="connsiteY111" fmla="*/ 611774 h 926123"/>
              <a:gd name="connsiteX112" fmla="*/ 5781675 w 6753225"/>
              <a:gd name="connsiteY112" fmla="*/ 478424 h 926123"/>
              <a:gd name="connsiteX113" fmla="*/ 5857875 w 6753225"/>
              <a:gd name="connsiteY113" fmla="*/ 611774 h 926123"/>
              <a:gd name="connsiteX114" fmla="*/ 5895975 w 6753225"/>
              <a:gd name="connsiteY114" fmla="*/ 259349 h 926123"/>
              <a:gd name="connsiteX115" fmla="*/ 5915025 w 6753225"/>
              <a:gd name="connsiteY115" fmla="*/ 745124 h 926123"/>
              <a:gd name="connsiteX116" fmla="*/ 5972175 w 6753225"/>
              <a:gd name="connsiteY116" fmla="*/ 611774 h 926123"/>
              <a:gd name="connsiteX117" fmla="*/ 6057900 w 6753225"/>
              <a:gd name="connsiteY117" fmla="*/ 868949 h 926123"/>
              <a:gd name="connsiteX118" fmla="*/ 6105525 w 6753225"/>
              <a:gd name="connsiteY118" fmla="*/ 478424 h 926123"/>
              <a:gd name="connsiteX119" fmla="*/ 6143625 w 6753225"/>
              <a:gd name="connsiteY119" fmla="*/ 868949 h 926123"/>
              <a:gd name="connsiteX120" fmla="*/ 6267450 w 6753225"/>
              <a:gd name="connsiteY120" fmla="*/ 392699 h 926123"/>
              <a:gd name="connsiteX121" fmla="*/ 6286500 w 6753225"/>
              <a:gd name="connsiteY121" fmla="*/ 564149 h 926123"/>
              <a:gd name="connsiteX122" fmla="*/ 6324600 w 6753225"/>
              <a:gd name="connsiteY122" fmla="*/ 364124 h 926123"/>
              <a:gd name="connsiteX123" fmla="*/ 6372225 w 6753225"/>
              <a:gd name="connsiteY123" fmla="*/ 707024 h 926123"/>
              <a:gd name="connsiteX124" fmla="*/ 6457950 w 6753225"/>
              <a:gd name="connsiteY124" fmla="*/ 421274 h 926123"/>
              <a:gd name="connsiteX125" fmla="*/ 6515100 w 6753225"/>
              <a:gd name="connsiteY125" fmla="*/ 678449 h 926123"/>
              <a:gd name="connsiteX126" fmla="*/ 6562725 w 6753225"/>
              <a:gd name="connsiteY126" fmla="*/ 468899 h 926123"/>
              <a:gd name="connsiteX127" fmla="*/ 6610350 w 6753225"/>
              <a:gd name="connsiteY127" fmla="*/ 678449 h 926123"/>
              <a:gd name="connsiteX128" fmla="*/ 6667500 w 6753225"/>
              <a:gd name="connsiteY128" fmla="*/ 278399 h 926123"/>
              <a:gd name="connsiteX129" fmla="*/ 6734175 w 6753225"/>
              <a:gd name="connsiteY129" fmla="*/ 592724 h 926123"/>
              <a:gd name="connsiteX130" fmla="*/ 6753225 w 6753225"/>
              <a:gd name="connsiteY130" fmla="*/ 459374 h 926123"/>
              <a:gd name="connsiteX0" fmla="*/ 0 w 6753225"/>
              <a:gd name="connsiteY0" fmla="*/ 497474 h 926123"/>
              <a:gd name="connsiteX1" fmla="*/ 28575 w 6753225"/>
              <a:gd name="connsiteY1" fmla="*/ 297449 h 926123"/>
              <a:gd name="connsiteX2" fmla="*/ 76200 w 6753225"/>
              <a:gd name="connsiteY2" fmla="*/ 183149 h 926123"/>
              <a:gd name="connsiteX3" fmla="*/ 133350 w 6753225"/>
              <a:gd name="connsiteY3" fmla="*/ 516524 h 926123"/>
              <a:gd name="connsiteX4" fmla="*/ 142875 w 6753225"/>
              <a:gd name="connsiteY4" fmla="*/ 135524 h 926123"/>
              <a:gd name="connsiteX5" fmla="*/ 180975 w 6753225"/>
              <a:gd name="connsiteY5" fmla="*/ 11699 h 926123"/>
              <a:gd name="connsiteX6" fmla="*/ 238125 w 6753225"/>
              <a:gd name="connsiteY6" fmla="*/ 392699 h 926123"/>
              <a:gd name="connsiteX7" fmla="*/ 342900 w 6753225"/>
              <a:gd name="connsiteY7" fmla="*/ 364124 h 926123"/>
              <a:gd name="connsiteX8" fmla="*/ 409575 w 6753225"/>
              <a:gd name="connsiteY8" fmla="*/ 840374 h 926123"/>
              <a:gd name="connsiteX9" fmla="*/ 476250 w 6753225"/>
              <a:gd name="connsiteY9" fmla="*/ 611774 h 926123"/>
              <a:gd name="connsiteX10" fmla="*/ 552450 w 6753225"/>
              <a:gd name="connsiteY10" fmla="*/ 611774 h 926123"/>
              <a:gd name="connsiteX11" fmla="*/ 590550 w 6753225"/>
              <a:gd name="connsiteY11" fmla="*/ 354599 h 926123"/>
              <a:gd name="connsiteX12" fmla="*/ 647700 w 6753225"/>
              <a:gd name="connsiteY12" fmla="*/ 592724 h 926123"/>
              <a:gd name="connsiteX13" fmla="*/ 704850 w 6753225"/>
              <a:gd name="connsiteY13" fmla="*/ 392699 h 926123"/>
              <a:gd name="connsiteX14" fmla="*/ 790575 w 6753225"/>
              <a:gd name="connsiteY14" fmla="*/ 345074 h 926123"/>
              <a:gd name="connsiteX15" fmla="*/ 838200 w 6753225"/>
              <a:gd name="connsiteY15" fmla="*/ 87899 h 926123"/>
              <a:gd name="connsiteX16" fmla="*/ 895350 w 6753225"/>
              <a:gd name="connsiteY16" fmla="*/ 516524 h 926123"/>
              <a:gd name="connsiteX17" fmla="*/ 952500 w 6753225"/>
              <a:gd name="connsiteY17" fmla="*/ 392699 h 926123"/>
              <a:gd name="connsiteX18" fmla="*/ 990600 w 6753225"/>
              <a:gd name="connsiteY18" fmla="*/ 649874 h 926123"/>
              <a:gd name="connsiteX19" fmla="*/ 1057275 w 6753225"/>
              <a:gd name="connsiteY19" fmla="*/ 459374 h 926123"/>
              <a:gd name="connsiteX20" fmla="*/ 1104900 w 6753225"/>
              <a:gd name="connsiteY20" fmla="*/ 592724 h 926123"/>
              <a:gd name="connsiteX21" fmla="*/ 1133475 w 6753225"/>
              <a:gd name="connsiteY21" fmla="*/ 345074 h 926123"/>
              <a:gd name="connsiteX22" fmla="*/ 1209675 w 6753225"/>
              <a:gd name="connsiteY22" fmla="*/ 459374 h 926123"/>
              <a:gd name="connsiteX23" fmla="*/ 1257300 w 6753225"/>
              <a:gd name="connsiteY23" fmla="*/ 459374 h 926123"/>
              <a:gd name="connsiteX24" fmla="*/ 1333500 w 6753225"/>
              <a:gd name="connsiteY24" fmla="*/ 335549 h 926123"/>
              <a:gd name="connsiteX25" fmla="*/ 1390650 w 6753225"/>
              <a:gd name="connsiteY25" fmla="*/ 611774 h 926123"/>
              <a:gd name="connsiteX26" fmla="*/ 1419225 w 6753225"/>
              <a:gd name="connsiteY26" fmla="*/ 678449 h 926123"/>
              <a:gd name="connsiteX27" fmla="*/ 1485900 w 6753225"/>
              <a:gd name="connsiteY27" fmla="*/ 487949 h 926123"/>
              <a:gd name="connsiteX28" fmla="*/ 1524000 w 6753225"/>
              <a:gd name="connsiteY28" fmla="*/ 764174 h 926123"/>
              <a:gd name="connsiteX29" fmla="*/ 1638300 w 6753225"/>
              <a:gd name="connsiteY29" fmla="*/ 440324 h 926123"/>
              <a:gd name="connsiteX30" fmla="*/ 1676400 w 6753225"/>
              <a:gd name="connsiteY30" fmla="*/ 707024 h 926123"/>
              <a:gd name="connsiteX31" fmla="*/ 1762125 w 6753225"/>
              <a:gd name="connsiteY31" fmla="*/ 373649 h 926123"/>
              <a:gd name="connsiteX32" fmla="*/ 1800225 w 6753225"/>
              <a:gd name="connsiteY32" fmla="*/ 487949 h 926123"/>
              <a:gd name="connsiteX33" fmla="*/ 1876425 w 6753225"/>
              <a:gd name="connsiteY33" fmla="*/ 135524 h 926123"/>
              <a:gd name="connsiteX34" fmla="*/ 1929134 w 6753225"/>
              <a:gd name="connsiteY34" fmla="*/ 312584 h 926123"/>
              <a:gd name="connsiteX35" fmla="*/ 2000250 w 6753225"/>
              <a:gd name="connsiteY35" fmla="*/ 78374 h 926123"/>
              <a:gd name="connsiteX36" fmla="*/ 2020469 w 6753225"/>
              <a:gd name="connsiteY36" fmla="*/ 449849 h 926123"/>
              <a:gd name="connsiteX37" fmla="*/ 2076450 w 6753225"/>
              <a:gd name="connsiteY37" fmla="*/ 211724 h 926123"/>
              <a:gd name="connsiteX38" fmla="*/ 2125244 w 6753225"/>
              <a:gd name="connsiteY38" fmla="*/ 445408 h 926123"/>
              <a:gd name="connsiteX39" fmla="*/ 2209800 w 6753225"/>
              <a:gd name="connsiteY39" fmla="*/ 125999 h 926123"/>
              <a:gd name="connsiteX40" fmla="*/ 2222714 w 6753225"/>
              <a:gd name="connsiteY40" fmla="*/ 421274 h 926123"/>
              <a:gd name="connsiteX41" fmla="*/ 2247374 w 6753225"/>
              <a:gd name="connsiteY41" fmla="*/ 463289 h 926123"/>
              <a:gd name="connsiteX42" fmla="*/ 2324100 w 6753225"/>
              <a:gd name="connsiteY42" fmla="*/ 249824 h 926123"/>
              <a:gd name="connsiteX43" fmla="*/ 2324100 w 6753225"/>
              <a:gd name="connsiteY43" fmla="*/ 326024 h 926123"/>
              <a:gd name="connsiteX44" fmla="*/ 2370673 w 6753225"/>
              <a:gd name="connsiteY44" fmla="*/ 640349 h 926123"/>
              <a:gd name="connsiteX45" fmla="*/ 2438400 w 6753225"/>
              <a:gd name="connsiteY45" fmla="*/ 354599 h 926123"/>
              <a:gd name="connsiteX46" fmla="*/ 2466975 w 6753225"/>
              <a:gd name="connsiteY46" fmla="*/ 468899 h 926123"/>
              <a:gd name="connsiteX47" fmla="*/ 2514600 w 6753225"/>
              <a:gd name="connsiteY47" fmla="*/ 30749 h 926123"/>
              <a:gd name="connsiteX48" fmla="*/ 2571750 w 6753225"/>
              <a:gd name="connsiteY48" fmla="*/ 354599 h 926123"/>
              <a:gd name="connsiteX49" fmla="*/ 2581275 w 6753225"/>
              <a:gd name="connsiteY49" fmla="*/ 154574 h 926123"/>
              <a:gd name="connsiteX50" fmla="*/ 2628900 w 6753225"/>
              <a:gd name="connsiteY50" fmla="*/ 440324 h 926123"/>
              <a:gd name="connsiteX51" fmla="*/ 2743200 w 6753225"/>
              <a:gd name="connsiteY51" fmla="*/ 40274 h 926123"/>
              <a:gd name="connsiteX52" fmla="*/ 2809875 w 6753225"/>
              <a:gd name="connsiteY52" fmla="*/ 554624 h 926123"/>
              <a:gd name="connsiteX53" fmla="*/ 2847975 w 6753225"/>
              <a:gd name="connsiteY53" fmla="*/ 345074 h 926123"/>
              <a:gd name="connsiteX54" fmla="*/ 2895600 w 6753225"/>
              <a:gd name="connsiteY54" fmla="*/ 735599 h 926123"/>
              <a:gd name="connsiteX55" fmla="*/ 2962275 w 6753225"/>
              <a:gd name="connsiteY55" fmla="*/ 468899 h 926123"/>
              <a:gd name="connsiteX56" fmla="*/ 3019425 w 6753225"/>
              <a:gd name="connsiteY56" fmla="*/ 745124 h 926123"/>
              <a:gd name="connsiteX57" fmla="*/ 3067050 w 6753225"/>
              <a:gd name="connsiteY57" fmla="*/ 497474 h 926123"/>
              <a:gd name="connsiteX58" fmla="*/ 3133725 w 6753225"/>
              <a:gd name="connsiteY58" fmla="*/ 792749 h 926123"/>
              <a:gd name="connsiteX59" fmla="*/ 3190875 w 6753225"/>
              <a:gd name="connsiteY59" fmla="*/ 402224 h 926123"/>
              <a:gd name="connsiteX60" fmla="*/ 3219450 w 6753225"/>
              <a:gd name="connsiteY60" fmla="*/ 687974 h 926123"/>
              <a:gd name="connsiteX61" fmla="*/ 3333750 w 6753225"/>
              <a:gd name="connsiteY61" fmla="*/ 440324 h 926123"/>
              <a:gd name="connsiteX62" fmla="*/ 3314700 w 6753225"/>
              <a:gd name="connsiteY62" fmla="*/ 668924 h 926123"/>
              <a:gd name="connsiteX63" fmla="*/ 3409950 w 6753225"/>
              <a:gd name="connsiteY63" fmla="*/ 526049 h 926123"/>
              <a:gd name="connsiteX64" fmla="*/ 3457575 w 6753225"/>
              <a:gd name="connsiteY64" fmla="*/ 268874 h 926123"/>
              <a:gd name="connsiteX65" fmla="*/ 3491234 w 6753225"/>
              <a:gd name="connsiteY65" fmla="*/ 630824 h 926123"/>
              <a:gd name="connsiteX66" fmla="*/ 3544469 w 6753225"/>
              <a:gd name="connsiteY66" fmla="*/ 485728 h 926123"/>
              <a:gd name="connsiteX67" fmla="*/ 3600450 w 6753225"/>
              <a:gd name="connsiteY67" fmla="*/ 840374 h 926123"/>
              <a:gd name="connsiteX68" fmla="*/ 3676650 w 6753225"/>
              <a:gd name="connsiteY68" fmla="*/ 440324 h 926123"/>
              <a:gd name="connsiteX69" fmla="*/ 3686175 w 6753225"/>
              <a:gd name="connsiteY69" fmla="*/ 516524 h 926123"/>
              <a:gd name="connsiteX70" fmla="*/ 3736664 w 6753225"/>
              <a:gd name="connsiteY70" fmla="*/ 773699 h 926123"/>
              <a:gd name="connsiteX71" fmla="*/ 3771900 w 6753225"/>
              <a:gd name="connsiteY71" fmla="*/ 468899 h 926123"/>
              <a:gd name="connsiteX72" fmla="*/ 3790950 w 6753225"/>
              <a:gd name="connsiteY72" fmla="*/ 287924 h 926123"/>
              <a:gd name="connsiteX73" fmla="*/ 3838575 w 6753225"/>
              <a:gd name="connsiteY73" fmla="*/ 392699 h 926123"/>
              <a:gd name="connsiteX74" fmla="*/ 3876792 w 6753225"/>
              <a:gd name="connsiteY74" fmla="*/ 569759 h 926123"/>
              <a:gd name="connsiteX75" fmla="*/ 3914775 w 6753225"/>
              <a:gd name="connsiteY75" fmla="*/ 316499 h 926123"/>
              <a:gd name="connsiteX76" fmla="*/ 3943350 w 6753225"/>
              <a:gd name="connsiteY76" fmla="*/ 602249 h 926123"/>
              <a:gd name="connsiteX77" fmla="*/ 4010025 w 6753225"/>
              <a:gd name="connsiteY77" fmla="*/ 221249 h 926123"/>
              <a:gd name="connsiteX78" fmla="*/ 4038600 w 6753225"/>
              <a:gd name="connsiteY78" fmla="*/ 554624 h 926123"/>
              <a:gd name="connsiteX79" fmla="*/ 4105275 w 6753225"/>
              <a:gd name="connsiteY79" fmla="*/ 249824 h 926123"/>
              <a:gd name="connsiteX80" fmla="*/ 4152900 w 6753225"/>
              <a:gd name="connsiteY80" fmla="*/ 468899 h 926123"/>
              <a:gd name="connsiteX81" fmla="*/ 4181475 w 6753225"/>
              <a:gd name="connsiteY81" fmla="*/ 602249 h 926123"/>
              <a:gd name="connsiteX82" fmla="*/ 4219575 w 6753225"/>
              <a:gd name="connsiteY82" fmla="*/ 487949 h 926123"/>
              <a:gd name="connsiteX83" fmla="*/ 4267200 w 6753225"/>
              <a:gd name="connsiteY83" fmla="*/ 840374 h 926123"/>
              <a:gd name="connsiteX84" fmla="*/ 4286250 w 6753225"/>
              <a:gd name="connsiteY84" fmla="*/ 602249 h 926123"/>
              <a:gd name="connsiteX85" fmla="*/ 4381500 w 6753225"/>
              <a:gd name="connsiteY85" fmla="*/ 926099 h 926123"/>
              <a:gd name="connsiteX86" fmla="*/ 4429125 w 6753225"/>
              <a:gd name="connsiteY86" fmla="*/ 621299 h 926123"/>
              <a:gd name="connsiteX87" fmla="*/ 4457700 w 6753225"/>
              <a:gd name="connsiteY87" fmla="*/ 916574 h 926123"/>
              <a:gd name="connsiteX88" fmla="*/ 4543425 w 6753225"/>
              <a:gd name="connsiteY88" fmla="*/ 554624 h 926123"/>
              <a:gd name="connsiteX89" fmla="*/ 4581525 w 6753225"/>
              <a:gd name="connsiteY89" fmla="*/ 745124 h 926123"/>
              <a:gd name="connsiteX90" fmla="*/ 4638675 w 6753225"/>
              <a:gd name="connsiteY90" fmla="*/ 345074 h 926123"/>
              <a:gd name="connsiteX91" fmla="*/ 4705350 w 6753225"/>
              <a:gd name="connsiteY91" fmla="*/ 678449 h 926123"/>
              <a:gd name="connsiteX92" fmla="*/ 4752975 w 6753225"/>
              <a:gd name="connsiteY92" fmla="*/ 202199 h 926123"/>
              <a:gd name="connsiteX93" fmla="*/ 4819650 w 6753225"/>
              <a:gd name="connsiteY93" fmla="*/ 459374 h 926123"/>
              <a:gd name="connsiteX94" fmla="*/ 4914900 w 6753225"/>
              <a:gd name="connsiteY94" fmla="*/ 202199 h 926123"/>
              <a:gd name="connsiteX95" fmla="*/ 4914900 w 6753225"/>
              <a:gd name="connsiteY95" fmla="*/ 526049 h 926123"/>
              <a:gd name="connsiteX96" fmla="*/ 5010150 w 6753225"/>
              <a:gd name="connsiteY96" fmla="*/ 116474 h 926123"/>
              <a:gd name="connsiteX97" fmla="*/ 5038725 w 6753225"/>
              <a:gd name="connsiteY97" fmla="*/ 468899 h 926123"/>
              <a:gd name="connsiteX98" fmla="*/ 5105400 w 6753225"/>
              <a:gd name="connsiteY98" fmla="*/ 116474 h 926123"/>
              <a:gd name="connsiteX99" fmla="*/ 5153025 w 6753225"/>
              <a:gd name="connsiteY99" fmla="*/ 649874 h 926123"/>
              <a:gd name="connsiteX100" fmla="*/ 5210175 w 6753225"/>
              <a:gd name="connsiteY100" fmla="*/ 240299 h 926123"/>
              <a:gd name="connsiteX101" fmla="*/ 5248275 w 6753225"/>
              <a:gd name="connsiteY101" fmla="*/ 326024 h 926123"/>
              <a:gd name="connsiteX102" fmla="*/ 5276850 w 6753225"/>
              <a:gd name="connsiteY102" fmla="*/ 516524 h 926123"/>
              <a:gd name="connsiteX103" fmla="*/ 5372100 w 6753225"/>
              <a:gd name="connsiteY103" fmla="*/ 268874 h 926123"/>
              <a:gd name="connsiteX104" fmla="*/ 5422589 w 6753225"/>
              <a:gd name="connsiteY104" fmla="*/ 708718 h 926123"/>
              <a:gd name="connsiteX105" fmla="*/ 5448300 w 6753225"/>
              <a:gd name="connsiteY105" fmla="*/ 383174 h 926123"/>
              <a:gd name="connsiteX106" fmla="*/ 5457825 w 6753225"/>
              <a:gd name="connsiteY106" fmla="*/ 59324 h 926123"/>
              <a:gd name="connsiteX107" fmla="*/ 5524500 w 6753225"/>
              <a:gd name="connsiteY107" fmla="*/ 287924 h 926123"/>
              <a:gd name="connsiteX108" fmla="*/ 5600700 w 6753225"/>
              <a:gd name="connsiteY108" fmla="*/ 183149 h 926123"/>
              <a:gd name="connsiteX109" fmla="*/ 5629275 w 6753225"/>
              <a:gd name="connsiteY109" fmla="*/ 430799 h 926123"/>
              <a:gd name="connsiteX110" fmla="*/ 5657850 w 6753225"/>
              <a:gd name="connsiteY110" fmla="*/ 202199 h 926123"/>
              <a:gd name="connsiteX111" fmla="*/ 5753100 w 6753225"/>
              <a:gd name="connsiteY111" fmla="*/ 611774 h 926123"/>
              <a:gd name="connsiteX112" fmla="*/ 5781675 w 6753225"/>
              <a:gd name="connsiteY112" fmla="*/ 478424 h 926123"/>
              <a:gd name="connsiteX113" fmla="*/ 5857875 w 6753225"/>
              <a:gd name="connsiteY113" fmla="*/ 611774 h 926123"/>
              <a:gd name="connsiteX114" fmla="*/ 5895975 w 6753225"/>
              <a:gd name="connsiteY114" fmla="*/ 259349 h 926123"/>
              <a:gd name="connsiteX115" fmla="*/ 5915025 w 6753225"/>
              <a:gd name="connsiteY115" fmla="*/ 745124 h 926123"/>
              <a:gd name="connsiteX116" fmla="*/ 5972175 w 6753225"/>
              <a:gd name="connsiteY116" fmla="*/ 611774 h 926123"/>
              <a:gd name="connsiteX117" fmla="*/ 6057900 w 6753225"/>
              <a:gd name="connsiteY117" fmla="*/ 868949 h 926123"/>
              <a:gd name="connsiteX118" fmla="*/ 6105525 w 6753225"/>
              <a:gd name="connsiteY118" fmla="*/ 478424 h 926123"/>
              <a:gd name="connsiteX119" fmla="*/ 6143625 w 6753225"/>
              <a:gd name="connsiteY119" fmla="*/ 868949 h 926123"/>
              <a:gd name="connsiteX120" fmla="*/ 6267450 w 6753225"/>
              <a:gd name="connsiteY120" fmla="*/ 392699 h 926123"/>
              <a:gd name="connsiteX121" fmla="*/ 6286500 w 6753225"/>
              <a:gd name="connsiteY121" fmla="*/ 564149 h 926123"/>
              <a:gd name="connsiteX122" fmla="*/ 6324600 w 6753225"/>
              <a:gd name="connsiteY122" fmla="*/ 364124 h 926123"/>
              <a:gd name="connsiteX123" fmla="*/ 6372225 w 6753225"/>
              <a:gd name="connsiteY123" fmla="*/ 707024 h 926123"/>
              <a:gd name="connsiteX124" fmla="*/ 6457950 w 6753225"/>
              <a:gd name="connsiteY124" fmla="*/ 421274 h 926123"/>
              <a:gd name="connsiteX125" fmla="*/ 6515100 w 6753225"/>
              <a:gd name="connsiteY125" fmla="*/ 678449 h 926123"/>
              <a:gd name="connsiteX126" fmla="*/ 6562725 w 6753225"/>
              <a:gd name="connsiteY126" fmla="*/ 468899 h 926123"/>
              <a:gd name="connsiteX127" fmla="*/ 6610350 w 6753225"/>
              <a:gd name="connsiteY127" fmla="*/ 678449 h 926123"/>
              <a:gd name="connsiteX128" fmla="*/ 6667500 w 6753225"/>
              <a:gd name="connsiteY128" fmla="*/ 278399 h 926123"/>
              <a:gd name="connsiteX129" fmla="*/ 6734175 w 6753225"/>
              <a:gd name="connsiteY129" fmla="*/ 592724 h 926123"/>
              <a:gd name="connsiteX130" fmla="*/ 6753225 w 6753225"/>
              <a:gd name="connsiteY130" fmla="*/ 459374 h 926123"/>
              <a:gd name="connsiteX0" fmla="*/ 0 w 6753225"/>
              <a:gd name="connsiteY0" fmla="*/ 497474 h 926123"/>
              <a:gd name="connsiteX1" fmla="*/ 28575 w 6753225"/>
              <a:gd name="connsiteY1" fmla="*/ 297449 h 926123"/>
              <a:gd name="connsiteX2" fmla="*/ 76200 w 6753225"/>
              <a:gd name="connsiteY2" fmla="*/ 183149 h 926123"/>
              <a:gd name="connsiteX3" fmla="*/ 133350 w 6753225"/>
              <a:gd name="connsiteY3" fmla="*/ 516524 h 926123"/>
              <a:gd name="connsiteX4" fmla="*/ 142875 w 6753225"/>
              <a:gd name="connsiteY4" fmla="*/ 135524 h 926123"/>
              <a:gd name="connsiteX5" fmla="*/ 180975 w 6753225"/>
              <a:gd name="connsiteY5" fmla="*/ 11699 h 926123"/>
              <a:gd name="connsiteX6" fmla="*/ 238125 w 6753225"/>
              <a:gd name="connsiteY6" fmla="*/ 392699 h 926123"/>
              <a:gd name="connsiteX7" fmla="*/ 342900 w 6753225"/>
              <a:gd name="connsiteY7" fmla="*/ 364124 h 926123"/>
              <a:gd name="connsiteX8" fmla="*/ 409575 w 6753225"/>
              <a:gd name="connsiteY8" fmla="*/ 840374 h 926123"/>
              <a:gd name="connsiteX9" fmla="*/ 476250 w 6753225"/>
              <a:gd name="connsiteY9" fmla="*/ 611774 h 926123"/>
              <a:gd name="connsiteX10" fmla="*/ 552450 w 6753225"/>
              <a:gd name="connsiteY10" fmla="*/ 611774 h 926123"/>
              <a:gd name="connsiteX11" fmla="*/ 590550 w 6753225"/>
              <a:gd name="connsiteY11" fmla="*/ 354599 h 926123"/>
              <a:gd name="connsiteX12" fmla="*/ 647700 w 6753225"/>
              <a:gd name="connsiteY12" fmla="*/ 592724 h 926123"/>
              <a:gd name="connsiteX13" fmla="*/ 704850 w 6753225"/>
              <a:gd name="connsiteY13" fmla="*/ 392699 h 926123"/>
              <a:gd name="connsiteX14" fmla="*/ 790575 w 6753225"/>
              <a:gd name="connsiteY14" fmla="*/ 345074 h 926123"/>
              <a:gd name="connsiteX15" fmla="*/ 838200 w 6753225"/>
              <a:gd name="connsiteY15" fmla="*/ 87899 h 926123"/>
              <a:gd name="connsiteX16" fmla="*/ 895350 w 6753225"/>
              <a:gd name="connsiteY16" fmla="*/ 516524 h 926123"/>
              <a:gd name="connsiteX17" fmla="*/ 952500 w 6753225"/>
              <a:gd name="connsiteY17" fmla="*/ 392699 h 926123"/>
              <a:gd name="connsiteX18" fmla="*/ 990600 w 6753225"/>
              <a:gd name="connsiteY18" fmla="*/ 649874 h 926123"/>
              <a:gd name="connsiteX19" fmla="*/ 1057275 w 6753225"/>
              <a:gd name="connsiteY19" fmla="*/ 459374 h 926123"/>
              <a:gd name="connsiteX20" fmla="*/ 1104900 w 6753225"/>
              <a:gd name="connsiteY20" fmla="*/ 592724 h 926123"/>
              <a:gd name="connsiteX21" fmla="*/ 1133475 w 6753225"/>
              <a:gd name="connsiteY21" fmla="*/ 345074 h 926123"/>
              <a:gd name="connsiteX22" fmla="*/ 1209675 w 6753225"/>
              <a:gd name="connsiteY22" fmla="*/ 459374 h 926123"/>
              <a:gd name="connsiteX23" fmla="*/ 1257300 w 6753225"/>
              <a:gd name="connsiteY23" fmla="*/ 459374 h 926123"/>
              <a:gd name="connsiteX24" fmla="*/ 1333500 w 6753225"/>
              <a:gd name="connsiteY24" fmla="*/ 335549 h 926123"/>
              <a:gd name="connsiteX25" fmla="*/ 1390650 w 6753225"/>
              <a:gd name="connsiteY25" fmla="*/ 611774 h 926123"/>
              <a:gd name="connsiteX26" fmla="*/ 1419225 w 6753225"/>
              <a:gd name="connsiteY26" fmla="*/ 678449 h 926123"/>
              <a:gd name="connsiteX27" fmla="*/ 1485900 w 6753225"/>
              <a:gd name="connsiteY27" fmla="*/ 487949 h 926123"/>
              <a:gd name="connsiteX28" fmla="*/ 1524000 w 6753225"/>
              <a:gd name="connsiteY28" fmla="*/ 764174 h 926123"/>
              <a:gd name="connsiteX29" fmla="*/ 1638300 w 6753225"/>
              <a:gd name="connsiteY29" fmla="*/ 440324 h 926123"/>
              <a:gd name="connsiteX30" fmla="*/ 1676400 w 6753225"/>
              <a:gd name="connsiteY30" fmla="*/ 707024 h 926123"/>
              <a:gd name="connsiteX31" fmla="*/ 1762125 w 6753225"/>
              <a:gd name="connsiteY31" fmla="*/ 373649 h 926123"/>
              <a:gd name="connsiteX32" fmla="*/ 1800225 w 6753225"/>
              <a:gd name="connsiteY32" fmla="*/ 487949 h 926123"/>
              <a:gd name="connsiteX33" fmla="*/ 1876425 w 6753225"/>
              <a:gd name="connsiteY33" fmla="*/ 135524 h 926123"/>
              <a:gd name="connsiteX34" fmla="*/ 1929134 w 6753225"/>
              <a:gd name="connsiteY34" fmla="*/ 312584 h 926123"/>
              <a:gd name="connsiteX35" fmla="*/ 2000250 w 6753225"/>
              <a:gd name="connsiteY35" fmla="*/ 78374 h 926123"/>
              <a:gd name="connsiteX36" fmla="*/ 2020469 w 6753225"/>
              <a:gd name="connsiteY36" fmla="*/ 449849 h 926123"/>
              <a:gd name="connsiteX37" fmla="*/ 2076450 w 6753225"/>
              <a:gd name="connsiteY37" fmla="*/ 211724 h 926123"/>
              <a:gd name="connsiteX38" fmla="*/ 2125244 w 6753225"/>
              <a:gd name="connsiteY38" fmla="*/ 445408 h 926123"/>
              <a:gd name="connsiteX39" fmla="*/ 2209800 w 6753225"/>
              <a:gd name="connsiteY39" fmla="*/ 125999 h 926123"/>
              <a:gd name="connsiteX40" fmla="*/ 2222714 w 6753225"/>
              <a:gd name="connsiteY40" fmla="*/ 421274 h 926123"/>
              <a:gd name="connsiteX41" fmla="*/ 2247374 w 6753225"/>
              <a:gd name="connsiteY41" fmla="*/ 463289 h 926123"/>
              <a:gd name="connsiteX42" fmla="*/ 2324100 w 6753225"/>
              <a:gd name="connsiteY42" fmla="*/ 249824 h 926123"/>
              <a:gd name="connsiteX43" fmla="*/ 2324100 w 6753225"/>
              <a:gd name="connsiteY43" fmla="*/ 326024 h 926123"/>
              <a:gd name="connsiteX44" fmla="*/ 2370673 w 6753225"/>
              <a:gd name="connsiteY44" fmla="*/ 640349 h 926123"/>
              <a:gd name="connsiteX45" fmla="*/ 2438400 w 6753225"/>
              <a:gd name="connsiteY45" fmla="*/ 354599 h 926123"/>
              <a:gd name="connsiteX46" fmla="*/ 2466975 w 6753225"/>
              <a:gd name="connsiteY46" fmla="*/ 468899 h 926123"/>
              <a:gd name="connsiteX47" fmla="*/ 2514600 w 6753225"/>
              <a:gd name="connsiteY47" fmla="*/ 30749 h 926123"/>
              <a:gd name="connsiteX48" fmla="*/ 2571750 w 6753225"/>
              <a:gd name="connsiteY48" fmla="*/ 354599 h 926123"/>
              <a:gd name="connsiteX49" fmla="*/ 2581275 w 6753225"/>
              <a:gd name="connsiteY49" fmla="*/ 154574 h 926123"/>
              <a:gd name="connsiteX50" fmla="*/ 2628900 w 6753225"/>
              <a:gd name="connsiteY50" fmla="*/ 440324 h 926123"/>
              <a:gd name="connsiteX51" fmla="*/ 2743200 w 6753225"/>
              <a:gd name="connsiteY51" fmla="*/ 40274 h 926123"/>
              <a:gd name="connsiteX52" fmla="*/ 2767538 w 6753225"/>
              <a:gd name="connsiteY52" fmla="*/ 237920 h 926123"/>
              <a:gd name="connsiteX53" fmla="*/ 2809875 w 6753225"/>
              <a:gd name="connsiteY53" fmla="*/ 554624 h 926123"/>
              <a:gd name="connsiteX54" fmla="*/ 2847975 w 6753225"/>
              <a:gd name="connsiteY54" fmla="*/ 345074 h 926123"/>
              <a:gd name="connsiteX55" fmla="*/ 2895600 w 6753225"/>
              <a:gd name="connsiteY55" fmla="*/ 735599 h 926123"/>
              <a:gd name="connsiteX56" fmla="*/ 2962275 w 6753225"/>
              <a:gd name="connsiteY56" fmla="*/ 468899 h 926123"/>
              <a:gd name="connsiteX57" fmla="*/ 3019425 w 6753225"/>
              <a:gd name="connsiteY57" fmla="*/ 745124 h 926123"/>
              <a:gd name="connsiteX58" fmla="*/ 3067050 w 6753225"/>
              <a:gd name="connsiteY58" fmla="*/ 497474 h 926123"/>
              <a:gd name="connsiteX59" fmla="*/ 3133725 w 6753225"/>
              <a:gd name="connsiteY59" fmla="*/ 792749 h 926123"/>
              <a:gd name="connsiteX60" fmla="*/ 3190875 w 6753225"/>
              <a:gd name="connsiteY60" fmla="*/ 402224 h 926123"/>
              <a:gd name="connsiteX61" fmla="*/ 3219450 w 6753225"/>
              <a:gd name="connsiteY61" fmla="*/ 687974 h 926123"/>
              <a:gd name="connsiteX62" fmla="*/ 3333750 w 6753225"/>
              <a:gd name="connsiteY62" fmla="*/ 440324 h 926123"/>
              <a:gd name="connsiteX63" fmla="*/ 3314700 w 6753225"/>
              <a:gd name="connsiteY63" fmla="*/ 668924 h 926123"/>
              <a:gd name="connsiteX64" fmla="*/ 3409950 w 6753225"/>
              <a:gd name="connsiteY64" fmla="*/ 526049 h 926123"/>
              <a:gd name="connsiteX65" fmla="*/ 3457575 w 6753225"/>
              <a:gd name="connsiteY65" fmla="*/ 268874 h 926123"/>
              <a:gd name="connsiteX66" fmla="*/ 3491234 w 6753225"/>
              <a:gd name="connsiteY66" fmla="*/ 630824 h 926123"/>
              <a:gd name="connsiteX67" fmla="*/ 3544469 w 6753225"/>
              <a:gd name="connsiteY67" fmla="*/ 485728 h 926123"/>
              <a:gd name="connsiteX68" fmla="*/ 3600450 w 6753225"/>
              <a:gd name="connsiteY68" fmla="*/ 840374 h 926123"/>
              <a:gd name="connsiteX69" fmla="*/ 3676650 w 6753225"/>
              <a:gd name="connsiteY69" fmla="*/ 440324 h 926123"/>
              <a:gd name="connsiteX70" fmla="*/ 3686175 w 6753225"/>
              <a:gd name="connsiteY70" fmla="*/ 516524 h 926123"/>
              <a:gd name="connsiteX71" fmla="*/ 3736664 w 6753225"/>
              <a:gd name="connsiteY71" fmla="*/ 773699 h 926123"/>
              <a:gd name="connsiteX72" fmla="*/ 3771900 w 6753225"/>
              <a:gd name="connsiteY72" fmla="*/ 468899 h 926123"/>
              <a:gd name="connsiteX73" fmla="*/ 3790950 w 6753225"/>
              <a:gd name="connsiteY73" fmla="*/ 287924 h 926123"/>
              <a:gd name="connsiteX74" fmla="*/ 3838575 w 6753225"/>
              <a:gd name="connsiteY74" fmla="*/ 392699 h 926123"/>
              <a:gd name="connsiteX75" fmla="*/ 3876792 w 6753225"/>
              <a:gd name="connsiteY75" fmla="*/ 569759 h 926123"/>
              <a:gd name="connsiteX76" fmla="*/ 3914775 w 6753225"/>
              <a:gd name="connsiteY76" fmla="*/ 316499 h 926123"/>
              <a:gd name="connsiteX77" fmla="*/ 3943350 w 6753225"/>
              <a:gd name="connsiteY77" fmla="*/ 602249 h 926123"/>
              <a:gd name="connsiteX78" fmla="*/ 4010025 w 6753225"/>
              <a:gd name="connsiteY78" fmla="*/ 221249 h 926123"/>
              <a:gd name="connsiteX79" fmla="*/ 4038600 w 6753225"/>
              <a:gd name="connsiteY79" fmla="*/ 554624 h 926123"/>
              <a:gd name="connsiteX80" fmla="*/ 4105275 w 6753225"/>
              <a:gd name="connsiteY80" fmla="*/ 249824 h 926123"/>
              <a:gd name="connsiteX81" fmla="*/ 4152900 w 6753225"/>
              <a:gd name="connsiteY81" fmla="*/ 468899 h 926123"/>
              <a:gd name="connsiteX82" fmla="*/ 4181475 w 6753225"/>
              <a:gd name="connsiteY82" fmla="*/ 602249 h 926123"/>
              <a:gd name="connsiteX83" fmla="*/ 4219575 w 6753225"/>
              <a:gd name="connsiteY83" fmla="*/ 487949 h 926123"/>
              <a:gd name="connsiteX84" fmla="*/ 4267200 w 6753225"/>
              <a:gd name="connsiteY84" fmla="*/ 840374 h 926123"/>
              <a:gd name="connsiteX85" fmla="*/ 4286250 w 6753225"/>
              <a:gd name="connsiteY85" fmla="*/ 602249 h 926123"/>
              <a:gd name="connsiteX86" fmla="*/ 4381500 w 6753225"/>
              <a:gd name="connsiteY86" fmla="*/ 926099 h 926123"/>
              <a:gd name="connsiteX87" fmla="*/ 4429125 w 6753225"/>
              <a:gd name="connsiteY87" fmla="*/ 621299 h 926123"/>
              <a:gd name="connsiteX88" fmla="*/ 4457700 w 6753225"/>
              <a:gd name="connsiteY88" fmla="*/ 916574 h 926123"/>
              <a:gd name="connsiteX89" fmla="*/ 4543425 w 6753225"/>
              <a:gd name="connsiteY89" fmla="*/ 554624 h 926123"/>
              <a:gd name="connsiteX90" fmla="*/ 4581525 w 6753225"/>
              <a:gd name="connsiteY90" fmla="*/ 745124 h 926123"/>
              <a:gd name="connsiteX91" fmla="*/ 4638675 w 6753225"/>
              <a:gd name="connsiteY91" fmla="*/ 345074 h 926123"/>
              <a:gd name="connsiteX92" fmla="*/ 4705350 w 6753225"/>
              <a:gd name="connsiteY92" fmla="*/ 678449 h 926123"/>
              <a:gd name="connsiteX93" fmla="*/ 4752975 w 6753225"/>
              <a:gd name="connsiteY93" fmla="*/ 202199 h 926123"/>
              <a:gd name="connsiteX94" fmla="*/ 4819650 w 6753225"/>
              <a:gd name="connsiteY94" fmla="*/ 459374 h 926123"/>
              <a:gd name="connsiteX95" fmla="*/ 4914900 w 6753225"/>
              <a:gd name="connsiteY95" fmla="*/ 202199 h 926123"/>
              <a:gd name="connsiteX96" fmla="*/ 4914900 w 6753225"/>
              <a:gd name="connsiteY96" fmla="*/ 526049 h 926123"/>
              <a:gd name="connsiteX97" fmla="*/ 5010150 w 6753225"/>
              <a:gd name="connsiteY97" fmla="*/ 116474 h 926123"/>
              <a:gd name="connsiteX98" fmla="*/ 5038725 w 6753225"/>
              <a:gd name="connsiteY98" fmla="*/ 468899 h 926123"/>
              <a:gd name="connsiteX99" fmla="*/ 5105400 w 6753225"/>
              <a:gd name="connsiteY99" fmla="*/ 116474 h 926123"/>
              <a:gd name="connsiteX100" fmla="*/ 5153025 w 6753225"/>
              <a:gd name="connsiteY100" fmla="*/ 649874 h 926123"/>
              <a:gd name="connsiteX101" fmla="*/ 5210175 w 6753225"/>
              <a:gd name="connsiteY101" fmla="*/ 240299 h 926123"/>
              <a:gd name="connsiteX102" fmla="*/ 5248275 w 6753225"/>
              <a:gd name="connsiteY102" fmla="*/ 326024 h 926123"/>
              <a:gd name="connsiteX103" fmla="*/ 5276850 w 6753225"/>
              <a:gd name="connsiteY103" fmla="*/ 516524 h 926123"/>
              <a:gd name="connsiteX104" fmla="*/ 5372100 w 6753225"/>
              <a:gd name="connsiteY104" fmla="*/ 268874 h 926123"/>
              <a:gd name="connsiteX105" fmla="*/ 5422589 w 6753225"/>
              <a:gd name="connsiteY105" fmla="*/ 708718 h 926123"/>
              <a:gd name="connsiteX106" fmla="*/ 5448300 w 6753225"/>
              <a:gd name="connsiteY106" fmla="*/ 383174 h 926123"/>
              <a:gd name="connsiteX107" fmla="*/ 5457825 w 6753225"/>
              <a:gd name="connsiteY107" fmla="*/ 59324 h 926123"/>
              <a:gd name="connsiteX108" fmla="*/ 5524500 w 6753225"/>
              <a:gd name="connsiteY108" fmla="*/ 287924 h 926123"/>
              <a:gd name="connsiteX109" fmla="*/ 5600700 w 6753225"/>
              <a:gd name="connsiteY109" fmla="*/ 183149 h 926123"/>
              <a:gd name="connsiteX110" fmla="*/ 5629275 w 6753225"/>
              <a:gd name="connsiteY110" fmla="*/ 430799 h 926123"/>
              <a:gd name="connsiteX111" fmla="*/ 5657850 w 6753225"/>
              <a:gd name="connsiteY111" fmla="*/ 202199 h 926123"/>
              <a:gd name="connsiteX112" fmla="*/ 5753100 w 6753225"/>
              <a:gd name="connsiteY112" fmla="*/ 611774 h 926123"/>
              <a:gd name="connsiteX113" fmla="*/ 5781675 w 6753225"/>
              <a:gd name="connsiteY113" fmla="*/ 478424 h 926123"/>
              <a:gd name="connsiteX114" fmla="*/ 5857875 w 6753225"/>
              <a:gd name="connsiteY114" fmla="*/ 611774 h 926123"/>
              <a:gd name="connsiteX115" fmla="*/ 5895975 w 6753225"/>
              <a:gd name="connsiteY115" fmla="*/ 259349 h 926123"/>
              <a:gd name="connsiteX116" fmla="*/ 5915025 w 6753225"/>
              <a:gd name="connsiteY116" fmla="*/ 745124 h 926123"/>
              <a:gd name="connsiteX117" fmla="*/ 5972175 w 6753225"/>
              <a:gd name="connsiteY117" fmla="*/ 611774 h 926123"/>
              <a:gd name="connsiteX118" fmla="*/ 6057900 w 6753225"/>
              <a:gd name="connsiteY118" fmla="*/ 868949 h 926123"/>
              <a:gd name="connsiteX119" fmla="*/ 6105525 w 6753225"/>
              <a:gd name="connsiteY119" fmla="*/ 478424 h 926123"/>
              <a:gd name="connsiteX120" fmla="*/ 6143625 w 6753225"/>
              <a:gd name="connsiteY120" fmla="*/ 868949 h 926123"/>
              <a:gd name="connsiteX121" fmla="*/ 6267450 w 6753225"/>
              <a:gd name="connsiteY121" fmla="*/ 392699 h 926123"/>
              <a:gd name="connsiteX122" fmla="*/ 6286500 w 6753225"/>
              <a:gd name="connsiteY122" fmla="*/ 564149 h 926123"/>
              <a:gd name="connsiteX123" fmla="*/ 6324600 w 6753225"/>
              <a:gd name="connsiteY123" fmla="*/ 364124 h 926123"/>
              <a:gd name="connsiteX124" fmla="*/ 6372225 w 6753225"/>
              <a:gd name="connsiteY124" fmla="*/ 707024 h 926123"/>
              <a:gd name="connsiteX125" fmla="*/ 6457950 w 6753225"/>
              <a:gd name="connsiteY125" fmla="*/ 421274 h 926123"/>
              <a:gd name="connsiteX126" fmla="*/ 6515100 w 6753225"/>
              <a:gd name="connsiteY126" fmla="*/ 678449 h 926123"/>
              <a:gd name="connsiteX127" fmla="*/ 6562725 w 6753225"/>
              <a:gd name="connsiteY127" fmla="*/ 468899 h 926123"/>
              <a:gd name="connsiteX128" fmla="*/ 6610350 w 6753225"/>
              <a:gd name="connsiteY128" fmla="*/ 678449 h 926123"/>
              <a:gd name="connsiteX129" fmla="*/ 6667500 w 6753225"/>
              <a:gd name="connsiteY129" fmla="*/ 278399 h 926123"/>
              <a:gd name="connsiteX130" fmla="*/ 6734175 w 6753225"/>
              <a:gd name="connsiteY130" fmla="*/ 592724 h 926123"/>
              <a:gd name="connsiteX131" fmla="*/ 6753225 w 6753225"/>
              <a:gd name="connsiteY131" fmla="*/ 459374 h 926123"/>
              <a:gd name="connsiteX0" fmla="*/ 0 w 6753225"/>
              <a:gd name="connsiteY0" fmla="*/ 497474 h 926123"/>
              <a:gd name="connsiteX1" fmla="*/ 28575 w 6753225"/>
              <a:gd name="connsiteY1" fmla="*/ 297449 h 926123"/>
              <a:gd name="connsiteX2" fmla="*/ 76200 w 6753225"/>
              <a:gd name="connsiteY2" fmla="*/ 183149 h 926123"/>
              <a:gd name="connsiteX3" fmla="*/ 133350 w 6753225"/>
              <a:gd name="connsiteY3" fmla="*/ 516524 h 926123"/>
              <a:gd name="connsiteX4" fmla="*/ 142875 w 6753225"/>
              <a:gd name="connsiteY4" fmla="*/ 135524 h 926123"/>
              <a:gd name="connsiteX5" fmla="*/ 180975 w 6753225"/>
              <a:gd name="connsiteY5" fmla="*/ 11699 h 926123"/>
              <a:gd name="connsiteX6" fmla="*/ 238125 w 6753225"/>
              <a:gd name="connsiteY6" fmla="*/ 392699 h 926123"/>
              <a:gd name="connsiteX7" fmla="*/ 342900 w 6753225"/>
              <a:gd name="connsiteY7" fmla="*/ 364124 h 926123"/>
              <a:gd name="connsiteX8" fmla="*/ 409575 w 6753225"/>
              <a:gd name="connsiteY8" fmla="*/ 840374 h 926123"/>
              <a:gd name="connsiteX9" fmla="*/ 476250 w 6753225"/>
              <a:gd name="connsiteY9" fmla="*/ 611774 h 926123"/>
              <a:gd name="connsiteX10" fmla="*/ 552450 w 6753225"/>
              <a:gd name="connsiteY10" fmla="*/ 611774 h 926123"/>
              <a:gd name="connsiteX11" fmla="*/ 590550 w 6753225"/>
              <a:gd name="connsiteY11" fmla="*/ 354599 h 926123"/>
              <a:gd name="connsiteX12" fmla="*/ 647700 w 6753225"/>
              <a:gd name="connsiteY12" fmla="*/ 592724 h 926123"/>
              <a:gd name="connsiteX13" fmla="*/ 704850 w 6753225"/>
              <a:gd name="connsiteY13" fmla="*/ 392699 h 926123"/>
              <a:gd name="connsiteX14" fmla="*/ 790575 w 6753225"/>
              <a:gd name="connsiteY14" fmla="*/ 345074 h 926123"/>
              <a:gd name="connsiteX15" fmla="*/ 838200 w 6753225"/>
              <a:gd name="connsiteY15" fmla="*/ 87899 h 926123"/>
              <a:gd name="connsiteX16" fmla="*/ 895350 w 6753225"/>
              <a:gd name="connsiteY16" fmla="*/ 516524 h 926123"/>
              <a:gd name="connsiteX17" fmla="*/ 952500 w 6753225"/>
              <a:gd name="connsiteY17" fmla="*/ 392699 h 926123"/>
              <a:gd name="connsiteX18" fmla="*/ 990600 w 6753225"/>
              <a:gd name="connsiteY18" fmla="*/ 649874 h 926123"/>
              <a:gd name="connsiteX19" fmla="*/ 1057275 w 6753225"/>
              <a:gd name="connsiteY19" fmla="*/ 459374 h 926123"/>
              <a:gd name="connsiteX20" fmla="*/ 1104900 w 6753225"/>
              <a:gd name="connsiteY20" fmla="*/ 592724 h 926123"/>
              <a:gd name="connsiteX21" fmla="*/ 1133475 w 6753225"/>
              <a:gd name="connsiteY21" fmla="*/ 345074 h 926123"/>
              <a:gd name="connsiteX22" fmla="*/ 1209675 w 6753225"/>
              <a:gd name="connsiteY22" fmla="*/ 459374 h 926123"/>
              <a:gd name="connsiteX23" fmla="*/ 1257300 w 6753225"/>
              <a:gd name="connsiteY23" fmla="*/ 459374 h 926123"/>
              <a:gd name="connsiteX24" fmla="*/ 1333500 w 6753225"/>
              <a:gd name="connsiteY24" fmla="*/ 335549 h 926123"/>
              <a:gd name="connsiteX25" fmla="*/ 1390650 w 6753225"/>
              <a:gd name="connsiteY25" fmla="*/ 611774 h 926123"/>
              <a:gd name="connsiteX26" fmla="*/ 1419225 w 6753225"/>
              <a:gd name="connsiteY26" fmla="*/ 678449 h 926123"/>
              <a:gd name="connsiteX27" fmla="*/ 1485900 w 6753225"/>
              <a:gd name="connsiteY27" fmla="*/ 487949 h 926123"/>
              <a:gd name="connsiteX28" fmla="*/ 1524000 w 6753225"/>
              <a:gd name="connsiteY28" fmla="*/ 764174 h 926123"/>
              <a:gd name="connsiteX29" fmla="*/ 1638300 w 6753225"/>
              <a:gd name="connsiteY29" fmla="*/ 440324 h 926123"/>
              <a:gd name="connsiteX30" fmla="*/ 1676400 w 6753225"/>
              <a:gd name="connsiteY30" fmla="*/ 707024 h 926123"/>
              <a:gd name="connsiteX31" fmla="*/ 1762125 w 6753225"/>
              <a:gd name="connsiteY31" fmla="*/ 373649 h 926123"/>
              <a:gd name="connsiteX32" fmla="*/ 1800225 w 6753225"/>
              <a:gd name="connsiteY32" fmla="*/ 487949 h 926123"/>
              <a:gd name="connsiteX33" fmla="*/ 1876425 w 6753225"/>
              <a:gd name="connsiteY33" fmla="*/ 135524 h 926123"/>
              <a:gd name="connsiteX34" fmla="*/ 1929134 w 6753225"/>
              <a:gd name="connsiteY34" fmla="*/ 312584 h 926123"/>
              <a:gd name="connsiteX35" fmla="*/ 2000250 w 6753225"/>
              <a:gd name="connsiteY35" fmla="*/ 78374 h 926123"/>
              <a:gd name="connsiteX36" fmla="*/ 2020469 w 6753225"/>
              <a:gd name="connsiteY36" fmla="*/ 449849 h 926123"/>
              <a:gd name="connsiteX37" fmla="*/ 2076450 w 6753225"/>
              <a:gd name="connsiteY37" fmla="*/ 211724 h 926123"/>
              <a:gd name="connsiteX38" fmla="*/ 2125244 w 6753225"/>
              <a:gd name="connsiteY38" fmla="*/ 445408 h 926123"/>
              <a:gd name="connsiteX39" fmla="*/ 2209800 w 6753225"/>
              <a:gd name="connsiteY39" fmla="*/ 125999 h 926123"/>
              <a:gd name="connsiteX40" fmla="*/ 2222714 w 6753225"/>
              <a:gd name="connsiteY40" fmla="*/ 421274 h 926123"/>
              <a:gd name="connsiteX41" fmla="*/ 2247374 w 6753225"/>
              <a:gd name="connsiteY41" fmla="*/ 463289 h 926123"/>
              <a:gd name="connsiteX42" fmla="*/ 2324100 w 6753225"/>
              <a:gd name="connsiteY42" fmla="*/ 249824 h 926123"/>
              <a:gd name="connsiteX43" fmla="*/ 2324100 w 6753225"/>
              <a:gd name="connsiteY43" fmla="*/ 326024 h 926123"/>
              <a:gd name="connsiteX44" fmla="*/ 2370673 w 6753225"/>
              <a:gd name="connsiteY44" fmla="*/ 640349 h 926123"/>
              <a:gd name="connsiteX45" fmla="*/ 2438400 w 6753225"/>
              <a:gd name="connsiteY45" fmla="*/ 354599 h 926123"/>
              <a:gd name="connsiteX46" fmla="*/ 2466975 w 6753225"/>
              <a:gd name="connsiteY46" fmla="*/ 468899 h 926123"/>
              <a:gd name="connsiteX47" fmla="*/ 2514600 w 6753225"/>
              <a:gd name="connsiteY47" fmla="*/ 30749 h 926123"/>
              <a:gd name="connsiteX48" fmla="*/ 2571750 w 6753225"/>
              <a:gd name="connsiteY48" fmla="*/ 354599 h 926123"/>
              <a:gd name="connsiteX49" fmla="*/ 2581275 w 6753225"/>
              <a:gd name="connsiteY49" fmla="*/ 154574 h 926123"/>
              <a:gd name="connsiteX50" fmla="*/ 2628900 w 6753225"/>
              <a:gd name="connsiteY50" fmla="*/ 440324 h 926123"/>
              <a:gd name="connsiteX51" fmla="*/ 2683391 w 6753225"/>
              <a:gd name="connsiteY51" fmla="*/ 350116 h 926123"/>
              <a:gd name="connsiteX52" fmla="*/ 2743200 w 6753225"/>
              <a:gd name="connsiteY52" fmla="*/ 40274 h 926123"/>
              <a:gd name="connsiteX53" fmla="*/ 2767538 w 6753225"/>
              <a:gd name="connsiteY53" fmla="*/ 237920 h 926123"/>
              <a:gd name="connsiteX54" fmla="*/ 2809875 w 6753225"/>
              <a:gd name="connsiteY54" fmla="*/ 554624 h 926123"/>
              <a:gd name="connsiteX55" fmla="*/ 2847975 w 6753225"/>
              <a:gd name="connsiteY55" fmla="*/ 345074 h 926123"/>
              <a:gd name="connsiteX56" fmla="*/ 2895600 w 6753225"/>
              <a:gd name="connsiteY56" fmla="*/ 735599 h 926123"/>
              <a:gd name="connsiteX57" fmla="*/ 2962275 w 6753225"/>
              <a:gd name="connsiteY57" fmla="*/ 468899 h 926123"/>
              <a:gd name="connsiteX58" fmla="*/ 3019425 w 6753225"/>
              <a:gd name="connsiteY58" fmla="*/ 745124 h 926123"/>
              <a:gd name="connsiteX59" fmla="*/ 3067050 w 6753225"/>
              <a:gd name="connsiteY59" fmla="*/ 497474 h 926123"/>
              <a:gd name="connsiteX60" fmla="*/ 3133725 w 6753225"/>
              <a:gd name="connsiteY60" fmla="*/ 792749 h 926123"/>
              <a:gd name="connsiteX61" fmla="*/ 3190875 w 6753225"/>
              <a:gd name="connsiteY61" fmla="*/ 402224 h 926123"/>
              <a:gd name="connsiteX62" fmla="*/ 3219450 w 6753225"/>
              <a:gd name="connsiteY62" fmla="*/ 687974 h 926123"/>
              <a:gd name="connsiteX63" fmla="*/ 3333750 w 6753225"/>
              <a:gd name="connsiteY63" fmla="*/ 440324 h 926123"/>
              <a:gd name="connsiteX64" fmla="*/ 3314700 w 6753225"/>
              <a:gd name="connsiteY64" fmla="*/ 668924 h 926123"/>
              <a:gd name="connsiteX65" fmla="*/ 3409950 w 6753225"/>
              <a:gd name="connsiteY65" fmla="*/ 526049 h 926123"/>
              <a:gd name="connsiteX66" fmla="*/ 3457575 w 6753225"/>
              <a:gd name="connsiteY66" fmla="*/ 268874 h 926123"/>
              <a:gd name="connsiteX67" fmla="*/ 3491234 w 6753225"/>
              <a:gd name="connsiteY67" fmla="*/ 630824 h 926123"/>
              <a:gd name="connsiteX68" fmla="*/ 3544469 w 6753225"/>
              <a:gd name="connsiteY68" fmla="*/ 485728 h 926123"/>
              <a:gd name="connsiteX69" fmla="*/ 3600450 w 6753225"/>
              <a:gd name="connsiteY69" fmla="*/ 840374 h 926123"/>
              <a:gd name="connsiteX70" fmla="*/ 3676650 w 6753225"/>
              <a:gd name="connsiteY70" fmla="*/ 440324 h 926123"/>
              <a:gd name="connsiteX71" fmla="*/ 3686175 w 6753225"/>
              <a:gd name="connsiteY71" fmla="*/ 516524 h 926123"/>
              <a:gd name="connsiteX72" fmla="*/ 3736664 w 6753225"/>
              <a:gd name="connsiteY72" fmla="*/ 773699 h 926123"/>
              <a:gd name="connsiteX73" fmla="*/ 3771900 w 6753225"/>
              <a:gd name="connsiteY73" fmla="*/ 468899 h 926123"/>
              <a:gd name="connsiteX74" fmla="*/ 3790950 w 6753225"/>
              <a:gd name="connsiteY74" fmla="*/ 287924 h 926123"/>
              <a:gd name="connsiteX75" fmla="*/ 3838575 w 6753225"/>
              <a:gd name="connsiteY75" fmla="*/ 392699 h 926123"/>
              <a:gd name="connsiteX76" fmla="*/ 3876792 w 6753225"/>
              <a:gd name="connsiteY76" fmla="*/ 569759 h 926123"/>
              <a:gd name="connsiteX77" fmla="*/ 3914775 w 6753225"/>
              <a:gd name="connsiteY77" fmla="*/ 316499 h 926123"/>
              <a:gd name="connsiteX78" fmla="*/ 3943350 w 6753225"/>
              <a:gd name="connsiteY78" fmla="*/ 602249 h 926123"/>
              <a:gd name="connsiteX79" fmla="*/ 4010025 w 6753225"/>
              <a:gd name="connsiteY79" fmla="*/ 221249 h 926123"/>
              <a:gd name="connsiteX80" fmla="*/ 4038600 w 6753225"/>
              <a:gd name="connsiteY80" fmla="*/ 554624 h 926123"/>
              <a:gd name="connsiteX81" fmla="*/ 4105275 w 6753225"/>
              <a:gd name="connsiteY81" fmla="*/ 249824 h 926123"/>
              <a:gd name="connsiteX82" fmla="*/ 4152900 w 6753225"/>
              <a:gd name="connsiteY82" fmla="*/ 468899 h 926123"/>
              <a:gd name="connsiteX83" fmla="*/ 4181475 w 6753225"/>
              <a:gd name="connsiteY83" fmla="*/ 602249 h 926123"/>
              <a:gd name="connsiteX84" fmla="*/ 4219575 w 6753225"/>
              <a:gd name="connsiteY84" fmla="*/ 487949 h 926123"/>
              <a:gd name="connsiteX85" fmla="*/ 4267200 w 6753225"/>
              <a:gd name="connsiteY85" fmla="*/ 840374 h 926123"/>
              <a:gd name="connsiteX86" fmla="*/ 4286250 w 6753225"/>
              <a:gd name="connsiteY86" fmla="*/ 602249 h 926123"/>
              <a:gd name="connsiteX87" fmla="*/ 4381500 w 6753225"/>
              <a:gd name="connsiteY87" fmla="*/ 926099 h 926123"/>
              <a:gd name="connsiteX88" fmla="*/ 4429125 w 6753225"/>
              <a:gd name="connsiteY88" fmla="*/ 621299 h 926123"/>
              <a:gd name="connsiteX89" fmla="*/ 4457700 w 6753225"/>
              <a:gd name="connsiteY89" fmla="*/ 916574 h 926123"/>
              <a:gd name="connsiteX90" fmla="*/ 4543425 w 6753225"/>
              <a:gd name="connsiteY90" fmla="*/ 554624 h 926123"/>
              <a:gd name="connsiteX91" fmla="*/ 4581525 w 6753225"/>
              <a:gd name="connsiteY91" fmla="*/ 745124 h 926123"/>
              <a:gd name="connsiteX92" fmla="*/ 4638675 w 6753225"/>
              <a:gd name="connsiteY92" fmla="*/ 345074 h 926123"/>
              <a:gd name="connsiteX93" fmla="*/ 4705350 w 6753225"/>
              <a:gd name="connsiteY93" fmla="*/ 678449 h 926123"/>
              <a:gd name="connsiteX94" fmla="*/ 4752975 w 6753225"/>
              <a:gd name="connsiteY94" fmla="*/ 202199 h 926123"/>
              <a:gd name="connsiteX95" fmla="*/ 4819650 w 6753225"/>
              <a:gd name="connsiteY95" fmla="*/ 459374 h 926123"/>
              <a:gd name="connsiteX96" fmla="*/ 4914900 w 6753225"/>
              <a:gd name="connsiteY96" fmla="*/ 202199 h 926123"/>
              <a:gd name="connsiteX97" fmla="*/ 4914900 w 6753225"/>
              <a:gd name="connsiteY97" fmla="*/ 526049 h 926123"/>
              <a:gd name="connsiteX98" fmla="*/ 5010150 w 6753225"/>
              <a:gd name="connsiteY98" fmla="*/ 116474 h 926123"/>
              <a:gd name="connsiteX99" fmla="*/ 5038725 w 6753225"/>
              <a:gd name="connsiteY99" fmla="*/ 468899 h 926123"/>
              <a:gd name="connsiteX100" fmla="*/ 5105400 w 6753225"/>
              <a:gd name="connsiteY100" fmla="*/ 116474 h 926123"/>
              <a:gd name="connsiteX101" fmla="*/ 5153025 w 6753225"/>
              <a:gd name="connsiteY101" fmla="*/ 649874 h 926123"/>
              <a:gd name="connsiteX102" fmla="*/ 5210175 w 6753225"/>
              <a:gd name="connsiteY102" fmla="*/ 240299 h 926123"/>
              <a:gd name="connsiteX103" fmla="*/ 5248275 w 6753225"/>
              <a:gd name="connsiteY103" fmla="*/ 326024 h 926123"/>
              <a:gd name="connsiteX104" fmla="*/ 5276850 w 6753225"/>
              <a:gd name="connsiteY104" fmla="*/ 516524 h 926123"/>
              <a:gd name="connsiteX105" fmla="*/ 5372100 w 6753225"/>
              <a:gd name="connsiteY105" fmla="*/ 268874 h 926123"/>
              <a:gd name="connsiteX106" fmla="*/ 5422589 w 6753225"/>
              <a:gd name="connsiteY106" fmla="*/ 708718 h 926123"/>
              <a:gd name="connsiteX107" fmla="*/ 5448300 w 6753225"/>
              <a:gd name="connsiteY107" fmla="*/ 383174 h 926123"/>
              <a:gd name="connsiteX108" fmla="*/ 5457825 w 6753225"/>
              <a:gd name="connsiteY108" fmla="*/ 59324 h 926123"/>
              <a:gd name="connsiteX109" fmla="*/ 5524500 w 6753225"/>
              <a:gd name="connsiteY109" fmla="*/ 287924 h 926123"/>
              <a:gd name="connsiteX110" fmla="*/ 5600700 w 6753225"/>
              <a:gd name="connsiteY110" fmla="*/ 183149 h 926123"/>
              <a:gd name="connsiteX111" fmla="*/ 5629275 w 6753225"/>
              <a:gd name="connsiteY111" fmla="*/ 430799 h 926123"/>
              <a:gd name="connsiteX112" fmla="*/ 5657850 w 6753225"/>
              <a:gd name="connsiteY112" fmla="*/ 202199 h 926123"/>
              <a:gd name="connsiteX113" fmla="*/ 5753100 w 6753225"/>
              <a:gd name="connsiteY113" fmla="*/ 611774 h 926123"/>
              <a:gd name="connsiteX114" fmla="*/ 5781675 w 6753225"/>
              <a:gd name="connsiteY114" fmla="*/ 478424 h 926123"/>
              <a:gd name="connsiteX115" fmla="*/ 5857875 w 6753225"/>
              <a:gd name="connsiteY115" fmla="*/ 611774 h 926123"/>
              <a:gd name="connsiteX116" fmla="*/ 5895975 w 6753225"/>
              <a:gd name="connsiteY116" fmla="*/ 259349 h 926123"/>
              <a:gd name="connsiteX117" fmla="*/ 5915025 w 6753225"/>
              <a:gd name="connsiteY117" fmla="*/ 745124 h 926123"/>
              <a:gd name="connsiteX118" fmla="*/ 5972175 w 6753225"/>
              <a:gd name="connsiteY118" fmla="*/ 611774 h 926123"/>
              <a:gd name="connsiteX119" fmla="*/ 6057900 w 6753225"/>
              <a:gd name="connsiteY119" fmla="*/ 868949 h 926123"/>
              <a:gd name="connsiteX120" fmla="*/ 6105525 w 6753225"/>
              <a:gd name="connsiteY120" fmla="*/ 478424 h 926123"/>
              <a:gd name="connsiteX121" fmla="*/ 6143625 w 6753225"/>
              <a:gd name="connsiteY121" fmla="*/ 868949 h 926123"/>
              <a:gd name="connsiteX122" fmla="*/ 6267450 w 6753225"/>
              <a:gd name="connsiteY122" fmla="*/ 392699 h 926123"/>
              <a:gd name="connsiteX123" fmla="*/ 6286500 w 6753225"/>
              <a:gd name="connsiteY123" fmla="*/ 564149 h 926123"/>
              <a:gd name="connsiteX124" fmla="*/ 6324600 w 6753225"/>
              <a:gd name="connsiteY124" fmla="*/ 364124 h 926123"/>
              <a:gd name="connsiteX125" fmla="*/ 6372225 w 6753225"/>
              <a:gd name="connsiteY125" fmla="*/ 707024 h 926123"/>
              <a:gd name="connsiteX126" fmla="*/ 6457950 w 6753225"/>
              <a:gd name="connsiteY126" fmla="*/ 421274 h 926123"/>
              <a:gd name="connsiteX127" fmla="*/ 6515100 w 6753225"/>
              <a:gd name="connsiteY127" fmla="*/ 678449 h 926123"/>
              <a:gd name="connsiteX128" fmla="*/ 6562725 w 6753225"/>
              <a:gd name="connsiteY128" fmla="*/ 468899 h 926123"/>
              <a:gd name="connsiteX129" fmla="*/ 6610350 w 6753225"/>
              <a:gd name="connsiteY129" fmla="*/ 678449 h 926123"/>
              <a:gd name="connsiteX130" fmla="*/ 6667500 w 6753225"/>
              <a:gd name="connsiteY130" fmla="*/ 278399 h 926123"/>
              <a:gd name="connsiteX131" fmla="*/ 6734175 w 6753225"/>
              <a:gd name="connsiteY131" fmla="*/ 592724 h 926123"/>
              <a:gd name="connsiteX132" fmla="*/ 6753225 w 6753225"/>
              <a:gd name="connsiteY132" fmla="*/ 459374 h 926123"/>
              <a:gd name="connsiteX0" fmla="*/ 0 w 6753225"/>
              <a:gd name="connsiteY0" fmla="*/ 497474 h 926123"/>
              <a:gd name="connsiteX1" fmla="*/ 28575 w 6753225"/>
              <a:gd name="connsiteY1" fmla="*/ 297449 h 926123"/>
              <a:gd name="connsiteX2" fmla="*/ 76200 w 6753225"/>
              <a:gd name="connsiteY2" fmla="*/ 183149 h 926123"/>
              <a:gd name="connsiteX3" fmla="*/ 133350 w 6753225"/>
              <a:gd name="connsiteY3" fmla="*/ 516524 h 926123"/>
              <a:gd name="connsiteX4" fmla="*/ 142875 w 6753225"/>
              <a:gd name="connsiteY4" fmla="*/ 135524 h 926123"/>
              <a:gd name="connsiteX5" fmla="*/ 180975 w 6753225"/>
              <a:gd name="connsiteY5" fmla="*/ 11699 h 926123"/>
              <a:gd name="connsiteX6" fmla="*/ 238125 w 6753225"/>
              <a:gd name="connsiteY6" fmla="*/ 392699 h 926123"/>
              <a:gd name="connsiteX7" fmla="*/ 342900 w 6753225"/>
              <a:gd name="connsiteY7" fmla="*/ 364124 h 926123"/>
              <a:gd name="connsiteX8" fmla="*/ 409575 w 6753225"/>
              <a:gd name="connsiteY8" fmla="*/ 840374 h 926123"/>
              <a:gd name="connsiteX9" fmla="*/ 476250 w 6753225"/>
              <a:gd name="connsiteY9" fmla="*/ 611774 h 926123"/>
              <a:gd name="connsiteX10" fmla="*/ 552450 w 6753225"/>
              <a:gd name="connsiteY10" fmla="*/ 611774 h 926123"/>
              <a:gd name="connsiteX11" fmla="*/ 590550 w 6753225"/>
              <a:gd name="connsiteY11" fmla="*/ 354599 h 926123"/>
              <a:gd name="connsiteX12" fmla="*/ 647700 w 6753225"/>
              <a:gd name="connsiteY12" fmla="*/ 592724 h 926123"/>
              <a:gd name="connsiteX13" fmla="*/ 704850 w 6753225"/>
              <a:gd name="connsiteY13" fmla="*/ 392699 h 926123"/>
              <a:gd name="connsiteX14" fmla="*/ 790575 w 6753225"/>
              <a:gd name="connsiteY14" fmla="*/ 345074 h 926123"/>
              <a:gd name="connsiteX15" fmla="*/ 838200 w 6753225"/>
              <a:gd name="connsiteY15" fmla="*/ 87899 h 926123"/>
              <a:gd name="connsiteX16" fmla="*/ 895350 w 6753225"/>
              <a:gd name="connsiteY16" fmla="*/ 516524 h 926123"/>
              <a:gd name="connsiteX17" fmla="*/ 952500 w 6753225"/>
              <a:gd name="connsiteY17" fmla="*/ 392699 h 926123"/>
              <a:gd name="connsiteX18" fmla="*/ 990600 w 6753225"/>
              <a:gd name="connsiteY18" fmla="*/ 649874 h 926123"/>
              <a:gd name="connsiteX19" fmla="*/ 1057275 w 6753225"/>
              <a:gd name="connsiteY19" fmla="*/ 459374 h 926123"/>
              <a:gd name="connsiteX20" fmla="*/ 1104900 w 6753225"/>
              <a:gd name="connsiteY20" fmla="*/ 592724 h 926123"/>
              <a:gd name="connsiteX21" fmla="*/ 1133475 w 6753225"/>
              <a:gd name="connsiteY21" fmla="*/ 345074 h 926123"/>
              <a:gd name="connsiteX22" fmla="*/ 1209675 w 6753225"/>
              <a:gd name="connsiteY22" fmla="*/ 459374 h 926123"/>
              <a:gd name="connsiteX23" fmla="*/ 1257300 w 6753225"/>
              <a:gd name="connsiteY23" fmla="*/ 459374 h 926123"/>
              <a:gd name="connsiteX24" fmla="*/ 1333500 w 6753225"/>
              <a:gd name="connsiteY24" fmla="*/ 335549 h 926123"/>
              <a:gd name="connsiteX25" fmla="*/ 1390650 w 6753225"/>
              <a:gd name="connsiteY25" fmla="*/ 611774 h 926123"/>
              <a:gd name="connsiteX26" fmla="*/ 1419225 w 6753225"/>
              <a:gd name="connsiteY26" fmla="*/ 678449 h 926123"/>
              <a:gd name="connsiteX27" fmla="*/ 1485900 w 6753225"/>
              <a:gd name="connsiteY27" fmla="*/ 487949 h 926123"/>
              <a:gd name="connsiteX28" fmla="*/ 1524000 w 6753225"/>
              <a:gd name="connsiteY28" fmla="*/ 764174 h 926123"/>
              <a:gd name="connsiteX29" fmla="*/ 1638300 w 6753225"/>
              <a:gd name="connsiteY29" fmla="*/ 440324 h 926123"/>
              <a:gd name="connsiteX30" fmla="*/ 1676400 w 6753225"/>
              <a:gd name="connsiteY30" fmla="*/ 707024 h 926123"/>
              <a:gd name="connsiteX31" fmla="*/ 1762125 w 6753225"/>
              <a:gd name="connsiteY31" fmla="*/ 373649 h 926123"/>
              <a:gd name="connsiteX32" fmla="*/ 1800225 w 6753225"/>
              <a:gd name="connsiteY32" fmla="*/ 487949 h 926123"/>
              <a:gd name="connsiteX33" fmla="*/ 1876425 w 6753225"/>
              <a:gd name="connsiteY33" fmla="*/ 135524 h 926123"/>
              <a:gd name="connsiteX34" fmla="*/ 1929134 w 6753225"/>
              <a:gd name="connsiteY34" fmla="*/ 312584 h 926123"/>
              <a:gd name="connsiteX35" fmla="*/ 2000250 w 6753225"/>
              <a:gd name="connsiteY35" fmla="*/ 78374 h 926123"/>
              <a:gd name="connsiteX36" fmla="*/ 2020469 w 6753225"/>
              <a:gd name="connsiteY36" fmla="*/ 449849 h 926123"/>
              <a:gd name="connsiteX37" fmla="*/ 2076450 w 6753225"/>
              <a:gd name="connsiteY37" fmla="*/ 211724 h 926123"/>
              <a:gd name="connsiteX38" fmla="*/ 2125244 w 6753225"/>
              <a:gd name="connsiteY38" fmla="*/ 445408 h 926123"/>
              <a:gd name="connsiteX39" fmla="*/ 2209800 w 6753225"/>
              <a:gd name="connsiteY39" fmla="*/ 125999 h 926123"/>
              <a:gd name="connsiteX40" fmla="*/ 2222714 w 6753225"/>
              <a:gd name="connsiteY40" fmla="*/ 421274 h 926123"/>
              <a:gd name="connsiteX41" fmla="*/ 2247374 w 6753225"/>
              <a:gd name="connsiteY41" fmla="*/ 463289 h 926123"/>
              <a:gd name="connsiteX42" fmla="*/ 2324100 w 6753225"/>
              <a:gd name="connsiteY42" fmla="*/ 249824 h 926123"/>
              <a:gd name="connsiteX43" fmla="*/ 2324100 w 6753225"/>
              <a:gd name="connsiteY43" fmla="*/ 326024 h 926123"/>
              <a:gd name="connsiteX44" fmla="*/ 2370673 w 6753225"/>
              <a:gd name="connsiteY44" fmla="*/ 640349 h 926123"/>
              <a:gd name="connsiteX45" fmla="*/ 2438400 w 6753225"/>
              <a:gd name="connsiteY45" fmla="*/ 354599 h 926123"/>
              <a:gd name="connsiteX46" fmla="*/ 2466975 w 6753225"/>
              <a:gd name="connsiteY46" fmla="*/ 468899 h 926123"/>
              <a:gd name="connsiteX47" fmla="*/ 2514600 w 6753225"/>
              <a:gd name="connsiteY47" fmla="*/ 30749 h 926123"/>
              <a:gd name="connsiteX48" fmla="*/ 2571750 w 6753225"/>
              <a:gd name="connsiteY48" fmla="*/ 354599 h 926123"/>
              <a:gd name="connsiteX49" fmla="*/ 2581275 w 6753225"/>
              <a:gd name="connsiteY49" fmla="*/ 154574 h 926123"/>
              <a:gd name="connsiteX50" fmla="*/ 2628900 w 6753225"/>
              <a:gd name="connsiteY50" fmla="*/ 440324 h 926123"/>
              <a:gd name="connsiteX51" fmla="*/ 2683391 w 6753225"/>
              <a:gd name="connsiteY51" fmla="*/ 350116 h 926123"/>
              <a:gd name="connsiteX52" fmla="*/ 2743200 w 6753225"/>
              <a:gd name="connsiteY52" fmla="*/ 40274 h 926123"/>
              <a:gd name="connsiteX53" fmla="*/ 2767538 w 6753225"/>
              <a:gd name="connsiteY53" fmla="*/ 237920 h 926123"/>
              <a:gd name="connsiteX54" fmla="*/ 2809875 w 6753225"/>
              <a:gd name="connsiteY54" fmla="*/ 554624 h 926123"/>
              <a:gd name="connsiteX55" fmla="*/ 2847975 w 6753225"/>
              <a:gd name="connsiteY55" fmla="*/ 345074 h 926123"/>
              <a:gd name="connsiteX56" fmla="*/ 2895600 w 6753225"/>
              <a:gd name="connsiteY56" fmla="*/ 735599 h 926123"/>
              <a:gd name="connsiteX57" fmla="*/ 2962275 w 6753225"/>
              <a:gd name="connsiteY57" fmla="*/ 468899 h 926123"/>
              <a:gd name="connsiteX58" fmla="*/ 3019425 w 6753225"/>
              <a:gd name="connsiteY58" fmla="*/ 745124 h 926123"/>
              <a:gd name="connsiteX59" fmla="*/ 3067050 w 6753225"/>
              <a:gd name="connsiteY59" fmla="*/ 497474 h 926123"/>
              <a:gd name="connsiteX60" fmla="*/ 3133725 w 6753225"/>
              <a:gd name="connsiteY60" fmla="*/ 792749 h 926123"/>
              <a:gd name="connsiteX61" fmla="*/ 3190875 w 6753225"/>
              <a:gd name="connsiteY61" fmla="*/ 402224 h 926123"/>
              <a:gd name="connsiteX62" fmla="*/ 3219450 w 6753225"/>
              <a:gd name="connsiteY62" fmla="*/ 687974 h 926123"/>
              <a:gd name="connsiteX63" fmla="*/ 3333750 w 6753225"/>
              <a:gd name="connsiteY63" fmla="*/ 440324 h 926123"/>
              <a:gd name="connsiteX64" fmla="*/ 3314700 w 6753225"/>
              <a:gd name="connsiteY64" fmla="*/ 668924 h 926123"/>
              <a:gd name="connsiteX65" fmla="*/ 3409950 w 6753225"/>
              <a:gd name="connsiteY65" fmla="*/ 526049 h 926123"/>
              <a:gd name="connsiteX66" fmla="*/ 3457575 w 6753225"/>
              <a:gd name="connsiteY66" fmla="*/ 268874 h 926123"/>
              <a:gd name="connsiteX67" fmla="*/ 3491234 w 6753225"/>
              <a:gd name="connsiteY67" fmla="*/ 630824 h 926123"/>
              <a:gd name="connsiteX68" fmla="*/ 3544469 w 6753225"/>
              <a:gd name="connsiteY68" fmla="*/ 485728 h 926123"/>
              <a:gd name="connsiteX69" fmla="*/ 3600450 w 6753225"/>
              <a:gd name="connsiteY69" fmla="*/ 840374 h 926123"/>
              <a:gd name="connsiteX70" fmla="*/ 3676650 w 6753225"/>
              <a:gd name="connsiteY70" fmla="*/ 440324 h 926123"/>
              <a:gd name="connsiteX71" fmla="*/ 3686175 w 6753225"/>
              <a:gd name="connsiteY71" fmla="*/ 516524 h 926123"/>
              <a:gd name="connsiteX72" fmla="*/ 3736664 w 6753225"/>
              <a:gd name="connsiteY72" fmla="*/ 773699 h 926123"/>
              <a:gd name="connsiteX73" fmla="*/ 3771900 w 6753225"/>
              <a:gd name="connsiteY73" fmla="*/ 468899 h 926123"/>
              <a:gd name="connsiteX74" fmla="*/ 3790950 w 6753225"/>
              <a:gd name="connsiteY74" fmla="*/ 287924 h 926123"/>
              <a:gd name="connsiteX75" fmla="*/ 3838575 w 6753225"/>
              <a:gd name="connsiteY75" fmla="*/ 392699 h 926123"/>
              <a:gd name="connsiteX76" fmla="*/ 3876792 w 6753225"/>
              <a:gd name="connsiteY76" fmla="*/ 569759 h 926123"/>
              <a:gd name="connsiteX77" fmla="*/ 3914775 w 6753225"/>
              <a:gd name="connsiteY77" fmla="*/ 316499 h 926123"/>
              <a:gd name="connsiteX78" fmla="*/ 3943350 w 6753225"/>
              <a:gd name="connsiteY78" fmla="*/ 602249 h 926123"/>
              <a:gd name="connsiteX79" fmla="*/ 4010025 w 6753225"/>
              <a:gd name="connsiteY79" fmla="*/ 221249 h 926123"/>
              <a:gd name="connsiteX80" fmla="*/ 4038600 w 6753225"/>
              <a:gd name="connsiteY80" fmla="*/ 554624 h 926123"/>
              <a:gd name="connsiteX81" fmla="*/ 4105275 w 6753225"/>
              <a:gd name="connsiteY81" fmla="*/ 249824 h 926123"/>
              <a:gd name="connsiteX82" fmla="*/ 4152900 w 6753225"/>
              <a:gd name="connsiteY82" fmla="*/ 468899 h 926123"/>
              <a:gd name="connsiteX83" fmla="*/ 4181475 w 6753225"/>
              <a:gd name="connsiteY83" fmla="*/ 602249 h 926123"/>
              <a:gd name="connsiteX84" fmla="*/ 4219575 w 6753225"/>
              <a:gd name="connsiteY84" fmla="*/ 487949 h 926123"/>
              <a:gd name="connsiteX85" fmla="*/ 4267200 w 6753225"/>
              <a:gd name="connsiteY85" fmla="*/ 840374 h 926123"/>
              <a:gd name="connsiteX86" fmla="*/ 4286250 w 6753225"/>
              <a:gd name="connsiteY86" fmla="*/ 602249 h 926123"/>
              <a:gd name="connsiteX87" fmla="*/ 4381500 w 6753225"/>
              <a:gd name="connsiteY87" fmla="*/ 926099 h 926123"/>
              <a:gd name="connsiteX88" fmla="*/ 4429125 w 6753225"/>
              <a:gd name="connsiteY88" fmla="*/ 621299 h 926123"/>
              <a:gd name="connsiteX89" fmla="*/ 4457700 w 6753225"/>
              <a:gd name="connsiteY89" fmla="*/ 916574 h 926123"/>
              <a:gd name="connsiteX90" fmla="*/ 4543425 w 6753225"/>
              <a:gd name="connsiteY90" fmla="*/ 554624 h 926123"/>
              <a:gd name="connsiteX91" fmla="*/ 4581525 w 6753225"/>
              <a:gd name="connsiteY91" fmla="*/ 745124 h 926123"/>
              <a:gd name="connsiteX92" fmla="*/ 4638675 w 6753225"/>
              <a:gd name="connsiteY92" fmla="*/ 345074 h 926123"/>
              <a:gd name="connsiteX93" fmla="*/ 4705350 w 6753225"/>
              <a:gd name="connsiteY93" fmla="*/ 678449 h 926123"/>
              <a:gd name="connsiteX94" fmla="*/ 4752975 w 6753225"/>
              <a:gd name="connsiteY94" fmla="*/ 202199 h 926123"/>
              <a:gd name="connsiteX95" fmla="*/ 4819650 w 6753225"/>
              <a:gd name="connsiteY95" fmla="*/ 459374 h 926123"/>
              <a:gd name="connsiteX96" fmla="*/ 4914900 w 6753225"/>
              <a:gd name="connsiteY96" fmla="*/ 202199 h 926123"/>
              <a:gd name="connsiteX97" fmla="*/ 4914900 w 6753225"/>
              <a:gd name="connsiteY97" fmla="*/ 526049 h 926123"/>
              <a:gd name="connsiteX98" fmla="*/ 5010150 w 6753225"/>
              <a:gd name="connsiteY98" fmla="*/ 116474 h 926123"/>
              <a:gd name="connsiteX99" fmla="*/ 5038725 w 6753225"/>
              <a:gd name="connsiteY99" fmla="*/ 468899 h 926123"/>
              <a:gd name="connsiteX100" fmla="*/ 5105400 w 6753225"/>
              <a:gd name="connsiteY100" fmla="*/ 116474 h 926123"/>
              <a:gd name="connsiteX101" fmla="*/ 5153025 w 6753225"/>
              <a:gd name="connsiteY101" fmla="*/ 649874 h 926123"/>
              <a:gd name="connsiteX102" fmla="*/ 5210175 w 6753225"/>
              <a:gd name="connsiteY102" fmla="*/ 240299 h 926123"/>
              <a:gd name="connsiteX103" fmla="*/ 5248275 w 6753225"/>
              <a:gd name="connsiteY103" fmla="*/ 326024 h 926123"/>
              <a:gd name="connsiteX104" fmla="*/ 5276850 w 6753225"/>
              <a:gd name="connsiteY104" fmla="*/ 516524 h 926123"/>
              <a:gd name="connsiteX105" fmla="*/ 5372100 w 6753225"/>
              <a:gd name="connsiteY105" fmla="*/ 268874 h 926123"/>
              <a:gd name="connsiteX106" fmla="*/ 5422589 w 6753225"/>
              <a:gd name="connsiteY106" fmla="*/ 708718 h 926123"/>
              <a:gd name="connsiteX107" fmla="*/ 5448300 w 6753225"/>
              <a:gd name="connsiteY107" fmla="*/ 383174 h 926123"/>
              <a:gd name="connsiteX108" fmla="*/ 5457825 w 6753225"/>
              <a:gd name="connsiteY108" fmla="*/ 59324 h 926123"/>
              <a:gd name="connsiteX109" fmla="*/ 5524500 w 6753225"/>
              <a:gd name="connsiteY109" fmla="*/ 287924 h 926123"/>
              <a:gd name="connsiteX110" fmla="*/ 5600700 w 6753225"/>
              <a:gd name="connsiteY110" fmla="*/ 183149 h 926123"/>
              <a:gd name="connsiteX111" fmla="*/ 5629275 w 6753225"/>
              <a:gd name="connsiteY111" fmla="*/ 430799 h 926123"/>
              <a:gd name="connsiteX112" fmla="*/ 5657850 w 6753225"/>
              <a:gd name="connsiteY112" fmla="*/ 202199 h 926123"/>
              <a:gd name="connsiteX113" fmla="*/ 5735131 w 6753225"/>
              <a:gd name="connsiteY113" fmla="*/ 322067 h 926123"/>
              <a:gd name="connsiteX114" fmla="*/ 5753100 w 6753225"/>
              <a:gd name="connsiteY114" fmla="*/ 611774 h 926123"/>
              <a:gd name="connsiteX115" fmla="*/ 5781675 w 6753225"/>
              <a:gd name="connsiteY115" fmla="*/ 478424 h 926123"/>
              <a:gd name="connsiteX116" fmla="*/ 5857875 w 6753225"/>
              <a:gd name="connsiteY116" fmla="*/ 611774 h 926123"/>
              <a:gd name="connsiteX117" fmla="*/ 5895975 w 6753225"/>
              <a:gd name="connsiteY117" fmla="*/ 259349 h 926123"/>
              <a:gd name="connsiteX118" fmla="*/ 5915025 w 6753225"/>
              <a:gd name="connsiteY118" fmla="*/ 745124 h 926123"/>
              <a:gd name="connsiteX119" fmla="*/ 5972175 w 6753225"/>
              <a:gd name="connsiteY119" fmla="*/ 611774 h 926123"/>
              <a:gd name="connsiteX120" fmla="*/ 6057900 w 6753225"/>
              <a:gd name="connsiteY120" fmla="*/ 868949 h 926123"/>
              <a:gd name="connsiteX121" fmla="*/ 6105525 w 6753225"/>
              <a:gd name="connsiteY121" fmla="*/ 478424 h 926123"/>
              <a:gd name="connsiteX122" fmla="*/ 6143625 w 6753225"/>
              <a:gd name="connsiteY122" fmla="*/ 868949 h 926123"/>
              <a:gd name="connsiteX123" fmla="*/ 6267450 w 6753225"/>
              <a:gd name="connsiteY123" fmla="*/ 392699 h 926123"/>
              <a:gd name="connsiteX124" fmla="*/ 6286500 w 6753225"/>
              <a:gd name="connsiteY124" fmla="*/ 564149 h 926123"/>
              <a:gd name="connsiteX125" fmla="*/ 6324600 w 6753225"/>
              <a:gd name="connsiteY125" fmla="*/ 364124 h 926123"/>
              <a:gd name="connsiteX126" fmla="*/ 6372225 w 6753225"/>
              <a:gd name="connsiteY126" fmla="*/ 707024 h 926123"/>
              <a:gd name="connsiteX127" fmla="*/ 6457950 w 6753225"/>
              <a:gd name="connsiteY127" fmla="*/ 421274 h 926123"/>
              <a:gd name="connsiteX128" fmla="*/ 6515100 w 6753225"/>
              <a:gd name="connsiteY128" fmla="*/ 678449 h 926123"/>
              <a:gd name="connsiteX129" fmla="*/ 6562725 w 6753225"/>
              <a:gd name="connsiteY129" fmla="*/ 468899 h 926123"/>
              <a:gd name="connsiteX130" fmla="*/ 6610350 w 6753225"/>
              <a:gd name="connsiteY130" fmla="*/ 678449 h 926123"/>
              <a:gd name="connsiteX131" fmla="*/ 6667500 w 6753225"/>
              <a:gd name="connsiteY131" fmla="*/ 278399 h 926123"/>
              <a:gd name="connsiteX132" fmla="*/ 6734175 w 6753225"/>
              <a:gd name="connsiteY132" fmla="*/ 592724 h 926123"/>
              <a:gd name="connsiteX133" fmla="*/ 6753225 w 6753225"/>
              <a:gd name="connsiteY133" fmla="*/ 459374 h 926123"/>
              <a:gd name="connsiteX0" fmla="*/ 0 w 6753225"/>
              <a:gd name="connsiteY0" fmla="*/ 497474 h 926123"/>
              <a:gd name="connsiteX1" fmla="*/ 28575 w 6753225"/>
              <a:gd name="connsiteY1" fmla="*/ 297449 h 926123"/>
              <a:gd name="connsiteX2" fmla="*/ 76200 w 6753225"/>
              <a:gd name="connsiteY2" fmla="*/ 183149 h 926123"/>
              <a:gd name="connsiteX3" fmla="*/ 133350 w 6753225"/>
              <a:gd name="connsiteY3" fmla="*/ 516524 h 926123"/>
              <a:gd name="connsiteX4" fmla="*/ 142875 w 6753225"/>
              <a:gd name="connsiteY4" fmla="*/ 135524 h 926123"/>
              <a:gd name="connsiteX5" fmla="*/ 180975 w 6753225"/>
              <a:gd name="connsiteY5" fmla="*/ 11699 h 926123"/>
              <a:gd name="connsiteX6" fmla="*/ 238125 w 6753225"/>
              <a:gd name="connsiteY6" fmla="*/ 392699 h 926123"/>
              <a:gd name="connsiteX7" fmla="*/ 342900 w 6753225"/>
              <a:gd name="connsiteY7" fmla="*/ 364124 h 926123"/>
              <a:gd name="connsiteX8" fmla="*/ 409575 w 6753225"/>
              <a:gd name="connsiteY8" fmla="*/ 840374 h 926123"/>
              <a:gd name="connsiteX9" fmla="*/ 476250 w 6753225"/>
              <a:gd name="connsiteY9" fmla="*/ 611774 h 926123"/>
              <a:gd name="connsiteX10" fmla="*/ 552450 w 6753225"/>
              <a:gd name="connsiteY10" fmla="*/ 611774 h 926123"/>
              <a:gd name="connsiteX11" fmla="*/ 590550 w 6753225"/>
              <a:gd name="connsiteY11" fmla="*/ 354599 h 926123"/>
              <a:gd name="connsiteX12" fmla="*/ 647700 w 6753225"/>
              <a:gd name="connsiteY12" fmla="*/ 592724 h 926123"/>
              <a:gd name="connsiteX13" fmla="*/ 704850 w 6753225"/>
              <a:gd name="connsiteY13" fmla="*/ 392699 h 926123"/>
              <a:gd name="connsiteX14" fmla="*/ 790575 w 6753225"/>
              <a:gd name="connsiteY14" fmla="*/ 345074 h 926123"/>
              <a:gd name="connsiteX15" fmla="*/ 838200 w 6753225"/>
              <a:gd name="connsiteY15" fmla="*/ 87899 h 926123"/>
              <a:gd name="connsiteX16" fmla="*/ 895350 w 6753225"/>
              <a:gd name="connsiteY16" fmla="*/ 516524 h 926123"/>
              <a:gd name="connsiteX17" fmla="*/ 952500 w 6753225"/>
              <a:gd name="connsiteY17" fmla="*/ 392699 h 926123"/>
              <a:gd name="connsiteX18" fmla="*/ 990600 w 6753225"/>
              <a:gd name="connsiteY18" fmla="*/ 649874 h 926123"/>
              <a:gd name="connsiteX19" fmla="*/ 1057275 w 6753225"/>
              <a:gd name="connsiteY19" fmla="*/ 459374 h 926123"/>
              <a:gd name="connsiteX20" fmla="*/ 1104900 w 6753225"/>
              <a:gd name="connsiteY20" fmla="*/ 592724 h 926123"/>
              <a:gd name="connsiteX21" fmla="*/ 1133475 w 6753225"/>
              <a:gd name="connsiteY21" fmla="*/ 345074 h 926123"/>
              <a:gd name="connsiteX22" fmla="*/ 1209675 w 6753225"/>
              <a:gd name="connsiteY22" fmla="*/ 459374 h 926123"/>
              <a:gd name="connsiteX23" fmla="*/ 1257300 w 6753225"/>
              <a:gd name="connsiteY23" fmla="*/ 459374 h 926123"/>
              <a:gd name="connsiteX24" fmla="*/ 1333500 w 6753225"/>
              <a:gd name="connsiteY24" fmla="*/ 335549 h 926123"/>
              <a:gd name="connsiteX25" fmla="*/ 1390650 w 6753225"/>
              <a:gd name="connsiteY25" fmla="*/ 611774 h 926123"/>
              <a:gd name="connsiteX26" fmla="*/ 1419225 w 6753225"/>
              <a:gd name="connsiteY26" fmla="*/ 678449 h 926123"/>
              <a:gd name="connsiteX27" fmla="*/ 1485900 w 6753225"/>
              <a:gd name="connsiteY27" fmla="*/ 487949 h 926123"/>
              <a:gd name="connsiteX28" fmla="*/ 1524000 w 6753225"/>
              <a:gd name="connsiteY28" fmla="*/ 764174 h 926123"/>
              <a:gd name="connsiteX29" fmla="*/ 1638300 w 6753225"/>
              <a:gd name="connsiteY29" fmla="*/ 440324 h 926123"/>
              <a:gd name="connsiteX30" fmla="*/ 1676400 w 6753225"/>
              <a:gd name="connsiteY30" fmla="*/ 707024 h 926123"/>
              <a:gd name="connsiteX31" fmla="*/ 1762125 w 6753225"/>
              <a:gd name="connsiteY31" fmla="*/ 373649 h 926123"/>
              <a:gd name="connsiteX32" fmla="*/ 1800225 w 6753225"/>
              <a:gd name="connsiteY32" fmla="*/ 487949 h 926123"/>
              <a:gd name="connsiteX33" fmla="*/ 1876425 w 6753225"/>
              <a:gd name="connsiteY33" fmla="*/ 135524 h 926123"/>
              <a:gd name="connsiteX34" fmla="*/ 1929134 w 6753225"/>
              <a:gd name="connsiteY34" fmla="*/ 312584 h 926123"/>
              <a:gd name="connsiteX35" fmla="*/ 2000250 w 6753225"/>
              <a:gd name="connsiteY35" fmla="*/ 78374 h 926123"/>
              <a:gd name="connsiteX36" fmla="*/ 2020469 w 6753225"/>
              <a:gd name="connsiteY36" fmla="*/ 449849 h 926123"/>
              <a:gd name="connsiteX37" fmla="*/ 2076450 w 6753225"/>
              <a:gd name="connsiteY37" fmla="*/ 211724 h 926123"/>
              <a:gd name="connsiteX38" fmla="*/ 2125244 w 6753225"/>
              <a:gd name="connsiteY38" fmla="*/ 445408 h 926123"/>
              <a:gd name="connsiteX39" fmla="*/ 2209800 w 6753225"/>
              <a:gd name="connsiteY39" fmla="*/ 125999 h 926123"/>
              <a:gd name="connsiteX40" fmla="*/ 2222714 w 6753225"/>
              <a:gd name="connsiteY40" fmla="*/ 421274 h 926123"/>
              <a:gd name="connsiteX41" fmla="*/ 2247374 w 6753225"/>
              <a:gd name="connsiteY41" fmla="*/ 463289 h 926123"/>
              <a:gd name="connsiteX42" fmla="*/ 2324100 w 6753225"/>
              <a:gd name="connsiteY42" fmla="*/ 249824 h 926123"/>
              <a:gd name="connsiteX43" fmla="*/ 2324100 w 6753225"/>
              <a:gd name="connsiteY43" fmla="*/ 326024 h 926123"/>
              <a:gd name="connsiteX44" fmla="*/ 2370673 w 6753225"/>
              <a:gd name="connsiteY44" fmla="*/ 640349 h 926123"/>
              <a:gd name="connsiteX45" fmla="*/ 2438400 w 6753225"/>
              <a:gd name="connsiteY45" fmla="*/ 354599 h 926123"/>
              <a:gd name="connsiteX46" fmla="*/ 2466975 w 6753225"/>
              <a:gd name="connsiteY46" fmla="*/ 468899 h 926123"/>
              <a:gd name="connsiteX47" fmla="*/ 2514600 w 6753225"/>
              <a:gd name="connsiteY47" fmla="*/ 30749 h 926123"/>
              <a:gd name="connsiteX48" fmla="*/ 2571750 w 6753225"/>
              <a:gd name="connsiteY48" fmla="*/ 354599 h 926123"/>
              <a:gd name="connsiteX49" fmla="*/ 2581275 w 6753225"/>
              <a:gd name="connsiteY49" fmla="*/ 154574 h 926123"/>
              <a:gd name="connsiteX50" fmla="*/ 2628900 w 6753225"/>
              <a:gd name="connsiteY50" fmla="*/ 440324 h 926123"/>
              <a:gd name="connsiteX51" fmla="*/ 2683391 w 6753225"/>
              <a:gd name="connsiteY51" fmla="*/ 350116 h 926123"/>
              <a:gd name="connsiteX52" fmla="*/ 2743200 w 6753225"/>
              <a:gd name="connsiteY52" fmla="*/ 40274 h 926123"/>
              <a:gd name="connsiteX53" fmla="*/ 2767538 w 6753225"/>
              <a:gd name="connsiteY53" fmla="*/ 237920 h 926123"/>
              <a:gd name="connsiteX54" fmla="*/ 2809875 w 6753225"/>
              <a:gd name="connsiteY54" fmla="*/ 554624 h 926123"/>
              <a:gd name="connsiteX55" fmla="*/ 2847975 w 6753225"/>
              <a:gd name="connsiteY55" fmla="*/ 345074 h 926123"/>
              <a:gd name="connsiteX56" fmla="*/ 2895600 w 6753225"/>
              <a:gd name="connsiteY56" fmla="*/ 735599 h 926123"/>
              <a:gd name="connsiteX57" fmla="*/ 2962275 w 6753225"/>
              <a:gd name="connsiteY57" fmla="*/ 468899 h 926123"/>
              <a:gd name="connsiteX58" fmla="*/ 3019425 w 6753225"/>
              <a:gd name="connsiteY58" fmla="*/ 745124 h 926123"/>
              <a:gd name="connsiteX59" fmla="*/ 3067050 w 6753225"/>
              <a:gd name="connsiteY59" fmla="*/ 497474 h 926123"/>
              <a:gd name="connsiteX60" fmla="*/ 3133725 w 6753225"/>
              <a:gd name="connsiteY60" fmla="*/ 792749 h 926123"/>
              <a:gd name="connsiteX61" fmla="*/ 3190875 w 6753225"/>
              <a:gd name="connsiteY61" fmla="*/ 402224 h 926123"/>
              <a:gd name="connsiteX62" fmla="*/ 3219450 w 6753225"/>
              <a:gd name="connsiteY62" fmla="*/ 687974 h 926123"/>
              <a:gd name="connsiteX63" fmla="*/ 3333750 w 6753225"/>
              <a:gd name="connsiteY63" fmla="*/ 440324 h 926123"/>
              <a:gd name="connsiteX64" fmla="*/ 3314700 w 6753225"/>
              <a:gd name="connsiteY64" fmla="*/ 668924 h 926123"/>
              <a:gd name="connsiteX65" fmla="*/ 3409950 w 6753225"/>
              <a:gd name="connsiteY65" fmla="*/ 526049 h 926123"/>
              <a:gd name="connsiteX66" fmla="*/ 3457575 w 6753225"/>
              <a:gd name="connsiteY66" fmla="*/ 268874 h 926123"/>
              <a:gd name="connsiteX67" fmla="*/ 3491234 w 6753225"/>
              <a:gd name="connsiteY67" fmla="*/ 630824 h 926123"/>
              <a:gd name="connsiteX68" fmla="*/ 3544469 w 6753225"/>
              <a:gd name="connsiteY68" fmla="*/ 485728 h 926123"/>
              <a:gd name="connsiteX69" fmla="*/ 3600450 w 6753225"/>
              <a:gd name="connsiteY69" fmla="*/ 840374 h 926123"/>
              <a:gd name="connsiteX70" fmla="*/ 3676650 w 6753225"/>
              <a:gd name="connsiteY70" fmla="*/ 440324 h 926123"/>
              <a:gd name="connsiteX71" fmla="*/ 3686175 w 6753225"/>
              <a:gd name="connsiteY71" fmla="*/ 516524 h 926123"/>
              <a:gd name="connsiteX72" fmla="*/ 3736664 w 6753225"/>
              <a:gd name="connsiteY72" fmla="*/ 773699 h 926123"/>
              <a:gd name="connsiteX73" fmla="*/ 3771900 w 6753225"/>
              <a:gd name="connsiteY73" fmla="*/ 468899 h 926123"/>
              <a:gd name="connsiteX74" fmla="*/ 3790950 w 6753225"/>
              <a:gd name="connsiteY74" fmla="*/ 287924 h 926123"/>
              <a:gd name="connsiteX75" fmla="*/ 3838575 w 6753225"/>
              <a:gd name="connsiteY75" fmla="*/ 392699 h 926123"/>
              <a:gd name="connsiteX76" fmla="*/ 3876792 w 6753225"/>
              <a:gd name="connsiteY76" fmla="*/ 569759 h 926123"/>
              <a:gd name="connsiteX77" fmla="*/ 3914775 w 6753225"/>
              <a:gd name="connsiteY77" fmla="*/ 316499 h 926123"/>
              <a:gd name="connsiteX78" fmla="*/ 3943350 w 6753225"/>
              <a:gd name="connsiteY78" fmla="*/ 602249 h 926123"/>
              <a:gd name="connsiteX79" fmla="*/ 4010025 w 6753225"/>
              <a:gd name="connsiteY79" fmla="*/ 221249 h 926123"/>
              <a:gd name="connsiteX80" fmla="*/ 4038600 w 6753225"/>
              <a:gd name="connsiteY80" fmla="*/ 554624 h 926123"/>
              <a:gd name="connsiteX81" fmla="*/ 4105275 w 6753225"/>
              <a:gd name="connsiteY81" fmla="*/ 249824 h 926123"/>
              <a:gd name="connsiteX82" fmla="*/ 4152900 w 6753225"/>
              <a:gd name="connsiteY82" fmla="*/ 468899 h 926123"/>
              <a:gd name="connsiteX83" fmla="*/ 4181475 w 6753225"/>
              <a:gd name="connsiteY83" fmla="*/ 602249 h 926123"/>
              <a:gd name="connsiteX84" fmla="*/ 4219575 w 6753225"/>
              <a:gd name="connsiteY84" fmla="*/ 487949 h 926123"/>
              <a:gd name="connsiteX85" fmla="*/ 4267200 w 6753225"/>
              <a:gd name="connsiteY85" fmla="*/ 840374 h 926123"/>
              <a:gd name="connsiteX86" fmla="*/ 4286250 w 6753225"/>
              <a:gd name="connsiteY86" fmla="*/ 602249 h 926123"/>
              <a:gd name="connsiteX87" fmla="*/ 4381500 w 6753225"/>
              <a:gd name="connsiteY87" fmla="*/ 926099 h 926123"/>
              <a:gd name="connsiteX88" fmla="*/ 4429125 w 6753225"/>
              <a:gd name="connsiteY88" fmla="*/ 621299 h 926123"/>
              <a:gd name="connsiteX89" fmla="*/ 4457700 w 6753225"/>
              <a:gd name="connsiteY89" fmla="*/ 916574 h 926123"/>
              <a:gd name="connsiteX90" fmla="*/ 4543425 w 6753225"/>
              <a:gd name="connsiteY90" fmla="*/ 554624 h 926123"/>
              <a:gd name="connsiteX91" fmla="*/ 4581525 w 6753225"/>
              <a:gd name="connsiteY91" fmla="*/ 745124 h 926123"/>
              <a:gd name="connsiteX92" fmla="*/ 4638675 w 6753225"/>
              <a:gd name="connsiteY92" fmla="*/ 345074 h 926123"/>
              <a:gd name="connsiteX93" fmla="*/ 4705350 w 6753225"/>
              <a:gd name="connsiteY93" fmla="*/ 678449 h 926123"/>
              <a:gd name="connsiteX94" fmla="*/ 4752975 w 6753225"/>
              <a:gd name="connsiteY94" fmla="*/ 202199 h 926123"/>
              <a:gd name="connsiteX95" fmla="*/ 4819650 w 6753225"/>
              <a:gd name="connsiteY95" fmla="*/ 459374 h 926123"/>
              <a:gd name="connsiteX96" fmla="*/ 4914900 w 6753225"/>
              <a:gd name="connsiteY96" fmla="*/ 202199 h 926123"/>
              <a:gd name="connsiteX97" fmla="*/ 4914900 w 6753225"/>
              <a:gd name="connsiteY97" fmla="*/ 526049 h 926123"/>
              <a:gd name="connsiteX98" fmla="*/ 5010150 w 6753225"/>
              <a:gd name="connsiteY98" fmla="*/ 116474 h 926123"/>
              <a:gd name="connsiteX99" fmla="*/ 5038725 w 6753225"/>
              <a:gd name="connsiteY99" fmla="*/ 468899 h 926123"/>
              <a:gd name="connsiteX100" fmla="*/ 5105400 w 6753225"/>
              <a:gd name="connsiteY100" fmla="*/ 116474 h 926123"/>
              <a:gd name="connsiteX101" fmla="*/ 5153025 w 6753225"/>
              <a:gd name="connsiteY101" fmla="*/ 649874 h 926123"/>
              <a:gd name="connsiteX102" fmla="*/ 5210175 w 6753225"/>
              <a:gd name="connsiteY102" fmla="*/ 240299 h 926123"/>
              <a:gd name="connsiteX103" fmla="*/ 5248275 w 6753225"/>
              <a:gd name="connsiteY103" fmla="*/ 326024 h 926123"/>
              <a:gd name="connsiteX104" fmla="*/ 5276850 w 6753225"/>
              <a:gd name="connsiteY104" fmla="*/ 516524 h 926123"/>
              <a:gd name="connsiteX105" fmla="*/ 5308785 w 6753225"/>
              <a:gd name="connsiteY105" fmla="*/ 316457 h 926123"/>
              <a:gd name="connsiteX106" fmla="*/ 5372100 w 6753225"/>
              <a:gd name="connsiteY106" fmla="*/ 268874 h 926123"/>
              <a:gd name="connsiteX107" fmla="*/ 5422589 w 6753225"/>
              <a:gd name="connsiteY107" fmla="*/ 708718 h 926123"/>
              <a:gd name="connsiteX108" fmla="*/ 5448300 w 6753225"/>
              <a:gd name="connsiteY108" fmla="*/ 383174 h 926123"/>
              <a:gd name="connsiteX109" fmla="*/ 5457825 w 6753225"/>
              <a:gd name="connsiteY109" fmla="*/ 59324 h 926123"/>
              <a:gd name="connsiteX110" fmla="*/ 5524500 w 6753225"/>
              <a:gd name="connsiteY110" fmla="*/ 287924 h 926123"/>
              <a:gd name="connsiteX111" fmla="*/ 5600700 w 6753225"/>
              <a:gd name="connsiteY111" fmla="*/ 183149 h 926123"/>
              <a:gd name="connsiteX112" fmla="*/ 5629275 w 6753225"/>
              <a:gd name="connsiteY112" fmla="*/ 430799 h 926123"/>
              <a:gd name="connsiteX113" fmla="*/ 5657850 w 6753225"/>
              <a:gd name="connsiteY113" fmla="*/ 202199 h 926123"/>
              <a:gd name="connsiteX114" fmla="*/ 5735131 w 6753225"/>
              <a:gd name="connsiteY114" fmla="*/ 322067 h 926123"/>
              <a:gd name="connsiteX115" fmla="*/ 5753100 w 6753225"/>
              <a:gd name="connsiteY115" fmla="*/ 611774 h 926123"/>
              <a:gd name="connsiteX116" fmla="*/ 5781675 w 6753225"/>
              <a:gd name="connsiteY116" fmla="*/ 478424 h 926123"/>
              <a:gd name="connsiteX117" fmla="*/ 5857875 w 6753225"/>
              <a:gd name="connsiteY117" fmla="*/ 611774 h 926123"/>
              <a:gd name="connsiteX118" fmla="*/ 5895975 w 6753225"/>
              <a:gd name="connsiteY118" fmla="*/ 259349 h 926123"/>
              <a:gd name="connsiteX119" fmla="*/ 5915025 w 6753225"/>
              <a:gd name="connsiteY119" fmla="*/ 745124 h 926123"/>
              <a:gd name="connsiteX120" fmla="*/ 5972175 w 6753225"/>
              <a:gd name="connsiteY120" fmla="*/ 611774 h 926123"/>
              <a:gd name="connsiteX121" fmla="*/ 6057900 w 6753225"/>
              <a:gd name="connsiteY121" fmla="*/ 868949 h 926123"/>
              <a:gd name="connsiteX122" fmla="*/ 6105525 w 6753225"/>
              <a:gd name="connsiteY122" fmla="*/ 478424 h 926123"/>
              <a:gd name="connsiteX123" fmla="*/ 6143625 w 6753225"/>
              <a:gd name="connsiteY123" fmla="*/ 868949 h 926123"/>
              <a:gd name="connsiteX124" fmla="*/ 6267450 w 6753225"/>
              <a:gd name="connsiteY124" fmla="*/ 392699 h 926123"/>
              <a:gd name="connsiteX125" fmla="*/ 6286500 w 6753225"/>
              <a:gd name="connsiteY125" fmla="*/ 564149 h 926123"/>
              <a:gd name="connsiteX126" fmla="*/ 6324600 w 6753225"/>
              <a:gd name="connsiteY126" fmla="*/ 364124 h 926123"/>
              <a:gd name="connsiteX127" fmla="*/ 6372225 w 6753225"/>
              <a:gd name="connsiteY127" fmla="*/ 707024 h 926123"/>
              <a:gd name="connsiteX128" fmla="*/ 6457950 w 6753225"/>
              <a:gd name="connsiteY128" fmla="*/ 421274 h 926123"/>
              <a:gd name="connsiteX129" fmla="*/ 6515100 w 6753225"/>
              <a:gd name="connsiteY129" fmla="*/ 678449 h 926123"/>
              <a:gd name="connsiteX130" fmla="*/ 6562725 w 6753225"/>
              <a:gd name="connsiteY130" fmla="*/ 468899 h 926123"/>
              <a:gd name="connsiteX131" fmla="*/ 6610350 w 6753225"/>
              <a:gd name="connsiteY131" fmla="*/ 678449 h 926123"/>
              <a:gd name="connsiteX132" fmla="*/ 6667500 w 6753225"/>
              <a:gd name="connsiteY132" fmla="*/ 278399 h 926123"/>
              <a:gd name="connsiteX133" fmla="*/ 6734175 w 6753225"/>
              <a:gd name="connsiteY133" fmla="*/ 592724 h 926123"/>
              <a:gd name="connsiteX134" fmla="*/ 6753225 w 6753225"/>
              <a:gd name="connsiteY134" fmla="*/ 459374 h 926123"/>
              <a:gd name="connsiteX0" fmla="*/ 0 w 6753225"/>
              <a:gd name="connsiteY0" fmla="*/ 497474 h 926123"/>
              <a:gd name="connsiteX1" fmla="*/ 28575 w 6753225"/>
              <a:gd name="connsiteY1" fmla="*/ 297449 h 926123"/>
              <a:gd name="connsiteX2" fmla="*/ 76200 w 6753225"/>
              <a:gd name="connsiteY2" fmla="*/ 183149 h 926123"/>
              <a:gd name="connsiteX3" fmla="*/ 133350 w 6753225"/>
              <a:gd name="connsiteY3" fmla="*/ 516524 h 926123"/>
              <a:gd name="connsiteX4" fmla="*/ 142875 w 6753225"/>
              <a:gd name="connsiteY4" fmla="*/ 135524 h 926123"/>
              <a:gd name="connsiteX5" fmla="*/ 180975 w 6753225"/>
              <a:gd name="connsiteY5" fmla="*/ 11699 h 926123"/>
              <a:gd name="connsiteX6" fmla="*/ 238125 w 6753225"/>
              <a:gd name="connsiteY6" fmla="*/ 392699 h 926123"/>
              <a:gd name="connsiteX7" fmla="*/ 342900 w 6753225"/>
              <a:gd name="connsiteY7" fmla="*/ 364124 h 926123"/>
              <a:gd name="connsiteX8" fmla="*/ 409575 w 6753225"/>
              <a:gd name="connsiteY8" fmla="*/ 840374 h 926123"/>
              <a:gd name="connsiteX9" fmla="*/ 476250 w 6753225"/>
              <a:gd name="connsiteY9" fmla="*/ 611774 h 926123"/>
              <a:gd name="connsiteX10" fmla="*/ 552450 w 6753225"/>
              <a:gd name="connsiteY10" fmla="*/ 611774 h 926123"/>
              <a:gd name="connsiteX11" fmla="*/ 590550 w 6753225"/>
              <a:gd name="connsiteY11" fmla="*/ 354599 h 926123"/>
              <a:gd name="connsiteX12" fmla="*/ 647700 w 6753225"/>
              <a:gd name="connsiteY12" fmla="*/ 592724 h 926123"/>
              <a:gd name="connsiteX13" fmla="*/ 704850 w 6753225"/>
              <a:gd name="connsiteY13" fmla="*/ 392699 h 926123"/>
              <a:gd name="connsiteX14" fmla="*/ 790575 w 6753225"/>
              <a:gd name="connsiteY14" fmla="*/ 345074 h 926123"/>
              <a:gd name="connsiteX15" fmla="*/ 838200 w 6753225"/>
              <a:gd name="connsiteY15" fmla="*/ 87899 h 926123"/>
              <a:gd name="connsiteX16" fmla="*/ 895350 w 6753225"/>
              <a:gd name="connsiteY16" fmla="*/ 516524 h 926123"/>
              <a:gd name="connsiteX17" fmla="*/ 952500 w 6753225"/>
              <a:gd name="connsiteY17" fmla="*/ 392699 h 926123"/>
              <a:gd name="connsiteX18" fmla="*/ 990600 w 6753225"/>
              <a:gd name="connsiteY18" fmla="*/ 649874 h 926123"/>
              <a:gd name="connsiteX19" fmla="*/ 1057275 w 6753225"/>
              <a:gd name="connsiteY19" fmla="*/ 459374 h 926123"/>
              <a:gd name="connsiteX20" fmla="*/ 1104900 w 6753225"/>
              <a:gd name="connsiteY20" fmla="*/ 592724 h 926123"/>
              <a:gd name="connsiteX21" fmla="*/ 1133475 w 6753225"/>
              <a:gd name="connsiteY21" fmla="*/ 345074 h 926123"/>
              <a:gd name="connsiteX22" fmla="*/ 1209675 w 6753225"/>
              <a:gd name="connsiteY22" fmla="*/ 459374 h 926123"/>
              <a:gd name="connsiteX23" fmla="*/ 1257300 w 6753225"/>
              <a:gd name="connsiteY23" fmla="*/ 459374 h 926123"/>
              <a:gd name="connsiteX24" fmla="*/ 1333500 w 6753225"/>
              <a:gd name="connsiteY24" fmla="*/ 335549 h 926123"/>
              <a:gd name="connsiteX25" fmla="*/ 1390650 w 6753225"/>
              <a:gd name="connsiteY25" fmla="*/ 611774 h 926123"/>
              <a:gd name="connsiteX26" fmla="*/ 1419225 w 6753225"/>
              <a:gd name="connsiteY26" fmla="*/ 678449 h 926123"/>
              <a:gd name="connsiteX27" fmla="*/ 1485900 w 6753225"/>
              <a:gd name="connsiteY27" fmla="*/ 487949 h 926123"/>
              <a:gd name="connsiteX28" fmla="*/ 1524000 w 6753225"/>
              <a:gd name="connsiteY28" fmla="*/ 764174 h 926123"/>
              <a:gd name="connsiteX29" fmla="*/ 1638300 w 6753225"/>
              <a:gd name="connsiteY29" fmla="*/ 440324 h 926123"/>
              <a:gd name="connsiteX30" fmla="*/ 1676400 w 6753225"/>
              <a:gd name="connsiteY30" fmla="*/ 707024 h 926123"/>
              <a:gd name="connsiteX31" fmla="*/ 1762125 w 6753225"/>
              <a:gd name="connsiteY31" fmla="*/ 373649 h 926123"/>
              <a:gd name="connsiteX32" fmla="*/ 1800225 w 6753225"/>
              <a:gd name="connsiteY32" fmla="*/ 487949 h 926123"/>
              <a:gd name="connsiteX33" fmla="*/ 1876425 w 6753225"/>
              <a:gd name="connsiteY33" fmla="*/ 135524 h 926123"/>
              <a:gd name="connsiteX34" fmla="*/ 1929134 w 6753225"/>
              <a:gd name="connsiteY34" fmla="*/ 312584 h 926123"/>
              <a:gd name="connsiteX35" fmla="*/ 2000250 w 6753225"/>
              <a:gd name="connsiteY35" fmla="*/ 78374 h 926123"/>
              <a:gd name="connsiteX36" fmla="*/ 2020469 w 6753225"/>
              <a:gd name="connsiteY36" fmla="*/ 449849 h 926123"/>
              <a:gd name="connsiteX37" fmla="*/ 2076450 w 6753225"/>
              <a:gd name="connsiteY37" fmla="*/ 211724 h 926123"/>
              <a:gd name="connsiteX38" fmla="*/ 2125244 w 6753225"/>
              <a:gd name="connsiteY38" fmla="*/ 445408 h 926123"/>
              <a:gd name="connsiteX39" fmla="*/ 2209800 w 6753225"/>
              <a:gd name="connsiteY39" fmla="*/ 125999 h 926123"/>
              <a:gd name="connsiteX40" fmla="*/ 2222714 w 6753225"/>
              <a:gd name="connsiteY40" fmla="*/ 421274 h 926123"/>
              <a:gd name="connsiteX41" fmla="*/ 2247374 w 6753225"/>
              <a:gd name="connsiteY41" fmla="*/ 463289 h 926123"/>
              <a:gd name="connsiteX42" fmla="*/ 2324100 w 6753225"/>
              <a:gd name="connsiteY42" fmla="*/ 249824 h 926123"/>
              <a:gd name="connsiteX43" fmla="*/ 2324100 w 6753225"/>
              <a:gd name="connsiteY43" fmla="*/ 326024 h 926123"/>
              <a:gd name="connsiteX44" fmla="*/ 2370673 w 6753225"/>
              <a:gd name="connsiteY44" fmla="*/ 640349 h 926123"/>
              <a:gd name="connsiteX45" fmla="*/ 2438400 w 6753225"/>
              <a:gd name="connsiteY45" fmla="*/ 354599 h 926123"/>
              <a:gd name="connsiteX46" fmla="*/ 2466975 w 6753225"/>
              <a:gd name="connsiteY46" fmla="*/ 468899 h 926123"/>
              <a:gd name="connsiteX47" fmla="*/ 2514600 w 6753225"/>
              <a:gd name="connsiteY47" fmla="*/ 30749 h 926123"/>
              <a:gd name="connsiteX48" fmla="*/ 2571750 w 6753225"/>
              <a:gd name="connsiteY48" fmla="*/ 354599 h 926123"/>
              <a:gd name="connsiteX49" fmla="*/ 2581275 w 6753225"/>
              <a:gd name="connsiteY49" fmla="*/ 154574 h 926123"/>
              <a:gd name="connsiteX50" fmla="*/ 2628900 w 6753225"/>
              <a:gd name="connsiteY50" fmla="*/ 440324 h 926123"/>
              <a:gd name="connsiteX51" fmla="*/ 2683391 w 6753225"/>
              <a:gd name="connsiteY51" fmla="*/ 350116 h 926123"/>
              <a:gd name="connsiteX52" fmla="*/ 2743200 w 6753225"/>
              <a:gd name="connsiteY52" fmla="*/ 40274 h 926123"/>
              <a:gd name="connsiteX53" fmla="*/ 2767538 w 6753225"/>
              <a:gd name="connsiteY53" fmla="*/ 237920 h 926123"/>
              <a:gd name="connsiteX54" fmla="*/ 2809875 w 6753225"/>
              <a:gd name="connsiteY54" fmla="*/ 554624 h 926123"/>
              <a:gd name="connsiteX55" fmla="*/ 2847975 w 6753225"/>
              <a:gd name="connsiteY55" fmla="*/ 345074 h 926123"/>
              <a:gd name="connsiteX56" fmla="*/ 2895600 w 6753225"/>
              <a:gd name="connsiteY56" fmla="*/ 735599 h 926123"/>
              <a:gd name="connsiteX57" fmla="*/ 2962275 w 6753225"/>
              <a:gd name="connsiteY57" fmla="*/ 468899 h 926123"/>
              <a:gd name="connsiteX58" fmla="*/ 3019425 w 6753225"/>
              <a:gd name="connsiteY58" fmla="*/ 745124 h 926123"/>
              <a:gd name="connsiteX59" fmla="*/ 3067050 w 6753225"/>
              <a:gd name="connsiteY59" fmla="*/ 497474 h 926123"/>
              <a:gd name="connsiteX60" fmla="*/ 3133725 w 6753225"/>
              <a:gd name="connsiteY60" fmla="*/ 792749 h 926123"/>
              <a:gd name="connsiteX61" fmla="*/ 3190875 w 6753225"/>
              <a:gd name="connsiteY61" fmla="*/ 402224 h 926123"/>
              <a:gd name="connsiteX62" fmla="*/ 3219450 w 6753225"/>
              <a:gd name="connsiteY62" fmla="*/ 687974 h 926123"/>
              <a:gd name="connsiteX63" fmla="*/ 3333750 w 6753225"/>
              <a:gd name="connsiteY63" fmla="*/ 440324 h 926123"/>
              <a:gd name="connsiteX64" fmla="*/ 3314700 w 6753225"/>
              <a:gd name="connsiteY64" fmla="*/ 668924 h 926123"/>
              <a:gd name="connsiteX65" fmla="*/ 3409950 w 6753225"/>
              <a:gd name="connsiteY65" fmla="*/ 526049 h 926123"/>
              <a:gd name="connsiteX66" fmla="*/ 3457575 w 6753225"/>
              <a:gd name="connsiteY66" fmla="*/ 268874 h 926123"/>
              <a:gd name="connsiteX67" fmla="*/ 3491234 w 6753225"/>
              <a:gd name="connsiteY67" fmla="*/ 630824 h 926123"/>
              <a:gd name="connsiteX68" fmla="*/ 3544469 w 6753225"/>
              <a:gd name="connsiteY68" fmla="*/ 485728 h 926123"/>
              <a:gd name="connsiteX69" fmla="*/ 3600450 w 6753225"/>
              <a:gd name="connsiteY69" fmla="*/ 840374 h 926123"/>
              <a:gd name="connsiteX70" fmla="*/ 3676650 w 6753225"/>
              <a:gd name="connsiteY70" fmla="*/ 440324 h 926123"/>
              <a:gd name="connsiteX71" fmla="*/ 3686175 w 6753225"/>
              <a:gd name="connsiteY71" fmla="*/ 516524 h 926123"/>
              <a:gd name="connsiteX72" fmla="*/ 3736664 w 6753225"/>
              <a:gd name="connsiteY72" fmla="*/ 773699 h 926123"/>
              <a:gd name="connsiteX73" fmla="*/ 3771900 w 6753225"/>
              <a:gd name="connsiteY73" fmla="*/ 468899 h 926123"/>
              <a:gd name="connsiteX74" fmla="*/ 3790950 w 6753225"/>
              <a:gd name="connsiteY74" fmla="*/ 287924 h 926123"/>
              <a:gd name="connsiteX75" fmla="*/ 3838575 w 6753225"/>
              <a:gd name="connsiteY75" fmla="*/ 392699 h 926123"/>
              <a:gd name="connsiteX76" fmla="*/ 3876792 w 6753225"/>
              <a:gd name="connsiteY76" fmla="*/ 569759 h 926123"/>
              <a:gd name="connsiteX77" fmla="*/ 3914775 w 6753225"/>
              <a:gd name="connsiteY77" fmla="*/ 316499 h 926123"/>
              <a:gd name="connsiteX78" fmla="*/ 3943350 w 6753225"/>
              <a:gd name="connsiteY78" fmla="*/ 602249 h 926123"/>
              <a:gd name="connsiteX79" fmla="*/ 4010025 w 6753225"/>
              <a:gd name="connsiteY79" fmla="*/ 221249 h 926123"/>
              <a:gd name="connsiteX80" fmla="*/ 4038600 w 6753225"/>
              <a:gd name="connsiteY80" fmla="*/ 554624 h 926123"/>
              <a:gd name="connsiteX81" fmla="*/ 4105275 w 6753225"/>
              <a:gd name="connsiteY81" fmla="*/ 249824 h 926123"/>
              <a:gd name="connsiteX82" fmla="*/ 4152900 w 6753225"/>
              <a:gd name="connsiteY82" fmla="*/ 468899 h 926123"/>
              <a:gd name="connsiteX83" fmla="*/ 4181475 w 6753225"/>
              <a:gd name="connsiteY83" fmla="*/ 602249 h 926123"/>
              <a:gd name="connsiteX84" fmla="*/ 4219575 w 6753225"/>
              <a:gd name="connsiteY84" fmla="*/ 487949 h 926123"/>
              <a:gd name="connsiteX85" fmla="*/ 4267200 w 6753225"/>
              <a:gd name="connsiteY85" fmla="*/ 840374 h 926123"/>
              <a:gd name="connsiteX86" fmla="*/ 4286250 w 6753225"/>
              <a:gd name="connsiteY86" fmla="*/ 602249 h 926123"/>
              <a:gd name="connsiteX87" fmla="*/ 4381500 w 6753225"/>
              <a:gd name="connsiteY87" fmla="*/ 926099 h 926123"/>
              <a:gd name="connsiteX88" fmla="*/ 4429125 w 6753225"/>
              <a:gd name="connsiteY88" fmla="*/ 621299 h 926123"/>
              <a:gd name="connsiteX89" fmla="*/ 4457700 w 6753225"/>
              <a:gd name="connsiteY89" fmla="*/ 916574 h 926123"/>
              <a:gd name="connsiteX90" fmla="*/ 4543425 w 6753225"/>
              <a:gd name="connsiteY90" fmla="*/ 554624 h 926123"/>
              <a:gd name="connsiteX91" fmla="*/ 4581525 w 6753225"/>
              <a:gd name="connsiteY91" fmla="*/ 745124 h 926123"/>
              <a:gd name="connsiteX92" fmla="*/ 4638675 w 6753225"/>
              <a:gd name="connsiteY92" fmla="*/ 345074 h 926123"/>
              <a:gd name="connsiteX93" fmla="*/ 4705350 w 6753225"/>
              <a:gd name="connsiteY93" fmla="*/ 678449 h 926123"/>
              <a:gd name="connsiteX94" fmla="*/ 4752975 w 6753225"/>
              <a:gd name="connsiteY94" fmla="*/ 202199 h 926123"/>
              <a:gd name="connsiteX95" fmla="*/ 4819650 w 6753225"/>
              <a:gd name="connsiteY95" fmla="*/ 459374 h 926123"/>
              <a:gd name="connsiteX96" fmla="*/ 4914900 w 6753225"/>
              <a:gd name="connsiteY96" fmla="*/ 202199 h 926123"/>
              <a:gd name="connsiteX97" fmla="*/ 4914900 w 6753225"/>
              <a:gd name="connsiteY97" fmla="*/ 526049 h 926123"/>
              <a:gd name="connsiteX98" fmla="*/ 5010150 w 6753225"/>
              <a:gd name="connsiteY98" fmla="*/ 116474 h 926123"/>
              <a:gd name="connsiteX99" fmla="*/ 5038725 w 6753225"/>
              <a:gd name="connsiteY99" fmla="*/ 468899 h 926123"/>
              <a:gd name="connsiteX100" fmla="*/ 5105400 w 6753225"/>
              <a:gd name="connsiteY100" fmla="*/ 116474 h 926123"/>
              <a:gd name="connsiteX101" fmla="*/ 5153025 w 6753225"/>
              <a:gd name="connsiteY101" fmla="*/ 649874 h 926123"/>
              <a:gd name="connsiteX102" fmla="*/ 5210175 w 6753225"/>
              <a:gd name="connsiteY102" fmla="*/ 240299 h 926123"/>
              <a:gd name="connsiteX103" fmla="*/ 5248275 w 6753225"/>
              <a:gd name="connsiteY103" fmla="*/ 326024 h 926123"/>
              <a:gd name="connsiteX104" fmla="*/ 5276850 w 6753225"/>
              <a:gd name="connsiteY104" fmla="*/ 516524 h 926123"/>
              <a:gd name="connsiteX105" fmla="*/ 5308785 w 6753225"/>
              <a:gd name="connsiteY105" fmla="*/ 316457 h 926123"/>
              <a:gd name="connsiteX106" fmla="*/ 5372100 w 6753225"/>
              <a:gd name="connsiteY106" fmla="*/ 268874 h 926123"/>
              <a:gd name="connsiteX107" fmla="*/ 5422589 w 6753225"/>
              <a:gd name="connsiteY107" fmla="*/ 708718 h 926123"/>
              <a:gd name="connsiteX108" fmla="*/ 5448300 w 6753225"/>
              <a:gd name="connsiteY108" fmla="*/ 383174 h 926123"/>
              <a:gd name="connsiteX109" fmla="*/ 5457825 w 6753225"/>
              <a:gd name="connsiteY109" fmla="*/ 59324 h 926123"/>
              <a:gd name="connsiteX110" fmla="*/ 5524500 w 6753225"/>
              <a:gd name="connsiteY110" fmla="*/ 287924 h 926123"/>
              <a:gd name="connsiteX111" fmla="*/ 5600700 w 6753225"/>
              <a:gd name="connsiteY111" fmla="*/ 183149 h 926123"/>
              <a:gd name="connsiteX112" fmla="*/ 5629275 w 6753225"/>
              <a:gd name="connsiteY112" fmla="*/ 430799 h 926123"/>
              <a:gd name="connsiteX113" fmla="*/ 5657850 w 6753225"/>
              <a:gd name="connsiteY113" fmla="*/ 202199 h 926123"/>
              <a:gd name="connsiteX114" fmla="*/ 5735131 w 6753225"/>
              <a:gd name="connsiteY114" fmla="*/ 322067 h 926123"/>
              <a:gd name="connsiteX115" fmla="*/ 5753100 w 6753225"/>
              <a:gd name="connsiteY115" fmla="*/ 611774 h 926123"/>
              <a:gd name="connsiteX116" fmla="*/ 5781675 w 6753225"/>
              <a:gd name="connsiteY116" fmla="*/ 478424 h 926123"/>
              <a:gd name="connsiteX117" fmla="*/ 5857875 w 6753225"/>
              <a:gd name="connsiteY117" fmla="*/ 611774 h 926123"/>
              <a:gd name="connsiteX118" fmla="*/ 5895975 w 6753225"/>
              <a:gd name="connsiteY118" fmla="*/ 259349 h 926123"/>
              <a:gd name="connsiteX119" fmla="*/ 5915025 w 6753225"/>
              <a:gd name="connsiteY119" fmla="*/ 745124 h 926123"/>
              <a:gd name="connsiteX120" fmla="*/ 5972175 w 6753225"/>
              <a:gd name="connsiteY120" fmla="*/ 611774 h 926123"/>
              <a:gd name="connsiteX121" fmla="*/ 6057900 w 6753225"/>
              <a:gd name="connsiteY121" fmla="*/ 868949 h 926123"/>
              <a:gd name="connsiteX122" fmla="*/ 6105525 w 6753225"/>
              <a:gd name="connsiteY122" fmla="*/ 478424 h 926123"/>
              <a:gd name="connsiteX123" fmla="*/ 6143625 w 6753225"/>
              <a:gd name="connsiteY123" fmla="*/ 868949 h 926123"/>
              <a:gd name="connsiteX124" fmla="*/ 6267450 w 6753225"/>
              <a:gd name="connsiteY124" fmla="*/ 392699 h 926123"/>
              <a:gd name="connsiteX125" fmla="*/ 6286500 w 6753225"/>
              <a:gd name="connsiteY125" fmla="*/ 564149 h 926123"/>
              <a:gd name="connsiteX126" fmla="*/ 6324600 w 6753225"/>
              <a:gd name="connsiteY126" fmla="*/ 364124 h 926123"/>
              <a:gd name="connsiteX127" fmla="*/ 6372225 w 6753225"/>
              <a:gd name="connsiteY127" fmla="*/ 707024 h 926123"/>
              <a:gd name="connsiteX128" fmla="*/ 6419528 w 6753225"/>
              <a:gd name="connsiteY128" fmla="*/ 619387 h 926123"/>
              <a:gd name="connsiteX129" fmla="*/ 6457950 w 6753225"/>
              <a:gd name="connsiteY129" fmla="*/ 421274 h 926123"/>
              <a:gd name="connsiteX130" fmla="*/ 6515100 w 6753225"/>
              <a:gd name="connsiteY130" fmla="*/ 678449 h 926123"/>
              <a:gd name="connsiteX131" fmla="*/ 6562725 w 6753225"/>
              <a:gd name="connsiteY131" fmla="*/ 468899 h 926123"/>
              <a:gd name="connsiteX132" fmla="*/ 6610350 w 6753225"/>
              <a:gd name="connsiteY132" fmla="*/ 678449 h 926123"/>
              <a:gd name="connsiteX133" fmla="*/ 6667500 w 6753225"/>
              <a:gd name="connsiteY133" fmla="*/ 278399 h 926123"/>
              <a:gd name="connsiteX134" fmla="*/ 6734175 w 6753225"/>
              <a:gd name="connsiteY134" fmla="*/ 592724 h 926123"/>
              <a:gd name="connsiteX135" fmla="*/ 6753225 w 6753225"/>
              <a:gd name="connsiteY135" fmla="*/ 459374 h 926123"/>
              <a:gd name="connsiteX0" fmla="*/ 0 w 6753225"/>
              <a:gd name="connsiteY0" fmla="*/ 497474 h 926123"/>
              <a:gd name="connsiteX1" fmla="*/ 28575 w 6753225"/>
              <a:gd name="connsiteY1" fmla="*/ 297449 h 926123"/>
              <a:gd name="connsiteX2" fmla="*/ 76200 w 6753225"/>
              <a:gd name="connsiteY2" fmla="*/ 183149 h 926123"/>
              <a:gd name="connsiteX3" fmla="*/ 133350 w 6753225"/>
              <a:gd name="connsiteY3" fmla="*/ 516524 h 926123"/>
              <a:gd name="connsiteX4" fmla="*/ 142875 w 6753225"/>
              <a:gd name="connsiteY4" fmla="*/ 135524 h 926123"/>
              <a:gd name="connsiteX5" fmla="*/ 180975 w 6753225"/>
              <a:gd name="connsiteY5" fmla="*/ 11699 h 926123"/>
              <a:gd name="connsiteX6" fmla="*/ 238125 w 6753225"/>
              <a:gd name="connsiteY6" fmla="*/ 392699 h 926123"/>
              <a:gd name="connsiteX7" fmla="*/ 342900 w 6753225"/>
              <a:gd name="connsiteY7" fmla="*/ 364124 h 926123"/>
              <a:gd name="connsiteX8" fmla="*/ 409575 w 6753225"/>
              <a:gd name="connsiteY8" fmla="*/ 840374 h 926123"/>
              <a:gd name="connsiteX9" fmla="*/ 476250 w 6753225"/>
              <a:gd name="connsiteY9" fmla="*/ 611774 h 926123"/>
              <a:gd name="connsiteX10" fmla="*/ 552450 w 6753225"/>
              <a:gd name="connsiteY10" fmla="*/ 611774 h 926123"/>
              <a:gd name="connsiteX11" fmla="*/ 590550 w 6753225"/>
              <a:gd name="connsiteY11" fmla="*/ 354599 h 926123"/>
              <a:gd name="connsiteX12" fmla="*/ 647700 w 6753225"/>
              <a:gd name="connsiteY12" fmla="*/ 592724 h 926123"/>
              <a:gd name="connsiteX13" fmla="*/ 704850 w 6753225"/>
              <a:gd name="connsiteY13" fmla="*/ 392699 h 926123"/>
              <a:gd name="connsiteX14" fmla="*/ 790575 w 6753225"/>
              <a:gd name="connsiteY14" fmla="*/ 345074 h 926123"/>
              <a:gd name="connsiteX15" fmla="*/ 838200 w 6753225"/>
              <a:gd name="connsiteY15" fmla="*/ 87899 h 926123"/>
              <a:gd name="connsiteX16" fmla="*/ 895350 w 6753225"/>
              <a:gd name="connsiteY16" fmla="*/ 516524 h 926123"/>
              <a:gd name="connsiteX17" fmla="*/ 952500 w 6753225"/>
              <a:gd name="connsiteY17" fmla="*/ 392699 h 926123"/>
              <a:gd name="connsiteX18" fmla="*/ 990600 w 6753225"/>
              <a:gd name="connsiteY18" fmla="*/ 649874 h 926123"/>
              <a:gd name="connsiteX19" fmla="*/ 1057275 w 6753225"/>
              <a:gd name="connsiteY19" fmla="*/ 459374 h 926123"/>
              <a:gd name="connsiteX20" fmla="*/ 1104900 w 6753225"/>
              <a:gd name="connsiteY20" fmla="*/ 592724 h 926123"/>
              <a:gd name="connsiteX21" fmla="*/ 1133475 w 6753225"/>
              <a:gd name="connsiteY21" fmla="*/ 345074 h 926123"/>
              <a:gd name="connsiteX22" fmla="*/ 1209675 w 6753225"/>
              <a:gd name="connsiteY22" fmla="*/ 459374 h 926123"/>
              <a:gd name="connsiteX23" fmla="*/ 1257300 w 6753225"/>
              <a:gd name="connsiteY23" fmla="*/ 459374 h 926123"/>
              <a:gd name="connsiteX24" fmla="*/ 1333500 w 6753225"/>
              <a:gd name="connsiteY24" fmla="*/ 335549 h 926123"/>
              <a:gd name="connsiteX25" fmla="*/ 1390650 w 6753225"/>
              <a:gd name="connsiteY25" fmla="*/ 611774 h 926123"/>
              <a:gd name="connsiteX26" fmla="*/ 1419225 w 6753225"/>
              <a:gd name="connsiteY26" fmla="*/ 678449 h 926123"/>
              <a:gd name="connsiteX27" fmla="*/ 1485900 w 6753225"/>
              <a:gd name="connsiteY27" fmla="*/ 487949 h 926123"/>
              <a:gd name="connsiteX28" fmla="*/ 1524000 w 6753225"/>
              <a:gd name="connsiteY28" fmla="*/ 764174 h 926123"/>
              <a:gd name="connsiteX29" fmla="*/ 1638300 w 6753225"/>
              <a:gd name="connsiteY29" fmla="*/ 440324 h 926123"/>
              <a:gd name="connsiteX30" fmla="*/ 1676400 w 6753225"/>
              <a:gd name="connsiteY30" fmla="*/ 707024 h 926123"/>
              <a:gd name="connsiteX31" fmla="*/ 1762125 w 6753225"/>
              <a:gd name="connsiteY31" fmla="*/ 373649 h 926123"/>
              <a:gd name="connsiteX32" fmla="*/ 1800225 w 6753225"/>
              <a:gd name="connsiteY32" fmla="*/ 487949 h 926123"/>
              <a:gd name="connsiteX33" fmla="*/ 1876425 w 6753225"/>
              <a:gd name="connsiteY33" fmla="*/ 135524 h 926123"/>
              <a:gd name="connsiteX34" fmla="*/ 1929134 w 6753225"/>
              <a:gd name="connsiteY34" fmla="*/ 312584 h 926123"/>
              <a:gd name="connsiteX35" fmla="*/ 2000250 w 6753225"/>
              <a:gd name="connsiteY35" fmla="*/ 78374 h 926123"/>
              <a:gd name="connsiteX36" fmla="*/ 2020469 w 6753225"/>
              <a:gd name="connsiteY36" fmla="*/ 449849 h 926123"/>
              <a:gd name="connsiteX37" fmla="*/ 2076450 w 6753225"/>
              <a:gd name="connsiteY37" fmla="*/ 211724 h 926123"/>
              <a:gd name="connsiteX38" fmla="*/ 2125244 w 6753225"/>
              <a:gd name="connsiteY38" fmla="*/ 445408 h 926123"/>
              <a:gd name="connsiteX39" fmla="*/ 2209800 w 6753225"/>
              <a:gd name="connsiteY39" fmla="*/ 125999 h 926123"/>
              <a:gd name="connsiteX40" fmla="*/ 2222714 w 6753225"/>
              <a:gd name="connsiteY40" fmla="*/ 421274 h 926123"/>
              <a:gd name="connsiteX41" fmla="*/ 2247374 w 6753225"/>
              <a:gd name="connsiteY41" fmla="*/ 463289 h 926123"/>
              <a:gd name="connsiteX42" fmla="*/ 2324100 w 6753225"/>
              <a:gd name="connsiteY42" fmla="*/ 249824 h 926123"/>
              <a:gd name="connsiteX43" fmla="*/ 2324100 w 6753225"/>
              <a:gd name="connsiteY43" fmla="*/ 326024 h 926123"/>
              <a:gd name="connsiteX44" fmla="*/ 2370673 w 6753225"/>
              <a:gd name="connsiteY44" fmla="*/ 640349 h 926123"/>
              <a:gd name="connsiteX45" fmla="*/ 2438400 w 6753225"/>
              <a:gd name="connsiteY45" fmla="*/ 354599 h 926123"/>
              <a:gd name="connsiteX46" fmla="*/ 2466975 w 6753225"/>
              <a:gd name="connsiteY46" fmla="*/ 468899 h 926123"/>
              <a:gd name="connsiteX47" fmla="*/ 2514600 w 6753225"/>
              <a:gd name="connsiteY47" fmla="*/ 30749 h 926123"/>
              <a:gd name="connsiteX48" fmla="*/ 2571750 w 6753225"/>
              <a:gd name="connsiteY48" fmla="*/ 354599 h 926123"/>
              <a:gd name="connsiteX49" fmla="*/ 2581275 w 6753225"/>
              <a:gd name="connsiteY49" fmla="*/ 154574 h 926123"/>
              <a:gd name="connsiteX50" fmla="*/ 2628900 w 6753225"/>
              <a:gd name="connsiteY50" fmla="*/ 440324 h 926123"/>
              <a:gd name="connsiteX51" fmla="*/ 2683391 w 6753225"/>
              <a:gd name="connsiteY51" fmla="*/ 350116 h 926123"/>
              <a:gd name="connsiteX52" fmla="*/ 2743200 w 6753225"/>
              <a:gd name="connsiteY52" fmla="*/ 40274 h 926123"/>
              <a:gd name="connsiteX53" fmla="*/ 2767538 w 6753225"/>
              <a:gd name="connsiteY53" fmla="*/ 237920 h 926123"/>
              <a:gd name="connsiteX54" fmla="*/ 2809875 w 6753225"/>
              <a:gd name="connsiteY54" fmla="*/ 554624 h 926123"/>
              <a:gd name="connsiteX55" fmla="*/ 2847975 w 6753225"/>
              <a:gd name="connsiteY55" fmla="*/ 345074 h 926123"/>
              <a:gd name="connsiteX56" fmla="*/ 2895600 w 6753225"/>
              <a:gd name="connsiteY56" fmla="*/ 735599 h 926123"/>
              <a:gd name="connsiteX57" fmla="*/ 2962275 w 6753225"/>
              <a:gd name="connsiteY57" fmla="*/ 468899 h 926123"/>
              <a:gd name="connsiteX58" fmla="*/ 3019425 w 6753225"/>
              <a:gd name="connsiteY58" fmla="*/ 745124 h 926123"/>
              <a:gd name="connsiteX59" fmla="*/ 3067050 w 6753225"/>
              <a:gd name="connsiteY59" fmla="*/ 497474 h 926123"/>
              <a:gd name="connsiteX60" fmla="*/ 3133725 w 6753225"/>
              <a:gd name="connsiteY60" fmla="*/ 792749 h 926123"/>
              <a:gd name="connsiteX61" fmla="*/ 3190875 w 6753225"/>
              <a:gd name="connsiteY61" fmla="*/ 402224 h 926123"/>
              <a:gd name="connsiteX62" fmla="*/ 3219450 w 6753225"/>
              <a:gd name="connsiteY62" fmla="*/ 687974 h 926123"/>
              <a:gd name="connsiteX63" fmla="*/ 3333750 w 6753225"/>
              <a:gd name="connsiteY63" fmla="*/ 440324 h 926123"/>
              <a:gd name="connsiteX64" fmla="*/ 3314700 w 6753225"/>
              <a:gd name="connsiteY64" fmla="*/ 668924 h 926123"/>
              <a:gd name="connsiteX65" fmla="*/ 3409950 w 6753225"/>
              <a:gd name="connsiteY65" fmla="*/ 526049 h 926123"/>
              <a:gd name="connsiteX66" fmla="*/ 3457575 w 6753225"/>
              <a:gd name="connsiteY66" fmla="*/ 268874 h 926123"/>
              <a:gd name="connsiteX67" fmla="*/ 3491234 w 6753225"/>
              <a:gd name="connsiteY67" fmla="*/ 630824 h 926123"/>
              <a:gd name="connsiteX68" fmla="*/ 3544469 w 6753225"/>
              <a:gd name="connsiteY68" fmla="*/ 485728 h 926123"/>
              <a:gd name="connsiteX69" fmla="*/ 3600450 w 6753225"/>
              <a:gd name="connsiteY69" fmla="*/ 840374 h 926123"/>
              <a:gd name="connsiteX70" fmla="*/ 3676650 w 6753225"/>
              <a:gd name="connsiteY70" fmla="*/ 440324 h 926123"/>
              <a:gd name="connsiteX71" fmla="*/ 3686175 w 6753225"/>
              <a:gd name="connsiteY71" fmla="*/ 516524 h 926123"/>
              <a:gd name="connsiteX72" fmla="*/ 3736664 w 6753225"/>
              <a:gd name="connsiteY72" fmla="*/ 773699 h 926123"/>
              <a:gd name="connsiteX73" fmla="*/ 3771900 w 6753225"/>
              <a:gd name="connsiteY73" fmla="*/ 468899 h 926123"/>
              <a:gd name="connsiteX74" fmla="*/ 3790950 w 6753225"/>
              <a:gd name="connsiteY74" fmla="*/ 287924 h 926123"/>
              <a:gd name="connsiteX75" fmla="*/ 3838575 w 6753225"/>
              <a:gd name="connsiteY75" fmla="*/ 392699 h 926123"/>
              <a:gd name="connsiteX76" fmla="*/ 3876792 w 6753225"/>
              <a:gd name="connsiteY76" fmla="*/ 569759 h 926123"/>
              <a:gd name="connsiteX77" fmla="*/ 3914775 w 6753225"/>
              <a:gd name="connsiteY77" fmla="*/ 316499 h 926123"/>
              <a:gd name="connsiteX78" fmla="*/ 3943350 w 6753225"/>
              <a:gd name="connsiteY78" fmla="*/ 602249 h 926123"/>
              <a:gd name="connsiteX79" fmla="*/ 4010025 w 6753225"/>
              <a:gd name="connsiteY79" fmla="*/ 221249 h 926123"/>
              <a:gd name="connsiteX80" fmla="*/ 4038600 w 6753225"/>
              <a:gd name="connsiteY80" fmla="*/ 554624 h 926123"/>
              <a:gd name="connsiteX81" fmla="*/ 4105275 w 6753225"/>
              <a:gd name="connsiteY81" fmla="*/ 249824 h 926123"/>
              <a:gd name="connsiteX82" fmla="*/ 4152900 w 6753225"/>
              <a:gd name="connsiteY82" fmla="*/ 468899 h 926123"/>
              <a:gd name="connsiteX83" fmla="*/ 4181475 w 6753225"/>
              <a:gd name="connsiteY83" fmla="*/ 602249 h 926123"/>
              <a:gd name="connsiteX84" fmla="*/ 4219575 w 6753225"/>
              <a:gd name="connsiteY84" fmla="*/ 487949 h 926123"/>
              <a:gd name="connsiteX85" fmla="*/ 4267200 w 6753225"/>
              <a:gd name="connsiteY85" fmla="*/ 840374 h 926123"/>
              <a:gd name="connsiteX86" fmla="*/ 4286250 w 6753225"/>
              <a:gd name="connsiteY86" fmla="*/ 602249 h 926123"/>
              <a:gd name="connsiteX87" fmla="*/ 4381500 w 6753225"/>
              <a:gd name="connsiteY87" fmla="*/ 926099 h 926123"/>
              <a:gd name="connsiteX88" fmla="*/ 4429125 w 6753225"/>
              <a:gd name="connsiteY88" fmla="*/ 621299 h 926123"/>
              <a:gd name="connsiteX89" fmla="*/ 4457700 w 6753225"/>
              <a:gd name="connsiteY89" fmla="*/ 916574 h 926123"/>
              <a:gd name="connsiteX90" fmla="*/ 4543425 w 6753225"/>
              <a:gd name="connsiteY90" fmla="*/ 554624 h 926123"/>
              <a:gd name="connsiteX91" fmla="*/ 4581525 w 6753225"/>
              <a:gd name="connsiteY91" fmla="*/ 745124 h 926123"/>
              <a:gd name="connsiteX92" fmla="*/ 4638675 w 6753225"/>
              <a:gd name="connsiteY92" fmla="*/ 345074 h 926123"/>
              <a:gd name="connsiteX93" fmla="*/ 4705350 w 6753225"/>
              <a:gd name="connsiteY93" fmla="*/ 678449 h 926123"/>
              <a:gd name="connsiteX94" fmla="*/ 4752975 w 6753225"/>
              <a:gd name="connsiteY94" fmla="*/ 202199 h 926123"/>
              <a:gd name="connsiteX95" fmla="*/ 4819650 w 6753225"/>
              <a:gd name="connsiteY95" fmla="*/ 459374 h 926123"/>
              <a:gd name="connsiteX96" fmla="*/ 4914900 w 6753225"/>
              <a:gd name="connsiteY96" fmla="*/ 202199 h 926123"/>
              <a:gd name="connsiteX97" fmla="*/ 4914900 w 6753225"/>
              <a:gd name="connsiteY97" fmla="*/ 526049 h 926123"/>
              <a:gd name="connsiteX98" fmla="*/ 5010150 w 6753225"/>
              <a:gd name="connsiteY98" fmla="*/ 116474 h 926123"/>
              <a:gd name="connsiteX99" fmla="*/ 5038725 w 6753225"/>
              <a:gd name="connsiteY99" fmla="*/ 468899 h 926123"/>
              <a:gd name="connsiteX100" fmla="*/ 5105400 w 6753225"/>
              <a:gd name="connsiteY100" fmla="*/ 116474 h 926123"/>
              <a:gd name="connsiteX101" fmla="*/ 5153025 w 6753225"/>
              <a:gd name="connsiteY101" fmla="*/ 649874 h 926123"/>
              <a:gd name="connsiteX102" fmla="*/ 5210175 w 6753225"/>
              <a:gd name="connsiteY102" fmla="*/ 240299 h 926123"/>
              <a:gd name="connsiteX103" fmla="*/ 5248275 w 6753225"/>
              <a:gd name="connsiteY103" fmla="*/ 326024 h 926123"/>
              <a:gd name="connsiteX104" fmla="*/ 5276850 w 6753225"/>
              <a:gd name="connsiteY104" fmla="*/ 516524 h 926123"/>
              <a:gd name="connsiteX105" fmla="*/ 5308785 w 6753225"/>
              <a:gd name="connsiteY105" fmla="*/ 316457 h 926123"/>
              <a:gd name="connsiteX106" fmla="*/ 5372100 w 6753225"/>
              <a:gd name="connsiteY106" fmla="*/ 268874 h 926123"/>
              <a:gd name="connsiteX107" fmla="*/ 5422589 w 6753225"/>
              <a:gd name="connsiteY107" fmla="*/ 708718 h 926123"/>
              <a:gd name="connsiteX108" fmla="*/ 5448300 w 6753225"/>
              <a:gd name="connsiteY108" fmla="*/ 383174 h 926123"/>
              <a:gd name="connsiteX109" fmla="*/ 5457825 w 6753225"/>
              <a:gd name="connsiteY109" fmla="*/ 59324 h 926123"/>
              <a:gd name="connsiteX110" fmla="*/ 5524500 w 6753225"/>
              <a:gd name="connsiteY110" fmla="*/ 287924 h 926123"/>
              <a:gd name="connsiteX111" fmla="*/ 5600700 w 6753225"/>
              <a:gd name="connsiteY111" fmla="*/ 183149 h 926123"/>
              <a:gd name="connsiteX112" fmla="*/ 5629275 w 6753225"/>
              <a:gd name="connsiteY112" fmla="*/ 430799 h 926123"/>
              <a:gd name="connsiteX113" fmla="*/ 5657850 w 6753225"/>
              <a:gd name="connsiteY113" fmla="*/ 202199 h 926123"/>
              <a:gd name="connsiteX114" fmla="*/ 5735131 w 6753225"/>
              <a:gd name="connsiteY114" fmla="*/ 322067 h 926123"/>
              <a:gd name="connsiteX115" fmla="*/ 5753100 w 6753225"/>
              <a:gd name="connsiteY115" fmla="*/ 611774 h 926123"/>
              <a:gd name="connsiteX116" fmla="*/ 5781675 w 6753225"/>
              <a:gd name="connsiteY116" fmla="*/ 478424 h 926123"/>
              <a:gd name="connsiteX117" fmla="*/ 5857875 w 6753225"/>
              <a:gd name="connsiteY117" fmla="*/ 611774 h 926123"/>
              <a:gd name="connsiteX118" fmla="*/ 5895975 w 6753225"/>
              <a:gd name="connsiteY118" fmla="*/ 259349 h 926123"/>
              <a:gd name="connsiteX119" fmla="*/ 5915025 w 6753225"/>
              <a:gd name="connsiteY119" fmla="*/ 745124 h 926123"/>
              <a:gd name="connsiteX120" fmla="*/ 5972175 w 6753225"/>
              <a:gd name="connsiteY120" fmla="*/ 611774 h 926123"/>
              <a:gd name="connsiteX121" fmla="*/ 6057900 w 6753225"/>
              <a:gd name="connsiteY121" fmla="*/ 868949 h 926123"/>
              <a:gd name="connsiteX122" fmla="*/ 6105525 w 6753225"/>
              <a:gd name="connsiteY122" fmla="*/ 478424 h 926123"/>
              <a:gd name="connsiteX123" fmla="*/ 6143625 w 6753225"/>
              <a:gd name="connsiteY123" fmla="*/ 868949 h 926123"/>
              <a:gd name="connsiteX124" fmla="*/ 6245011 w 6753225"/>
              <a:gd name="connsiteY124" fmla="*/ 353431 h 926123"/>
              <a:gd name="connsiteX125" fmla="*/ 6286500 w 6753225"/>
              <a:gd name="connsiteY125" fmla="*/ 564149 h 926123"/>
              <a:gd name="connsiteX126" fmla="*/ 6324600 w 6753225"/>
              <a:gd name="connsiteY126" fmla="*/ 364124 h 926123"/>
              <a:gd name="connsiteX127" fmla="*/ 6372225 w 6753225"/>
              <a:gd name="connsiteY127" fmla="*/ 707024 h 926123"/>
              <a:gd name="connsiteX128" fmla="*/ 6419528 w 6753225"/>
              <a:gd name="connsiteY128" fmla="*/ 619387 h 926123"/>
              <a:gd name="connsiteX129" fmla="*/ 6457950 w 6753225"/>
              <a:gd name="connsiteY129" fmla="*/ 421274 h 926123"/>
              <a:gd name="connsiteX130" fmla="*/ 6515100 w 6753225"/>
              <a:gd name="connsiteY130" fmla="*/ 678449 h 926123"/>
              <a:gd name="connsiteX131" fmla="*/ 6562725 w 6753225"/>
              <a:gd name="connsiteY131" fmla="*/ 468899 h 926123"/>
              <a:gd name="connsiteX132" fmla="*/ 6610350 w 6753225"/>
              <a:gd name="connsiteY132" fmla="*/ 678449 h 926123"/>
              <a:gd name="connsiteX133" fmla="*/ 6667500 w 6753225"/>
              <a:gd name="connsiteY133" fmla="*/ 278399 h 926123"/>
              <a:gd name="connsiteX134" fmla="*/ 6734175 w 6753225"/>
              <a:gd name="connsiteY134" fmla="*/ 592724 h 926123"/>
              <a:gd name="connsiteX135" fmla="*/ 6753225 w 6753225"/>
              <a:gd name="connsiteY135" fmla="*/ 459374 h 926123"/>
              <a:gd name="connsiteX0" fmla="*/ 0 w 6753225"/>
              <a:gd name="connsiteY0" fmla="*/ 497474 h 926123"/>
              <a:gd name="connsiteX1" fmla="*/ 28575 w 6753225"/>
              <a:gd name="connsiteY1" fmla="*/ 297449 h 926123"/>
              <a:gd name="connsiteX2" fmla="*/ 76200 w 6753225"/>
              <a:gd name="connsiteY2" fmla="*/ 183149 h 926123"/>
              <a:gd name="connsiteX3" fmla="*/ 133350 w 6753225"/>
              <a:gd name="connsiteY3" fmla="*/ 516524 h 926123"/>
              <a:gd name="connsiteX4" fmla="*/ 142875 w 6753225"/>
              <a:gd name="connsiteY4" fmla="*/ 135524 h 926123"/>
              <a:gd name="connsiteX5" fmla="*/ 180975 w 6753225"/>
              <a:gd name="connsiteY5" fmla="*/ 11699 h 926123"/>
              <a:gd name="connsiteX6" fmla="*/ 238125 w 6753225"/>
              <a:gd name="connsiteY6" fmla="*/ 392699 h 926123"/>
              <a:gd name="connsiteX7" fmla="*/ 342900 w 6753225"/>
              <a:gd name="connsiteY7" fmla="*/ 364124 h 926123"/>
              <a:gd name="connsiteX8" fmla="*/ 409575 w 6753225"/>
              <a:gd name="connsiteY8" fmla="*/ 840374 h 926123"/>
              <a:gd name="connsiteX9" fmla="*/ 476250 w 6753225"/>
              <a:gd name="connsiteY9" fmla="*/ 611774 h 926123"/>
              <a:gd name="connsiteX10" fmla="*/ 552450 w 6753225"/>
              <a:gd name="connsiteY10" fmla="*/ 611774 h 926123"/>
              <a:gd name="connsiteX11" fmla="*/ 590550 w 6753225"/>
              <a:gd name="connsiteY11" fmla="*/ 354599 h 926123"/>
              <a:gd name="connsiteX12" fmla="*/ 647700 w 6753225"/>
              <a:gd name="connsiteY12" fmla="*/ 592724 h 926123"/>
              <a:gd name="connsiteX13" fmla="*/ 704850 w 6753225"/>
              <a:gd name="connsiteY13" fmla="*/ 392699 h 926123"/>
              <a:gd name="connsiteX14" fmla="*/ 790575 w 6753225"/>
              <a:gd name="connsiteY14" fmla="*/ 345074 h 926123"/>
              <a:gd name="connsiteX15" fmla="*/ 838200 w 6753225"/>
              <a:gd name="connsiteY15" fmla="*/ 87899 h 926123"/>
              <a:gd name="connsiteX16" fmla="*/ 895350 w 6753225"/>
              <a:gd name="connsiteY16" fmla="*/ 516524 h 926123"/>
              <a:gd name="connsiteX17" fmla="*/ 952500 w 6753225"/>
              <a:gd name="connsiteY17" fmla="*/ 392699 h 926123"/>
              <a:gd name="connsiteX18" fmla="*/ 990600 w 6753225"/>
              <a:gd name="connsiteY18" fmla="*/ 649874 h 926123"/>
              <a:gd name="connsiteX19" fmla="*/ 1057275 w 6753225"/>
              <a:gd name="connsiteY19" fmla="*/ 459374 h 926123"/>
              <a:gd name="connsiteX20" fmla="*/ 1104900 w 6753225"/>
              <a:gd name="connsiteY20" fmla="*/ 592724 h 926123"/>
              <a:gd name="connsiteX21" fmla="*/ 1133475 w 6753225"/>
              <a:gd name="connsiteY21" fmla="*/ 345074 h 926123"/>
              <a:gd name="connsiteX22" fmla="*/ 1209675 w 6753225"/>
              <a:gd name="connsiteY22" fmla="*/ 459374 h 926123"/>
              <a:gd name="connsiteX23" fmla="*/ 1257300 w 6753225"/>
              <a:gd name="connsiteY23" fmla="*/ 459374 h 926123"/>
              <a:gd name="connsiteX24" fmla="*/ 1333500 w 6753225"/>
              <a:gd name="connsiteY24" fmla="*/ 335549 h 926123"/>
              <a:gd name="connsiteX25" fmla="*/ 1390650 w 6753225"/>
              <a:gd name="connsiteY25" fmla="*/ 611774 h 926123"/>
              <a:gd name="connsiteX26" fmla="*/ 1419225 w 6753225"/>
              <a:gd name="connsiteY26" fmla="*/ 678449 h 926123"/>
              <a:gd name="connsiteX27" fmla="*/ 1485900 w 6753225"/>
              <a:gd name="connsiteY27" fmla="*/ 487949 h 926123"/>
              <a:gd name="connsiteX28" fmla="*/ 1524000 w 6753225"/>
              <a:gd name="connsiteY28" fmla="*/ 764174 h 926123"/>
              <a:gd name="connsiteX29" fmla="*/ 1638300 w 6753225"/>
              <a:gd name="connsiteY29" fmla="*/ 440324 h 926123"/>
              <a:gd name="connsiteX30" fmla="*/ 1676400 w 6753225"/>
              <a:gd name="connsiteY30" fmla="*/ 707024 h 926123"/>
              <a:gd name="connsiteX31" fmla="*/ 1762125 w 6753225"/>
              <a:gd name="connsiteY31" fmla="*/ 373649 h 926123"/>
              <a:gd name="connsiteX32" fmla="*/ 1800225 w 6753225"/>
              <a:gd name="connsiteY32" fmla="*/ 487949 h 926123"/>
              <a:gd name="connsiteX33" fmla="*/ 1876425 w 6753225"/>
              <a:gd name="connsiteY33" fmla="*/ 135524 h 926123"/>
              <a:gd name="connsiteX34" fmla="*/ 1929134 w 6753225"/>
              <a:gd name="connsiteY34" fmla="*/ 312584 h 926123"/>
              <a:gd name="connsiteX35" fmla="*/ 2000250 w 6753225"/>
              <a:gd name="connsiteY35" fmla="*/ 78374 h 926123"/>
              <a:gd name="connsiteX36" fmla="*/ 2020469 w 6753225"/>
              <a:gd name="connsiteY36" fmla="*/ 449849 h 926123"/>
              <a:gd name="connsiteX37" fmla="*/ 2076450 w 6753225"/>
              <a:gd name="connsiteY37" fmla="*/ 211724 h 926123"/>
              <a:gd name="connsiteX38" fmla="*/ 2125244 w 6753225"/>
              <a:gd name="connsiteY38" fmla="*/ 445408 h 926123"/>
              <a:gd name="connsiteX39" fmla="*/ 2209800 w 6753225"/>
              <a:gd name="connsiteY39" fmla="*/ 125999 h 926123"/>
              <a:gd name="connsiteX40" fmla="*/ 2222714 w 6753225"/>
              <a:gd name="connsiteY40" fmla="*/ 421274 h 926123"/>
              <a:gd name="connsiteX41" fmla="*/ 2247374 w 6753225"/>
              <a:gd name="connsiteY41" fmla="*/ 463289 h 926123"/>
              <a:gd name="connsiteX42" fmla="*/ 2324100 w 6753225"/>
              <a:gd name="connsiteY42" fmla="*/ 249824 h 926123"/>
              <a:gd name="connsiteX43" fmla="*/ 2324100 w 6753225"/>
              <a:gd name="connsiteY43" fmla="*/ 326024 h 926123"/>
              <a:gd name="connsiteX44" fmla="*/ 2370673 w 6753225"/>
              <a:gd name="connsiteY44" fmla="*/ 640349 h 926123"/>
              <a:gd name="connsiteX45" fmla="*/ 2438400 w 6753225"/>
              <a:gd name="connsiteY45" fmla="*/ 354599 h 926123"/>
              <a:gd name="connsiteX46" fmla="*/ 2466975 w 6753225"/>
              <a:gd name="connsiteY46" fmla="*/ 468899 h 926123"/>
              <a:gd name="connsiteX47" fmla="*/ 2514600 w 6753225"/>
              <a:gd name="connsiteY47" fmla="*/ 30749 h 926123"/>
              <a:gd name="connsiteX48" fmla="*/ 2571750 w 6753225"/>
              <a:gd name="connsiteY48" fmla="*/ 354599 h 926123"/>
              <a:gd name="connsiteX49" fmla="*/ 2581275 w 6753225"/>
              <a:gd name="connsiteY49" fmla="*/ 154574 h 926123"/>
              <a:gd name="connsiteX50" fmla="*/ 2628900 w 6753225"/>
              <a:gd name="connsiteY50" fmla="*/ 440324 h 926123"/>
              <a:gd name="connsiteX51" fmla="*/ 2683391 w 6753225"/>
              <a:gd name="connsiteY51" fmla="*/ 350116 h 926123"/>
              <a:gd name="connsiteX52" fmla="*/ 2743200 w 6753225"/>
              <a:gd name="connsiteY52" fmla="*/ 40274 h 926123"/>
              <a:gd name="connsiteX53" fmla="*/ 2767538 w 6753225"/>
              <a:gd name="connsiteY53" fmla="*/ 237920 h 926123"/>
              <a:gd name="connsiteX54" fmla="*/ 2809875 w 6753225"/>
              <a:gd name="connsiteY54" fmla="*/ 554624 h 926123"/>
              <a:gd name="connsiteX55" fmla="*/ 2847975 w 6753225"/>
              <a:gd name="connsiteY55" fmla="*/ 345074 h 926123"/>
              <a:gd name="connsiteX56" fmla="*/ 2895600 w 6753225"/>
              <a:gd name="connsiteY56" fmla="*/ 735599 h 926123"/>
              <a:gd name="connsiteX57" fmla="*/ 2962275 w 6753225"/>
              <a:gd name="connsiteY57" fmla="*/ 468899 h 926123"/>
              <a:gd name="connsiteX58" fmla="*/ 3019425 w 6753225"/>
              <a:gd name="connsiteY58" fmla="*/ 745124 h 926123"/>
              <a:gd name="connsiteX59" fmla="*/ 3067050 w 6753225"/>
              <a:gd name="connsiteY59" fmla="*/ 497474 h 926123"/>
              <a:gd name="connsiteX60" fmla="*/ 3133725 w 6753225"/>
              <a:gd name="connsiteY60" fmla="*/ 792749 h 926123"/>
              <a:gd name="connsiteX61" fmla="*/ 3190875 w 6753225"/>
              <a:gd name="connsiteY61" fmla="*/ 402224 h 926123"/>
              <a:gd name="connsiteX62" fmla="*/ 3219450 w 6753225"/>
              <a:gd name="connsiteY62" fmla="*/ 687974 h 926123"/>
              <a:gd name="connsiteX63" fmla="*/ 3333750 w 6753225"/>
              <a:gd name="connsiteY63" fmla="*/ 440324 h 926123"/>
              <a:gd name="connsiteX64" fmla="*/ 3314700 w 6753225"/>
              <a:gd name="connsiteY64" fmla="*/ 668924 h 926123"/>
              <a:gd name="connsiteX65" fmla="*/ 3409950 w 6753225"/>
              <a:gd name="connsiteY65" fmla="*/ 526049 h 926123"/>
              <a:gd name="connsiteX66" fmla="*/ 3457575 w 6753225"/>
              <a:gd name="connsiteY66" fmla="*/ 268874 h 926123"/>
              <a:gd name="connsiteX67" fmla="*/ 3491234 w 6753225"/>
              <a:gd name="connsiteY67" fmla="*/ 630824 h 926123"/>
              <a:gd name="connsiteX68" fmla="*/ 3544469 w 6753225"/>
              <a:gd name="connsiteY68" fmla="*/ 485728 h 926123"/>
              <a:gd name="connsiteX69" fmla="*/ 3600450 w 6753225"/>
              <a:gd name="connsiteY69" fmla="*/ 840374 h 926123"/>
              <a:gd name="connsiteX70" fmla="*/ 3676650 w 6753225"/>
              <a:gd name="connsiteY70" fmla="*/ 440324 h 926123"/>
              <a:gd name="connsiteX71" fmla="*/ 3686175 w 6753225"/>
              <a:gd name="connsiteY71" fmla="*/ 516524 h 926123"/>
              <a:gd name="connsiteX72" fmla="*/ 3736664 w 6753225"/>
              <a:gd name="connsiteY72" fmla="*/ 773699 h 926123"/>
              <a:gd name="connsiteX73" fmla="*/ 3771900 w 6753225"/>
              <a:gd name="connsiteY73" fmla="*/ 468899 h 926123"/>
              <a:gd name="connsiteX74" fmla="*/ 3790950 w 6753225"/>
              <a:gd name="connsiteY74" fmla="*/ 287924 h 926123"/>
              <a:gd name="connsiteX75" fmla="*/ 3838575 w 6753225"/>
              <a:gd name="connsiteY75" fmla="*/ 392699 h 926123"/>
              <a:gd name="connsiteX76" fmla="*/ 3876792 w 6753225"/>
              <a:gd name="connsiteY76" fmla="*/ 569759 h 926123"/>
              <a:gd name="connsiteX77" fmla="*/ 3914775 w 6753225"/>
              <a:gd name="connsiteY77" fmla="*/ 316499 h 926123"/>
              <a:gd name="connsiteX78" fmla="*/ 3943350 w 6753225"/>
              <a:gd name="connsiteY78" fmla="*/ 602249 h 926123"/>
              <a:gd name="connsiteX79" fmla="*/ 4010025 w 6753225"/>
              <a:gd name="connsiteY79" fmla="*/ 221249 h 926123"/>
              <a:gd name="connsiteX80" fmla="*/ 4038600 w 6753225"/>
              <a:gd name="connsiteY80" fmla="*/ 554624 h 926123"/>
              <a:gd name="connsiteX81" fmla="*/ 4105275 w 6753225"/>
              <a:gd name="connsiteY81" fmla="*/ 249824 h 926123"/>
              <a:gd name="connsiteX82" fmla="*/ 4152900 w 6753225"/>
              <a:gd name="connsiteY82" fmla="*/ 468899 h 926123"/>
              <a:gd name="connsiteX83" fmla="*/ 4181475 w 6753225"/>
              <a:gd name="connsiteY83" fmla="*/ 602249 h 926123"/>
              <a:gd name="connsiteX84" fmla="*/ 4219575 w 6753225"/>
              <a:gd name="connsiteY84" fmla="*/ 487949 h 926123"/>
              <a:gd name="connsiteX85" fmla="*/ 4267200 w 6753225"/>
              <a:gd name="connsiteY85" fmla="*/ 840374 h 926123"/>
              <a:gd name="connsiteX86" fmla="*/ 4286250 w 6753225"/>
              <a:gd name="connsiteY86" fmla="*/ 602249 h 926123"/>
              <a:gd name="connsiteX87" fmla="*/ 4381500 w 6753225"/>
              <a:gd name="connsiteY87" fmla="*/ 926099 h 926123"/>
              <a:gd name="connsiteX88" fmla="*/ 4429125 w 6753225"/>
              <a:gd name="connsiteY88" fmla="*/ 621299 h 926123"/>
              <a:gd name="connsiteX89" fmla="*/ 4457700 w 6753225"/>
              <a:gd name="connsiteY89" fmla="*/ 916574 h 926123"/>
              <a:gd name="connsiteX90" fmla="*/ 4543425 w 6753225"/>
              <a:gd name="connsiteY90" fmla="*/ 554624 h 926123"/>
              <a:gd name="connsiteX91" fmla="*/ 4581525 w 6753225"/>
              <a:gd name="connsiteY91" fmla="*/ 745124 h 926123"/>
              <a:gd name="connsiteX92" fmla="*/ 4585118 w 6753225"/>
              <a:gd name="connsiteY92" fmla="*/ 462312 h 926123"/>
              <a:gd name="connsiteX93" fmla="*/ 4638675 w 6753225"/>
              <a:gd name="connsiteY93" fmla="*/ 345074 h 926123"/>
              <a:gd name="connsiteX94" fmla="*/ 4705350 w 6753225"/>
              <a:gd name="connsiteY94" fmla="*/ 678449 h 926123"/>
              <a:gd name="connsiteX95" fmla="*/ 4752975 w 6753225"/>
              <a:gd name="connsiteY95" fmla="*/ 202199 h 926123"/>
              <a:gd name="connsiteX96" fmla="*/ 4819650 w 6753225"/>
              <a:gd name="connsiteY96" fmla="*/ 459374 h 926123"/>
              <a:gd name="connsiteX97" fmla="*/ 4914900 w 6753225"/>
              <a:gd name="connsiteY97" fmla="*/ 202199 h 926123"/>
              <a:gd name="connsiteX98" fmla="*/ 4914900 w 6753225"/>
              <a:gd name="connsiteY98" fmla="*/ 526049 h 926123"/>
              <a:gd name="connsiteX99" fmla="*/ 5010150 w 6753225"/>
              <a:gd name="connsiteY99" fmla="*/ 116474 h 926123"/>
              <a:gd name="connsiteX100" fmla="*/ 5038725 w 6753225"/>
              <a:gd name="connsiteY100" fmla="*/ 468899 h 926123"/>
              <a:gd name="connsiteX101" fmla="*/ 5105400 w 6753225"/>
              <a:gd name="connsiteY101" fmla="*/ 116474 h 926123"/>
              <a:gd name="connsiteX102" fmla="*/ 5153025 w 6753225"/>
              <a:gd name="connsiteY102" fmla="*/ 649874 h 926123"/>
              <a:gd name="connsiteX103" fmla="*/ 5210175 w 6753225"/>
              <a:gd name="connsiteY103" fmla="*/ 240299 h 926123"/>
              <a:gd name="connsiteX104" fmla="*/ 5248275 w 6753225"/>
              <a:gd name="connsiteY104" fmla="*/ 326024 h 926123"/>
              <a:gd name="connsiteX105" fmla="*/ 5276850 w 6753225"/>
              <a:gd name="connsiteY105" fmla="*/ 516524 h 926123"/>
              <a:gd name="connsiteX106" fmla="*/ 5308785 w 6753225"/>
              <a:gd name="connsiteY106" fmla="*/ 316457 h 926123"/>
              <a:gd name="connsiteX107" fmla="*/ 5372100 w 6753225"/>
              <a:gd name="connsiteY107" fmla="*/ 268874 h 926123"/>
              <a:gd name="connsiteX108" fmla="*/ 5422589 w 6753225"/>
              <a:gd name="connsiteY108" fmla="*/ 708718 h 926123"/>
              <a:gd name="connsiteX109" fmla="*/ 5448300 w 6753225"/>
              <a:gd name="connsiteY109" fmla="*/ 383174 h 926123"/>
              <a:gd name="connsiteX110" fmla="*/ 5457825 w 6753225"/>
              <a:gd name="connsiteY110" fmla="*/ 59324 h 926123"/>
              <a:gd name="connsiteX111" fmla="*/ 5524500 w 6753225"/>
              <a:gd name="connsiteY111" fmla="*/ 287924 h 926123"/>
              <a:gd name="connsiteX112" fmla="*/ 5600700 w 6753225"/>
              <a:gd name="connsiteY112" fmla="*/ 183149 h 926123"/>
              <a:gd name="connsiteX113" fmla="*/ 5629275 w 6753225"/>
              <a:gd name="connsiteY113" fmla="*/ 430799 h 926123"/>
              <a:gd name="connsiteX114" fmla="*/ 5657850 w 6753225"/>
              <a:gd name="connsiteY114" fmla="*/ 202199 h 926123"/>
              <a:gd name="connsiteX115" fmla="*/ 5735131 w 6753225"/>
              <a:gd name="connsiteY115" fmla="*/ 322067 h 926123"/>
              <a:gd name="connsiteX116" fmla="*/ 5753100 w 6753225"/>
              <a:gd name="connsiteY116" fmla="*/ 611774 h 926123"/>
              <a:gd name="connsiteX117" fmla="*/ 5781675 w 6753225"/>
              <a:gd name="connsiteY117" fmla="*/ 478424 h 926123"/>
              <a:gd name="connsiteX118" fmla="*/ 5857875 w 6753225"/>
              <a:gd name="connsiteY118" fmla="*/ 611774 h 926123"/>
              <a:gd name="connsiteX119" fmla="*/ 5895975 w 6753225"/>
              <a:gd name="connsiteY119" fmla="*/ 259349 h 926123"/>
              <a:gd name="connsiteX120" fmla="*/ 5915025 w 6753225"/>
              <a:gd name="connsiteY120" fmla="*/ 745124 h 926123"/>
              <a:gd name="connsiteX121" fmla="*/ 5972175 w 6753225"/>
              <a:gd name="connsiteY121" fmla="*/ 611774 h 926123"/>
              <a:gd name="connsiteX122" fmla="*/ 6057900 w 6753225"/>
              <a:gd name="connsiteY122" fmla="*/ 868949 h 926123"/>
              <a:gd name="connsiteX123" fmla="*/ 6105525 w 6753225"/>
              <a:gd name="connsiteY123" fmla="*/ 478424 h 926123"/>
              <a:gd name="connsiteX124" fmla="*/ 6143625 w 6753225"/>
              <a:gd name="connsiteY124" fmla="*/ 868949 h 926123"/>
              <a:gd name="connsiteX125" fmla="*/ 6245011 w 6753225"/>
              <a:gd name="connsiteY125" fmla="*/ 353431 h 926123"/>
              <a:gd name="connsiteX126" fmla="*/ 6286500 w 6753225"/>
              <a:gd name="connsiteY126" fmla="*/ 564149 h 926123"/>
              <a:gd name="connsiteX127" fmla="*/ 6324600 w 6753225"/>
              <a:gd name="connsiteY127" fmla="*/ 364124 h 926123"/>
              <a:gd name="connsiteX128" fmla="*/ 6372225 w 6753225"/>
              <a:gd name="connsiteY128" fmla="*/ 707024 h 926123"/>
              <a:gd name="connsiteX129" fmla="*/ 6419528 w 6753225"/>
              <a:gd name="connsiteY129" fmla="*/ 619387 h 926123"/>
              <a:gd name="connsiteX130" fmla="*/ 6457950 w 6753225"/>
              <a:gd name="connsiteY130" fmla="*/ 421274 h 926123"/>
              <a:gd name="connsiteX131" fmla="*/ 6515100 w 6753225"/>
              <a:gd name="connsiteY131" fmla="*/ 678449 h 926123"/>
              <a:gd name="connsiteX132" fmla="*/ 6562725 w 6753225"/>
              <a:gd name="connsiteY132" fmla="*/ 468899 h 926123"/>
              <a:gd name="connsiteX133" fmla="*/ 6610350 w 6753225"/>
              <a:gd name="connsiteY133" fmla="*/ 678449 h 926123"/>
              <a:gd name="connsiteX134" fmla="*/ 6667500 w 6753225"/>
              <a:gd name="connsiteY134" fmla="*/ 278399 h 926123"/>
              <a:gd name="connsiteX135" fmla="*/ 6734175 w 6753225"/>
              <a:gd name="connsiteY135" fmla="*/ 592724 h 926123"/>
              <a:gd name="connsiteX136" fmla="*/ 6753225 w 6753225"/>
              <a:gd name="connsiteY136" fmla="*/ 459374 h 926123"/>
              <a:gd name="connsiteX0" fmla="*/ 0 w 6753225"/>
              <a:gd name="connsiteY0" fmla="*/ 497474 h 926123"/>
              <a:gd name="connsiteX1" fmla="*/ 28575 w 6753225"/>
              <a:gd name="connsiteY1" fmla="*/ 297449 h 926123"/>
              <a:gd name="connsiteX2" fmla="*/ 76200 w 6753225"/>
              <a:gd name="connsiteY2" fmla="*/ 183149 h 926123"/>
              <a:gd name="connsiteX3" fmla="*/ 133350 w 6753225"/>
              <a:gd name="connsiteY3" fmla="*/ 516524 h 926123"/>
              <a:gd name="connsiteX4" fmla="*/ 142875 w 6753225"/>
              <a:gd name="connsiteY4" fmla="*/ 135524 h 926123"/>
              <a:gd name="connsiteX5" fmla="*/ 180975 w 6753225"/>
              <a:gd name="connsiteY5" fmla="*/ 11699 h 926123"/>
              <a:gd name="connsiteX6" fmla="*/ 238125 w 6753225"/>
              <a:gd name="connsiteY6" fmla="*/ 392699 h 926123"/>
              <a:gd name="connsiteX7" fmla="*/ 342900 w 6753225"/>
              <a:gd name="connsiteY7" fmla="*/ 364124 h 926123"/>
              <a:gd name="connsiteX8" fmla="*/ 409575 w 6753225"/>
              <a:gd name="connsiteY8" fmla="*/ 840374 h 926123"/>
              <a:gd name="connsiteX9" fmla="*/ 476250 w 6753225"/>
              <a:gd name="connsiteY9" fmla="*/ 611774 h 926123"/>
              <a:gd name="connsiteX10" fmla="*/ 552450 w 6753225"/>
              <a:gd name="connsiteY10" fmla="*/ 611774 h 926123"/>
              <a:gd name="connsiteX11" fmla="*/ 590550 w 6753225"/>
              <a:gd name="connsiteY11" fmla="*/ 354599 h 926123"/>
              <a:gd name="connsiteX12" fmla="*/ 647700 w 6753225"/>
              <a:gd name="connsiteY12" fmla="*/ 592724 h 926123"/>
              <a:gd name="connsiteX13" fmla="*/ 704850 w 6753225"/>
              <a:gd name="connsiteY13" fmla="*/ 392699 h 926123"/>
              <a:gd name="connsiteX14" fmla="*/ 790575 w 6753225"/>
              <a:gd name="connsiteY14" fmla="*/ 345074 h 926123"/>
              <a:gd name="connsiteX15" fmla="*/ 838200 w 6753225"/>
              <a:gd name="connsiteY15" fmla="*/ 87899 h 926123"/>
              <a:gd name="connsiteX16" fmla="*/ 895350 w 6753225"/>
              <a:gd name="connsiteY16" fmla="*/ 516524 h 926123"/>
              <a:gd name="connsiteX17" fmla="*/ 952500 w 6753225"/>
              <a:gd name="connsiteY17" fmla="*/ 392699 h 926123"/>
              <a:gd name="connsiteX18" fmla="*/ 990600 w 6753225"/>
              <a:gd name="connsiteY18" fmla="*/ 649874 h 926123"/>
              <a:gd name="connsiteX19" fmla="*/ 1057275 w 6753225"/>
              <a:gd name="connsiteY19" fmla="*/ 459374 h 926123"/>
              <a:gd name="connsiteX20" fmla="*/ 1104900 w 6753225"/>
              <a:gd name="connsiteY20" fmla="*/ 592724 h 926123"/>
              <a:gd name="connsiteX21" fmla="*/ 1133475 w 6753225"/>
              <a:gd name="connsiteY21" fmla="*/ 345074 h 926123"/>
              <a:gd name="connsiteX22" fmla="*/ 1209675 w 6753225"/>
              <a:gd name="connsiteY22" fmla="*/ 459374 h 926123"/>
              <a:gd name="connsiteX23" fmla="*/ 1257300 w 6753225"/>
              <a:gd name="connsiteY23" fmla="*/ 459374 h 926123"/>
              <a:gd name="connsiteX24" fmla="*/ 1333500 w 6753225"/>
              <a:gd name="connsiteY24" fmla="*/ 335549 h 926123"/>
              <a:gd name="connsiteX25" fmla="*/ 1390650 w 6753225"/>
              <a:gd name="connsiteY25" fmla="*/ 611774 h 926123"/>
              <a:gd name="connsiteX26" fmla="*/ 1419225 w 6753225"/>
              <a:gd name="connsiteY26" fmla="*/ 678449 h 926123"/>
              <a:gd name="connsiteX27" fmla="*/ 1485900 w 6753225"/>
              <a:gd name="connsiteY27" fmla="*/ 487949 h 926123"/>
              <a:gd name="connsiteX28" fmla="*/ 1524000 w 6753225"/>
              <a:gd name="connsiteY28" fmla="*/ 764174 h 926123"/>
              <a:gd name="connsiteX29" fmla="*/ 1638300 w 6753225"/>
              <a:gd name="connsiteY29" fmla="*/ 440324 h 926123"/>
              <a:gd name="connsiteX30" fmla="*/ 1676400 w 6753225"/>
              <a:gd name="connsiteY30" fmla="*/ 707024 h 926123"/>
              <a:gd name="connsiteX31" fmla="*/ 1762125 w 6753225"/>
              <a:gd name="connsiteY31" fmla="*/ 373649 h 926123"/>
              <a:gd name="connsiteX32" fmla="*/ 1800225 w 6753225"/>
              <a:gd name="connsiteY32" fmla="*/ 487949 h 926123"/>
              <a:gd name="connsiteX33" fmla="*/ 1876425 w 6753225"/>
              <a:gd name="connsiteY33" fmla="*/ 135524 h 926123"/>
              <a:gd name="connsiteX34" fmla="*/ 1929134 w 6753225"/>
              <a:gd name="connsiteY34" fmla="*/ 312584 h 926123"/>
              <a:gd name="connsiteX35" fmla="*/ 2000250 w 6753225"/>
              <a:gd name="connsiteY35" fmla="*/ 78374 h 926123"/>
              <a:gd name="connsiteX36" fmla="*/ 2020469 w 6753225"/>
              <a:gd name="connsiteY36" fmla="*/ 449849 h 926123"/>
              <a:gd name="connsiteX37" fmla="*/ 2076450 w 6753225"/>
              <a:gd name="connsiteY37" fmla="*/ 211724 h 926123"/>
              <a:gd name="connsiteX38" fmla="*/ 2125244 w 6753225"/>
              <a:gd name="connsiteY38" fmla="*/ 445408 h 926123"/>
              <a:gd name="connsiteX39" fmla="*/ 2209800 w 6753225"/>
              <a:gd name="connsiteY39" fmla="*/ 125999 h 926123"/>
              <a:gd name="connsiteX40" fmla="*/ 2222714 w 6753225"/>
              <a:gd name="connsiteY40" fmla="*/ 421274 h 926123"/>
              <a:gd name="connsiteX41" fmla="*/ 2247374 w 6753225"/>
              <a:gd name="connsiteY41" fmla="*/ 463289 h 926123"/>
              <a:gd name="connsiteX42" fmla="*/ 2324100 w 6753225"/>
              <a:gd name="connsiteY42" fmla="*/ 249824 h 926123"/>
              <a:gd name="connsiteX43" fmla="*/ 2324100 w 6753225"/>
              <a:gd name="connsiteY43" fmla="*/ 326024 h 926123"/>
              <a:gd name="connsiteX44" fmla="*/ 2370673 w 6753225"/>
              <a:gd name="connsiteY44" fmla="*/ 640349 h 926123"/>
              <a:gd name="connsiteX45" fmla="*/ 2438400 w 6753225"/>
              <a:gd name="connsiteY45" fmla="*/ 354599 h 926123"/>
              <a:gd name="connsiteX46" fmla="*/ 2466975 w 6753225"/>
              <a:gd name="connsiteY46" fmla="*/ 468899 h 926123"/>
              <a:gd name="connsiteX47" fmla="*/ 2514600 w 6753225"/>
              <a:gd name="connsiteY47" fmla="*/ 30749 h 926123"/>
              <a:gd name="connsiteX48" fmla="*/ 2571750 w 6753225"/>
              <a:gd name="connsiteY48" fmla="*/ 354599 h 926123"/>
              <a:gd name="connsiteX49" fmla="*/ 2581275 w 6753225"/>
              <a:gd name="connsiteY49" fmla="*/ 154574 h 926123"/>
              <a:gd name="connsiteX50" fmla="*/ 2628900 w 6753225"/>
              <a:gd name="connsiteY50" fmla="*/ 440324 h 926123"/>
              <a:gd name="connsiteX51" fmla="*/ 2683391 w 6753225"/>
              <a:gd name="connsiteY51" fmla="*/ 350116 h 926123"/>
              <a:gd name="connsiteX52" fmla="*/ 2743200 w 6753225"/>
              <a:gd name="connsiteY52" fmla="*/ 40274 h 926123"/>
              <a:gd name="connsiteX53" fmla="*/ 2767538 w 6753225"/>
              <a:gd name="connsiteY53" fmla="*/ 237920 h 926123"/>
              <a:gd name="connsiteX54" fmla="*/ 2809875 w 6753225"/>
              <a:gd name="connsiteY54" fmla="*/ 554624 h 926123"/>
              <a:gd name="connsiteX55" fmla="*/ 2847975 w 6753225"/>
              <a:gd name="connsiteY55" fmla="*/ 345074 h 926123"/>
              <a:gd name="connsiteX56" fmla="*/ 2895600 w 6753225"/>
              <a:gd name="connsiteY56" fmla="*/ 735599 h 926123"/>
              <a:gd name="connsiteX57" fmla="*/ 2962275 w 6753225"/>
              <a:gd name="connsiteY57" fmla="*/ 468899 h 926123"/>
              <a:gd name="connsiteX58" fmla="*/ 3019425 w 6753225"/>
              <a:gd name="connsiteY58" fmla="*/ 745124 h 926123"/>
              <a:gd name="connsiteX59" fmla="*/ 3067050 w 6753225"/>
              <a:gd name="connsiteY59" fmla="*/ 497474 h 926123"/>
              <a:gd name="connsiteX60" fmla="*/ 3133725 w 6753225"/>
              <a:gd name="connsiteY60" fmla="*/ 792749 h 926123"/>
              <a:gd name="connsiteX61" fmla="*/ 3190875 w 6753225"/>
              <a:gd name="connsiteY61" fmla="*/ 402224 h 926123"/>
              <a:gd name="connsiteX62" fmla="*/ 3219450 w 6753225"/>
              <a:gd name="connsiteY62" fmla="*/ 687974 h 926123"/>
              <a:gd name="connsiteX63" fmla="*/ 3333750 w 6753225"/>
              <a:gd name="connsiteY63" fmla="*/ 440324 h 926123"/>
              <a:gd name="connsiteX64" fmla="*/ 3314700 w 6753225"/>
              <a:gd name="connsiteY64" fmla="*/ 668924 h 926123"/>
              <a:gd name="connsiteX65" fmla="*/ 3409950 w 6753225"/>
              <a:gd name="connsiteY65" fmla="*/ 526049 h 926123"/>
              <a:gd name="connsiteX66" fmla="*/ 3457575 w 6753225"/>
              <a:gd name="connsiteY66" fmla="*/ 268874 h 926123"/>
              <a:gd name="connsiteX67" fmla="*/ 3491234 w 6753225"/>
              <a:gd name="connsiteY67" fmla="*/ 630824 h 926123"/>
              <a:gd name="connsiteX68" fmla="*/ 3544469 w 6753225"/>
              <a:gd name="connsiteY68" fmla="*/ 485728 h 926123"/>
              <a:gd name="connsiteX69" fmla="*/ 3600450 w 6753225"/>
              <a:gd name="connsiteY69" fmla="*/ 840374 h 926123"/>
              <a:gd name="connsiteX70" fmla="*/ 3676650 w 6753225"/>
              <a:gd name="connsiteY70" fmla="*/ 440324 h 926123"/>
              <a:gd name="connsiteX71" fmla="*/ 3686175 w 6753225"/>
              <a:gd name="connsiteY71" fmla="*/ 516524 h 926123"/>
              <a:gd name="connsiteX72" fmla="*/ 3736664 w 6753225"/>
              <a:gd name="connsiteY72" fmla="*/ 773699 h 926123"/>
              <a:gd name="connsiteX73" fmla="*/ 3771900 w 6753225"/>
              <a:gd name="connsiteY73" fmla="*/ 468899 h 926123"/>
              <a:gd name="connsiteX74" fmla="*/ 3790950 w 6753225"/>
              <a:gd name="connsiteY74" fmla="*/ 287924 h 926123"/>
              <a:gd name="connsiteX75" fmla="*/ 3838575 w 6753225"/>
              <a:gd name="connsiteY75" fmla="*/ 392699 h 926123"/>
              <a:gd name="connsiteX76" fmla="*/ 3876792 w 6753225"/>
              <a:gd name="connsiteY76" fmla="*/ 569759 h 926123"/>
              <a:gd name="connsiteX77" fmla="*/ 3914775 w 6753225"/>
              <a:gd name="connsiteY77" fmla="*/ 316499 h 926123"/>
              <a:gd name="connsiteX78" fmla="*/ 3943350 w 6753225"/>
              <a:gd name="connsiteY78" fmla="*/ 602249 h 926123"/>
              <a:gd name="connsiteX79" fmla="*/ 4010025 w 6753225"/>
              <a:gd name="connsiteY79" fmla="*/ 221249 h 926123"/>
              <a:gd name="connsiteX80" fmla="*/ 4038600 w 6753225"/>
              <a:gd name="connsiteY80" fmla="*/ 554624 h 926123"/>
              <a:gd name="connsiteX81" fmla="*/ 4105275 w 6753225"/>
              <a:gd name="connsiteY81" fmla="*/ 249824 h 926123"/>
              <a:gd name="connsiteX82" fmla="*/ 4152900 w 6753225"/>
              <a:gd name="connsiteY82" fmla="*/ 468899 h 926123"/>
              <a:gd name="connsiteX83" fmla="*/ 4181475 w 6753225"/>
              <a:gd name="connsiteY83" fmla="*/ 602249 h 926123"/>
              <a:gd name="connsiteX84" fmla="*/ 4219575 w 6753225"/>
              <a:gd name="connsiteY84" fmla="*/ 487949 h 926123"/>
              <a:gd name="connsiteX85" fmla="*/ 4267200 w 6753225"/>
              <a:gd name="connsiteY85" fmla="*/ 840374 h 926123"/>
              <a:gd name="connsiteX86" fmla="*/ 4286250 w 6753225"/>
              <a:gd name="connsiteY86" fmla="*/ 602249 h 926123"/>
              <a:gd name="connsiteX87" fmla="*/ 4381500 w 6753225"/>
              <a:gd name="connsiteY87" fmla="*/ 926099 h 926123"/>
              <a:gd name="connsiteX88" fmla="*/ 4429125 w 6753225"/>
              <a:gd name="connsiteY88" fmla="*/ 621299 h 926123"/>
              <a:gd name="connsiteX89" fmla="*/ 4457700 w 6753225"/>
              <a:gd name="connsiteY89" fmla="*/ 916574 h 926123"/>
              <a:gd name="connsiteX90" fmla="*/ 4543425 w 6753225"/>
              <a:gd name="connsiteY90" fmla="*/ 554624 h 926123"/>
              <a:gd name="connsiteX91" fmla="*/ 4581525 w 6753225"/>
              <a:gd name="connsiteY91" fmla="*/ 745124 h 926123"/>
              <a:gd name="connsiteX92" fmla="*/ 4585118 w 6753225"/>
              <a:gd name="connsiteY92" fmla="*/ 462312 h 926123"/>
              <a:gd name="connsiteX93" fmla="*/ 4672334 w 6753225"/>
              <a:gd name="connsiteY93" fmla="*/ 328244 h 926123"/>
              <a:gd name="connsiteX94" fmla="*/ 4705350 w 6753225"/>
              <a:gd name="connsiteY94" fmla="*/ 678449 h 926123"/>
              <a:gd name="connsiteX95" fmla="*/ 4752975 w 6753225"/>
              <a:gd name="connsiteY95" fmla="*/ 202199 h 926123"/>
              <a:gd name="connsiteX96" fmla="*/ 4819650 w 6753225"/>
              <a:gd name="connsiteY96" fmla="*/ 459374 h 926123"/>
              <a:gd name="connsiteX97" fmla="*/ 4914900 w 6753225"/>
              <a:gd name="connsiteY97" fmla="*/ 202199 h 926123"/>
              <a:gd name="connsiteX98" fmla="*/ 4914900 w 6753225"/>
              <a:gd name="connsiteY98" fmla="*/ 526049 h 926123"/>
              <a:gd name="connsiteX99" fmla="*/ 5010150 w 6753225"/>
              <a:gd name="connsiteY99" fmla="*/ 116474 h 926123"/>
              <a:gd name="connsiteX100" fmla="*/ 5038725 w 6753225"/>
              <a:gd name="connsiteY100" fmla="*/ 468899 h 926123"/>
              <a:gd name="connsiteX101" fmla="*/ 5105400 w 6753225"/>
              <a:gd name="connsiteY101" fmla="*/ 116474 h 926123"/>
              <a:gd name="connsiteX102" fmla="*/ 5153025 w 6753225"/>
              <a:gd name="connsiteY102" fmla="*/ 649874 h 926123"/>
              <a:gd name="connsiteX103" fmla="*/ 5210175 w 6753225"/>
              <a:gd name="connsiteY103" fmla="*/ 240299 h 926123"/>
              <a:gd name="connsiteX104" fmla="*/ 5248275 w 6753225"/>
              <a:gd name="connsiteY104" fmla="*/ 326024 h 926123"/>
              <a:gd name="connsiteX105" fmla="*/ 5276850 w 6753225"/>
              <a:gd name="connsiteY105" fmla="*/ 516524 h 926123"/>
              <a:gd name="connsiteX106" fmla="*/ 5308785 w 6753225"/>
              <a:gd name="connsiteY106" fmla="*/ 316457 h 926123"/>
              <a:gd name="connsiteX107" fmla="*/ 5372100 w 6753225"/>
              <a:gd name="connsiteY107" fmla="*/ 268874 h 926123"/>
              <a:gd name="connsiteX108" fmla="*/ 5422589 w 6753225"/>
              <a:gd name="connsiteY108" fmla="*/ 708718 h 926123"/>
              <a:gd name="connsiteX109" fmla="*/ 5448300 w 6753225"/>
              <a:gd name="connsiteY109" fmla="*/ 383174 h 926123"/>
              <a:gd name="connsiteX110" fmla="*/ 5457825 w 6753225"/>
              <a:gd name="connsiteY110" fmla="*/ 59324 h 926123"/>
              <a:gd name="connsiteX111" fmla="*/ 5524500 w 6753225"/>
              <a:gd name="connsiteY111" fmla="*/ 287924 h 926123"/>
              <a:gd name="connsiteX112" fmla="*/ 5600700 w 6753225"/>
              <a:gd name="connsiteY112" fmla="*/ 183149 h 926123"/>
              <a:gd name="connsiteX113" fmla="*/ 5629275 w 6753225"/>
              <a:gd name="connsiteY113" fmla="*/ 430799 h 926123"/>
              <a:gd name="connsiteX114" fmla="*/ 5657850 w 6753225"/>
              <a:gd name="connsiteY114" fmla="*/ 202199 h 926123"/>
              <a:gd name="connsiteX115" fmla="*/ 5735131 w 6753225"/>
              <a:gd name="connsiteY115" fmla="*/ 322067 h 926123"/>
              <a:gd name="connsiteX116" fmla="*/ 5753100 w 6753225"/>
              <a:gd name="connsiteY116" fmla="*/ 611774 h 926123"/>
              <a:gd name="connsiteX117" fmla="*/ 5781675 w 6753225"/>
              <a:gd name="connsiteY117" fmla="*/ 478424 h 926123"/>
              <a:gd name="connsiteX118" fmla="*/ 5857875 w 6753225"/>
              <a:gd name="connsiteY118" fmla="*/ 611774 h 926123"/>
              <a:gd name="connsiteX119" fmla="*/ 5895975 w 6753225"/>
              <a:gd name="connsiteY119" fmla="*/ 259349 h 926123"/>
              <a:gd name="connsiteX120" fmla="*/ 5915025 w 6753225"/>
              <a:gd name="connsiteY120" fmla="*/ 745124 h 926123"/>
              <a:gd name="connsiteX121" fmla="*/ 5972175 w 6753225"/>
              <a:gd name="connsiteY121" fmla="*/ 611774 h 926123"/>
              <a:gd name="connsiteX122" fmla="*/ 6057900 w 6753225"/>
              <a:gd name="connsiteY122" fmla="*/ 868949 h 926123"/>
              <a:gd name="connsiteX123" fmla="*/ 6105525 w 6753225"/>
              <a:gd name="connsiteY123" fmla="*/ 478424 h 926123"/>
              <a:gd name="connsiteX124" fmla="*/ 6143625 w 6753225"/>
              <a:gd name="connsiteY124" fmla="*/ 868949 h 926123"/>
              <a:gd name="connsiteX125" fmla="*/ 6245011 w 6753225"/>
              <a:gd name="connsiteY125" fmla="*/ 353431 h 926123"/>
              <a:gd name="connsiteX126" fmla="*/ 6286500 w 6753225"/>
              <a:gd name="connsiteY126" fmla="*/ 564149 h 926123"/>
              <a:gd name="connsiteX127" fmla="*/ 6324600 w 6753225"/>
              <a:gd name="connsiteY127" fmla="*/ 364124 h 926123"/>
              <a:gd name="connsiteX128" fmla="*/ 6372225 w 6753225"/>
              <a:gd name="connsiteY128" fmla="*/ 707024 h 926123"/>
              <a:gd name="connsiteX129" fmla="*/ 6419528 w 6753225"/>
              <a:gd name="connsiteY129" fmla="*/ 619387 h 926123"/>
              <a:gd name="connsiteX130" fmla="*/ 6457950 w 6753225"/>
              <a:gd name="connsiteY130" fmla="*/ 421274 h 926123"/>
              <a:gd name="connsiteX131" fmla="*/ 6515100 w 6753225"/>
              <a:gd name="connsiteY131" fmla="*/ 678449 h 926123"/>
              <a:gd name="connsiteX132" fmla="*/ 6562725 w 6753225"/>
              <a:gd name="connsiteY132" fmla="*/ 468899 h 926123"/>
              <a:gd name="connsiteX133" fmla="*/ 6610350 w 6753225"/>
              <a:gd name="connsiteY133" fmla="*/ 678449 h 926123"/>
              <a:gd name="connsiteX134" fmla="*/ 6667500 w 6753225"/>
              <a:gd name="connsiteY134" fmla="*/ 278399 h 926123"/>
              <a:gd name="connsiteX135" fmla="*/ 6734175 w 6753225"/>
              <a:gd name="connsiteY135" fmla="*/ 592724 h 926123"/>
              <a:gd name="connsiteX136" fmla="*/ 6753225 w 6753225"/>
              <a:gd name="connsiteY136" fmla="*/ 459374 h 926123"/>
              <a:gd name="connsiteX0" fmla="*/ 0 w 6753225"/>
              <a:gd name="connsiteY0" fmla="*/ 497474 h 926123"/>
              <a:gd name="connsiteX1" fmla="*/ 28575 w 6753225"/>
              <a:gd name="connsiteY1" fmla="*/ 297449 h 926123"/>
              <a:gd name="connsiteX2" fmla="*/ 76200 w 6753225"/>
              <a:gd name="connsiteY2" fmla="*/ 183149 h 926123"/>
              <a:gd name="connsiteX3" fmla="*/ 133350 w 6753225"/>
              <a:gd name="connsiteY3" fmla="*/ 516524 h 926123"/>
              <a:gd name="connsiteX4" fmla="*/ 142875 w 6753225"/>
              <a:gd name="connsiteY4" fmla="*/ 135524 h 926123"/>
              <a:gd name="connsiteX5" fmla="*/ 180975 w 6753225"/>
              <a:gd name="connsiteY5" fmla="*/ 11699 h 926123"/>
              <a:gd name="connsiteX6" fmla="*/ 238125 w 6753225"/>
              <a:gd name="connsiteY6" fmla="*/ 392699 h 926123"/>
              <a:gd name="connsiteX7" fmla="*/ 342900 w 6753225"/>
              <a:gd name="connsiteY7" fmla="*/ 364124 h 926123"/>
              <a:gd name="connsiteX8" fmla="*/ 409575 w 6753225"/>
              <a:gd name="connsiteY8" fmla="*/ 840374 h 926123"/>
              <a:gd name="connsiteX9" fmla="*/ 476250 w 6753225"/>
              <a:gd name="connsiteY9" fmla="*/ 611774 h 926123"/>
              <a:gd name="connsiteX10" fmla="*/ 552450 w 6753225"/>
              <a:gd name="connsiteY10" fmla="*/ 611774 h 926123"/>
              <a:gd name="connsiteX11" fmla="*/ 590550 w 6753225"/>
              <a:gd name="connsiteY11" fmla="*/ 354599 h 926123"/>
              <a:gd name="connsiteX12" fmla="*/ 647700 w 6753225"/>
              <a:gd name="connsiteY12" fmla="*/ 592724 h 926123"/>
              <a:gd name="connsiteX13" fmla="*/ 704850 w 6753225"/>
              <a:gd name="connsiteY13" fmla="*/ 392699 h 926123"/>
              <a:gd name="connsiteX14" fmla="*/ 790575 w 6753225"/>
              <a:gd name="connsiteY14" fmla="*/ 345074 h 926123"/>
              <a:gd name="connsiteX15" fmla="*/ 838200 w 6753225"/>
              <a:gd name="connsiteY15" fmla="*/ 87899 h 926123"/>
              <a:gd name="connsiteX16" fmla="*/ 895350 w 6753225"/>
              <a:gd name="connsiteY16" fmla="*/ 516524 h 926123"/>
              <a:gd name="connsiteX17" fmla="*/ 952500 w 6753225"/>
              <a:gd name="connsiteY17" fmla="*/ 392699 h 926123"/>
              <a:gd name="connsiteX18" fmla="*/ 990600 w 6753225"/>
              <a:gd name="connsiteY18" fmla="*/ 649874 h 926123"/>
              <a:gd name="connsiteX19" fmla="*/ 1057275 w 6753225"/>
              <a:gd name="connsiteY19" fmla="*/ 459374 h 926123"/>
              <a:gd name="connsiteX20" fmla="*/ 1104900 w 6753225"/>
              <a:gd name="connsiteY20" fmla="*/ 592724 h 926123"/>
              <a:gd name="connsiteX21" fmla="*/ 1133475 w 6753225"/>
              <a:gd name="connsiteY21" fmla="*/ 345074 h 926123"/>
              <a:gd name="connsiteX22" fmla="*/ 1209675 w 6753225"/>
              <a:gd name="connsiteY22" fmla="*/ 459374 h 926123"/>
              <a:gd name="connsiteX23" fmla="*/ 1257300 w 6753225"/>
              <a:gd name="connsiteY23" fmla="*/ 459374 h 926123"/>
              <a:gd name="connsiteX24" fmla="*/ 1333500 w 6753225"/>
              <a:gd name="connsiteY24" fmla="*/ 335549 h 926123"/>
              <a:gd name="connsiteX25" fmla="*/ 1390650 w 6753225"/>
              <a:gd name="connsiteY25" fmla="*/ 611774 h 926123"/>
              <a:gd name="connsiteX26" fmla="*/ 1419225 w 6753225"/>
              <a:gd name="connsiteY26" fmla="*/ 678449 h 926123"/>
              <a:gd name="connsiteX27" fmla="*/ 1485900 w 6753225"/>
              <a:gd name="connsiteY27" fmla="*/ 487949 h 926123"/>
              <a:gd name="connsiteX28" fmla="*/ 1524000 w 6753225"/>
              <a:gd name="connsiteY28" fmla="*/ 764174 h 926123"/>
              <a:gd name="connsiteX29" fmla="*/ 1638300 w 6753225"/>
              <a:gd name="connsiteY29" fmla="*/ 440324 h 926123"/>
              <a:gd name="connsiteX30" fmla="*/ 1676400 w 6753225"/>
              <a:gd name="connsiteY30" fmla="*/ 707024 h 926123"/>
              <a:gd name="connsiteX31" fmla="*/ 1762125 w 6753225"/>
              <a:gd name="connsiteY31" fmla="*/ 373649 h 926123"/>
              <a:gd name="connsiteX32" fmla="*/ 1800225 w 6753225"/>
              <a:gd name="connsiteY32" fmla="*/ 487949 h 926123"/>
              <a:gd name="connsiteX33" fmla="*/ 1876425 w 6753225"/>
              <a:gd name="connsiteY33" fmla="*/ 135524 h 926123"/>
              <a:gd name="connsiteX34" fmla="*/ 1929134 w 6753225"/>
              <a:gd name="connsiteY34" fmla="*/ 312584 h 926123"/>
              <a:gd name="connsiteX35" fmla="*/ 2000250 w 6753225"/>
              <a:gd name="connsiteY35" fmla="*/ 78374 h 926123"/>
              <a:gd name="connsiteX36" fmla="*/ 2020469 w 6753225"/>
              <a:gd name="connsiteY36" fmla="*/ 449849 h 926123"/>
              <a:gd name="connsiteX37" fmla="*/ 2076450 w 6753225"/>
              <a:gd name="connsiteY37" fmla="*/ 211724 h 926123"/>
              <a:gd name="connsiteX38" fmla="*/ 2125244 w 6753225"/>
              <a:gd name="connsiteY38" fmla="*/ 445408 h 926123"/>
              <a:gd name="connsiteX39" fmla="*/ 2209800 w 6753225"/>
              <a:gd name="connsiteY39" fmla="*/ 125999 h 926123"/>
              <a:gd name="connsiteX40" fmla="*/ 2222714 w 6753225"/>
              <a:gd name="connsiteY40" fmla="*/ 421274 h 926123"/>
              <a:gd name="connsiteX41" fmla="*/ 2247374 w 6753225"/>
              <a:gd name="connsiteY41" fmla="*/ 463289 h 926123"/>
              <a:gd name="connsiteX42" fmla="*/ 2324100 w 6753225"/>
              <a:gd name="connsiteY42" fmla="*/ 249824 h 926123"/>
              <a:gd name="connsiteX43" fmla="*/ 2324100 w 6753225"/>
              <a:gd name="connsiteY43" fmla="*/ 326024 h 926123"/>
              <a:gd name="connsiteX44" fmla="*/ 2370673 w 6753225"/>
              <a:gd name="connsiteY44" fmla="*/ 640349 h 926123"/>
              <a:gd name="connsiteX45" fmla="*/ 2438400 w 6753225"/>
              <a:gd name="connsiteY45" fmla="*/ 354599 h 926123"/>
              <a:gd name="connsiteX46" fmla="*/ 2466975 w 6753225"/>
              <a:gd name="connsiteY46" fmla="*/ 468899 h 926123"/>
              <a:gd name="connsiteX47" fmla="*/ 2514600 w 6753225"/>
              <a:gd name="connsiteY47" fmla="*/ 30749 h 926123"/>
              <a:gd name="connsiteX48" fmla="*/ 2571750 w 6753225"/>
              <a:gd name="connsiteY48" fmla="*/ 354599 h 926123"/>
              <a:gd name="connsiteX49" fmla="*/ 2581275 w 6753225"/>
              <a:gd name="connsiteY49" fmla="*/ 154574 h 926123"/>
              <a:gd name="connsiteX50" fmla="*/ 2628900 w 6753225"/>
              <a:gd name="connsiteY50" fmla="*/ 440324 h 926123"/>
              <a:gd name="connsiteX51" fmla="*/ 2683391 w 6753225"/>
              <a:gd name="connsiteY51" fmla="*/ 350116 h 926123"/>
              <a:gd name="connsiteX52" fmla="*/ 2743200 w 6753225"/>
              <a:gd name="connsiteY52" fmla="*/ 40274 h 926123"/>
              <a:gd name="connsiteX53" fmla="*/ 2767538 w 6753225"/>
              <a:gd name="connsiteY53" fmla="*/ 237920 h 926123"/>
              <a:gd name="connsiteX54" fmla="*/ 2809875 w 6753225"/>
              <a:gd name="connsiteY54" fmla="*/ 554624 h 926123"/>
              <a:gd name="connsiteX55" fmla="*/ 2847975 w 6753225"/>
              <a:gd name="connsiteY55" fmla="*/ 345074 h 926123"/>
              <a:gd name="connsiteX56" fmla="*/ 2895600 w 6753225"/>
              <a:gd name="connsiteY56" fmla="*/ 735599 h 926123"/>
              <a:gd name="connsiteX57" fmla="*/ 2962275 w 6753225"/>
              <a:gd name="connsiteY57" fmla="*/ 468899 h 926123"/>
              <a:gd name="connsiteX58" fmla="*/ 3019425 w 6753225"/>
              <a:gd name="connsiteY58" fmla="*/ 745124 h 926123"/>
              <a:gd name="connsiteX59" fmla="*/ 3067050 w 6753225"/>
              <a:gd name="connsiteY59" fmla="*/ 497474 h 926123"/>
              <a:gd name="connsiteX60" fmla="*/ 3133725 w 6753225"/>
              <a:gd name="connsiteY60" fmla="*/ 792749 h 926123"/>
              <a:gd name="connsiteX61" fmla="*/ 3190875 w 6753225"/>
              <a:gd name="connsiteY61" fmla="*/ 402224 h 926123"/>
              <a:gd name="connsiteX62" fmla="*/ 3219450 w 6753225"/>
              <a:gd name="connsiteY62" fmla="*/ 687974 h 926123"/>
              <a:gd name="connsiteX63" fmla="*/ 3333750 w 6753225"/>
              <a:gd name="connsiteY63" fmla="*/ 440324 h 926123"/>
              <a:gd name="connsiteX64" fmla="*/ 3314700 w 6753225"/>
              <a:gd name="connsiteY64" fmla="*/ 668924 h 926123"/>
              <a:gd name="connsiteX65" fmla="*/ 3409950 w 6753225"/>
              <a:gd name="connsiteY65" fmla="*/ 526049 h 926123"/>
              <a:gd name="connsiteX66" fmla="*/ 3457575 w 6753225"/>
              <a:gd name="connsiteY66" fmla="*/ 268874 h 926123"/>
              <a:gd name="connsiteX67" fmla="*/ 3491234 w 6753225"/>
              <a:gd name="connsiteY67" fmla="*/ 630824 h 926123"/>
              <a:gd name="connsiteX68" fmla="*/ 3544469 w 6753225"/>
              <a:gd name="connsiteY68" fmla="*/ 485728 h 926123"/>
              <a:gd name="connsiteX69" fmla="*/ 3600450 w 6753225"/>
              <a:gd name="connsiteY69" fmla="*/ 840374 h 926123"/>
              <a:gd name="connsiteX70" fmla="*/ 3676650 w 6753225"/>
              <a:gd name="connsiteY70" fmla="*/ 440324 h 926123"/>
              <a:gd name="connsiteX71" fmla="*/ 3686175 w 6753225"/>
              <a:gd name="connsiteY71" fmla="*/ 516524 h 926123"/>
              <a:gd name="connsiteX72" fmla="*/ 3736664 w 6753225"/>
              <a:gd name="connsiteY72" fmla="*/ 773699 h 926123"/>
              <a:gd name="connsiteX73" fmla="*/ 3771900 w 6753225"/>
              <a:gd name="connsiteY73" fmla="*/ 468899 h 926123"/>
              <a:gd name="connsiteX74" fmla="*/ 3790950 w 6753225"/>
              <a:gd name="connsiteY74" fmla="*/ 287924 h 926123"/>
              <a:gd name="connsiteX75" fmla="*/ 3838575 w 6753225"/>
              <a:gd name="connsiteY75" fmla="*/ 392699 h 926123"/>
              <a:gd name="connsiteX76" fmla="*/ 3876792 w 6753225"/>
              <a:gd name="connsiteY76" fmla="*/ 569759 h 926123"/>
              <a:gd name="connsiteX77" fmla="*/ 3914775 w 6753225"/>
              <a:gd name="connsiteY77" fmla="*/ 316499 h 926123"/>
              <a:gd name="connsiteX78" fmla="*/ 3943350 w 6753225"/>
              <a:gd name="connsiteY78" fmla="*/ 602249 h 926123"/>
              <a:gd name="connsiteX79" fmla="*/ 4010025 w 6753225"/>
              <a:gd name="connsiteY79" fmla="*/ 221249 h 926123"/>
              <a:gd name="connsiteX80" fmla="*/ 4038600 w 6753225"/>
              <a:gd name="connsiteY80" fmla="*/ 554624 h 926123"/>
              <a:gd name="connsiteX81" fmla="*/ 4105275 w 6753225"/>
              <a:gd name="connsiteY81" fmla="*/ 249824 h 926123"/>
              <a:gd name="connsiteX82" fmla="*/ 4152900 w 6753225"/>
              <a:gd name="connsiteY82" fmla="*/ 468899 h 926123"/>
              <a:gd name="connsiteX83" fmla="*/ 4181475 w 6753225"/>
              <a:gd name="connsiteY83" fmla="*/ 602249 h 926123"/>
              <a:gd name="connsiteX84" fmla="*/ 4219575 w 6753225"/>
              <a:gd name="connsiteY84" fmla="*/ 487949 h 926123"/>
              <a:gd name="connsiteX85" fmla="*/ 4267200 w 6753225"/>
              <a:gd name="connsiteY85" fmla="*/ 840374 h 926123"/>
              <a:gd name="connsiteX86" fmla="*/ 4286250 w 6753225"/>
              <a:gd name="connsiteY86" fmla="*/ 602249 h 926123"/>
              <a:gd name="connsiteX87" fmla="*/ 4381500 w 6753225"/>
              <a:gd name="connsiteY87" fmla="*/ 926099 h 926123"/>
              <a:gd name="connsiteX88" fmla="*/ 4429125 w 6753225"/>
              <a:gd name="connsiteY88" fmla="*/ 621299 h 926123"/>
              <a:gd name="connsiteX89" fmla="*/ 4457700 w 6753225"/>
              <a:gd name="connsiteY89" fmla="*/ 916574 h 926123"/>
              <a:gd name="connsiteX90" fmla="*/ 4543425 w 6753225"/>
              <a:gd name="connsiteY90" fmla="*/ 554624 h 926123"/>
              <a:gd name="connsiteX91" fmla="*/ 4581525 w 6753225"/>
              <a:gd name="connsiteY91" fmla="*/ 745124 h 926123"/>
              <a:gd name="connsiteX92" fmla="*/ 4585118 w 6753225"/>
              <a:gd name="connsiteY92" fmla="*/ 462312 h 926123"/>
              <a:gd name="connsiteX93" fmla="*/ 4641216 w 6753225"/>
              <a:gd name="connsiteY93" fmla="*/ 518410 h 926123"/>
              <a:gd name="connsiteX94" fmla="*/ 4672334 w 6753225"/>
              <a:gd name="connsiteY94" fmla="*/ 328244 h 926123"/>
              <a:gd name="connsiteX95" fmla="*/ 4705350 w 6753225"/>
              <a:gd name="connsiteY95" fmla="*/ 678449 h 926123"/>
              <a:gd name="connsiteX96" fmla="*/ 4752975 w 6753225"/>
              <a:gd name="connsiteY96" fmla="*/ 202199 h 926123"/>
              <a:gd name="connsiteX97" fmla="*/ 4819650 w 6753225"/>
              <a:gd name="connsiteY97" fmla="*/ 459374 h 926123"/>
              <a:gd name="connsiteX98" fmla="*/ 4914900 w 6753225"/>
              <a:gd name="connsiteY98" fmla="*/ 202199 h 926123"/>
              <a:gd name="connsiteX99" fmla="*/ 4914900 w 6753225"/>
              <a:gd name="connsiteY99" fmla="*/ 526049 h 926123"/>
              <a:gd name="connsiteX100" fmla="*/ 5010150 w 6753225"/>
              <a:gd name="connsiteY100" fmla="*/ 116474 h 926123"/>
              <a:gd name="connsiteX101" fmla="*/ 5038725 w 6753225"/>
              <a:gd name="connsiteY101" fmla="*/ 468899 h 926123"/>
              <a:gd name="connsiteX102" fmla="*/ 5105400 w 6753225"/>
              <a:gd name="connsiteY102" fmla="*/ 116474 h 926123"/>
              <a:gd name="connsiteX103" fmla="*/ 5153025 w 6753225"/>
              <a:gd name="connsiteY103" fmla="*/ 649874 h 926123"/>
              <a:gd name="connsiteX104" fmla="*/ 5210175 w 6753225"/>
              <a:gd name="connsiteY104" fmla="*/ 240299 h 926123"/>
              <a:gd name="connsiteX105" fmla="*/ 5248275 w 6753225"/>
              <a:gd name="connsiteY105" fmla="*/ 326024 h 926123"/>
              <a:gd name="connsiteX106" fmla="*/ 5276850 w 6753225"/>
              <a:gd name="connsiteY106" fmla="*/ 516524 h 926123"/>
              <a:gd name="connsiteX107" fmla="*/ 5308785 w 6753225"/>
              <a:gd name="connsiteY107" fmla="*/ 316457 h 926123"/>
              <a:gd name="connsiteX108" fmla="*/ 5372100 w 6753225"/>
              <a:gd name="connsiteY108" fmla="*/ 268874 h 926123"/>
              <a:gd name="connsiteX109" fmla="*/ 5422589 w 6753225"/>
              <a:gd name="connsiteY109" fmla="*/ 708718 h 926123"/>
              <a:gd name="connsiteX110" fmla="*/ 5448300 w 6753225"/>
              <a:gd name="connsiteY110" fmla="*/ 383174 h 926123"/>
              <a:gd name="connsiteX111" fmla="*/ 5457825 w 6753225"/>
              <a:gd name="connsiteY111" fmla="*/ 59324 h 926123"/>
              <a:gd name="connsiteX112" fmla="*/ 5524500 w 6753225"/>
              <a:gd name="connsiteY112" fmla="*/ 287924 h 926123"/>
              <a:gd name="connsiteX113" fmla="*/ 5600700 w 6753225"/>
              <a:gd name="connsiteY113" fmla="*/ 183149 h 926123"/>
              <a:gd name="connsiteX114" fmla="*/ 5629275 w 6753225"/>
              <a:gd name="connsiteY114" fmla="*/ 430799 h 926123"/>
              <a:gd name="connsiteX115" fmla="*/ 5657850 w 6753225"/>
              <a:gd name="connsiteY115" fmla="*/ 202199 h 926123"/>
              <a:gd name="connsiteX116" fmla="*/ 5735131 w 6753225"/>
              <a:gd name="connsiteY116" fmla="*/ 322067 h 926123"/>
              <a:gd name="connsiteX117" fmla="*/ 5753100 w 6753225"/>
              <a:gd name="connsiteY117" fmla="*/ 611774 h 926123"/>
              <a:gd name="connsiteX118" fmla="*/ 5781675 w 6753225"/>
              <a:gd name="connsiteY118" fmla="*/ 478424 h 926123"/>
              <a:gd name="connsiteX119" fmla="*/ 5857875 w 6753225"/>
              <a:gd name="connsiteY119" fmla="*/ 611774 h 926123"/>
              <a:gd name="connsiteX120" fmla="*/ 5895975 w 6753225"/>
              <a:gd name="connsiteY120" fmla="*/ 259349 h 926123"/>
              <a:gd name="connsiteX121" fmla="*/ 5915025 w 6753225"/>
              <a:gd name="connsiteY121" fmla="*/ 745124 h 926123"/>
              <a:gd name="connsiteX122" fmla="*/ 5972175 w 6753225"/>
              <a:gd name="connsiteY122" fmla="*/ 611774 h 926123"/>
              <a:gd name="connsiteX123" fmla="*/ 6057900 w 6753225"/>
              <a:gd name="connsiteY123" fmla="*/ 868949 h 926123"/>
              <a:gd name="connsiteX124" fmla="*/ 6105525 w 6753225"/>
              <a:gd name="connsiteY124" fmla="*/ 478424 h 926123"/>
              <a:gd name="connsiteX125" fmla="*/ 6143625 w 6753225"/>
              <a:gd name="connsiteY125" fmla="*/ 868949 h 926123"/>
              <a:gd name="connsiteX126" fmla="*/ 6245011 w 6753225"/>
              <a:gd name="connsiteY126" fmla="*/ 353431 h 926123"/>
              <a:gd name="connsiteX127" fmla="*/ 6286500 w 6753225"/>
              <a:gd name="connsiteY127" fmla="*/ 564149 h 926123"/>
              <a:gd name="connsiteX128" fmla="*/ 6324600 w 6753225"/>
              <a:gd name="connsiteY128" fmla="*/ 364124 h 926123"/>
              <a:gd name="connsiteX129" fmla="*/ 6372225 w 6753225"/>
              <a:gd name="connsiteY129" fmla="*/ 707024 h 926123"/>
              <a:gd name="connsiteX130" fmla="*/ 6419528 w 6753225"/>
              <a:gd name="connsiteY130" fmla="*/ 619387 h 926123"/>
              <a:gd name="connsiteX131" fmla="*/ 6457950 w 6753225"/>
              <a:gd name="connsiteY131" fmla="*/ 421274 h 926123"/>
              <a:gd name="connsiteX132" fmla="*/ 6515100 w 6753225"/>
              <a:gd name="connsiteY132" fmla="*/ 678449 h 926123"/>
              <a:gd name="connsiteX133" fmla="*/ 6562725 w 6753225"/>
              <a:gd name="connsiteY133" fmla="*/ 468899 h 926123"/>
              <a:gd name="connsiteX134" fmla="*/ 6610350 w 6753225"/>
              <a:gd name="connsiteY134" fmla="*/ 678449 h 926123"/>
              <a:gd name="connsiteX135" fmla="*/ 6667500 w 6753225"/>
              <a:gd name="connsiteY135" fmla="*/ 278399 h 926123"/>
              <a:gd name="connsiteX136" fmla="*/ 6734175 w 6753225"/>
              <a:gd name="connsiteY136" fmla="*/ 592724 h 926123"/>
              <a:gd name="connsiteX137" fmla="*/ 6753225 w 6753225"/>
              <a:gd name="connsiteY137" fmla="*/ 459374 h 926123"/>
              <a:gd name="connsiteX0" fmla="*/ 0 w 6753225"/>
              <a:gd name="connsiteY0" fmla="*/ 497474 h 926123"/>
              <a:gd name="connsiteX1" fmla="*/ 28575 w 6753225"/>
              <a:gd name="connsiteY1" fmla="*/ 297449 h 926123"/>
              <a:gd name="connsiteX2" fmla="*/ 76200 w 6753225"/>
              <a:gd name="connsiteY2" fmla="*/ 183149 h 926123"/>
              <a:gd name="connsiteX3" fmla="*/ 133350 w 6753225"/>
              <a:gd name="connsiteY3" fmla="*/ 516524 h 926123"/>
              <a:gd name="connsiteX4" fmla="*/ 142875 w 6753225"/>
              <a:gd name="connsiteY4" fmla="*/ 135524 h 926123"/>
              <a:gd name="connsiteX5" fmla="*/ 180975 w 6753225"/>
              <a:gd name="connsiteY5" fmla="*/ 11699 h 926123"/>
              <a:gd name="connsiteX6" fmla="*/ 238125 w 6753225"/>
              <a:gd name="connsiteY6" fmla="*/ 392699 h 926123"/>
              <a:gd name="connsiteX7" fmla="*/ 342900 w 6753225"/>
              <a:gd name="connsiteY7" fmla="*/ 364124 h 926123"/>
              <a:gd name="connsiteX8" fmla="*/ 409575 w 6753225"/>
              <a:gd name="connsiteY8" fmla="*/ 840374 h 926123"/>
              <a:gd name="connsiteX9" fmla="*/ 476250 w 6753225"/>
              <a:gd name="connsiteY9" fmla="*/ 611774 h 926123"/>
              <a:gd name="connsiteX10" fmla="*/ 552450 w 6753225"/>
              <a:gd name="connsiteY10" fmla="*/ 611774 h 926123"/>
              <a:gd name="connsiteX11" fmla="*/ 590550 w 6753225"/>
              <a:gd name="connsiteY11" fmla="*/ 354599 h 926123"/>
              <a:gd name="connsiteX12" fmla="*/ 647700 w 6753225"/>
              <a:gd name="connsiteY12" fmla="*/ 592724 h 926123"/>
              <a:gd name="connsiteX13" fmla="*/ 704850 w 6753225"/>
              <a:gd name="connsiteY13" fmla="*/ 392699 h 926123"/>
              <a:gd name="connsiteX14" fmla="*/ 790575 w 6753225"/>
              <a:gd name="connsiteY14" fmla="*/ 345074 h 926123"/>
              <a:gd name="connsiteX15" fmla="*/ 838200 w 6753225"/>
              <a:gd name="connsiteY15" fmla="*/ 87899 h 926123"/>
              <a:gd name="connsiteX16" fmla="*/ 895350 w 6753225"/>
              <a:gd name="connsiteY16" fmla="*/ 516524 h 926123"/>
              <a:gd name="connsiteX17" fmla="*/ 952500 w 6753225"/>
              <a:gd name="connsiteY17" fmla="*/ 392699 h 926123"/>
              <a:gd name="connsiteX18" fmla="*/ 990600 w 6753225"/>
              <a:gd name="connsiteY18" fmla="*/ 649874 h 926123"/>
              <a:gd name="connsiteX19" fmla="*/ 1057275 w 6753225"/>
              <a:gd name="connsiteY19" fmla="*/ 459374 h 926123"/>
              <a:gd name="connsiteX20" fmla="*/ 1104900 w 6753225"/>
              <a:gd name="connsiteY20" fmla="*/ 592724 h 926123"/>
              <a:gd name="connsiteX21" fmla="*/ 1133475 w 6753225"/>
              <a:gd name="connsiteY21" fmla="*/ 345074 h 926123"/>
              <a:gd name="connsiteX22" fmla="*/ 1209675 w 6753225"/>
              <a:gd name="connsiteY22" fmla="*/ 459374 h 926123"/>
              <a:gd name="connsiteX23" fmla="*/ 1257300 w 6753225"/>
              <a:gd name="connsiteY23" fmla="*/ 459374 h 926123"/>
              <a:gd name="connsiteX24" fmla="*/ 1333500 w 6753225"/>
              <a:gd name="connsiteY24" fmla="*/ 335549 h 926123"/>
              <a:gd name="connsiteX25" fmla="*/ 1390650 w 6753225"/>
              <a:gd name="connsiteY25" fmla="*/ 611774 h 926123"/>
              <a:gd name="connsiteX26" fmla="*/ 1419225 w 6753225"/>
              <a:gd name="connsiteY26" fmla="*/ 678449 h 926123"/>
              <a:gd name="connsiteX27" fmla="*/ 1485900 w 6753225"/>
              <a:gd name="connsiteY27" fmla="*/ 487949 h 926123"/>
              <a:gd name="connsiteX28" fmla="*/ 1524000 w 6753225"/>
              <a:gd name="connsiteY28" fmla="*/ 764174 h 926123"/>
              <a:gd name="connsiteX29" fmla="*/ 1638300 w 6753225"/>
              <a:gd name="connsiteY29" fmla="*/ 440324 h 926123"/>
              <a:gd name="connsiteX30" fmla="*/ 1676400 w 6753225"/>
              <a:gd name="connsiteY30" fmla="*/ 707024 h 926123"/>
              <a:gd name="connsiteX31" fmla="*/ 1762125 w 6753225"/>
              <a:gd name="connsiteY31" fmla="*/ 373649 h 926123"/>
              <a:gd name="connsiteX32" fmla="*/ 1800225 w 6753225"/>
              <a:gd name="connsiteY32" fmla="*/ 487949 h 926123"/>
              <a:gd name="connsiteX33" fmla="*/ 1876425 w 6753225"/>
              <a:gd name="connsiteY33" fmla="*/ 135524 h 926123"/>
              <a:gd name="connsiteX34" fmla="*/ 1929134 w 6753225"/>
              <a:gd name="connsiteY34" fmla="*/ 312584 h 926123"/>
              <a:gd name="connsiteX35" fmla="*/ 2000250 w 6753225"/>
              <a:gd name="connsiteY35" fmla="*/ 78374 h 926123"/>
              <a:gd name="connsiteX36" fmla="*/ 2020469 w 6753225"/>
              <a:gd name="connsiteY36" fmla="*/ 449849 h 926123"/>
              <a:gd name="connsiteX37" fmla="*/ 2076450 w 6753225"/>
              <a:gd name="connsiteY37" fmla="*/ 211724 h 926123"/>
              <a:gd name="connsiteX38" fmla="*/ 2125244 w 6753225"/>
              <a:gd name="connsiteY38" fmla="*/ 445408 h 926123"/>
              <a:gd name="connsiteX39" fmla="*/ 2209800 w 6753225"/>
              <a:gd name="connsiteY39" fmla="*/ 125999 h 926123"/>
              <a:gd name="connsiteX40" fmla="*/ 2222714 w 6753225"/>
              <a:gd name="connsiteY40" fmla="*/ 421274 h 926123"/>
              <a:gd name="connsiteX41" fmla="*/ 2247374 w 6753225"/>
              <a:gd name="connsiteY41" fmla="*/ 463289 h 926123"/>
              <a:gd name="connsiteX42" fmla="*/ 2324100 w 6753225"/>
              <a:gd name="connsiteY42" fmla="*/ 249824 h 926123"/>
              <a:gd name="connsiteX43" fmla="*/ 2324100 w 6753225"/>
              <a:gd name="connsiteY43" fmla="*/ 326024 h 926123"/>
              <a:gd name="connsiteX44" fmla="*/ 2370673 w 6753225"/>
              <a:gd name="connsiteY44" fmla="*/ 640349 h 926123"/>
              <a:gd name="connsiteX45" fmla="*/ 2438400 w 6753225"/>
              <a:gd name="connsiteY45" fmla="*/ 354599 h 926123"/>
              <a:gd name="connsiteX46" fmla="*/ 2466975 w 6753225"/>
              <a:gd name="connsiteY46" fmla="*/ 468899 h 926123"/>
              <a:gd name="connsiteX47" fmla="*/ 2514600 w 6753225"/>
              <a:gd name="connsiteY47" fmla="*/ 30749 h 926123"/>
              <a:gd name="connsiteX48" fmla="*/ 2571750 w 6753225"/>
              <a:gd name="connsiteY48" fmla="*/ 354599 h 926123"/>
              <a:gd name="connsiteX49" fmla="*/ 2581275 w 6753225"/>
              <a:gd name="connsiteY49" fmla="*/ 154574 h 926123"/>
              <a:gd name="connsiteX50" fmla="*/ 2628900 w 6753225"/>
              <a:gd name="connsiteY50" fmla="*/ 440324 h 926123"/>
              <a:gd name="connsiteX51" fmla="*/ 2683391 w 6753225"/>
              <a:gd name="connsiteY51" fmla="*/ 350116 h 926123"/>
              <a:gd name="connsiteX52" fmla="*/ 2743200 w 6753225"/>
              <a:gd name="connsiteY52" fmla="*/ 40274 h 926123"/>
              <a:gd name="connsiteX53" fmla="*/ 2767538 w 6753225"/>
              <a:gd name="connsiteY53" fmla="*/ 237920 h 926123"/>
              <a:gd name="connsiteX54" fmla="*/ 2809875 w 6753225"/>
              <a:gd name="connsiteY54" fmla="*/ 554624 h 926123"/>
              <a:gd name="connsiteX55" fmla="*/ 2847975 w 6753225"/>
              <a:gd name="connsiteY55" fmla="*/ 345074 h 926123"/>
              <a:gd name="connsiteX56" fmla="*/ 2895600 w 6753225"/>
              <a:gd name="connsiteY56" fmla="*/ 735599 h 926123"/>
              <a:gd name="connsiteX57" fmla="*/ 2962275 w 6753225"/>
              <a:gd name="connsiteY57" fmla="*/ 468899 h 926123"/>
              <a:gd name="connsiteX58" fmla="*/ 3019425 w 6753225"/>
              <a:gd name="connsiteY58" fmla="*/ 745124 h 926123"/>
              <a:gd name="connsiteX59" fmla="*/ 3067050 w 6753225"/>
              <a:gd name="connsiteY59" fmla="*/ 497474 h 926123"/>
              <a:gd name="connsiteX60" fmla="*/ 3133725 w 6753225"/>
              <a:gd name="connsiteY60" fmla="*/ 792749 h 926123"/>
              <a:gd name="connsiteX61" fmla="*/ 3190875 w 6753225"/>
              <a:gd name="connsiteY61" fmla="*/ 402224 h 926123"/>
              <a:gd name="connsiteX62" fmla="*/ 3219450 w 6753225"/>
              <a:gd name="connsiteY62" fmla="*/ 687974 h 926123"/>
              <a:gd name="connsiteX63" fmla="*/ 3333750 w 6753225"/>
              <a:gd name="connsiteY63" fmla="*/ 440324 h 926123"/>
              <a:gd name="connsiteX64" fmla="*/ 3314700 w 6753225"/>
              <a:gd name="connsiteY64" fmla="*/ 668924 h 926123"/>
              <a:gd name="connsiteX65" fmla="*/ 3409950 w 6753225"/>
              <a:gd name="connsiteY65" fmla="*/ 526049 h 926123"/>
              <a:gd name="connsiteX66" fmla="*/ 3457575 w 6753225"/>
              <a:gd name="connsiteY66" fmla="*/ 268874 h 926123"/>
              <a:gd name="connsiteX67" fmla="*/ 3491234 w 6753225"/>
              <a:gd name="connsiteY67" fmla="*/ 630824 h 926123"/>
              <a:gd name="connsiteX68" fmla="*/ 3544469 w 6753225"/>
              <a:gd name="connsiteY68" fmla="*/ 485728 h 926123"/>
              <a:gd name="connsiteX69" fmla="*/ 3580961 w 6753225"/>
              <a:gd name="connsiteY69" fmla="*/ 754023 h 926123"/>
              <a:gd name="connsiteX70" fmla="*/ 3600450 w 6753225"/>
              <a:gd name="connsiteY70" fmla="*/ 840374 h 926123"/>
              <a:gd name="connsiteX71" fmla="*/ 3676650 w 6753225"/>
              <a:gd name="connsiteY71" fmla="*/ 440324 h 926123"/>
              <a:gd name="connsiteX72" fmla="*/ 3686175 w 6753225"/>
              <a:gd name="connsiteY72" fmla="*/ 516524 h 926123"/>
              <a:gd name="connsiteX73" fmla="*/ 3736664 w 6753225"/>
              <a:gd name="connsiteY73" fmla="*/ 773699 h 926123"/>
              <a:gd name="connsiteX74" fmla="*/ 3771900 w 6753225"/>
              <a:gd name="connsiteY74" fmla="*/ 468899 h 926123"/>
              <a:gd name="connsiteX75" fmla="*/ 3790950 w 6753225"/>
              <a:gd name="connsiteY75" fmla="*/ 287924 h 926123"/>
              <a:gd name="connsiteX76" fmla="*/ 3838575 w 6753225"/>
              <a:gd name="connsiteY76" fmla="*/ 392699 h 926123"/>
              <a:gd name="connsiteX77" fmla="*/ 3876792 w 6753225"/>
              <a:gd name="connsiteY77" fmla="*/ 569759 h 926123"/>
              <a:gd name="connsiteX78" fmla="*/ 3914775 w 6753225"/>
              <a:gd name="connsiteY78" fmla="*/ 316499 h 926123"/>
              <a:gd name="connsiteX79" fmla="*/ 3943350 w 6753225"/>
              <a:gd name="connsiteY79" fmla="*/ 602249 h 926123"/>
              <a:gd name="connsiteX80" fmla="*/ 4010025 w 6753225"/>
              <a:gd name="connsiteY80" fmla="*/ 221249 h 926123"/>
              <a:gd name="connsiteX81" fmla="*/ 4038600 w 6753225"/>
              <a:gd name="connsiteY81" fmla="*/ 554624 h 926123"/>
              <a:gd name="connsiteX82" fmla="*/ 4105275 w 6753225"/>
              <a:gd name="connsiteY82" fmla="*/ 249824 h 926123"/>
              <a:gd name="connsiteX83" fmla="*/ 4152900 w 6753225"/>
              <a:gd name="connsiteY83" fmla="*/ 468899 h 926123"/>
              <a:gd name="connsiteX84" fmla="*/ 4181475 w 6753225"/>
              <a:gd name="connsiteY84" fmla="*/ 602249 h 926123"/>
              <a:gd name="connsiteX85" fmla="*/ 4219575 w 6753225"/>
              <a:gd name="connsiteY85" fmla="*/ 487949 h 926123"/>
              <a:gd name="connsiteX86" fmla="*/ 4267200 w 6753225"/>
              <a:gd name="connsiteY86" fmla="*/ 840374 h 926123"/>
              <a:gd name="connsiteX87" fmla="*/ 4286250 w 6753225"/>
              <a:gd name="connsiteY87" fmla="*/ 602249 h 926123"/>
              <a:gd name="connsiteX88" fmla="*/ 4381500 w 6753225"/>
              <a:gd name="connsiteY88" fmla="*/ 926099 h 926123"/>
              <a:gd name="connsiteX89" fmla="*/ 4429125 w 6753225"/>
              <a:gd name="connsiteY89" fmla="*/ 621299 h 926123"/>
              <a:gd name="connsiteX90" fmla="*/ 4457700 w 6753225"/>
              <a:gd name="connsiteY90" fmla="*/ 916574 h 926123"/>
              <a:gd name="connsiteX91" fmla="*/ 4543425 w 6753225"/>
              <a:gd name="connsiteY91" fmla="*/ 554624 h 926123"/>
              <a:gd name="connsiteX92" fmla="*/ 4581525 w 6753225"/>
              <a:gd name="connsiteY92" fmla="*/ 745124 h 926123"/>
              <a:gd name="connsiteX93" fmla="*/ 4585118 w 6753225"/>
              <a:gd name="connsiteY93" fmla="*/ 462312 h 926123"/>
              <a:gd name="connsiteX94" fmla="*/ 4641216 w 6753225"/>
              <a:gd name="connsiteY94" fmla="*/ 518410 h 926123"/>
              <a:gd name="connsiteX95" fmla="*/ 4672334 w 6753225"/>
              <a:gd name="connsiteY95" fmla="*/ 328244 h 926123"/>
              <a:gd name="connsiteX96" fmla="*/ 4705350 w 6753225"/>
              <a:gd name="connsiteY96" fmla="*/ 678449 h 926123"/>
              <a:gd name="connsiteX97" fmla="*/ 4752975 w 6753225"/>
              <a:gd name="connsiteY97" fmla="*/ 202199 h 926123"/>
              <a:gd name="connsiteX98" fmla="*/ 4819650 w 6753225"/>
              <a:gd name="connsiteY98" fmla="*/ 459374 h 926123"/>
              <a:gd name="connsiteX99" fmla="*/ 4914900 w 6753225"/>
              <a:gd name="connsiteY99" fmla="*/ 202199 h 926123"/>
              <a:gd name="connsiteX100" fmla="*/ 4914900 w 6753225"/>
              <a:gd name="connsiteY100" fmla="*/ 526049 h 926123"/>
              <a:gd name="connsiteX101" fmla="*/ 5010150 w 6753225"/>
              <a:gd name="connsiteY101" fmla="*/ 116474 h 926123"/>
              <a:gd name="connsiteX102" fmla="*/ 5038725 w 6753225"/>
              <a:gd name="connsiteY102" fmla="*/ 468899 h 926123"/>
              <a:gd name="connsiteX103" fmla="*/ 5105400 w 6753225"/>
              <a:gd name="connsiteY103" fmla="*/ 116474 h 926123"/>
              <a:gd name="connsiteX104" fmla="*/ 5153025 w 6753225"/>
              <a:gd name="connsiteY104" fmla="*/ 649874 h 926123"/>
              <a:gd name="connsiteX105" fmla="*/ 5210175 w 6753225"/>
              <a:gd name="connsiteY105" fmla="*/ 240299 h 926123"/>
              <a:gd name="connsiteX106" fmla="*/ 5248275 w 6753225"/>
              <a:gd name="connsiteY106" fmla="*/ 326024 h 926123"/>
              <a:gd name="connsiteX107" fmla="*/ 5276850 w 6753225"/>
              <a:gd name="connsiteY107" fmla="*/ 516524 h 926123"/>
              <a:gd name="connsiteX108" fmla="*/ 5308785 w 6753225"/>
              <a:gd name="connsiteY108" fmla="*/ 316457 h 926123"/>
              <a:gd name="connsiteX109" fmla="*/ 5372100 w 6753225"/>
              <a:gd name="connsiteY109" fmla="*/ 268874 h 926123"/>
              <a:gd name="connsiteX110" fmla="*/ 5422589 w 6753225"/>
              <a:gd name="connsiteY110" fmla="*/ 708718 h 926123"/>
              <a:gd name="connsiteX111" fmla="*/ 5448300 w 6753225"/>
              <a:gd name="connsiteY111" fmla="*/ 383174 h 926123"/>
              <a:gd name="connsiteX112" fmla="*/ 5457825 w 6753225"/>
              <a:gd name="connsiteY112" fmla="*/ 59324 h 926123"/>
              <a:gd name="connsiteX113" fmla="*/ 5524500 w 6753225"/>
              <a:gd name="connsiteY113" fmla="*/ 287924 h 926123"/>
              <a:gd name="connsiteX114" fmla="*/ 5600700 w 6753225"/>
              <a:gd name="connsiteY114" fmla="*/ 183149 h 926123"/>
              <a:gd name="connsiteX115" fmla="*/ 5629275 w 6753225"/>
              <a:gd name="connsiteY115" fmla="*/ 430799 h 926123"/>
              <a:gd name="connsiteX116" fmla="*/ 5657850 w 6753225"/>
              <a:gd name="connsiteY116" fmla="*/ 202199 h 926123"/>
              <a:gd name="connsiteX117" fmla="*/ 5735131 w 6753225"/>
              <a:gd name="connsiteY117" fmla="*/ 322067 h 926123"/>
              <a:gd name="connsiteX118" fmla="*/ 5753100 w 6753225"/>
              <a:gd name="connsiteY118" fmla="*/ 611774 h 926123"/>
              <a:gd name="connsiteX119" fmla="*/ 5781675 w 6753225"/>
              <a:gd name="connsiteY119" fmla="*/ 478424 h 926123"/>
              <a:gd name="connsiteX120" fmla="*/ 5857875 w 6753225"/>
              <a:gd name="connsiteY120" fmla="*/ 611774 h 926123"/>
              <a:gd name="connsiteX121" fmla="*/ 5895975 w 6753225"/>
              <a:gd name="connsiteY121" fmla="*/ 259349 h 926123"/>
              <a:gd name="connsiteX122" fmla="*/ 5915025 w 6753225"/>
              <a:gd name="connsiteY122" fmla="*/ 745124 h 926123"/>
              <a:gd name="connsiteX123" fmla="*/ 5972175 w 6753225"/>
              <a:gd name="connsiteY123" fmla="*/ 611774 h 926123"/>
              <a:gd name="connsiteX124" fmla="*/ 6057900 w 6753225"/>
              <a:gd name="connsiteY124" fmla="*/ 868949 h 926123"/>
              <a:gd name="connsiteX125" fmla="*/ 6105525 w 6753225"/>
              <a:gd name="connsiteY125" fmla="*/ 478424 h 926123"/>
              <a:gd name="connsiteX126" fmla="*/ 6143625 w 6753225"/>
              <a:gd name="connsiteY126" fmla="*/ 868949 h 926123"/>
              <a:gd name="connsiteX127" fmla="*/ 6245011 w 6753225"/>
              <a:gd name="connsiteY127" fmla="*/ 353431 h 926123"/>
              <a:gd name="connsiteX128" fmla="*/ 6286500 w 6753225"/>
              <a:gd name="connsiteY128" fmla="*/ 564149 h 926123"/>
              <a:gd name="connsiteX129" fmla="*/ 6324600 w 6753225"/>
              <a:gd name="connsiteY129" fmla="*/ 364124 h 926123"/>
              <a:gd name="connsiteX130" fmla="*/ 6372225 w 6753225"/>
              <a:gd name="connsiteY130" fmla="*/ 707024 h 926123"/>
              <a:gd name="connsiteX131" fmla="*/ 6419528 w 6753225"/>
              <a:gd name="connsiteY131" fmla="*/ 619387 h 926123"/>
              <a:gd name="connsiteX132" fmla="*/ 6457950 w 6753225"/>
              <a:gd name="connsiteY132" fmla="*/ 421274 h 926123"/>
              <a:gd name="connsiteX133" fmla="*/ 6515100 w 6753225"/>
              <a:gd name="connsiteY133" fmla="*/ 678449 h 926123"/>
              <a:gd name="connsiteX134" fmla="*/ 6562725 w 6753225"/>
              <a:gd name="connsiteY134" fmla="*/ 468899 h 926123"/>
              <a:gd name="connsiteX135" fmla="*/ 6610350 w 6753225"/>
              <a:gd name="connsiteY135" fmla="*/ 678449 h 926123"/>
              <a:gd name="connsiteX136" fmla="*/ 6667500 w 6753225"/>
              <a:gd name="connsiteY136" fmla="*/ 278399 h 926123"/>
              <a:gd name="connsiteX137" fmla="*/ 6734175 w 6753225"/>
              <a:gd name="connsiteY137" fmla="*/ 592724 h 926123"/>
              <a:gd name="connsiteX138" fmla="*/ 6753225 w 6753225"/>
              <a:gd name="connsiteY138" fmla="*/ 459374 h 926123"/>
              <a:gd name="connsiteX0" fmla="*/ 0 w 6753225"/>
              <a:gd name="connsiteY0" fmla="*/ 497474 h 926123"/>
              <a:gd name="connsiteX1" fmla="*/ 28575 w 6753225"/>
              <a:gd name="connsiteY1" fmla="*/ 297449 h 926123"/>
              <a:gd name="connsiteX2" fmla="*/ 76200 w 6753225"/>
              <a:gd name="connsiteY2" fmla="*/ 183149 h 926123"/>
              <a:gd name="connsiteX3" fmla="*/ 133350 w 6753225"/>
              <a:gd name="connsiteY3" fmla="*/ 516524 h 926123"/>
              <a:gd name="connsiteX4" fmla="*/ 142875 w 6753225"/>
              <a:gd name="connsiteY4" fmla="*/ 135524 h 926123"/>
              <a:gd name="connsiteX5" fmla="*/ 180975 w 6753225"/>
              <a:gd name="connsiteY5" fmla="*/ 11699 h 926123"/>
              <a:gd name="connsiteX6" fmla="*/ 238125 w 6753225"/>
              <a:gd name="connsiteY6" fmla="*/ 392699 h 926123"/>
              <a:gd name="connsiteX7" fmla="*/ 342900 w 6753225"/>
              <a:gd name="connsiteY7" fmla="*/ 364124 h 926123"/>
              <a:gd name="connsiteX8" fmla="*/ 409575 w 6753225"/>
              <a:gd name="connsiteY8" fmla="*/ 840374 h 926123"/>
              <a:gd name="connsiteX9" fmla="*/ 476250 w 6753225"/>
              <a:gd name="connsiteY9" fmla="*/ 611774 h 926123"/>
              <a:gd name="connsiteX10" fmla="*/ 552450 w 6753225"/>
              <a:gd name="connsiteY10" fmla="*/ 611774 h 926123"/>
              <a:gd name="connsiteX11" fmla="*/ 590550 w 6753225"/>
              <a:gd name="connsiteY11" fmla="*/ 354599 h 926123"/>
              <a:gd name="connsiteX12" fmla="*/ 647700 w 6753225"/>
              <a:gd name="connsiteY12" fmla="*/ 592724 h 926123"/>
              <a:gd name="connsiteX13" fmla="*/ 704850 w 6753225"/>
              <a:gd name="connsiteY13" fmla="*/ 392699 h 926123"/>
              <a:gd name="connsiteX14" fmla="*/ 790575 w 6753225"/>
              <a:gd name="connsiteY14" fmla="*/ 345074 h 926123"/>
              <a:gd name="connsiteX15" fmla="*/ 838200 w 6753225"/>
              <a:gd name="connsiteY15" fmla="*/ 87899 h 926123"/>
              <a:gd name="connsiteX16" fmla="*/ 895350 w 6753225"/>
              <a:gd name="connsiteY16" fmla="*/ 516524 h 926123"/>
              <a:gd name="connsiteX17" fmla="*/ 952500 w 6753225"/>
              <a:gd name="connsiteY17" fmla="*/ 392699 h 926123"/>
              <a:gd name="connsiteX18" fmla="*/ 990600 w 6753225"/>
              <a:gd name="connsiteY18" fmla="*/ 649874 h 926123"/>
              <a:gd name="connsiteX19" fmla="*/ 1057275 w 6753225"/>
              <a:gd name="connsiteY19" fmla="*/ 459374 h 926123"/>
              <a:gd name="connsiteX20" fmla="*/ 1104900 w 6753225"/>
              <a:gd name="connsiteY20" fmla="*/ 592724 h 926123"/>
              <a:gd name="connsiteX21" fmla="*/ 1133475 w 6753225"/>
              <a:gd name="connsiteY21" fmla="*/ 345074 h 926123"/>
              <a:gd name="connsiteX22" fmla="*/ 1209675 w 6753225"/>
              <a:gd name="connsiteY22" fmla="*/ 459374 h 926123"/>
              <a:gd name="connsiteX23" fmla="*/ 1257300 w 6753225"/>
              <a:gd name="connsiteY23" fmla="*/ 459374 h 926123"/>
              <a:gd name="connsiteX24" fmla="*/ 1333500 w 6753225"/>
              <a:gd name="connsiteY24" fmla="*/ 335549 h 926123"/>
              <a:gd name="connsiteX25" fmla="*/ 1390650 w 6753225"/>
              <a:gd name="connsiteY25" fmla="*/ 611774 h 926123"/>
              <a:gd name="connsiteX26" fmla="*/ 1419225 w 6753225"/>
              <a:gd name="connsiteY26" fmla="*/ 678449 h 926123"/>
              <a:gd name="connsiteX27" fmla="*/ 1485900 w 6753225"/>
              <a:gd name="connsiteY27" fmla="*/ 487949 h 926123"/>
              <a:gd name="connsiteX28" fmla="*/ 1524000 w 6753225"/>
              <a:gd name="connsiteY28" fmla="*/ 764174 h 926123"/>
              <a:gd name="connsiteX29" fmla="*/ 1638300 w 6753225"/>
              <a:gd name="connsiteY29" fmla="*/ 440324 h 926123"/>
              <a:gd name="connsiteX30" fmla="*/ 1676400 w 6753225"/>
              <a:gd name="connsiteY30" fmla="*/ 707024 h 926123"/>
              <a:gd name="connsiteX31" fmla="*/ 1762125 w 6753225"/>
              <a:gd name="connsiteY31" fmla="*/ 373649 h 926123"/>
              <a:gd name="connsiteX32" fmla="*/ 1800225 w 6753225"/>
              <a:gd name="connsiteY32" fmla="*/ 487949 h 926123"/>
              <a:gd name="connsiteX33" fmla="*/ 1876425 w 6753225"/>
              <a:gd name="connsiteY33" fmla="*/ 135524 h 926123"/>
              <a:gd name="connsiteX34" fmla="*/ 1929134 w 6753225"/>
              <a:gd name="connsiteY34" fmla="*/ 312584 h 926123"/>
              <a:gd name="connsiteX35" fmla="*/ 2000250 w 6753225"/>
              <a:gd name="connsiteY35" fmla="*/ 78374 h 926123"/>
              <a:gd name="connsiteX36" fmla="*/ 2020469 w 6753225"/>
              <a:gd name="connsiteY36" fmla="*/ 449849 h 926123"/>
              <a:gd name="connsiteX37" fmla="*/ 2076450 w 6753225"/>
              <a:gd name="connsiteY37" fmla="*/ 211724 h 926123"/>
              <a:gd name="connsiteX38" fmla="*/ 2125244 w 6753225"/>
              <a:gd name="connsiteY38" fmla="*/ 445408 h 926123"/>
              <a:gd name="connsiteX39" fmla="*/ 2209800 w 6753225"/>
              <a:gd name="connsiteY39" fmla="*/ 125999 h 926123"/>
              <a:gd name="connsiteX40" fmla="*/ 2222714 w 6753225"/>
              <a:gd name="connsiteY40" fmla="*/ 421274 h 926123"/>
              <a:gd name="connsiteX41" fmla="*/ 2247374 w 6753225"/>
              <a:gd name="connsiteY41" fmla="*/ 463289 h 926123"/>
              <a:gd name="connsiteX42" fmla="*/ 2324100 w 6753225"/>
              <a:gd name="connsiteY42" fmla="*/ 249824 h 926123"/>
              <a:gd name="connsiteX43" fmla="*/ 2324100 w 6753225"/>
              <a:gd name="connsiteY43" fmla="*/ 326024 h 926123"/>
              <a:gd name="connsiteX44" fmla="*/ 2370673 w 6753225"/>
              <a:gd name="connsiteY44" fmla="*/ 640349 h 926123"/>
              <a:gd name="connsiteX45" fmla="*/ 2438400 w 6753225"/>
              <a:gd name="connsiteY45" fmla="*/ 354599 h 926123"/>
              <a:gd name="connsiteX46" fmla="*/ 2466975 w 6753225"/>
              <a:gd name="connsiteY46" fmla="*/ 468899 h 926123"/>
              <a:gd name="connsiteX47" fmla="*/ 2514600 w 6753225"/>
              <a:gd name="connsiteY47" fmla="*/ 30749 h 926123"/>
              <a:gd name="connsiteX48" fmla="*/ 2571750 w 6753225"/>
              <a:gd name="connsiteY48" fmla="*/ 354599 h 926123"/>
              <a:gd name="connsiteX49" fmla="*/ 2581275 w 6753225"/>
              <a:gd name="connsiteY49" fmla="*/ 154574 h 926123"/>
              <a:gd name="connsiteX50" fmla="*/ 2628900 w 6753225"/>
              <a:gd name="connsiteY50" fmla="*/ 440324 h 926123"/>
              <a:gd name="connsiteX51" fmla="*/ 2683391 w 6753225"/>
              <a:gd name="connsiteY51" fmla="*/ 350116 h 926123"/>
              <a:gd name="connsiteX52" fmla="*/ 2743200 w 6753225"/>
              <a:gd name="connsiteY52" fmla="*/ 40274 h 926123"/>
              <a:gd name="connsiteX53" fmla="*/ 2767538 w 6753225"/>
              <a:gd name="connsiteY53" fmla="*/ 237920 h 926123"/>
              <a:gd name="connsiteX54" fmla="*/ 2809875 w 6753225"/>
              <a:gd name="connsiteY54" fmla="*/ 554624 h 926123"/>
              <a:gd name="connsiteX55" fmla="*/ 2847975 w 6753225"/>
              <a:gd name="connsiteY55" fmla="*/ 345074 h 926123"/>
              <a:gd name="connsiteX56" fmla="*/ 2895600 w 6753225"/>
              <a:gd name="connsiteY56" fmla="*/ 735599 h 926123"/>
              <a:gd name="connsiteX57" fmla="*/ 2962275 w 6753225"/>
              <a:gd name="connsiteY57" fmla="*/ 468899 h 926123"/>
              <a:gd name="connsiteX58" fmla="*/ 3019425 w 6753225"/>
              <a:gd name="connsiteY58" fmla="*/ 745124 h 926123"/>
              <a:gd name="connsiteX59" fmla="*/ 3067050 w 6753225"/>
              <a:gd name="connsiteY59" fmla="*/ 497474 h 926123"/>
              <a:gd name="connsiteX60" fmla="*/ 3133725 w 6753225"/>
              <a:gd name="connsiteY60" fmla="*/ 792749 h 926123"/>
              <a:gd name="connsiteX61" fmla="*/ 3190875 w 6753225"/>
              <a:gd name="connsiteY61" fmla="*/ 402224 h 926123"/>
              <a:gd name="connsiteX62" fmla="*/ 3219450 w 6753225"/>
              <a:gd name="connsiteY62" fmla="*/ 687974 h 926123"/>
              <a:gd name="connsiteX63" fmla="*/ 3333750 w 6753225"/>
              <a:gd name="connsiteY63" fmla="*/ 440324 h 926123"/>
              <a:gd name="connsiteX64" fmla="*/ 3314700 w 6753225"/>
              <a:gd name="connsiteY64" fmla="*/ 668924 h 926123"/>
              <a:gd name="connsiteX65" fmla="*/ 3409950 w 6753225"/>
              <a:gd name="connsiteY65" fmla="*/ 526049 h 926123"/>
              <a:gd name="connsiteX66" fmla="*/ 3457575 w 6753225"/>
              <a:gd name="connsiteY66" fmla="*/ 268874 h 926123"/>
              <a:gd name="connsiteX67" fmla="*/ 3491234 w 6753225"/>
              <a:gd name="connsiteY67" fmla="*/ 630824 h 926123"/>
              <a:gd name="connsiteX68" fmla="*/ 3544469 w 6753225"/>
              <a:gd name="connsiteY68" fmla="*/ 485728 h 926123"/>
              <a:gd name="connsiteX69" fmla="*/ 3580961 w 6753225"/>
              <a:gd name="connsiteY69" fmla="*/ 754023 h 926123"/>
              <a:gd name="connsiteX70" fmla="*/ 3600450 w 6753225"/>
              <a:gd name="connsiteY70" fmla="*/ 840374 h 926123"/>
              <a:gd name="connsiteX71" fmla="*/ 3676650 w 6753225"/>
              <a:gd name="connsiteY71" fmla="*/ 440324 h 926123"/>
              <a:gd name="connsiteX72" fmla="*/ 3686175 w 6753225"/>
              <a:gd name="connsiteY72" fmla="*/ 516524 h 926123"/>
              <a:gd name="connsiteX73" fmla="*/ 3736664 w 6753225"/>
              <a:gd name="connsiteY73" fmla="*/ 773699 h 926123"/>
              <a:gd name="connsiteX74" fmla="*/ 3771900 w 6753225"/>
              <a:gd name="connsiteY74" fmla="*/ 468899 h 926123"/>
              <a:gd name="connsiteX75" fmla="*/ 3790950 w 6753225"/>
              <a:gd name="connsiteY75" fmla="*/ 287924 h 926123"/>
              <a:gd name="connsiteX76" fmla="*/ 3838575 w 6753225"/>
              <a:gd name="connsiteY76" fmla="*/ 392699 h 926123"/>
              <a:gd name="connsiteX77" fmla="*/ 3876792 w 6753225"/>
              <a:gd name="connsiteY77" fmla="*/ 569759 h 926123"/>
              <a:gd name="connsiteX78" fmla="*/ 3914775 w 6753225"/>
              <a:gd name="connsiteY78" fmla="*/ 316499 h 926123"/>
              <a:gd name="connsiteX79" fmla="*/ 3943350 w 6753225"/>
              <a:gd name="connsiteY79" fmla="*/ 602249 h 926123"/>
              <a:gd name="connsiteX80" fmla="*/ 4010025 w 6753225"/>
              <a:gd name="connsiteY80" fmla="*/ 221249 h 926123"/>
              <a:gd name="connsiteX81" fmla="*/ 4038600 w 6753225"/>
              <a:gd name="connsiteY81" fmla="*/ 554624 h 926123"/>
              <a:gd name="connsiteX82" fmla="*/ 4105275 w 6753225"/>
              <a:gd name="connsiteY82" fmla="*/ 249824 h 926123"/>
              <a:gd name="connsiteX83" fmla="*/ 4152900 w 6753225"/>
              <a:gd name="connsiteY83" fmla="*/ 468899 h 926123"/>
              <a:gd name="connsiteX84" fmla="*/ 4181475 w 6753225"/>
              <a:gd name="connsiteY84" fmla="*/ 602249 h 926123"/>
              <a:gd name="connsiteX85" fmla="*/ 4219575 w 6753225"/>
              <a:gd name="connsiteY85" fmla="*/ 487949 h 926123"/>
              <a:gd name="connsiteX86" fmla="*/ 4267200 w 6753225"/>
              <a:gd name="connsiteY86" fmla="*/ 840374 h 926123"/>
              <a:gd name="connsiteX87" fmla="*/ 4286250 w 6753225"/>
              <a:gd name="connsiteY87" fmla="*/ 602249 h 926123"/>
              <a:gd name="connsiteX88" fmla="*/ 4381500 w 6753225"/>
              <a:gd name="connsiteY88" fmla="*/ 926099 h 926123"/>
              <a:gd name="connsiteX89" fmla="*/ 4429125 w 6753225"/>
              <a:gd name="connsiteY89" fmla="*/ 621299 h 926123"/>
              <a:gd name="connsiteX90" fmla="*/ 4457700 w 6753225"/>
              <a:gd name="connsiteY90" fmla="*/ 916574 h 926123"/>
              <a:gd name="connsiteX91" fmla="*/ 4543425 w 6753225"/>
              <a:gd name="connsiteY91" fmla="*/ 554624 h 926123"/>
              <a:gd name="connsiteX92" fmla="*/ 4581525 w 6753225"/>
              <a:gd name="connsiteY92" fmla="*/ 745124 h 926123"/>
              <a:gd name="connsiteX93" fmla="*/ 4585118 w 6753225"/>
              <a:gd name="connsiteY93" fmla="*/ 462312 h 926123"/>
              <a:gd name="connsiteX94" fmla="*/ 4641216 w 6753225"/>
              <a:gd name="connsiteY94" fmla="*/ 518410 h 926123"/>
              <a:gd name="connsiteX95" fmla="*/ 4672334 w 6753225"/>
              <a:gd name="connsiteY95" fmla="*/ 328244 h 926123"/>
              <a:gd name="connsiteX96" fmla="*/ 4705350 w 6753225"/>
              <a:gd name="connsiteY96" fmla="*/ 678449 h 926123"/>
              <a:gd name="connsiteX97" fmla="*/ 4752975 w 6753225"/>
              <a:gd name="connsiteY97" fmla="*/ 202199 h 926123"/>
              <a:gd name="connsiteX98" fmla="*/ 4819650 w 6753225"/>
              <a:gd name="connsiteY98" fmla="*/ 459374 h 926123"/>
              <a:gd name="connsiteX99" fmla="*/ 4914900 w 6753225"/>
              <a:gd name="connsiteY99" fmla="*/ 202199 h 926123"/>
              <a:gd name="connsiteX100" fmla="*/ 4914900 w 6753225"/>
              <a:gd name="connsiteY100" fmla="*/ 526049 h 926123"/>
              <a:gd name="connsiteX101" fmla="*/ 5010150 w 6753225"/>
              <a:gd name="connsiteY101" fmla="*/ 116474 h 926123"/>
              <a:gd name="connsiteX102" fmla="*/ 5038725 w 6753225"/>
              <a:gd name="connsiteY102" fmla="*/ 468899 h 926123"/>
              <a:gd name="connsiteX103" fmla="*/ 5105400 w 6753225"/>
              <a:gd name="connsiteY103" fmla="*/ 116474 h 926123"/>
              <a:gd name="connsiteX104" fmla="*/ 5153025 w 6753225"/>
              <a:gd name="connsiteY104" fmla="*/ 649874 h 926123"/>
              <a:gd name="connsiteX105" fmla="*/ 5210175 w 6753225"/>
              <a:gd name="connsiteY105" fmla="*/ 240299 h 926123"/>
              <a:gd name="connsiteX106" fmla="*/ 5248275 w 6753225"/>
              <a:gd name="connsiteY106" fmla="*/ 326024 h 926123"/>
              <a:gd name="connsiteX107" fmla="*/ 5276850 w 6753225"/>
              <a:gd name="connsiteY107" fmla="*/ 516524 h 926123"/>
              <a:gd name="connsiteX108" fmla="*/ 5308785 w 6753225"/>
              <a:gd name="connsiteY108" fmla="*/ 316457 h 926123"/>
              <a:gd name="connsiteX109" fmla="*/ 5372100 w 6753225"/>
              <a:gd name="connsiteY109" fmla="*/ 268874 h 926123"/>
              <a:gd name="connsiteX110" fmla="*/ 5422589 w 6753225"/>
              <a:gd name="connsiteY110" fmla="*/ 708718 h 926123"/>
              <a:gd name="connsiteX111" fmla="*/ 5448300 w 6753225"/>
              <a:gd name="connsiteY111" fmla="*/ 383174 h 926123"/>
              <a:gd name="connsiteX112" fmla="*/ 5457825 w 6753225"/>
              <a:gd name="connsiteY112" fmla="*/ 59324 h 926123"/>
              <a:gd name="connsiteX113" fmla="*/ 5524500 w 6753225"/>
              <a:gd name="connsiteY113" fmla="*/ 287924 h 926123"/>
              <a:gd name="connsiteX114" fmla="*/ 5600700 w 6753225"/>
              <a:gd name="connsiteY114" fmla="*/ 183149 h 926123"/>
              <a:gd name="connsiteX115" fmla="*/ 5629275 w 6753225"/>
              <a:gd name="connsiteY115" fmla="*/ 430799 h 926123"/>
              <a:gd name="connsiteX116" fmla="*/ 5657850 w 6753225"/>
              <a:gd name="connsiteY116" fmla="*/ 202199 h 926123"/>
              <a:gd name="connsiteX117" fmla="*/ 5735131 w 6753225"/>
              <a:gd name="connsiteY117" fmla="*/ 322067 h 926123"/>
              <a:gd name="connsiteX118" fmla="*/ 5753100 w 6753225"/>
              <a:gd name="connsiteY118" fmla="*/ 611774 h 926123"/>
              <a:gd name="connsiteX119" fmla="*/ 5781675 w 6753225"/>
              <a:gd name="connsiteY119" fmla="*/ 478424 h 926123"/>
              <a:gd name="connsiteX120" fmla="*/ 5857875 w 6753225"/>
              <a:gd name="connsiteY120" fmla="*/ 611774 h 926123"/>
              <a:gd name="connsiteX121" fmla="*/ 5895975 w 6753225"/>
              <a:gd name="connsiteY121" fmla="*/ 259349 h 926123"/>
              <a:gd name="connsiteX122" fmla="*/ 5915025 w 6753225"/>
              <a:gd name="connsiteY122" fmla="*/ 745124 h 926123"/>
              <a:gd name="connsiteX123" fmla="*/ 5972175 w 6753225"/>
              <a:gd name="connsiteY123" fmla="*/ 611774 h 926123"/>
              <a:gd name="connsiteX124" fmla="*/ 6057900 w 6753225"/>
              <a:gd name="connsiteY124" fmla="*/ 868949 h 926123"/>
              <a:gd name="connsiteX125" fmla="*/ 6105525 w 6753225"/>
              <a:gd name="connsiteY125" fmla="*/ 478424 h 926123"/>
              <a:gd name="connsiteX126" fmla="*/ 6143625 w 6753225"/>
              <a:gd name="connsiteY126" fmla="*/ 868949 h 926123"/>
              <a:gd name="connsiteX127" fmla="*/ 6245011 w 6753225"/>
              <a:gd name="connsiteY127" fmla="*/ 353431 h 926123"/>
              <a:gd name="connsiteX128" fmla="*/ 6286500 w 6753225"/>
              <a:gd name="connsiteY128" fmla="*/ 564149 h 926123"/>
              <a:gd name="connsiteX129" fmla="*/ 6324600 w 6753225"/>
              <a:gd name="connsiteY129" fmla="*/ 364124 h 926123"/>
              <a:gd name="connsiteX130" fmla="*/ 6372225 w 6753225"/>
              <a:gd name="connsiteY130" fmla="*/ 707024 h 926123"/>
              <a:gd name="connsiteX131" fmla="*/ 6419528 w 6753225"/>
              <a:gd name="connsiteY131" fmla="*/ 619387 h 926123"/>
              <a:gd name="connsiteX132" fmla="*/ 6457950 w 6753225"/>
              <a:gd name="connsiteY132" fmla="*/ 421274 h 926123"/>
              <a:gd name="connsiteX133" fmla="*/ 6515100 w 6753225"/>
              <a:gd name="connsiteY133" fmla="*/ 678449 h 926123"/>
              <a:gd name="connsiteX134" fmla="*/ 6562725 w 6753225"/>
              <a:gd name="connsiteY134" fmla="*/ 468899 h 926123"/>
              <a:gd name="connsiteX135" fmla="*/ 6610350 w 6753225"/>
              <a:gd name="connsiteY135" fmla="*/ 678449 h 926123"/>
              <a:gd name="connsiteX136" fmla="*/ 6667500 w 6753225"/>
              <a:gd name="connsiteY136" fmla="*/ 278399 h 926123"/>
              <a:gd name="connsiteX137" fmla="*/ 6734175 w 6753225"/>
              <a:gd name="connsiteY137" fmla="*/ 592724 h 926123"/>
              <a:gd name="connsiteX138" fmla="*/ 6753225 w 6753225"/>
              <a:gd name="connsiteY138" fmla="*/ 459374 h 926123"/>
              <a:gd name="connsiteX0" fmla="*/ 0 w 6753225"/>
              <a:gd name="connsiteY0" fmla="*/ 497474 h 926123"/>
              <a:gd name="connsiteX1" fmla="*/ 28575 w 6753225"/>
              <a:gd name="connsiteY1" fmla="*/ 297449 h 926123"/>
              <a:gd name="connsiteX2" fmla="*/ 76200 w 6753225"/>
              <a:gd name="connsiteY2" fmla="*/ 183149 h 926123"/>
              <a:gd name="connsiteX3" fmla="*/ 133350 w 6753225"/>
              <a:gd name="connsiteY3" fmla="*/ 516524 h 926123"/>
              <a:gd name="connsiteX4" fmla="*/ 142875 w 6753225"/>
              <a:gd name="connsiteY4" fmla="*/ 135524 h 926123"/>
              <a:gd name="connsiteX5" fmla="*/ 180975 w 6753225"/>
              <a:gd name="connsiteY5" fmla="*/ 11699 h 926123"/>
              <a:gd name="connsiteX6" fmla="*/ 238125 w 6753225"/>
              <a:gd name="connsiteY6" fmla="*/ 392699 h 926123"/>
              <a:gd name="connsiteX7" fmla="*/ 342900 w 6753225"/>
              <a:gd name="connsiteY7" fmla="*/ 364124 h 926123"/>
              <a:gd name="connsiteX8" fmla="*/ 409575 w 6753225"/>
              <a:gd name="connsiteY8" fmla="*/ 840374 h 926123"/>
              <a:gd name="connsiteX9" fmla="*/ 476250 w 6753225"/>
              <a:gd name="connsiteY9" fmla="*/ 611774 h 926123"/>
              <a:gd name="connsiteX10" fmla="*/ 552450 w 6753225"/>
              <a:gd name="connsiteY10" fmla="*/ 611774 h 926123"/>
              <a:gd name="connsiteX11" fmla="*/ 590550 w 6753225"/>
              <a:gd name="connsiteY11" fmla="*/ 354599 h 926123"/>
              <a:gd name="connsiteX12" fmla="*/ 647700 w 6753225"/>
              <a:gd name="connsiteY12" fmla="*/ 592724 h 926123"/>
              <a:gd name="connsiteX13" fmla="*/ 704850 w 6753225"/>
              <a:gd name="connsiteY13" fmla="*/ 392699 h 926123"/>
              <a:gd name="connsiteX14" fmla="*/ 790575 w 6753225"/>
              <a:gd name="connsiteY14" fmla="*/ 345074 h 926123"/>
              <a:gd name="connsiteX15" fmla="*/ 838200 w 6753225"/>
              <a:gd name="connsiteY15" fmla="*/ 87899 h 926123"/>
              <a:gd name="connsiteX16" fmla="*/ 895350 w 6753225"/>
              <a:gd name="connsiteY16" fmla="*/ 516524 h 926123"/>
              <a:gd name="connsiteX17" fmla="*/ 952500 w 6753225"/>
              <a:gd name="connsiteY17" fmla="*/ 392699 h 926123"/>
              <a:gd name="connsiteX18" fmla="*/ 990600 w 6753225"/>
              <a:gd name="connsiteY18" fmla="*/ 649874 h 926123"/>
              <a:gd name="connsiteX19" fmla="*/ 1057275 w 6753225"/>
              <a:gd name="connsiteY19" fmla="*/ 459374 h 926123"/>
              <a:gd name="connsiteX20" fmla="*/ 1104900 w 6753225"/>
              <a:gd name="connsiteY20" fmla="*/ 592724 h 926123"/>
              <a:gd name="connsiteX21" fmla="*/ 1133475 w 6753225"/>
              <a:gd name="connsiteY21" fmla="*/ 345074 h 926123"/>
              <a:gd name="connsiteX22" fmla="*/ 1209675 w 6753225"/>
              <a:gd name="connsiteY22" fmla="*/ 459374 h 926123"/>
              <a:gd name="connsiteX23" fmla="*/ 1257300 w 6753225"/>
              <a:gd name="connsiteY23" fmla="*/ 459374 h 926123"/>
              <a:gd name="connsiteX24" fmla="*/ 1333500 w 6753225"/>
              <a:gd name="connsiteY24" fmla="*/ 335549 h 926123"/>
              <a:gd name="connsiteX25" fmla="*/ 1390650 w 6753225"/>
              <a:gd name="connsiteY25" fmla="*/ 611774 h 926123"/>
              <a:gd name="connsiteX26" fmla="*/ 1419225 w 6753225"/>
              <a:gd name="connsiteY26" fmla="*/ 678449 h 926123"/>
              <a:gd name="connsiteX27" fmla="*/ 1485900 w 6753225"/>
              <a:gd name="connsiteY27" fmla="*/ 487949 h 926123"/>
              <a:gd name="connsiteX28" fmla="*/ 1524000 w 6753225"/>
              <a:gd name="connsiteY28" fmla="*/ 764174 h 926123"/>
              <a:gd name="connsiteX29" fmla="*/ 1638300 w 6753225"/>
              <a:gd name="connsiteY29" fmla="*/ 440324 h 926123"/>
              <a:gd name="connsiteX30" fmla="*/ 1676400 w 6753225"/>
              <a:gd name="connsiteY30" fmla="*/ 707024 h 926123"/>
              <a:gd name="connsiteX31" fmla="*/ 1762125 w 6753225"/>
              <a:gd name="connsiteY31" fmla="*/ 373649 h 926123"/>
              <a:gd name="connsiteX32" fmla="*/ 1800225 w 6753225"/>
              <a:gd name="connsiteY32" fmla="*/ 487949 h 926123"/>
              <a:gd name="connsiteX33" fmla="*/ 1876425 w 6753225"/>
              <a:gd name="connsiteY33" fmla="*/ 135524 h 926123"/>
              <a:gd name="connsiteX34" fmla="*/ 1929134 w 6753225"/>
              <a:gd name="connsiteY34" fmla="*/ 312584 h 926123"/>
              <a:gd name="connsiteX35" fmla="*/ 2000250 w 6753225"/>
              <a:gd name="connsiteY35" fmla="*/ 78374 h 926123"/>
              <a:gd name="connsiteX36" fmla="*/ 2020469 w 6753225"/>
              <a:gd name="connsiteY36" fmla="*/ 449849 h 926123"/>
              <a:gd name="connsiteX37" fmla="*/ 2076450 w 6753225"/>
              <a:gd name="connsiteY37" fmla="*/ 211724 h 926123"/>
              <a:gd name="connsiteX38" fmla="*/ 2125244 w 6753225"/>
              <a:gd name="connsiteY38" fmla="*/ 445408 h 926123"/>
              <a:gd name="connsiteX39" fmla="*/ 2209800 w 6753225"/>
              <a:gd name="connsiteY39" fmla="*/ 125999 h 926123"/>
              <a:gd name="connsiteX40" fmla="*/ 2222714 w 6753225"/>
              <a:gd name="connsiteY40" fmla="*/ 421274 h 926123"/>
              <a:gd name="connsiteX41" fmla="*/ 2247374 w 6753225"/>
              <a:gd name="connsiteY41" fmla="*/ 463289 h 926123"/>
              <a:gd name="connsiteX42" fmla="*/ 2324100 w 6753225"/>
              <a:gd name="connsiteY42" fmla="*/ 249824 h 926123"/>
              <a:gd name="connsiteX43" fmla="*/ 2324100 w 6753225"/>
              <a:gd name="connsiteY43" fmla="*/ 326024 h 926123"/>
              <a:gd name="connsiteX44" fmla="*/ 2370673 w 6753225"/>
              <a:gd name="connsiteY44" fmla="*/ 640349 h 926123"/>
              <a:gd name="connsiteX45" fmla="*/ 2438400 w 6753225"/>
              <a:gd name="connsiteY45" fmla="*/ 354599 h 926123"/>
              <a:gd name="connsiteX46" fmla="*/ 2466975 w 6753225"/>
              <a:gd name="connsiteY46" fmla="*/ 468899 h 926123"/>
              <a:gd name="connsiteX47" fmla="*/ 2514600 w 6753225"/>
              <a:gd name="connsiteY47" fmla="*/ 30749 h 926123"/>
              <a:gd name="connsiteX48" fmla="*/ 2571750 w 6753225"/>
              <a:gd name="connsiteY48" fmla="*/ 354599 h 926123"/>
              <a:gd name="connsiteX49" fmla="*/ 2581275 w 6753225"/>
              <a:gd name="connsiteY49" fmla="*/ 154574 h 926123"/>
              <a:gd name="connsiteX50" fmla="*/ 2628900 w 6753225"/>
              <a:gd name="connsiteY50" fmla="*/ 440324 h 926123"/>
              <a:gd name="connsiteX51" fmla="*/ 2683391 w 6753225"/>
              <a:gd name="connsiteY51" fmla="*/ 350116 h 926123"/>
              <a:gd name="connsiteX52" fmla="*/ 2743200 w 6753225"/>
              <a:gd name="connsiteY52" fmla="*/ 40274 h 926123"/>
              <a:gd name="connsiteX53" fmla="*/ 2767538 w 6753225"/>
              <a:gd name="connsiteY53" fmla="*/ 237920 h 926123"/>
              <a:gd name="connsiteX54" fmla="*/ 2809875 w 6753225"/>
              <a:gd name="connsiteY54" fmla="*/ 554624 h 926123"/>
              <a:gd name="connsiteX55" fmla="*/ 2847975 w 6753225"/>
              <a:gd name="connsiteY55" fmla="*/ 345074 h 926123"/>
              <a:gd name="connsiteX56" fmla="*/ 2895600 w 6753225"/>
              <a:gd name="connsiteY56" fmla="*/ 735599 h 926123"/>
              <a:gd name="connsiteX57" fmla="*/ 2962275 w 6753225"/>
              <a:gd name="connsiteY57" fmla="*/ 468899 h 926123"/>
              <a:gd name="connsiteX58" fmla="*/ 3019425 w 6753225"/>
              <a:gd name="connsiteY58" fmla="*/ 745124 h 926123"/>
              <a:gd name="connsiteX59" fmla="*/ 3067050 w 6753225"/>
              <a:gd name="connsiteY59" fmla="*/ 497474 h 926123"/>
              <a:gd name="connsiteX60" fmla="*/ 3133725 w 6753225"/>
              <a:gd name="connsiteY60" fmla="*/ 792749 h 926123"/>
              <a:gd name="connsiteX61" fmla="*/ 3190875 w 6753225"/>
              <a:gd name="connsiteY61" fmla="*/ 402224 h 926123"/>
              <a:gd name="connsiteX62" fmla="*/ 3219450 w 6753225"/>
              <a:gd name="connsiteY62" fmla="*/ 687974 h 926123"/>
              <a:gd name="connsiteX63" fmla="*/ 3333750 w 6753225"/>
              <a:gd name="connsiteY63" fmla="*/ 440324 h 926123"/>
              <a:gd name="connsiteX64" fmla="*/ 3314700 w 6753225"/>
              <a:gd name="connsiteY64" fmla="*/ 668924 h 926123"/>
              <a:gd name="connsiteX65" fmla="*/ 3409950 w 6753225"/>
              <a:gd name="connsiteY65" fmla="*/ 526049 h 926123"/>
              <a:gd name="connsiteX66" fmla="*/ 3457575 w 6753225"/>
              <a:gd name="connsiteY66" fmla="*/ 268874 h 926123"/>
              <a:gd name="connsiteX67" fmla="*/ 3491234 w 6753225"/>
              <a:gd name="connsiteY67" fmla="*/ 630824 h 926123"/>
              <a:gd name="connsiteX68" fmla="*/ 3544469 w 6753225"/>
              <a:gd name="connsiteY68" fmla="*/ 485728 h 926123"/>
              <a:gd name="connsiteX69" fmla="*/ 3580961 w 6753225"/>
              <a:gd name="connsiteY69" fmla="*/ 754023 h 926123"/>
              <a:gd name="connsiteX70" fmla="*/ 3600450 w 6753225"/>
              <a:gd name="connsiteY70" fmla="*/ 840374 h 926123"/>
              <a:gd name="connsiteX71" fmla="*/ 3676650 w 6753225"/>
              <a:gd name="connsiteY71" fmla="*/ 440324 h 926123"/>
              <a:gd name="connsiteX72" fmla="*/ 3686175 w 6753225"/>
              <a:gd name="connsiteY72" fmla="*/ 516524 h 926123"/>
              <a:gd name="connsiteX73" fmla="*/ 3736664 w 6753225"/>
              <a:gd name="connsiteY73" fmla="*/ 773699 h 926123"/>
              <a:gd name="connsiteX74" fmla="*/ 3771900 w 6753225"/>
              <a:gd name="connsiteY74" fmla="*/ 468899 h 926123"/>
              <a:gd name="connsiteX75" fmla="*/ 3790950 w 6753225"/>
              <a:gd name="connsiteY75" fmla="*/ 287924 h 926123"/>
              <a:gd name="connsiteX76" fmla="*/ 3838575 w 6753225"/>
              <a:gd name="connsiteY76" fmla="*/ 392699 h 926123"/>
              <a:gd name="connsiteX77" fmla="*/ 3876792 w 6753225"/>
              <a:gd name="connsiteY77" fmla="*/ 569759 h 926123"/>
              <a:gd name="connsiteX78" fmla="*/ 3914775 w 6753225"/>
              <a:gd name="connsiteY78" fmla="*/ 316499 h 926123"/>
              <a:gd name="connsiteX79" fmla="*/ 3943350 w 6753225"/>
              <a:gd name="connsiteY79" fmla="*/ 602249 h 926123"/>
              <a:gd name="connsiteX80" fmla="*/ 4010025 w 6753225"/>
              <a:gd name="connsiteY80" fmla="*/ 221249 h 926123"/>
              <a:gd name="connsiteX81" fmla="*/ 4038600 w 6753225"/>
              <a:gd name="connsiteY81" fmla="*/ 554624 h 926123"/>
              <a:gd name="connsiteX82" fmla="*/ 4105275 w 6753225"/>
              <a:gd name="connsiteY82" fmla="*/ 249824 h 926123"/>
              <a:gd name="connsiteX83" fmla="*/ 4152900 w 6753225"/>
              <a:gd name="connsiteY83" fmla="*/ 468899 h 926123"/>
              <a:gd name="connsiteX84" fmla="*/ 4181475 w 6753225"/>
              <a:gd name="connsiteY84" fmla="*/ 602249 h 926123"/>
              <a:gd name="connsiteX85" fmla="*/ 4219575 w 6753225"/>
              <a:gd name="connsiteY85" fmla="*/ 487949 h 926123"/>
              <a:gd name="connsiteX86" fmla="*/ 4267200 w 6753225"/>
              <a:gd name="connsiteY86" fmla="*/ 840374 h 926123"/>
              <a:gd name="connsiteX87" fmla="*/ 4286250 w 6753225"/>
              <a:gd name="connsiteY87" fmla="*/ 602249 h 926123"/>
              <a:gd name="connsiteX88" fmla="*/ 4381500 w 6753225"/>
              <a:gd name="connsiteY88" fmla="*/ 926099 h 926123"/>
              <a:gd name="connsiteX89" fmla="*/ 4429125 w 6753225"/>
              <a:gd name="connsiteY89" fmla="*/ 621299 h 926123"/>
              <a:gd name="connsiteX90" fmla="*/ 4457700 w 6753225"/>
              <a:gd name="connsiteY90" fmla="*/ 916574 h 926123"/>
              <a:gd name="connsiteX91" fmla="*/ 4543425 w 6753225"/>
              <a:gd name="connsiteY91" fmla="*/ 554624 h 926123"/>
              <a:gd name="connsiteX92" fmla="*/ 4581525 w 6753225"/>
              <a:gd name="connsiteY92" fmla="*/ 745124 h 926123"/>
              <a:gd name="connsiteX93" fmla="*/ 4585118 w 6753225"/>
              <a:gd name="connsiteY93" fmla="*/ 462312 h 926123"/>
              <a:gd name="connsiteX94" fmla="*/ 4641216 w 6753225"/>
              <a:gd name="connsiteY94" fmla="*/ 518410 h 926123"/>
              <a:gd name="connsiteX95" fmla="*/ 4672334 w 6753225"/>
              <a:gd name="connsiteY95" fmla="*/ 328244 h 926123"/>
              <a:gd name="connsiteX96" fmla="*/ 4705350 w 6753225"/>
              <a:gd name="connsiteY96" fmla="*/ 678449 h 926123"/>
              <a:gd name="connsiteX97" fmla="*/ 4752975 w 6753225"/>
              <a:gd name="connsiteY97" fmla="*/ 202199 h 926123"/>
              <a:gd name="connsiteX98" fmla="*/ 4819650 w 6753225"/>
              <a:gd name="connsiteY98" fmla="*/ 459374 h 926123"/>
              <a:gd name="connsiteX99" fmla="*/ 4914900 w 6753225"/>
              <a:gd name="connsiteY99" fmla="*/ 202199 h 926123"/>
              <a:gd name="connsiteX100" fmla="*/ 4914900 w 6753225"/>
              <a:gd name="connsiteY100" fmla="*/ 526049 h 926123"/>
              <a:gd name="connsiteX101" fmla="*/ 5010150 w 6753225"/>
              <a:gd name="connsiteY101" fmla="*/ 116474 h 926123"/>
              <a:gd name="connsiteX102" fmla="*/ 5038725 w 6753225"/>
              <a:gd name="connsiteY102" fmla="*/ 468899 h 926123"/>
              <a:gd name="connsiteX103" fmla="*/ 5105400 w 6753225"/>
              <a:gd name="connsiteY103" fmla="*/ 116474 h 926123"/>
              <a:gd name="connsiteX104" fmla="*/ 5153025 w 6753225"/>
              <a:gd name="connsiteY104" fmla="*/ 649874 h 926123"/>
              <a:gd name="connsiteX105" fmla="*/ 5210175 w 6753225"/>
              <a:gd name="connsiteY105" fmla="*/ 240299 h 926123"/>
              <a:gd name="connsiteX106" fmla="*/ 5248275 w 6753225"/>
              <a:gd name="connsiteY106" fmla="*/ 326024 h 926123"/>
              <a:gd name="connsiteX107" fmla="*/ 5276850 w 6753225"/>
              <a:gd name="connsiteY107" fmla="*/ 516524 h 926123"/>
              <a:gd name="connsiteX108" fmla="*/ 5308785 w 6753225"/>
              <a:gd name="connsiteY108" fmla="*/ 316457 h 926123"/>
              <a:gd name="connsiteX109" fmla="*/ 5372100 w 6753225"/>
              <a:gd name="connsiteY109" fmla="*/ 268874 h 926123"/>
              <a:gd name="connsiteX110" fmla="*/ 5422589 w 6753225"/>
              <a:gd name="connsiteY110" fmla="*/ 708718 h 926123"/>
              <a:gd name="connsiteX111" fmla="*/ 5448300 w 6753225"/>
              <a:gd name="connsiteY111" fmla="*/ 383174 h 926123"/>
              <a:gd name="connsiteX112" fmla="*/ 5457825 w 6753225"/>
              <a:gd name="connsiteY112" fmla="*/ 59324 h 926123"/>
              <a:gd name="connsiteX113" fmla="*/ 5524500 w 6753225"/>
              <a:gd name="connsiteY113" fmla="*/ 287924 h 926123"/>
              <a:gd name="connsiteX114" fmla="*/ 5600700 w 6753225"/>
              <a:gd name="connsiteY114" fmla="*/ 183149 h 926123"/>
              <a:gd name="connsiteX115" fmla="*/ 5629275 w 6753225"/>
              <a:gd name="connsiteY115" fmla="*/ 430799 h 926123"/>
              <a:gd name="connsiteX116" fmla="*/ 5685899 w 6753225"/>
              <a:gd name="connsiteY116" fmla="*/ 230248 h 926123"/>
              <a:gd name="connsiteX117" fmla="*/ 5735131 w 6753225"/>
              <a:gd name="connsiteY117" fmla="*/ 322067 h 926123"/>
              <a:gd name="connsiteX118" fmla="*/ 5753100 w 6753225"/>
              <a:gd name="connsiteY118" fmla="*/ 611774 h 926123"/>
              <a:gd name="connsiteX119" fmla="*/ 5781675 w 6753225"/>
              <a:gd name="connsiteY119" fmla="*/ 478424 h 926123"/>
              <a:gd name="connsiteX120" fmla="*/ 5857875 w 6753225"/>
              <a:gd name="connsiteY120" fmla="*/ 611774 h 926123"/>
              <a:gd name="connsiteX121" fmla="*/ 5895975 w 6753225"/>
              <a:gd name="connsiteY121" fmla="*/ 259349 h 926123"/>
              <a:gd name="connsiteX122" fmla="*/ 5915025 w 6753225"/>
              <a:gd name="connsiteY122" fmla="*/ 745124 h 926123"/>
              <a:gd name="connsiteX123" fmla="*/ 5972175 w 6753225"/>
              <a:gd name="connsiteY123" fmla="*/ 611774 h 926123"/>
              <a:gd name="connsiteX124" fmla="*/ 6057900 w 6753225"/>
              <a:gd name="connsiteY124" fmla="*/ 868949 h 926123"/>
              <a:gd name="connsiteX125" fmla="*/ 6105525 w 6753225"/>
              <a:gd name="connsiteY125" fmla="*/ 478424 h 926123"/>
              <a:gd name="connsiteX126" fmla="*/ 6143625 w 6753225"/>
              <a:gd name="connsiteY126" fmla="*/ 868949 h 926123"/>
              <a:gd name="connsiteX127" fmla="*/ 6245011 w 6753225"/>
              <a:gd name="connsiteY127" fmla="*/ 353431 h 926123"/>
              <a:gd name="connsiteX128" fmla="*/ 6286500 w 6753225"/>
              <a:gd name="connsiteY128" fmla="*/ 564149 h 926123"/>
              <a:gd name="connsiteX129" fmla="*/ 6324600 w 6753225"/>
              <a:gd name="connsiteY129" fmla="*/ 364124 h 926123"/>
              <a:gd name="connsiteX130" fmla="*/ 6372225 w 6753225"/>
              <a:gd name="connsiteY130" fmla="*/ 707024 h 926123"/>
              <a:gd name="connsiteX131" fmla="*/ 6419528 w 6753225"/>
              <a:gd name="connsiteY131" fmla="*/ 619387 h 926123"/>
              <a:gd name="connsiteX132" fmla="*/ 6457950 w 6753225"/>
              <a:gd name="connsiteY132" fmla="*/ 421274 h 926123"/>
              <a:gd name="connsiteX133" fmla="*/ 6515100 w 6753225"/>
              <a:gd name="connsiteY133" fmla="*/ 678449 h 926123"/>
              <a:gd name="connsiteX134" fmla="*/ 6562725 w 6753225"/>
              <a:gd name="connsiteY134" fmla="*/ 468899 h 926123"/>
              <a:gd name="connsiteX135" fmla="*/ 6610350 w 6753225"/>
              <a:gd name="connsiteY135" fmla="*/ 678449 h 926123"/>
              <a:gd name="connsiteX136" fmla="*/ 6667500 w 6753225"/>
              <a:gd name="connsiteY136" fmla="*/ 278399 h 926123"/>
              <a:gd name="connsiteX137" fmla="*/ 6734175 w 6753225"/>
              <a:gd name="connsiteY137" fmla="*/ 592724 h 926123"/>
              <a:gd name="connsiteX138" fmla="*/ 6753225 w 6753225"/>
              <a:gd name="connsiteY138" fmla="*/ 459374 h 926123"/>
              <a:gd name="connsiteX0" fmla="*/ 0 w 6753225"/>
              <a:gd name="connsiteY0" fmla="*/ 497474 h 926123"/>
              <a:gd name="connsiteX1" fmla="*/ 28575 w 6753225"/>
              <a:gd name="connsiteY1" fmla="*/ 297449 h 926123"/>
              <a:gd name="connsiteX2" fmla="*/ 76200 w 6753225"/>
              <a:gd name="connsiteY2" fmla="*/ 183149 h 926123"/>
              <a:gd name="connsiteX3" fmla="*/ 133350 w 6753225"/>
              <a:gd name="connsiteY3" fmla="*/ 516524 h 926123"/>
              <a:gd name="connsiteX4" fmla="*/ 142875 w 6753225"/>
              <a:gd name="connsiteY4" fmla="*/ 135524 h 926123"/>
              <a:gd name="connsiteX5" fmla="*/ 180975 w 6753225"/>
              <a:gd name="connsiteY5" fmla="*/ 11699 h 926123"/>
              <a:gd name="connsiteX6" fmla="*/ 238125 w 6753225"/>
              <a:gd name="connsiteY6" fmla="*/ 392699 h 926123"/>
              <a:gd name="connsiteX7" fmla="*/ 342900 w 6753225"/>
              <a:gd name="connsiteY7" fmla="*/ 364124 h 926123"/>
              <a:gd name="connsiteX8" fmla="*/ 409575 w 6753225"/>
              <a:gd name="connsiteY8" fmla="*/ 840374 h 926123"/>
              <a:gd name="connsiteX9" fmla="*/ 476250 w 6753225"/>
              <a:gd name="connsiteY9" fmla="*/ 611774 h 926123"/>
              <a:gd name="connsiteX10" fmla="*/ 552450 w 6753225"/>
              <a:gd name="connsiteY10" fmla="*/ 611774 h 926123"/>
              <a:gd name="connsiteX11" fmla="*/ 590550 w 6753225"/>
              <a:gd name="connsiteY11" fmla="*/ 354599 h 926123"/>
              <a:gd name="connsiteX12" fmla="*/ 647700 w 6753225"/>
              <a:gd name="connsiteY12" fmla="*/ 592724 h 926123"/>
              <a:gd name="connsiteX13" fmla="*/ 704850 w 6753225"/>
              <a:gd name="connsiteY13" fmla="*/ 392699 h 926123"/>
              <a:gd name="connsiteX14" fmla="*/ 790575 w 6753225"/>
              <a:gd name="connsiteY14" fmla="*/ 345074 h 926123"/>
              <a:gd name="connsiteX15" fmla="*/ 838200 w 6753225"/>
              <a:gd name="connsiteY15" fmla="*/ 87899 h 926123"/>
              <a:gd name="connsiteX16" fmla="*/ 895350 w 6753225"/>
              <a:gd name="connsiteY16" fmla="*/ 516524 h 926123"/>
              <a:gd name="connsiteX17" fmla="*/ 952500 w 6753225"/>
              <a:gd name="connsiteY17" fmla="*/ 392699 h 926123"/>
              <a:gd name="connsiteX18" fmla="*/ 990600 w 6753225"/>
              <a:gd name="connsiteY18" fmla="*/ 649874 h 926123"/>
              <a:gd name="connsiteX19" fmla="*/ 1057275 w 6753225"/>
              <a:gd name="connsiteY19" fmla="*/ 459374 h 926123"/>
              <a:gd name="connsiteX20" fmla="*/ 1104900 w 6753225"/>
              <a:gd name="connsiteY20" fmla="*/ 592724 h 926123"/>
              <a:gd name="connsiteX21" fmla="*/ 1133475 w 6753225"/>
              <a:gd name="connsiteY21" fmla="*/ 345074 h 926123"/>
              <a:gd name="connsiteX22" fmla="*/ 1209675 w 6753225"/>
              <a:gd name="connsiteY22" fmla="*/ 459374 h 926123"/>
              <a:gd name="connsiteX23" fmla="*/ 1257300 w 6753225"/>
              <a:gd name="connsiteY23" fmla="*/ 459374 h 926123"/>
              <a:gd name="connsiteX24" fmla="*/ 1333500 w 6753225"/>
              <a:gd name="connsiteY24" fmla="*/ 335549 h 926123"/>
              <a:gd name="connsiteX25" fmla="*/ 1390650 w 6753225"/>
              <a:gd name="connsiteY25" fmla="*/ 611774 h 926123"/>
              <a:gd name="connsiteX26" fmla="*/ 1419225 w 6753225"/>
              <a:gd name="connsiteY26" fmla="*/ 678449 h 926123"/>
              <a:gd name="connsiteX27" fmla="*/ 1485900 w 6753225"/>
              <a:gd name="connsiteY27" fmla="*/ 487949 h 926123"/>
              <a:gd name="connsiteX28" fmla="*/ 1524000 w 6753225"/>
              <a:gd name="connsiteY28" fmla="*/ 764174 h 926123"/>
              <a:gd name="connsiteX29" fmla="*/ 1638300 w 6753225"/>
              <a:gd name="connsiteY29" fmla="*/ 440324 h 926123"/>
              <a:gd name="connsiteX30" fmla="*/ 1676400 w 6753225"/>
              <a:gd name="connsiteY30" fmla="*/ 707024 h 926123"/>
              <a:gd name="connsiteX31" fmla="*/ 1762125 w 6753225"/>
              <a:gd name="connsiteY31" fmla="*/ 373649 h 926123"/>
              <a:gd name="connsiteX32" fmla="*/ 1800225 w 6753225"/>
              <a:gd name="connsiteY32" fmla="*/ 487949 h 926123"/>
              <a:gd name="connsiteX33" fmla="*/ 1876425 w 6753225"/>
              <a:gd name="connsiteY33" fmla="*/ 135524 h 926123"/>
              <a:gd name="connsiteX34" fmla="*/ 1929134 w 6753225"/>
              <a:gd name="connsiteY34" fmla="*/ 312584 h 926123"/>
              <a:gd name="connsiteX35" fmla="*/ 2000250 w 6753225"/>
              <a:gd name="connsiteY35" fmla="*/ 78374 h 926123"/>
              <a:gd name="connsiteX36" fmla="*/ 2020469 w 6753225"/>
              <a:gd name="connsiteY36" fmla="*/ 449849 h 926123"/>
              <a:gd name="connsiteX37" fmla="*/ 2076450 w 6753225"/>
              <a:gd name="connsiteY37" fmla="*/ 211724 h 926123"/>
              <a:gd name="connsiteX38" fmla="*/ 2125244 w 6753225"/>
              <a:gd name="connsiteY38" fmla="*/ 445408 h 926123"/>
              <a:gd name="connsiteX39" fmla="*/ 2209800 w 6753225"/>
              <a:gd name="connsiteY39" fmla="*/ 125999 h 926123"/>
              <a:gd name="connsiteX40" fmla="*/ 2222714 w 6753225"/>
              <a:gd name="connsiteY40" fmla="*/ 421274 h 926123"/>
              <a:gd name="connsiteX41" fmla="*/ 2247374 w 6753225"/>
              <a:gd name="connsiteY41" fmla="*/ 463289 h 926123"/>
              <a:gd name="connsiteX42" fmla="*/ 2324100 w 6753225"/>
              <a:gd name="connsiteY42" fmla="*/ 249824 h 926123"/>
              <a:gd name="connsiteX43" fmla="*/ 2324100 w 6753225"/>
              <a:gd name="connsiteY43" fmla="*/ 326024 h 926123"/>
              <a:gd name="connsiteX44" fmla="*/ 2370673 w 6753225"/>
              <a:gd name="connsiteY44" fmla="*/ 640349 h 926123"/>
              <a:gd name="connsiteX45" fmla="*/ 2438400 w 6753225"/>
              <a:gd name="connsiteY45" fmla="*/ 354599 h 926123"/>
              <a:gd name="connsiteX46" fmla="*/ 2466975 w 6753225"/>
              <a:gd name="connsiteY46" fmla="*/ 468899 h 926123"/>
              <a:gd name="connsiteX47" fmla="*/ 2514600 w 6753225"/>
              <a:gd name="connsiteY47" fmla="*/ 30749 h 926123"/>
              <a:gd name="connsiteX48" fmla="*/ 2571750 w 6753225"/>
              <a:gd name="connsiteY48" fmla="*/ 354599 h 926123"/>
              <a:gd name="connsiteX49" fmla="*/ 2620544 w 6753225"/>
              <a:gd name="connsiteY49" fmla="*/ 143354 h 926123"/>
              <a:gd name="connsiteX50" fmla="*/ 2628900 w 6753225"/>
              <a:gd name="connsiteY50" fmla="*/ 440324 h 926123"/>
              <a:gd name="connsiteX51" fmla="*/ 2683391 w 6753225"/>
              <a:gd name="connsiteY51" fmla="*/ 350116 h 926123"/>
              <a:gd name="connsiteX52" fmla="*/ 2743200 w 6753225"/>
              <a:gd name="connsiteY52" fmla="*/ 40274 h 926123"/>
              <a:gd name="connsiteX53" fmla="*/ 2767538 w 6753225"/>
              <a:gd name="connsiteY53" fmla="*/ 237920 h 926123"/>
              <a:gd name="connsiteX54" fmla="*/ 2809875 w 6753225"/>
              <a:gd name="connsiteY54" fmla="*/ 554624 h 926123"/>
              <a:gd name="connsiteX55" fmla="*/ 2847975 w 6753225"/>
              <a:gd name="connsiteY55" fmla="*/ 345074 h 926123"/>
              <a:gd name="connsiteX56" fmla="*/ 2895600 w 6753225"/>
              <a:gd name="connsiteY56" fmla="*/ 735599 h 926123"/>
              <a:gd name="connsiteX57" fmla="*/ 2962275 w 6753225"/>
              <a:gd name="connsiteY57" fmla="*/ 468899 h 926123"/>
              <a:gd name="connsiteX58" fmla="*/ 3019425 w 6753225"/>
              <a:gd name="connsiteY58" fmla="*/ 745124 h 926123"/>
              <a:gd name="connsiteX59" fmla="*/ 3067050 w 6753225"/>
              <a:gd name="connsiteY59" fmla="*/ 497474 h 926123"/>
              <a:gd name="connsiteX60" fmla="*/ 3133725 w 6753225"/>
              <a:gd name="connsiteY60" fmla="*/ 792749 h 926123"/>
              <a:gd name="connsiteX61" fmla="*/ 3190875 w 6753225"/>
              <a:gd name="connsiteY61" fmla="*/ 402224 h 926123"/>
              <a:gd name="connsiteX62" fmla="*/ 3219450 w 6753225"/>
              <a:gd name="connsiteY62" fmla="*/ 687974 h 926123"/>
              <a:gd name="connsiteX63" fmla="*/ 3333750 w 6753225"/>
              <a:gd name="connsiteY63" fmla="*/ 440324 h 926123"/>
              <a:gd name="connsiteX64" fmla="*/ 3314700 w 6753225"/>
              <a:gd name="connsiteY64" fmla="*/ 668924 h 926123"/>
              <a:gd name="connsiteX65" fmla="*/ 3409950 w 6753225"/>
              <a:gd name="connsiteY65" fmla="*/ 526049 h 926123"/>
              <a:gd name="connsiteX66" fmla="*/ 3457575 w 6753225"/>
              <a:gd name="connsiteY66" fmla="*/ 268874 h 926123"/>
              <a:gd name="connsiteX67" fmla="*/ 3491234 w 6753225"/>
              <a:gd name="connsiteY67" fmla="*/ 630824 h 926123"/>
              <a:gd name="connsiteX68" fmla="*/ 3544469 w 6753225"/>
              <a:gd name="connsiteY68" fmla="*/ 485728 h 926123"/>
              <a:gd name="connsiteX69" fmla="*/ 3580961 w 6753225"/>
              <a:gd name="connsiteY69" fmla="*/ 754023 h 926123"/>
              <a:gd name="connsiteX70" fmla="*/ 3600450 w 6753225"/>
              <a:gd name="connsiteY70" fmla="*/ 840374 h 926123"/>
              <a:gd name="connsiteX71" fmla="*/ 3676650 w 6753225"/>
              <a:gd name="connsiteY71" fmla="*/ 440324 h 926123"/>
              <a:gd name="connsiteX72" fmla="*/ 3686175 w 6753225"/>
              <a:gd name="connsiteY72" fmla="*/ 516524 h 926123"/>
              <a:gd name="connsiteX73" fmla="*/ 3736664 w 6753225"/>
              <a:gd name="connsiteY73" fmla="*/ 773699 h 926123"/>
              <a:gd name="connsiteX74" fmla="*/ 3771900 w 6753225"/>
              <a:gd name="connsiteY74" fmla="*/ 468899 h 926123"/>
              <a:gd name="connsiteX75" fmla="*/ 3790950 w 6753225"/>
              <a:gd name="connsiteY75" fmla="*/ 287924 h 926123"/>
              <a:gd name="connsiteX76" fmla="*/ 3838575 w 6753225"/>
              <a:gd name="connsiteY76" fmla="*/ 392699 h 926123"/>
              <a:gd name="connsiteX77" fmla="*/ 3876792 w 6753225"/>
              <a:gd name="connsiteY77" fmla="*/ 569759 h 926123"/>
              <a:gd name="connsiteX78" fmla="*/ 3914775 w 6753225"/>
              <a:gd name="connsiteY78" fmla="*/ 316499 h 926123"/>
              <a:gd name="connsiteX79" fmla="*/ 3943350 w 6753225"/>
              <a:gd name="connsiteY79" fmla="*/ 602249 h 926123"/>
              <a:gd name="connsiteX80" fmla="*/ 4010025 w 6753225"/>
              <a:gd name="connsiteY80" fmla="*/ 221249 h 926123"/>
              <a:gd name="connsiteX81" fmla="*/ 4038600 w 6753225"/>
              <a:gd name="connsiteY81" fmla="*/ 554624 h 926123"/>
              <a:gd name="connsiteX82" fmla="*/ 4105275 w 6753225"/>
              <a:gd name="connsiteY82" fmla="*/ 249824 h 926123"/>
              <a:gd name="connsiteX83" fmla="*/ 4152900 w 6753225"/>
              <a:gd name="connsiteY83" fmla="*/ 468899 h 926123"/>
              <a:gd name="connsiteX84" fmla="*/ 4181475 w 6753225"/>
              <a:gd name="connsiteY84" fmla="*/ 602249 h 926123"/>
              <a:gd name="connsiteX85" fmla="*/ 4219575 w 6753225"/>
              <a:gd name="connsiteY85" fmla="*/ 487949 h 926123"/>
              <a:gd name="connsiteX86" fmla="*/ 4267200 w 6753225"/>
              <a:gd name="connsiteY86" fmla="*/ 840374 h 926123"/>
              <a:gd name="connsiteX87" fmla="*/ 4286250 w 6753225"/>
              <a:gd name="connsiteY87" fmla="*/ 602249 h 926123"/>
              <a:gd name="connsiteX88" fmla="*/ 4381500 w 6753225"/>
              <a:gd name="connsiteY88" fmla="*/ 926099 h 926123"/>
              <a:gd name="connsiteX89" fmla="*/ 4429125 w 6753225"/>
              <a:gd name="connsiteY89" fmla="*/ 621299 h 926123"/>
              <a:gd name="connsiteX90" fmla="*/ 4457700 w 6753225"/>
              <a:gd name="connsiteY90" fmla="*/ 916574 h 926123"/>
              <a:gd name="connsiteX91" fmla="*/ 4543425 w 6753225"/>
              <a:gd name="connsiteY91" fmla="*/ 554624 h 926123"/>
              <a:gd name="connsiteX92" fmla="*/ 4581525 w 6753225"/>
              <a:gd name="connsiteY92" fmla="*/ 745124 h 926123"/>
              <a:gd name="connsiteX93" fmla="*/ 4585118 w 6753225"/>
              <a:gd name="connsiteY93" fmla="*/ 462312 h 926123"/>
              <a:gd name="connsiteX94" fmla="*/ 4641216 w 6753225"/>
              <a:gd name="connsiteY94" fmla="*/ 518410 h 926123"/>
              <a:gd name="connsiteX95" fmla="*/ 4672334 w 6753225"/>
              <a:gd name="connsiteY95" fmla="*/ 328244 h 926123"/>
              <a:gd name="connsiteX96" fmla="*/ 4705350 w 6753225"/>
              <a:gd name="connsiteY96" fmla="*/ 678449 h 926123"/>
              <a:gd name="connsiteX97" fmla="*/ 4752975 w 6753225"/>
              <a:gd name="connsiteY97" fmla="*/ 202199 h 926123"/>
              <a:gd name="connsiteX98" fmla="*/ 4819650 w 6753225"/>
              <a:gd name="connsiteY98" fmla="*/ 459374 h 926123"/>
              <a:gd name="connsiteX99" fmla="*/ 4914900 w 6753225"/>
              <a:gd name="connsiteY99" fmla="*/ 202199 h 926123"/>
              <a:gd name="connsiteX100" fmla="*/ 4914900 w 6753225"/>
              <a:gd name="connsiteY100" fmla="*/ 526049 h 926123"/>
              <a:gd name="connsiteX101" fmla="*/ 5010150 w 6753225"/>
              <a:gd name="connsiteY101" fmla="*/ 116474 h 926123"/>
              <a:gd name="connsiteX102" fmla="*/ 5038725 w 6753225"/>
              <a:gd name="connsiteY102" fmla="*/ 468899 h 926123"/>
              <a:gd name="connsiteX103" fmla="*/ 5105400 w 6753225"/>
              <a:gd name="connsiteY103" fmla="*/ 116474 h 926123"/>
              <a:gd name="connsiteX104" fmla="*/ 5153025 w 6753225"/>
              <a:gd name="connsiteY104" fmla="*/ 649874 h 926123"/>
              <a:gd name="connsiteX105" fmla="*/ 5210175 w 6753225"/>
              <a:gd name="connsiteY105" fmla="*/ 240299 h 926123"/>
              <a:gd name="connsiteX106" fmla="*/ 5248275 w 6753225"/>
              <a:gd name="connsiteY106" fmla="*/ 326024 h 926123"/>
              <a:gd name="connsiteX107" fmla="*/ 5276850 w 6753225"/>
              <a:gd name="connsiteY107" fmla="*/ 516524 h 926123"/>
              <a:gd name="connsiteX108" fmla="*/ 5308785 w 6753225"/>
              <a:gd name="connsiteY108" fmla="*/ 316457 h 926123"/>
              <a:gd name="connsiteX109" fmla="*/ 5372100 w 6753225"/>
              <a:gd name="connsiteY109" fmla="*/ 268874 h 926123"/>
              <a:gd name="connsiteX110" fmla="*/ 5422589 w 6753225"/>
              <a:gd name="connsiteY110" fmla="*/ 708718 h 926123"/>
              <a:gd name="connsiteX111" fmla="*/ 5448300 w 6753225"/>
              <a:gd name="connsiteY111" fmla="*/ 383174 h 926123"/>
              <a:gd name="connsiteX112" fmla="*/ 5457825 w 6753225"/>
              <a:gd name="connsiteY112" fmla="*/ 59324 h 926123"/>
              <a:gd name="connsiteX113" fmla="*/ 5524500 w 6753225"/>
              <a:gd name="connsiteY113" fmla="*/ 287924 h 926123"/>
              <a:gd name="connsiteX114" fmla="*/ 5600700 w 6753225"/>
              <a:gd name="connsiteY114" fmla="*/ 183149 h 926123"/>
              <a:gd name="connsiteX115" fmla="*/ 5629275 w 6753225"/>
              <a:gd name="connsiteY115" fmla="*/ 430799 h 926123"/>
              <a:gd name="connsiteX116" fmla="*/ 5685899 w 6753225"/>
              <a:gd name="connsiteY116" fmla="*/ 230248 h 926123"/>
              <a:gd name="connsiteX117" fmla="*/ 5735131 w 6753225"/>
              <a:gd name="connsiteY117" fmla="*/ 322067 h 926123"/>
              <a:gd name="connsiteX118" fmla="*/ 5753100 w 6753225"/>
              <a:gd name="connsiteY118" fmla="*/ 611774 h 926123"/>
              <a:gd name="connsiteX119" fmla="*/ 5781675 w 6753225"/>
              <a:gd name="connsiteY119" fmla="*/ 478424 h 926123"/>
              <a:gd name="connsiteX120" fmla="*/ 5857875 w 6753225"/>
              <a:gd name="connsiteY120" fmla="*/ 611774 h 926123"/>
              <a:gd name="connsiteX121" fmla="*/ 5895975 w 6753225"/>
              <a:gd name="connsiteY121" fmla="*/ 259349 h 926123"/>
              <a:gd name="connsiteX122" fmla="*/ 5915025 w 6753225"/>
              <a:gd name="connsiteY122" fmla="*/ 745124 h 926123"/>
              <a:gd name="connsiteX123" fmla="*/ 5972175 w 6753225"/>
              <a:gd name="connsiteY123" fmla="*/ 611774 h 926123"/>
              <a:gd name="connsiteX124" fmla="*/ 6057900 w 6753225"/>
              <a:gd name="connsiteY124" fmla="*/ 868949 h 926123"/>
              <a:gd name="connsiteX125" fmla="*/ 6105525 w 6753225"/>
              <a:gd name="connsiteY125" fmla="*/ 478424 h 926123"/>
              <a:gd name="connsiteX126" fmla="*/ 6143625 w 6753225"/>
              <a:gd name="connsiteY126" fmla="*/ 868949 h 926123"/>
              <a:gd name="connsiteX127" fmla="*/ 6245011 w 6753225"/>
              <a:gd name="connsiteY127" fmla="*/ 353431 h 926123"/>
              <a:gd name="connsiteX128" fmla="*/ 6286500 w 6753225"/>
              <a:gd name="connsiteY128" fmla="*/ 564149 h 926123"/>
              <a:gd name="connsiteX129" fmla="*/ 6324600 w 6753225"/>
              <a:gd name="connsiteY129" fmla="*/ 364124 h 926123"/>
              <a:gd name="connsiteX130" fmla="*/ 6372225 w 6753225"/>
              <a:gd name="connsiteY130" fmla="*/ 707024 h 926123"/>
              <a:gd name="connsiteX131" fmla="*/ 6419528 w 6753225"/>
              <a:gd name="connsiteY131" fmla="*/ 619387 h 926123"/>
              <a:gd name="connsiteX132" fmla="*/ 6457950 w 6753225"/>
              <a:gd name="connsiteY132" fmla="*/ 421274 h 926123"/>
              <a:gd name="connsiteX133" fmla="*/ 6515100 w 6753225"/>
              <a:gd name="connsiteY133" fmla="*/ 678449 h 926123"/>
              <a:gd name="connsiteX134" fmla="*/ 6562725 w 6753225"/>
              <a:gd name="connsiteY134" fmla="*/ 468899 h 926123"/>
              <a:gd name="connsiteX135" fmla="*/ 6610350 w 6753225"/>
              <a:gd name="connsiteY135" fmla="*/ 678449 h 926123"/>
              <a:gd name="connsiteX136" fmla="*/ 6667500 w 6753225"/>
              <a:gd name="connsiteY136" fmla="*/ 278399 h 926123"/>
              <a:gd name="connsiteX137" fmla="*/ 6734175 w 6753225"/>
              <a:gd name="connsiteY137" fmla="*/ 592724 h 926123"/>
              <a:gd name="connsiteX138" fmla="*/ 6753225 w 6753225"/>
              <a:gd name="connsiteY138" fmla="*/ 459374 h 926123"/>
              <a:gd name="connsiteX0" fmla="*/ 0 w 6753225"/>
              <a:gd name="connsiteY0" fmla="*/ 497474 h 926123"/>
              <a:gd name="connsiteX1" fmla="*/ 28575 w 6753225"/>
              <a:gd name="connsiteY1" fmla="*/ 297449 h 926123"/>
              <a:gd name="connsiteX2" fmla="*/ 76200 w 6753225"/>
              <a:gd name="connsiteY2" fmla="*/ 183149 h 926123"/>
              <a:gd name="connsiteX3" fmla="*/ 133350 w 6753225"/>
              <a:gd name="connsiteY3" fmla="*/ 516524 h 926123"/>
              <a:gd name="connsiteX4" fmla="*/ 142875 w 6753225"/>
              <a:gd name="connsiteY4" fmla="*/ 135524 h 926123"/>
              <a:gd name="connsiteX5" fmla="*/ 180975 w 6753225"/>
              <a:gd name="connsiteY5" fmla="*/ 11699 h 926123"/>
              <a:gd name="connsiteX6" fmla="*/ 238125 w 6753225"/>
              <a:gd name="connsiteY6" fmla="*/ 392699 h 926123"/>
              <a:gd name="connsiteX7" fmla="*/ 342900 w 6753225"/>
              <a:gd name="connsiteY7" fmla="*/ 364124 h 926123"/>
              <a:gd name="connsiteX8" fmla="*/ 409575 w 6753225"/>
              <a:gd name="connsiteY8" fmla="*/ 840374 h 926123"/>
              <a:gd name="connsiteX9" fmla="*/ 476250 w 6753225"/>
              <a:gd name="connsiteY9" fmla="*/ 611774 h 926123"/>
              <a:gd name="connsiteX10" fmla="*/ 552450 w 6753225"/>
              <a:gd name="connsiteY10" fmla="*/ 611774 h 926123"/>
              <a:gd name="connsiteX11" fmla="*/ 590550 w 6753225"/>
              <a:gd name="connsiteY11" fmla="*/ 354599 h 926123"/>
              <a:gd name="connsiteX12" fmla="*/ 647700 w 6753225"/>
              <a:gd name="connsiteY12" fmla="*/ 592724 h 926123"/>
              <a:gd name="connsiteX13" fmla="*/ 704850 w 6753225"/>
              <a:gd name="connsiteY13" fmla="*/ 392699 h 926123"/>
              <a:gd name="connsiteX14" fmla="*/ 790575 w 6753225"/>
              <a:gd name="connsiteY14" fmla="*/ 345074 h 926123"/>
              <a:gd name="connsiteX15" fmla="*/ 838200 w 6753225"/>
              <a:gd name="connsiteY15" fmla="*/ 87899 h 926123"/>
              <a:gd name="connsiteX16" fmla="*/ 895350 w 6753225"/>
              <a:gd name="connsiteY16" fmla="*/ 516524 h 926123"/>
              <a:gd name="connsiteX17" fmla="*/ 952500 w 6753225"/>
              <a:gd name="connsiteY17" fmla="*/ 392699 h 926123"/>
              <a:gd name="connsiteX18" fmla="*/ 990600 w 6753225"/>
              <a:gd name="connsiteY18" fmla="*/ 649874 h 926123"/>
              <a:gd name="connsiteX19" fmla="*/ 1057275 w 6753225"/>
              <a:gd name="connsiteY19" fmla="*/ 459374 h 926123"/>
              <a:gd name="connsiteX20" fmla="*/ 1104900 w 6753225"/>
              <a:gd name="connsiteY20" fmla="*/ 592724 h 926123"/>
              <a:gd name="connsiteX21" fmla="*/ 1133475 w 6753225"/>
              <a:gd name="connsiteY21" fmla="*/ 345074 h 926123"/>
              <a:gd name="connsiteX22" fmla="*/ 1209675 w 6753225"/>
              <a:gd name="connsiteY22" fmla="*/ 459374 h 926123"/>
              <a:gd name="connsiteX23" fmla="*/ 1257300 w 6753225"/>
              <a:gd name="connsiteY23" fmla="*/ 459374 h 926123"/>
              <a:gd name="connsiteX24" fmla="*/ 1333500 w 6753225"/>
              <a:gd name="connsiteY24" fmla="*/ 335549 h 926123"/>
              <a:gd name="connsiteX25" fmla="*/ 1390650 w 6753225"/>
              <a:gd name="connsiteY25" fmla="*/ 611774 h 926123"/>
              <a:gd name="connsiteX26" fmla="*/ 1419225 w 6753225"/>
              <a:gd name="connsiteY26" fmla="*/ 678449 h 926123"/>
              <a:gd name="connsiteX27" fmla="*/ 1485900 w 6753225"/>
              <a:gd name="connsiteY27" fmla="*/ 487949 h 926123"/>
              <a:gd name="connsiteX28" fmla="*/ 1524000 w 6753225"/>
              <a:gd name="connsiteY28" fmla="*/ 764174 h 926123"/>
              <a:gd name="connsiteX29" fmla="*/ 1638300 w 6753225"/>
              <a:gd name="connsiteY29" fmla="*/ 440324 h 926123"/>
              <a:gd name="connsiteX30" fmla="*/ 1676400 w 6753225"/>
              <a:gd name="connsiteY30" fmla="*/ 707024 h 926123"/>
              <a:gd name="connsiteX31" fmla="*/ 1762125 w 6753225"/>
              <a:gd name="connsiteY31" fmla="*/ 373649 h 926123"/>
              <a:gd name="connsiteX32" fmla="*/ 1800225 w 6753225"/>
              <a:gd name="connsiteY32" fmla="*/ 487949 h 926123"/>
              <a:gd name="connsiteX33" fmla="*/ 1876425 w 6753225"/>
              <a:gd name="connsiteY33" fmla="*/ 135524 h 926123"/>
              <a:gd name="connsiteX34" fmla="*/ 1929134 w 6753225"/>
              <a:gd name="connsiteY34" fmla="*/ 312584 h 926123"/>
              <a:gd name="connsiteX35" fmla="*/ 2000250 w 6753225"/>
              <a:gd name="connsiteY35" fmla="*/ 78374 h 926123"/>
              <a:gd name="connsiteX36" fmla="*/ 2020469 w 6753225"/>
              <a:gd name="connsiteY36" fmla="*/ 449849 h 926123"/>
              <a:gd name="connsiteX37" fmla="*/ 2076450 w 6753225"/>
              <a:gd name="connsiteY37" fmla="*/ 211724 h 926123"/>
              <a:gd name="connsiteX38" fmla="*/ 2125244 w 6753225"/>
              <a:gd name="connsiteY38" fmla="*/ 445408 h 926123"/>
              <a:gd name="connsiteX39" fmla="*/ 2209800 w 6753225"/>
              <a:gd name="connsiteY39" fmla="*/ 125999 h 926123"/>
              <a:gd name="connsiteX40" fmla="*/ 2222714 w 6753225"/>
              <a:gd name="connsiteY40" fmla="*/ 421274 h 926123"/>
              <a:gd name="connsiteX41" fmla="*/ 2247374 w 6753225"/>
              <a:gd name="connsiteY41" fmla="*/ 463289 h 926123"/>
              <a:gd name="connsiteX42" fmla="*/ 2324100 w 6753225"/>
              <a:gd name="connsiteY42" fmla="*/ 249824 h 926123"/>
              <a:gd name="connsiteX43" fmla="*/ 2324100 w 6753225"/>
              <a:gd name="connsiteY43" fmla="*/ 326024 h 926123"/>
              <a:gd name="connsiteX44" fmla="*/ 2370673 w 6753225"/>
              <a:gd name="connsiteY44" fmla="*/ 640349 h 926123"/>
              <a:gd name="connsiteX45" fmla="*/ 2438400 w 6753225"/>
              <a:gd name="connsiteY45" fmla="*/ 354599 h 926123"/>
              <a:gd name="connsiteX46" fmla="*/ 2466975 w 6753225"/>
              <a:gd name="connsiteY46" fmla="*/ 468899 h 926123"/>
              <a:gd name="connsiteX47" fmla="*/ 2514600 w 6753225"/>
              <a:gd name="connsiteY47" fmla="*/ 30749 h 926123"/>
              <a:gd name="connsiteX48" fmla="*/ 2571750 w 6753225"/>
              <a:gd name="connsiteY48" fmla="*/ 354599 h 926123"/>
              <a:gd name="connsiteX49" fmla="*/ 2620544 w 6753225"/>
              <a:gd name="connsiteY49" fmla="*/ 143354 h 926123"/>
              <a:gd name="connsiteX50" fmla="*/ 2651339 w 6753225"/>
              <a:gd name="connsiteY50" fmla="*/ 434714 h 926123"/>
              <a:gd name="connsiteX51" fmla="*/ 2683391 w 6753225"/>
              <a:gd name="connsiteY51" fmla="*/ 350116 h 926123"/>
              <a:gd name="connsiteX52" fmla="*/ 2743200 w 6753225"/>
              <a:gd name="connsiteY52" fmla="*/ 40274 h 926123"/>
              <a:gd name="connsiteX53" fmla="*/ 2767538 w 6753225"/>
              <a:gd name="connsiteY53" fmla="*/ 237920 h 926123"/>
              <a:gd name="connsiteX54" fmla="*/ 2809875 w 6753225"/>
              <a:gd name="connsiteY54" fmla="*/ 554624 h 926123"/>
              <a:gd name="connsiteX55" fmla="*/ 2847975 w 6753225"/>
              <a:gd name="connsiteY55" fmla="*/ 345074 h 926123"/>
              <a:gd name="connsiteX56" fmla="*/ 2895600 w 6753225"/>
              <a:gd name="connsiteY56" fmla="*/ 735599 h 926123"/>
              <a:gd name="connsiteX57" fmla="*/ 2962275 w 6753225"/>
              <a:gd name="connsiteY57" fmla="*/ 468899 h 926123"/>
              <a:gd name="connsiteX58" fmla="*/ 3019425 w 6753225"/>
              <a:gd name="connsiteY58" fmla="*/ 745124 h 926123"/>
              <a:gd name="connsiteX59" fmla="*/ 3067050 w 6753225"/>
              <a:gd name="connsiteY59" fmla="*/ 497474 h 926123"/>
              <a:gd name="connsiteX60" fmla="*/ 3133725 w 6753225"/>
              <a:gd name="connsiteY60" fmla="*/ 792749 h 926123"/>
              <a:gd name="connsiteX61" fmla="*/ 3190875 w 6753225"/>
              <a:gd name="connsiteY61" fmla="*/ 402224 h 926123"/>
              <a:gd name="connsiteX62" fmla="*/ 3219450 w 6753225"/>
              <a:gd name="connsiteY62" fmla="*/ 687974 h 926123"/>
              <a:gd name="connsiteX63" fmla="*/ 3333750 w 6753225"/>
              <a:gd name="connsiteY63" fmla="*/ 440324 h 926123"/>
              <a:gd name="connsiteX64" fmla="*/ 3314700 w 6753225"/>
              <a:gd name="connsiteY64" fmla="*/ 668924 h 926123"/>
              <a:gd name="connsiteX65" fmla="*/ 3409950 w 6753225"/>
              <a:gd name="connsiteY65" fmla="*/ 526049 h 926123"/>
              <a:gd name="connsiteX66" fmla="*/ 3457575 w 6753225"/>
              <a:gd name="connsiteY66" fmla="*/ 268874 h 926123"/>
              <a:gd name="connsiteX67" fmla="*/ 3491234 w 6753225"/>
              <a:gd name="connsiteY67" fmla="*/ 630824 h 926123"/>
              <a:gd name="connsiteX68" fmla="*/ 3544469 w 6753225"/>
              <a:gd name="connsiteY68" fmla="*/ 485728 h 926123"/>
              <a:gd name="connsiteX69" fmla="*/ 3580961 w 6753225"/>
              <a:gd name="connsiteY69" fmla="*/ 754023 h 926123"/>
              <a:gd name="connsiteX70" fmla="*/ 3600450 w 6753225"/>
              <a:gd name="connsiteY70" fmla="*/ 840374 h 926123"/>
              <a:gd name="connsiteX71" fmla="*/ 3676650 w 6753225"/>
              <a:gd name="connsiteY71" fmla="*/ 440324 h 926123"/>
              <a:gd name="connsiteX72" fmla="*/ 3686175 w 6753225"/>
              <a:gd name="connsiteY72" fmla="*/ 516524 h 926123"/>
              <a:gd name="connsiteX73" fmla="*/ 3736664 w 6753225"/>
              <a:gd name="connsiteY73" fmla="*/ 773699 h 926123"/>
              <a:gd name="connsiteX74" fmla="*/ 3771900 w 6753225"/>
              <a:gd name="connsiteY74" fmla="*/ 468899 h 926123"/>
              <a:gd name="connsiteX75" fmla="*/ 3790950 w 6753225"/>
              <a:gd name="connsiteY75" fmla="*/ 287924 h 926123"/>
              <a:gd name="connsiteX76" fmla="*/ 3838575 w 6753225"/>
              <a:gd name="connsiteY76" fmla="*/ 392699 h 926123"/>
              <a:gd name="connsiteX77" fmla="*/ 3876792 w 6753225"/>
              <a:gd name="connsiteY77" fmla="*/ 569759 h 926123"/>
              <a:gd name="connsiteX78" fmla="*/ 3914775 w 6753225"/>
              <a:gd name="connsiteY78" fmla="*/ 316499 h 926123"/>
              <a:gd name="connsiteX79" fmla="*/ 3943350 w 6753225"/>
              <a:gd name="connsiteY79" fmla="*/ 602249 h 926123"/>
              <a:gd name="connsiteX80" fmla="*/ 4010025 w 6753225"/>
              <a:gd name="connsiteY80" fmla="*/ 221249 h 926123"/>
              <a:gd name="connsiteX81" fmla="*/ 4038600 w 6753225"/>
              <a:gd name="connsiteY81" fmla="*/ 554624 h 926123"/>
              <a:gd name="connsiteX82" fmla="*/ 4105275 w 6753225"/>
              <a:gd name="connsiteY82" fmla="*/ 249824 h 926123"/>
              <a:gd name="connsiteX83" fmla="*/ 4152900 w 6753225"/>
              <a:gd name="connsiteY83" fmla="*/ 468899 h 926123"/>
              <a:gd name="connsiteX84" fmla="*/ 4181475 w 6753225"/>
              <a:gd name="connsiteY84" fmla="*/ 602249 h 926123"/>
              <a:gd name="connsiteX85" fmla="*/ 4219575 w 6753225"/>
              <a:gd name="connsiteY85" fmla="*/ 487949 h 926123"/>
              <a:gd name="connsiteX86" fmla="*/ 4267200 w 6753225"/>
              <a:gd name="connsiteY86" fmla="*/ 840374 h 926123"/>
              <a:gd name="connsiteX87" fmla="*/ 4286250 w 6753225"/>
              <a:gd name="connsiteY87" fmla="*/ 602249 h 926123"/>
              <a:gd name="connsiteX88" fmla="*/ 4381500 w 6753225"/>
              <a:gd name="connsiteY88" fmla="*/ 926099 h 926123"/>
              <a:gd name="connsiteX89" fmla="*/ 4429125 w 6753225"/>
              <a:gd name="connsiteY89" fmla="*/ 621299 h 926123"/>
              <a:gd name="connsiteX90" fmla="*/ 4457700 w 6753225"/>
              <a:gd name="connsiteY90" fmla="*/ 916574 h 926123"/>
              <a:gd name="connsiteX91" fmla="*/ 4543425 w 6753225"/>
              <a:gd name="connsiteY91" fmla="*/ 554624 h 926123"/>
              <a:gd name="connsiteX92" fmla="*/ 4581525 w 6753225"/>
              <a:gd name="connsiteY92" fmla="*/ 745124 h 926123"/>
              <a:gd name="connsiteX93" fmla="*/ 4585118 w 6753225"/>
              <a:gd name="connsiteY93" fmla="*/ 462312 h 926123"/>
              <a:gd name="connsiteX94" fmla="*/ 4641216 w 6753225"/>
              <a:gd name="connsiteY94" fmla="*/ 518410 h 926123"/>
              <a:gd name="connsiteX95" fmla="*/ 4672334 w 6753225"/>
              <a:gd name="connsiteY95" fmla="*/ 328244 h 926123"/>
              <a:gd name="connsiteX96" fmla="*/ 4705350 w 6753225"/>
              <a:gd name="connsiteY96" fmla="*/ 678449 h 926123"/>
              <a:gd name="connsiteX97" fmla="*/ 4752975 w 6753225"/>
              <a:gd name="connsiteY97" fmla="*/ 202199 h 926123"/>
              <a:gd name="connsiteX98" fmla="*/ 4819650 w 6753225"/>
              <a:gd name="connsiteY98" fmla="*/ 459374 h 926123"/>
              <a:gd name="connsiteX99" fmla="*/ 4914900 w 6753225"/>
              <a:gd name="connsiteY99" fmla="*/ 202199 h 926123"/>
              <a:gd name="connsiteX100" fmla="*/ 4914900 w 6753225"/>
              <a:gd name="connsiteY100" fmla="*/ 526049 h 926123"/>
              <a:gd name="connsiteX101" fmla="*/ 5010150 w 6753225"/>
              <a:gd name="connsiteY101" fmla="*/ 116474 h 926123"/>
              <a:gd name="connsiteX102" fmla="*/ 5038725 w 6753225"/>
              <a:gd name="connsiteY102" fmla="*/ 468899 h 926123"/>
              <a:gd name="connsiteX103" fmla="*/ 5105400 w 6753225"/>
              <a:gd name="connsiteY103" fmla="*/ 116474 h 926123"/>
              <a:gd name="connsiteX104" fmla="*/ 5153025 w 6753225"/>
              <a:gd name="connsiteY104" fmla="*/ 649874 h 926123"/>
              <a:gd name="connsiteX105" fmla="*/ 5210175 w 6753225"/>
              <a:gd name="connsiteY105" fmla="*/ 240299 h 926123"/>
              <a:gd name="connsiteX106" fmla="*/ 5248275 w 6753225"/>
              <a:gd name="connsiteY106" fmla="*/ 326024 h 926123"/>
              <a:gd name="connsiteX107" fmla="*/ 5276850 w 6753225"/>
              <a:gd name="connsiteY107" fmla="*/ 516524 h 926123"/>
              <a:gd name="connsiteX108" fmla="*/ 5308785 w 6753225"/>
              <a:gd name="connsiteY108" fmla="*/ 316457 h 926123"/>
              <a:gd name="connsiteX109" fmla="*/ 5372100 w 6753225"/>
              <a:gd name="connsiteY109" fmla="*/ 268874 h 926123"/>
              <a:gd name="connsiteX110" fmla="*/ 5422589 w 6753225"/>
              <a:gd name="connsiteY110" fmla="*/ 708718 h 926123"/>
              <a:gd name="connsiteX111" fmla="*/ 5448300 w 6753225"/>
              <a:gd name="connsiteY111" fmla="*/ 383174 h 926123"/>
              <a:gd name="connsiteX112" fmla="*/ 5457825 w 6753225"/>
              <a:gd name="connsiteY112" fmla="*/ 59324 h 926123"/>
              <a:gd name="connsiteX113" fmla="*/ 5524500 w 6753225"/>
              <a:gd name="connsiteY113" fmla="*/ 287924 h 926123"/>
              <a:gd name="connsiteX114" fmla="*/ 5600700 w 6753225"/>
              <a:gd name="connsiteY114" fmla="*/ 183149 h 926123"/>
              <a:gd name="connsiteX115" fmla="*/ 5629275 w 6753225"/>
              <a:gd name="connsiteY115" fmla="*/ 430799 h 926123"/>
              <a:gd name="connsiteX116" fmla="*/ 5685899 w 6753225"/>
              <a:gd name="connsiteY116" fmla="*/ 230248 h 926123"/>
              <a:gd name="connsiteX117" fmla="*/ 5735131 w 6753225"/>
              <a:gd name="connsiteY117" fmla="*/ 322067 h 926123"/>
              <a:gd name="connsiteX118" fmla="*/ 5753100 w 6753225"/>
              <a:gd name="connsiteY118" fmla="*/ 611774 h 926123"/>
              <a:gd name="connsiteX119" fmla="*/ 5781675 w 6753225"/>
              <a:gd name="connsiteY119" fmla="*/ 478424 h 926123"/>
              <a:gd name="connsiteX120" fmla="*/ 5857875 w 6753225"/>
              <a:gd name="connsiteY120" fmla="*/ 611774 h 926123"/>
              <a:gd name="connsiteX121" fmla="*/ 5895975 w 6753225"/>
              <a:gd name="connsiteY121" fmla="*/ 259349 h 926123"/>
              <a:gd name="connsiteX122" fmla="*/ 5915025 w 6753225"/>
              <a:gd name="connsiteY122" fmla="*/ 745124 h 926123"/>
              <a:gd name="connsiteX123" fmla="*/ 5972175 w 6753225"/>
              <a:gd name="connsiteY123" fmla="*/ 611774 h 926123"/>
              <a:gd name="connsiteX124" fmla="*/ 6057900 w 6753225"/>
              <a:gd name="connsiteY124" fmla="*/ 868949 h 926123"/>
              <a:gd name="connsiteX125" fmla="*/ 6105525 w 6753225"/>
              <a:gd name="connsiteY125" fmla="*/ 478424 h 926123"/>
              <a:gd name="connsiteX126" fmla="*/ 6143625 w 6753225"/>
              <a:gd name="connsiteY126" fmla="*/ 868949 h 926123"/>
              <a:gd name="connsiteX127" fmla="*/ 6245011 w 6753225"/>
              <a:gd name="connsiteY127" fmla="*/ 353431 h 926123"/>
              <a:gd name="connsiteX128" fmla="*/ 6286500 w 6753225"/>
              <a:gd name="connsiteY128" fmla="*/ 564149 h 926123"/>
              <a:gd name="connsiteX129" fmla="*/ 6324600 w 6753225"/>
              <a:gd name="connsiteY129" fmla="*/ 364124 h 926123"/>
              <a:gd name="connsiteX130" fmla="*/ 6372225 w 6753225"/>
              <a:gd name="connsiteY130" fmla="*/ 707024 h 926123"/>
              <a:gd name="connsiteX131" fmla="*/ 6419528 w 6753225"/>
              <a:gd name="connsiteY131" fmla="*/ 619387 h 926123"/>
              <a:gd name="connsiteX132" fmla="*/ 6457950 w 6753225"/>
              <a:gd name="connsiteY132" fmla="*/ 421274 h 926123"/>
              <a:gd name="connsiteX133" fmla="*/ 6515100 w 6753225"/>
              <a:gd name="connsiteY133" fmla="*/ 678449 h 926123"/>
              <a:gd name="connsiteX134" fmla="*/ 6562725 w 6753225"/>
              <a:gd name="connsiteY134" fmla="*/ 468899 h 926123"/>
              <a:gd name="connsiteX135" fmla="*/ 6610350 w 6753225"/>
              <a:gd name="connsiteY135" fmla="*/ 678449 h 926123"/>
              <a:gd name="connsiteX136" fmla="*/ 6667500 w 6753225"/>
              <a:gd name="connsiteY136" fmla="*/ 278399 h 926123"/>
              <a:gd name="connsiteX137" fmla="*/ 6734175 w 6753225"/>
              <a:gd name="connsiteY137" fmla="*/ 592724 h 926123"/>
              <a:gd name="connsiteX138" fmla="*/ 6753225 w 6753225"/>
              <a:gd name="connsiteY138" fmla="*/ 459374 h 926123"/>
              <a:gd name="connsiteX0" fmla="*/ 0 w 6753225"/>
              <a:gd name="connsiteY0" fmla="*/ 497474 h 926123"/>
              <a:gd name="connsiteX1" fmla="*/ 28575 w 6753225"/>
              <a:gd name="connsiteY1" fmla="*/ 297449 h 926123"/>
              <a:gd name="connsiteX2" fmla="*/ 76200 w 6753225"/>
              <a:gd name="connsiteY2" fmla="*/ 183149 h 926123"/>
              <a:gd name="connsiteX3" fmla="*/ 133350 w 6753225"/>
              <a:gd name="connsiteY3" fmla="*/ 516524 h 926123"/>
              <a:gd name="connsiteX4" fmla="*/ 142875 w 6753225"/>
              <a:gd name="connsiteY4" fmla="*/ 135524 h 926123"/>
              <a:gd name="connsiteX5" fmla="*/ 180975 w 6753225"/>
              <a:gd name="connsiteY5" fmla="*/ 11699 h 926123"/>
              <a:gd name="connsiteX6" fmla="*/ 238125 w 6753225"/>
              <a:gd name="connsiteY6" fmla="*/ 392699 h 926123"/>
              <a:gd name="connsiteX7" fmla="*/ 342900 w 6753225"/>
              <a:gd name="connsiteY7" fmla="*/ 364124 h 926123"/>
              <a:gd name="connsiteX8" fmla="*/ 409575 w 6753225"/>
              <a:gd name="connsiteY8" fmla="*/ 840374 h 926123"/>
              <a:gd name="connsiteX9" fmla="*/ 476250 w 6753225"/>
              <a:gd name="connsiteY9" fmla="*/ 611774 h 926123"/>
              <a:gd name="connsiteX10" fmla="*/ 552450 w 6753225"/>
              <a:gd name="connsiteY10" fmla="*/ 611774 h 926123"/>
              <a:gd name="connsiteX11" fmla="*/ 590550 w 6753225"/>
              <a:gd name="connsiteY11" fmla="*/ 354599 h 926123"/>
              <a:gd name="connsiteX12" fmla="*/ 647700 w 6753225"/>
              <a:gd name="connsiteY12" fmla="*/ 592724 h 926123"/>
              <a:gd name="connsiteX13" fmla="*/ 704850 w 6753225"/>
              <a:gd name="connsiteY13" fmla="*/ 392699 h 926123"/>
              <a:gd name="connsiteX14" fmla="*/ 790575 w 6753225"/>
              <a:gd name="connsiteY14" fmla="*/ 345074 h 926123"/>
              <a:gd name="connsiteX15" fmla="*/ 838200 w 6753225"/>
              <a:gd name="connsiteY15" fmla="*/ 87899 h 926123"/>
              <a:gd name="connsiteX16" fmla="*/ 895350 w 6753225"/>
              <a:gd name="connsiteY16" fmla="*/ 516524 h 926123"/>
              <a:gd name="connsiteX17" fmla="*/ 952500 w 6753225"/>
              <a:gd name="connsiteY17" fmla="*/ 392699 h 926123"/>
              <a:gd name="connsiteX18" fmla="*/ 990600 w 6753225"/>
              <a:gd name="connsiteY18" fmla="*/ 649874 h 926123"/>
              <a:gd name="connsiteX19" fmla="*/ 1057275 w 6753225"/>
              <a:gd name="connsiteY19" fmla="*/ 459374 h 926123"/>
              <a:gd name="connsiteX20" fmla="*/ 1104900 w 6753225"/>
              <a:gd name="connsiteY20" fmla="*/ 592724 h 926123"/>
              <a:gd name="connsiteX21" fmla="*/ 1133475 w 6753225"/>
              <a:gd name="connsiteY21" fmla="*/ 345074 h 926123"/>
              <a:gd name="connsiteX22" fmla="*/ 1209675 w 6753225"/>
              <a:gd name="connsiteY22" fmla="*/ 459374 h 926123"/>
              <a:gd name="connsiteX23" fmla="*/ 1236057 w 6753225"/>
              <a:gd name="connsiteY23" fmla="*/ 383775 h 926123"/>
              <a:gd name="connsiteX24" fmla="*/ 1257300 w 6753225"/>
              <a:gd name="connsiteY24" fmla="*/ 459374 h 926123"/>
              <a:gd name="connsiteX25" fmla="*/ 1333500 w 6753225"/>
              <a:gd name="connsiteY25" fmla="*/ 335549 h 926123"/>
              <a:gd name="connsiteX26" fmla="*/ 1390650 w 6753225"/>
              <a:gd name="connsiteY26" fmla="*/ 611774 h 926123"/>
              <a:gd name="connsiteX27" fmla="*/ 1419225 w 6753225"/>
              <a:gd name="connsiteY27" fmla="*/ 678449 h 926123"/>
              <a:gd name="connsiteX28" fmla="*/ 1485900 w 6753225"/>
              <a:gd name="connsiteY28" fmla="*/ 487949 h 926123"/>
              <a:gd name="connsiteX29" fmla="*/ 1524000 w 6753225"/>
              <a:gd name="connsiteY29" fmla="*/ 764174 h 926123"/>
              <a:gd name="connsiteX30" fmla="*/ 1638300 w 6753225"/>
              <a:gd name="connsiteY30" fmla="*/ 440324 h 926123"/>
              <a:gd name="connsiteX31" fmla="*/ 1676400 w 6753225"/>
              <a:gd name="connsiteY31" fmla="*/ 707024 h 926123"/>
              <a:gd name="connsiteX32" fmla="*/ 1762125 w 6753225"/>
              <a:gd name="connsiteY32" fmla="*/ 373649 h 926123"/>
              <a:gd name="connsiteX33" fmla="*/ 1800225 w 6753225"/>
              <a:gd name="connsiteY33" fmla="*/ 487949 h 926123"/>
              <a:gd name="connsiteX34" fmla="*/ 1876425 w 6753225"/>
              <a:gd name="connsiteY34" fmla="*/ 135524 h 926123"/>
              <a:gd name="connsiteX35" fmla="*/ 1929134 w 6753225"/>
              <a:gd name="connsiteY35" fmla="*/ 312584 h 926123"/>
              <a:gd name="connsiteX36" fmla="*/ 2000250 w 6753225"/>
              <a:gd name="connsiteY36" fmla="*/ 78374 h 926123"/>
              <a:gd name="connsiteX37" fmla="*/ 2020469 w 6753225"/>
              <a:gd name="connsiteY37" fmla="*/ 449849 h 926123"/>
              <a:gd name="connsiteX38" fmla="*/ 2076450 w 6753225"/>
              <a:gd name="connsiteY38" fmla="*/ 211724 h 926123"/>
              <a:gd name="connsiteX39" fmla="*/ 2125244 w 6753225"/>
              <a:gd name="connsiteY39" fmla="*/ 445408 h 926123"/>
              <a:gd name="connsiteX40" fmla="*/ 2209800 w 6753225"/>
              <a:gd name="connsiteY40" fmla="*/ 125999 h 926123"/>
              <a:gd name="connsiteX41" fmla="*/ 2222714 w 6753225"/>
              <a:gd name="connsiteY41" fmla="*/ 421274 h 926123"/>
              <a:gd name="connsiteX42" fmla="*/ 2247374 w 6753225"/>
              <a:gd name="connsiteY42" fmla="*/ 463289 h 926123"/>
              <a:gd name="connsiteX43" fmla="*/ 2324100 w 6753225"/>
              <a:gd name="connsiteY43" fmla="*/ 249824 h 926123"/>
              <a:gd name="connsiteX44" fmla="*/ 2324100 w 6753225"/>
              <a:gd name="connsiteY44" fmla="*/ 326024 h 926123"/>
              <a:gd name="connsiteX45" fmla="*/ 2370673 w 6753225"/>
              <a:gd name="connsiteY45" fmla="*/ 640349 h 926123"/>
              <a:gd name="connsiteX46" fmla="*/ 2438400 w 6753225"/>
              <a:gd name="connsiteY46" fmla="*/ 354599 h 926123"/>
              <a:gd name="connsiteX47" fmla="*/ 2466975 w 6753225"/>
              <a:gd name="connsiteY47" fmla="*/ 468899 h 926123"/>
              <a:gd name="connsiteX48" fmla="*/ 2514600 w 6753225"/>
              <a:gd name="connsiteY48" fmla="*/ 30749 h 926123"/>
              <a:gd name="connsiteX49" fmla="*/ 2571750 w 6753225"/>
              <a:gd name="connsiteY49" fmla="*/ 354599 h 926123"/>
              <a:gd name="connsiteX50" fmla="*/ 2620544 w 6753225"/>
              <a:gd name="connsiteY50" fmla="*/ 143354 h 926123"/>
              <a:gd name="connsiteX51" fmla="*/ 2651339 w 6753225"/>
              <a:gd name="connsiteY51" fmla="*/ 434714 h 926123"/>
              <a:gd name="connsiteX52" fmla="*/ 2683391 w 6753225"/>
              <a:gd name="connsiteY52" fmla="*/ 350116 h 926123"/>
              <a:gd name="connsiteX53" fmla="*/ 2743200 w 6753225"/>
              <a:gd name="connsiteY53" fmla="*/ 40274 h 926123"/>
              <a:gd name="connsiteX54" fmla="*/ 2767538 w 6753225"/>
              <a:gd name="connsiteY54" fmla="*/ 237920 h 926123"/>
              <a:gd name="connsiteX55" fmla="*/ 2809875 w 6753225"/>
              <a:gd name="connsiteY55" fmla="*/ 554624 h 926123"/>
              <a:gd name="connsiteX56" fmla="*/ 2847975 w 6753225"/>
              <a:gd name="connsiteY56" fmla="*/ 345074 h 926123"/>
              <a:gd name="connsiteX57" fmla="*/ 2895600 w 6753225"/>
              <a:gd name="connsiteY57" fmla="*/ 735599 h 926123"/>
              <a:gd name="connsiteX58" fmla="*/ 2962275 w 6753225"/>
              <a:gd name="connsiteY58" fmla="*/ 468899 h 926123"/>
              <a:gd name="connsiteX59" fmla="*/ 3019425 w 6753225"/>
              <a:gd name="connsiteY59" fmla="*/ 745124 h 926123"/>
              <a:gd name="connsiteX60" fmla="*/ 3067050 w 6753225"/>
              <a:gd name="connsiteY60" fmla="*/ 497474 h 926123"/>
              <a:gd name="connsiteX61" fmla="*/ 3133725 w 6753225"/>
              <a:gd name="connsiteY61" fmla="*/ 792749 h 926123"/>
              <a:gd name="connsiteX62" fmla="*/ 3190875 w 6753225"/>
              <a:gd name="connsiteY62" fmla="*/ 402224 h 926123"/>
              <a:gd name="connsiteX63" fmla="*/ 3219450 w 6753225"/>
              <a:gd name="connsiteY63" fmla="*/ 687974 h 926123"/>
              <a:gd name="connsiteX64" fmla="*/ 3333750 w 6753225"/>
              <a:gd name="connsiteY64" fmla="*/ 440324 h 926123"/>
              <a:gd name="connsiteX65" fmla="*/ 3314700 w 6753225"/>
              <a:gd name="connsiteY65" fmla="*/ 668924 h 926123"/>
              <a:gd name="connsiteX66" fmla="*/ 3409950 w 6753225"/>
              <a:gd name="connsiteY66" fmla="*/ 526049 h 926123"/>
              <a:gd name="connsiteX67" fmla="*/ 3457575 w 6753225"/>
              <a:gd name="connsiteY67" fmla="*/ 268874 h 926123"/>
              <a:gd name="connsiteX68" fmla="*/ 3491234 w 6753225"/>
              <a:gd name="connsiteY68" fmla="*/ 630824 h 926123"/>
              <a:gd name="connsiteX69" fmla="*/ 3544469 w 6753225"/>
              <a:gd name="connsiteY69" fmla="*/ 485728 h 926123"/>
              <a:gd name="connsiteX70" fmla="*/ 3580961 w 6753225"/>
              <a:gd name="connsiteY70" fmla="*/ 754023 h 926123"/>
              <a:gd name="connsiteX71" fmla="*/ 3600450 w 6753225"/>
              <a:gd name="connsiteY71" fmla="*/ 840374 h 926123"/>
              <a:gd name="connsiteX72" fmla="*/ 3676650 w 6753225"/>
              <a:gd name="connsiteY72" fmla="*/ 440324 h 926123"/>
              <a:gd name="connsiteX73" fmla="*/ 3686175 w 6753225"/>
              <a:gd name="connsiteY73" fmla="*/ 516524 h 926123"/>
              <a:gd name="connsiteX74" fmla="*/ 3736664 w 6753225"/>
              <a:gd name="connsiteY74" fmla="*/ 773699 h 926123"/>
              <a:gd name="connsiteX75" fmla="*/ 3771900 w 6753225"/>
              <a:gd name="connsiteY75" fmla="*/ 468899 h 926123"/>
              <a:gd name="connsiteX76" fmla="*/ 3790950 w 6753225"/>
              <a:gd name="connsiteY76" fmla="*/ 287924 h 926123"/>
              <a:gd name="connsiteX77" fmla="*/ 3838575 w 6753225"/>
              <a:gd name="connsiteY77" fmla="*/ 392699 h 926123"/>
              <a:gd name="connsiteX78" fmla="*/ 3876792 w 6753225"/>
              <a:gd name="connsiteY78" fmla="*/ 569759 h 926123"/>
              <a:gd name="connsiteX79" fmla="*/ 3914775 w 6753225"/>
              <a:gd name="connsiteY79" fmla="*/ 316499 h 926123"/>
              <a:gd name="connsiteX80" fmla="*/ 3943350 w 6753225"/>
              <a:gd name="connsiteY80" fmla="*/ 602249 h 926123"/>
              <a:gd name="connsiteX81" fmla="*/ 4010025 w 6753225"/>
              <a:gd name="connsiteY81" fmla="*/ 221249 h 926123"/>
              <a:gd name="connsiteX82" fmla="*/ 4038600 w 6753225"/>
              <a:gd name="connsiteY82" fmla="*/ 554624 h 926123"/>
              <a:gd name="connsiteX83" fmla="*/ 4105275 w 6753225"/>
              <a:gd name="connsiteY83" fmla="*/ 249824 h 926123"/>
              <a:gd name="connsiteX84" fmla="*/ 4152900 w 6753225"/>
              <a:gd name="connsiteY84" fmla="*/ 468899 h 926123"/>
              <a:gd name="connsiteX85" fmla="*/ 4181475 w 6753225"/>
              <a:gd name="connsiteY85" fmla="*/ 602249 h 926123"/>
              <a:gd name="connsiteX86" fmla="*/ 4219575 w 6753225"/>
              <a:gd name="connsiteY86" fmla="*/ 487949 h 926123"/>
              <a:gd name="connsiteX87" fmla="*/ 4267200 w 6753225"/>
              <a:gd name="connsiteY87" fmla="*/ 840374 h 926123"/>
              <a:gd name="connsiteX88" fmla="*/ 4286250 w 6753225"/>
              <a:gd name="connsiteY88" fmla="*/ 602249 h 926123"/>
              <a:gd name="connsiteX89" fmla="*/ 4381500 w 6753225"/>
              <a:gd name="connsiteY89" fmla="*/ 926099 h 926123"/>
              <a:gd name="connsiteX90" fmla="*/ 4429125 w 6753225"/>
              <a:gd name="connsiteY90" fmla="*/ 621299 h 926123"/>
              <a:gd name="connsiteX91" fmla="*/ 4457700 w 6753225"/>
              <a:gd name="connsiteY91" fmla="*/ 916574 h 926123"/>
              <a:gd name="connsiteX92" fmla="*/ 4543425 w 6753225"/>
              <a:gd name="connsiteY92" fmla="*/ 554624 h 926123"/>
              <a:gd name="connsiteX93" fmla="*/ 4581525 w 6753225"/>
              <a:gd name="connsiteY93" fmla="*/ 745124 h 926123"/>
              <a:gd name="connsiteX94" fmla="*/ 4585118 w 6753225"/>
              <a:gd name="connsiteY94" fmla="*/ 462312 h 926123"/>
              <a:gd name="connsiteX95" fmla="*/ 4641216 w 6753225"/>
              <a:gd name="connsiteY95" fmla="*/ 518410 h 926123"/>
              <a:gd name="connsiteX96" fmla="*/ 4672334 w 6753225"/>
              <a:gd name="connsiteY96" fmla="*/ 328244 h 926123"/>
              <a:gd name="connsiteX97" fmla="*/ 4705350 w 6753225"/>
              <a:gd name="connsiteY97" fmla="*/ 678449 h 926123"/>
              <a:gd name="connsiteX98" fmla="*/ 4752975 w 6753225"/>
              <a:gd name="connsiteY98" fmla="*/ 202199 h 926123"/>
              <a:gd name="connsiteX99" fmla="*/ 4819650 w 6753225"/>
              <a:gd name="connsiteY99" fmla="*/ 459374 h 926123"/>
              <a:gd name="connsiteX100" fmla="*/ 4914900 w 6753225"/>
              <a:gd name="connsiteY100" fmla="*/ 202199 h 926123"/>
              <a:gd name="connsiteX101" fmla="*/ 4914900 w 6753225"/>
              <a:gd name="connsiteY101" fmla="*/ 526049 h 926123"/>
              <a:gd name="connsiteX102" fmla="*/ 5010150 w 6753225"/>
              <a:gd name="connsiteY102" fmla="*/ 116474 h 926123"/>
              <a:gd name="connsiteX103" fmla="*/ 5038725 w 6753225"/>
              <a:gd name="connsiteY103" fmla="*/ 468899 h 926123"/>
              <a:gd name="connsiteX104" fmla="*/ 5105400 w 6753225"/>
              <a:gd name="connsiteY104" fmla="*/ 116474 h 926123"/>
              <a:gd name="connsiteX105" fmla="*/ 5153025 w 6753225"/>
              <a:gd name="connsiteY105" fmla="*/ 649874 h 926123"/>
              <a:gd name="connsiteX106" fmla="*/ 5210175 w 6753225"/>
              <a:gd name="connsiteY106" fmla="*/ 240299 h 926123"/>
              <a:gd name="connsiteX107" fmla="*/ 5248275 w 6753225"/>
              <a:gd name="connsiteY107" fmla="*/ 326024 h 926123"/>
              <a:gd name="connsiteX108" fmla="*/ 5276850 w 6753225"/>
              <a:gd name="connsiteY108" fmla="*/ 516524 h 926123"/>
              <a:gd name="connsiteX109" fmla="*/ 5308785 w 6753225"/>
              <a:gd name="connsiteY109" fmla="*/ 316457 h 926123"/>
              <a:gd name="connsiteX110" fmla="*/ 5372100 w 6753225"/>
              <a:gd name="connsiteY110" fmla="*/ 268874 h 926123"/>
              <a:gd name="connsiteX111" fmla="*/ 5422589 w 6753225"/>
              <a:gd name="connsiteY111" fmla="*/ 708718 h 926123"/>
              <a:gd name="connsiteX112" fmla="*/ 5448300 w 6753225"/>
              <a:gd name="connsiteY112" fmla="*/ 383174 h 926123"/>
              <a:gd name="connsiteX113" fmla="*/ 5457825 w 6753225"/>
              <a:gd name="connsiteY113" fmla="*/ 59324 h 926123"/>
              <a:gd name="connsiteX114" fmla="*/ 5524500 w 6753225"/>
              <a:gd name="connsiteY114" fmla="*/ 287924 h 926123"/>
              <a:gd name="connsiteX115" fmla="*/ 5600700 w 6753225"/>
              <a:gd name="connsiteY115" fmla="*/ 183149 h 926123"/>
              <a:gd name="connsiteX116" fmla="*/ 5629275 w 6753225"/>
              <a:gd name="connsiteY116" fmla="*/ 430799 h 926123"/>
              <a:gd name="connsiteX117" fmla="*/ 5685899 w 6753225"/>
              <a:gd name="connsiteY117" fmla="*/ 230248 h 926123"/>
              <a:gd name="connsiteX118" fmla="*/ 5735131 w 6753225"/>
              <a:gd name="connsiteY118" fmla="*/ 322067 h 926123"/>
              <a:gd name="connsiteX119" fmla="*/ 5753100 w 6753225"/>
              <a:gd name="connsiteY119" fmla="*/ 611774 h 926123"/>
              <a:gd name="connsiteX120" fmla="*/ 5781675 w 6753225"/>
              <a:gd name="connsiteY120" fmla="*/ 478424 h 926123"/>
              <a:gd name="connsiteX121" fmla="*/ 5857875 w 6753225"/>
              <a:gd name="connsiteY121" fmla="*/ 611774 h 926123"/>
              <a:gd name="connsiteX122" fmla="*/ 5895975 w 6753225"/>
              <a:gd name="connsiteY122" fmla="*/ 259349 h 926123"/>
              <a:gd name="connsiteX123" fmla="*/ 5915025 w 6753225"/>
              <a:gd name="connsiteY123" fmla="*/ 745124 h 926123"/>
              <a:gd name="connsiteX124" fmla="*/ 5972175 w 6753225"/>
              <a:gd name="connsiteY124" fmla="*/ 611774 h 926123"/>
              <a:gd name="connsiteX125" fmla="*/ 6057900 w 6753225"/>
              <a:gd name="connsiteY125" fmla="*/ 868949 h 926123"/>
              <a:gd name="connsiteX126" fmla="*/ 6105525 w 6753225"/>
              <a:gd name="connsiteY126" fmla="*/ 478424 h 926123"/>
              <a:gd name="connsiteX127" fmla="*/ 6143625 w 6753225"/>
              <a:gd name="connsiteY127" fmla="*/ 868949 h 926123"/>
              <a:gd name="connsiteX128" fmla="*/ 6245011 w 6753225"/>
              <a:gd name="connsiteY128" fmla="*/ 353431 h 926123"/>
              <a:gd name="connsiteX129" fmla="*/ 6286500 w 6753225"/>
              <a:gd name="connsiteY129" fmla="*/ 564149 h 926123"/>
              <a:gd name="connsiteX130" fmla="*/ 6324600 w 6753225"/>
              <a:gd name="connsiteY130" fmla="*/ 364124 h 926123"/>
              <a:gd name="connsiteX131" fmla="*/ 6372225 w 6753225"/>
              <a:gd name="connsiteY131" fmla="*/ 707024 h 926123"/>
              <a:gd name="connsiteX132" fmla="*/ 6419528 w 6753225"/>
              <a:gd name="connsiteY132" fmla="*/ 619387 h 926123"/>
              <a:gd name="connsiteX133" fmla="*/ 6457950 w 6753225"/>
              <a:gd name="connsiteY133" fmla="*/ 421274 h 926123"/>
              <a:gd name="connsiteX134" fmla="*/ 6515100 w 6753225"/>
              <a:gd name="connsiteY134" fmla="*/ 678449 h 926123"/>
              <a:gd name="connsiteX135" fmla="*/ 6562725 w 6753225"/>
              <a:gd name="connsiteY135" fmla="*/ 468899 h 926123"/>
              <a:gd name="connsiteX136" fmla="*/ 6610350 w 6753225"/>
              <a:gd name="connsiteY136" fmla="*/ 678449 h 926123"/>
              <a:gd name="connsiteX137" fmla="*/ 6667500 w 6753225"/>
              <a:gd name="connsiteY137" fmla="*/ 278399 h 926123"/>
              <a:gd name="connsiteX138" fmla="*/ 6734175 w 6753225"/>
              <a:gd name="connsiteY138" fmla="*/ 592724 h 926123"/>
              <a:gd name="connsiteX139" fmla="*/ 6753225 w 6753225"/>
              <a:gd name="connsiteY139" fmla="*/ 459374 h 926123"/>
              <a:gd name="connsiteX0" fmla="*/ 0 w 6753225"/>
              <a:gd name="connsiteY0" fmla="*/ 497474 h 926123"/>
              <a:gd name="connsiteX1" fmla="*/ 28575 w 6753225"/>
              <a:gd name="connsiteY1" fmla="*/ 297449 h 926123"/>
              <a:gd name="connsiteX2" fmla="*/ 76200 w 6753225"/>
              <a:gd name="connsiteY2" fmla="*/ 183149 h 926123"/>
              <a:gd name="connsiteX3" fmla="*/ 133350 w 6753225"/>
              <a:gd name="connsiteY3" fmla="*/ 516524 h 926123"/>
              <a:gd name="connsiteX4" fmla="*/ 142875 w 6753225"/>
              <a:gd name="connsiteY4" fmla="*/ 135524 h 926123"/>
              <a:gd name="connsiteX5" fmla="*/ 180975 w 6753225"/>
              <a:gd name="connsiteY5" fmla="*/ 11699 h 926123"/>
              <a:gd name="connsiteX6" fmla="*/ 238125 w 6753225"/>
              <a:gd name="connsiteY6" fmla="*/ 392699 h 926123"/>
              <a:gd name="connsiteX7" fmla="*/ 342900 w 6753225"/>
              <a:gd name="connsiteY7" fmla="*/ 364124 h 926123"/>
              <a:gd name="connsiteX8" fmla="*/ 409575 w 6753225"/>
              <a:gd name="connsiteY8" fmla="*/ 840374 h 926123"/>
              <a:gd name="connsiteX9" fmla="*/ 476250 w 6753225"/>
              <a:gd name="connsiteY9" fmla="*/ 611774 h 926123"/>
              <a:gd name="connsiteX10" fmla="*/ 552450 w 6753225"/>
              <a:gd name="connsiteY10" fmla="*/ 611774 h 926123"/>
              <a:gd name="connsiteX11" fmla="*/ 590550 w 6753225"/>
              <a:gd name="connsiteY11" fmla="*/ 354599 h 926123"/>
              <a:gd name="connsiteX12" fmla="*/ 647700 w 6753225"/>
              <a:gd name="connsiteY12" fmla="*/ 592724 h 926123"/>
              <a:gd name="connsiteX13" fmla="*/ 704850 w 6753225"/>
              <a:gd name="connsiteY13" fmla="*/ 392699 h 926123"/>
              <a:gd name="connsiteX14" fmla="*/ 790575 w 6753225"/>
              <a:gd name="connsiteY14" fmla="*/ 345074 h 926123"/>
              <a:gd name="connsiteX15" fmla="*/ 838200 w 6753225"/>
              <a:gd name="connsiteY15" fmla="*/ 87899 h 926123"/>
              <a:gd name="connsiteX16" fmla="*/ 895350 w 6753225"/>
              <a:gd name="connsiteY16" fmla="*/ 516524 h 926123"/>
              <a:gd name="connsiteX17" fmla="*/ 952500 w 6753225"/>
              <a:gd name="connsiteY17" fmla="*/ 392699 h 926123"/>
              <a:gd name="connsiteX18" fmla="*/ 990600 w 6753225"/>
              <a:gd name="connsiteY18" fmla="*/ 649874 h 926123"/>
              <a:gd name="connsiteX19" fmla="*/ 1057275 w 6753225"/>
              <a:gd name="connsiteY19" fmla="*/ 459374 h 926123"/>
              <a:gd name="connsiteX20" fmla="*/ 1104900 w 6753225"/>
              <a:gd name="connsiteY20" fmla="*/ 592724 h 926123"/>
              <a:gd name="connsiteX21" fmla="*/ 1155914 w 6753225"/>
              <a:gd name="connsiteY21" fmla="*/ 350684 h 926123"/>
              <a:gd name="connsiteX22" fmla="*/ 1209675 w 6753225"/>
              <a:gd name="connsiteY22" fmla="*/ 459374 h 926123"/>
              <a:gd name="connsiteX23" fmla="*/ 1236057 w 6753225"/>
              <a:gd name="connsiteY23" fmla="*/ 383775 h 926123"/>
              <a:gd name="connsiteX24" fmla="*/ 1257300 w 6753225"/>
              <a:gd name="connsiteY24" fmla="*/ 459374 h 926123"/>
              <a:gd name="connsiteX25" fmla="*/ 1333500 w 6753225"/>
              <a:gd name="connsiteY25" fmla="*/ 335549 h 926123"/>
              <a:gd name="connsiteX26" fmla="*/ 1390650 w 6753225"/>
              <a:gd name="connsiteY26" fmla="*/ 611774 h 926123"/>
              <a:gd name="connsiteX27" fmla="*/ 1419225 w 6753225"/>
              <a:gd name="connsiteY27" fmla="*/ 678449 h 926123"/>
              <a:gd name="connsiteX28" fmla="*/ 1485900 w 6753225"/>
              <a:gd name="connsiteY28" fmla="*/ 487949 h 926123"/>
              <a:gd name="connsiteX29" fmla="*/ 1524000 w 6753225"/>
              <a:gd name="connsiteY29" fmla="*/ 764174 h 926123"/>
              <a:gd name="connsiteX30" fmla="*/ 1638300 w 6753225"/>
              <a:gd name="connsiteY30" fmla="*/ 440324 h 926123"/>
              <a:gd name="connsiteX31" fmla="*/ 1676400 w 6753225"/>
              <a:gd name="connsiteY31" fmla="*/ 707024 h 926123"/>
              <a:gd name="connsiteX32" fmla="*/ 1762125 w 6753225"/>
              <a:gd name="connsiteY32" fmla="*/ 373649 h 926123"/>
              <a:gd name="connsiteX33" fmla="*/ 1800225 w 6753225"/>
              <a:gd name="connsiteY33" fmla="*/ 487949 h 926123"/>
              <a:gd name="connsiteX34" fmla="*/ 1876425 w 6753225"/>
              <a:gd name="connsiteY34" fmla="*/ 135524 h 926123"/>
              <a:gd name="connsiteX35" fmla="*/ 1929134 w 6753225"/>
              <a:gd name="connsiteY35" fmla="*/ 312584 h 926123"/>
              <a:gd name="connsiteX36" fmla="*/ 2000250 w 6753225"/>
              <a:gd name="connsiteY36" fmla="*/ 78374 h 926123"/>
              <a:gd name="connsiteX37" fmla="*/ 2020469 w 6753225"/>
              <a:gd name="connsiteY37" fmla="*/ 449849 h 926123"/>
              <a:gd name="connsiteX38" fmla="*/ 2076450 w 6753225"/>
              <a:gd name="connsiteY38" fmla="*/ 211724 h 926123"/>
              <a:gd name="connsiteX39" fmla="*/ 2125244 w 6753225"/>
              <a:gd name="connsiteY39" fmla="*/ 445408 h 926123"/>
              <a:gd name="connsiteX40" fmla="*/ 2209800 w 6753225"/>
              <a:gd name="connsiteY40" fmla="*/ 125999 h 926123"/>
              <a:gd name="connsiteX41" fmla="*/ 2222714 w 6753225"/>
              <a:gd name="connsiteY41" fmla="*/ 421274 h 926123"/>
              <a:gd name="connsiteX42" fmla="*/ 2247374 w 6753225"/>
              <a:gd name="connsiteY42" fmla="*/ 463289 h 926123"/>
              <a:gd name="connsiteX43" fmla="*/ 2324100 w 6753225"/>
              <a:gd name="connsiteY43" fmla="*/ 249824 h 926123"/>
              <a:gd name="connsiteX44" fmla="*/ 2324100 w 6753225"/>
              <a:gd name="connsiteY44" fmla="*/ 326024 h 926123"/>
              <a:gd name="connsiteX45" fmla="*/ 2370673 w 6753225"/>
              <a:gd name="connsiteY45" fmla="*/ 640349 h 926123"/>
              <a:gd name="connsiteX46" fmla="*/ 2438400 w 6753225"/>
              <a:gd name="connsiteY46" fmla="*/ 354599 h 926123"/>
              <a:gd name="connsiteX47" fmla="*/ 2466975 w 6753225"/>
              <a:gd name="connsiteY47" fmla="*/ 468899 h 926123"/>
              <a:gd name="connsiteX48" fmla="*/ 2514600 w 6753225"/>
              <a:gd name="connsiteY48" fmla="*/ 30749 h 926123"/>
              <a:gd name="connsiteX49" fmla="*/ 2571750 w 6753225"/>
              <a:gd name="connsiteY49" fmla="*/ 354599 h 926123"/>
              <a:gd name="connsiteX50" fmla="*/ 2620544 w 6753225"/>
              <a:gd name="connsiteY50" fmla="*/ 143354 h 926123"/>
              <a:gd name="connsiteX51" fmla="*/ 2651339 w 6753225"/>
              <a:gd name="connsiteY51" fmla="*/ 434714 h 926123"/>
              <a:gd name="connsiteX52" fmla="*/ 2683391 w 6753225"/>
              <a:gd name="connsiteY52" fmla="*/ 350116 h 926123"/>
              <a:gd name="connsiteX53" fmla="*/ 2743200 w 6753225"/>
              <a:gd name="connsiteY53" fmla="*/ 40274 h 926123"/>
              <a:gd name="connsiteX54" fmla="*/ 2767538 w 6753225"/>
              <a:gd name="connsiteY54" fmla="*/ 237920 h 926123"/>
              <a:gd name="connsiteX55" fmla="*/ 2809875 w 6753225"/>
              <a:gd name="connsiteY55" fmla="*/ 554624 h 926123"/>
              <a:gd name="connsiteX56" fmla="*/ 2847975 w 6753225"/>
              <a:gd name="connsiteY56" fmla="*/ 345074 h 926123"/>
              <a:gd name="connsiteX57" fmla="*/ 2895600 w 6753225"/>
              <a:gd name="connsiteY57" fmla="*/ 735599 h 926123"/>
              <a:gd name="connsiteX58" fmla="*/ 2962275 w 6753225"/>
              <a:gd name="connsiteY58" fmla="*/ 468899 h 926123"/>
              <a:gd name="connsiteX59" fmla="*/ 3019425 w 6753225"/>
              <a:gd name="connsiteY59" fmla="*/ 745124 h 926123"/>
              <a:gd name="connsiteX60" fmla="*/ 3067050 w 6753225"/>
              <a:gd name="connsiteY60" fmla="*/ 497474 h 926123"/>
              <a:gd name="connsiteX61" fmla="*/ 3133725 w 6753225"/>
              <a:gd name="connsiteY61" fmla="*/ 792749 h 926123"/>
              <a:gd name="connsiteX62" fmla="*/ 3190875 w 6753225"/>
              <a:gd name="connsiteY62" fmla="*/ 402224 h 926123"/>
              <a:gd name="connsiteX63" fmla="*/ 3219450 w 6753225"/>
              <a:gd name="connsiteY63" fmla="*/ 687974 h 926123"/>
              <a:gd name="connsiteX64" fmla="*/ 3333750 w 6753225"/>
              <a:gd name="connsiteY64" fmla="*/ 440324 h 926123"/>
              <a:gd name="connsiteX65" fmla="*/ 3314700 w 6753225"/>
              <a:gd name="connsiteY65" fmla="*/ 668924 h 926123"/>
              <a:gd name="connsiteX66" fmla="*/ 3409950 w 6753225"/>
              <a:gd name="connsiteY66" fmla="*/ 526049 h 926123"/>
              <a:gd name="connsiteX67" fmla="*/ 3457575 w 6753225"/>
              <a:gd name="connsiteY67" fmla="*/ 268874 h 926123"/>
              <a:gd name="connsiteX68" fmla="*/ 3491234 w 6753225"/>
              <a:gd name="connsiteY68" fmla="*/ 630824 h 926123"/>
              <a:gd name="connsiteX69" fmla="*/ 3544469 w 6753225"/>
              <a:gd name="connsiteY69" fmla="*/ 485728 h 926123"/>
              <a:gd name="connsiteX70" fmla="*/ 3580961 w 6753225"/>
              <a:gd name="connsiteY70" fmla="*/ 754023 h 926123"/>
              <a:gd name="connsiteX71" fmla="*/ 3600450 w 6753225"/>
              <a:gd name="connsiteY71" fmla="*/ 840374 h 926123"/>
              <a:gd name="connsiteX72" fmla="*/ 3676650 w 6753225"/>
              <a:gd name="connsiteY72" fmla="*/ 440324 h 926123"/>
              <a:gd name="connsiteX73" fmla="*/ 3686175 w 6753225"/>
              <a:gd name="connsiteY73" fmla="*/ 516524 h 926123"/>
              <a:gd name="connsiteX74" fmla="*/ 3736664 w 6753225"/>
              <a:gd name="connsiteY74" fmla="*/ 773699 h 926123"/>
              <a:gd name="connsiteX75" fmla="*/ 3771900 w 6753225"/>
              <a:gd name="connsiteY75" fmla="*/ 468899 h 926123"/>
              <a:gd name="connsiteX76" fmla="*/ 3790950 w 6753225"/>
              <a:gd name="connsiteY76" fmla="*/ 287924 h 926123"/>
              <a:gd name="connsiteX77" fmla="*/ 3838575 w 6753225"/>
              <a:gd name="connsiteY77" fmla="*/ 392699 h 926123"/>
              <a:gd name="connsiteX78" fmla="*/ 3876792 w 6753225"/>
              <a:gd name="connsiteY78" fmla="*/ 569759 h 926123"/>
              <a:gd name="connsiteX79" fmla="*/ 3914775 w 6753225"/>
              <a:gd name="connsiteY79" fmla="*/ 316499 h 926123"/>
              <a:gd name="connsiteX80" fmla="*/ 3943350 w 6753225"/>
              <a:gd name="connsiteY80" fmla="*/ 602249 h 926123"/>
              <a:gd name="connsiteX81" fmla="*/ 4010025 w 6753225"/>
              <a:gd name="connsiteY81" fmla="*/ 221249 h 926123"/>
              <a:gd name="connsiteX82" fmla="*/ 4038600 w 6753225"/>
              <a:gd name="connsiteY82" fmla="*/ 554624 h 926123"/>
              <a:gd name="connsiteX83" fmla="*/ 4105275 w 6753225"/>
              <a:gd name="connsiteY83" fmla="*/ 249824 h 926123"/>
              <a:gd name="connsiteX84" fmla="*/ 4152900 w 6753225"/>
              <a:gd name="connsiteY84" fmla="*/ 468899 h 926123"/>
              <a:gd name="connsiteX85" fmla="*/ 4181475 w 6753225"/>
              <a:gd name="connsiteY85" fmla="*/ 602249 h 926123"/>
              <a:gd name="connsiteX86" fmla="*/ 4219575 w 6753225"/>
              <a:gd name="connsiteY86" fmla="*/ 487949 h 926123"/>
              <a:gd name="connsiteX87" fmla="*/ 4267200 w 6753225"/>
              <a:gd name="connsiteY87" fmla="*/ 840374 h 926123"/>
              <a:gd name="connsiteX88" fmla="*/ 4286250 w 6753225"/>
              <a:gd name="connsiteY88" fmla="*/ 602249 h 926123"/>
              <a:gd name="connsiteX89" fmla="*/ 4381500 w 6753225"/>
              <a:gd name="connsiteY89" fmla="*/ 926099 h 926123"/>
              <a:gd name="connsiteX90" fmla="*/ 4429125 w 6753225"/>
              <a:gd name="connsiteY90" fmla="*/ 621299 h 926123"/>
              <a:gd name="connsiteX91" fmla="*/ 4457700 w 6753225"/>
              <a:gd name="connsiteY91" fmla="*/ 916574 h 926123"/>
              <a:gd name="connsiteX92" fmla="*/ 4543425 w 6753225"/>
              <a:gd name="connsiteY92" fmla="*/ 554624 h 926123"/>
              <a:gd name="connsiteX93" fmla="*/ 4581525 w 6753225"/>
              <a:gd name="connsiteY93" fmla="*/ 745124 h 926123"/>
              <a:gd name="connsiteX94" fmla="*/ 4585118 w 6753225"/>
              <a:gd name="connsiteY94" fmla="*/ 462312 h 926123"/>
              <a:gd name="connsiteX95" fmla="*/ 4641216 w 6753225"/>
              <a:gd name="connsiteY95" fmla="*/ 518410 h 926123"/>
              <a:gd name="connsiteX96" fmla="*/ 4672334 w 6753225"/>
              <a:gd name="connsiteY96" fmla="*/ 328244 h 926123"/>
              <a:gd name="connsiteX97" fmla="*/ 4705350 w 6753225"/>
              <a:gd name="connsiteY97" fmla="*/ 678449 h 926123"/>
              <a:gd name="connsiteX98" fmla="*/ 4752975 w 6753225"/>
              <a:gd name="connsiteY98" fmla="*/ 202199 h 926123"/>
              <a:gd name="connsiteX99" fmla="*/ 4819650 w 6753225"/>
              <a:gd name="connsiteY99" fmla="*/ 459374 h 926123"/>
              <a:gd name="connsiteX100" fmla="*/ 4914900 w 6753225"/>
              <a:gd name="connsiteY100" fmla="*/ 202199 h 926123"/>
              <a:gd name="connsiteX101" fmla="*/ 4914900 w 6753225"/>
              <a:gd name="connsiteY101" fmla="*/ 526049 h 926123"/>
              <a:gd name="connsiteX102" fmla="*/ 5010150 w 6753225"/>
              <a:gd name="connsiteY102" fmla="*/ 116474 h 926123"/>
              <a:gd name="connsiteX103" fmla="*/ 5038725 w 6753225"/>
              <a:gd name="connsiteY103" fmla="*/ 468899 h 926123"/>
              <a:gd name="connsiteX104" fmla="*/ 5105400 w 6753225"/>
              <a:gd name="connsiteY104" fmla="*/ 116474 h 926123"/>
              <a:gd name="connsiteX105" fmla="*/ 5153025 w 6753225"/>
              <a:gd name="connsiteY105" fmla="*/ 649874 h 926123"/>
              <a:gd name="connsiteX106" fmla="*/ 5210175 w 6753225"/>
              <a:gd name="connsiteY106" fmla="*/ 240299 h 926123"/>
              <a:gd name="connsiteX107" fmla="*/ 5248275 w 6753225"/>
              <a:gd name="connsiteY107" fmla="*/ 326024 h 926123"/>
              <a:gd name="connsiteX108" fmla="*/ 5276850 w 6753225"/>
              <a:gd name="connsiteY108" fmla="*/ 516524 h 926123"/>
              <a:gd name="connsiteX109" fmla="*/ 5308785 w 6753225"/>
              <a:gd name="connsiteY109" fmla="*/ 316457 h 926123"/>
              <a:gd name="connsiteX110" fmla="*/ 5372100 w 6753225"/>
              <a:gd name="connsiteY110" fmla="*/ 268874 h 926123"/>
              <a:gd name="connsiteX111" fmla="*/ 5422589 w 6753225"/>
              <a:gd name="connsiteY111" fmla="*/ 708718 h 926123"/>
              <a:gd name="connsiteX112" fmla="*/ 5448300 w 6753225"/>
              <a:gd name="connsiteY112" fmla="*/ 383174 h 926123"/>
              <a:gd name="connsiteX113" fmla="*/ 5457825 w 6753225"/>
              <a:gd name="connsiteY113" fmla="*/ 59324 h 926123"/>
              <a:gd name="connsiteX114" fmla="*/ 5524500 w 6753225"/>
              <a:gd name="connsiteY114" fmla="*/ 287924 h 926123"/>
              <a:gd name="connsiteX115" fmla="*/ 5600700 w 6753225"/>
              <a:gd name="connsiteY115" fmla="*/ 183149 h 926123"/>
              <a:gd name="connsiteX116" fmla="*/ 5629275 w 6753225"/>
              <a:gd name="connsiteY116" fmla="*/ 430799 h 926123"/>
              <a:gd name="connsiteX117" fmla="*/ 5685899 w 6753225"/>
              <a:gd name="connsiteY117" fmla="*/ 230248 h 926123"/>
              <a:gd name="connsiteX118" fmla="*/ 5735131 w 6753225"/>
              <a:gd name="connsiteY118" fmla="*/ 322067 h 926123"/>
              <a:gd name="connsiteX119" fmla="*/ 5753100 w 6753225"/>
              <a:gd name="connsiteY119" fmla="*/ 611774 h 926123"/>
              <a:gd name="connsiteX120" fmla="*/ 5781675 w 6753225"/>
              <a:gd name="connsiteY120" fmla="*/ 478424 h 926123"/>
              <a:gd name="connsiteX121" fmla="*/ 5857875 w 6753225"/>
              <a:gd name="connsiteY121" fmla="*/ 611774 h 926123"/>
              <a:gd name="connsiteX122" fmla="*/ 5895975 w 6753225"/>
              <a:gd name="connsiteY122" fmla="*/ 259349 h 926123"/>
              <a:gd name="connsiteX123" fmla="*/ 5915025 w 6753225"/>
              <a:gd name="connsiteY123" fmla="*/ 745124 h 926123"/>
              <a:gd name="connsiteX124" fmla="*/ 5972175 w 6753225"/>
              <a:gd name="connsiteY124" fmla="*/ 611774 h 926123"/>
              <a:gd name="connsiteX125" fmla="*/ 6057900 w 6753225"/>
              <a:gd name="connsiteY125" fmla="*/ 868949 h 926123"/>
              <a:gd name="connsiteX126" fmla="*/ 6105525 w 6753225"/>
              <a:gd name="connsiteY126" fmla="*/ 478424 h 926123"/>
              <a:gd name="connsiteX127" fmla="*/ 6143625 w 6753225"/>
              <a:gd name="connsiteY127" fmla="*/ 868949 h 926123"/>
              <a:gd name="connsiteX128" fmla="*/ 6245011 w 6753225"/>
              <a:gd name="connsiteY128" fmla="*/ 353431 h 926123"/>
              <a:gd name="connsiteX129" fmla="*/ 6286500 w 6753225"/>
              <a:gd name="connsiteY129" fmla="*/ 564149 h 926123"/>
              <a:gd name="connsiteX130" fmla="*/ 6324600 w 6753225"/>
              <a:gd name="connsiteY130" fmla="*/ 364124 h 926123"/>
              <a:gd name="connsiteX131" fmla="*/ 6372225 w 6753225"/>
              <a:gd name="connsiteY131" fmla="*/ 707024 h 926123"/>
              <a:gd name="connsiteX132" fmla="*/ 6419528 w 6753225"/>
              <a:gd name="connsiteY132" fmla="*/ 619387 h 926123"/>
              <a:gd name="connsiteX133" fmla="*/ 6457950 w 6753225"/>
              <a:gd name="connsiteY133" fmla="*/ 421274 h 926123"/>
              <a:gd name="connsiteX134" fmla="*/ 6515100 w 6753225"/>
              <a:gd name="connsiteY134" fmla="*/ 678449 h 926123"/>
              <a:gd name="connsiteX135" fmla="*/ 6562725 w 6753225"/>
              <a:gd name="connsiteY135" fmla="*/ 468899 h 926123"/>
              <a:gd name="connsiteX136" fmla="*/ 6610350 w 6753225"/>
              <a:gd name="connsiteY136" fmla="*/ 678449 h 926123"/>
              <a:gd name="connsiteX137" fmla="*/ 6667500 w 6753225"/>
              <a:gd name="connsiteY137" fmla="*/ 278399 h 926123"/>
              <a:gd name="connsiteX138" fmla="*/ 6734175 w 6753225"/>
              <a:gd name="connsiteY138" fmla="*/ 592724 h 926123"/>
              <a:gd name="connsiteX139" fmla="*/ 6753225 w 6753225"/>
              <a:gd name="connsiteY139" fmla="*/ 459374 h 926123"/>
              <a:gd name="connsiteX0" fmla="*/ 0 w 6753225"/>
              <a:gd name="connsiteY0" fmla="*/ 497474 h 926123"/>
              <a:gd name="connsiteX1" fmla="*/ 28575 w 6753225"/>
              <a:gd name="connsiteY1" fmla="*/ 297449 h 926123"/>
              <a:gd name="connsiteX2" fmla="*/ 76200 w 6753225"/>
              <a:gd name="connsiteY2" fmla="*/ 183149 h 926123"/>
              <a:gd name="connsiteX3" fmla="*/ 133350 w 6753225"/>
              <a:gd name="connsiteY3" fmla="*/ 516524 h 926123"/>
              <a:gd name="connsiteX4" fmla="*/ 142875 w 6753225"/>
              <a:gd name="connsiteY4" fmla="*/ 135524 h 926123"/>
              <a:gd name="connsiteX5" fmla="*/ 180975 w 6753225"/>
              <a:gd name="connsiteY5" fmla="*/ 11699 h 926123"/>
              <a:gd name="connsiteX6" fmla="*/ 238125 w 6753225"/>
              <a:gd name="connsiteY6" fmla="*/ 392699 h 926123"/>
              <a:gd name="connsiteX7" fmla="*/ 342900 w 6753225"/>
              <a:gd name="connsiteY7" fmla="*/ 364124 h 926123"/>
              <a:gd name="connsiteX8" fmla="*/ 409575 w 6753225"/>
              <a:gd name="connsiteY8" fmla="*/ 840374 h 926123"/>
              <a:gd name="connsiteX9" fmla="*/ 476250 w 6753225"/>
              <a:gd name="connsiteY9" fmla="*/ 611774 h 926123"/>
              <a:gd name="connsiteX10" fmla="*/ 552450 w 6753225"/>
              <a:gd name="connsiteY10" fmla="*/ 611774 h 926123"/>
              <a:gd name="connsiteX11" fmla="*/ 590550 w 6753225"/>
              <a:gd name="connsiteY11" fmla="*/ 354599 h 926123"/>
              <a:gd name="connsiteX12" fmla="*/ 647700 w 6753225"/>
              <a:gd name="connsiteY12" fmla="*/ 592724 h 926123"/>
              <a:gd name="connsiteX13" fmla="*/ 704850 w 6753225"/>
              <a:gd name="connsiteY13" fmla="*/ 392699 h 926123"/>
              <a:gd name="connsiteX14" fmla="*/ 790575 w 6753225"/>
              <a:gd name="connsiteY14" fmla="*/ 345074 h 926123"/>
              <a:gd name="connsiteX15" fmla="*/ 838200 w 6753225"/>
              <a:gd name="connsiteY15" fmla="*/ 87899 h 926123"/>
              <a:gd name="connsiteX16" fmla="*/ 895350 w 6753225"/>
              <a:gd name="connsiteY16" fmla="*/ 516524 h 926123"/>
              <a:gd name="connsiteX17" fmla="*/ 952500 w 6753225"/>
              <a:gd name="connsiteY17" fmla="*/ 392699 h 926123"/>
              <a:gd name="connsiteX18" fmla="*/ 990600 w 6753225"/>
              <a:gd name="connsiteY18" fmla="*/ 649874 h 926123"/>
              <a:gd name="connsiteX19" fmla="*/ 1057275 w 6753225"/>
              <a:gd name="connsiteY19" fmla="*/ 459374 h 926123"/>
              <a:gd name="connsiteX20" fmla="*/ 1104900 w 6753225"/>
              <a:gd name="connsiteY20" fmla="*/ 592724 h 926123"/>
              <a:gd name="connsiteX21" fmla="*/ 1155914 w 6753225"/>
              <a:gd name="connsiteY21" fmla="*/ 350684 h 926123"/>
              <a:gd name="connsiteX22" fmla="*/ 1209675 w 6753225"/>
              <a:gd name="connsiteY22" fmla="*/ 459374 h 926123"/>
              <a:gd name="connsiteX23" fmla="*/ 1236057 w 6753225"/>
              <a:gd name="connsiteY23" fmla="*/ 383775 h 926123"/>
              <a:gd name="connsiteX24" fmla="*/ 1257300 w 6753225"/>
              <a:gd name="connsiteY24" fmla="*/ 459374 h 926123"/>
              <a:gd name="connsiteX25" fmla="*/ 1333500 w 6753225"/>
              <a:gd name="connsiteY25" fmla="*/ 335549 h 926123"/>
              <a:gd name="connsiteX26" fmla="*/ 1390650 w 6753225"/>
              <a:gd name="connsiteY26" fmla="*/ 611774 h 926123"/>
              <a:gd name="connsiteX27" fmla="*/ 1419225 w 6753225"/>
              <a:gd name="connsiteY27" fmla="*/ 678449 h 926123"/>
              <a:gd name="connsiteX28" fmla="*/ 1485900 w 6753225"/>
              <a:gd name="connsiteY28" fmla="*/ 487949 h 926123"/>
              <a:gd name="connsiteX29" fmla="*/ 1524000 w 6753225"/>
              <a:gd name="connsiteY29" fmla="*/ 764174 h 926123"/>
              <a:gd name="connsiteX30" fmla="*/ 1638300 w 6753225"/>
              <a:gd name="connsiteY30" fmla="*/ 440324 h 926123"/>
              <a:gd name="connsiteX31" fmla="*/ 1676400 w 6753225"/>
              <a:gd name="connsiteY31" fmla="*/ 707024 h 926123"/>
              <a:gd name="connsiteX32" fmla="*/ 1762125 w 6753225"/>
              <a:gd name="connsiteY32" fmla="*/ 373649 h 926123"/>
              <a:gd name="connsiteX33" fmla="*/ 1800225 w 6753225"/>
              <a:gd name="connsiteY33" fmla="*/ 487949 h 926123"/>
              <a:gd name="connsiteX34" fmla="*/ 1876425 w 6753225"/>
              <a:gd name="connsiteY34" fmla="*/ 135524 h 926123"/>
              <a:gd name="connsiteX35" fmla="*/ 1929134 w 6753225"/>
              <a:gd name="connsiteY35" fmla="*/ 312584 h 926123"/>
              <a:gd name="connsiteX36" fmla="*/ 2000250 w 6753225"/>
              <a:gd name="connsiteY36" fmla="*/ 78374 h 926123"/>
              <a:gd name="connsiteX37" fmla="*/ 2020469 w 6753225"/>
              <a:gd name="connsiteY37" fmla="*/ 449849 h 926123"/>
              <a:gd name="connsiteX38" fmla="*/ 2076450 w 6753225"/>
              <a:gd name="connsiteY38" fmla="*/ 211724 h 926123"/>
              <a:gd name="connsiteX39" fmla="*/ 2125244 w 6753225"/>
              <a:gd name="connsiteY39" fmla="*/ 445408 h 926123"/>
              <a:gd name="connsiteX40" fmla="*/ 2209800 w 6753225"/>
              <a:gd name="connsiteY40" fmla="*/ 125999 h 926123"/>
              <a:gd name="connsiteX41" fmla="*/ 2222714 w 6753225"/>
              <a:gd name="connsiteY41" fmla="*/ 421274 h 926123"/>
              <a:gd name="connsiteX42" fmla="*/ 2247374 w 6753225"/>
              <a:gd name="connsiteY42" fmla="*/ 463289 h 926123"/>
              <a:gd name="connsiteX43" fmla="*/ 2324100 w 6753225"/>
              <a:gd name="connsiteY43" fmla="*/ 249824 h 926123"/>
              <a:gd name="connsiteX44" fmla="*/ 2324100 w 6753225"/>
              <a:gd name="connsiteY44" fmla="*/ 326024 h 926123"/>
              <a:gd name="connsiteX45" fmla="*/ 2370673 w 6753225"/>
              <a:gd name="connsiteY45" fmla="*/ 640349 h 926123"/>
              <a:gd name="connsiteX46" fmla="*/ 2438400 w 6753225"/>
              <a:gd name="connsiteY46" fmla="*/ 354599 h 926123"/>
              <a:gd name="connsiteX47" fmla="*/ 2466975 w 6753225"/>
              <a:gd name="connsiteY47" fmla="*/ 468899 h 926123"/>
              <a:gd name="connsiteX48" fmla="*/ 2514600 w 6753225"/>
              <a:gd name="connsiteY48" fmla="*/ 30749 h 926123"/>
              <a:gd name="connsiteX49" fmla="*/ 2571750 w 6753225"/>
              <a:gd name="connsiteY49" fmla="*/ 354599 h 926123"/>
              <a:gd name="connsiteX50" fmla="*/ 2620544 w 6753225"/>
              <a:gd name="connsiteY50" fmla="*/ 143354 h 926123"/>
              <a:gd name="connsiteX51" fmla="*/ 2651339 w 6753225"/>
              <a:gd name="connsiteY51" fmla="*/ 434714 h 926123"/>
              <a:gd name="connsiteX52" fmla="*/ 2683391 w 6753225"/>
              <a:gd name="connsiteY52" fmla="*/ 350116 h 926123"/>
              <a:gd name="connsiteX53" fmla="*/ 2743200 w 6753225"/>
              <a:gd name="connsiteY53" fmla="*/ 40274 h 926123"/>
              <a:gd name="connsiteX54" fmla="*/ 2767538 w 6753225"/>
              <a:gd name="connsiteY54" fmla="*/ 237920 h 926123"/>
              <a:gd name="connsiteX55" fmla="*/ 2809875 w 6753225"/>
              <a:gd name="connsiteY55" fmla="*/ 554624 h 926123"/>
              <a:gd name="connsiteX56" fmla="*/ 2847975 w 6753225"/>
              <a:gd name="connsiteY56" fmla="*/ 345074 h 926123"/>
              <a:gd name="connsiteX57" fmla="*/ 2895600 w 6753225"/>
              <a:gd name="connsiteY57" fmla="*/ 735599 h 926123"/>
              <a:gd name="connsiteX58" fmla="*/ 2962275 w 6753225"/>
              <a:gd name="connsiteY58" fmla="*/ 468899 h 926123"/>
              <a:gd name="connsiteX59" fmla="*/ 3019425 w 6753225"/>
              <a:gd name="connsiteY59" fmla="*/ 745124 h 926123"/>
              <a:gd name="connsiteX60" fmla="*/ 3067050 w 6753225"/>
              <a:gd name="connsiteY60" fmla="*/ 497474 h 926123"/>
              <a:gd name="connsiteX61" fmla="*/ 3133725 w 6753225"/>
              <a:gd name="connsiteY61" fmla="*/ 792749 h 926123"/>
              <a:gd name="connsiteX62" fmla="*/ 3190875 w 6753225"/>
              <a:gd name="connsiteY62" fmla="*/ 402224 h 926123"/>
              <a:gd name="connsiteX63" fmla="*/ 3219450 w 6753225"/>
              <a:gd name="connsiteY63" fmla="*/ 687974 h 926123"/>
              <a:gd name="connsiteX64" fmla="*/ 3333750 w 6753225"/>
              <a:gd name="connsiteY64" fmla="*/ 440324 h 926123"/>
              <a:gd name="connsiteX65" fmla="*/ 3314700 w 6753225"/>
              <a:gd name="connsiteY65" fmla="*/ 668924 h 926123"/>
              <a:gd name="connsiteX66" fmla="*/ 3409950 w 6753225"/>
              <a:gd name="connsiteY66" fmla="*/ 526049 h 926123"/>
              <a:gd name="connsiteX67" fmla="*/ 3457575 w 6753225"/>
              <a:gd name="connsiteY67" fmla="*/ 268874 h 926123"/>
              <a:gd name="connsiteX68" fmla="*/ 3491234 w 6753225"/>
              <a:gd name="connsiteY68" fmla="*/ 630824 h 926123"/>
              <a:gd name="connsiteX69" fmla="*/ 3544469 w 6753225"/>
              <a:gd name="connsiteY69" fmla="*/ 485728 h 926123"/>
              <a:gd name="connsiteX70" fmla="*/ 3580961 w 6753225"/>
              <a:gd name="connsiteY70" fmla="*/ 754023 h 926123"/>
              <a:gd name="connsiteX71" fmla="*/ 3600450 w 6753225"/>
              <a:gd name="connsiteY71" fmla="*/ 840374 h 926123"/>
              <a:gd name="connsiteX72" fmla="*/ 3676650 w 6753225"/>
              <a:gd name="connsiteY72" fmla="*/ 440324 h 926123"/>
              <a:gd name="connsiteX73" fmla="*/ 3686175 w 6753225"/>
              <a:gd name="connsiteY73" fmla="*/ 516524 h 926123"/>
              <a:gd name="connsiteX74" fmla="*/ 3736664 w 6753225"/>
              <a:gd name="connsiteY74" fmla="*/ 773699 h 926123"/>
              <a:gd name="connsiteX75" fmla="*/ 3771900 w 6753225"/>
              <a:gd name="connsiteY75" fmla="*/ 468899 h 926123"/>
              <a:gd name="connsiteX76" fmla="*/ 3790950 w 6753225"/>
              <a:gd name="connsiteY76" fmla="*/ 287924 h 926123"/>
              <a:gd name="connsiteX77" fmla="*/ 3838575 w 6753225"/>
              <a:gd name="connsiteY77" fmla="*/ 392699 h 926123"/>
              <a:gd name="connsiteX78" fmla="*/ 3876792 w 6753225"/>
              <a:gd name="connsiteY78" fmla="*/ 569759 h 926123"/>
              <a:gd name="connsiteX79" fmla="*/ 3914775 w 6753225"/>
              <a:gd name="connsiteY79" fmla="*/ 316499 h 926123"/>
              <a:gd name="connsiteX80" fmla="*/ 3943350 w 6753225"/>
              <a:gd name="connsiteY80" fmla="*/ 602249 h 926123"/>
              <a:gd name="connsiteX81" fmla="*/ 4010025 w 6753225"/>
              <a:gd name="connsiteY81" fmla="*/ 131492 h 926123"/>
              <a:gd name="connsiteX82" fmla="*/ 4038600 w 6753225"/>
              <a:gd name="connsiteY82" fmla="*/ 554624 h 926123"/>
              <a:gd name="connsiteX83" fmla="*/ 4105275 w 6753225"/>
              <a:gd name="connsiteY83" fmla="*/ 249824 h 926123"/>
              <a:gd name="connsiteX84" fmla="*/ 4152900 w 6753225"/>
              <a:gd name="connsiteY84" fmla="*/ 468899 h 926123"/>
              <a:gd name="connsiteX85" fmla="*/ 4181475 w 6753225"/>
              <a:gd name="connsiteY85" fmla="*/ 602249 h 926123"/>
              <a:gd name="connsiteX86" fmla="*/ 4219575 w 6753225"/>
              <a:gd name="connsiteY86" fmla="*/ 487949 h 926123"/>
              <a:gd name="connsiteX87" fmla="*/ 4267200 w 6753225"/>
              <a:gd name="connsiteY87" fmla="*/ 840374 h 926123"/>
              <a:gd name="connsiteX88" fmla="*/ 4286250 w 6753225"/>
              <a:gd name="connsiteY88" fmla="*/ 602249 h 926123"/>
              <a:gd name="connsiteX89" fmla="*/ 4381500 w 6753225"/>
              <a:gd name="connsiteY89" fmla="*/ 926099 h 926123"/>
              <a:gd name="connsiteX90" fmla="*/ 4429125 w 6753225"/>
              <a:gd name="connsiteY90" fmla="*/ 621299 h 926123"/>
              <a:gd name="connsiteX91" fmla="*/ 4457700 w 6753225"/>
              <a:gd name="connsiteY91" fmla="*/ 916574 h 926123"/>
              <a:gd name="connsiteX92" fmla="*/ 4543425 w 6753225"/>
              <a:gd name="connsiteY92" fmla="*/ 554624 h 926123"/>
              <a:gd name="connsiteX93" fmla="*/ 4581525 w 6753225"/>
              <a:gd name="connsiteY93" fmla="*/ 745124 h 926123"/>
              <a:gd name="connsiteX94" fmla="*/ 4585118 w 6753225"/>
              <a:gd name="connsiteY94" fmla="*/ 462312 h 926123"/>
              <a:gd name="connsiteX95" fmla="*/ 4641216 w 6753225"/>
              <a:gd name="connsiteY95" fmla="*/ 518410 h 926123"/>
              <a:gd name="connsiteX96" fmla="*/ 4672334 w 6753225"/>
              <a:gd name="connsiteY96" fmla="*/ 328244 h 926123"/>
              <a:gd name="connsiteX97" fmla="*/ 4705350 w 6753225"/>
              <a:gd name="connsiteY97" fmla="*/ 678449 h 926123"/>
              <a:gd name="connsiteX98" fmla="*/ 4752975 w 6753225"/>
              <a:gd name="connsiteY98" fmla="*/ 202199 h 926123"/>
              <a:gd name="connsiteX99" fmla="*/ 4819650 w 6753225"/>
              <a:gd name="connsiteY99" fmla="*/ 459374 h 926123"/>
              <a:gd name="connsiteX100" fmla="*/ 4914900 w 6753225"/>
              <a:gd name="connsiteY100" fmla="*/ 202199 h 926123"/>
              <a:gd name="connsiteX101" fmla="*/ 4914900 w 6753225"/>
              <a:gd name="connsiteY101" fmla="*/ 526049 h 926123"/>
              <a:gd name="connsiteX102" fmla="*/ 5010150 w 6753225"/>
              <a:gd name="connsiteY102" fmla="*/ 116474 h 926123"/>
              <a:gd name="connsiteX103" fmla="*/ 5038725 w 6753225"/>
              <a:gd name="connsiteY103" fmla="*/ 468899 h 926123"/>
              <a:gd name="connsiteX104" fmla="*/ 5105400 w 6753225"/>
              <a:gd name="connsiteY104" fmla="*/ 116474 h 926123"/>
              <a:gd name="connsiteX105" fmla="*/ 5153025 w 6753225"/>
              <a:gd name="connsiteY105" fmla="*/ 649874 h 926123"/>
              <a:gd name="connsiteX106" fmla="*/ 5210175 w 6753225"/>
              <a:gd name="connsiteY106" fmla="*/ 240299 h 926123"/>
              <a:gd name="connsiteX107" fmla="*/ 5248275 w 6753225"/>
              <a:gd name="connsiteY107" fmla="*/ 326024 h 926123"/>
              <a:gd name="connsiteX108" fmla="*/ 5276850 w 6753225"/>
              <a:gd name="connsiteY108" fmla="*/ 516524 h 926123"/>
              <a:gd name="connsiteX109" fmla="*/ 5308785 w 6753225"/>
              <a:gd name="connsiteY109" fmla="*/ 316457 h 926123"/>
              <a:gd name="connsiteX110" fmla="*/ 5372100 w 6753225"/>
              <a:gd name="connsiteY110" fmla="*/ 268874 h 926123"/>
              <a:gd name="connsiteX111" fmla="*/ 5422589 w 6753225"/>
              <a:gd name="connsiteY111" fmla="*/ 708718 h 926123"/>
              <a:gd name="connsiteX112" fmla="*/ 5448300 w 6753225"/>
              <a:gd name="connsiteY112" fmla="*/ 383174 h 926123"/>
              <a:gd name="connsiteX113" fmla="*/ 5457825 w 6753225"/>
              <a:gd name="connsiteY113" fmla="*/ 59324 h 926123"/>
              <a:gd name="connsiteX114" fmla="*/ 5524500 w 6753225"/>
              <a:gd name="connsiteY114" fmla="*/ 287924 h 926123"/>
              <a:gd name="connsiteX115" fmla="*/ 5600700 w 6753225"/>
              <a:gd name="connsiteY115" fmla="*/ 183149 h 926123"/>
              <a:gd name="connsiteX116" fmla="*/ 5629275 w 6753225"/>
              <a:gd name="connsiteY116" fmla="*/ 430799 h 926123"/>
              <a:gd name="connsiteX117" fmla="*/ 5685899 w 6753225"/>
              <a:gd name="connsiteY117" fmla="*/ 230248 h 926123"/>
              <a:gd name="connsiteX118" fmla="*/ 5735131 w 6753225"/>
              <a:gd name="connsiteY118" fmla="*/ 322067 h 926123"/>
              <a:gd name="connsiteX119" fmla="*/ 5753100 w 6753225"/>
              <a:gd name="connsiteY119" fmla="*/ 611774 h 926123"/>
              <a:gd name="connsiteX120" fmla="*/ 5781675 w 6753225"/>
              <a:gd name="connsiteY120" fmla="*/ 478424 h 926123"/>
              <a:gd name="connsiteX121" fmla="*/ 5857875 w 6753225"/>
              <a:gd name="connsiteY121" fmla="*/ 611774 h 926123"/>
              <a:gd name="connsiteX122" fmla="*/ 5895975 w 6753225"/>
              <a:gd name="connsiteY122" fmla="*/ 259349 h 926123"/>
              <a:gd name="connsiteX123" fmla="*/ 5915025 w 6753225"/>
              <a:gd name="connsiteY123" fmla="*/ 745124 h 926123"/>
              <a:gd name="connsiteX124" fmla="*/ 5972175 w 6753225"/>
              <a:gd name="connsiteY124" fmla="*/ 611774 h 926123"/>
              <a:gd name="connsiteX125" fmla="*/ 6057900 w 6753225"/>
              <a:gd name="connsiteY125" fmla="*/ 868949 h 926123"/>
              <a:gd name="connsiteX126" fmla="*/ 6105525 w 6753225"/>
              <a:gd name="connsiteY126" fmla="*/ 478424 h 926123"/>
              <a:gd name="connsiteX127" fmla="*/ 6143625 w 6753225"/>
              <a:gd name="connsiteY127" fmla="*/ 868949 h 926123"/>
              <a:gd name="connsiteX128" fmla="*/ 6245011 w 6753225"/>
              <a:gd name="connsiteY128" fmla="*/ 353431 h 926123"/>
              <a:gd name="connsiteX129" fmla="*/ 6286500 w 6753225"/>
              <a:gd name="connsiteY129" fmla="*/ 564149 h 926123"/>
              <a:gd name="connsiteX130" fmla="*/ 6324600 w 6753225"/>
              <a:gd name="connsiteY130" fmla="*/ 364124 h 926123"/>
              <a:gd name="connsiteX131" fmla="*/ 6372225 w 6753225"/>
              <a:gd name="connsiteY131" fmla="*/ 707024 h 926123"/>
              <a:gd name="connsiteX132" fmla="*/ 6419528 w 6753225"/>
              <a:gd name="connsiteY132" fmla="*/ 619387 h 926123"/>
              <a:gd name="connsiteX133" fmla="*/ 6457950 w 6753225"/>
              <a:gd name="connsiteY133" fmla="*/ 421274 h 926123"/>
              <a:gd name="connsiteX134" fmla="*/ 6515100 w 6753225"/>
              <a:gd name="connsiteY134" fmla="*/ 678449 h 926123"/>
              <a:gd name="connsiteX135" fmla="*/ 6562725 w 6753225"/>
              <a:gd name="connsiteY135" fmla="*/ 468899 h 926123"/>
              <a:gd name="connsiteX136" fmla="*/ 6610350 w 6753225"/>
              <a:gd name="connsiteY136" fmla="*/ 678449 h 926123"/>
              <a:gd name="connsiteX137" fmla="*/ 6667500 w 6753225"/>
              <a:gd name="connsiteY137" fmla="*/ 278399 h 926123"/>
              <a:gd name="connsiteX138" fmla="*/ 6734175 w 6753225"/>
              <a:gd name="connsiteY138" fmla="*/ 592724 h 926123"/>
              <a:gd name="connsiteX139" fmla="*/ 6753225 w 6753225"/>
              <a:gd name="connsiteY139" fmla="*/ 459374 h 926123"/>
              <a:gd name="connsiteX0" fmla="*/ 0 w 6753225"/>
              <a:gd name="connsiteY0" fmla="*/ 497474 h 926123"/>
              <a:gd name="connsiteX1" fmla="*/ 28575 w 6753225"/>
              <a:gd name="connsiteY1" fmla="*/ 297449 h 926123"/>
              <a:gd name="connsiteX2" fmla="*/ 76200 w 6753225"/>
              <a:gd name="connsiteY2" fmla="*/ 183149 h 926123"/>
              <a:gd name="connsiteX3" fmla="*/ 133350 w 6753225"/>
              <a:gd name="connsiteY3" fmla="*/ 516524 h 926123"/>
              <a:gd name="connsiteX4" fmla="*/ 142875 w 6753225"/>
              <a:gd name="connsiteY4" fmla="*/ 135524 h 926123"/>
              <a:gd name="connsiteX5" fmla="*/ 180975 w 6753225"/>
              <a:gd name="connsiteY5" fmla="*/ 11699 h 926123"/>
              <a:gd name="connsiteX6" fmla="*/ 238125 w 6753225"/>
              <a:gd name="connsiteY6" fmla="*/ 392699 h 926123"/>
              <a:gd name="connsiteX7" fmla="*/ 342900 w 6753225"/>
              <a:gd name="connsiteY7" fmla="*/ 364124 h 926123"/>
              <a:gd name="connsiteX8" fmla="*/ 409575 w 6753225"/>
              <a:gd name="connsiteY8" fmla="*/ 840374 h 926123"/>
              <a:gd name="connsiteX9" fmla="*/ 476250 w 6753225"/>
              <a:gd name="connsiteY9" fmla="*/ 611774 h 926123"/>
              <a:gd name="connsiteX10" fmla="*/ 552450 w 6753225"/>
              <a:gd name="connsiteY10" fmla="*/ 611774 h 926123"/>
              <a:gd name="connsiteX11" fmla="*/ 590550 w 6753225"/>
              <a:gd name="connsiteY11" fmla="*/ 354599 h 926123"/>
              <a:gd name="connsiteX12" fmla="*/ 647700 w 6753225"/>
              <a:gd name="connsiteY12" fmla="*/ 592724 h 926123"/>
              <a:gd name="connsiteX13" fmla="*/ 704850 w 6753225"/>
              <a:gd name="connsiteY13" fmla="*/ 392699 h 926123"/>
              <a:gd name="connsiteX14" fmla="*/ 790575 w 6753225"/>
              <a:gd name="connsiteY14" fmla="*/ 345074 h 926123"/>
              <a:gd name="connsiteX15" fmla="*/ 838200 w 6753225"/>
              <a:gd name="connsiteY15" fmla="*/ 87899 h 926123"/>
              <a:gd name="connsiteX16" fmla="*/ 895350 w 6753225"/>
              <a:gd name="connsiteY16" fmla="*/ 516524 h 926123"/>
              <a:gd name="connsiteX17" fmla="*/ 952500 w 6753225"/>
              <a:gd name="connsiteY17" fmla="*/ 392699 h 926123"/>
              <a:gd name="connsiteX18" fmla="*/ 990600 w 6753225"/>
              <a:gd name="connsiteY18" fmla="*/ 649874 h 926123"/>
              <a:gd name="connsiteX19" fmla="*/ 1057275 w 6753225"/>
              <a:gd name="connsiteY19" fmla="*/ 459374 h 926123"/>
              <a:gd name="connsiteX20" fmla="*/ 1104900 w 6753225"/>
              <a:gd name="connsiteY20" fmla="*/ 592724 h 926123"/>
              <a:gd name="connsiteX21" fmla="*/ 1155914 w 6753225"/>
              <a:gd name="connsiteY21" fmla="*/ 350684 h 926123"/>
              <a:gd name="connsiteX22" fmla="*/ 1209675 w 6753225"/>
              <a:gd name="connsiteY22" fmla="*/ 459374 h 926123"/>
              <a:gd name="connsiteX23" fmla="*/ 1236057 w 6753225"/>
              <a:gd name="connsiteY23" fmla="*/ 383775 h 926123"/>
              <a:gd name="connsiteX24" fmla="*/ 1257300 w 6753225"/>
              <a:gd name="connsiteY24" fmla="*/ 459374 h 926123"/>
              <a:gd name="connsiteX25" fmla="*/ 1333500 w 6753225"/>
              <a:gd name="connsiteY25" fmla="*/ 335549 h 926123"/>
              <a:gd name="connsiteX26" fmla="*/ 1390650 w 6753225"/>
              <a:gd name="connsiteY26" fmla="*/ 611774 h 926123"/>
              <a:gd name="connsiteX27" fmla="*/ 1419225 w 6753225"/>
              <a:gd name="connsiteY27" fmla="*/ 678449 h 926123"/>
              <a:gd name="connsiteX28" fmla="*/ 1485900 w 6753225"/>
              <a:gd name="connsiteY28" fmla="*/ 487949 h 926123"/>
              <a:gd name="connsiteX29" fmla="*/ 1524000 w 6753225"/>
              <a:gd name="connsiteY29" fmla="*/ 764174 h 926123"/>
              <a:gd name="connsiteX30" fmla="*/ 1638300 w 6753225"/>
              <a:gd name="connsiteY30" fmla="*/ 440324 h 926123"/>
              <a:gd name="connsiteX31" fmla="*/ 1676400 w 6753225"/>
              <a:gd name="connsiteY31" fmla="*/ 707024 h 926123"/>
              <a:gd name="connsiteX32" fmla="*/ 1762125 w 6753225"/>
              <a:gd name="connsiteY32" fmla="*/ 373649 h 926123"/>
              <a:gd name="connsiteX33" fmla="*/ 1800225 w 6753225"/>
              <a:gd name="connsiteY33" fmla="*/ 487949 h 926123"/>
              <a:gd name="connsiteX34" fmla="*/ 1876425 w 6753225"/>
              <a:gd name="connsiteY34" fmla="*/ 135524 h 926123"/>
              <a:gd name="connsiteX35" fmla="*/ 1929134 w 6753225"/>
              <a:gd name="connsiteY35" fmla="*/ 312584 h 926123"/>
              <a:gd name="connsiteX36" fmla="*/ 2000250 w 6753225"/>
              <a:gd name="connsiteY36" fmla="*/ 78374 h 926123"/>
              <a:gd name="connsiteX37" fmla="*/ 2020469 w 6753225"/>
              <a:gd name="connsiteY37" fmla="*/ 449849 h 926123"/>
              <a:gd name="connsiteX38" fmla="*/ 2076450 w 6753225"/>
              <a:gd name="connsiteY38" fmla="*/ 211724 h 926123"/>
              <a:gd name="connsiteX39" fmla="*/ 2125244 w 6753225"/>
              <a:gd name="connsiteY39" fmla="*/ 445408 h 926123"/>
              <a:gd name="connsiteX40" fmla="*/ 2209800 w 6753225"/>
              <a:gd name="connsiteY40" fmla="*/ 125999 h 926123"/>
              <a:gd name="connsiteX41" fmla="*/ 2222714 w 6753225"/>
              <a:gd name="connsiteY41" fmla="*/ 421274 h 926123"/>
              <a:gd name="connsiteX42" fmla="*/ 2247374 w 6753225"/>
              <a:gd name="connsiteY42" fmla="*/ 463289 h 926123"/>
              <a:gd name="connsiteX43" fmla="*/ 2324100 w 6753225"/>
              <a:gd name="connsiteY43" fmla="*/ 249824 h 926123"/>
              <a:gd name="connsiteX44" fmla="*/ 2324100 w 6753225"/>
              <a:gd name="connsiteY44" fmla="*/ 326024 h 926123"/>
              <a:gd name="connsiteX45" fmla="*/ 2370673 w 6753225"/>
              <a:gd name="connsiteY45" fmla="*/ 640349 h 926123"/>
              <a:gd name="connsiteX46" fmla="*/ 2438400 w 6753225"/>
              <a:gd name="connsiteY46" fmla="*/ 354599 h 926123"/>
              <a:gd name="connsiteX47" fmla="*/ 2466975 w 6753225"/>
              <a:gd name="connsiteY47" fmla="*/ 468899 h 926123"/>
              <a:gd name="connsiteX48" fmla="*/ 2514600 w 6753225"/>
              <a:gd name="connsiteY48" fmla="*/ 30749 h 926123"/>
              <a:gd name="connsiteX49" fmla="*/ 2571750 w 6753225"/>
              <a:gd name="connsiteY49" fmla="*/ 354599 h 926123"/>
              <a:gd name="connsiteX50" fmla="*/ 2620544 w 6753225"/>
              <a:gd name="connsiteY50" fmla="*/ 143354 h 926123"/>
              <a:gd name="connsiteX51" fmla="*/ 2651339 w 6753225"/>
              <a:gd name="connsiteY51" fmla="*/ 434714 h 926123"/>
              <a:gd name="connsiteX52" fmla="*/ 2683391 w 6753225"/>
              <a:gd name="connsiteY52" fmla="*/ 350116 h 926123"/>
              <a:gd name="connsiteX53" fmla="*/ 2743200 w 6753225"/>
              <a:gd name="connsiteY53" fmla="*/ 40274 h 926123"/>
              <a:gd name="connsiteX54" fmla="*/ 2767538 w 6753225"/>
              <a:gd name="connsiteY54" fmla="*/ 237920 h 926123"/>
              <a:gd name="connsiteX55" fmla="*/ 2809875 w 6753225"/>
              <a:gd name="connsiteY55" fmla="*/ 554624 h 926123"/>
              <a:gd name="connsiteX56" fmla="*/ 2847975 w 6753225"/>
              <a:gd name="connsiteY56" fmla="*/ 345074 h 926123"/>
              <a:gd name="connsiteX57" fmla="*/ 2895600 w 6753225"/>
              <a:gd name="connsiteY57" fmla="*/ 735599 h 926123"/>
              <a:gd name="connsiteX58" fmla="*/ 2962275 w 6753225"/>
              <a:gd name="connsiteY58" fmla="*/ 468899 h 926123"/>
              <a:gd name="connsiteX59" fmla="*/ 3019425 w 6753225"/>
              <a:gd name="connsiteY59" fmla="*/ 745124 h 926123"/>
              <a:gd name="connsiteX60" fmla="*/ 3067050 w 6753225"/>
              <a:gd name="connsiteY60" fmla="*/ 497474 h 926123"/>
              <a:gd name="connsiteX61" fmla="*/ 3133725 w 6753225"/>
              <a:gd name="connsiteY61" fmla="*/ 792749 h 926123"/>
              <a:gd name="connsiteX62" fmla="*/ 3190875 w 6753225"/>
              <a:gd name="connsiteY62" fmla="*/ 402224 h 926123"/>
              <a:gd name="connsiteX63" fmla="*/ 3219450 w 6753225"/>
              <a:gd name="connsiteY63" fmla="*/ 687974 h 926123"/>
              <a:gd name="connsiteX64" fmla="*/ 3333750 w 6753225"/>
              <a:gd name="connsiteY64" fmla="*/ 440324 h 926123"/>
              <a:gd name="connsiteX65" fmla="*/ 3362201 w 6753225"/>
              <a:gd name="connsiteY65" fmla="*/ 678737 h 926123"/>
              <a:gd name="connsiteX66" fmla="*/ 3409950 w 6753225"/>
              <a:gd name="connsiteY66" fmla="*/ 526049 h 926123"/>
              <a:gd name="connsiteX67" fmla="*/ 3457575 w 6753225"/>
              <a:gd name="connsiteY67" fmla="*/ 268874 h 926123"/>
              <a:gd name="connsiteX68" fmla="*/ 3491234 w 6753225"/>
              <a:gd name="connsiteY68" fmla="*/ 630824 h 926123"/>
              <a:gd name="connsiteX69" fmla="*/ 3544469 w 6753225"/>
              <a:gd name="connsiteY69" fmla="*/ 485728 h 926123"/>
              <a:gd name="connsiteX70" fmla="*/ 3580961 w 6753225"/>
              <a:gd name="connsiteY70" fmla="*/ 754023 h 926123"/>
              <a:gd name="connsiteX71" fmla="*/ 3600450 w 6753225"/>
              <a:gd name="connsiteY71" fmla="*/ 840374 h 926123"/>
              <a:gd name="connsiteX72" fmla="*/ 3676650 w 6753225"/>
              <a:gd name="connsiteY72" fmla="*/ 440324 h 926123"/>
              <a:gd name="connsiteX73" fmla="*/ 3686175 w 6753225"/>
              <a:gd name="connsiteY73" fmla="*/ 516524 h 926123"/>
              <a:gd name="connsiteX74" fmla="*/ 3736664 w 6753225"/>
              <a:gd name="connsiteY74" fmla="*/ 773699 h 926123"/>
              <a:gd name="connsiteX75" fmla="*/ 3771900 w 6753225"/>
              <a:gd name="connsiteY75" fmla="*/ 468899 h 926123"/>
              <a:gd name="connsiteX76" fmla="*/ 3790950 w 6753225"/>
              <a:gd name="connsiteY76" fmla="*/ 287924 h 926123"/>
              <a:gd name="connsiteX77" fmla="*/ 3838575 w 6753225"/>
              <a:gd name="connsiteY77" fmla="*/ 392699 h 926123"/>
              <a:gd name="connsiteX78" fmla="*/ 3876792 w 6753225"/>
              <a:gd name="connsiteY78" fmla="*/ 569759 h 926123"/>
              <a:gd name="connsiteX79" fmla="*/ 3914775 w 6753225"/>
              <a:gd name="connsiteY79" fmla="*/ 316499 h 926123"/>
              <a:gd name="connsiteX80" fmla="*/ 3943350 w 6753225"/>
              <a:gd name="connsiteY80" fmla="*/ 602249 h 926123"/>
              <a:gd name="connsiteX81" fmla="*/ 4010025 w 6753225"/>
              <a:gd name="connsiteY81" fmla="*/ 131492 h 926123"/>
              <a:gd name="connsiteX82" fmla="*/ 4038600 w 6753225"/>
              <a:gd name="connsiteY82" fmla="*/ 554624 h 926123"/>
              <a:gd name="connsiteX83" fmla="*/ 4105275 w 6753225"/>
              <a:gd name="connsiteY83" fmla="*/ 249824 h 926123"/>
              <a:gd name="connsiteX84" fmla="*/ 4152900 w 6753225"/>
              <a:gd name="connsiteY84" fmla="*/ 468899 h 926123"/>
              <a:gd name="connsiteX85" fmla="*/ 4181475 w 6753225"/>
              <a:gd name="connsiteY85" fmla="*/ 602249 h 926123"/>
              <a:gd name="connsiteX86" fmla="*/ 4219575 w 6753225"/>
              <a:gd name="connsiteY86" fmla="*/ 487949 h 926123"/>
              <a:gd name="connsiteX87" fmla="*/ 4267200 w 6753225"/>
              <a:gd name="connsiteY87" fmla="*/ 840374 h 926123"/>
              <a:gd name="connsiteX88" fmla="*/ 4286250 w 6753225"/>
              <a:gd name="connsiteY88" fmla="*/ 602249 h 926123"/>
              <a:gd name="connsiteX89" fmla="*/ 4381500 w 6753225"/>
              <a:gd name="connsiteY89" fmla="*/ 926099 h 926123"/>
              <a:gd name="connsiteX90" fmla="*/ 4429125 w 6753225"/>
              <a:gd name="connsiteY90" fmla="*/ 621299 h 926123"/>
              <a:gd name="connsiteX91" fmla="*/ 4457700 w 6753225"/>
              <a:gd name="connsiteY91" fmla="*/ 916574 h 926123"/>
              <a:gd name="connsiteX92" fmla="*/ 4543425 w 6753225"/>
              <a:gd name="connsiteY92" fmla="*/ 554624 h 926123"/>
              <a:gd name="connsiteX93" fmla="*/ 4581525 w 6753225"/>
              <a:gd name="connsiteY93" fmla="*/ 745124 h 926123"/>
              <a:gd name="connsiteX94" fmla="*/ 4585118 w 6753225"/>
              <a:gd name="connsiteY94" fmla="*/ 462312 h 926123"/>
              <a:gd name="connsiteX95" fmla="*/ 4641216 w 6753225"/>
              <a:gd name="connsiteY95" fmla="*/ 518410 h 926123"/>
              <a:gd name="connsiteX96" fmla="*/ 4672334 w 6753225"/>
              <a:gd name="connsiteY96" fmla="*/ 328244 h 926123"/>
              <a:gd name="connsiteX97" fmla="*/ 4705350 w 6753225"/>
              <a:gd name="connsiteY97" fmla="*/ 678449 h 926123"/>
              <a:gd name="connsiteX98" fmla="*/ 4752975 w 6753225"/>
              <a:gd name="connsiteY98" fmla="*/ 202199 h 926123"/>
              <a:gd name="connsiteX99" fmla="*/ 4819650 w 6753225"/>
              <a:gd name="connsiteY99" fmla="*/ 459374 h 926123"/>
              <a:gd name="connsiteX100" fmla="*/ 4914900 w 6753225"/>
              <a:gd name="connsiteY100" fmla="*/ 202199 h 926123"/>
              <a:gd name="connsiteX101" fmla="*/ 4914900 w 6753225"/>
              <a:gd name="connsiteY101" fmla="*/ 526049 h 926123"/>
              <a:gd name="connsiteX102" fmla="*/ 5010150 w 6753225"/>
              <a:gd name="connsiteY102" fmla="*/ 116474 h 926123"/>
              <a:gd name="connsiteX103" fmla="*/ 5038725 w 6753225"/>
              <a:gd name="connsiteY103" fmla="*/ 468899 h 926123"/>
              <a:gd name="connsiteX104" fmla="*/ 5105400 w 6753225"/>
              <a:gd name="connsiteY104" fmla="*/ 116474 h 926123"/>
              <a:gd name="connsiteX105" fmla="*/ 5153025 w 6753225"/>
              <a:gd name="connsiteY105" fmla="*/ 649874 h 926123"/>
              <a:gd name="connsiteX106" fmla="*/ 5210175 w 6753225"/>
              <a:gd name="connsiteY106" fmla="*/ 240299 h 926123"/>
              <a:gd name="connsiteX107" fmla="*/ 5248275 w 6753225"/>
              <a:gd name="connsiteY107" fmla="*/ 326024 h 926123"/>
              <a:gd name="connsiteX108" fmla="*/ 5276850 w 6753225"/>
              <a:gd name="connsiteY108" fmla="*/ 516524 h 926123"/>
              <a:gd name="connsiteX109" fmla="*/ 5308785 w 6753225"/>
              <a:gd name="connsiteY109" fmla="*/ 316457 h 926123"/>
              <a:gd name="connsiteX110" fmla="*/ 5372100 w 6753225"/>
              <a:gd name="connsiteY110" fmla="*/ 268874 h 926123"/>
              <a:gd name="connsiteX111" fmla="*/ 5422589 w 6753225"/>
              <a:gd name="connsiteY111" fmla="*/ 708718 h 926123"/>
              <a:gd name="connsiteX112" fmla="*/ 5448300 w 6753225"/>
              <a:gd name="connsiteY112" fmla="*/ 383174 h 926123"/>
              <a:gd name="connsiteX113" fmla="*/ 5457825 w 6753225"/>
              <a:gd name="connsiteY113" fmla="*/ 59324 h 926123"/>
              <a:gd name="connsiteX114" fmla="*/ 5524500 w 6753225"/>
              <a:gd name="connsiteY114" fmla="*/ 287924 h 926123"/>
              <a:gd name="connsiteX115" fmla="*/ 5600700 w 6753225"/>
              <a:gd name="connsiteY115" fmla="*/ 183149 h 926123"/>
              <a:gd name="connsiteX116" fmla="*/ 5629275 w 6753225"/>
              <a:gd name="connsiteY116" fmla="*/ 430799 h 926123"/>
              <a:gd name="connsiteX117" fmla="*/ 5685899 w 6753225"/>
              <a:gd name="connsiteY117" fmla="*/ 230248 h 926123"/>
              <a:gd name="connsiteX118" fmla="*/ 5735131 w 6753225"/>
              <a:gd name="connsiteY118" fmla="*/ 322067 h 926123"/>
              <a:gd name="connsiteX119" fmla="*/ 5753100 w 6753225"/>
              <a:gd name="connsiteY119" fmla="*/ 611774 h 926123"/>
              <a:gd name="connsiteX120" fmla="*/ 5781675 w 6753225"/>
              <a:gd name="connsiteY120" fmla="*/ 478424 h 926123"/>
              <a:gd name="connsiteX121" fmla="*/ 5857875 w 6753225"/>
              <a:gd name="connsiteY121" fmla="*/ 611774 h 926123"/>
              <a:gd name="connsiteX122" fmla="*/ 5895975 w 6753225"/>
              <a:gd name="connsiteY122" fmla="*/ 259349 h 926123"/>
              <a:gd name="connsiteX123" fmla="*/ 5915025 w 6753225"/>
              <a:gd name="connsiteY123" fmla="*/ 745124 h 926123"/>
              <a:gd name="connsiteX124" fmla="*/ 5972175 w 6753225"/>
              <a:gd name="connsiteY124" fmla="*/ 611774 h 926123"/>
              <a:gd name="connsiteX125" fmla="*/ 6057900 w 6753225"/>
              <a:gd name="connsiteY125" fmla="*/ 868949 h 926123"/>
              <a:gd name="connsiteX126" fmla="*/ 6105525 w 6753225"/>
              <a:gd name="connsiteY126" fmla="*/ 478424 h 926123"/>
              <a:gd name="connsiteX127" fmla="*/ 6143625 w 6753225"/>
              <a:gd name="connsiteY127" fmla="*/ 868949 h 926123"/>
              <a:gd name="connsiteX128" fmla="*/ 6245011 w 6753225"/>
              <a:gd name="connsiteY128" fmla="*/ 353431 h 926123"/>
              <a:gd name="connsiteX129" fmla="*/ 6286500 w 6753225"/>
              <a:gd name="connsiteY129" fmla="*/ 564149 h 926123"/>
              <a:gd name="connsiteX130" fmla="*/ 6324600 w 6753225"/>
              <a:gd name="connsiteY130" fmla="*/ 364124 h 926123"/>
              <a:gd name="connsiteX131" fmla="*/ 6372225 w 6753225"/>
              <a:gd name="connsiteY131" fmla="*/ 707024 h 926123"/>
              <a:gd name="connsiteX132" fmla="*/ 6419528 w 6753225"/>
              <a:gd name="connsiteY132" fmla="*/ 619387 h 926123"/>
              <a:gd name="connsiteX133" fmla="*/ 6457950 w 6753225"/>
              <a:gd name="connsiteY133" fmla="*/ 421274 h 926123"/>
              <a:gd name="connsiteX134" fmla="*/ 6515100 w 6753225"/>
              <a:gd name="connsiteY134" fmla="*/ 678449 h 926123"/>
              <a:gd name="connsiteX135" fmla="*/ 6562725 w 6753225"/>
              <a:gd name="connsiteY135" fmla="*/ 468899 h 926123"/>
              <a:gd name="connsiteX136" fmla="*/ 6610350 w 6753225"/>
              <a:gd name="connsiteY136" fmla="*/ 678449 h 926123"/>
              <a:gd name="connsiteX137" fmla="*/ 6667500 w 6753225"/>
              <a:gd name="connsiteY137" fmla="*/ 278399 h 926123"/>
              <a:gd name="connsiteX138" fmla="*/ 6734175 w 6753225"/>
              <a:gd name="connsiteY138" fmla="*/ 592724 h 926123"/>
              <a:gd name="connsiteX139" fmla="*/ 6753225 w 6753225"/>
              <a:gd name="connsiteY139" fmla="*/ 459374 h 926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</a:cxnLst>
            <a:rect l="l" t="t" r="r" b="b"/>
            <a:pathLst>
              <a:path w="6753225" h="926123">
                <a:moveTo>
                  <a:pt x="0" y="497474"/>
                </a:moveTo>
                <a:cubicBezTo>
                  <a:pt x="7937" y="423655"/>
                  <a:pt x="15875" y="349836"/>
                  <a:pt x="28575" y="297449"/>
                </a:cubicBezTo>
                <a:cubicBezTo>
                  <a:pt x="41275" y="245061"/>
                  <a:pt x="58738" y="146637"/>
                  <a:pt x="76200" y="183149"/>
                </a:cubicBezTo>
                <a:cubicBezTo>
                  <a:pt x="93662" y="219661"/>
                  <a:pt x="122238" y="524462"/>
                  <a:pt x="133350" y="516524"/>
                </a:cubicBezTo>
                <a:cubicBezTo>
                  <a:pt x="144463" y="508587"/>
                  <a:pt x="134938" y="219661"/>
                  <a:pt x="142875" y="135524"/>
                </a:cubicBezTo>
                <a:cubicBezTo>
                  <a:pt x="150813" y="51386"/>
                  <a:pt x="165100" y="-31163"/>
                  <a:pt x="180975" y="11699"/>
                </a:cubicBezTo>
                <a:cubicBezTo>
                  <a:pt x="196850" y="54561"/>
                  <a:pt x="211138" y="333962"/>
                  <a:pt x="238125" y="392699"/>
                </a:cubicBezTo>
                <a:cubicBezTo>
                  <a:pt x="265112" y="451436"/>
                  <a:pt x="314325" y="289512"/>
                  <a:pt x="342900" y="364124"/>
                </a:cubicBezTo>
                <a:cubicBezTo>
                  <a:pt x="371475" y="438736"/>
                  <a:pt x="387350" y="799099"/>
                  <a:pt x="409575" y="840374"/>
                </a:cubicBezTo>
                <a:cubicBezTo>
                  <a:pt x="431800" y="881649"/>
                  <a:pt x="452438" y="649874"/>
                  <a:pt x="476250" y="611774"/>
                </a:cubicBezTo>
                <a:cubicBezTo>
                  <a:pt x="500062" y="573674"/>
                  <a:pt x="533400" y="654637"/>
                  <a:pt x="552450" y="611774"/>
                </a:cubicBezTo>
                <a:cubicBezTo>
                  <a:pt x="571500" y="568912"/>
                  <a:pt x="574675" y="357774"/>
                  <a:pt x="590550" y="354599"/>
                </a:cubicBezTo>
                <a:cubicBezTo>
                  <a:pt x="606425" y="351424"/>
                  <a:pt x="628650" y="586374"/>
                  <a:pt x="647700" y="592724"/>
                </a:cubicBezTo>
                <a:cubicBezTo>
                  <a:pt x="666750" y="599074"/>
                  <a:pt x="681038" y="433974"/>
                  <a:pt x="704850" y="392699"/>
                </a:cubicBezTo>
                <a:cubicBezTo>
                  <a:pt x="728662" y="351424"/>
                  <a:pt x="768350" y="395874"/>
                  <a:pt x="790575" y="345074"/>
                </a:cubicBezTo>
                <a:cubicBezTo>
                  <a:pt x="812800" y="294274"/>
                  <a:pt x="820738" y="59324"/>
                  <a:pt x="838200" y="87899"/>
                </a:cubicBezTo>
                <a:cubicBezTo>
                  <a:pt x="855662" y="116474"/>
                  <a:pt x="876300" y="465724"/>
                  <a:pt x="895350" y="516524"/>
                </a:cubicBezTo>
                <a:cubicBezTo>
                  <a:pt x="914400" y="567324"/>
                  <a:pt x="936625" y="370474"/>
                  <a:pt x="952500" y="392699"/>
                </a:cubicBezTo>
                <a:cubicBezTo>
                  <a:pt x="968375" y="414924"/>
                  <a:pt x="973138" y="638762"/>
                  <a:pt x="990600" y="649874"/>
                </a:cubicBezTo>
                <a:cubicBezTo>
                  <a:pt x="1008062" y="660986"/>
                  <a:pt x="1038225" y="468899"/>
                  <a:pt x="1057275" y="459374"/>
                </a:cubicBezTo>
                <a:cubicBezTo>
                  <a:pt x="1076325" y="449849"/>
                  <a:pt x="1088460" y="610839"/>
                  <a:pt x="1104900" y="592724"/>
                </a:cubicBezTo>
                <a:cubicBezTo>
                  <a:pt x="1121340" y="574609"/>
                  <a:pt x="1138452" y="372909"/>
                  <a:pt x="1155914" y="350684"/>
                </a:cubicBezTo>
                <a:cubicBezTo>
                  <a:pt x="1173376" y="328459"/>
                  <a:pt x="1196318" y="453859"/>
                  <a:pt x="1209675" y="459374"/>
                </a:cubicBezTo>
                <a:cubicBezTo>
                  <a:pt x="1223032" y="464889"/>
                  <a:pt x="1228120" y="383775"/>
                  <a:pt x="1236057" y="383775"/>
                </a:cubicBezTo>
                <a:cubicBezTo>
                  <a:pt x="1243994" y="383775"/>
                  <a:pt x="1241059" y="467412"/>
                  <a:pt x="1257300" y="459374"/>
                </a:cubicBezTo>
                <a:cubicBezTo>
                  <a:pt x="1273541" y="451336"/>
                  <a:pt x="1311275" y="310149"/>
                  <a:pt x="1333500" y="335549"/>
                </a:cubicBezTo>
                <a:cubicBezTo>
                  <a:pt x="1355725" y="360949"/>
                  <a:pt x="1376363" y="554624"/>
                  <a:pt x="1390650" y="611774"/>
                </a:cubicBezTo>
                <a:cubicBezTo>
                  <a:pt x="1404938" y="668924"/>
                  <a:pt x="1403350" y="699087"/>
                  <a:pt x="1419225" y="678449"/>
                </a:cubicBezTo>
                <a:cubicBezTo>
                  <a:pt x="1435100" y="657812"/>
                  <a:pt x="1468438" y="473662"/>
                  <a:pt x="1485900" y="487949"/>
                </a:cubicBezTo>
                <a:cubicBezTo>
                  <a:pt x="1503362" y="502236"/>
                  <a:pt x="1498600" y="772111"/>
                  <a:pt x="1524000" y="764174"/>
                </a:cubicBezTo>
                <a:cubicBezTo>
                  <a:pt x="1549400" y="756237"/>
                  <a:pt x="1612900" y="449849"/>
                  <a:pt x="1638300" y="440324"/>
                </a:cubicBezTo>
                <a:cubicBezTo>
                  <a:pt x="1663700" y="430799"/>
                  <a:pt x="1655763" y="718136"/>
                  <a:pt x="1676400" y="707024"/>
                </a:cubicBezTo>
                <a:cubicBezTo>
                  <a:pt x="1697037" y="695912"/>
                  <a:pt x="1741488" y="410161"/>
                  <a:pt x="1762125" y="373649"/>
                </a:cubicBezTo>
                <a:cubicBezTo>
                  <a:pt x="1782763" y="337136"/>
                  <a:pt x="1781175" y="527637"/>
                  <a:pt x="1800225" y="487949"/>
                </a:cubicBezTo>
                <a:cubicBezTo>
                  <a:pt x="1819275" y="448261"/>
                  <a:pt x="1854940" y="164752"/>
                  <a:pt x="1876425" y="135524"/>
                </a:cubicBezTo>
                <a:cubicBezTo>
                  <a:pt x="1897910" y="106296"/>
                  <a:pt x="1908497" y="322109"/>
                  <a:pt x="1929134" y="312584"/>
                </a:cubicBezTo>
                <a:cubicBezTo>
                  <a:pt x="1949771" y="303059"/>
                  <a:pt x="1985028" y="55497"/>
                  <a:pt x="2000250" y="78374"/>
                </a:cubicBezTo>
                <a:cubicBezTo>
                  <a:pt x="2015472" y="101251"/>
                  <a:pt x="2007769" y="427624"/>
                  <a:pt x="2020469" y="449849"/>
                </a:cubicBezTo>
                <a:cubicBezTo>
                  <a:pt x="2033169" y="472074"/>
                  <a:pt x="2058988" y="212464"/>
                  <a:pt x="2076450" y="211724"/>
                </a:cubicBezTo>
                <a:cubicBezTo>
                  <a:pt x="2093912" y="210984"/>
                  <a:pt x="2103019" y="459696"/>
                  <a:pt x="2125244" y="445408"/>
                </a:cubicBezTo>
                <a:cubicBezTo>
                  <a:pt x="2147469" y="431120"/>
                  <a:pt x="2193555" y="130021"/>
                  <a:pt x="2209800" y="125999"/>
                </a:cubicBezTo>
                <a:cubicBezTo>
                  <a:pt x="2226045" y="121977"/>
                  <a:pt x="2221127" y="364124"/>
                  <a:pt x="2222714" y="421274"/>
                </a:cubicBezTo>
                <a:cubicBezTo>
                  <a:pt x="2224302" y="478424"/>
                  <a:pt x="2230476" y="491864"/>
                  <a:pt x="2247374" y="463289"/>
                </a:cubicBezTo>
                <a:cubicBezTo>
                  <a:pt x="2264272" y="434714"/>
                  <a:pt x="2311312" y="272701"/>
                  <a:pt x="2324100" y="249824"/>
                </a:cubicBezTo>
                <a:cubicBezTo>
                  <a:pt x="2336888" y="226947"/>
                  <a:pt x="2316338" y="260937"/>
                  <a:pt x="2324100" y="326024"/>
                </a:cubicBezTo>
                <a:cubicBezTo>
                  <a:pt x="2331862" y="391111"/>
                  <a:pt x="2351623" y="635587"/>
                  <a:pt x="2370673" y="640349"/>
                </a:cubicBezTo>
                <a:cubicBezTo>
                  <a:pt x="2389723" y="645111"/>
                  <a:pt x="2422350" y="383174"/>
                  <a:pt x="2438400" y="354599"/>
                </a:cubicBezTo>
                <a:cubicBezTo>
                  <a:pt x="2454450" y="326024"/>
                  <a:pt x="2454275" y="522874"/>
                  <a:pt x="2466975" y="468899"/>
                </a:cubicBezTo>
                <a:cubicBezTo>
                  <a:pt x="2479675" y="414924"/>
                  <a:pt x="2497138" y="49799"/>
                  <a:pt x="2514600" y="30749"/>
                </a:cubicBezTo>
                <a:cubicBezTo>
                  <a:pt x="2532062" y="11699"/>
                  <a:pt x="2554093" y="335831"/>
                  <a:pt x="2571750" y="354599"/>
                </a:cubicBezTo>
                <a:cubicBezTo>
                  <a:pt x="2589407" y="373367"/>
                  <a:pt x="2607279" y="130002"/>
                  <a:pt x="2620544" y="143354"/>
                </a:cubicBezTo>
                <a:cubicBezTo>
                  <a:pt x="2633809" y="156706"/>
                  <a:pt x="2640865" y="400254"/>
                  <a:pt x="2651339" y="434714"/>
                </a:cubicBezTo>
                <a:cubicBezTo>
                  <a:pt x="2661813" y="469174"/>
                  <a:pt x="2664341" y="416791"/>
                  <a:pt x="2683391" y="350116"/>
                </a:cubicBezTo>
                <a:cubicBezTo>
                  <a:pt x="2702441" y="283441"/>
                  <a:pt x="2729176" y="58973"/>
                  <a:pt x="2743200" y="40274"/>
                </a:cubicBezTo>
                <a:cubicBezTo>
                  <a:pt x="2757224" y="21575"/>
                  <a:pt x="2756426" y="152195"/>
                  <a:pt x="2767538" y="237920"/>
                </a:cubicBezTo>
                <a:cubicBezTo>
                  <a:pt x="2778650" y="323645"/>
                  <a:pt x="2796469" y="536765"/>
                  <a:pt x="2809875" y="554624"/>
                </a:cubicBezTo>
                <a:cubicBezTo>
                  <a:pt x="2823281" y="572483"/>
                  <a:pt x="2833688" y="314912"/>
                  <a:pt x="2847975" y="345074"/>
                </a:cubicBezTo>
                <a:cubicBezTo>
                  <a:pt x="2862262" y="375236"/>
                  <a:pt x="2876550" y="714962"/>
                  <a:pt x="2895600" y="735599"/>
                </a:cubicBezTo>
                <a:cubicBezTo>
                  <a:pt x="2914650" y="756236"/>
                  <a:pt x="2941638" y="467312"/>
                  <a:pt x="2962275" y="468899"/>
                </a:cubicBezTo>
                <a:cubicBezTo>
                  <a:pt x="2982912" y="470486"/>
                  <a:pt x="3001962" y="740361"/>
                  <a:pt x="3019425" y="745124"/>
                </a:cubicBezTo>
                <a:cubicBezTo>
                  <a:pt x="3036888" y="749887"/>
                  <a:pt x="3048000" y="489537"/>
                  <a:pt x="3067050" y="497474"/>
                </a:cubicBezTo>
                <a:cubicBezTo>
                  <a:pt x="3086100" y="505411"/>
                  <a:pt x="3113088" y="808624"/>
                  <a:pt x="3133725" y="792749"/>
                </a:cubicBezTo>
                <a:cubicBezTo>
                  <a:pt x="3154363" y="776874"/>
                  <a:pt x="3176588" y="419686"/>
                  <a:pt x="3190875" y="402224"/>
                </a:cubicBezTo>
                <a:cubicBezTo>
                  <a:pt x="3205162" y="384762"/>
                  <a:pt x="3195638" y="681624"/>
                  <a:pt x="3219450" y="687974"/>
                </a:cubicBezTo>
                <a:cubicBezTo>
                  <a:pt x="3243262" y="694324"/>
                  <a:pt x="3309958" y="441864"/>
                  <a:pt x="3333750" y="440324"/>
                </a:cubicBezTo>
                <a:cubicBezTo>
                  <a:pt x="3357542" y="438785"/>
                  <a:pt x="3349501" y="664450"/>
                  <a:pt x="3362201" y="678737"/>
                </a:cubicBezTo>
                <a:cubicBezTo>
                  <a:pt x="3374901" y="693025"/>
                  <a:pt x="3394054" y="594360"/>
                  <a:pt x="3409950" y="526049"/>
                </a:cubicBezTo>
                <a:cubicBezTo>
                  <a:pt x="3425846" y="457739"/>
                  <a:pt x="3444028" y="251412"/>
                  <a:pt x="3457575" y="268874"/>
                </a:cubicBezTo>
                <a:cubicBezTo>
                  <a:pt x="3471122" y="286336"/>
                  <a:pt x="3476752" y="594682"/>
                  <a:pt x="3491234" y="630824"/>
                </a:cubicBezTo>
                <a:cubicBezTo>
                  <a:pt x="3505716" y="666966"/>
                  <a:pt x="3529515" y="465195"/>
                  <a:pt x="3544469" y="485728"/>
                </a:cubicBezTo>
                <a:cubicBezTo>
                  <a:pt x="3559423" y="506261"/>
                  <a:pt x="3571631" y="694915"/>
                  <a:pt x="3580961" y="754023"/>
                </a:cubicBezTo>
                <a:cubicBezTo>
                  <a:pt x="3584681" y="611178"/>
                  <a:pt x="3584502" y="892657"/>
                  <a:pt x="3600450" y="840374"/>
                </a:cubicBezTo>
                <a:cubicBezTo>
                  <a:pt x="3616398" y="788091"/>
                  <a:pt x="3662363" y="494299"/>
                  <a:pt x="3676650" y="440324"/>
                </a:cubicBezTo>
                <a:cubicBezTo>
                  <a:pt x="3690938" y="386349"/>
                  <a:pt x="3676173" y="460962"/>
                  <a:pt x="3686175" y="516524"/>
                </a:cubicBezTo>
                <a:cubicBezTo>
                  <a:pt x="3696177" y="572087"/>
                  <a:pt x="3722377" y="781636"/>
                  <a:pt x="3736664" y="773699"/>
                </a:cubicBezTo>
                <a:cubicBezTo>
                  <a:pt x="3750951" y="765762"/>
                  <a:pt x="3762852" y="549861"/>
                  <a:pt x="3771900" y="468899"/>
                </a:cubicBezTo>
                <a:cubicBezTo>
                  <a:pt x="3780948" y="387937"/>
                  <a:pt x="3779838" y="300624"/>
                  <a:pt x="3790950" y="287924"/>
                </a:cubicBezTo>
                <a:cubicBezTo>
                  <a:pt x="3802062" y="275224"/>
                  <a:pt x="3824268" y="345727"/>
                  <a:pt x="3838575" y="392699"/>
                </a:cubicBezTo>
                <a:cubicBezTo>
                  <a:pt x="3852882" y="439671"/>
                  <a:pt x="3864092" y="582459"/>
                  <a:pt x="3876792" y="569759"/>
                </a:cubicBezTo>
                <a:cubicBezTo>
                  <a:pt x="3889492" y="557059"/>
                  <a:pt x="3903682" y="311084"/>
                  <a:pt x="3914775" y="316499"/>
                </a:cubicBezTo>
                <a:cubicBezTo>
                  <a:pt x="3925868" y="321914"/>
                  <a:pt x="3927475" y="633083"/>
                  <a:pt x="3943350" y="602249"/>
                </a:cubicBezTo>
                <a:cubicBezTo>
                  <a:pt x="3959225" y="571415"/>
                  <a:pt x="3994150" y="139429"/>
                  <a:pt x="4010025" y="131492"/>
                </a:cubicBezTo>
                <a:cubicBezTo>
                  <a:pt x="4025900" y="123555"/>
                  <a:pt x="4022725" y="534902"/>
                  <a:pt x="4038600" y="554624"/>
                </a:cubicBezTo>
                <a:cubicBezTo>
                  <a:pt x="4054475" y="574346"/>
                  <a:pt x="4086225" y="264111"/>
                  <a:pt x="4105275" y="249824"/>
                </a:cubicBezTo>
                <a:cubicBezTo>
                  <a:pt x="4124325" y="235536"/>
                  <a:pt x="4140200" y="410161"/>
                  <a:pt x="4152900" y="468899"/>
                </a:cubicBezTo>
                <a:cubicBezTo>
                  <a:pt x="4165600" y="527637"/>
                  <a:pt x="4170362" y="599074"/>
                  <a:pt x="4181475" y="602249"/>
                </a:cubicBezTo>
                <a:cubicBezTo>
                  <a:pt x="4192588" y="605424"/>
                  <a:pt x="4205288" y="448262"/>
                  <a:pt x="4219575" y="487949"/>
                </a:cubicBezTo>
                <a:cubicBezTo>
                  <a:pt x="4233862" y="527636"/>
                  <a:pt x="4256088" y="821324"/>
                  <a:pt x="4267200" y="840374"/>
                </a:cubicBezTo>
                <a:cubicBezTo>
                  <a:pt x="4278312" y="859424"/>
                  <a:pt x="4267200" y="587962"/>
                  <a:pt x="4286250" y="602249"/>
                </a:cubicBezTo>
                <a:cubicBezTo>
                  <a:pt x="4305300" y="616537"/>
                  <a:pt x="4357688" y="922924"/>
                  <a:pt x="4381500" y="926099"/>
                </a:cubicBezTo>
                <a:cubicBezTo>
                  <a:pt x="4405313" y="929274"/>
                  <a:pt x="4416425" y="622886"/>
                  <a:pt x="4429125" y="621299"/>
                </a:cubicBezTo>
                <a:cubicBezTo>
                  <a:pt x="4441825" y="619712"/>
                  <a:pt x="4438650" y="927686"/>
                  <a:pt x="4457700" y="916574"/>
                </a:cubicBezTo>
                <a:cubicBezTo>
                  <a:pt x="4476750" y="905462"/>
                  <a:pt x="4522788" y="583199"/>
                  <a:pt x="4543425" y="554624"/>
                </a:cubicBezTo>
                <a:cubicBezTo>
                  <a:pt x="4564062" y="526049"/>
                  <a:pt x="4574576" y="760509"/>
                  <a:pt x="4581525" y="745124"/>
                </a:cubicBezTo>
                <a:cubicBezTo>
                  <a:pt x="4588474" y="729739"/>
                  <a:pt x="4577974" y="524407"/>
                  <a:pt x="4585118" y="462312"/>
                </a:cubicBezTo>
                <a:cubicBezTo>
                  <a:pt x="4592262" y="400217"/>
                  <a:pt x="4626680" y="540755"/>
                  <a:pt x="4641216" y="518410"/>
                </a:cubicBezTo>
                <a:cubicBezTo>
                  <a:pt x="4655752" y="496065"/>
                  <a:pt x="4661645" y="301571"/>
                  <a:pt x="4672334" y="328244"/>
                </a:cubicBezTo>
                <a:cubicBezTo>
                  <a:pt x="4683023" y="354917"/>
                  <a:pt x="4691910" y="699457"/>
                  <a:pt x="4705350" y="678449"/>
                </a:cubicBezTo>
                <a:cubicBezTo>
                  <a:pt x="4718790" y="657441"/>
                  <a:pt x="4733925" y="238711"/>
                  <a:pt x="4752975" y="202199"/>
                </a:cubicBezTo>
                <a:cubicBezTo>
                  <a:pt x="4772025" y="165687"/>
                  <a:pt x="4792663" y="459374"/>
                  <a:pt x="4819650" y="459374"/>
                </a:cubicBezTo>
                <a:cubicBezTo>
                  <a:pt x="4846637" y="459374"/>
                  <a:pt x="4899025" y="191086"/>
                  <a:pt x="4914900" y="202199"/>
                </a:cubicBezTo>
                <a:cubicBezTo>
                  <a:pt x="4930775" y="213311"/>
                  <a:pt x="4899025" y="540337"/>
                  <a:pt x="4914900" y="526049"/>
                </a:cubicBezTo>
                <a:cubicBezTo>
                  <a:pt x="4930775" y="511762"/>
                  <a:pt x="4989513" y="125999"/>
                  <a:pt x="5010150" y="116474"/>
                </a:cubicBezTo>
                <a:cubicBezTo>
                  <a:pt x="5030787" y="106949"/>
                  <a:pt x="5022850" y="468899"/>
                  <a:pt x="5038725" y="468899"/>
                </a:cubicBezTo>
                <a:cubicBezTo>
                  <a:pt x="5054600" y="468899"/>
                  <a:pt x="5086350" y="86311"/>
                  <a:pt x="5105400" y="116474"/>
                </a:cubicBezTo>
                <a:cubicBezTo>
                  <a:pt x="5124450" y="146636"/>
                  <a:pt x="5135563" y="629237"/>
                  <a:pt x="5153025" y="649874"/>
                </a:cubicBezTo>
                <a:cubicBezTo>
                  <a:pt x="5170487" y="670511"/>
                  <a:pt x="5194300" y="294274"/>
                  <a:pt x="5210175" y="240299"/>
                </a:cubicBezTo>
                <a:cubicBezTo>
                  <a:pt x="5226050" y="186324"/>
                  <a:pt x="5237163" y="279987"/>
                  <a:pt x="5248275" y="326024"/>
                </a:cubicBezTo>
                <a:cubicBezTo>
                  <a:pt x="5259387" y="372061"/>
                  <a:pt x="5266765" y="518118"/>
                  <a:pt x="5276850" y="516524"/>
                </a:cubicBezTo>
                <a:cubicBezTo>
                  <a:pt x="5286935" y="514930"/>
                  <a:pt x="5292910" y="357732"/>
                  <a:pt x="5308785" y="316457"/>
                </a:cubicBezTo>
                <a:cubicBezTo>
                  <a:pt x="5324660" y="275182"/>
                  <a:pt x="5353133" y="203497"/>
                  <a:pt x="5372100" y="268874"/>
                </a:cubicBezTo>
                <a:cubicBezTo>
                  <a:pt x="5391067" y="334251"/>
                  <a:pt x="5409889" y="689668"/>
                  <a:pt x="5422589" y="708718"/>
                </a:cubicBezTo>
                <a:cubicBezTo>
                  <a:pt x="5435289" y="727768"/>
                  <a:pt x="5442427" y="491406"/>
                  <a:pt x="5448300" y="383174"/>
                </a:cubicBezTo>
                <a:cubicBezTo>
                  <a:pt x="5454173" y="274942"/>
                  <a:pt x="5445125" y="75199"/>
                  <a:pt x="5457825" y="59324"/>
                </a:cubicBezTo>
                <a:cubicBezTo>
                  <a:pt x="5470525" y="43449"/>
                  <a:pt x="5500688" y="267287"/>
                  <a:pt x="5524500" y="287924"/>
                </a:cubicBezTo>
                <a:cubicBezTo>
                  <a:pt x="5548312" y="308561"/>
                  <a:pt x="5583238" y="159337"/>
                  <a:pt x="5600700" y="183149"/>
                </a:cubicBezTo>
                <a:cubicBezTo>
                  <a:pt x="5618162" y="206961"/>
                  <a:pt x="5615075" y="422949"/>
                  <a:pt x="5629275" y="430799"/>
                </a:cubicBezTo>
                <a:cubicBezTo>
                  <a:pt x="5643475" y="438649"/>
                  <a:pt x="5668256" y="248370"/>
                  <a:pt x="5685899" y="230248"/>
                </a:cubicBezTo>
                <a:cubicBezTo>
                  <a:pt x="5703542" y="212126"/>
                  <a:pt x="5719256" y="253805"/>
                  <a:pt x="5735131" y="322067"/>
                </a:cubicBezTo>
                <a:cubicBezTo>
                  <a:pt x="5751006" y="390329"/>
                  <a:pt x="5745343" y="585715"/>
                  <a:pt x="5753100" y="611774"/>
                </a:cubicBezTo>
                <a:cubicBezTo>
                  <a:pt x="5760857" y="637833"/>
                  <a:pt x="5764213" y="478424"/>
                  <a:pt x="5781675" y="478424"/>
                </a:cubicBezTo>
                <a:cubicBezTo>
                  <a:pt x="5799137" y="478424"/>
                  <a:pt x="5838825" y="648286"/>
                  <a:pt x="5857875" y="611774"/>
                </a:cubicBezTo>
                <a:cubicBezTo>
                  <a:pt x="5876925" y="575262"/>
                  <a:pt x="5886450" y="237124"/>
                  <a:pt x="5895975" y="259349"/>
                </a:cubicBezTo>
                <a:cubicBezTo>
                  <a:pt x="5905500" y="281574"/>
                  <a:pt x="5902325" y="686387"/>
                  <a:pt x="5915025" y="745124"/>
                </a:cubicBezTo>
                <a:cubicBezTo>
                  <a:pt x="5927725" y="803862"/>
                  <a:pt x="5948363" y="591137"/>
                  <a:pt x="5972175" y="611774"/>
                </a:cubicBezTo>
                <a:cubicBezTo>
                  <a:pt x="5995987" y="632411"/>
                  <a:pt x="6035675" y="891174"/>
                  <a:pt x="6057900" y="868949"/>
                </a:cubicBezTo>
                <a:cubicBezTo>
                  <a:pt x="6080125" y="846724"/>
                  <a:pt x="6091238" y="478424"/>
                  <a:pt x="6105525" y="478424"/>
                </a:cubicBezTo>
                <a:cubicBezTo>
                  <a:pt x="6119812" y="478424"/>
                  <a:pt x="6120377" y="889781"/>
                  <a:pt x="6143625" y="868949"/>
                </a:cubicBezTo>
                <a:cubicBezTo>
                  <a:pt x="6166873" y="848117"/>
                  <a:pt x="6221199" y="404231"/>
                  <a:pt x="6245011" y="353431"/>
                </a:cubicBezTo>
                <a:cubicBezTo>
                  <a:pt x="6268823" y="302631"/>
                  <a:pt x="6273235" y="562367"/>
                  <a:pt x="6286500" y="564149"/>
                </a:cubicBezTo>
                <a:cubicBezTo>
                  <a:pt x="6299765" y="565931"/>
                  <a:pt x="6310313" y="340312"/>
                  <a:pt x="6324600" y="364124"/>
                </a:cubicBezTo>
                <a:cubicBezTo>
                  <a:pt x="6338887" y="387936"/>
                  <a:pt x="6356404" y="664480"/>
                  <a:pt x="6372225" y="707024"/>
                </a:cubicBezTo>
                <a:cubicBezTo>
                  <a:pt x="6388046" y="749568"/>
                  <a:pt x="6405241" y="667012"/>
                  <a:pt x="6419528" y="619387"/>
                </a:cubicBezTo>
                <a:cubicBezTo>
                  <a:pt x="6433815" y="571762"/>
                  <a:pt x="6442021" y="411430"/>
                  <a:pt x="6457950" y="421274"/>
                </a:cubicBezTo>
                <a:cubicBezTo>
                  <a:pt x="6473879" y="431118"/>
                  <a:pt x="6497638" y="670512"/>
                  <a:pt x="6515100" y="678449"/>
                </a:cubicBezTo>
                <a:cubicBezTo>
                  <a:pt x="6532562" y="686386"/>
                  <a:pt x="6546850" y="468899"/>
                  <a:pt x="6562725" y="468899"/>
                </a:cubicBezTo>
                <a:cubicBezTo>
                  <a:pt x="6578600" y="468899"/>
                  <a:pt x="6592888" y="710199"/>
                  <a:pt x="6610350" y="678449"/>
                </a:cubicBezTo>
                <a:cubicBezTo>
                  <a:pt x="6627812" y="646699"/>
                  <a:pt x="6646863" y="292686"/>
                  <a:pt x="6667500" y="278399"/>
                </a:cubicBezTo>
                <a:cubicBezTo>
                  <a:pt x="6688137" y="264112"/>
                  <a:pt x="6719888" y="562562"/>
                  <a:pt x="6734175" y="592724"/>
                </a:cubicBezTo>
                <a:cubicBezTo>
                  <a:pt x="6748462" y="622886"/>
                  <a:pt x="6753225" y="459374"/>
                  <a:pt x="6753225" y="459374"/>
                </a:cubicBezTo>
              </a:path>
            </a:pathLst>
          </a:custGeom>
          <a:noFill/>
          <a:ln w="38100">
            <a:solidFill>
              <a:srgbClr val="000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0" name="Přímá spojnice 9"/>
          <p:cNvCxnSpPr/>
          <p:nvPr/>
        </p:nvCxnSpPr>
        <p:spPr>
          <a:xfrm flipH="1" flipV="1">
            <a:off x="1197717" y="2729799"/>
            <a:ext cx="7200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10"/>
          <p:cNvCxnSpPr/>
          <p:nvPr/>
        </p:nvCxnSpPr>
        <p:spPr>
          <a:xfrm>
            <a:off x="1219489" y="1400582"/>
            <a:ext cx="0" cy="132921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ovéPole 13"/>
          <p:cNvSpPr txBox="1">
            <a:spLocks noChangeArrowheads="1"/>
          </p:cNvSpPr>
          <p:nvPr/>
        </p:nvSpPr>
        <p:spPr bwMode="auto">
          <a:xfrm>
            <a:off x="7450048" y="2699628"/>
            <a:ext cx="6206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 smtClean="0"/>
              <a:t>čas</a:t>
            </a:r>
            <a:endParaRPr lang="cs-CZ" altLang="cs-CZ" sz="1800" dirty="0"/>
          </a:p>
        </p:txBody>
      </p:sp>
      <p:sp>
        <p:nvSpPr>
          <p:cNvPr id="13" name="TextovéPole 13"/>
          <p:cNvSpPr txBox="1">
            <a:spLocks noChangeArrowheads="1"/>
          </p:cNvSpPr>
          <p:nvPr/>
        </p:nvSpPr>
        <p:spPr bwMode="auto">
          <a:xfrm rot="16200000">
            <a:off x="128446" y="1945897"/>
            <a:ext cx="176761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 smtClean="0"/>
              <a:t>RR-interval (</a:t>
            </a:r>
            <a:r>
              <a:rPr lang="cs-CZ" altLang="cs-CZ" sz="1800" dirty="0" err="1" smtClean="0"/>
              <a:t>ms</a:t>
            </a:r>
            <a:r>
              <a:rPr lang="cs-CZ" altLang="cs-CZ" sz="1800" dirty="0" smtClean="0"/>
              <a:t>)</a:t>
            </a:r>
            <a:endParaRPr lang="cs-CZ" altLang="cs-CZ" sz="1800" dirty="0"/>
          </a:p>
        </p:txBody>
      </p:sp>
      <p:sp>
        <p:nvSpPr>
          <p:cNvPr id="14" name="Šipka dolů 13"/>
          <p:cNvSpPr/>
          <p:nvPr/>
        </p:nvSpPr>
        <p:spPr>
          <a:xfrm>
            <a:off x="4456793" y="2363596"/>
            <a:ext cx="245144" cy="92138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4" name="Přímá spojnice 3"/>
          <p:cNvCxnSpPr/>
          <p:nvPr/>
        </p:nvCxnSpPr>
        <p:spPr>
          <a:xfrm>
            <a:off x="2960528" y="3014367"/>
            <a:ext cx="0" cy="2988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14"/>
          <p:cNvCxnSpPr/>
          <p:nvPr/>
        </p:nvCxnSpPr>
        <p:spPr>
          <a:xfrm>
            <a:off x="2932836" y="6021288"/>
            <a:ext cx="3888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ovéPole 16"/>
          <p:cNvSpPr txBox="1"/>
          <p:nvPr/>
        </p:nvSpPr>
        <p:spPr>
          <a:xfrm>
            <a:off x="6388120" y="6012832"/>
            <a:ext cx="861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/>
              <a:t>0.5</a:t>
            </a:r>
            <a:endParaRPr lang="cs-CZ" sz="2400" dirty="0"/>
          </a:p>
        </p:txBody>
      </p:sp>
      <p:sp>
        <p:nvSpPr>
          <p:cNvPr id="18" name="TextovéPole 17"/>
          <p:cNvSpPr txBox="1"/>
          <p:nvPr/>
        </p:nvSpPr>
        <p:spPr>
          <a:xfrm>
            <a:off x="5621652" y="6012832"/>
            <a:ext cx="861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/>
              <a:t>0.4</a:t>
            </a:r>
            <a:endParaRPr lang="cs-CZ" sz="2400" dirty="0"/>
          </a:p>
        </p:txBody>
      </p:sp>
      <p:sp>
        <p:nvSpPr>
          <p:cNvPr id="19" name="TextovéPole 18"/>
          <p:cNvSpPr txBox="1"/>
          <p:nvPr/>
        </p:nvSpPr>
        <p:spPr>
          <a:xfrm>
            <a:off x="4855183" y="6012832"/>
            <a:ext cx="861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/>
              <a:t>0.3</a:t>
            </a:r>
            <a:endParaRPr lang="cs-CZ" sz="2400" dirty="0"/>
          </a:p>
        </p:txBody>
      </p:sp>
      <p:sp>
        <p:nvSpPr>
          <p:cNvPr id="21" name="TextovéPole 20"/>
          <p:cNvSpPr txBox="1"/>
          <p:nvPr/>
        </p:nvSpPr>
        <p:spPr>
          <a:xfrm>
            <a:off x="2555776" y="6012832"/>
            <a:ext cx="861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/>
              <a:t>0</a:t>
            </a:r>
            <a:endParaRPr lang="cs-CZ" sz="2400" dirty="0"/>
          </a:p>
        </p:txBody>
      </p:sp>
      <p:sp>
        <p:nvSpPr>
          <p:cNvPr id="22" name="TextovéPole 21"/>
          <p:cNvSpPr txBox="1"/>
          <p:nvPr/>
        </p:nvSpPr>
        <p:spPr>
          <a:xfrm>
            <a:off x="3322245" y="6012832"/>
            <a:ext cx="861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/>
              <a:t>0.1</a:t>
            </a:r>
            <a:endParaRPr lang="cs-CZ" sz="2400" dirty="0"/>
          </a:p>
        </p:txBody>
      </p:sp>
      <p:sp>
        <p:nvSpPr>
          <p:cNvPr id="24" name="TextovéPole 23"/>
          <p:cNvSpPr txBox="1"/>
          <p:nvPr/>
        </p:nvSpPr>
        <p:spPr>
          <a:xfrm>
            <a:off x="4088714" y="6015104"/>
            <a:ext cx="861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/>
              <a:t>0.2</a:t>
            </a:r>
            <a:endParaRPr lang="cs-CZ" sz="2400" dirty="0"/>
          </a:p>
        </p:txBody>
      </p:sp>
      <p:sp>
        <p:nvSpPr>
          <p:cNvPr id="27" name="TextovéPole 26"/>
          <p:cNvSpPr txBox="1"/>
          <p:nvPr/>
        </p:nvSpPr>
        <p:spPr>
          <a:xfrm>
            <a:off x="2226800" y="5746904"/>
            <a:ext cx="861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/>
              <a:t>0</a:t>
            </a:r>
            <a:endParaRPr lang="cs-CZ" sz="2400" dirty="0"/>
          </a:p>
        </p:txBody>
      </p:sp>
      <p:sp>
        <p:nvSpPr>
          <p:cNvPr id="28" name="TextovéPole 27"/>
          <p:cNvSpPr txBox="1"/>
          <p:nvPr/>
        </p:nvSpPr>
        <p:spPr>
          <a:xfrm>
            <a:off x="2226800" y="4892389"/>
            <a:ext cx="861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/>
              <a:t>100</a:t>
            </a:r>
            <a:endParaRPr lang="cs-CZ" sz="2400" dirty="0"/>
          </a:p>
        </p:txBody>
      </p:sp>
      <p:sp>
        <p:nvSpPr>
          <p:cNvPr id="29" name="TextovéPole 28"/>
          <p:cNvSpPr txBox="1"/>
          <p:nvPr/>
        </p:nvSpPr>
        <p:spPr>
          <a:xfrm>
            <a:off x="2226800" y="4037874"/>
            <a:ext cx="861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/>
              <a:t>200</a:t>
            </a:r>
            <a:endParaRPr lang="cs-CZ" sz="2400" dirty="0"/>
          </a:p>
        </p:txBody>
      </p:sp>
      <p:sp>
        <p:nvSpPr>
          <p:cNvPr id="30" name="TextovéPole 29"/>
          <p:cNvSpPr txBox="1"/>
          <p:nvPr/>
        </p:nvSpPr>
        <p:spPr>
          <a:xfrm>
            <a:off x="2226800" y="3183359"/>
            <a:ext cx="861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/>
              <a:t>300</a:t>
            </a:r>
            <a:endParaRPr lang="cs-CZ" sz="2400" dirty="0"/>
          </a:p>
        </p:txBody>
      </p:sp>
      <p:sp>
        <p:nvSpPr>
          <p:cNvPr id="31" name="Volný tvar 30"/>
          <p:cNvSpPr/>
          <p:nvPr/>
        </p:nvSpPr>
        <p:spPr>
          <a:xfrm>
            <a:off x="2961564" y="3279950"/>
            <a:ext cx="3794078" cy="2712252"/>
          </a:xfrm>
          <a:custGeom>
            <a:avLst/>
            <a:gdLst>
              <a:gd name="connsiteX0" fmla="*/ 0 w 3794078"/>
              <a:gd name="connsiteY0" fmla="*/ 956140 h 2774345"/>
              <a:gd name="connsiteX1" fmla="*/ 54591 w 3794078"/>
              <a:gd name="connsiteY1" fmla="*/ 260104 h 2774345"/>
              <a:gd name="connsiteX2" fmla="*/ 68239 w 3794078"/>
              <a:gd name="connsiteY2" fmla="*/ 797 h 2774345"/>
              <a:gd name="connsiteX3" fmla="*/ 136478 w 3794078"/>
              <a:gd name="connsiteY3" fmla="*/ 328343 h 2774345"/>
              <a:gd name="connsiteX4" fmla="*/ 204717 w 3794078"/>
              <a:gd name="connsiteY4" fmla="*/ 1706767 h 2774345"/>
              <a:gd name="connsiteX5" fmla="*/ 313899 w 3794078"/>
              <a:gd name="connsiteY5" fmla="*/ 2498337 h 2774345"/>
              <a:gd name="connsiteX6" fmla="*/ 341194 w 3794078"/>
              <a:gd name="connsiteY6" fmla="*/ 2484689 h 2774345"/>
              <a:gd name="connsiteX7" fmla="*/ 504967 w 3794078"/>
              <a:gd name="connsiteY7" fmla="*/ 2416451 h 2774345"/>
              <a:gd name="connsiteX8" fmla="*/ 559558 w 3794078"/>
              <a:gd name="connsiteY8" fmla="*/ 2484689 h 2774345"/>
              <a:gd name="connsiteX9" fmla="*/ 614149 w 3794078"/>
              <a:gd name="connsiteY9" fmla="*/ 2361860 h 2774345"/>
              <a:gd name="connsiteX10" fmla="*/ 791570 w 3794078"/>
              <a:gd name="connsiteY10" fmla="*/ 1938779 h 2774345"/>
              <a:gd name="connsiteX11" fmla="*/ 846161 w 3794078"/>
              <a:gd name="connsiteY11" fmla="*/ 2198086 h 2774345"/>
              <a:gd name="connsiteX12" fmla="*/ 982639 w 3794078"/>
              <a:gd name="connsiteY12" fmla="*/ 2539281 h 2774345"/>
              <a:gd name="connsiteX13" fmla="*/ 1078173 w 3794078"/>
              <a:gd name="connsiteY13" fmla="*/ 2443746 h 2774345"/>
              <a:gd name="connsiteX14" fmla="*/ 1173708 w 3794078"/>
              <a:gd name="connsiteY14" fmla="*/ 2498337 h 2774345"/>
              <a:gd name="connsiteX15" fmla="*/ 1255594 w 3794078"/>
              <a:gd name="connsiteY15" fmla="*/ 2389155 h 2774345"/>
              <a:gd name="connsiteX16" fmla="*/ 1528549 w 3794078"/>
              <a:gd name="connsiteY16" fmla="*/ 2621167 h 2774345"/>
              <a:gd name="connsiteX17" fmla="*/ 1665027 w 3794078"/>
              <a:gd name="connsiteY17" fmla="*/ 2457394 h 2774345"/>
              <a:gd name="connsiteX18" fmla="*/ 1924335 w 3794078"/>
              <a:gd name="connsiteY18" fmla="*/ 2730349 h 2774345"/>
              <a:gd name="connsiteX19" fmla="*/ 2251881 w 3794078"/>
              <a:gd name="connsiteY19" fmla="*/ 2730349 h 2774345"/>
              <a:gd name="connsiteX20" fmla="*/ 2361063 w 3794078"/>
              <a:gd name="connsiteY20" fmla="*/ 2307269 h 2774345"/>
              <a:gd name="connsiteX21" fmla="*/ 2456597 w 3794078"/>
              <a:gd name="connsiteY21" fmla="*/ 1351925 h 2774345"/>
              <a:gd name="connsiteX22" fmla="*/ 2470245 w 3794078"/>
              <a:gd name="connsiteY22" fmla="*/ 1297334 h 2774345"/>
              <a:gd name="connsiteX23" fmla="*/ 2552132 w 3794078"/>
              <a:gd name="connsiteY23" fmla="*/ 1966075 h 2774345"/>
              <a:gd name="connsiteX24" fmla="*/ 2606723 w 3794078"/>
              <a:gd name="connsiteY24" fmla="*/ 2511985 h 2774345"/>
              <a:gd name="connsiteX25" fmla="*/ 2729552 w 3794078"/>
              <a:gd name="connsiteY25" fmla="*/ 2716701 h 2774345"/>
              <a:gd name="connsiteX26" fmla="*/ 3794078 w 3794078"/>
              <a:gd name="connsiteY26" fmla="*/ 2716701 h 2774345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313899 w 3794078"/>
              <a:gd name="connsiteY5" fmla="*/ 2479405 h 2755413"/>
              <a:gd name="connsiteX6" fmla="*/ 341194 w 3794078"/>
              <a:gd name="connsiteY6" fmla="*/ 2465757 h 2755413"/>
              <a:gd name="connsiteX7" fmla="*/ 504967 w 3794078"/>
              <a:gd name="connsiteY7" fmla="*/ 2397519 h 2755413"/>
              <a:gd name="connsiteX8" fmla="*/ 559558 w 3794078"/>
              <a:gd name="connsiteY8" fmla="*/ 2465757 h 2755413"/>
              <a:gd name="connsiteX9" fmla="*/ 614149 w 3794078"/>
              <a:gd name="connsiteY9" fmla="*/ 2342928 h 2755413"/>
              <a:gd name="connsiteX10" fmla="*/ 791570 w 3794078"/>
              <a:gd name="connsiteY10" fmla="*/ 1919847 h 2755413"/>
              <a:gd name="connsiteX11" fmla="*/ 846161 w 3794078"/>
              <a:gd name="connsiteY11" fmla="*/ 2179154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41194 w 3794078"/>
              <a:gd name="connsiteY6" fmla="*/ 2465757 h 2755413"/>
              <a:gd name="connsiteX7" fmla="*/ 504967 w 3794078"/>
              <a:gd name="connsiteY7" fmla="*/ 2397519 h 2755413"/>
              <a:gd name="connsiteX8" fmla="*/ 559558 w 3794078"/>
              <a:gd name="connsiteY8" fmla="*/ 2465757 h 2755413"/>
              <a:gd name="connsiteX9" fmla="*/ 614149 w 3794078"/>
              <a:gd name="connsiteY9" fmla="*/ 2342928 h 2755413"/>
              <a:gd name="connsiteX10" fmla="*/ 791570 w 3794078"/>
              <a:gd name="connsiteY10" fmla="*/ 1919847 h 2755413"/>
              <a:gd name="connsiteX11" fmla="*/ 846161 w 3794078"/>
              <a:gd name="connsiteY11" fmla="*/ 2179154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504967 w 3794078"/>
              <a:gd name="connsiteY7" fmla="*/ 2397519 h 2755413"/>
              <a:gd name="connsiteX8" fmla="*/ 559558 w 3794078"/>
              <a:gd name="connsiteY8" fmla="*/ 2465757 h 2755413"/>
              <a:gd name="connsiteX9" fmla="*/ 614149 w 3794078"/>
              <a:gd name="connsiteY9" fmla="*/ 2342928 h 2755413"/>
              <a:gd name="connsiteX10" fmla="*/ 791570 w 3794078"/>
              <a:gd name="connsiteY10" fmla="*/ 1919847 h 2755413"/>
              <a:gd name="connsiteX11" fmla="*/ 846161 w 3794078"/>
              <a:gd name="connsiteY11" fmla="*/ 2179154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59558 w 3794078"/>
              <a:gd name="connsiteY8" fmla="*/ 2465757 h 2755413"/>
              <a:gd name="connsiteX9" fmla="*/ 614149 w 3794078"/>
              <a:gd name="connsiteY9" fmla="*/ 2342928 h 2755413"/>
              <a:gd name="connsiteX10" fmla="*/ 791570 w 3794078"/>
              <a:gd name="connsiteY10" fmla="*/ 1919847 h 2755413"/>
              <a:gd name="connsiteX11" fmla="*/ 846161 w 3794078"/>
              <a:gd name="connsiteY11" fmla="*/ 2179154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95277 w 3794078"/>
              <a:gd name="connsiteY8" fmla="*/ 2511000 h 2755413"/>
              <a:gd name="connsiteX9" fmla="*/ 614149 w 3794078"/>
              <a:gd name="connsiteY9" fmla="*/ 2342928 h 2755413"/>
              <a:gd name="connsiteX10" fmla="*/ 791570 w 3794078"/>
              <a:gd name="connsiteY10" fmla="*/ 1919847 h 2755413"/>
              <a:gd name="connsiteX11" fmla="*/ 846161 w 3794078"/>
              <a:gd name="connsiteY11" fmla="*/ 2179154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95277 w 3794078"/>
              <a:gd name="connsiteY8" fmla="*/ 2511000 h 2755413"/>
              <a:gd name="connsiteX9" fmla="*/ 671299 w 3794078"/>
              <a:gd name="connsiteY9" fmla="*/ 2311971 h 2755413"/>
              <a:gd name="connsiteX10" fmla="*/ 791570 w 3794078"/>
              <a:gd name="connsiteY10" fmla="*/ 1919847 h 2755413"/>
              <a:gd name="connsiteX11" fmla="*/ 846161 w 3794078"/>
              <a:gd name="connsiteY11" fmla="*/ 2179154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95277 w 3794078"/>
              <a:gd name="connsiteY8" fmla="*/ 2511000 h 2755413"/>
              <a:gd name="connsiteX9" fmla="*/ 671299 w 3794078"/>
              <a:gd name="connsiteY9" fmla="*/ 2311971 h 2755413"/>
              <a:gd name="connsiteX10" fmla="*/ 789189 w 3794078"/>
              <a:gd name="connsiteY10" fmla="*/ 1874603 h 2755413"/>
              <a:gd name="connsiteX11" fmla="*/ 846161 w 3794078"/>
              <a:gd name="connsiteY11" fmla="*/ 2179154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95277 w 3794078"/>
              <a:gd name="connsiteY8" fmla="*/ 2511000 h 2755413"/>
              <a:gd name="connsiteX9" fmla="*/ 671299 w 3794078"/>
              <a:gd name="connsiteY9" fmla="*/ 2311971 h 2755413"/>
              <a:gd name="connsiteX10" fmla="*/ 789189 w 3794078"/>
              <a:gd name="connsiteY10" fmla="*/ 1874603 h 2755413"/>
              <a:gd name="connsiteX11" fmla="*/ 881880 w 3794078"/>
              <a:gd name="connsiteY11" fmla="*/ 2148198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95277 w 3794078"/>
              <a:gd name="connsiteY8" fmla="*/ 2511000 h 2755413"/>
              <a:gd name="connsiteX9" fmla="*/ 671299 w 3794078"/>
              <a:gd name="connsiteY9" fmla="*/ 2311971 h 2755413"/>
              <a:gd name="connsiteX10" fmla="*/ 789189 w 3794078"/>
              <a:gd name="connsiteY10" fmla="*/ 1874603 h 2755413"/>
              <a:gd name="connsiteX11" fmla="*/ 881880 w 3794078"/>
              <a:gd name="connsiteY11" fmla="*/ 2148198 h 2755413"/>
              <a:gd name="connsiteX12" fmla="*/ 954064 w 3794078"/>
              <a:gd name="connsiteY12" fmla="*/ 253939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95277 w 3794078"/>
              <a:gd name="connsiteY8" fmla="*/ 2511000 h 2755413"/>
              <a:gd name="connsiteX9" fmla="*/ 671299 w 3794078"/>
              <a:gd name="connsiteY9" fmla="*/ 2311971 h 2755413"/>
              <a:gd name="connsiteX10" fmla="*/ 789189 w 3794078"/>
              <a:gd name="connsiteY10" fmla="*/ 1874603 h 2755413"/>
              <a:gd name="connsiteX11" fmla="*/ 881880 w 3794078"/>
              <a:gd name="connsiteY11" fmla="*/ 2148198 h 2755413"/>
              <a:gd name="connsiteX12" fmla="*/ 954064 w 3794078"/>
              <a:gd name="connsiteY12" fmla="*/ 2539399 h 2755413"/>
              <a:gd name="connsiteX13" fmla="*/ 1073410 w 3794078"/>
              <a:gd name="connsiteY13" fmla="*/ 2441482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95277 w 3794078"/>
              <a:gd name="connsiteY8" fmla="*/ 2511000 h 2755413"/>
              <a:gd name="connsiteX9" fmla="*/ 671299 w 3794078"/>
              <a:gd name="connsiteY9" fmla="*/ 2311971 h 2755413"/>
              <a:gd name="connsiteX10" fmla="*/ 789189 w 3794078"/>
              <a:gd name="connsiteY10" fmla="*/ 1874603 h 2755413"/>
              <a:gd name="connsiteX11" fmla="*/ 881880 w 3794078"/>
              <a:gd name="connsiteY11" fmla="*/ 2148198 h 2755413"/>
              <a:gd name="connsiteX12" fmla="*/ 954064 w 3794078"/>
              <a:gd name="connsiteY12" fmla="*/ 2539399 h 2755413"/>
              <a:gd name="connsiteX13" fmla="*/ 1073410 w 3794078"/>
              <a:gd name="connsiteY13" fmla="*/ 2441482 h 2755413"/>
              <a:gd name="connsiteX14" fmla="*/ 1173708 w 3794078"/>
              <a:gd name="connsiteY14" fmla="*/ 2479405 h 2755413"/>
              <a:gd name="connsiteX15" fmla="*/ 1305600 w 3794078"/>
              <a:gd name="connsiteY15" fmla="*/ 2398798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1857"/>
              <a:gd name="connsiteX1" fmla="*/ 54591 w 3794078"/>
              <a:gd name="connsiteY1" fmla="*/ 241172 h 2751857"/>
              <a:gd name="connsiteX2" fmla="*/ 92052 w 3794078"/>
              <a:gd name="connsiteY2" fmla="*/ 915 h 2751857"/>
              <a:gd name="connsiteX3" fmla="*/ 136478 w 3794078"/>
              <a:gd name="connsiteY3" fmla="*/ 309411 h 2751857"/>
              <a:gd name="connsiteX4" fmla="*/ 204717 w 3794078"/>
              <a:gd name="connsiteY4" fmla="*/ 1687835 h 2751857"/>
              <a:gd name="connsiteX5" fmla="*/ 247224 w 3794078"/>
              <a:gd name="connsiteY5" fmla="*/ 2353198 h 2751857"/>
              <a:gd name="connsiteX6" fmla="*/ 338813 w 3794078"/>
              <a:gd name="connsiteY6" fmla="*/ 2480045 h 2751857"/>
              <a:gd name="connsiteX7" fmla="*/ 488298 w 3794078"/>
              <a:gd name="connsiteY7" fmla="*/ 2426094 h 2751857"/>
              <a:gd name="connsiteX8" fmla="*/ 595277 w 3794078"/>
              <a:gd name="connsiteY8" fmla="*/ 2511000 h 2751857"/>
              <a:gd name="connsiteX9" fmla="*/ 671299 w 3794078"/>
              <a:gd name="connsiteY9" fmla="*/ 2311971 h 2751857"/>
              <a:gd name="connsiteX10" fmla="*/ 789189 w 3794078"/>
              <a:gd name="connsiteY10" fmla="*/ 1874603 h 2751857"/>
              <a:gd name="connsiteX11" fmla="*/ 881880 w 3794078"/>
              <a:gd name="connsiteY11" fmla="*/ 2148198 h 2751857"/>
              <a:gd name="connsiteX12" fmla="*/ 954064 w 3794078"/>
              <a:gd name="connsiteY12" fmla="*/ 2539399 h 2751857"/>
              <a:gd name="connsiteX13" fmla="*/ 1073410 w 3794078"/>
              <a:gd name="connsiteY13" fmla="*/ 2441482 h 2751857"/>
              <a:gd name="connsiteX14" fmla="*/ 1173708 w 3794078"/>
              <a:gd name="connsiteY14" fmla="*/ 2479405 h 2751857"/>
              <a:gd name="connsiteX15" fmla="*/ 1305600 w 3794078"/>
              <a:gd name="connsiteY15" fmla="*/ 2398798 h 2751857"/>
              <a:gd name="connsiteX16" fmla="*/ 1528549 w 3794078"/>
              <a:gd name="connsiteY16" fmla="*/ 2602235 h 2751857"/>
              <a:gd name="connsiteX17" fmla="*/ 1676933 w 3794078"/>
              <a:gd name="connsiteY17" fmla="*/ 2505137 h 2751857"/>
              <a:gd name="connsiteX18" fmla="*/ 1924335 w 3794078"/>
              <a:gd name="connsiteY18" fmla="*/ 2711417 h 2751857"/>
              <a:gd name="connsiteX19" fmla="*/ 2251881 w 3794078"/>
              <a:gd name="connsiteY19" fmla="*/ 2711417 h 2751857"/>
              <a:gd name="connsiteX20" fmla="*/ 2361063 w 3794078"/>
              <a:gd name="connsiteY20" fmla="*/ 2288337 h 2751857"/>
              <a:gd name="connsiteX21" fmla="*/ 2456597 w 3794078"/>
              <a:gd name="connsiteY21" fmla="*/ 1332993 h 2751857"/>
              <a:gd name="connsiteX22" fmla="*/ 2470245 w 3794078"/>
              <a:gd name="connsiteY22" fmla="*/ 1278402 h 2751857"/>
              <a:gd name="connsiteX23" fmla="*/ 2552132 w 3794078"/>
              <a:gd name="connsiteY23" fmla="*/ 1947143 h 2751857"/>
              <a:gd name="connsiteX24" fmla="*/ 2606723 w 3794078"/>
              <a:gd name="connsiteY24" fmla="*/ 2493053 h 2751857"/>
              <a:gd name="connsiteX25" fmla="*/ 2729552 w 3794078"/>
              <a:gd name="connsiteY25" fmla="*/ 2697769 h 2751857"/>
              <a:gd name="connsiteX26" fmla="*/ 3794078 w 3794078"/>
              <a:gd name="connsiteY26" fmla="*/ 2697769 h 2751857"/>
              <a:gd name="connsiteX0" fmla="*/ 0 w 3794078"/>
              <a:gd name="connsiteY0" fmla="*/ 937208 h 2740886"/>
              <a:gd name="connsiteX1" fmla="*/ 54591 w 3794078"/>
              <a:gd name="connsiteY1" fmla="*/ 241172 h 2740886"/>
              <a:gd name="connsiteX2" fmla="*/ 92052 w 3794078"/>
              <a:gd name="connsiteY2" fmla="*/ 915 h 2740886"/>
              <a:gd name="connsiteX3" fmla="*/ 136478 w 3794078"/>
              <a:gd name="connsiteY3" fmla="*/ 309411 h 2740886"/>
              <a:gd name="connsiteX4" fmla="*/ 204717 w 3794078"/>
              <a:gd name="connsiteY4" fmla="*/ 1687835 h 2740886"/>
              <a:gd name="connsiteX5" fmla="*/ 247224 w 3794078"/>
              <a:gd name="connsiteY5" fmla="*/ 2353198 h 2740886"/>
              <a:gd name="connsiteX6" fmla="*/ 338813 w 3794078"/>
              <a:gd name="connsiteY6" fmla="*/ 2480045 h 2740886"/>
              <a:gd name="connsiteX7" fmla="*/ 488298 w 3794078"/>
              <a:gd name="connsiteY7" fmla="*/ 2426094 h 2740886"/>
              <a:gd name="connsiteX8" fmla="*/ 595277 w 3794078"/>
              <a:gd name="connsiteY8" fmla="*/ 2511000 h 2740886"/>
              <a:gd name="connsiteX9" fmla="*/ 671299 w 3794078"/>
              <a:gd name="connsiteY9" fmla="*/ 2311971 h 2740886"/>
              <a:gd name="connsiteX10" fmla="*/ 789189 w 3794078"/>
              <a:gd name="connsiteY10" fmla="*/ 1874603 h 2740886"/>
              <a:gd name="connsiteX11" fmla="*/ 881880 w 3794078"/>
              <a:gd name="connsiteY11" fmla="*/ 2148198 h 2740886"/>
              <a:gd name="connsiteX12" fmla="*/ 954064 w 3794078"/>
              <a:gd name="connsiteY12" fmla="*/ 2539399 h 2740886"/>
              <a:gd name="connsiteX13" fmla="*/ 1073410 w 3794078"/>
              <a:gd name="connsiteY13" fmla="*/ 2441482 h 2740886"/>
              <a:gd name="connsiteX14" fmla="*/ 1173708 w 3794078"/>
              <a:gd name="connsiteY14" fmla="*/ 2479405 h 2740886"/>
              <a:gd name="connsiteX15" fmla="*/ 1305600 w 3794078"/>
              <a:gd name="connsiteY15" fmla="*/ 2398798 h 2740886"/>
              <a:gd name="connsiteX16" fmla="*/ 1528549 w 3794078"/>
              <a:gd name="connsiteY16" fmla="*/ 2602235 h 2740886"/>
              <a:gd name="connsiteX17" fmla="*/ 1676933 w 3794078"/>
              <a:gd name="connsiteY17" fmla="*/ 2505137 h 2740886"/>
              <a:gd name="connsiteX18" fmla="*/ 1933860 w 3794078"/>
              <a:gd name="connsiteY18" fmla="*/ 2682842 h 2740886"/>
              <a:gd name="connsiteX19" fmla="*/ 2251881 w 3794078"/>
              <a:gd name="connsiteY19" fmla="*/ 2711417 h 2740886"/>
              <a:gd name="connsiteX20" fmla="*/ 2361063 w 3794078"/>
              <a:gd name="connsiteY20" fmla="*/ 2288337 h 2740886"/>
              <a:gd name="connsiteX21" fmla="*/ 2456597 w 3794078"/>
              <a:gd name="connsiteY21" fmla="*/ 1332993 h 2740886"/>
              <a:gd name="connsiteX22" fmla="*/ 2470245 w 3794078"/>
              <a:gd name="connsiteY22" fmla="*/ 1278402 h 2740886"/>
              <a:gd name="connsiteX23" fmla="*/ 2552132 w 3794078"/>
              <a:gd name="connsiteY23" fmla="*/ 1947143 h 2740886"/>
              <a:gd name="connsiteX24" fmla="*/ 2606723 w 3794078"/>
              <a:gd name="connsiteY24" fmla="*/ 2493053 h 2740886"/>
              <a:gd name="connsiteX25" fmla="*/ 2729552 w 3794078"/>
              <a:gd name="connsiteY25" fmla="*/ 2697769 h 2740886"/>
              <a:gd name="connsiteX26" fmla="*/ 3794078 w 3794078"/>
              <a:gd name="connsiteY26" fmla="*/ 2697769 h 2740886"/>
              <a:gd name="connsiteX0" fmla="*/ 0 w 3794078"/>
              <a:gd name="connsiteY0" fmla="*/ 937208 h 2719808"/>
              <a:gd name="connsiteX1" fmla="*/ 54591 w 3794078"/>
              <a:gd name="connsiteY1" fmla="*/ 241172 h 2719808"/>
              <a:gd name="connsiteX2" fmla="*/ 92052 w 3794078"/>
              <a:gd name="connsiteY2" fmla="*/ 915 h 2719808"/>
              <a:gd name="connsiteX3" fmla="*/ 136478 w 3794078"/>
              <a:gd name="connsiteY3" fmla="*/ 309411 h 2719808"/>
              <a:gd name="connsiteX4" fmla="*/ 204717 w 3794078"/>
              <a:gd name="connsiteY4" fmla="*/ 1687835 h 2719808"/>
              <a:gd name="connsiteX5" fmla="*/ 247224 w 3794078"/>
              <a:gd name="connsiteY5" fmla="*/ 2353198 h 2719808"/>
              <a:gd name="connsiteX6" fmla="*/ 338813 w 3794078"/>
              <a:gd name="connsiteY6" fmla="*/ 2480045 h 2719808"/>
              <a:gd name="connsiteX7" fmla="*/ 488298 w 3794078"/>
              <a:gd name="connsiteY7" fmla="*/ 2426094 h 2719808"/>
              <a:gd name="connsiteX8" fmla="*/ 595277 w 3794078"/>
              <a:gd name="connsiteY8" fmla="*/ 2511000 h 2719808"/>
              <a:gd name="connsiteX9" fmla="*/ 671299 w 3794078"/>
              <a:gd name="connsiteY9" fmla="*/ 2311971 h 2719808"/>
              <a:gd name="connsiteX10" fmla="*/ 789189 w 3794078"/>
              <a:gd name="connsiteY10" fmla="*/ 1874603 h 2719808"/>
              <a:gd name="connsiteX11" fmla="*/ 881880 w 3794078"/>
              <a:gd name="connsiteY11" fmla="*/ 2148198 h 2719808"/>
              <a:gd name="connsiteX12" fmla="*/ 954064 w 3794078"/>
              <a:gd name="connsiteY12" fmla="*/ 2539399 h 2719808"/>
              <a:gd name="connsiteX13" fmla="*/ 1073410 w 3794078"/>
              <a:gd name="connsiteY13" fmla="*/ 2441482 h 2719808"/>
              <a:gd name="connsiteX14" fmla="*/ 1173708 w 3794078"/>
              <a:gd name="connsiteY14" fmla="*/ 2479405 h 2719808"/>
              <a:gd name="connsiteX15" fmla="*/ 1305600 w 3794078"/>
              <a:gd name="connsiteY15" fmla="*/ 2398798 h 2719808"/>
              <a:gd name="connsiteX16" fmla="*/ 1528549 w 3794078"/>
              <a:gd name="connsiteY16" fmla="*/ 2602235 h 2719808"/>
              <a:gd name="connsiteX17" fmla="*/ 1676933 w 3794078"/>
              <a:gd name="connsiteY17" fmla="*/ 2505137 h 2719808"/>
              <a:gd name="connsiteX18" fmla="*/ 1933860 w 3794078"/>
              <a:gd name="connsiteY18" fmla="*/ 2682842 h 2719808"/>
              <a:gd name="connsiteX19" fmla="*/ 2325700 w 3794078"/>
              <a:gd name="connsiteY19" fmla="*/ 2682842 h 2719808"/>
              <a:gd name="connsiteX20" fmla="*/ 2361063 w 3794078"/>
              <a:gd name="connsiteY20" fmla="*/ 2288337 h 2719808"/>
              <a:gd name="connsiteX21" fmla="*/ 2456597 w 3794078"/>
              <a:gd name="connsiteY21" fmla="*/ 1332993 h 2719808"/>
              <a:gd name="connsiteX22" fmla="*/ 2470245 w 3794078"/>
              <a:gd name="connsiteY22" fmla="*/ 1278402 h 2719808"/>
              <a:gd name="connsiteX23" fmla="*/ 2552132 w 3794078"/>
              <a:gd name="connsiteY23" fmla="*/ 1947143 h 2719808"/>
              <a:gd name="connsiteX24" fmla="*/ 2606723 w 3794078"/>
              <a:gd name="connsiteY24" fmla="*/ 2493053 h 2719808"/>
              <a:gd name="connsiteX25" fmla="*/ 2729552 w 3794078"/>
              <a:gd name="connsiteY25" fmla="*/ 2697769 h 2719808"/>
              <a:gd name="connsiteX26" fmla="*/ 3794078 w 3794078"/>
              <a:gd name="connsiteY26" fmla="*/ 2697769 h 2719808"/>
              <a:gd name="connsiteX0" fmla="*/ 0 w 3794078"/>
              <a:gd name="connsiteY0" fmla="*/ 937208 h 2721166"/>
              <a:gd name="connsiteX1" fmla="*/ 54591 w 3794078"/>
              <a:gd name="connsiteY1" fmla="*/ 241172 h 2721166"/>
              <a:gd name="connsiteX2" fmla="*/ 92052 w 3794078"/>
              <a:gd name="connsiteY2" fmla="*/ 915 h 2721166"/>
              <a:gd name="connsiteX3" fmla="*/ 136478 w 3794078"/>
              <a:gd name="connsiteY3" fmla="*/ 309411 h 2721166"/>
              <a:gd name="connsiteX4" fmla="*/ 204717 w 3794078"/>
              <a:gd name="connsiteY4" fmla="*/ 1687835 h 2721166"/>
              <a:gd name="connsiteX5" fmla="*/ 247224 w 3794078"/>
              <a:gd name="connsiteY5" fmla="*/ 2353198 h 2721166"/>
              <a:gd name="connsiteX6" fmla="*/ 338813 w 3794078"/>
              <a:gd name="connsiteY6" fmla="*/ 2480045 h 2721166"/>
              <a:gd name="connsiteX7" fmla="*/ 488298 w 3794078"/>
              <a:gd name="connsiteY7" fmla="*/ 2426094 h 2721166"/>
              <a:gd name="connsiteX8" fmla="*/ 595277 w 3794078"/>
              <a:gd name="connsiteY8" fmla="*/ 2511000 h 2721166"/>
              <a:gd name="connsiteX9" fmla="*/ 671299 w 3794078"/>
              <a:gd name="connsiteY9" fmla="*/ 2311971 h 2721166"/>
              <a:gd name="connsiteX10" fmla="*/ 789189 w 3794078"/>
              <a:gd name="connsiteY10" fmla="*/ 1874603 h 2721166"/>
              <a:gd name="connsiteX11" fmla="*/ 881880 w 3794078"/>
              <a:gd name="connsiteY11" fmla="*/ 2148198 h 2721166"/>
              <a:gd name="connsiteX12" fmla="*/ 954064 w 3794078"/>
              <a:gd name="connsiteY12" fmla="*/ 2539399 h 2721166"/>
              <a:gd name="connsiteX13" fmla="*/ 1073410 w 3794078"/>
              <a:gd name="connsiteY13" fmla="*/ 2441482 h 2721166"/>
              <a:gd name="connsiteX14" fmla="*/ 1173708 w 3794078"/>
              <a:gd name="connsiteY14" fmla="*/ 2479405 h 2721166"/>
              <a:gd name="connsiteX15" fmla="*/ 1305600 w 3794078"/>
              <a:gd name="connsiteY15" fmla="*/ 2398798 h 2721166"/>
              <a:gd name="connsiteX16" fmla="*/ 1528549 w 3794078"/>
              <a:gd name="connsiteY16" fmla="*/ 2602235 h 2721166"/>
              <a:gd name="connsiteX17" fmla="*/ 1676933 w 3794078"/>
              <a:gd name="connsiteY17" fmla="*/ 2505137 h 2721166"/>
              <a:gd name="connsiteX18" fmla="*/ 1933860 w 3794078"/>
              <a:gd name="connsiteY18" fmla="*/ 2682842 h 2721166"/>
              <a:gd name="connsiteX19" fmla="*/ 2325700 w 3794078"/>
              <a:gd name="connsiteY19" fmla="*/ 2682842 h 2721166"/>
              <a:gd name="connsiteX20" fmla="*/ 2399163 w 3794078"/>
              <a:gd name="connsiteY20" fmla="*/ 2269287 h 2721166"/>
              <a:gd name="connsiteX21" fmla="*/ 2456597 w 3794078"/>
              <a:gd name="connsiteY21" fmla="*/ 1332993 h 2721166"/>
              <a:gd name="connsiteX22" fmla="*/ 2470245 w 3794078"/>
              <a:gd name="connsiteY22" fmla="*/ 1278402 h 2721166"/>
              <a:gd name="connsiteX23" fmla="*/ 2552132 w 3794078"/>
              <a:gd name="connsiteY23" fmla="*/ 1947143 h 2721166"/>
              <a:gd name="connsiteX24" fmla="*/ 2606723 w 3794078"/>
              <a:gd name="connsiteY24" fmla="*/ 2493053 h 2721166"/>
              <a:gd name="connsiteX25" fmla="*/ 2729552 w 3794078"/>
              <a:gd name="connsiteY25" fmla="*/ 2697769 h 2721166"/>
              <a:gd name="connsiteX26" fmla="*/ 3794078 w 3794078"/>
              <a:gd name="connsiteY26" fmla="*/ 2697769 h 2721166"/>
              <a:gd name="connsiteX0" fmla="*/ 0 w 3794078"/>
              <a:gd name="connsiteY0" fmla="*/ 937208 h 2712933"/>
              <a:gd name="connsiteX1" fmla="*/ 54591 w 3794078"/>
              <a:gd name="connsiteY1" fmla="*/ 241172 h 2712933"/>
              <a:gd name="connsiteX2" fmla="*/ 92052 w 3794078"/>
              <a:gd name="connsiteY2" fmla="*/ 915 h 2712933"/>
              <a:gd name="connsiteX3" fmla="*/ 136478 w 3794078"/>
              <a:gd name="connsiteY3" fmla="*/ 309411 h 2712933"/>
              <a:gd name="connsiteX4" fmla="*/ 204717 w 3794078"/>
              <a:gd name="connsiteY4" fmla="*/ 1687835 h 2712933"/>
              <a:gd name="connsiteX5" fmla="*/ 247224 w 3794078"/>
              <a:gd name="connsiteY5" fmla="*/ 2353198 h 2712933"/>
              <a:gd name="connsiteX6" fmla="*/ 338813 w 3794078"/>
              <a:gd name="connsiteY6" fmla="*/ 2480045 h 2712933"/>
              <a:gd name="connsiteX7" fmla="*/ 488298 w 3794078"/>
              <a:gd name="connsiteY7" fmla="*/ 2426094 h 2712933"/>
              <a:gd name="connsiteX8" fmla="*/ 595277 w 3794078"/>
              <a:gd name="connsiteY8" fmla="*/ 2511000 h 2712933"/>
              <a:gd name="connsiteX9" fmla="*/ 671299 w 3794078"/>
              <a:gd name="connsiteY9" fmla="*/ 2311971 h 2712933"/>
              <a:gd name="connsiteX10" fmla="*/ 789189 w 3794078"/>
              <a:gd name="connsiteY10" fmla="*/ 1874603 h 2712933"/>
              <a:gd name="connsiteX11" fmla="*/ 881880 w 3794078"/>
              <a:gd name="connsiteY11" fmla="*/ 2148198 h 2712933"/>
              <a:gd name="connsiteX12" fmla="*/ 954064 w 3794078"/>
              <a:gd name="connsiteY12" fmla="*/ 2539399 h 2712933"/>
              <a:gd name="connsiteX13" fmla="*/ 1073410 w 3794078"/>
              <a:gd name="connsiteY13" fmla="*/ 2441482 h 2712933"/>
              <a:gd name="connsiteX14" fmla="*/ 1173708 w 3794078"/>
              <a:gd name="connsiteY14" fmla="*/ 2479405 h 2712933"/>
              <a:gd name="connsiteX15" fmla="*/ 1305600 w 3794078"/>
              <a:gd name="connsiteY15" fmla="*/ 2398798 h 2712933"/>
              <a:gd name="connsiteX16" fmla="*/ 1528549 w 3794078"/>
              <a:gd name="connsiteY16" fmla="*/ 2602235 h 2712933"/>
              <a:gd name="connsiteX17" fmla="*/ 1676933 w 3794078"/>
              <a:gd name="connsiteY17" fmla="*/ 2505137 h 2712933"/>
              <a:gd name="connsiteX18" fmla="*/ 1933860 w 3794078"/>
              <a:gd name="connsiteY18" fmla="*/ 2682842 h 2712933"/>
              <a:gd name="connsiteX19" fmla="*/ 2124786 w 3794078"/>
              <a:gd name="connsiteY19" fmla="*/ 2644600 h 2712933"/>
              <a:gd name="connsiteX20" fmla="*/ 2325700 w 3794078"/>
              <a:gd name="connsiteY20" fmla="*/ 2682842 h 2712933"/>
              <a:gd name="connsiteX21" fmla="*/ 2399163 w 3794078"/>
              <a:gd name="connsiteY21" fmla="*/ 2269287 h 2712933"/>
              <a:gd name="connsiteX22" fmla="*/ 2456597 w 3794078"/>
              <a:gd name="connsiteY22" fmla="*/ 1332993 h 2712933"/>
              <a:gd name="connsiteX23" fmla="*/ 2470245 w 3794078"/>
              <a:gd name="connsiteY23" fmla="*/ 1278402 h 2712933"/>
              <a:gd name="connsiteX24" fmla="*/ 2552132 w 3794078"/>
              <a:gd name="connsiteY24" fmla="*/ 1947143 h 2712933"/>
              <a:gd name="connsiteX25" fmla="*/ 2606723 w 3794078"/>
              <a:gd name="connsiteY25" fmla="*/ 2493053 h 2712933"/>
              <a:gd name="connsiteX26" fmla="*/ 2729552 w 3794078"/>
              <a:gd name="connsiteY26" fmla="*/ 2697769 h 2712933"/>
              <a:gd name="connsiteX27" fmla="*/ 3794078 w 3794078"/>
              <a:gd name="connsiteY27" fmla="*/ 2697769 h 2712933"/>
              <a:gd name="connsiteX0" fmla="*/ 0 w 3794078"/>
              <a:gd name="connsiteY0" fmla="*/ 937208 h 2712933"/>
              <a:gd name="connsiteX1" fmla="*/ 54591 w 3794078"/>
              <a:gd name="connsiteY1" fmla="*/ 241172 h 2712933"/>
              <a:gd name="connsiteX2" fmla="*/ 92052 w 3794078"/>
              <a:gd name="connsiteY2" fmla="*/ 915 h 2712933"/>
              <a:gd name="connsiteX3" fmla="*/ 136478 w 3794078"/>
              <a:gd name="connsiteY3" fmla="*/ 309411 h 2712933"/>
              <a:gd name="connsiteX4" fmla="*/ 204717 w 3794078"/>
              <a:gd name="connsiteY4" fmla="*/ 1687835 h 2712933"/>
              <a:gd name="connsiteX5" fmla="*/ 247224 w 3794078"/>
              <a:gd name="connsiteY5" fmla="*/ 2353198 h 2712933"/>
              <a:gd name="connsiteX6" fmla="*/ 338813 w 3794078"/>
              <a:gd name="connsiteY6" fmla="*/ 2480045 h 2712933"/>
              <a:gd name="connsiteX7" fmla="*/ 488298 w 3794078"/>
              <a:gd name="connsiteY7" fmla="*/ 2426094 h 2712933"/>
              <a:gd name="connsiteX8" fmla="*/ 595277 w 3794078"/>
              <a:gd name="connsiteY8" fmla="*/ 2511000 h 2712933"/>
              <a:gd name="connsiteX9" fmla="*/ 671299 w 3794078"/>
              <a:gd name="connsiteY9" fmla="*/ 2311971 h 2712933"/>
              <a:gd name="connsiteX10" fmla="*/ 789189 w 3794078"/>
              <a:gd name="connsiteY10" fmla="*/ 1874603 h 2712933"/>
              <a:gd name="connsiteX11" fmla="*/ 881880 w 3794078"/>
              <a:gd name="connsiteY11" fmla="*/ 2148198 h 2712933"/>
              <a:gd name="connsiteX12" fmla="*/ 954064 w 3794078"/>
              <a:gd name="connsiteY12" fmla="*/ 2539399 h 2712933"/>
              <a:gd name="connsiteX13" fmla="*/ 1073410 w 3794078"/>
              <a:gd name="connsiteY13" fmla="*/ 2441482 h 2712933"/>
              <a:gd name="connsiteX14" fmla="*/ 1173708 w 3794078"/>
              <a:gd name="connsiteY14" fmla="*/ 2479405 h 2712933"/>
              <a:gd name="connsiteX15" fmla="*/ 1305600 w 3794078"/>
              <a:gd name="connsiteY15" fmla="*/ 2398798 h 2712933"/>
              <a:gd name="connsiteX16" fmla="*/ 1528549 w 3794078"/>
              <a:gd name="connsiteY16" fmla="*/ 2602235 h 2712933"/>
              <a:gd name="connsiteX17" fmla="*/ 1676933 w 3794078"/>
              <a:gd name="connsiteY17" fmla="*/ 2505137 h 2712933"/>
              <a:gd name="connsiteX18" fmla="*/ 1933860 w 3794078"/>
              <a:gd name="connsiteY18" fmla="*/ 2682842 h 2712933"/>
              <a:gd name="connsiteX19" fmla="*/ 2124786 w 3794078"/>
              <a:gd name="connsiteY19" fmla="*/ 2644600 h 2712933"/>
              <a:gd name="connsiteX20" fmla="*/ 2325700 w 3794078"/>
              <a:gd name="connsiteY20" fmla="*/ 2682842 h 2712933"/>
              <a:gd name="connsiteX21" fmla="*/ 2399163 w 3794078"/>
              <a:gd name="connsiteY21" fmla="*/ 2269287 h 2712933"/>
              <a:gd name="connsiteX22" fmla="*/ 2456597 w 3794078"/>
              <a:gd name="connsiteY22" fmla="*/ 1332993 h 2712933"/>
              <a:gd name="connsiteX23" fmla="*/ 2527395 w 3794078"/>
              <a:gd name="connsiteY23" fmla="*/ 1461759 h 2712933"/>
              <a:gd name="connsiteX24" fmla="*/ 2552132 w 3794078"/>
              <a:gd name="connsiteY24" fmla="*/ 1947143 h 2712933"/>
              <a:gd name="connsiteX25" fmla="*/ 2606723 w 3794078"/>
              <a:gd name="connsiteY25" fmla="*/ 2493053 h 2712933"/>
              <a:gd name="connsiteX26" fmla="*/ 2729552 w 3794078"/>
              <a:gd name="connsiteY26" fmla="*/ 2697769 h 2712933"/>
              <a:gd name="connsiteX27" fmla="*/ 3794078 w 3794078"/>
              <a:gd name="connsiteY27" fmla="*/ 2697769 h 2712933"/>
              <a:gd name="connsiteX0" fmla="*/ 0 w 3794078"/>
              <a:gd name="connsiteY0" fmla="*/ 937208 h 2712933"/>
              <a:gd name="connsiteX1" fmla="*/ 54591 w 3794078"/>
              <a:gd name="connsiteY1" fmla="*/ 241172 h 2712933"/>
              <a:gd name="connsiteX2" fmla="*/ 92052 w 3794078"/>
              <a:gd name="connsiteY2" fmla="*/ 915 h 2712933"/>
              <a:gd name="connsiteX3" fmla="*/ 136478 w 3794078"/>
              <a:gd name="connsiteY3" fmla="*/ 309411 h 2712933"/>
              <a:gd name="connsiteX4" fmla="*/ 204717 w 3794078"/>
              <a:gd name="connsiteY4" fmla="*/ 1687835 h 2712933"/>
              <a:gd name="connsiteX5" fmla="*/ 247224 w 3794078"/>
              <a:gd name="connsiteY5" fmla="*/ 2353198 h 2712933"/>
              <a:gd name="connsiteX6" fmla="*/ 338813 w 3794078"/>
              <a:gd name="connsiteY6" fmla="*/ 2480045 h 2712933"/>
              <a:gd name="connsiteX7" fmla="*/ 488298 w 3794078"/>
              <a:gd name="connsiteY7" fmla="*/ 2426094 h 2712933"/>
              <a:gd name="connsiteX8" fmla="*/ 595277 w 3794078"/>
              <a:gd name="connsiteY8" fmla="*/ 2511000 h 2712933"/>
              <a:gd name="connsiteX9" fmla="*/ 671299 w 3794078"/>
              <a:gd name="connsiteY9" fmla="*/ 2311971 h 2712933"/>
              <a:gd name="connsiteX10" fmla="*/ 789189 w 3794078"/>
              <a:gd name="connsiteY10" fmla="*/ 1874603 h 2712933"/>
              <a:gd name="connsiteX11" fmla="*/ 881880 w 3794078"/>
              <a:gd name="connsiteY11" fmla="*/ 2148198 h 2712933"/>
              <a:gd name="connsiteX12" fmla="*/ 954064 w 3794078"/>
              <a:gd name="connsiteY12" fmla="*/ 2539399 h 2712933"/>
              <a:gd name="connsiteX13" fmla="*/ 1073410 w 3794078"/>
              <a:gd name="connsiteY13" fmla="*/ 2441482 h 2712933"/>
              <a:gd name="connsiteX14" fmla="*/ 1173708 w 3794078"/>
              <a:gd name="connsiteY14" fmla="*/ 2479405 h 2712933"/>
              <a:gd name="connsiteX15" fmla="*/ 1305600 w 3794078"/>
              <a:gd name="connsiteY15" fmla="*/ 2398798 h 2712933"/>
              <a:gd name="connsiteX16" fmla="*/ 1528549 w 3794078"/>
              <a:gd name="connsiteY16" fmla="*/ 2602235 h 2712933"/>
              <a:gd name="connsiteX17" fmla="*/ 1676933 w 3794078"/>
              <a:gd name="connsiteY17" fmla="*/ 2505137 h 2712933"/>
              <a:gd name="connsiteX18" fmla="*/ 1933860 w 3794078"/>
              <a:gd name="connsiteY18" fmla="*/ 2682842 h 2712933"/>
              <a:gd name="connsiteX19" fmla="*/ 2124786 w 3794078"/>
              <a:gd name="connsiteY19" fmla="*/ 2644600 h 2712933"/>
              <a:gd name="connsiteX20" fmla="*/ 2325700 w 3794078"/>
              <a:gd name="connsiteY20" fmla="*/ 2682842 h 2712933"/>
              <a:gd name="connsiteX21" fmla="*/ 2399163 w 3794078"/>
              <a:gd name="connsiteY21" fmla="*/ 2269287 h 2712933"/>
              <a:gd name="connsiteX22" fmla="*/ 2456597 w 3794078"/>
              <a:gd name="connsiteY22" fmla="*/ 1332993 h 2712933"/>
              <a:gd name="connsiteX23" fmla="*/ 2527395 w 3794078"/>
              <a:gd name="connsiteY23" fmla="*/ 1461759 h 2712933"/>
              <a:gd name="connsiteX24" fmla="*/ 2559276 w 3794078"/>
              <a:gd name="connsiteY24" fmla="*/ 1954287 h 2712933"/>
              <a:gd name="connsiteX25" fmla="*/ 2606723 w 3794078"/>
              <a:gd name="connsiteY25" fmla="*/ 2493053 h 2712933"/>
              <a:gd name="connsiteX26" fmla="*/ 2729552 w 3794078"/>
              <a:gd name="connsiteY26" fmla="*/ 2697769 h 2712933"/>
              <a:gd name="connsiteX27" fmla="*/ 3794078 w 3794078"/>
              <a:gd name="connsiteY27" fmla="*/ 2697769 h 2712933"/>
              <a:gd name="connsiteX0" fmla="*/ 0 w 3794078"/>
              <a:gd name="connsiteY0" fmla="*/ 937208 h 2724234"/>
              <a:gd name="connsiteX1" fmla="*/ 54591 w 3794078"/>
              <a:gd name="connsiteY1" fmla="*/ 241172 h 2724234"/>
              <a:gd name="connsiteX2" fmla="*/ 92052 w 3794078"/>
              <a:gd name="connsiteY2" fmla="*/ 915 h 2724234"/>
              <a:gd name="connsiteX3" fmla="*/ 136478 w 3794078"/>
              <a:gd name="connsiteY3" fmla="*/ 309411 h 2724234"/>
              <a:gd name="connsiteX4" fmla="*/ 204717 w 3794078"/>
              <a:gd name="connsiteY4" fmla="*/ 1687835 h 2724234"/>
              <a:gd name="connsiteX5" fmla="*/ 247224 w 3794078"/>
              <a:gd name="connsiteY5" fmla="*/ 2353198 h 2724234"/>
              <a:gd name="connsiteX6" fmla="*/ 338813 w 3794078"/>
              <a:gd name="connsiteY6" fmla="*/ 2480045 h 2724234"/>
              <a:gd name="connsiteX7" fmla="*/ 488298 w 3794078"/>
              <a:gd name="connsiteY7" fmla="*/ 2426094 h 2724234"/>
              <a:gd name="connsiteX8" fmla="*/ 595277 w 3794078"/>
              <a:gd name="connsiteY8" fmla="*/ 2511000 h 2724234"/>
              <a:gd name="connsiteX9" fmla="*/ 671299 w 3794078"/>
              <a:gd name="connsiteY9" fmla="*/ 2311971 h 2724234"/>
              <a:gd name="connsiteX10" fmla="*/ 789189 w 3794078"/>
              <a:gd name="connsiteY10" fmla="*/ 1874603 h 2724234"/>
              <a:gd name="connsiteX11" fmla="*/ 881880 w 3794078"/>
              <a:gd name="connsiteY11" fmla="*/ 2148198 h 2724234"/>
              <a:gd name="connsiteX12" fmla="*/ 954064 w 3794078"/>
              <a:gd name="connsiteY12" fmla="*/ 2539399 h 2724234"/>
              <a:gd name="connsiteX13" fmla="*/ 1073410 w 3794078"/>
              <a:gd name="connsiteY13" fmla="*/ 2441482 h 2724234"/>
              <a:gd name="connsiteX14" fmla="*/ 1173708 w 3794078"/>
              <a:gd name="connsiteY14" fmla="*/ 2479405 h 2724234"/>
              <a:gd name="connsiteX15" fmla="*/ 1305600 w 3794078"/>
              <a:gd name="connsiteY15" fmla="*/ 2398798 h 2724234"/>
              <a:gd name="connsiteX16" fmla="*/ 1528549 w 3794078"/>
              <a:gd name="connsiteY16" fmla="*/ 2602235 h 2724234"/>
              <a:gd name="connsiteX17" fmla="*/ 1676933 w 3794078"/>
              <a:gd name="connsiteY17" fmla="*/ 2505137 h 2724234"/>
              <a:gd name="connsiteX18" fmla="*/ 1933860 w 3794078"/>
              <a:gd name="connsiteY18" fmla="*/ 2682842 h 2724234"/>
              <a:gd name="connsiteX19" fmla="*/ 2124786 w 3794078"/>
              <a:gd name="connsiteY19" fmla="*/ 2644600 h 2724234"/>
              <a:gd name="connsiteX20" fmla="*/ 2325700 w 3794078"/>
              <a:gd name="connsiteY20" fmla="*/ 2682842 h 2724234"/>
              <a:gd name="connsiteX21" fmla="*/ 2399163 w 3794078"/>
              <a:gd name="connsiteY21" fmla="*/ 2269287 h 2724234"/>
              <a:gd name="connsiteX22" fmla="*/ 2456597 w 3794078"/>
              <a:gd name="connsiteY22" fmla="*/ 1332993 h 2724234"/>
              <a:gd name="connsiteX23" fmla="*/ 2527395 w 3794078"/>
              <a:gd name="connsiteY23" fmla="*/ 1461759 h 2724234"/>
              <a:gd name="connsiteX24" fmla="*/ 2559276 w 3794078"/>
              <a:gd name="connsiteY24" fmla="*/ 1954287 h 2724234"/>
              <a:gd name="connsiteX25" fmla="*/ 2606723 w 3794078"/>
              <a:gd name="connsiteY25" fmla="*/ 2493053 h 2724234"/>
              <a:gd name="connsiteX26" fmla="*/ 2808134 w 3794078"/>
              <a:gd name="connsiteY26" fmla="*/ 2712056 h 2724234"/>
              <a:gd name="connsiteX27" fmla="*/ 3794078 w 3794078"/>
              <a:gd name="connsiteY27" fmla="*/ 2697769 h 2724234"/>
              <a:gd name="connsiteX0" fmla="*/ 0 w 3794078"/>
              <a:gd name="connsiteY0" fmla="*/ 937208 h 2724234"/>
              <a:gd name="connsiteX1" fmla="*/ 54591 w 3794078"/>
              <a:gd name="connsiteY1" fmla="*/ 241172 h 2724234"/>
              <a:gd name="connsiteX2" fmla="*/ 92052 w 3794078"/>
              <a:gd name="connsiteY2" fmla="*/ 915 h 2724234"/>
              <a:gd name="connsiteX3" fmla="*/ 136478 w 3794078"/>
              <a:gd name="connsiteY3" fmla="*/ 309411 h 2724234"/>
              <a:gd name="connsiteX4" fmla="*/ 204717 w 3794078"/>
              <a:gd name="connsiteY4" fmla="*/ 1687835 h 2724234"/>
              <a:gd name="connsiteX5" fmla="*/ 247224 w 3794078"/>
              <a:gd name="connsiteY5" fmla="*/ 2353198 h 2724234"/>
              <a:gd name="connsiteX6" fmla="*/ 338813 w 3794078"/>
              <a:gd name="connsiteY6" fmla="*/ 2480045 h 2724234"/>
              <a:gd name="connsiteX7" fmla="*/ 488298 w 3794078"/>
              <a:gd name="connsiteY7" fmla="*/ 2426094 h 2724234"/>
              <a:gd name="connsiteX8" fmla="*/ 595277 w 3794078"/>
              <a:gd name="connsiteY8" fmla="*/ 2511000 h 2724234"/>
              <a:gd name="connsiteX9" fmla="*/ 671299 w 3794078"/>
              <a:gd name="connsiteY9" fmla="*/ 2311971 h 2724234"/>
              <a:gd name="connsiteX10" fmla="*/ 789189 w 3794078"/>
              <a:gd name="connsiteY10" fmla="*/ 1874603 h 2724234"/>
              <a:gd name="connsiteX11" fmla="*/ 881880 w 3794078"/>
              <a:gd name="connsiteY11" fmla="*/ 2148198 h 2724234"/>
              <a:gd name="connsiteX12" fmla="*/ 954064 w 3794078"/>
              <a:gd name="connsiteY12" fmla="*/ 2539399 h 2724234"/>
              <a:gd name="connsiteX13" fmla="*/ 1073410 w 3794078"/>
              <a:gd name="connsiteY13" fmla="*/ 2441482 h 2724234"/>
              <a:gd name="connsiteX14" fmla="*/ 1173708 w 3794078"/>
              <a:gd name="connsiteY14" fmla="*/ 2479405 h 2724234"/>
              <a:gd name="connsiteX15" fmla="*/ 1305600 w 3794078"/>
              <a:gd name="connsiteY15" fmla="*/ 2398798 h 2724234"/>
              <a:gd name="connsiteX16" fmla="*/ 1528549 w 3794078"/>
              <a:gd name="connsiteY16" fmla="*/ 2602235 h 2724234"/>
              <a:gd name="connsiteX17" fmla="*/ 1676933 w 3794078"/>
              <a:gd name="connsiteY17" fmla="*/ 2505137 h 2724234"/>
              <a:gd name="connsiteX18" fmla="*/ 1933860 w 3794078"/>
              <a:gd name="connsiteY18" fmla="*/ 2682842 h 2724234"/>
              <a:gd name="connsiteX19" fmla="*/ 2124786 w 3794078"/>
              <a:gd name="connsiteY19" fmla="*/ 2644600 h 2724234"/>
              <a:gd name="connsiteX20" fmla="*/ 2325700 w 3794078"/>
              <a:gd name="connsiteY20" fmla="*/ 2682842 h 2724234"/>
              <a:gd name="connsiteX21" fmla="*/ 2399163 w 3794078"/>
              <a:gd name="connsiteY21" fmla="*/ 2269287 h 2724234"/>
              <a:gd name="connsiteX22" fmla="*/ 2456597 w 3794078"/>
              <a:gd name="connsiteY22" fmla="*/ 1332993 h 2724234"/>
              <a:gd name="connsiteX23" fmla="*/ 2527395 w 3794078"/>
              <a:gd name="connsiteY23" fmla="*/ 1461759 h 2724234"/>
              <a:gd name="connsiteX24" fmla="*/ 2559276 w 3794078"/>
              <a:gd name="connsiteY24" fmla="*/ 1954287 h 2724234"/>
              <a:gd name="connsiteX25" fmla="*/ 2606723 w 3794078"/>
              <a:gd name="connsiteY25" fmla="*/ 2493053 h 2724234"/>
              <a:gd name="connsiteX26" fmla="*/ 2808134 w 3794078"/>
              <a:gd name="connsiteY26" fmla="*/ 2712056 h 2724234"/>
              <a:gd name="connsiteX27" fmla="*/ 3794078 w 3794078"/>
              <a:gd name="connsiteY27" fmla="*/ 2697769 h 2724234"/>
              <a:gd name="connsiteX0" fmla="*/ 0 w 3794078"/>
              <a:gd name="connsiteY0" fmla="*/ 937208 h 2726437"/>
              <a:gd name="connsiteX1" fmla="*/ 54591 w 3794078"/>
              <a:gd name="connsiteY1" fmla="*/ 241172 h 2726437"/>
              <a:gd name="connsiteX2" fmla="*/ 92052 w 3794078"/>
              <a:gd name="connsiteY2" fmla="*/ 915 h 2726437"/>
              <a:gd name="connsiteX3" fmla="*/ 136478 w 3794078"/>
              <a:gd name="connsiteY3" fmla="*/ 309411 h 2726437"/>
              <a:gd name="connsiteX4" fmla="*/ 204717 w 3794078"/>
              <a:gd name="connsiteY4" fmla="*/ 1687835 h 2726437"/>
              <a:gd name="connsiteX5" fmla="*/ 247224 w 3794078"/>
              <a:gd name="connsiteY5" fmla="*/ 2353198 h 2726437"/>
              <a:gd name="connsiteX6" fmla="*/ 338813 w 3794078"/>
              <a:gd name="connsiteY6" fmla="*/ 2480045 h 2726437"/>
              <a:gd name="connsiteX7" fmla="*/ 488298 w 3794078"/>
              <a:gd name="connsiteY7" fmla="*/ 2426094 h 2726437"/>
              <a:gd name="connsiteX8" fmla="*/ 595277 w 3794078"/>
              <a:gd name="connsiteY8" fmla="*/ 2511000 h 2726437"/>
              <a:gd name="connsiteX9" fmla="*/ 671299 w 3794078"/>
              <a:gd name="connsiteY9" fmla="*/ 2311971 h 2726437"/>
              <a:gd name="connsiteX10" fmla="*/ 789189 w 3794078"/>
              <a:gd name="connsiteY10" fmla="*/ 1874603 h 2726437"/>
              <a:gd name="connsiteX11" fmla="*/ 881880 w 3794078"/>
              <a:gd name="connsiteY11" fmla="*/ 2148198 h 2726437"/>
              <a:gd name="connsiteX12" fmla="*/ 954064 w 3794078"/>
              <a:gd name="connsiteY12" fmla="*/ 2539399 h 2726437"/>
              <a:gd name="connsiteX13" fmla="*/ 1073410 w 3794078"/>
              <a:gd name="connsiteY13" fmla="*/ 2441482 h 2726437"/>
              <a:gd name="connsiteX14" fmla="*/ 1173708 w 3794078"/>
              <a:gd name="connsiteY14" fmla="*/ 2479405 h 2726437"/>
              <a:gd name="connsiteX15" fmla="*/ 1305600 w 3794078"/>
              <a:gd name="connsiteY15" fmla="*/ 2398798 h 2726437"/>
              <a:gd name="connsiteX16" fmla="*/ 1528549 w 3794078"/>
              <a:gd name="connsiteY16" fmla="*/ 2602235 h 2726437"/>
              <a:gd name="connsiteX17" fmla="*/ 1676933 w 3794078"/>
              <a:gd name="connsiteY17" fmla="*/ 2505137 h 2726437"/>
              <a:gd name="connsiteX18" fmla="*/ 1933860 w 3794078"/>
              <a:gd name="connsiteY18" fmla="*/ 2682842 h 2726437"/>
              <a:gd name="connsiteX19" fmla="*/ 2124786 w 3794078"/>
              <a:gd name="connsiteY19" fmla="*/ 2644600 h 2726437"/>
              <a:gd name="connsiteX20" fmla="*/ 2325700 w 3794078"/>
              <a:gd name="connsiteY20" fmla="*/ 2682842 h 2726437"/>
              <a:gd name="connsiteX21" fmla="*/ 2399163 w 3794078"/>
              <a:gd name="connsiteY21" fmla="*/ 2269287 h 2726437"/>
              <a:gd name="connsiteX22" fmla="*/ 2456597 w 3794078"/>
              <a:gd name="connsiteY22" fmla="*/ 1332993 h 2726437"/>
              <a:gd name="connsiteX23" fmla="*/ 2527395 w 3794078"/>
              <a:gd name="connsiteY23" fmla="*/ 1461759 h 2726437"/>
              <a:gd name="connsiteX24" fmla="*/ 2559276 w 3794078"/>
              <a:gd name="connsiteY24" fmla="*/ 1954287 h 2726437"/>
              <a:gd name="connsiteX25" fmla="*/ 2606723 w 3794078"/>
              <a:gd name="connsiteY25" fmla="*/ 2493053 h 2726437"/>
              <a:gd name="connsiteX26" fmla="*/ 2658186 w 3794078"/>
              <a:gd name="connsiteY26" fmla="*/ 2708894 h 2726437"/>
              <a:gd name="connsiteX27" fmla="*/ 2808134 w 3794078"/>
              <a:gd name="connsiteY27" fmla="*/ 2712056 h 2726437"/>
              <a:gd name="connsiteX28" fmla="*/ 3794078 w 3794078"/>
              <a:gd name="connsiteY28" fmla="*/ 2697769 h 2726437"/>
              <a:gd name="connsiteX0" fmla="*/ 0 w 3794078"/>
              <a:gd name="connsiteY0" fmla="*/ 937208 h 2715495"/>
              <a:gd name="connsiteX1" fmla="*/ 54591 w 3794078"/>
              <a:gd name="connsiteY1" fmla="*/ 241172 h 2715495"/>
              <a:gd name="connsiteX2" fmla="*/ 92052 w 3794078"/>
              <a:gd name="connsiteY2" fmla="*/ 915 h 2715495"/>
              <a:gd name="connsiteX3" fmla="*/ 136478 w 3794078"/>
              <a:gd name="connsiteY3" fmla="*/ 309411 h 2715495"/>
              <a:gd name="connsiteX4" fmla="*/ 204717 w 3794078"/>
              <a:gd name="connsiteY4" fmla="*/ 1687835 h 2715495"/>
              <a:gd name="connsiteX5" fmla="*/ 247224 w 3794078"/>
              <a:gd name="connsiteY5" fmla="*/ 2353198 h 2715495"/>
              <a:gd name="connsiteX6" fmla="*/ 338813 w 3794078"/>
              <a:gd name="connsiteY6" fmla="*/ 2480045 h 2715495"/>
              <a:gd name="connsiteX7" fmla="*/ 488298 w 3794078"/>
              <a:gd name="connsiteY7" fmla="*/ 2426094 h 2715495"/>
              <a:gd name="connsiteX8" fmla="*/ 595277 w 3794078"/>
              <a:gd name="connsiteY8" fmla="*/ 2511000 h 2715495"/>
              <a:gd name="connsiteX9" fmla="*/ 671299 w 3794078"/>
              <a:gd name="connsiteY9" fmla="*/ 2311971 h 2715495"/>
              <a:gd name="connsiteX10" fmla="*/ 789189 w 3794078"/>
              <a:gd name="connsiteY10" fmla="*/ 1874603 h 2715495"/>
              <a:gd name="connsiteX11" fmla="*/ 881880 w 3794078"/>
              <a:gd name="connsiteY11" fmla="*/ 2148198 h 2715495"/>
              <a:gd name="connsiteX12" fmla="*/ 954064 w 3794078"/>
              <a:gd name="connsiteY12" fmla="*/ 2539399 h 2715495"/>
              <a:gd name="connsiteX13" fmla="*/ 1073410 w 3794078"/>
              <a:gd name="connsiteY13" fmla="*/ 2441482 h 2715495"/>
              <a:gd name="connsiteX14" fmla="*/ 1173708 w 3794078"/>
              <a:gd name="connsiteY14" fmla="*/ 2479405 h 2715495"/>
              <a:gd name="connsiteX15" fmla="*/ 1305600 w 3794078"/>
              <a:gd name="connsiteY15" fmla="*/ 2398798 h 2715495"/>
              <a:gd name="connsiteX16" fmla="*/ 1528549 w 3794078"/>
              <a:gd name="connsiteY16" fmla="*/ 2602235 h 2715495"/>
              <a:gd name="connsiteX17" fmla="*/ 1676933 w 3794078"/>
              <a:gd name="connsiteY17" fmla="*/ 2505137 h 2715495"/>
              <a:gd name="connsiteX18" fmla="*/ 1933860 w 3794078"/>
              <a:gd name="connsiteY18" fmla="*/ 2682842 h 2715495"/>
              <a:gd name="connsiteX19" fmla="*/ 2124786 w 3794078"/>
              <a:gd name="connsiteY19" fmla="*/ 2644600 h 2715495"/>
              <a:gd name="connsiteX20" fmla="*/ 2325700 w 3794078"/>
              <a:gd name="connsiteY20" fmla="*/ 2682842 h 2715495"/>
              <a:gd name="connsiteX21" fmla="*/ 2399163 w 3794078"/>
              <a:gd name="connsiteY21" fmla="*/ 2269287 h 2715495"/>
              <a:gd name="connsiteX22" fmla="*/ 2456597 w 3794078"/>
              <a:gd name="connsiteY22" fmla="*/ 1332993 h 2715495"/>
              <a:gd name="connsiteX23" fmla="*/ 2527395 w 3794078"/>
              <a:gd name="connsiteY23" fmla="*/ 1461759 h 2715495"/>
              <a:gd name="connsiteX24" fmla="*/ 2559276 w 3794078"/>
              <a:gd name="connsiteY24" fmla="*/ 1954287 h 2715495"/>
              <a:gd name="connsiteX25" fmla="*/ 2606723 w 3794078"/>
              <a:gd name="connsiteY25" fmla="*/ 2493053 h 2715495"/>
              <a:gd name="connsiteX26" fmla="*/ 2667711 w 3794078"/>
              <a:gd name="connsiteY26" fmla="*/ 2692226 h 2715495"/>
              <a:gd name="connsiteX27" fmla="*/ 2808134 w 3794078"/>
              <a:gd name="connsiteY27" fmla="*/ 2712056 h 2715495"/>
              <a:gd name="connsiteX28" fmla="*/ 3794078 w 3794078"/>
              <a:gd name="connsiteY28" fmla="*/ 2697769 h 2715495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88298 w 3794078"/>
              <a:gd name="connsiteY7" fmla="*/ 2426094 h 2712252"/>
              <a:gd name="connsiteX8" fmla="*/ 595277 w 3794078"/>
              <a:gd name="connsiteY8" fmla="*/ 2511000 h 2712252"/>
              <a:gd name="connsiteX9" fmla="*/ 671299 w 3794078"/>
              <a:gd name="connsiteY9" fmla="*/ 2311971 h 2712252"/>
              <a:gd name="connsiteX10" fmla="*/ 789189 w 3794078"/>
              <a:gd name="connsiteY10" fmla="*/ 1874603 h 2712252"/>
              <a:gd name="connsiteX11" fmla="*/ 881880 w 3794078"/>
              <a:gd name="connsiteY11" fmla="*/ 2148198 h 2712252"/>
              <a:gd name="connsiteX12" fmla="*/ 954064 w 3794078"/>
              <a:gd name="connsiteY12" fmla="*/ 2539399 h 2712252"/>
              <a:gd name="connsiteX13" fmla="*/ 1073410 w 3794078"/>
              <a:gd name="connsiteY13" fmla="*/ 2441482 h 2712252"/>
              <a:gd name="connsiteX14" fmla="*/ 1173708 w 3794078"/>
              <a:gd name="connsiteY14" fmla="*/ 2479405 h 2712252"/>
              <a:gd name="connsiteX15" fmla="*/ 1305600 w 3794078"/>
              <a:gd name="connsiteY15" fmla="*/ 2398798 h 2712252"/>
              <a:gd name="connsiteX16" fmla="*/ 1528549 w 3794078"/>
              <a:gd name="connsiteY16" fmla="*/ 2602235 h 2712252"/>
              <a:gd name="connsiteX17" fmla="*/ 1676933 w 3794078"/>
              <a:gd name="connsiteY17" fmla="*/ 2505137 h 2712252"/>
              <a:gd name="connsiteX18" fmla="*/ 1933860 w 3794078"/>
              <a:gd name="connsiteY18" fmla="*/ 2682842 h 2712252"/>
              <a:gd name="connsiteX19" fmla="*/ 2124786 w 3794078"/>
              <a:gd name="connsiteY19" fmla="*/ 2644600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56597 w 3794078"/>
              <a:gd name="connsiteY22" fmla="*/ 1332993 h 2712252"/>
              <a:gd name="connsiteX23" fmla="*/ 2527395 w 3794078"/>
              <a:gd name="connsiteY23" fmla="*/ 1461759 h 2712252"/>
              <a:gd name="connsiteX24" fmla="*/ 2559276 w 3794078"/>
              <a:gd name="connsiteY24" fmla="*/ 1954287 h 2712252"/>
              <a:gd name="connsiteX25" fmla="*/ 2606723 w 3794078"/>
              <a:gd name="connsiteY25" fmla="*/ 2493053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3794078" h="2712252">
                <a:moveTo>
                  <a:pt x="0" y="937208"/>
                </a:moveTo>
                <a:cubicBezTo>
                  <a:pt x="21609" y="668802"/>
                  <a:pt x="39249" y="397221"/>
                  <a:pt x="54591" y="241172"/>
                </a:cubicBezTo>
                <a:cubicBezTo>
                  <a:pt x="69933" y="85123"/>
                  <a:pt x="78404" y="-10458"/>
                  <a:pt x="92052" y="915"/>
                </a:cubicBezTo>
                <a:cubicBezTo>
                  <a:pt x="105700" y="12288"/>
                  <a:pt x="117701" y="28258"/>
                  <a:pt x="136478" y="309411"/>
                </a:cubicBezTo>
                <a:cubicBezTo>
                  <a:pt x="155256" y="590564"/>
                  <a:pt x="186259" y="1347204"/>
                  <a:pt x="204717" y="1687835"/>
                </a:cubicBezTo>
                <a:cubicBezTo>
                  <a:pt x="223175" y="2028466"/>
                  <a:pt x="224875" y="2221163"/>
                  <a:pt x="247224" y="2353198"/>
                </a:cubicBezTo>
                <a:cubicBezTo>
                  <a:pt x="269573" y="2485233"/>
                  <a:pt x="298634" y="2467896"/>
                  <a:pt x="338813" y="2480045"/>
                </a:cubicBezTo>
                <a:cubicBezTo>
                  <a:pt x="378992" y="2492194"/>
                  <a:pt x="445554" y="2420935"/>
                  <a:pt x="488298" y="2426094"/>
                </a:cubicBezTo>
                <a:cubicBezTo>
                  <a:pt x="531042" y="2431253"/>
                  <a:pt x="564777" y="2530021"/>
                  <a:pt x="595277" y="2511000"/>
                </a:cubicBezTo>
                <a:cubicBezTo>
                  <a:pt x="625777" y="2491979"/>
                  <a:pt x="638980" y="2418037"/>
                  <a:pt x="671299" y="2311971"/>
                </a:cubicBezTo>
                <a:cubicBezTo>
                  <a:pt x="703618" y="2205905"/>
                  <a:pt x="754092" y="1901898"/>
                  <a:pt x="789189" y="1874603"/>
                </a:cubicBezTo>
                <a:cubicBezTo>
                  <a:pt x="824286" y="1847308"/>
                  <a:pt x="854401" y="2037399"/>
                  <a:pt x="881880" y="2148198"/>
                </a:cubicBezTo>
                <a:cubicBezTo>
                  <a:pt x="909359" y="2258997"/>
                  <a:pt x="922142" y="2490518"/>
                  <a:pt x="954064" y="2539399"/>
                </a:cubicBezTo>
                <a:cubicBezTo>
                  <a:pt x="985986" y="2588280"/>
                  <a:pt x="1036803" y="2451481"/>
                  <a:pt x="1073410" y="2441482"/>
                </a:cubicBezTo>
                <a:cubicBezTo>
                  <a:pt x="1110017" y="2431483"/>
                  <a:pt x="1135010" y="2486519"/>
                  <a:pt x="1173708" y="2479405"/>
                </a:cubicBezTo>
                <a:cubicBezTo>
                  <a:pt x="1212406" y="2472291"/>
                  <a:pt x="1246460" y="2378326"/>
                  <a:pt x="1305600" y="2398798"/>
                </a:cubicBezTo>
                <a:cubicBezTo>
                  <a:pt x="1364740" y="2419270"/>
                  <a:pt x="1466660" y="2584512"/>
                  <a:pt x="1528549" y="2602235"/>
                </a:cubicBezTo>
                <a:cubicBezTo>
                  <a:pt x="1590438" y="2619958"/>
                  <a:pt x="1609381" y="2491703"/>
                  <a:pt x="1676933" y="2505137"/>
                </a:cubicBezTo>
                <a:cubicBezTo>
                  <a:pt x="1744485" y="2518571"/>
                  <a:pt x="1859218" y="2659598"/>
                  <a:pt x="1933860" y="2682842"/>
                </a:cubicBezTo>
                <a:cubicBezTo>
                  <a:pt x="2008502" y="2706086"/>
                  <a:pt x="2059479" y="2644600"/>
                  <a:pt x="2124786" y="2644600"/>
                </a:cubicBezTo>
                <a:cubicBezTo>
                  <a:pt x="2190093" y="2644600"/>
                  <a:pt x="2279971" y="2745394"/>
                  <a:pt x="2325700" y="2682842"/>
                </a:cubicBezTo>
                <a:cubicBezTo>
                  <a:pt x="2371429" y="2620290"/>
                  <a:pt x="2377347" y="2494262"/>
                  <a:pt x="2399163" y="2269287"/>
                </a:cubicBezTo>
                <a:cubicBezTo>
                  <a:pt x="2420979" y="2044312"/>
                  <a:pt x="2435225" y="1467581"/>
                  <a:pt x="2456597" y="1332993"/>
                </a:cubicBezTo>
                <a:cubicBezTo>
                  <a:pt x="2477969" y="1198405"/>
                  <a:pt x="2510282" y="1358210"/>
                  <a:pt x="2527395" y="1461759"/>
                </a:cubicBezTo>
                <a:cubicBezTo>
                  <a:pt x="2544508" y="1565308"/>
                  <a:pt x="2546055" y="1782405"/>
                  <a:pt x="2559276" y="1954287"/>
                </a:cubicBezTo>
                <a:cubicBezTo>
                  <a:pt x="2572497" y="2126169"/>
                  <a:pt x="2588651" y="2370063"/>
                  <a:pt x="2606723" y="2493053"/>
                </a:cubicBezTo>
                <a:cubicBezTo>
                  <a:pt x="2624796" y="2616043"/>
                  <a:pt x="2634142" y="2655725"/>
                  <a:pt x="2667711" y="2692226"/>
                </a:cubicBezTo>
                <a:cubicBezTo>
                  <a:pt x="2701280" y="2728727"/>
                  <a:pt x="2703750" y="2703988"/>
                  <a:pt x="2891478" y="2704912"/>
                </a:cubicBezTo>
                <a:lnTo>
                  <a:pt x="3794078" y="2697769"/>
                </a:lnTo>
              </a:path>
            </a:pathLst>
          </a:cu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2" name="TextovéPole 13"/>
          <p:cNvSpPr txBox="1">
            <a:spLocks noChangeArrowheads="1"/>
          </p:cNvSpPr>
          <p:nvPr/>
        </p:nvSpPr>
        <p:spPr bwMode="auto">
          <a:xfrm rot="16200000">
            <a:off x="839334" y="4281347"/>
            <a:ext cx="253685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/>
              <a:t>v</a:t>
            </a:r>
            <a:r>
              <a:rPr lang="cs-CZ" altLang="cs-CZ" sz="2000" dirty="0" smtClean="0"/>
              <a:t>ýkon RR (ms</a:t>
            </a:r>
            <a:r>
              <a:rPr lang="cs-CZ" altLang="cs-CZ" sz="2000" baseline="30000" dirty="0" smtClean="0"/>
              <a:t>2</a:t>
            </a:r>
            <a:r>
              <a:rPr lang="cs-CZ" altLang="cs-CZ" sz="2000" dirty="0" smtClean="0"/>
              <a:t>)</a:t>
            </a:r>
            <a:endParaRPr lang="cs-CZ" altLang="cs-CZ" sz="2000" dirty="0"/>
          </a:p>
        </p:txBody>
      </p:sp>
      <p:sp>
        <p:nvSpPr>
          <p:cNvPr id="33" name="Obdélník 32"/>
          <p:cNvSpPr/>
          <p:nvPr/>
        </p:nvSpPr>
        <p:spPr>
          <a:xfrm>
            <a:off x="6063795" y="3613665"/>
            <a:ext cx="290069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smtClean="0"/>
              <a:t>Spektrum srdeční frekvence a RR intervalů je téměř identické. </a:t>
            </a:r>
            <a:r>
              <a:rPr lang="cs-CZ" dirty="0"/>
              <a:t> </a:t>
            </a:r>
            <a:r>
              <a:rPr lang="cs-CZ" dirty="0" smtClean="0"/>
              <a:t>Z hlediska spektrální analýzy (téměř) nezáleží na použití signálu RR intervalů nebo srdeční frekvence.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5132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14" grpId="0" animBg="1"/>
      <p:bldP spid="3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47613" y="364555"/>
            <a:ext cx="8280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smtClean="0"/>
              <a:t>Intermezzo: Podoba spekter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323279" y="1124744"/>
            <a:ext cx="27365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/>
              <a:t>Amplitudové (absolutní) spektrum</a:t>
            </a:r>
            <a:endParaRPr lang="cs-CZ" sz="2000" dirty="0"/>
          </a:p>
        </p:txBody>
      </p:sp>
      <p:grpSp>
        <p:nvGrpSpPr>
          <p:cNvPr id="3" name="Skupina 2"/>
          <p:cNvGrpSpPr/>
          <p:nvPr/>
        </p:nvGrpSpPr>
        <p:grpSpPr>
          <a:xfrm>
            <a:off x="35496" y="2263564"/>
            <a:ext cx="3024336" cy="2722242"/>
            <a:chOff x="3424805" y="2328903"/>
            <a:chExt cx="3662062" cy="1645492"/>
          </a:xfrm>
        </p:grpSpPr>
        <p:cxnSp>
          <p:nvCxnSpPr>
            <p:cNvPr id="4" name="Přímá spojnice 3"/>
            <p:cNvCxnSpPr/>
            <p:nvPr/>
          </p:nvCxnSpPr>
          <p:spPr>
            <a:xfrm>
              <a:off x="3938103" y="2348880"/>
              <a:ext cx="0" cy="11880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Přímá spojnice 5"/>
            <p:cNvCxnSpPr/>
            <p:nvPr/>
          </p:nvCxnSpPr>
          <p:spPr>
            <a:xfrm>
              <a:off x="3924248" y="3545306"/>
              <a:ext cx="2880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ovéPole 6"/>
            <p:cNvSpPr txBox="1"/>
            <p:nvPr/>
          </p:nvSpPr>
          <p:spPr>
            <a:xfrm>
              <a:off x="6497035" y="3573016"/>
              <a:ext cx="589832" cy="223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dirty="0" smtClean="0"/>
                <a:t>0.5</a:t>
              </a:r>
              <a:endParaRPr lang="cs-CZ" dirty="0"/>
            </a:p>
          </p:txBody>
        </p:sp>
        <p:sp>
          <p:nvSpPr>
            <p:cNvPr id="8" name="TextovéPole 7"/>
            <p:cNvSpPr txBox="1"/>
            <p:nvPr/>
          </p:nvSpPr>
          <p:spPr>
            <a:xfrm>
              <a:off x="5931006" y="3573016"/>
              <a:ext cx="589832" cy="223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dirty="0" smtClean="0"/>
                <a:t>0.4</a:t>
              </a:r>
              <a:endParaRPr lang="cs-CZ" dirty="0"/>
            </a:p>
          </p:txBody>
        </p:sp>
        <p:sp>
          <p:nvSpPr>
            <p:cNvPr id="9" name="TextovéPole 8"/>
            <p:cNvSpPr txBox="1"/>
            <p:nvPr/>
          </p:nvSpPr>
          <p:spPr>
            <a:xfrm>
              <a:off x="5364978" y="3573016"/>
              <a:ext cx="589832" cy="223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dirty="0" smtClean="0"/>
                <a:t>0.3</a:t>
              </a:r>
              <a:endParaRPr lang="cs-CZ" dirty="0"/>
            </a:p>
          </p:txBody>
        </p:sp>
        <p:sp>
          <p:nvSpPr>
            <p:cNvPr id="10" name="TextovéPole 9"/>
            <p:cNvSpPr txBox="1"/>
            <p:nvPr/>
          </p:nvSpPr>
          <p:spPr>
            <a:xfrm>
              <a:off x="4798950" y="3573016"/>
              <a:ext cx="589832" cy="223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dirty="0" smtClean="0"/>
                <a:t>0.2</a:t>
              </a:r>
              <a:endParaRPr lang="cs-CZ" dirty="0"/>
            </a:p>
          </p:txBody>
        </p:sp>
        <p:sp>
          <p:nvSpPr>
            <p:cNvPr id="11" name="TextovéPole 10"/>
            <p:cNvSpPr txBox="1"/>
            <p:nvPr/>
          </p:nvSpPr>
          <p:spPr>
            <a:xfrm>
              <a:off x="3666894" y="3573016"/>
              <a:ext cx="589832" cy="223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dirty="0" smtClean="0"/>
                <a:t>0</a:t>
              </a:r>
              <a:endParaRPr lang="cs-CZ" dirty="0"/>
            </a:p>
          </p:txBody>
        </p:sp>
        <p:sp>
          <p:nvSpPr>
            <p:cNvPr id="12" name="TextovéPole 11"/>
            <p:cNvSpPr txBox="1"/>
            <p:nvPr/>
          </p:nvSpPr>
          <p:spPr>
            <a:xfrm>
              <a:off x="4232922" y="3573016"/>
              <a:ext cx="589832" cy="223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dirty="0" smtClean="0"/>
                <a:t>0.1</a:t>
              </a:r>
              <a:endParaRPr lang="cs-CZ" dirty="0"/>
            </a:p>
          </p:txBody>
        </p:sp>
        <p:sp>
          <p:nvSpPr>
            <p:cNvPr id="13" name="Volný tvar 12"/>
            <p:cNvSpPr/>
            <p:nvPr/>
          </p:nvSpPr>
          <p:spPr>
            <a:xfrm>
              <a:off x="3956050" y="2527206"/>
              <a:ext cx="2546350" cy="1007547"/>
            </a:xfrm>
            <a:custGeom>
              <a:avLst/>
              <a:gdLst>
                <a:gd name="connsiteX0" fmla="*/ 0 w 2546350"/>
                <a:gd name="connsiteY0" fmla="*/ 508094 h 997044"/>
                <a:gd name="connsiteX1" fmla="*/ 31750 w 2546350"/>
                <a:gd name="connsiteY1" fmla="*/ 298544 h 997044"/>
                <a:gd name="connsiteX2" fmla="*/ 101600 w 2546350"/>
                <a:gd name="connsiteY2" fmla="*/ 94 h 997044"/>
                <a:gd name="connsiteX3" fmla="*/ 177800 w 2546350"/>
                <a:gd name="connsiteY3" fmla="*/ 330294 h 997044"/>
                <a:gd name="connsiteX4" fmla="*/ 266700 w 2546350"/>
                <a:gd name="connsiteY4" fmla="*/ 838294 h 997044"/>
                <a:gd name="connsiteX5" fmla="*/ 349250 w 2546350"/>
                <a:gd name="connsiteY5" fmla="*/ 870044 h 997044"/>
                <a:gd name="connsiteX6" fmla="*/ 444500 w 2546350"/>
                <a:gd name="connsiteY6" fmla="*/ 565244 h 997044"/>
                <a:gd name="connsiteX7" fmla="*/ 546100 w 2546350"/>
                <a:gd name="connsiteY7" fmla="*/ 469994 h 997044"/>
                <a:gd name="connsiteX8" fmla="*/ 647700 w 2546350"/>
                <a:gd name="connsiteY8" fmla="*/ 755744 h 997044"/>
                <a:gd name="connsiteX9" fmla="*/ 819150 w 2546350"/>
                <a:gd name="connsiteY9" fmla="*/ 939894 h 997044"/>
                <a:gd name="connsiteX10" fmla="*/ 1130300 w 2546350"/>
                <a:gd name="connsiteY10" fmla="*/ 990694 h 997044"/>
                <a:gd name="connsiteX11" fmla="*/ 1555750 w 2546350"/>
                <a:gd name="connsiteY11" fmla="*/ 990694 h 997044"/>
                <a:gd name="connsiteX12" fmla="*/ 1714500 w 2546350"/>
                <a:gd name="connsiteY12" fmla="*/ 958944 h 997044"/>
                <a:gd name="connsiteX13" fmla="*/ 1860550 w 2546350"/>
                <a:gd name="connsiteY13" fmla="*/ 685894 h 997044"/>
                <a:gd name="connsiteX14" fmla="*/ 1955800 w 2546350"/>
                <a:gd name="connsiteY14" fmla="*/ 870044 h 997044"/>
                <a:gd name="connsiteX15" fmla="*/ 2133600 w 2546350"/>
                <a:gd name="connsiteY15" fmla="*/ 984344 h 997044"/>
                <a:gd name="connsiteX16" fmla="*/ 2546350 w 2546350"/>
                <a:gd name="connsiteY16" fmla="*/ 997044 h 997044"/>
                <a:gd name="connsiteX0" fmla="*/ 0 w 2546350"/>
                <a:gd name="connsiteY0" fmla="*/ 508094 h 1007547"/>
                <a:gd name="connsiteX1" fmla="*/ 31750 w 2546350"/>
                <a:gd name="connsiteY1" fmla="*/ 298544 h 1007547"/>
                <a:gd name="connsiteX2" fmla="*/ 101600 w 2546350"/>
                <a:gd name="connsiteY2" fmla="*/ 94 h 1007547"/>
                <a:gd name="connsiteX3" fmla="*/ 177800 w 2546350"/>
                <a:gd name="connsiteY3" fmla="*/ 330294 h 1007547"/>
                <a:gd name="connsiteX4" fmla="*/ 266700 w 2546350"/>
                <a:gd name="connsiteY4" fmla="*/ 838294 h 1007547"/>
                <a:gd name="connsiteX5" fmla="*/ 349250 w 2546350"/>
                <a:gd name="connsiteY5" fmla="*/ 870044 h 1007547"/>
                <a:gd name="connsiteX6" fmla="*/ 444500 w 2546350"/>
                <a:gd name="connsiteY6" fmla="*/ 565244 h 1007547"/>
                <a:gd name="connsiteX7" fmla="*/ 546100 w 2546350"/>
                <a:gd name="connsiteY7" fmla="*/ 469994 h 1007547"/>
                <a:gd name="connsiteX8" fmla="*/ 647700 w 2546350"/>
                <a:gd name="connsiteY8" fmla="*/ 755744 h 1007547"/>
                <a:gd name="connsiteX9" fmla="*/ 819150 w 2546350"/>
                <a:gd name="connsiteY9" fmla="*/ 939894 h 1007547"/>
                <a:gd name="connsiteX10" fmla="*/ 1130300 w 2546350"/>
                <a:gd name="connsiteY10" fmla="*/ 990694 h 1007547"/>
                <a:gd name="connsiteX11" fmla="*/ 1555750 w 2546350"/>
                <a:gd name="connsiteY11" fmla="*/ 990694 h 1007547"/>
                <a:gd name="connsiteX12" fmla="*/ 1714500 w 2546350"/>
                <a:gd name="connsiteY12" fmla="*/ 958944 h 1007547"/>
                <a:gd name="connsiteX13" fmla="*/ 1835150 w 2546350"/>
                <a:gd name="connsiteY13" fmla="*/ 450944 h 1007547"/>
                <a:gd name="connsiteX14" fmla="*/ 1955800 w 2546350"/>
                <a:gd name="connsiteY14" fmla="*/ 870044 h 1007547"/>
                <a:gd name="connsiteX15" fmla="*/ 2133600 w 2546350"/>
                <a:gd name="connsiteY15" fmla="*/ 984344 h 1007547"/>
                <a:gd name="connsiteX16" fmla="*/ 2546350 w 2546350"/>
                <a:gd name="connsiteY16" fmla="*/ 997044 h 1007547"/>
                <a:gd name="connsiteX0" fmla="*/ 0 w 2546350"/>
                <a:gd name="connsiteY0" fmla="*/ 508094 h 1007547"/>
                <a:gd name="connsiteX1" fmla="*/ 31750 w 2546350"/>
                <a:gd name="connsiteY1" fmla="*/ 298544 h 1007547"/>
                <a:gd name="connsiteX2" fmla="*/ 101600 w 2546350"/>
                <a:gd name="connsiteY2" fmla="*/ 94 h 1007547"/>
                <a:gd name="connsiteX3" fmla="*/ 177800 w 2546350"/>
                <a:gd name="connsiteY3" fmla="*/ 330294 h 1007547"/>
                <a:gd name="connsiteX4" fmla="*/ 266700 w 2546350"/>
                <a:gd name="connsiteY4" fmla="*/ 838294 h 1007547"/>
                <a:gd name="connsiteX5" fmla="*/ 349250 w 2546350"/>
                <a:gd name="connsiteY5" fmla="*/ 870044 h 1007547"/>
                <a:gd name="connsiteX6" fmla="*/ 444500 w 2546350"/>
                <a:gd name="connsiteY6" fmla="*/ 565244 h 1007547"/>
                <a:gd name="connsiteX7" fmla="*/ 596900 w 2546350"/>
                <a:gd name="connsiteY7" fmla="*/ 584294 h 1007547"/>
                <a:gd name="connsiteX8" fmla="*/ 647700 w 2546350"/>
                <a:gd name="connsiteY8" fmla="*/ 755744 h 1007547"/>
                <a:gd name="connsiteX9" fmla="*/ 819150 w 2546350"/>
                <a:gd name="connsiteY9" fmla="*/ 939894 h 1007547"/>
                <a:gd name="connsiteX10" fmla="*/ 1130300 w 2546350"/>
                <a:gd name="connsiteY10" fmla="*/ 990694 h 1007547"/>
                <a:gd name="connsiteX11" fmla="*/ 1555750 w 2546350"/>
                <a:gd name="connsiteY11" fmla="*/ 990694 h 1007547"/>
                <a:gd name="connsiteX12" fmla="*/ 1714500 w 2546350"/>
                <a:gd name="connsiteY12" fmla="*/ 958944 h 1007547"/>
                <a:gd name="connsiteX13" fmla="*/ 1835150 w 2546350"/>
                <a:gd name="connsiteY13" fmla="*/ 450944 h 1007547"/>
                <a:gd name="connsiteX14" fmla="*/ 1955800 w 2546350"/>
                <a:gd name="connsiteY14" fmla="*/ 870044 h 1007547"/>
                <a:gd name="connsiteX15" fmla="*/ 2133600 w 2546350"/>
                <a:gd name="connsiteY15" fmla="*/ 984344 h 1007547"/>
                <a:gd name="connsiteX16" fmla="*/ 2546350 w 2546350"/>
                <a:gd name="connsiteY16" fmla="*/ 997044 h 1007547"/>
                <a:gd name="connsiteX0" fmla="*/ 0 w 2546350"/>
                <a:gd name="connsiteY0" fmla="*/ 508094 h 1007547"/>
                <a:gd name="connsiteX1" fmla="*/ 31750 w 2546350"/>
                <a:gd name="connsiteY1" fmla="*/ 298544 h 1007547"/>
                <a:gd name="connsiteX2" fmla="*/ 101600 w 2546350"/>
                <a:gd name="connsiteY2" fmla="*/ 94 h 1007547"/>
                <a:gd name="connsiteX3" fmla="*/ 177800 w 2546350"/>
                <a:gd name="connsiteY3" fmla="*/ 330294 h 1007547"/>
                <a:gd name="connsiteX4" fmla="*/ 266700 w 2546350"/>
                <a:gd name="connsiteY4" fmla="*/ 838294 h 1007547"/>
                <a:gd name="connsiteX5" fmla="*/ 349250 w 2546350"/>
                <a:gd name="connsiteY5" fmla="*/ 870044 h 1007547"/>
                <a:gd name="connsiteX6" fmla="*/ 444500 w 2546350"/>
                <a:gd name="connsiteY6" fmla="*/ 666844 h 1007547"/>
                <a:gd name="connsiteX7" fmla="*/ 596900 w 2546350"/>
                <a:gd name="connsiteY7" fmla="*/ 584294 h 1007547"/>
                <a:gd name="connsiteX8" fmla="*/ 647700 w 2546350"/>
                <a:gd name="connsiteY8" fmla="*/ 755744 h 1007547"/>
                <a:gd name="connsiteX9" fmla="*/ 819150 w 2546350"/>
                <a:gd name="connsiteY9" fmla="*/ 939894 h 1007547"/>
                <a:gd name="connsiteX10" fmla="*/ 1130300 w 2546350"/>
                <a:gd name="connsiteY10" fmla="*/ 990694 h 1007547"/>
                <a:gd name="connsiteX11" fmla="*/ 1555750 w 2546350"/>
                <a:gd name="connsiteY11" fmla="*/ 990694 h 1007547"/>
                <a:gd name="connsiteX12" fmla="*/ 1714500 w 2546350"/>
                <a:gd name="connsiteY12" fmla="*/ 958944 h 1007547"/>
                <a:gd name="connsiteX13" fmla="*/ 1835150 w 2546350"/>
                <a:gd name="connsiteY13" fmla="*/ 450944 h 1007547"/>
                <a:gd name="connsiteX14" fmla="*/ 1955800 w 2546350"/>
                <a:gd name="connsiteY14" fmla="*/ 870044 h 1007547"/>
                <a:gd name="connsiteX15" fmla="*/ 2133600 w 2546350"/>
                <a:gd name="connsiteY15" fmla="*/ 984344 h 1007547"/>
                <a:gd name="connsiteX16" fmla="*/ 2546350 w 2546350"/>
                <a:gd name="connsiteY16" fmla="*/ 997044 h 1007547"/>
                <a:gd name="connsiteX0" fmla="*/ 0 w 2546350"/>
                <a:gd name="connsiteY0" fmla="*/ 508094 h 1007547"/>
                <a:gd name="connsiteX1" fmla="*/ 31750 w 2546350"/>
                <a:gd name="connsiteY1" fmla="*/ 298544 h 1007547"/>
                <a:gd name="connsiteX2" fmla="*/ 101600 w 2546350"/>
                <a:gd name="connsiteY2" fmla="*/ 94 h 1007547"/>
                <a:gd name="connsiteX3" fmla="*/ 177800 w 2546350"/>
                <a:gd name="connsiteY3" fmla="*/ 330294 h 1007547"/>
                <a:gd name="connsiteX4" fmla="*/ 266700 w 2546350"/>
                <a:gd name="connsiteY4" fmla="*/ 838294 h 1007547"/>
                <a:gd name="connsiteX5" fmla="*/ 349250 w 2546350"/>
                <a:gd name="connsiteY5" fmla="*/ 870044 h 1007547"/>
                <a:gd name="connsiteX6" fmla="*/ 444500 w 2546350"/>
                <a:gd name="connsiteY6" fmla="*/ 666844 h 1007547"/>
                <a:gd name="connsiteX7" fmla="*/ 596900 w 2546350"/>
                <a:gd name="connsiteY7" fmla="*/ 584294 h 1007547"/>
                <a:gd name="connsiteX8" fmla="*/ 704850 w 2546350"/>
                <a:gd name="connsiteY8" fmla="*/ 749394 h 1007547"/>
                <a:gd name="connsiteX9" fmla="*/ 819150 w 2546350"/>
                <a:gd name="connsiteY9" fmla="*/ 939894 h 1007547"/>
                <a:gd name="connsiteX10" fmla="*/ 1130300 w 2546350"/>
                <a:gd name="connsiteY10" fmla="*/ 990694 h 1007547"/>
                <a:gd name="connsiteX11" fmla="*/ 1555750 w 2546350"/>
                <a:gd name="connsiteY11" fmla="*/ 990694 h 1007547"/>
                <a:gd name="connsiteX12" fmla="*/ 1714500 w 2546350"/>
                <a:gd name="connsiteY12" fmla="*/ 958944 h 1007547"/>
                <a:gd name="connsiteX13" fmla="*/ 1835150 w 2546350"/>
                <a:gd name="connsiteY13" fmla="*/ 450944 h 1007547"/>
                <a:gd name="connsiteX14" fmla="*/ 1955800 w 2546350"/>
                <a:gd name="connsiteY14" fmla="*/ 870044 h 1007547"/>
                <a:gd name="connsiteX15" fmla="*/ 2133600 w 2546350"/>
                <a:gd name="connsiteY15" fmla="*/ 984344 h 1007547"/>
                <a:gd name="connsiteX16" fmla="*/ 2546350 w 2546350"/>
                <a:gd name="connsiteY16" fmla="*/ 997044 h 1007547"/>
                <a:gd name="connsiteX0" fmla="*/ 0 w 2546350"/>
                <a:gd name="connsiteY0" fmla="*/ 508094 h 1007547"/>
                <a:gd name="connsiteX1" fmla="*/ 31750 w 2546350"/>
                <a:gd name="connsiteY1" fmla="*/ 298544 h 1007547"/>
                <a:gd name="connsiteX2" fmla="*/ 101600 w 2546350"/>
                <a:gd name="connsiteY2" fmla="*/ 94 h 1007547"/>
                <a:gd name="connsiteX3" fmla="*/ 177800 w 2546350"/>
                <a:gd name="connsiteY3" fmla="*/ 330294 h 1007547"/>
                <a:gd name="connsiteX4" fmla="*/ 266700 w 2546350"/>
                <a:gd name="connsiteY4" fmla="*/ 838294 h 1007547"/>
                <a:gd name="connsiteX5" fmla="*/ 349250 w 2546350"/>
                <a:gd name="connsiteY5" fmla="*/ 870044 h 1007547"/>
                <a:gd name="connsiteX6" fmla="*/ 463550 w 2546350"/>
                <a:gd name="connsiteY6" fmla="*/ 711294 h 1007547"/>
                <a:gd name="connsiteX7" fmla="*/ 596900 w 2546350"/>
                <a:gd name="connsiteY7" fmla="*/ 584294 h 1007547"/>
                <a:gd name="connsiteX8" fmla="*/ 704850 w 2546350"/>
                <a:gd name="connsiteY8" fmla="*/ 749394 h 1007547"/>
                <a:gd name="connsiteX9" fmla="*/ 819150 w 2546350"/>
                <a:gd name="connsiteY9" fmla="*/ 939894 h 1007547"/>
                <a:gd name="connsiteX10" fmla="*/ 1130300 w 2546350"/>
                <a:gd name="connsiteY10" fmla="*/ 990694 h 1007547"/>
                <a:gd name="connsiteX11" fmla="*/ 1555750 w 2546350"/>
                <a:gd name="connsiteY11" fmla="*/ 990694 h 1007547"/>
                <a:gd name="connsiteX12" fmla="*/ 1714500 w 2546350"/>
                <a:gd name="connsiteY12" fmla="*/ 958944 h 1007547"/>
                <a:gd name="connsiteX13" fmla="*/ 1835150 w 2546350"/>
                <a:gd name="connsiteY13" fmla="*/ 450944 h 1007547"/>
                <a:gd name="connsiteX14" fmla="*/ 1955800 w 2546350"/>
                <a:gd name="connsiteY14" fmla="*/ 870044 h 1007547"/>
                <a:gd name="connsiteX15" fmla="*/ 2133600 w 2546350"/>
                <a:gd name="connsiteY15" fmla="*/ 984344 h 1007547"/>
                <a:gd name="connsiteX16" fmla="*/ 2546350 w 2546350"/>
                <a:gd name="connsiteY16" fmla="*/ 997044 h 1007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46350" h="1007547">
                  <a:moveTo>
                    <a:pt x="0" y="508094"/>
                  </a:moveTo>
                  <a:cubicBezTo>
                    <a:pt x="7408" y="445652"/>
                    <a:pt x="14817" y="383211"/>
                    <a:pt x="31750" y="298544"/>
                  </a:cubicBezTo>
                  <a:cubicBezTo>
                    <a:pt x="48683" y="213877"/>
                    <a:pt x="77258" y="-5198"/>
                    <a:pt x="101600" y="94"/>
                  </a:cubicBezTo>
                  <a:cubicBezTo>
                    <a:pt x="125942" y="5386"/>
                    <a:pt x="150283" y="190594"/>
                    <a:pt x="177800" y="330294"/>
                  </a:cubicBezTo>
                  <a:cubicBezTo>
                    <a:pt x="205317" y="469994"/>
                    <a:pt x="238125" y="748336"/>
                    <a:pt x="266700" y="838294"/>
                  </a:cubicBezTo>
                  <a:cubicBezTo>
                    <a:pt x="295275" y="928252"/>
                    <a:pt x="316442" y="891211"/>
                    <a:pt x="349250" y="870044"/>
                  </a:cubicBezTo>
                  <a:cubicBezTo>
                    <a:pt x="382058" y="848877"/>
                    <a:pt x="422275" y="758919"/>
                    <a:pt x="463550" y="711294"/>
                  </a:cubicBezTo>
                  <a:cubicBezTo>
                    <a:pt x="504825" y="663669"/>
                    <a:pt x="556683" y="577944"/>
                    <a:pt x="596900" y="584294"/>
                  </a:cubicBezTo>
                  <a:cubicBezTo>
                    <a:pt x="637117" y="590644"/>
                    <a:pt x="667808" y="690127"/>
                    <a:pt x="704850" y="749394"/>
                  </a:cubicBezTo>
                  <a:cubicBezTo>
                    <a:pt x="741892" y="808661"/>
                    <a:pt x="748242" y="899677"/>
                    <a:pt x="819150" y="939894"/>
                  </a:cubicBezTo>
                  <a:cubicBezTo>
                    <a:pt x="890058" y="980111"/>
                    <a:pt x="1007533" y="982227"/>
                    <a:pt x="1130300" y="990694"/>
                  </a:cubicBezTo>
                  <a:cubicBezTo>
                    <a:pt x="1253067" y="999161"/>
                    <a:pt x="1458383" y="995986"/>
                    <a:pt x="1555750" y="990694"/>
                  </a:cubicBezTo>
                  <a:cubicBezTo>
                    <a:pt x="1653117" y="985402"/>
                    <a:pt x="1667933" y="1048902"/>
                    <a:pt x="1714500" y="958944"/>
                  </a:cubicBezTo>
                  <a:cubicBezTo>
                    <a:pt x="1761067" y="868986"/>
                    <a:pt x="1794933" y="465761"/>
                    <a:pt x="1835150" y="450944"/>
                  </a:cubicBezTo>
                  <a:cubicBezTo>
                    <a:pt x="1875367" y="436127"/>
                    <a:pt x="1906058" y="781144"/>
                    <a:pt x="1955800" y="870044"/>
                  </a:cubicBezTo>
                  <a:cubicBezTo>
                    <a:pt x="2005542" y="958944"/>
                    <a:pt x="2035175" y="963177"/>
                    <a:pt x="2133600" y="984344"/>
                  </a:cubicBezTo>
                  <a:cubicBezTo>
                    <a:pt x="2232025" y="1005511"/>
                    <a:pt x="2430992" y="981169"/>
                    <a:pt x="2546350" y="997044"/>
                  </a:cubicBezTo>
                </a:path>
              </a:pathLst>
            </a:custGeom>
            <a:ln w="38100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 sz="3600"/>
            </a:p>
          </p:txBody>
        </p:sp>
        <p:sp>
          <p:nvSpPr>
            <p:cNvPr id="14" name="TextovéPole 13"/>
            <p:cNvSpPr txBox="1"/>
            <p:nvPr/>
          </p:nvSpPr>
          <p:spPr>
            <a:xfrm>
              <a:off x="3424805" y="2328903"/>
              <a:ext cx="491086" cy="1195181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algn="ctr"/>
              <a:r>
                <a:rPr lang="cs-CZ" dirty="0" smtClean="0"/>
                <a:t>Amplituda RR (</a:t>
              </a:r>
              <a:r>
                <a:rPr lang="cs-CZ" dirty="0" err="1" smtClean="0"/>
                <a:t>ms</a:t>
              </a:r>
              <a:r>
                <a:rPr lang="cs-CZ" dirty="0" smtClean="0"/>
                <a:t>)</a:t>
              </a:r>
              <a:endParaRPr lang="cs-CZ" dirty="0"/>
            </a:p>
          </p:txBody>
        </p:sp>
        <p:sp>
          <p:nvSpPr>
            <p:cNvPr id="15" name="TextovéPole 14"/>
            <p:cNvSpPr txBox="1"/>
            <p:nvPr/>
          </p:nvSpPr>
          <p:spPr>
            <a:xfrm>
              <a:off x="4573759" y="3751148"/>
              <a:ext cx="1853853" cy="223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dirty="0"/>
                <a:t>f</a:t>
              </a:r>
              <a:r>
                <a:rPr lang="cs-CZ" dirty="0" smtClean="0"/>
                <a:t>rekvence (Hz)</a:t>
              </a:r>
              <a:endParaRPr lang="cs-CZ" dirty="0"/>
            </a:p>
          </p:txBody>
        </p:sp>
      </p:grpSp>
      <p:grpSp>
        <p:nvGrpSpPr>
          <p:cNvPr id="34" name="Skupina 33"/>
          <p:cNvGrpSpPr/>
          <p:nvPr/>
        </p:nvGrpSpPr>
        <p:grpSpPr>
          <a:xfrm>
            <a:off x="3145558" y="2296612"/>
            <a:ext cx="3024336" cy="2689194"/>
            <a:chOff x="3424805" y="2348880"/>
            <a:chExt cx="3662062" cy="1625515"/>
          </a:xfrm>
        </p:grpSpPr>
        <p:cxnSp>
          <p:nvCxnSpPr>
            <p:cNvPr id="35" name="Přímá spojnice 34"/>
            <p:cNvCxnSpPr/>
            <p:nvPr/>
          </p:nvCxnSpPr>
          <p:spPr>
            <a:xfrm>
              <a:off x="3938103" y="2348880"/>
              <a:ext cx="0" cy="11880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Přímá spojnice 35"/>
            <p:cNvCxnSpPr/>
            <p:nvPr/>
          </p:nvCxnSpPr>
          <p:spPr>
            <a:xfrm>
              <a:off x="3924248" y="3545306"/>
              <a:ext cx="2880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ovéPole 36"/>
            <p:cNvSpPr txBox="1"/>
            <p:nvPr/>
          </p:nvSpPr>
          <p:spPr>
            <a:xfrm>
              <a:off x="6497035" y="3573016"/>
              <a:ext cx="589832" cy="223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dirty="0" smtClean="0"/>
                <a:t>0.5</a:t>
              </a:r>
              <a:endParaRPr lang="cs-CZ" dirty="0"/>
            </a:p>
          </p:txBody>
        </p:sp>
        <p:sp>
          <p:nvSpPr>
            <p:cNvPr id="38" name="TextovéPole 37"/>
            <p:cNvSpPr txBox="1"/>
            <p:nvPr/>
          </p:nvSpPr>
          <p:spPr>
            <a:xfrm>
              <a:off x="5931006" y="3573016"/>
              <a:ext cx="589832" cy="223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dirty="0" smtClean="0"/>
                <a:t>0.4</a:t>
              </a:r>
              <a:endParaRPr lang="cs-CZ" dirty="0"/>
            </a:p>
          </p:txBody>
        </p:sp>
        <p:sp>
          <p:nvSpPr>
            <p:cNvPr id="39" name="TextovéPole 38"/>
            <p:cNvSpPr txBox="1"/>
            <p:nvPr/>
          </p:nvSpPr>
          <p:spPr>
            <a:xfrm>
              <a:off x="5364978" y="3573016"/>
              <a:ext cx="589832" cy="223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dirty="0" smtClean="0"/>
                <a:t>0.3</a:t>
              </a:r>
              <a:endParaRPr lang="cs-CZ" dirty="0"/>
            </a:p>
          </p:txBody>
        </p:sp>
        <p:sp>
          <p:nvSpPr>
            <p:cNvPr id="40" name="TextovéPole 39"/>
            <p:cNvSpPr txBox="1"/>
            <p:nvPr/>
          </p:nvSpPr>
          <p:spPr>
            <a:xfrm>
              <a:off x="4798950" y="3573016"/>
              <a:ext cx="589832" cy="223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dirty="0" smtClean="0"/>
                <a:t>0.2</a:t>
              </a:r>
              <a:endParaRPr lang="cs-CZ" dirty="0"/>
            </a:p>
          </p:txBody>
        </p:sp>
        <p:sp>
          <p:nvSpPr>
            <p:cNvPr id="41" name="TextovéPole 40"/>
            <p:cNvSpPr txBox="1"/>
            <p:nvPr/>
          </p:nvSpPr>
          <p:spPr>
            <a:xfrm>
              <a:off x="3666894" y="3573016"/>
              <a:ext cx="589832" cy="223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dirty="0" smtClean="0"/>
                <a:t>0</a:t>
              </a:r>
              <a:endParaRPr lang="cs-CZ" dirty="0"/>
            </a:p>
          </p:txBody>
        </p:sp>
        <p:sp>
          <p:nvSpPr>
            <p:cNvPr id="42" name="TextovéPole 41"/>
            <p:cNvSpPr txBox="1"/>
            <p:nvPr/>
          </p:nvSpPr>
          <p:spPr>
            <a:xfrm>
              <a:off x="4232922" y="3573016"/>
              <a:ext cx="589832" cy="223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dirty="0" smtClean="0"/>
                <a:t>0.1</a:t>
              </a:r>
              <a:endParaRPr lang="cs-CZ" dirty="0"/>
            </a:p>
          </p:txBody>
        </p:sp>
        <p:sp>
          <p:nvSpPr>
            <p:cNvPr id="44" name="TextovéPole 43"/>
            <p:cNvSpPr txBox="1"/>
            <p:nvPr/>
          </p:nvSpPr>
          <p:spPr>
            <a:xfrm>
              <a:off x="3424805" y="2482281"/>
              <a:ext cx="491086" cy="921197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algn="ctr"/>
              <a:r>
                <a:rPr lang="cs-CZ" dirty="0" smtClean="0"/>
                <a:t>Výkon RR (ms</a:t>
              </a:r>
              <a:r>
                <a:rPr lang="cs-CZ" baseline="30000" dirty="0" smtClean="0"/>
                <a:t>2</a:t>
              </a:r>
              <a:r>
                <a:rPr lang="cs-CZ" dirty="0" smtClean="0"/>
                <a:t>)</a:t>
              </a:r>
              <a:endParaRPr lang="cs-CZ" dirty="0"/>
            </a:p>
          </p:txBody>
        </p:sp>
        <p:sp>
          <p:nvSpPr>
            <p:cNvPr id="45" name="TextovéPole 44"/>
            <p:cNvSpPr txBox="1"/>
            <p:nvPr/>
          </p:nvSpPr>
          <p:spPr>
            <a:xfrm>
              <a:off x="4573759" y="3751148"/>
              <a:ext cx="1853853" cy="223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dirty="0"/>
                <a:t>f</a:t>
              </a:r>
              <a:r>
                <a:rPr lang="cs-CZ" dirty="0" smtClean="0"/>
                <a:t>rekvence (Hz)</a:t>
              </a:r>
              <a:endParaRPr lang="cs-CZ" dirty="0"/>
            </a:p>
          </p:txBody>
        </p:sp>
      </p:grpSp>
      <p:grpSp>
        <p:nvGrpSpPr>
          <p:cNvPr id="46" name="Skupina 45"/>
          <p:cNvGrpSpPr/>
          <p:nvPr/>
        </p:nvGrpSpPr>
        <p:grpSpPr>
          <a:xfrm>
            <a:off x="6012160" y="2275642"/>
            <a:ext cx="3024336" cy="2710165"/>
            <a:chOff x="3424805" y="2336204"/>
            <a:chExt cx="3662062" cy="1638191"/>
          </a:xfrm>
        </p:grpSpPr>
        <p:cxnSp>
          <p:nvCxnSpPr>
            <p:cNvPr id="47" name="Přímá spojnice 46"/>
            <p:cNvCxnSpPr/>
            <p:nvPr/>
          </p:nvCxnSpPr>
          <p:spPr>
            <a:xfrm>
              <a:off x="3938103" y="2348880"/>
              <a:ext cx="0" cy="11880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Přímá spojnice 47"/>
            <p:cNvCxnSpPr/>
            <p:nvPr/>
          </p:nvCxnSpPr>
          <p:spPr>
            <a:xfrm>
              <a:off x="3924248" y="3545306"/>
              <a:ext cx="2880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TextovéPole 48"/>
            <p:cNvSpPr txBox="1"/>
            <p:nvPr/>
          </p:nvSpPr>
          <p:spPr>
            <a:xfrm>
              <a:off x="6497035" y="3573016"/>
              <a:ext cx="589832" cy="223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dirty="0" smtClean="0"/>
                <a:t>0.5</a:t>
              </a:r>
              <a:endParaRPr lang="cs-CZ" dirty="0"/>
            </a:p>
          </p:txBody>
        </p:sp>
        <p:sp>
          <p:nvSpPr>
            <p:cNvPr id="50" name="TextovéPole 49"/>
            <p:cNvSpPr txBox="1"/>
            <p:nvPr/>
          </p:nvSpPr>
          <p:spPr>
            <a:xfrm>
              <a:off x="5931006" y="3573016"/>
              <a:ext cx="589832" cy="223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dirty="0" smtClean="0"/>
                <a:t>0.4</a:t>
              </a:r>
              <a:endParaRPr lang="cs-CZ" dirty="0"/>
            </a:p>
          </p:txBody>
        </p:sp>
        <p:sp>
          <p:nvSpPr>
            <p:cNvPr id="51" name="TextovéPole 50"/>
            <p:cNvSpPr txBox="1"/>
            <p:nvPr/>
          </p:nvSpPr>
          <p:spPr>
            <a:xfrm>
              <a:off x="5364978" y="3573016"/>
              <a:ext cx="589832" cy="223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dirty="0" smtClean="0"/>
                <a:t>0.3</a:t>
              </a:r>
              <a:endParaRPr lang="cs-CZ" dirty="0"/>
            </a:p>
          </p:txBody>
        </p:sp>
        <p:sp>
          <p:nvSpPr>
            <p:cNvPr id="52" name="TextovéPole 51"/>
            <p:cNvSpPr txBox="1"/>
            <p:nvPr/>
          </p:nvSpPr>
          <p:spPr>
            <a:xfrm>
              <a:off x="4798950" y="3573016"/>
              <a:ext cx="589832" cy="223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dirty="0" smtClean="0"/>
                <a:t>0.2</a:t>
              </a:r>
              <a:endParaRPr lang="cs-CZ" dirty="0"/>
            </a:p>
          </p:txBody>
        </p:sp>
        <p:sp>
          <p:nvSpPr>
            <p:cNvPr id="53" name="TextovéPole 52"/>
            <p:cNvSpPr txBox="1"/>
            <p:nvPr/>
          </p:nvSpPr>
          <p:spPr>
            <a:xfrm>
              <a:off x="3666894" y="3573016"/>
              <a:ext cx="589832" cy="223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dirty="0" smtClean="0"/>
                <a:t>0</a:t>
              </a:r>
              <a:endParaRPr lang="cs-CZ" dirty="0"/>
            </a:p>
          </p:txBody>
        </p:sp>
        <p:sp>
          <p:nvSpPr>
            <p:cNvPr id="54" name="TextovéPole 53"/>
            <p:cNvSpPr txBox="1"/>
            <p:nvPr/>
          </p:nvSpPr>
          <p:spPr>
            <a:xfrm>
              <a:off x="4232922" y="3573016"/>
              <a:ext cx="589832" cy="223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dirty="0" smtClean="0"/>
                <a:t>0.1</a:t>
              </a:r>
              <a:endParaRPr lang="cs-CZ" dirty="0"/>
            </a:p>
          </p:txBody>
        </p:sp>
        <p:sp>
          <p:nvSpPr>
            <p:cNvPr id="56" name="TextovéPole 55"/>
            <p:cNvSpPr txBox="1"/>
            <p:nvPr/>
          </p:nvSpPr>
          <p:spPr>
            <a:xfrm>
              <a:off x="3424805" y="2336204"/>
              <a:ext cx="491086" cy="1274932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algn="ctr"/>
              <a:r>
                <a:rPr lang="cs-CZ" dirty="0" smtClean="0"/>
                <a:t>Amplituda RR (</a:t>
              </a:r>
              <a:r>
                <a:rPr lang="cs-CZ" dirty="0" err="1"/>
                <a:t>n</a:t>
              </a:r>
              <a:r>
                <a:rPr lang="cs-CZ" dirty="0" err="1" smtClean="0"/>
                <a:t>.u</a:t>
              </a:r>
              <a:r>
                <a:rPr lang="cs-CZ" dirty="0" smtClean="0"/>
                <a:t>.)</a:t>
              </a:r>
              <a:endParaRPr lang="cs-CZ" dirty="0"/>
            </a:p>
          </p:txBody>
        </p:sp>
        <p:sp>
          <p:nvSpPr>
            <p:cNvPr id="57" name="TextovéPole 56"/>
            <p:cNvSpPr txBox="1"/>
            <p:nvPr/>
          </p:nvSpPr>
          <p:spPr>
            <a:xfrm>
              <a:off x="4573759" y="3751148"/>
              <a:ext cx="1853853" cy="223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dirty="0"/>
                <a:t>f</a:t>
              </a:r>
              <a:r>
                <a:rPr lang="cs-CZ" dirty="0" smtClean="0"/>
                <a:t>rekvence (Hz)</a:t>
              </a:r>
              <a:endParaRPr lang="cs-CZ" dirty="0"/>
            </a:p>
          </p:txBody>
        </p:sp>
      </p:grpSp>
      <p:sp>
        <p:nvSpPr>
          <p:cNvPr id="58" name="TextovéPole 57"/>
          <p:cNvSpPr txBox="1"/>
          <p:nvPr/>
        </p:nvSpPr>
        <p:spPr>
          <a:xfrm>
            <a:off x="3563888" y="1124744"/>
            <a:ext cx="13682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/>
              <a:t>Výkonové</a:t>
            </a:r>
          </a:p>
          <a:p>
            <a:r>
              <a:rPr lang="cs-CZ" sz="2000" dirty="0" smtClean="0"/>
              <a:t> spektrum </a:t>
            </a:r>
            <a:endParaRPr lang="cs-CZ" dirty="0"/>
          </a:p>
        </p:txBody>
      </p:sp>
      <p:sp>
        <p:nvSpPr>
          <p:cNvPr id="59" name="TextovéPole 58"/>
          <p:cNvSpPr txBox="1"/>
          <p:nvPr/>
        </p:nvSpPr>
        <p:spPr>
          <a:xfrm>
            <a:off x="6372200" y="1124744"/>
            <a:ext cx="35283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/>
              <a:t>Normalizované (relativní)</a:t>
            </a:r>
          </a:p>
          <a:p>
            <a:r>
              <a:rPr lang="cs-CZ" sz="2000" dirty="0" smtClean="0"/>
              <a:t>spektrum</a:t>
            </a:r>
            <a:endParaRPr lang="cs-CZ" dirty="0"/>
          </a:p>
        </p:txBody>
      </p:sp>
      <p:sp>
        <p:nvSpPr>
          <p:cNvPr id="60" name="TextovéPole 59"/>
          <p:cNvSpPr txBox="1"/>
          <p:nvPr/>
        </p:nvSpPr>
        <p:spPr>
          <a:xfrm>
            <a:off x="5234978" y="476672"/>
            <a:ext cx="42335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Příklad: spektra RR intervalů</a:t>
            </a:r>
            <a:endParaRPr lang="cs-CZ" sz="2400" dirty="0"/>
          </a:p>
        </p:txBody>
      </p:sp>
      <p:sp>
        <p:nvSpPr>
          <p:cNvPr id="61" name="Obdélník 60"/>
          <p:cNvSpPr/>
          <p:nvPr/>
        </p:nvSpPr>
        <p:spPr>
          <a:xfrm>
            <a:off x="251520" y="5333722"/>
            <a:ext cx="279373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amplituda spektra by měla odpovídat </a:t>
            </a:r>
            <a:r>
              <a:rPr lang="cs-CZ" dirty="0" smtClean="0"/>
              <a:t>amplitudě </a:t>
            </a:r>
            <a:r>
              <a:rPr lang="cs-CZ" dirty="0"/>
              <a:t>oscilace příslušné </a:t>
            </a:r>
            <a:r>
              <a:rPr lang="cs-CZ" dirty="0" smtClean="0"/>
              <a:t>frekvence</a:t>
            </a:r>
          </a:p>
          <a:p>
            <a:r>
              <a:rPr lang="cs-CZ" dirty="0"/>
              <a:t>= směrodatná odchylka </a:t>
            </a:r>
            <a:r>
              <a:rPr lang="cs-CZ" dirty="0" smtClean="0"/>
              <a:t>signálu</a:t>
            </a:r>
            <a:endParaRPr lang="cs-CZ" dirty="0"/>
          </a:p>
        </p:txBody>
      </p:sp>
      <p:sp>
        <p:nvSpPr>
          <p:cNvPr id="62" name="Obdélník 61"/>
          <p:cNvSpPr/>
          <p:nvPr/>
        </p:nvSpPr>
        <p:spPr>
          <a:xfrm>
            <a:off x="3529580" y="5264040"/>
            <a:ext cx="264031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smtClean="0"/>
              <a:t>druhá </a:t>
            </a:r>
            <a:r>
              <a:rPr lang="cs-CZ" dirty="0"/>
              <a:t>mocnina </a:t>
            </a:r>
            <a:r>
              <a:rPr lang="cs-CZ" dirty="0" smtClean="0"/>
              <a:t>amplitudového spektra,</a:t>
            </a:r>
          </a:p>
          <a:p>
            <a:r>
              <a:rPr lang="cs-CZ" dirty="0" smtClean="0"/>
              <a:t>plocha </a:t>
            </a:r>
            <a:r>
              <a:rPr lang="cs-CZ" dirty="0"/>
              <a:t>pod </a:t>
            </a:r>
            <a:r>
              <a:rPr lang="cs-CZ" dirty="0" smtClean="0"/>
              <a:t>křivkou = rozptyl</a:t>
            </a:r>
            <a:endParaRPr lang="cs-CZ" dirty="0"/>
          </a:p>
        </p:txBody>
      </p:sp>
      <p:sp>
        <p:nvSpPr>
          <p:cNvPr id="63" name="Obdélník 62"/>
          <p:cNvSpPr/>
          <p:nvPr/>
        </p:nvSpPr>
        <p:spPr>
          <a:xfrm>
            <a:off x="6300192" y="5248940"/>
            <a:ext cx="272737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smtClean="0"/>
              <a:t>plocha </a:t>
            </a:r>
            <a:r>
              <a:rPr lang="cs-CZ" dirty="0"/>
              <a:t>pod křivkou = </a:t>
            </a:r>
            <a:r>
              <a:rPr lang="cs-CZ" dirty="0" smtClean="0"/>
              <a:t>1, znázorňuje relativní zastoupení jednotlivých frekvencí</a:t>
            </a:r>
          </a:p>
        </p:txBody>
      </p:sp>
      <p:sp>
        <p:nvSpPr>
          <p:cNvPr id="64" name="TextovéPole 63"/>
          <p:cNvSpPr txBox="1"/>
          <p:nvPr/>
        </p:nvSpPr>
        <p:spPr>
          <a:xfrm>
            <a:off x="61285" y="1963191"/>
            <a:ext cx="730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4</a:t>
            </a:r>
            <a:r>
              <a:rPr lang="cs-CZ" dirty="0" smtClean="0"/>
              <a:t>00</a:t>
            </a:r>
            <a:endParaRPr lang="cs-CZ" dirty="0"/>
          </a:p>
        </p:txBody>
      </p:sp>
      <p:sp>
        <p:nvSpPr>
          <p:cNvPr id="65" name="TextovéPole 64"/>
          <p:cNvSpPr txBox="1"/>
          <p:nvPr/>
        </p:nvSpPr>
        <p:spPr>
          <a:xfrm>
            <a:off x="3185056" y="2007648"/>
            <a:ext cx="730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/>
              <a:t>20</a:t>
            </a:r>
            <a:endParaRPr lang="cs-CZ" dirty="0"/>
          </a:p>
        </p:txBody>
      </p:sp>
      <p:sp>
        <p:nvSpPr>
          <p:cNvPr id="66" name="TextovéPole 65"/>
          <p:cNvSpPr txBox="1"/>
          <p:nvPr/>
        </p:nvSpPr>
        <p:spPr>
          <a:xfrm>
            <a:off x="6096129" y="1993763"/>
            <a:ext cx="730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/>
              <a:t>0.25</a:t>
            </a:r>
            <a:endParaRPr lang="cs-CZ" dirty="0"/>
          </a:p>
        </p:txBody>
      </p:sp>
      <p:sp>
        <p:nvSpPr>
          <p:cNvPr id="67" name="Volný tvar 66"/>
          <p:cNvSpPr/>
          <p:nvPr/>
        </p:nvSpPr>
        <p:spPr>
          <a:xfrm>
            <a:off x="3585833" y="2263564"/>
            <a:ext cx="2102919" cy="2007587"/>
          </a:xfrm>
          <a:custGeom>
            <a:avLst/>
            <a:gdLst>
              <a:gd name="connsiteX0" fmla="*/ 0 w 2546350"/>
              <a:gd name="connsiteY0" fmla="*/ 508094 h 997044"/>
              <a:gd name="connsiteX1" fmla="*/ 31750 w 2546350"/>
              <a:gd name="connsiteY1" fmla="*/ 298544 h 997044"/>
              <a:gd name="connsiteX2" fmla="*/ 101600 w 2546350"/>
              <a:gd name="connsiteY2" fmla="*/ 94 h 997044"/>
              <a:gd name="connsiteX3" fmla="*/ 177800 w 2546350"/>
              <a:gd name="connsiteY3" fmla="*/ 330294 h 997044"/>
              <a:gd name="connsiteX4" fmla="*/ 266700 w 2546350"/>
              <a:gd name="connsiteY4" fmla="*/ 838294 h 997044"/>
              <a:gd name="connsiteX5" fmla="*/ 349250 w 2546350"/>
              <a:gd name="connsiteY5" fmla="*/ 870044 h 997044"/>
              <a:gd name="connsiteX6" fmla="*/ 444500 w 2546350"/>
              <a:gd name="connsiteY6" fmla="*/ 565244 h 997044"/>
              <a:gd name="connsiteX7" fmla="*/ 546100 w 2546350"/>
              <a:gd name="connsiteY7" fmla="*/ 469994 h 997044"/>
              <a:gd name="connsiteX8" fmla="*/ 647700 w 2546350"/>
              <a:gd name="connsiteY8" fmla="*/ 755744 h 997044"/>
              <a:gd name="connsiteX9" fmla="*/ 819150 w 2546350"/>
              <a:gd name="connsiteY9" fmla="*/ 939894 h 997044"/>
              <a:gd name="connsiteX10" fmla="*/ 1130300 w 2546350"/>
              <a:gd name="connsiteY10" fmla="*/ 990694 h 997044"/>
              <a:gd name="connsiteX11" fmla="*/ 1555750 w 2546350"/>
              <a:gd name="connsiteY11" fmla="*/ 990694 h 997044"/>
              <a:gd name="connsiteX12" fmla="*/ 1714500 w 2546350"/>
              <a:gd name="connsiteY12" fmla="*/ 958944 h 997044"/>
              <a:gd name="connsiteX13" fmla="*/ 1860550 w 2546350"/>
              <a:gd name="connsiteY13" fmla="*/ 685894 h 997044"/>
              <a:gd name="connsiteX14" fmla="*/ 1955800 w 2546350"/>
              <a:gd name="connsiteY14" fmla="*/ 870044 h 997044"/>
              <a:gd name="connsiteX15" fmla="*/ 2133600 w 2546350"/>
              <a:gd name="connsiteY15" fmla="*/ 984344 h 997044"/>
              <a:gd name="connsiteX16" fmla="*/ 2546350 w 2546350"/>
              <a:gd name="connsiteY16" fmla="*/ 997044 h 997044"/>
              <a:gd name="connsiteX0" fmla="*/ 0 w 2546350"/>
              <a:gd name="connsiteY0" fmla="*/ 508094 h 1007547"/>
              <a:gd name="connsiteX1" fmla="*/ 31750 w 2546350"/>
              <a:gd name="connsiteY1" fmla="*/ 298544 h 1007547"/>
              <a:gd name="connsiteX2" fmla="*/ 101600 w 2546350"/>
              <a:gd name="connsiteY2" fmla="*/ 94 h 1007547"/>
              <a:gd name="connsiteX3" fmla="*/ 177800 w 2546350"/>
              <a:gd name="connsiteY3" fmla="*/ 330294 h 1007547"/>
              <a:gd name="connsiteX4" fmla="*/ 266700 w 2546350"/>
              <a:gd name="connsiteY4" fmla="*/ 838294 h 1007547"/>
              <a:gd name="connsiteX5" fmla="*/ 349250 w 2546350"/>
              <a:gd name="connsiteY5" fmla="*/ 870044 h 1007547"/>
              <a:gd name="connsiteX6" fmla="*/ 444500 w 2546350"/>
              <a:gd name="connsiteY6" fmla="*/ 565244 h 1007547"/>
              <a:gd name="connsiteX7" fmla="*/ 546100 w 2546350"/>
              <a:gd name="connsiteY7" fmla="*/ 469994 h 1007547"/>
              <a:gd name="connsiteX8" fmla="*/ 647700 w 2546350"/>
              <a:gd name="connsiteY8" fmla="*/ 755744 h 1007547"/>
              <a:gd name="connsiteX9" fmla="*/ 819150 w 2546350"/>
              <a:gd name="connsiteY9" fmla="*/ 939894 h 1007547"/>
              <a:gd name="connsiteX10" fmla="*/ 1130300 w 2546350"/>
              <a:gd name="connsiteY10" fmla="*/ 990694 h 1007547"/>
              <a:gd name="connsiteX11" fmla="*/ 1555750 w 2546350"/>
              <a:gd name="connsiteY11" fmla="*/ 990694 h 1007547"/>
              <a:gd name="connsiteX12" fmla="*/ 1714500 w 2546350"/>
              <a:gd name="connsiteY12" fmla="*/ 958944 h 1007547"/>
              <a:gd name="connsiteX13" fmla="*/ 1835150 w 2546350"/>
              <a:gd name="connsiteY13" fmla="*/ 450944 h 1007547"/>
              <a:gd name="connsiteX14" fmla="*/ 1955800 w 2546350"/>
              <a:gd name="connsiteY14" fmla="*/ 870044 h 1007547"/>
              <a:gd name="connsiteX15" fmla="*/ 2133600 w 2546350"/>
              <a:gd name="connsiteY15" fmla="*/ 984344 h 1007547"/>
              <a:gd name="connsiteX16" fmla="*/ 2546350 w 2546350"/>
              <a:gd name="connsiteY16" fmla="*/ 997044 h 1007547"/>
              <a:gd name="connsiteX0" fmla="*/ 0 w 2546350"/>
              <a:gd name="connsiteY0" fmla="*/ 508094 h 1007547"/>
              <a:gd name="connsiteX1" fmla="*/ 31750 w 2546350"/>
              <a:gd name="connsiteY1" fmla="*/ 298544 h 1007547"/>
              <a:gd name="connsiteX2" fmla="*/ 101600 w 2546350"/>
              <a:gd name="connsiteY2" fmla="*/ 94 h 1007547"/>
              <a:gd name="connsiteX3" fmla="*/ 177800 w 2546350"/>
              <a:gd name="connsiteY3" fmla="*/ 330294 h 1007547"/>
              <a:gd name="connsiteX4" fmla="*/ 266700 w 2546350"/>
              <a:gd name="connsiteY4" fmla="*/ 838294 h 1007547"/>
              <a:gd name="connsiteX5" fmla="*/ 349250 w 2546350"/>
              <a:gd name="connsiteY5" fmla="*/ 870044 h 1007547"/>
              <a:gd name="connsiteX6" fmla="*/ 444500 w 2546350"/>
              <a:gd name="connsiteY6" fmla="*/ 565244 h 1007547"/>
              <a:gd name="connsiteX7" fmla="*/ 596900 w 2546350"/>
              <a:gd name="connsiteY7" fmla="*/ 584294 h 1007547"/>
              <a:gd name="connsiteX8" fmla="*/ 647700 w 2546350"/>
              <a:gd name="connsiteY8" fmla="*/ 755744 h 1007547"/>
              <a:gd name="connsiteX9" fmla="*/ 819150 w 2546350"/>
              <a:gd name="connsiteY9" fmla="*/ 939894 h 1007547"/>
              <a:gd name="connsiteX10" fmla="*/ 1130300 w 2546350"/>
              <a:gd name="connsiteY10" fmla="*/ 990694 h 1007547"/>
              <a:gd name="connsiteX11" fmla="*/ 1555750 w 2546350"/>
              <a:gd name="connsiteY11" fmla="*/ 990694 h 1007547"/>
              <a:gd name="connsiteX12" fmla="*/ 1714500 w 2546350"/>
              <a:gd name="connsiteY12" fmla="*/ 958944 h 1007547"/>
              <a:gd name="connsiteX13" fmla="*/ 1835150 w 2546350"/>
              <a:gd name="connsiteY13" fmla="*/ 450944 h 1007547"/>
              <a:gd name="connsiteX14" fmla="*/ 1955800 w 2546350"/>
              <a:gd name="connsiteY14" fmla="*/ 870044 h 1007547"/>
              <a:gd name="connsiteX15" fmla="*/ 2133600 w 2546350"/>
              <a:gd name="connsiteY15" fmla="*/ 984344 h 1007547"/>
              <a:gd name="connsiteX16" fmla="*/ 2546350 w 2546350"/>
              <a:gd name="connsiteY16" fmla="*/ 997044 h 1007547"/>
              <a:gd name="connsiteX0" fmla="*/ 0 w 2546350"/>
              <a:gd name="connsiteY0" fmla="*/ 508094 h 1007547"/>
              <a:gd name="connsiteX1" fmla="*/ 31750 w 2546350"/>
              <a:gd name="connsiteY1" fmla="*/ 298544 h 1007547"/>
              <a:gd name="connsiteX2" fmla="*/ 101600 w 2546350"/>
              <a:gd name="connsiteY2" fmla="*/ 94 h 1007547"/>
              <a:gd name="connsiteX3" fmla="*/ 177800 w 2546350"/>
              <a:gd name="connsiteY3" fmla="*/ 330294 h 1007547"/>
              <a:gd name="connsiteX4" fmla="*/ 266700 w 2546350"/>
              <a:gd name="connsiteY4" fmla="*/ 838294 h 1007547"/>
              <a:gd name="connsiteX5" fmla="*/ 349250 w 2546350"/>
              <a:gd name="connsiteY5" fmla="*/ 870044 h 1007547"/>
              <a:gd name="connsiteX6" fmla="*/ 444500 w 2546350"/>
              <a:gd name="connsiteY6" fmla="*/ 666844 h 1007547"/>
              <a:gd name="connsiteX7" fmla="*/ 596900 w 2546350"/>
              <a:gd name="connsiteY7" fmla="*/ 584294 h 1007547"/>
              <a:gd name="connsiteX8" fmla="*/ 647700 w 2546350"/>
              <a:gd name="connsiteY8" fmla="*/ 755744 h 1007547"/>
              <a:gd name="connsiteX9" fmla="*/ 819150 w 2546350"/>
              <a:gd name="connsiteY9" fmla="*/ 939894 h 1007547"/>
              <a:gd name="connsiteX10" fmla="*/ 1130300 w 2546350"/>
              <a:gd name="connsiteY10" fmla="*/ 990694 h 1007547"/>
              <a:gd name="connsiteX11" fmla="*/ 1555750 w 2546350"/>
              <a:gd name="connsiteY11" fmla="*/ 990694 h 1007547"/>
              <a:gd name="connsiteX12" fmla="*/ 1714500 w 2546350"/>
              <a:gd name="connsiteY12" fmla="*/ 958944 h 1007547"/>
              <a:gd name="connsiteX13" fmla="*/ 1835150 w 2546350"/>
              <a:gd name="connsiteY13" fmla="*/ 450944 h 1007547"/>
              <a:gd name="connsiteX14" fmla="*/ 1955800 w 2546350"/>
              <a:gd name="connsiteY14" fmla="*/ 870044 h 1007547"/>
              <a:gd name="connsiteX15" fmla="*/ 2133600 w 2546350"/>
              <a:gd name="connsiteY15" fmla="*/ 984344 h 1007547"/>
              <a:gd name="connsiteX16" fmla="*/ 2546350 w 2546350"/>
              <a:gd name="connsiteY16" fmla="*/ 997044 h 1007547"/>
              <a:gd name="connsiteX0" fmla="*/ 0 w 2546350"/>
              <a:gd name="connsiteY0" fmla="*/ 508094 h 1007547"/>
              <a:gd name="connsiteX1" fmla="*/ 31750 w 2546350"/>
              <a:gd name="connsiteY1" fmla="*/ 298544 h 1007547"/>
              <a:gd name="connsiteX2" fmla="*/ 101600 w 2546350"/>
              <a:gd name="connsiteY2" fmla="*/ 94 h 1007547"/>
              <a:gd name="connsiteX3" fmla="*/ 177800 w 2546350"/>
              <a:gd name="connsiteY3" fmla="*/ 330294 h 1007547"/>
              <a:gd name="connsiteX4" fmla="*/ 266700 w 2546350"/>
              <a:gd name="connsiteY4" fmla="*/ 838294 h 1007547"/>
              <a:gd name="connsiteX5" fmla="*/ 349250 w 2546350"/>
              <a:gd name="connsiteY5" fmla="*/ 870044 h 1007547"/>
              <a:gd name="connsiteX6" fmla="*/ 444500 w 2546350"/>
              <a:gd name="connsiteY6" fmla="*/ 666844 h 1007547"/>
              <a:gd name="connsiteX7" fmla="*/ 596900 w 2546350"/>
              <a:gd name="connsiteY7" fmla="*/ 584294 h 1007547"/>
              <a:gd name="connsiteX8" fmla="*/ 704850 w 2546350"/>
              <a:gd name="connsiteY8" fmla="*/ 749394 h 1007547"/>
              <a:gd name="connsiteX9" fmla="*/ 819150 w 2546350"/>
              <a:gd name="connsiteY9" fmla="*/ 939894 h 1007547"/>
              <a:gd name="connsiteX10" fmla="*/ 1130300 w 2546350"/>
              <a:gd name="connsiteY10" fmla="*/ 990694 h 1007547"/>
              <a:gd name="connsiteX11" fmla="*/ 1555750 w 2546350"/>
              <a:gd name="connsiteY11" fmla="*/ 990694 h 1007547"/>
              <a:gd name="connsiteX12" fmla="*/ 1714500 w 2546350"/>
              <a:gd name="connsiteY12" fmla="*/ 958944 h 1007547"/>
              <a:gd name="connsiteX13" fmla="*/ 1835150 w 2546350"/>
              <a:gd name="connsiteY13" fmla="*/ 450944 h 1007547"/>
              <a:gd name="connsiteX14" fmla="*/ 1955800 w 2546350"/>
              <a:gd name="connsiteY14" fmla="*/ 870044 h 1007547"/>
              <a:gd name="connsiteX15" fmla="*/ 2133600 w 2546350"/>
              <a:gd name="connsiteY15" fmla="*/ 984344 h 1007547"/>
              <a:gd name="connsiteX16" fmla="*/ 2546350 w 2546350"/>
              <a:gd name="connsiteY16" fmla="*/ 997044 h 1007547"/>
              <a:gd name="connsiteX0" fmla="*/ 0 w 2546350"/>
              <a:gd name="connsiteY0" fmla="*/ 508094 h 1007547"/>
              <a:gd name="connsiteX1" fmla="*/ 31750 w 2546350"/>
              <a:gd name="connsiteY1" fmla="*/ 298544 h 1007547"/>
              <a:gd name="connsiteX2" fmla="*/ 101600 w 2546350"/>
              <a:gd name="connsiteY2" fmla="*/ 94 h 1007547"/>
              <a:gd name="connsiteX3" fmla="*/ 177800 w 2546350"/>
              <a:gd name="connsiteY3" fmla="*/ 330294 h 1007547"/>
              <a:gd name="connsiteX4" fmla="*/ 266700 w 2546350"/>
              <a:gd name="connsiteY4" fmla="*/ 838294 h 1007547"/>
              <a:gd name="connsiteX5" fmla="*/ 349250 w 2546350"/>
              <a:gd name="connsiteY5" fmla="*/ 870044 h 1007547"/>
              <a:gd name="connsiteX6" fmla="*/ 463550 w 2546350"/>
              <a:gd name="connsiteY6" fmla="*/ 711294 h 1007547"/>
              <a:gd name="connsiteX7" fmla="*/ 596900 w 2546350"/>
              <a:gd name="connsiteY7" fmla="*/ 584294 h 1007547"/>
              <a:gd name="connsiteX8" fmla="*/ 704850 w 2546350"/>
              <a:gd name="connsiteY8" fmla="*/ 749394 h 1007547"/>
              <a:gd name="connsiteX9" fmla="*/ 819150 w 2546350"/>
              <a:gd name="connsiteY9" fmla="*/ 939894 h 1007547"/>
              <a:gd name="connsiteX10" fmla="*/ 1130300 w 2546350"/>
              <a:gd name="connsiteY10" fmla="*/ 990694 h 1007547"/>
              <a:gd name="connsiteX11" fmla="*/ 1555750 w 2546350"/>
              <a:gd name="connsiteY11" fmla="*/ 990694 h 1007547"/>
              <a:gd name="connsiteX12" fmla="*/ 1714500 w 2546350"/>
              <a:gd name="connsiteY12" fmla="*/ 958944 h 1007547"/>
              <a:gd name="connsiteX13" fmla="*/ 1835150 w 2546350"/>
              <a:gd name="connsiteY13" fmla="*/ 450944 h 1007547"/>
              <a:gd name="connsiteX14" fmla="*/ 1955800 w 2546350"/>
              <a:gd name="connsiteY14" fmla="*/ 870044 h 1007547"/>
              <a:gd name="connsiteX15" fmla="*/ 2133600 w 2546350"/>
              <a:gd name="connsiteY15" fmla="*/ 984344 h 1007547"/>
              <a:gd name="connsiteX16" fmla="*/ 2546350 w 2546350"/>
              <a:gd name="connsiteY16" fmla="*/ 997044 h 1007547"/>
              <a:gd name="connsiteX0" fmla="*/ 0 w 2546350"/>
              <a:gd name="connsiteY0" fmla="*/ 508094 h 1007547"/>
              <a:gd name="connsiteX1" fmla="*/ 31750 w 2546350"/>
              <a:gd name="connsiteY1" fmla="*/ 298544 h 1007547"/>
              <a:gd name="connsiteX2" fmla="*/ 101600 w 2546350"/>
              <a:gd name="connsiteY2" fmla="*/ 94 h 1007547"/>
              <a:gd name="connsiteX3" fmla="*/ 177800 w 2546350"/>
              <a:gd name="connsiteY3" fmla="*/ 330294 h 1007547"/>
              <a:gd name="connsiteX4" fmla="*/ 266700 w 2546350"/>
              <a:gd name="connsiteY4" fmla="*/ 838294 h 1007547"/>
              <a:gd name="connsiteX5" fmla="*/ 319817 w 2546350"/>
              <a:gd name="connsiteY5" fmla="*/ 966581 h 1007547"/>
              <a:gd name="connsiteX6" fmla="*/ 349250 w 2546350"/>
              <a:gd name="connsiteY6" fmla="*/ 870044 h 1007547"/>
              <a:gd name="connsiteX7" fmla="*/ 463550 w 2546350"/>
              <a:gd name="connsiteY7" fmla="*/ 711294 h 1007547"/>
              <a:gd name="connsiteX8" fmla="*/ 596900 w 2546350"/>
              <a:gd name="connsiteY8" fmla="*/ 584294 h 1007547"/>
              <a:gd name="connsiteX9" fmla="*/ 704850 w 2546350"/>
              <a:gd name="connsiteY9" fmla="*/ 749394 h 1007547"/>
              <a:gd name="connsiteX10" fmla="*/ 819150 w 2546350"/>
              <a:gd name="connsiteY10" fmla="*/ 939894 h 1007547"/>
              <a:gd name="connsiteX11" fmla="*/ 1130300 w 2546350"/>
              <a:gd name="connsiteY11" fmla="*/ 990694 h 1007547"/>
              <a:gd name="connsiteX12" fmla="*/ 1555750 w 2546350"/>
              <a:gd name="connsiteY12" fmla="*/ 990694 h 1007547"/>
              <a:gd name="connsiteX13" fmla="*/ 1714500 w 2546350"/>
              <a:gd name="connsiteY13" fmla="*/ 958944 h 1007547"/>
              <a:gd name="connsiteX14" fmla="*/ 1835150 w 2546350"/>
              <a:gd name="connsiteY14" fmla="*/ 450944 h 1007547"/>
              <a:gd name="connsiteX15" fmla="*/ 1955800 w 2546350"/>
              <a:gd name="connsiteY15" fmla="*/ 870044 h 1007547"/>
              <a:gd name="connsiteX16" fmla="*/ 2133600 w 2546350"/>
              <a:gd name="connsiteY16" fmla="*/ 984344 h 1007547"/>
              <a:gd name="connsiteX17" fmla="*/ 2546350 w 2546350"/>
              <a:gd name="connsiteY17" fmla="*/ 997044 h 1007547"/>
              <a:gd name="connsiteX0" fmla="*/ 0 w 2546350"/>
              <a:gd name="connsiteY0" fmla="*/ 508094 h 1007547"/>
              <a:gd name="connsiteX1" fmla="*/ 31750 w 2546350"/>
              <a:gd name="connsiteY1" fmla="*/ 298544 h 1007547"/>
              <a:gd name="connsiteX2" fmla="*/ 101600 w 2546350"/>
              <a:gd name="connsiteY2" fmla="*/ 94 h 1007547"/>
              <a:gd name="connsiteX3" fmla="*/ 177800 w 2546350"/>
              <a:gd name="connsiteY3" fmla="*/ 330294 h 1007547"/>
              <a:gd name="connsiteX4" fmla="*/ 266700 w 2546350"/>
              <a:gd name="connsiteY4" fmla="*/ 838294 h 1007547"/>
              <a:gd name="connsiteX5" fmla="*/ 319817 w 2546350"/>
              <a:gd name="connsiteY5" fmla="*/ 966581 h 1007547"/>
              <a:gd name="connsiteX6" fmla="*/ 413375 w 2546350"/>
              <a:gd name="connsiteY6" fmla="*/ 872178 h 1007547"/>
              <a:gd name="connsiteX7" fmla="*/ 463550 w 2546350"/>
              <a:gd name="connsiteY7" fmla="*/ 711294 h 1007547"/>
              <a:gd name="connsiteX8" fmla="*/ 596900 w 2546350"/>
              <a:gd name="connsiteY8" fmla="*/ 584294 h 1007547"/>
              <a:gd name="connsiteX9" fmla="*/ 704850 w 2546350"/>
              <a:gd name="connsiteY9" fmla="*/ 749394 h 1007547"/>
              <a:gd name="connsiteX10" fmla="*/ 819150 w 2546350"/>
              <a:gd name="connsiteY10" fmla="*/ 939894 h 1007547"/>
              <a:gd name="connsiteX11" fmla="*/ 1130300 w 2546350"/>
              <a:gd name="connsiteY11" fmla="*/ 990694 h 1007547"/>
              <a:gd name="connsiteX12" fmla="*/ 1555750 w 2546350"/>
              <a:gd name="connsiteY12" fmla="*/ 990694 h 1007547"/>
              <a:gd name="connsiteX13" fmla="*/ 1714500 w 2546350"/>
              <a:gd name="connsiteY13" fmla="*/ 958944 h 1007547"/>
              <a:gd name="connsiteX14" fmla="*/ 1835150 w 2546350"/>
              <a:gd name="connsiteY14" fmla="*/ 450944 h 1007547"/>
              <a:gd name="connsiteX15" fmla="*/ 1955800 w 2546350"/>
              <a:gd name="connsiteY15" fmla="*/ 870044 h 1007547"/>
              <a:gd name="connsiteX16" fmla="*/ 2133600 w 2546350"/>
              <a:gd name="connsiteY16" fmla="*/ 984344 h 1007547"/>
              <a:gd name="connsiteX17" fmla="*/ 2546350 w 2546350"/>
              <a:gd name="connsiteY17" fmla="*/ 997044 h 1007547"/>
              <a:gd name="connsiteX0" fmla="*/ 0 w 2546350"/>
              <a:gd name="connsiteY0" fmla="*/ 508094 h 1007547"/>
              <a:gd name="connsiteX1" fmla="*/ 31750 w 2546350"/>
              <a:gd name="connsiteY1" fmla="*/ 298544 h 1007547"/>
              <a:gd name="connsiteX2" fmla="*/ 101600 w 2546350"/>
              <a:gd name="connsiteY2" fmla="*/ 94 h 1007547"/>
              <a:gd name="connsiteX3" fmla="*/ 177800 w 2546350"/>
              <a:gd name="connsiteY3" fmla="*/ 330294 h 1007547"/>
              <a:gd name="connsiteX4" fmla="*/ 266700 w 2546350"/>
              <a:gd name="connsiteY4" fmla="*/ 838294 h 1007547"/>
              <a:gd name="connsiteX5" fmla="*/ 319817 w 2546350"/>
              <a:gd name="connsiteY5" fmla="*/ 966581 h 1007547"/>
              <a:gd name="connsiteX6" fmla="*/ 413375 w 2546350"/>
              <a:gd name="connsiteY6" fmla="*/ 872178 h 1007547"/>
              <a:gd name="connsiteX7" fmla="*/ 484925 w 2546350"/>
              <a:gd name="connsiteY7" fmla="*/ 745439 h 1007547"/>
              <a:gd name="connsiteX8" fmla="*/ 596900 w 2546350"/>
              <a:gd name="connsiteY8" fmla="*/ 584294 h 1007547"/>
              <a:gd name="connsiteX9" fmla="*/ 704850 w 2546350"/>
              <a:gd name="connsiteY9" fmla="*/ 749394 h 1007547"/>
              <a:gd name="connsiteX10" fmla="*/ 819150 w 2546350"/>
              <a:gd name="connsiteY10" fmla="*/ 939894 h 1007547"/>
              <a:gd name="connsiteX11" fmla="*/ 1130300 w 2546350"/>
              <a:gd name="connsiteY11" fmla="*/ 990694 h 1007547"/>
              <a:gd name="connsiteX12" fmla="*/ 1555750 w 2546350"/>
              <a:gd name="connsiteY12" fmla="*/ 990694 h 1007547"/>
              <a:gd name="connsiteX13" fmla="*/ 1714500 w 2546350"/>
              <a:gd name="connsiteY13" fmla="*/ 958944 h 1007547"/>
              <a:gd name="connsiteX14" fmla="*/ 1835150 w 2546350"/>
              <a:gd name="connsiteY14" fmla="*/ 450944 h 1007547"/>
              <a:gd name="connsiteX15" fmla="*/ 1955800 w 2546350"/>
              <a:gd name="connsiteY15" fmla="*/ 870044 h 1007547"/>
              <a:gd name="connsiteX16" fmla="*/ 2133600 w 2546350"/>
              <a:gd name="connsiteY16" fmla="*/ 984344 h 1007547"/>
              <a:gd name="connsiteX17" fmla="*/ 2546350 w 2546350"/>
              <a:gd name="connsiteY17" fmla="*/ 997044 h 1007547"/>
              <a:gd name="connsiteX0" fmla="*/ 0 w 2546350"/>
              <a:gd name="connsiteY0" fmla="*/ 508094 h 1007547"/>
              <a:gd name="connsiteX1" fmla="*/ 31750 w 2546350"/>
              <a:gd name="connsiteY1" fmla="*/ 298544 h 1007547"/>
              <a:gd name="connsiteX2" fmla="*/ 101600 w 2546350"/>
              <a:gd name="connsiteY2" fmla="*/ 94 h 1007547"/>
              <a:gd name="connsiteX3" fmla="*/ 177800 w 2546350"/>
              <a:gd name="connsiteY3" fmla="*/ 330294 h 1007547"/>
              <a:gd name="connsiteX4" fmla="*/ 266700 w 2546350"/>
              <a:gd name="connsiteY4" fmla="*/ 838294 h 1007547"/>
              <a:gd name="connsiteX5" fmla="*/ 319817 w 2546350"/>
              <a:gd name="connsiteY5" fmla="*/ 966581 h 1007547"/>
              <a:gd name="connsiteX6" fmla="*/ 413375 w 2546350"/>
              <a:gd name="connsiteY6" fmla="*/ 872178 h 1007547"/>
              <a:gd name="connsiteX7" fmla="*/ 484925 w 2546350"/>
              <a:gd name="connsiteY7" fmla="*/ 745439 h 1007547"/>
              <a:gd name="connsiteX8" fmla="*/ 596900 w 2546350"/>
              <a:gd name="connsiteY8" fmla="*/ 584294 h 1007547"/>
              <a:gd name="connsiteX9" fmla="*/ 683188 w 2546350"/>
              <a:gd name="connsiteY9" fmla="*/ 701958 h 1007547"/>
              <a:gd name="connsiteX10" fmla="*/ 704850 w 2546350"/>
              <a:gd name="connsiteY10" fmla="*/ 749394 h 1007547"/>
              <a:gd name="connsiteX11" fmla="*/ 819150 w 2546350"/>
              <a:gd name="connsiteY11" fmla="*/ 939894 h 1007547"/>
              <a:gd name="connsiteX12" fmla="*/ 1130300 w 2546350"/>
              <a:gd name="connsiteY12" fmla="*/ 990694 h 1007547"/>
              <a:gd name="connsiteX13" fmla="*/ 1555750 w 2546350"/>
              <a:gd name="connsiteY13" fmla="*/ 990694 h 1007547"/>
              <a:gd name="connsiteX14" fmla="*/ 1714500 w 2546350"/>
              <a:gd name="connsiteY14" fmla="*/ 958944 h 1007547"/>
              <a:gd name="connsiteX15" fmla="*/ 1835150 w 2546350"/>
              <a:gd name="connsiteY15" fmla="*/ 450944 h 1007547"/>
              <a:gd name="connsiteX16" fmla="*/ 1955800 w 2546350"/>
              <a:gd name="connsiteY16" fmla="*/ 870044 h 1007547"/>
              <a:gd name="connsiteX17" fmla="*/ 2133600 w 2546350"/>
              <a:gd name="connsiteY17" fmla="*/ 984344 h 1007547"/>
              <a:gd name="connsiteX18" fmla="*/ 2546350 w 2546350"/>
              <a:gd name="connsiteY18" fmla="*/ 997044 h 1007547"/>
              <a:gd name="connsiteX0" fmla="*/ 0 w 2546350"/>
              <a:gd name="connsiteY0" fmla="*/ 508094 h 1007547"/>
              <a:gd name="connsiteX1" fmla="*/ 31750 w 2546350"/>
              <a:gd name="connsiteY1" fmla="*/ 298544 h 1007547"/>
              <a:gd name="connsiteX2" fmla="*/ 101600 w 2546350"/>
              <a:gd name="connsiteY2" fmla="*/ 94 h 1007547"/>
              <a:gd name="connsiteX3" fmla="*/ 177800 w 2546350"/>
              <a:gd name="connsiteY3" fmla="*/ 330294 h 1007547"/>
              <a:gd name="connsiteX4" fmla="*/ 266700 w 2546350"/>
              <a:gd name="connsiteY4" fmla="*/ 838294 h 1007547"/>
              <a:gd name="connsiteX5" fmla="*/ 319817 w 2546350"/>
              <a:gd name="connsiteY5" fmla="*/ 966581 h 1007547"/>
              <a:gd name="connsiteX6" fmla="*/ 413375 w 2546350"/>
              <a:gd name="connsiteY6" fmla="*/ 872178 h 1007547"/>
              <a:gd name="connsiteX7" fmla="*/ 484925 w 2546350"/>
              <a:gd name="connsiteY7" fmla="*/ 745439 h 1007547"/>
              <a:gd name="connsiteX8" fmla="*/ 579801 w 2546350"/>
              <a:gd name="connsiteY8" fmla="*/ 663254 h 1007547"/>
              <a:gd name="connsiteX9" fmla="*/ 683188 w 2546350"/>
              <a:gd name="connsiteY9" fmla="*/ 701958 h 1007547"/>
              <a:gd name="connsiteX10" fmla="*/ 704850 w 2546350"/>
              <a:gd name="connsiteY10" fmla="*/ 749394 h 1007547"/>
              <a:gd name="connsiteX11" fmla="*/ 819150 w 2546350"/>
              <a:gd name="connsiteY11" fmla="*/ 939894 h 1007547"/>
              <a:gd name="connsiteX12" fmla="*/ 1130300 w 2546350"/>
              <a:gd name="connsiteY12" fmla="*/ 990694 h 1007547"/>
              <a:gd name="connsiteX13" fmla="*/ 1555750 w 2546350"/>
              <a:gd name="connsiteY13" fmla="*/ 990694 h 1007547"/>
              <a:gd name="connsiteX14" fmla="*/ 1714500 w 2546350"/>
              <a:gd name="connsiteY14" fmla="*/ 958944 h 1007547"/>
              <a:gd name="connsiteX15" fmla="*/ 1835150 w 2546350"/>
              <a:gd name="connsiteY15" fmla="*/ 450944 h 1007547"/>
              <a:gd name="connsiteX16" fmla="*/ 1955800 w 2546350"/>
              <a:gd name="connsiteY16" fmla="*/ 870044 h 1007547"/>
              <a:gd name="connsiteX17" fmla="*/ 2133600 w 2546350"/>
              <a:gd name="connsiteY17" fmla="*/ 984344 h 1007547"/>
              <a:gd name="connsiteX18" fmla="*/ 2546350 w 2546350"/>
              <a:gd name="connsiteY18" fmla="*/ 997044 h 1007547"/>
              <a:gd name="connsiteX0" fmla="*/ 0 w 2546350"/>
              <a:gd name="connsiteY0" fmla="*/ 508094 h 1007547"/>
              <a:gd name="connsiteX1" fmla="*/ 31750 w 2546350"/>
              <a:gd name="connsiteY1" fmla="*/ 298544 h 1007547"/>
              <a:gd name="connsiteX2" fmla="*/ 101600 w 2546350"/>
              <a:gd name="connsiteY2" fmla="*/ 94 h 1007547"/>
              <a:gd name="connsiteX3" fmla="*/ 177800 w 2546350"/>
              <a:gd name="connsiteY3" fmla="*/ 330294 h 1007547"/>
              <a:gd name="connsiteX4" fmla="*/ 266700 w 2546350"/>
              <a:gd name="connsiteY4" fmla="*/ 838294 h 1007547"/>
              <a:gd name="connsiteX5" fmla="*/ 319817 w 2546350"/>
              <a:gd name="connsiteY5" fmla="*/ 966581 h 1007547"/>
              <a:gd name="connsiteX6" fmla="*/ 413375 w 2546350"/>
              <a:gd name="connsiteY6" fmla="*/ 872178 h 1007547"/>
              <a:gd name="connsiteX7" fmla="*/ 484925 w 2546350"/>
              <a:gd name="connsiteY7" fmla="*/ 745439 h 1007547"/>
              <a:gd name="connsiteX8" fmla="*/ 579801 w 2546350"/>
              <a:gd name="connsiteY8" fmla="*/ 663254 h 1007547"/>
              <a:gd name="connsiteX9" fmla="*/ 683188 w 2546350"/>
              <a:gd name="connsiteY9" fmla="*/ 701958 h 1007547"/>
              <a:gd name="connsiteX10" fmla="*/ 700576 w 2546350"/>
              <a:gd name="connsiteY10" fmla="*/ 757930 h 1007547"/>
              <a:gd name="connsiteX11" fmla="*/ 819150 w 2546350"/>
              <a:gd name="connsiteY11" fmla="*/ 939894 h 1007547"/>
              <a:gd name="connsiteX12" fmla="*/ 1130300 w 2546350"/>
              <a:gd name="connsiteY12" fmla="*/ 990694 h 1007547"/>
              <a:gd name="connsiteX13" fmla="*/ 1555750 w 2546350"/>
              <a:gd name="connsiteY13" fmla="*/ 990694 h 1007547"/>
              <a:gd name="connsiteX14" fmla="*/ 1714500 w 2546350"/>
              <a:gd name="connsiteY14" fmla="*/ 958944 h 1007547"/>
              <a:gd name="connsiteX15" fmla="*/ 1835150 w 2546350"/>
              <a:gd name="connsiteY15" fmla="*/ 450944 h 1007547"/>
              <a:gd name="connsiteX16" fmla="*/ 1955800 w 2546350"/>
              <a:gd name="connsiteY16" fmla="*/ 870044 h 1007547"/>
              <a:gd name="connsiteX17" fmla="*/ 2133600 w 2546350"/>
              <a:gd name="connsiteY17" fmla="*/ 984344 h 1007547"/>
              <a:gd name="connsiteX18" fmla="*/ 2546350 w 2546350"/>
              <a:gd name="connsiteY18" fmla="*/ 997044 h 1007547"/>
              <a:gd name="connsiteX0" fmla="*/ 0 w 2546350"/>
              <a:gd name="connsiteY0" fmla="*/ 508094 h 1007547"/>
              <a:gd name="connsiteX1" fmla="*/ 31750 w 2546350"/>
              <a:gd name="connsiteY1" fmla="*/ 298544 h 1007547"/>
              <a:gd name="connsiteX2" fmla="*/ 101600 w 2546350"/>
              <a:gd name="connsiteY2" fmla="*/ 94 h 1007547"/>
              <a:gd name="connsiteX3" fmla="*/ 177800 w 2546350"/>
              <a:gd name="connsiteY3" fmla="*/ 330294 h 1007547"/>
              <a:gd name="connsiteX4" fmla="*/ 266700 w 2546350"/>
              <a:gd name="connsiteY4" fmla="*/ 838294 h 1007547"/>
              <a:gd name="connsiteX5" fmla="*/ 319817 w 2546350"/>
              <a:gd name="connsiteY5" fmla="*/ 966581 h 1007547"/>
              <a:gd name="connsiteX6" fmla="*/ 413375 w 2546350"/>
              <a:gd name="connsiteY6" fmla="*/ 872178 h 1007547"/>
              <a:gd name="connsiteX7" fmla="*/ 484925 w 2546350"/>
              <a:gd name="connsiteY7" fmla="*/ 745439 h 1007547"/>
              <a:gd name="connsiteX8" fmla="*/ 579801 w 2546350"/>
              <a:gd name="connsiteY8" fmla="*/ 663254 h 1007547"/>
              <a:gd name="connsiteX9" fmla="*/ 683188 w 2546350"/>
              <a:gd name="connsiteY9" fmla="*/ 701958 h 1007547"/>
              <a:gd name="connsiteX10" fmla="*/ 700576 w 2546350"/>
              <a:gd name="connsiteY10" fmla="*/ 757930 h 1007547"/>
              <a:gd name="connsiteX11" fmla="*/ 789226 w 2546350"/>
              <a:gd name="connsiteY11" fmla="*/ 980441 h 1007547"/>
              <a:gd name="connsiteX12" fmla="*/ 1130300 w 2546350"/>
              <a:gd name="connsiteY12" fmla="*/ 990694 h 1007547"/>
              <a:gd name="connsiteX13" fmla="*/ 1555750 w 2546350"/>
              <a:gd name="connsiteY13" fmla="*/ 990694 h 1007547"/>
              <a:gd name="connsiteX14" fmla="*/ 1714500 w 2546350"/>
              <a:gd name="connsiteY14" fmla="*/ 958944 h 1007547"/>
              <a:gd name="connsiteX15" fmla="*/ 1835150 w 2546350"/>
              <a:gd name="connsiteY15" fmla="*/ 450944 h 1007547"/>
              <a:gd name="connsiteX16" fmla="*/ 1955800 w 2546350"/>
              <a:gd name="connsiteY16" fmla="*/ 870044 h 1007547"/>
              <a:gd name="connsiteX17" fmla="*/ 2133600 w 2546350"/>
              <a:gd name="connsiteY17" fmla="*/ 984344 h 1007547"/>
              <a:gd name="connsiteX18" fmla="*/ 2546350 w 2546350"/>
              <a:gd name="connsiteY18" fmla="*/ 997044 h 1007547"/>
              <a:gd name="connsiteX0" fmla="*/ 0 w 2546350"/>
              <a:gd name="connsiteY0" fmla="*/ 508094 h 1008016"/>
              <a:gd name="connsiteX1" fmla="*/ 31750 w 2546350"/>
              <a:gd name="connsiteY1" fmla="*/ 298544 h 1008016"/>
              <a:gd name="connsiteX2" fmla="*/ 101600 w 2546350"/>
              <a:gd name="connsiteY2" fmla="*/ 94 h 1008016"/>
              <a:gd name="connsiteX3" fmla="*/ 177800 w 2546350"/>
              <a:gd name="connsiteY3" fmla="*/ 330294 h 1008016"/>
              <a:gd name="connsiteX4" fmla="*/ 266700 w 2546350"/>
              <a:gd name="connsiteY4" fmla="*/ 838294 h 1008016"/>
              <a:gd name="connsiteX5" fmla="*/ 319817 w 2546350"/>
              <a:gd name="connsiteY5" fmla="*/ 966581 h 1008016"/>
              <a:gd name="connsiteX6" fmla="*/ 413375 w 2546350"/>
              <a:gd name="connsiteY6" fmla="*/ 872178 h 1008016"/>
              <a:gd name="connsiteX7" fmla="*/ 484925 w 2546350"/>
              <a:gd name="connsiteY7" fmla="*/ 745439 h 1008016"/>
              <a:gd name="connsiteX8" fmla="*/ 579801 w 2546350"/>
              <a:gd name="connsiteY8" fmla="*/ 663254 h 1008016"/>
              <a:gd name="connsiteX9" fmla="*/ 683188 w 2546350"/>
              <a:gd name="connsiteY9" fmla="*/ 701958 h 1008016"/>
              <a:gd name="connsiteX10" fmla="*/ 700576 w 2546350"/>
              <a:gd name="connsiteY10" fmla="*/ 757930 h 1008016"/>
              <a:gd name="connsiteX11" fmla="*/ 789226 w 2546350"/>
              <a:gd name="connsiteY11" fmla="*/ 980441 h 1008016"/>
              <a:gd name="connsiteX12" fmla="*/ 1181599 w 2546350"/>
              <a:gd name="connsiteY12" fmla="*/ 1005633 h 1008016"/>
              <a:gd name="connsiteX13" fmla="*/ 1555750 w 2546350"/>
              <a:gd name="connsiteY13" fmla="*/ 990694 h 1008016"/>
              <a:gd name="connsiteX14" fmla="*/ 1714500 w 2546350"/>
              <a:gd name="connsiteY14" fmla="*/ 958944 h 1008016"/>
              <a:gd name="connsiteX15" fmla="*/ 1835150 w 2546350"/>
              <a:gd name="connsiteY15" fmla="*/ 450944 h 1008016"/>
              <a:gd name="connsiteX16" fmla="*/ 1955800 w 2546350"/>
              <a:gd name="connsiteY16" fmla="*/ 870044 h 1008016"/>
              <a:gd name="connsiteX17" fmla="*/ 2133600 w 2546350"/>
              <a:gd name="connsiteY17" fmla="*/ 984344 h 1008016"/>
              <a:gd name="connsiteX18" fmla="*/ 2546350 w 2546350"/>
              <a:gd name="connsiteY18" fmla="*/ 997044 h 1008016"/>
              <a:gd name="connsiteX0" fmla="*/ 0 w 2546350"/>
              <a:gd name="connsiteY0" fmla="*/ 508094 h 1015248"/>
              <a:gd name="connsiteX1" fmla="*/ 31750 w 2546350"/>
              <a:gd name="connsiteY1" fmla="*/ 298544 h 1015248"/>
              <a:gd name="connsiteX2" fmla="*/ 101600 w 2546350"/>
              <a:gd name="connsiteY2" fmla="*/ 94 h 1015248"/>
              <a:gd name="connsiteX3" fmla="*/ 177800 w 2546350"/>
              <a:gd name="connsiteY3" fmla="*/ 330294 h 1015248"/>
              <a:gd name="connsiteX4" fmla="*/ 266700 w 2546350"/>
              <a:gd name="connsiteY4" fmla="*/ 838294 h 1015248"/>
              <a:gd name="connsiteX5" fmla="*/ 319817 w 2546350"/>
              <a:gd name="connsiteY5" fmla="*/ 966581 h 1015248"/>
              <a:gd name="connsiteX6" fmla="*/ 413375 w 2546350"/>
              <a:gd name="connsiteY6" fmla="*/ 872178 h 1015248"/>
              <a:gd name="connsiteX7" fmla="*/ 484925 w 2546350"/>
              <a:gd name="connsiteY7" fmla="*/ 745439 h 1015248"/>
              <a:gd name="connsiteX8" fmla="*/ 579801 w 2546350"/>
              <a:gd name="connsiteY8" fmla="*/ 663254 h 1015248"/>
              <a:gd name="connsiteX9" fmla="*/ 683188 w 2546350"/>
              <a:gd name="connsiteY9" fmla="*/ 701958 h 1015248"/>
              <a:gd name="connsiteX10" fmla="*/ 700576 w 2546350"/>
              <a:gd name="connsiteY10" fmla="*/ 757930 h 1015248"/>
              <a:gd name="connsiteX11" fmla="*/ 789226 w 2546350"/>
              <a:gd name="connsiteY11" fmla="*/ 980441 h 1015248"/>
              <a:gd name="connsiteX12" fmla="*/ 1181599 w 2546350"/>
              <a:gd name="connsiteY12" fmla="*/ 1005633 h 1015248"/>
              <a:gd name="connsiteX13" fmla="*/ 1547200 w 2546350"/>
              <a:gd name="connsiteY13" fmla="*/ 1007766 h 1015248"/>
              <a:gd name="connsiteX14" fmla="*/ 1714500 w 2546350"/>
              <a:gd name="connsiteY14" fmla="*/ 958944 h 1015248"/>
              <a:gd name="connsiteX15" fmla="*/ 1835150 w 2546350"/>
              <a:gd name="connsiteY15" fmla="*/ 450944 h 1015248"/>
              <a:gd name="connsiteX16" fmla="*/ 1955800 w 2546350"/>
              <a:gd name="connsiteY16" fmla="*/ 870044 h 1015248"/>
              <a:gd name="connsiteX17" fmla="*/ 2133600 w 2546350"/>
              <a:gd name="connsiteY17" fmla="*/ 984344 h 1015248"/>
              <a:gd name="connsiteX18" fmla="*/ 2546350 w 2546350"/>
              <a:gd name="connsiteY18" fmla="*/ 997044 h 1015248"/>
              <a:gd name="connsiteX0" fmla="*/ 0 w 2546350"/>
              <a:gd name="connsiteY0" fmla="*/ 508094 h 1015248"/>
              <a:gd name="connsiteX1" fmla="*/ 31750 w 2546350"/>
              <a:gd name="connsiteY1" fmla="*/ 298544 h 1015248"/>
              <a:gd name="connsiteX2" fmla="*/ 101600 w 2546350"/>
              <a:gd name="connsiteY2" fmla="*/ 94 h 1015248"/>
              <a:gd name="connsiteX3" fmla="*/ 177800 w 2546350"/>
              <a:gd name="connsiteY3" fmla="*/ 330294 h 1015248"/>
              <a:gd name="connsiteX4" fmla="*/ 266700 w 2546350"/>
              <a:gd name="connsiteY4" fmla="*/ 838294 h 1015248"/>
              <a:gd name="connsiteX5" fmla="*/ 319817 w 2546350"/>
              <a:gd name="connsiteY5" fmla="*/ 966581 h 1015248"/>
              <a:gd name="connsiteX6" fmla="*/ 413375 w 2546350"/>
              <a:gd name="connsiteY6" fmla="*/ 872178 h 1015248"/>
              <a:gd name="connsiteX7" fmla="*/ 484925 w 2546350"/>
              <a:gd name="connsiteY7" fmla="*/ 745439 h 1015248"/>
              <a:gd name="connsiteX8" fmla="*/ 579801 w 2546350"/>
              <a:gd name="connsiteY8" fmla="*/ 663254 h 1015248"/>
              <a:gd name="connsiteX9" fmla="*/ 648988 w 2546350"/>
              <a:gd name="connsiteY9" fmla="*/ 704092 h 1015248"/>
              <a:gd name="connsiteX10" fmla="*/ 700576 w 2546350"/>
              <a:gd name="connsiteY10" fmla="*/ 757930 h 1015248"/>
              <a:gd name="connsiteX11" fmla="*/ 789226 w 2546350"/>
              <a:gd name="connsiteY11" fmla="*/ 980441 h 1015248"/>
              <a:gd name="connsiteX12" fmla="*/ 1181599 w 2546350"/>
              <a:gd name="connsiteY12" fmla="*/ 1005633 h 1015248"/>
              <a:gd name="connsiteX13" fmla="*/ 1547200 w 2546350"/>
              <a:gd name="connsiteY13" fmla="*/ 1007766 h 1015248"/>
              <a:gd name="connsiteX14" fmla="*/ 1714500 w 2546350"/>
              <a:gd name="connsiteY14" fmla="*/ 958944 h 1015248"/>
              <a:gd name="connsiteX15" fmla="*/ 1835150 w 2546350"/>
              <a:gd name="connsiteY15" fmla="*/ 450944 h 1015248"/>
              <a:gd name="connsiteX16" fmla="*/ 1955800 w 2546350"/>
              <a:gd name="connsiteY16" fmla="*/ 870044 h 1015248"/>
              <a:gd name="connsiteX17" fmla="*/ 2133600 w 2546350"/>
              <a:gd name="connsiteY17" fmla="*/ 984344 h 1015248"/>
              <a:gd name="connsiteX18" fmla="*/ 2546350 w 2546350"/>
              <a:gd name="connsiteY18" fmla="*/ 997044 h 1015248"/>
              <a:gd name="connsiteX0" fmla="*/ 0 w 2546350"/>
              <a:gd name="connsiteY0" fmla="*/ 508094 h 1015248"/>
              <a:gd name="connsiteX1" fmla="*/ 31750 w 2546350"/>
              <a:gd name="connsiteY1" fmla="*/ 298544 h 1015248"/>
              <a:gd name="connsiteX2" fmla="*/ 101600 w 2546350"/>
              <a:gd name="connsiteY2" fmla="*/ 94 h 1015248"/>
              <a:gd name="connsiteX3" fmla="*/ 177800 w 2546350"/>
              <a:gd name="connsiteY3" fmla="*/ 330294 h 1015248"/>
              <a:gd name="connsiteX4" fmla="*/ 266700 w 2546350"/>
              <a:gd name="connsiteY4" fmla="*/ 838294 h 1015248"/>
              <a:gd name="connsiteX5" fmla="*/ 319817 w 2546350"/>
              <a:gd name="connsiteY5" fmla="*/ 966581 h 1015248"/>
              <a:gd name="connsiteX6" fmla="*/ 413375 w 2546350"/>
              <a:gd name="connsiteY6" fmla="*/ 872178 h 1015248"/>
              <a:gd name="connsiteX7" fmla="*/ 484925 w 2546350"/>
              <a:gd name="connsiteY7" fmla="*/ 745439 h 1015248"/>
              <a:gd name="connsiteX8" fmla="*/ 579801 w 2546350"/>
              <a:gd name="connsiteY8" fmla="*/ 663254 h 1015248"/>
              <a:gd name="connsiteX9" fmla="*/ 648988 w 2546350"/>
              <a:gd name="connsiteY9" fmla="*/ 704092 h 1015248"/>
              <a:gd name="connsiteX10" fmla="*/ 674926 w 2546350"/>
              <a:gd name="connsiteY10" fmla="*/ 775002 h 1015248"/>
              <a:gd name="connsiteX11" fmla="*/ 789226 w 2546350"/>
              <a:gd name="connsiteY11" fmla="*/ 980441 h 1015248"/>
              <a:gd name="connsiteX12" fmla="*/ 1181599 w 2546350"/>
              <a:gd name="connsiteY12" fmla="*/ 1005633 h 1015248"/>
              <a:gd name="connsiteX13" fmla="*/ 1547200 w 2546350"/>
              <a:gd name="connsiteY13" fmla="*/ 1007766 h 1015248"/>
              <a:gd name="connsiteX14" fmla="*/ 1714500 w 2546350"/>
              <a:gd name="connsiteY14" fmla="*/ 958944 h 1015248"/>
              <a:gd name="connsiteX15" fmla="*/ 1835150 w 2546350"/>
              <a:gd name="connsiteY15" fmla="*/ 450944 h 1015248"/>
              <a:gd name="connsiteX16" fmla="*/ 1955800 w 2546350"/>
              <a:gd name="connsiteY16" fmla="*/ 870044 h 1015248"/>
              <a:gd name="connsiteX17" fmla="*/ 2133600 w 2546350"/>
              <a:gd name="connsiteY17" fmla="*/ 984344 h 1015248"/>
              <a:gd name="connsiteX18" fmla="*/ 2546350 w 2546350"/>
              <a:gd name="connsiteY18" fmla="*/ 997044 h 1015248"/>
              <a:gd name="connsiteX0" fmla="*/ 0 w 2546350"/>
              <a:gd name="connsiteY0" fmla="*/ 508094 h 1015248"/>
              <a:gd name="connsiteX1" fmla="*/ 31750 w 2546350"/>
              <a:gd name="connsiteY1" fmla="*/ 298544 h 1015248"/>
              <a:gd name="connsiteX2" fmla="*/ 101600 w 2546350"/>
              <a:gd name="connsiteY2" fmla="*/ 94 h 1015248"/>
              <a:gd name="connsiteX3" fmla="*/ 177800 w 2546350"/>
              <a:gd name="connsiteY3" fmla="*/ 330294 h 1015248"/>
              <a:gd name="connsiteX4" fmla="*/ 266700 w 2546350"/>
              <a:gd name="connsiteY4" fmla="*/ 838294 h 1015248"/>
              <a:gd name="connsiteX5" fmla="*/ 319817 w 2546350"/>
              <a:gd name="connsiteY5" fmla="*/ 966581 h 1015248"/>
              <a:gd name="connsiteX6" fmla="*/ 413375 w 2546350"/>
              <a:gd name="connsiteY6" fmla="*/ 872178 h 1015248"/>
              <a:gd name="connsiteX7" fmla="*/ 510574 w 2546350"/>
              <a:gd name="connsiteY7" fmla="*/ 756110 h 1015248"/>
              <a:gd name="connsiteX8" fmla="*/ 579801 w 2546350"/>
              <a:gd name="connsiteY8" fmla="*/ 663254 h 1015248"/>
              <a:gd name="connsiteX9" fmla="*/ 648988 w 2546350"/>
              <a:gd name="connsiteY9" fmla="*/ 704092 h 1015248"/>
              <a:gd name="connsiteX10" fmla="*/ 674926 w 2546350"/>
              <a:gd name="connsiteY10" fmla="*/ 775002 h 1015248"/>
              <a:gd name="connsiteX11" fmla="*/ 789226 w 2546350"/>
              <a:gd name="connsiteY11" fmla="*/ 980441 h 1015248"/>
              <a:gd name="connsiteX12" fmla="*/ 1181599 w 2546350"/>
              <a:gd name="connsiteY12" fmla="*/ 1005633 h 1015248"/>
              <a:gd name="connsiteX13" fmla="*/ 1547200 w 2546350"/>
              <a:gd name="connsiteY13" fmla="*/ 1007766 h 1015248"/>
              <a:gd name="connsiteX14" fmla="*/ 1714500 w 2546350"/>
              <a:gd name="connsiteY14" fmla="*/ 958944 h 1015248"/>
              <a:gd name="connsiteX15" fmla="*/ 1835150 w 2546350"/>
              <a:gd name="connsiteY15" fmla="*/ 450944 h 1015248"/>
              <a:gd name="connsiteX16" fmla="*/ 1955800 w 2546350"/>
              <a:gd name="connsiteY16" fmla="*/ 870044 h 1015248"/>
              <a:gd name="connsiteX17" fmla="*/ 2133600 w 2546350"/>
              <a:gd name="connsiteY17" fmla="*/ 984344 h 1015248"/>
              <a:gd name="connsiteX18" fmla="*/ 2546350 w 2546350"/>
              <a:gd name="connsiteY18" fmla="*/ 997044 h 1015248"/>
              <a:gd name="connsiteX0" fmla="*/ 0 w 2546350"/>
              <a:gd name="connsiteY0" fmla="*/ 508094 h 1015248"/>
              <a:gd name="connsiteX1" fmla="*/ 31750 w 2546350"/>
              <a:gd name="connsiteY1" fmla="*/ 298544 h 1015248"/>
              <a:gd name="connsiteX2" fmla="*/ 101600 w 2546350"/>
              <a:gd name="connsiteY2" fmla="*/ 94 h 1015248"/>
              <a:gd name="connsiteX3" fmla="*/ 177800 w 2546350"/>
              <a:gd name="connsiteY3" fmla="*/ 330294 h 1015248"/>
              <a:gd name="connsiteX4" fmla="*/ 266700 w 2546350"/>
              <a:gd name="connsiteY4" fmla="*/ 838294 h 1015248"/>
              <a:gd name="connsiteX5" fmla="*/ 319817 w 2546350"/>
              <a:gd name="connsiteY5" fmla="*/ 966581 h 1015248"/>
              <a:gd name="connsiteX6" fmla="*/ 456124 w 2546350"/>
              <a:gd name="connsiteY6" fmla="*/ 876446 h 1015248"/>
              <a:gd name="connsiteX7" fmla="*/ 510574 w 2546350"/>
              <a:gd name="connsiteY7" fmla="*/ 756110 h 1015248"/>
              <a:gd name="connsiteX8" fmla="*/ 579801 w 2546350"/>
              <a:gd name="connsiteY8" fmla="*/ 663254 h 1015248"/>
              <a:gd name="connsiteX9" fmla="*/ 648988 w 2546350"/>
              <a:gd name="connsiteY9" fmla="*/ 704092 h 1015248"/>
              <a:gd name="connsiteX10" fmla="*/ 674926 w 2546350"/>
              <a:gd name="connsiteY10" fmla="*/ 775002 h 1015248"/>
              <a:gd name="connsiteX11" fmla="*/ 789226 w 2546350"/>
              <a:gd name="connsiteY11" fmla="*/ 980441 h 1015248"/>
              <a:gd name="connsiteX12" fmla="*/ 1181599 w 2546350"/>
              <a:gd name="connsiteY12" fmla="*/ 1005633 h 1015248"/>
              <a:gd name="connsiteX13" fmla="*/ 1547200 w 2546350"/>
              <a:gd name="connsiteY13" fmla="*/ 1007766 h 1015248"/>
              <a:gd name="connsiteX14" fmla="*/ 1714500 w 2546350"/>
              <a:gd name="connsiteY14" fmla="*/ 958944 h 1015248"/>
              <a:gd name="connsiteX15" fmla="*/ 1835150 w 2546350"/>
              <a:gd name="connsiteY15" fmla="*/ 450944 h 1015248"/>
              <a:gd name="connsiteX16" fmla="*/ 1955800 w 2546350"/>
              <a:gd name="connsiteY16" fmla="*/ 870044 h 1015248"/>
              <a:gd name="connsiteX17" fmla="*/ 2133600 w 2546350"/>
              <a:gd name="connsiteY17" fmla="*/ 984344 h 1015248"/>
              <a:gd name="connsiteX18" fmla="*/ 2546350 w 2546350"/>
              <a:gd name="connsiteY18" fmla="*/ 997044 h 1015248"/>
              <a:gd name="connsiteX0" fmla="*/ 0 w 2546350"/>
              <a:gd name="connsiteY0" fmla="*/ 508094 h 1015248"/>
              <a:gd name="connsiteX1" fmla="*/ 31750 w 2546350"/>
              <a:gd name="connsiteY1" fmla="*/ 298544 h 1015248"/>
              <a:gd name="connsiteX2" fmla="*/ 101600 w 2546350"/>
              <a:gd name="connsiteY2" fmla="*/ 94 h 1015248"/>
              <a:gd name="connsiteX3" fmla="*/ 177800 w 2546350"/>
              <a:gd name="connsiteY3" fmla="*/ 330294 h 1015248"/>
              <a:gd name="connsiteX4" fmla="*/ 266700 w 2546350"/>
              <a:gd name="connsiteY4" fmla="*/ 838294 h 1015248"/>
              <a:gd name="connsiteX5" fmla="*/ 341193 w 2546350"/>
              <a:gd name="connsiteY5" fmla="*/ 998591 h 1015248"/>
              <a:gd name="connsiteX6" fmla="*/ 456124 w 2546350"/>
              <a:gd name="connsiteY6" fmla="*/ 876446 h 1015248"/>
              <a:gd name="connsiteX7" fmla="*/ 510574 w 2546350"/>
              <a:gd name="connsiteY7" fmla="*/ 756110 h 1015248"/>
              <a:gd name="connsiteX8" fmla="*/ 579801 w 2546350"/>
              <a:gd name="connsiteY8" fmla="*/ 663254 h 1015248"/>
              <a:gd name="connsiteX9" fmla="*/ 648988 w 2546350"/>
              <a:gd name="connsiteY9" fmla="*/ 704092 h 1015248"/>
              <a:gd name="connsiteX10" fmla="*/ 674926 w 2546350"/>
              <a:gd name="connsiteY10" fmla="*/ 775002 h 1015248"/>
              <a:gd name="connsiteX11" fmla="*/ 789226 w 2546350"/>
              <a:gd name="connsiteY11" fmla="*/ 980441 h 1015248"/>
              <a:gd name="connsiteX12" fmla="*/ 1181599 w 2546350"/>
              <a:gd name="connsiteY12" fmla="*/ 1005633 h 1015248"/>
              <a:gd name="connsiteX13" fmla="*/ 1547200 w 2546350"/>
              <a:gd name="connsiteY13" fmla="*/ 1007766 h 1015248"/>
              <a:gd name="connsiteX14" fmla="*/ 1714500 w 2546350"/>
              <a:gd name="connsiteY14" fmla="*/ 958944 h 1015248"/>
              <a:gd name="connsiteX15" fmla="*/ 1835150 w 2546350"/>
              <a:gd name="connsiteY15" fmla="*/ 450944 h 1015248"/>
              <a:gd name="connsiteX16" fmla="*/ 1955800 w 2546350"/>
              <a:gd name="connsiteY16" fmla="*/ 870044 h 1015248"/>
              <a:gd name="connsiteX17" fmla="*/ 2133600 w 2546350"/>
              <a:gd name="connsiteY17" fmla="*/ 984344 h 1015248"/>
              <a:gd name="connsiteX18" fmla="*/ 2546350 w 2546350"/>
              <a:gd name="connsiteY18" fmla="*/ 997044 h 1015248"/>
              <a:gd name="connsiteX0" fmla="*/ 0 w 2546350"/>
              <a:gd name="connsiteY0" fmla="*/ 508094 h 1015248"/>
              <a:gd name="connsiteX1" fmla="*/ 31750 w 2546350"/>
              <a:gd name="connsiteY1" fmla="*/ 298544 h 1015248"/>
              <a:gd name="connsiteX2" fmla="*/ 101600 w 2546350"/>
              <a:gd name="connsiteY2" fmla="*/ 94 h 1015248"/>
              <a:gd name="connsiteX3" fmla="*/ 177800 w 2546350"/>
              <a:gd name="connsiteY3" fmla="*/ 330294 h 1015248"/>
              <a:gd name="connsiteX4" fmla="*/ 266700 w 2546350"/>
              <a:gd name="connsiteY4" fmla="*/ 838294 h 1015248"/>
              <a:gd name="connsiteX5" fmla="*/ 341193 w 2546350"/>
              <a:gd name="connsiteY5" fmla="*/ 970848 h 1015248"/>
              <a:gd name="connsiteX6" fmla="*/ 456124 w 2546350"/>
              <a:gd name="connsiteY6" fmla="*/ 876446 h 1015248"/>
              <a:gd name="connsiteX7" fmla="*/ 510574 w 2546350"/>
              <a:gd name="connsiteY7" fmla="*/ 756110 h 1015248"/>
              <a:gd name="connsiteX8" fmla="*/ 579801 w 2546350"/>
              <a:gd name="connsiteY8" fmla="*/ 663254 h 1015248"/>
              <a:gd name="connsiteX9" fmla="*/ 648988 w 2546350"/>
              <a:gd name="connsiteY9" fmla="*/ 704092 h 1015248"/>
              <a:gd name="connsiteX10" fmla="*/ 674926 w 2546350"/>
              <a:gd name="connsiteY10" fmla="*/ 775002 h 1015248"/>
              <a:gd name="connsiteX11" fmla="*/ 789226 w 2546350"/>
              <a:gd name="connsiteY11" fmla="*/ 980441 h 1015248"/>
              <a:gd name="connsiteX12" fmla="*/ 1181599 w 2546350"/>
              <a:gd name="connsiteY12" fmla="*/ 1005633 h 1015248"/>
              <a:gd name="connsiteX13" fmla="*/ 1547200 w 2546350"/>
              <a:gd name="connsiteY13" fmla="*/ 1007766 h 1015248"/>
              <a:gd name="connsiteX14" fmla="*/ 1714500 w 2546350"/>
              <a:gd name="connsiteY14" fmla="*/ 958944 h 1015248"/>
              <a:gd name="connsiteX15" fmla="*/ 1835150 w 2546350"/>
              <a:gd name="connsiteY15" fmla="*/ 450944 h 1015248"/>
              <a:gd name="connsiteX16" fmla="*/ 1955800 w 2546350"/>
              <a:gd name="connsiteY16" fmla="*/ 870044 h 1015248"/>
              <a:gd name="connsiteX17" fmla="*/ 2133600 w 2546350"/>
              <a:gd name="connsiteY17" fmla="*/ 984344 h 1015248"/>
              <a:gd name="connsiteX18" fmla="*/ 2546350 w 2546350"/>
              <a:gd name="connsiteY18" fmla="*/ 997044 h 1015248"/>
              <a:gd name="connsiteX0" fmla="*/ 0 w 2546350"/>
              <a:gd name="connsiteY0" fmla="*/ 655309 h 1162463"/>
              <a:gd name="connsiteX1" fmla="*/ 31750 w 2546350"/>
              <a:gd name="connsiteY1" fmla="*/ 445759 h 1162463"/>
              <a:gd name="connsiteX2" fmla="*/ 88776 w 2546350"/>
              <a:gd name="connsiteY2" fmla="*/ 60 h 1162463"/>
              <a:gd name="connsiteX3" fmla="*/ 177800 w 2546350"/>
              <a:gd name="connsiteY3" fmla="*/ 477509 h 1162463"/>
              <a:gd name="connsiteX4" fmla="*/ 266700 w 2546350"/>
              <a:gd name="connsiteY4" fmla="*/ 985509 h 1162463"/>
              <a:gd name="connsiteX5" fmla="*/ 341193 w 2546350"/>
              <a:gd name="connsiteY5" fmla="*/ 1118063 h 1162463"/>
              <a:gd name="connsiteX6" fmla="*/ 456124 w 2546350"/>
              <a:gd name="connsiteY6" fmla="*/ 1023661 h 1162463"/>
              <a:gd name="connsiteX7" fmla="*/ 510574 w 2546350"/>
              <a:gd name="connsiteY7" fmla="*/ 903325 h 1162463"/>
              <a:gd name="connsiteX8" fmla="*/ 579801 w 2546350"/>
              <a:gd name="connsiteY8" fmla="*/ 810469 h 1162463"/>
              <a:gd name="connsiteX9" fmla="*/ 648988 w 2546350"/>
              <a:gd name="connsiteY9" fmla="*/ 851307 h 1162463"/>
              <a:gd name="connsiteX10" fmla="*/ 674926 w 2546350"/>
              <a:gd name="connsiteY10" fmla="*/ 922217 h 1162463"/>
              <a:gd name="connsiteX11" fmla="*/ 789226 w 2546350"/>
              <a:gd name="connsiteY11" fmla="*/ 1127656 h 1162463"/>
              <a:gd name="connsiteX12" fmla="*/ 1181599 w 2546350"/>
              <a:gd name="connsiteY12" fmla="*/ 1152848 h 1162463"/>
              <a:gd name="connsiteX13" fmla="*/ 1547200 w 2546350"/>
              <a:gd name="connsiteY13" fmla="*/ 1154981 h 1162463"/>
              <a:gd name="connsiteX14" fmla="*/ 1714500 w 2546350"/>
              <a:gd name="connsiteY14" fmla="*/ 1106159 h 1162463"/>
              <a:gd name="connsiteX15" fmla="*/ 1835150 w 2546350"/>
              <a:gd name="connsiteY15" fmla="*/ 598159 h 1162463"/>
              <a:gd name="connsiteX16" fmla="*/ 1955800 w 2546350"/>
              <a:gd name="connsiteY16" fmla="*/ 1017259 h 1162463"/>
              <a:gd name="connsiteX17" fmla="*/ 2133600 w 2546350"/>
              <a:gd name="connsiteY17" fmla="*/ 1131559 h 1162463"/>
              <a:gd name="connsiteX18" fmla="*/ 2546350 w 2546350"/>
              <a:gd name="connsiteY18" fmla="*/ 1144259 h 1162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546350" h="1162463">
                <a:moveTo>
                  <a:pt x="0" y="655309"/>
                </a:moveTo>
                <a:cubicBezTo>
                  <a:pt x="7408" y="592867"/>
                  <a:pt x="16954" y="554967"/>
                  <a:pt x="31750" y="445759"/>
                </a:cubicBezTo>
                <a:cubicBezTo>
                  <a:pt x="46546" y="336551"/>
                  <a:pt x="64434" y="-5232"/>
                  <a:pt x="88776" y="60"/>
                </a:cubicBezTo>
                <a:cubicBezTo>
                  <a:pt x="113118" y="5352"/>
                  <a:pt x="148146" y="313268"/>
                  <a:pt x="177800" y="477509"/>
                </a:cubicBezTo>
                <a:cubicBezTo>
                  <a:pt x="207454" y="641751"/>
                  <a:pt x="239468" y="878750"/>
                  <a:pt x="266700" y="985509"/>
                </a:cubicBezTo>
                <a:cubicBezTo>
                  <a:pt x="293932" y="1092268"/>
                  <a:pt x="327435" y="1112771"/>
                  <a:pt x="341193" y="1118063"/>
                </a:cubicBezTo>
                <a:cubicBezTo>
                  <a:pt x="354951" y="1123355"/>
                  <a:pt x="427894" y="1059451"/>
                  <a:pt x="456124" y="1023661"/>
                </a:cubicBezTo>
                <a:cubicBezTo>
                  <a:pt x="484354" y="987871"/>
                  <a:pt x="489961" y="938857"/>
                  <a:pt x="510574" y="903325"/>
                </a:cubicBezTo>
                <a:cubicBezTo>
                  <a:pt x="531187" y="867793"/>
                  <a:pt x="556732" y="819139"/>
                  <a:pt x="579801" y="810469"/>
                </a:cubicBezTo>
                <a:cubicBezTo>
                  <a:pt x="602870" y="801799"/>
                  <a:pt x="630996" y="823790"/>
                  <a:pt x="648988" y="851307"/>
                </a:cubicBezTo>
                <a:cubicBezTo>
                  <a:pt x="666980" y="878824"/>
                  <a:pt x="651553" y="876159"/>
                  <a:pt x="674926" y="922217"/>
                </a:cubicBezTo>
                <a:cubicBezTo>
                  <a:pt x="698299" y="968275"/>
                  <a:pt x="704781" y="1089218"/>
                  <a:pt x="789226" y="1127656"/>
                </a:cubicBezTo>
                <a:cubicBezTo>
                  <a:pt x="873672" y="1166095"/>
                  <a:pt x="1055270" y="1148294"/>
                  <a:pt x="1181599" y="1152848"/>
                </a:cubicBezTo>
                <a:cubicBezTo>
                  <a:pt x="1307928" y="1157402"/>
                  <a:pt x="1458383" y="1162762"/>
                  <a:pt x="1547200" y="1154981"/>
                </a:cubicBezTo>
                <a:cubicBezTo>
                  <a:pt x="1636017" y="1147200"/>
                  <a:pt x="1666508" y="1198963"/>
                  <a:pt x="1714500" y="1106159"/>
                </a:cubicBezTo>
                <a:cubicBezTo>
                  <a:pt x="1762492" y="1013355"/>
                  <a:pt x="1794933" y="612976"/>
                  <a:pt x="1835150" y="598159"/>
                </a:cubicBezTo>
                <a:cubicBezTo>
                  <a:pt x="1875367" y="583342"/>
                  <a:pt x="1906058" y="928359"/>
                  <a:pt x="1955800" y="1017259"/>
                </a:cubicBezTo>
                <a:cubicBezTo>
                  <a:pt x="2005542" y="1106159"/>
                  <a:pt x="2035175" y="1110392"/>
                  <a:pt x="2133600" y="1131559"/>
                </a:cubicBezTo>
                <a:cubicBezTo>
                  <a:pt x="2232025" y="1152726"/>
                  <a:pt x="2430992" y="1128384"/>
                  <a:pt x="2546350" y="1144259"/>
                </a:cubicBezTo>
              </a:path>
            </a:pathLst>
          </a:custGeom>
          <a:ln w="381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 sz="3600"/>
          </a:p>
        </p:txBody>
      </p:sp>
      <p:sp>
        <p:nvSpPr>
          <p:cNvPr id="68" name="Volný tvar 67"/>
          <p:cNvSpPr/>
          <p:nvPr/>
        </p:nvSpPr>
        <p:spPr>
          <a:xfrm>
            <a:off x="6436836" y="2591628"/>
            <a:ext cx="2102919" cy="1666850"/>
          </a:xfrm>
          <a:custGeom>
            <a:avLst/>
            <a:gdLst>
              <a:gd name="connsiteX0" fmla="*/ 0 w 2546350"/>
              <a:gd name="connsiteY0" fmla="*/ 508094 h 997044"/>
              <a:gd name="connsiteX1" fmla="*/ 31750 w 2546350"/>
              <a:gd name="connsiteY1" fmla="*/ 298544 h 997044"/>
              <a:gd name="connsiteX2" fmla="*/ 101600 w 2546350"/>
              <a:gd name="connsiteY2" fmla="*/ 94 h 997044"/>
              <a:gd name="connsiteX3" fmla="*/ 177800 w 2546350"/>
              <a:gd name="connsiteY3" fmla="*/ 330294 h 997044"/>
              <a:gd name="connsiteX4" fmla="*/ 266700 w 2546350"/>
              <a:gd name="connsiteY4" fmla="*/ 838294 h 997044"/>
              <a:gd name="connsiteX5" fmla="*/ 349250 w 2546350"/>
              <a:gd name="connsiteY5" fmla="*/ 870044 h 997044"/>
              <a:gd name="connsiteX6" fmla="*/ 444500 w 2546350"/>
              <a:gd name="connsiteY6" fmla="*/ 565244 h 997044"/>
              <a:gd name="connsiteX7" fmla="*/ 546100 w 2546350"/>
              <a:gd name="connsiteY7" fmla="*/ 469994 h 997044"/>
              <a:gd name="connsiteX8" fmla="*/ 647700 w 2546350"/>
              <a:gd name="connsiteY8" fmla="*/ 755744 h 997044"/>
              <a:gd name="connsiteX9" fmla="*/ 819150 w 2546350"/>
              <a:gd name="connsiteY9" fmla="*/ 939894 h 997044"/>
              <a:gd name="connsiteX10" fmla="*/ 1130300 w 2546350"/>
              <a:gd name="connsiteY10" fmla="*/ 990694 h 997044"/>
              <a:gd name="connsiteX11" fmla="*/ 1555750 w 2546350"/>
              <a:gd name="connsiteY11" fmla="*/ 990694 h 997044"/>
              <a:gd name="connsiteX12" fmla="*/ 1714500 w 2546350"/>
              <a:gd name="connsiteY12" fmla="*/ 958944 h 997044"/>
              <a:gd name="connsiteX13" fmla="*/ 1860550 w 2546350"/>
              <a:gd name="connsiteY13" fmla="*/ 685894 h 997044"/>
              <a:gd name="connsiteX14" fmla="*/ 1955800 w 2546350"/>
              <a:gd name="connsiteY14" fmla="*/ 870044 h 997044"/>
              <a:gd name="connsiteX15" fmla="*/ 2133600 w 2546350"/>
              <a:gd name="connsiteY15" fmla="*/ 984344 h 997044"/>
              <a:gd name="connsiteX16" fmla="*/ 2546350 w 2546350"/>
              <a:gd name="connsiteY16" fmla="*/ 997044 h 997044"/>
              <a:gd name="connsiteX0" fmla="*/ 0 w 2546350"/>
              <a:gd name="connsiteY0" fmla="*/ 508094 h 1007547"/>
              <a:gd name="connsiteX1" fmla="*/ 31750 w 2546350"/>
              <a:gd name="connsiteY1" fmla="*/ 298544 h 1007547"/>
              <a:gd name="connsiteX2" fmla="*/ 101600 w 2546350"/>
              <a:gd name="connsiteY2" fmla="*/ 94 h 1007547"/>
              <a:gd name="connsiteX3" fmla="*/ 177800 w 2546350"/>
              <a:gd name="connsiteY3" fmla="*/ 330294 h 1007547"/>
              <a:gd name="connsiteX4" fmla="*/ 266700 w 2546350"/>
              <a:gd name="connsiteY4" fmla="*/ 838294 h 1007547"/>
              <a:gd name="connsiteX5" fmla="*/ 349250 w 2546350"/>
              <a:gd name="connsiteY5" fmla="*/ 870044 h 1007547"/>
              <a:gd name="connsiteX6" fmla="*/ 444500 w 2546350"/>
              <a:gd name="connsiteY6" fmla="*/ 565244 h 1007547"/>
              <a:gd name="connsiteX7" fmla="*/ 546100 w 2546350"/>
              <a:gd name="connsiteY7" fmla="*/ 469994 h 1007547"/>
              <a:gd name="connsiteX8" fmla="*/ 647700 w 2546350"/>
              <a:gd name="connsiteY8" fmla="*/ 755744 h 1007547"/>
              <a:gd name="connsiteX9" fmla="*/ 819150 w 2546350"/>
              <a:gd name="connsiteY9" fmla="*/ 939894 h 1007547"/>
              <a:gd name="connsiteX10" fmla="*/ 1130300 w 2546350"/>
              <a:gd name="connsiteY10" fmla="*/ 990694 h 1007547"/>
              <a:gd name="connsiteX11" fmla="*/ 1555750 w 2546350"/>
              <a:gd name="connsiteY11" fmla="*/ 990694 h 1007547"/>
              <a:gd name="connsiteX12" fmla="*/ 1714500 w 2546350"/>
              <a:gd name="connsiteY12" fmla="*/ 958944 h 1007547"/>
              <a:gd name="connsiteX13" fmla="*/ 1835150 w 2546350"/>
              <a:gd name="connsiteY13" fmla="*/ 450944 h 1007547"/>
              <a:gd name="connsiteX14" fmla="*/ 1955800 w 2546350"/>
              <a:gd name="connsiteY14" fmla="*/ 870044 h 1007547"/>
              <a:gd name="connsiteX15" fmla="*/ 2133600 w 2546350"/>
              <a:gd name="connsiteY15" fmla="*/ 984344 h 1007547"/>
              <a:gd name="connsiteX16" fmla="*/ 2546350 w 2546350"/>
              <a:gd name="connsiteY16" fmla="*/ 997044 h 1007547"/>
              <a:gd name="connsiteX0" fmla="*/ 0 w 2546350"/>
              <a:gd name="connsiteY0" fmla="*/ 508094 h 1007547"/>
              <a:gd name="connsiteX1" fmla="*/ 31750 w 2546350"/>
              <a:gd name="connsiteY1" fmla="*/ 298544 h 1007547"/>
              <a:gd name="connsiteX2" fmla="*/ 101600 w 2546350"/>
              <a:gd name="connsiteY2" fmla="*/ 94 h 1007547"/>
              <a:gd name="connsiteX3" fmla="*/ 177800 w 2546350"/>
              <a:gd name="connsiteY3" fmla="*/ 330294 h 1007547"/>
              <a:gd name="connsiteX4" fmla="*/ 266700 w 2546350"/>
              <a:gd name="connsiteY4" fmla="*/ 838294 h 1007547"/>
              <a:gd name="connsiteX5" fmla="*/ 349250 w 2546350"/>
              <a:gd name="connsiteY5" fmla="*/ 870044 h 1007547"/>
              <a:gd name="connsiteX6" fmla="*/ 444500 w 2546350"/>
              <a:gd name="connsiteY6" fmla="*/ 565244 h 1007547"/>
              <a:gd name="connsiteX7" fmla="*/ 596900 w 2546350"/>
              <a:gd name="connsiteY7" fmla="*/ 584294 h 1007547"/>
              <a:gd name="connsiteX8" fmla="*/ 647700 w 2546350"/>
              <a:gd name="connsiteY8" fmla="*/ 755744 h 1007547"/>
              <a:gd name="connsiteX9" fmla="*/ 819150 w 2546350"/>
              <a:gd name="connsiteY9" fmla="*/ 939894 h 1007547"/>
              <a:gd name="connsiteX10" fmla="*/ 1130300 w 2546350"/>
              <a:gd name="connsiteY10" fmla="*/ 990694 h 1007547"/>
              <a:gd name="connsiteX11" fmla="*/ 1555750 w 2546350"/>
              <a:gd name="connsiteY11" fmla="*/ 990694 h 1007547"/>
              <a:gd name="connsiteX12" fmla="*/ 1714500 w 2546350"/>
              <a:gd name="connsiteY12" fmla="*/ 958944 h 1007547"/>
              <a:gd name="connsiteX13" fmla="*/ 1835150 w 2546350"/>
              <a:gd name="connsiteY13" fmla="*/ 450944 h 1007547"/>
              <a:gd name="connsiteX14" fmla="*/ 1955800 w 2546350"/>
              <a:gd name="connsiteY14" fmla="*/ 870044 h 1007547"/>
              <a:gd name="connsiteX15" fmla="*/ 2133600 w 2546350"/>
              <a:gd name="connsiteY15" fmla="*/ 984344 h 1007547"/>
              <a:gd name="connsiteX16" fmla="*/ 2546350 w 2546350"/>
              <a:gd name="connsiteY16" fmla="*/ 997044 h 1007547"/>
              <a:gd name="connsiteX0" fmla="*/ 0 w 2546350"/>
              <a:gd name="connsiteY0" fmla="*/ 508094 h 1007547"/>
              <a:gd name="connsiteX1" fmla="*/ 31750 w 2546350"/>
              <a:gd name="connsiteY1" fmla="*/ 298544 h 1007547"/>
              <a:gd name="connsiteX2" fmla="*/ 101600 w 2546350"/>
              <a:gd name="connsiteY2" fmla="*/ 94 h 1007547"/>
              <a:gd name="connsiteX3" fmla="*/ 177800 w 2546350"/>
              <a:gd name="connsiteY3" fmla="*/ 330294 h 1007547"/>
              <a:gd name="connsiteX4" fmla="*/ 266700 w 2546350"/>
              <a:gd name="connsiteY4" fmla="*/ 838294 h 1007547"/>
              <a:gd name="connsiteX5" fmla="*/ 349250 w 2546350"/>
              <a:gd name="connsiteY5" fmla="*/ 870044 h 1007547"/>
              <a:gd name="connsiteX6" fmla="*/ 444500 w 2546350"/>
              <a:gd name="connsiteY6" fmla="*/ 666844 h 1007547"/>
              <a:gd name="connsiteX7" fmla="*/ 596900 w 2546350"/>
              <a:gd name="connsiteY7" fmla="*/ 584294 h 1007547"/>
              <a:gd name="connsiteX8" fmla="*/ 647700 w 2546350"/>
              <a:gd name="connsiteY8" fmla="*/ 755744 h 1007547"/>
              <a:gd name="connsiteX9" fmla="*/ 819150 w 2546350"/>
              <a:gd name="connsiteY9" fmla="*/ 939894 h 1007547"/>
              <a:gd name="connsiteX10" fmla="*/ 1130300 w 2546350"/>
              <a:gd name="connsiteY10" fmla="*/ 990694 h 1007547"/>
              <a:gd name="connsiteX11" fmla="*/ 1555750 w 2546350"/>
              <a:gd name="connsiteY11" fmla="*/ 990694 h 1007547"/>
              <a:gd name="connsiteX12" fmla="*/ 1714500 w 2546350"/>
              <a:gd name="connsiteY12" fmla="*/ 958944 h 1007547"/>
              <a:gd name="connsiteX13" fmla="*/ 1835150 w 2546350"/>
              <a:gd name="connsiteY13" fmla="*/ 450944 h 1007547"/>
              <a:gd name="connsiteX14" fmla="*/ 1955800 w 2546350"/>
              <a:gd name="connsiteY14" fmla="*/ 870044 h 1007547"/>
              <a:gd name="connsiteX15" fmla="*/ 2133600 w 2546350"/>
              <a:gd name="connsiteY15" fmla="*/ 984344 h 1007547"/>
              <a:gd name="connsiteX16" fmla="*/ 2546350 w 2546350"/>
              <a:gd name="connsiteY16" fmla="*/ 997044 h 1007547"/>
              <a:gd name="connsiteX0" fmla="*/ 0 w 2546350"/>
              <a:gd name="connsiteY0" fmla="*/ 508094 h 1007547"/>
              <a:gd name="connsiteX1" fmla="*/ 31750 w 2546350"/>
              <a:gd name="connsiteY1" fmla="*/ 298544 h 1007547"/>
              <a:gd name="connsiteX2" fmla="*/ 101600 w 2546350"/>
              <a:gd name="connsiteY2" fmla="*/ 94 h 1007547"/>
              <a:gd name="connsiteX3" fmla="*/ 177800 w 2546350"/>
              <a:gd name="connsiteY3" fmla="*/ 330294 h 1007547"/>
              <a:gd name="connsiteX4" fmla="*/ 266700 w 2546350"/>
              <a:gd name="connsiteY4" fmla="*/ 838294 h 1007547"/>
              <a:gd name="connsiteX5" fmla="*/ 349250 w 2546350"/>
              <a:gd name="connsiteY5" fmla="*/ 870044 h 1007547"/>
              <a:gd name="connsiteX6" fmla="*/ 444500 w 2546350"/>
              <a:gd name="connsiteY6" fmla="*/ 666844 h 1007547"/>
              <a:gd name="connsiteX7" fmla="*/ 596900 w 2546350"/>
              <a:gd name="connsiteY7" fmla="*/ 584294 h 1007547"/>
              <a:gd name="connsiteX8" fmla="*/ 704850 w 2546350"/>
              <a:gd name="connsiteY8" fmla="*/ 749394 h 1007547"/>
              <a:gd name="connsiteX9" fmla="*/ 819150 w 2546350"/>
              <a:gd name="connsiteY9" fmla="*/ 939894 h 1007547"/>
              <a:gd name="connsiteX10" fmla="*/ 1130300 w 2546350"/>
              <a:gd name="connsiteY10" fmla="*/ 990694 h 1007547"/>
              <a:gd name="connsiteX11" fmla="*/ 1555750 w 2546350"/>
              <a:gd name="connsiteY11" fmla="*/ 990694 h 1007547"/>
              <a:gd name="connsiteX12" fmla="*/ 1714500 w 2546350"/>
              <a:gd name="connsiteY12" fmla="*/ 958944 h 1007547"/>
              <a:gd name="connsiteX13" fmla="*/ 1835150 w 2546350"/>
              <a:gd name="connsiteY13" fmla="*/ 450944 h 1007547"/>
              <a:gd name="connsiteX14" fmla="*/ 1955800 w 2546350"/>
              <a:gd name="connsiteY14" fmla="*/ 870044 h 1007547"/>
              <a:gd name="connsiteX15" fmla="*/ 2133600 w 2546350"/>
              <a:gd name="connsiteY15" fmla="*/ 984344 h 1007547"/>
              <a:gd name="connsiteX16" fmla="*/ 2546350 w 2546350"/>
              <a:gd name="connsiteY16" fmla="*/ 997044 h 1007547"/>
              <a:gd name="connsiteX0" fmla="*/ 0 w 2546350"/>
              <a:gd name="connsiteY0" fmla="*/ 508094 h 1007547"/>
              <a:gd name="connsiteX1" fmla="*/ 31750 w 2546350"/>
              <a:gd name="connsiteY1" fmla="*/ 298544 h 1007547"/>
              <a:gd name="connsiteX2" fmla="*/ 101600 w 2546350"/>
              <a:gd name="connsiteY2" fmla="*/ 94 h 1007547"/>
              <a:gd name="connsiteX3" fmla="*/ 177800 w 2546350"/>
              <a:gd name="connsiteY3" fmla="*/ 330294 h 1007547"/>
              <a:gd name="connsiteX4" fmla="*/ 266700 w 2546350"/>
              <a:gd name="connsiteY4" fmla="*/ 838294 h 1007547"/>
              <a:gd name="connsiteX5" fmla="*/ 349250 w 2546350"/>
              <a:gd name="connsiteY5" fmla="*/ 870044 h 1007547"/>
              <a:gd name="connsiteX6" fmla="*/ 463550 w 2546350"/>
              <a:gd name="connsiteY6" fmla="*/ 711294 h 1007547"/>
              <a:gd name="connsiteX7" fmla="*/ 596900 w 2546350"/>
              <a:gd name="connsiteY7" fmla="*/ 584294 h 1007547"/>
              <a:gd name="connsiteX8" fmla="*/ 704850 w 2546350"/>
              <a:gd name="connsiteY8" fmla="*/ 749394 h 1007547"/>
              <a:gd name="connsiteX9" fmla="*/ 819150 w 2546350"/>
              <a:gd name="connsiteY9" fmla="*/ 939894 h 1007547"/>
              <a:gd name="connsiteX10" fmla="*/ 1130300 w 2546350"/>
              <a:gd name="connsiteY10" fmla="*/ 990694 h 1007547"/>
              <a:gd name="connsiteX11" fmla="*/ 1555750 w 2546350"/>
              <a:gd name="connsiteY11" fmla="*/ 990694 h 1007547"/>
              <a:gd name="connsiteX12" fmla="*/ 1714500 w 2546350"/>
              <a:gd name="connsiteY12" fmla="*/ 958944 h 1007547"/>
              <a:gd name="connsiteX13" fmla="*/ 1835150 w 2546350"/>
              <a:gd name="connsiteY13" fmla="*/ 450944 h 1007547"/>
              <a:gd name="connsiteX14" fmla="*/ 1955800 w 2546350"/>
              <a:gd name="connsiteY14" fmla="*/ 870044 h 1007547"/>
              <a:gd name="connsiteX15" fmla="*/ 2133600 w 2546350"/>
              <a:gd name="connsiteY15" fmla="*/ 984344 h 1007547"/>
              <a:gd name="connsiteX16" fmla="*/ 2546350 w 2546350"/>
              <a:gd name="connsiteY16" fmla="*/ 997044 h 10075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546350" h="1007547">
                <a:moveTo>
                  <a:pt x="0" y="508094"/>
                </a:moveTo>
                <a:cubicBezTo>
                  <a:pt x="7408" y="445652"/>
                  <a:pt x="14817" y="383211"/>
                  <a:pt x="31750" y="298544"/>
                </a:cubicBezTo>
                <a:cubicBezTo>
                  <a:pt x="48683" y="213877"/>
                  <a:pt x="77258" y="-5198"/>
                  <a:pt x="101600" y="94"/>
                </a:cubicBezTo>
                <a:cubicBezTo>
                  <a:pt x="125942" y="5386"/>
                  <a:pt x="150283" y="190594"/>
                  <a:pt x="177800" y="330294"/>
                </a:cubicBezTo>
                <a:cubicBezTo>
                  <a:pt x="205317" y="469994"/>
                  <a:pt x="238125" y="748336"/>
                  <a:pt x="266700" y="838294"/>
                </a:cubicBezTo>
                <a:cubicBezTo>
                  <a:pt x="295275" y="928252"/>
                  <a:pt x="316442" y="891211"/>
                  <a:pt x="349250" y="870044"/>
                </a:cubicBezTo>
                <a:cubicBezTo>
                  <a:pt x="382058" y="848877"/>
                  <a:pt x="422275" y="758919"/>
                  <a:pt x="463550" y="711294"/>
                </a:cubicBezTo>
                <a:cubicBezTo>
                  <a:pt x="504825" y="663669"/>
                  <a:pt x="556683" y="577944"/>
                  <a:pt x="596900" y="584294"/>
                </a:cubicBezTo>
                <a:cubicBezTo>
                  <a:pt x="637117" y="590644"/>
                  <a:pt x="667808" y="690127"/>
                  <a:pt x="704850" y="749394"/>
                </a:cubicBezTo>
                <a:cubicBezTo>
                  <a:pt x="741892" y="808661"/>
                  <a:pt x="748242" y="899677"/>
                  <a:pt x="819150" y="939894"/>
                </a:cubicBezTo>
                <a:cubicBezTo>
                  <a:pt x="890058" y="980111"/>
                  <a:pt x="1007533" y="982227"/>
                  <a:pt x="1130300" y="990694"/>
                </a:cubicBezTo>
                <a:cubicBezTo>
                  <a:pt x="1253067" y="999161"/>
                  <a:pt x="1458383" y="995986"/>
                  <a:pt x="1555750" y="990694"/>
                </a:cubicBezTo>
                <a:cubicBezTo>
                  <a:pt x="1653117" y="985402"/>
                  <a:pt x="1667933" y="1048902"/>
                  <a:pt x="1714500" y="958944"/>
                </a:cubicBezTo>
                <a:cubicBezTo>
                  <a:pt x="1761067" y="868986"/>
                  <a:pt x="1794933" y="465761"/>
                  <a:pt x="1835150" y="450944"/>
                </a:cubicBezTo>
                <a:cubicBezTo>
                  <a:pt x="1875367" y="436127"/>
                  <a:pt x="1906058" y="781144"/>
                  <a:pt x="1955800" y="870044"/>
                </a:cubicBezTo>
                <a:cubicBezTo>
                  <a:pt x="2005542" y="958944"/>
                  <a:pt x="2035175" y="963177"/>
                  <a:pt x="2133600" y="984344"/>
                </a:cubicBezTo>
                <a:cubicBezTo>
                  <a:pt x="2232025" y="1005511"/>
                  <a:pt x="2430992" y="981169"/>
                  <a:pt x="2546350" y="997044"/>
                </a:cubicBezTo>
              </a:path>
            </a:pathLst>
          </a:custGeom>
          <a:ln w="381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 sz="3600"/>
          </a:p>
        </p:txBody>
      </p:sp>
    </p:spTree>
    <p:extLst>
      <p:ext uri="{BB962C8B-B14F-4D97-AF65-F5344CB8AC3E}">
        <p14:creationId xmlns:p14="http://schemas.microsoft.com/office/powerpoint/2010/main" val="105132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611560" y="44624"/>
            <a:ext cx="8280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smtClean="0"/>
              <a:t>Spektra RR intervalů a systolického tlaku</a:t>
            </a:r>
            <a:endParaRPr lang="cs-CZ" sz="3200" b="1" dirty="0"/>
          </a:p>
        </p:txBody>
      </p:sp>
      <p:sp>
        <p:nvSpPr>
          <p:cNvPr id="4" name="Volný tvar 3"/>
          <p:cNvSpPr/>
          <p:nvPr/>
        </p:nvSpPr>
        <p:spPr>
          <a:xfrm>
            <a:off x="3829326" y="4771815"/>
            <a:ext cx="2538413" cy="1072117"/>
          </a:xfrm>
          <a:custGeom>
            <a:avLst/>
            <a:gdLst>
              <a:gd name="connsiteX0" fmla="*/ 0 w 2538413"/>
              <a:gd name="connsiteY0" fmla="*/ 1252538 h 1252538"/>
              <a:gd name="connsiteX1" fmla="*/ 85725 w 2538413"/>
              <a:gd name="connsiteY1" fmla="*/ 1181100 h 1252538"/>
              <a:gd name="connsiteX2" fmla="*/ 171450 w 2538413"/>
              <a:gd name="connsiteY2" fmla="*/ 1166813 h 1252538"/>
              <a:gd name="connsiteX3" fmla="*/ 261938 w 2538413"/>
              <a:gd name="connsiteY3" fmla="*/ 1176338 h 1252538"/>
              <a:gd name="connsiteX4" fmla="*/ 347663 w 2538413"/>
              <a:gd name="connsiteY4" fmla="*/ 1209675 h 1252538"/>
              <a:gd name="connsiteX5" fmla="*/ 414338 w 2538413"/>
              <a:gd name="connsiteY5" fmla="*/ 1223963 h 1252538"/>
              <a:gd name="connsiteX6" fmla="*/ 519113 w 2538413"/>
              <a:gd name="connsiteY6" fmla="*/ 1209675 h 1252538"/>
              <a:gd name="connsiteX7" fmla="*/ 609600 w 2538413"/>
              <a:gd name="connsiteY7" fmla="*/ 1204913 h 1252538"/>
              <a:gd name="connsiteX8" fmla="*/ 728663 w 2538413"/>
              <a:gd name="connsiteY8" fmla="*/ 1209675 h 1252538"/>
              <a:gd name="connsiteX9" fmla="*/ 847725 w 2538413"/>
              <a:gd name="connsiteY9" fmla="*/ 1204913 h 1252538"/>
              <a:gd name="connsiteX10" fmla="*/ 962025 w 2538413"/>
              <a:gd name="connsiteY10" fmla="*/ 1190625 h 1252538"/>
              <a:gd name="connsiteX11" fmla="*/ 1028700 w 2538413"/>
              <a:gd name="connsiteY11" fmla="*/ 1200150 h 1252538"/>
              <a:gd name="connsiteX12" fmla="*/ 1138238 w 2538413"/>
              <a:gd name="connsiteY12" fmla="*/ 1209675 h 1252538"/>
              <a:gd name="connsiteX13" fmla="*/ 1271588 w 2538413"/>
              <a:gd name="connsiteY13" fmla="*/ 1185863 h 1252538"/>
              <a:gd name="connsiteX14" fmla="*/ 1390650 w 2538413"/>
              <a:gd name="connsiteY14" fmla="*/ 1166813 h 1252538"/>
              <a:gd name="connsiteX15" fmla="*/ 1504950 w 2538413"/>
              <a:gd name="connsiteY15" fmla="*/ 1195388 h 1252538"/>
              <a:gd name="connsiteX16" fmla="*/ 1614488 w 2538413"/>
              <a:gd name="connsiteY16" fmla="*/ 1243013 h 1252538"/>
              <a:gd name="connsiteX17" fmla="*/ 1685925 w 2538413"/>
              <a:gd name="connsiteY17" fmla="*/ 1223963 h 1252538"/>
              <a:gd name="connsiteX18" fmla="*/ 1724025 w 2538413"/>
              <a:gd name="connsiteY18" fmla="*/ 1209675 h 1252538"/>
              <a:gd name="connsiteX19" fmla="*/ 1785938 w 2538413"/>
              <a:gd name="connsiteY19" fmla="*/ 1233488 h 1252538"/>
              <a:gd name="connsiteX20" fmla="*/ 1824038 w 2538413"/>
              <a:gd name="connsiteY20" fmla="*/ 1243013 h 1252538"/>
              <a:gd name="connsiteX21" fmla="*/ 1900238 w 2538413"/>
              <a:gd name="connsiteY21" fmla="*/ 1190625 h 1252538"/>
              <a:gd name="connsiteX22" fmla="*/ 1957388 w 2538413"/>
              <a:gd name="connsiteY22" fmla="*/ 1090613 h 1252538"/>
              <a:gd name="connsiteX23" fmla="*/ 2005013 w 2538413"/>
              <a:gd name="connsiteY23" fmla="*/ 933450 h 1252538"/>
              <a:gd name="connsiteX24" fmla="*/ 2033588 w 2538413"/>
              <a:gd name="connsiteY24" fmla="*/ 728663 h 1252538"/>
              <a:gd name="connsiteX25" fmla="*/ 2057400 w 2538413"/>
              <a:gd name="connsiteY25" fmla="*/ 495300 h 1252538"/>
              <a:gd name="connsiteX26" fmla="*/ 2071688 w 2538413"/>
              <a:gd name="connsiteY26" fmla="*/ 271463 h 1252538"/>
              <a:gd name="connsiteX27" fmla="*/ 2100263 w 2538413"/>
              <a:gd name="connsiteY27" fmla="*/ 66675 h 1252538"/>
              <a:gd name="connsiteX28" fmla="*/ 2114550 w 2538413"/>
              <a:gd name="connsiteY28" fmla="*/ 14288 h 1252538"/>
              <a:gd name="connsiteX29" fmla="*/ 2171700 w 2538413"/>
              <a:gd name="connsiteY29" fmla="*/ 0 h 1252538"/>
              <a:gd name="connsiteX30" fmla="*/ 2228850 w 2538413"/>
              <a:gd name="connsiteY30" fmla="*/ 42863 h 1252538"/>
              <a:gd name="connsiteX31" fmla="*/ 2257425 w 2538413"/>
              <a:gd name="connsiteY31" fmla="*/ 152400 h 1252538"/>
              <a:gd name="connsiteX32" fmla="*/ 2271713 w 2538413"/>
              <a:gd name="connsiteY32" fmla="*/ 338138 h 1252538"/>
              <a:gd name="connsiteX33" fmla="*/ 2305050 w 2538413"/>
              <a:gd name="connsiteY33" fmla="*/ 609600 h 1252538"/>
              <a:gd name="connsiteX34" fmla="*/ 2319338 w 2538413"/>
              <a:gd name="connsiteY34" fmla="*/ 800100 h 1252538"/>
              <a:gd name="connsiteX35" fmla="*/ 2343150 w 2538413"/>
              <a:gd name="connsiteY35" fmla="*/ 962025 h 1252538"/>
              <a:gd name="connsiteX36" fmla="*/ 2366963 w 2538413"/>
              <a:gd name="connsiteY36" fmla="*/ 1057275 h 1252538"/>
              <a:gd name="connsiteX37" fmla="*/ 2419350 w 2538413"/>
              <a:gd name="connsiteY37" fmla="*/ 1162050 h 1252538"/>
              <a:gd name="connsiteX38" fmla="*/ 2505075 w 2538413"/>
              <a:gd name="connsiteY38" fmla="*/ 1214438 h 1252538"/>
              <a:gd name="connsiteX39" fmla="*/ 2538413 w 2538413"/>
              <a:gd name="connsiteY39" fmla="*/ 1247775 h 1252538"/>
              <a:gd name="connsiteX40" fmla="*/ 0 w 2538413"/>
              <a:gd name="connsiteY40" fmla="*/ 1252538 h 1252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2538413" h="1252538">
                <a:moveTo>
                  <a:pt x="0" y="1252538"/>
                </a:moveTo>
                <a:lnTo>
                  <a:pt x="85725" y="1181100"/>
                </a:lnTo>
                <a:lnTo>
                  <a:pt x="171450" y="1166813"/>
                </a:lnTo>
                <a:lnTo>
                  <a:pt x="261938" y="1176338"/>
                </a:lnTo>
                <a:lnTo>
                  <a:pt x="347663" y="1209675"/>
                </a:lnTo>
                <a:lnTo>
                  <a:pt x="414338" y="1223963"/>
                </a:lnTo>
                <a:lnTo>
                  <a:pt x="519113" y="1209675"/>
                </a:lnTo>
                <a:lnTo>
                  <a:pt x="609600" y="1204913"/>
                </a:lnTo>
                <a:lnTo>
                  <a:pt x="728663" y="1209675"/>
                </a:lnTo>
                <a:lnTo>
                  <a:pt x="847725" y="1204913"/>
                </a:lnTo>
                <a:lnTo>
                  <a:pt x="962025" y="1190625"/>
                </a:lnTo>
                <a:lnTo>
                  <a:pt x="1028700" y="1200150"/>
                </a:lnTo>
                <a:lnTo>
                  <a:pt x="1138238" y="1209675"/>
                </a:lnTo>
                <a:lnTo>
                  <a:pt x="1271588" y="1185863"/>
                </a:lnTo>
                <a:lnTo>
                  <a:pt x="1390650" y="1166813"/>
                </a:lnTo>
                <a:lnTo>
                  <a:pt x="1504950" y="1195388"/>
                </a:lnTo>
                <a:lnTo>
                  <a:pt x="1614488" y="1243013"/>
                </a:lnTo>
                <a:lnTo>
                  <a:pt x="1685925" y="1223963"/>
                </a:lnTo>
                <a:lnTo>
                  <a:pt x="1724025" y="1209675"/>
                </a:lnTo>
                <a:lnTo>
                  <a:pt x="1785938" y="1233488"/>
                </a:lnTo>
                <a:lnTo>
                  <a:pt x="1824038" y="1243013"/>
                </a:lnTo>
                <a:lnTo>
                  <a:pt x="1900238" y="1190625"/>
                </a:lnTo>
                <a:lnTo>
                  <a:pt x="1957388" y="1090613"/>
                </a:lnTo>
                <a:lnTo>
                  <a:pt x="2005013" y="933450"/>
                </a:lnTo>
                <a:lnTo>
                  <a:pt x="2033588" y="728663"/>
                </a:lnTo>
                <a:lnTo>
                  <a:pt x="2057400" y="495300"/>
                </a:lnTo>
                <a:lnTo>
                  <a:pt x="2071688" y="271463"/>
                </a:lnTo>
                <a:lnTo>
                  <a:pt x="2100263" y="66675"/>
                </a:lnTo>
                <a:lnTo>
                  <a:pt x="2114550" y="14288"/>
                </a:lnTo>
                <a:lnTo>
                  <a:pt x="2171700" y="0"/>
                </a:lnTo>
                <a:lnTo>
                  <a:pt x="2228850" y="42863"/>
                </a:lnTo>
                <a:lnTo>
                  <a:pt x="2257425" y="152400"/>
                </a:lnTo>
                <a:lnTo>
                  <a:pt x="2271713" y="338138"/>
                </a:lnTo>
                <a:lnTo>
                  <a:pt x="2305050" y="609600"/>
                </a:lnTo>
                <a:lnTo>
                  <a:pt x="2319338" y="800100"/>
                </a:lnTo>
                <a:lnTo>
                  <a:pt x="2343150" y="962025"/>
                </a:lnTo>
                <a:lnTo>
                  <a:pt x="2366963" y="1057275"/>
                </a:lnTo>
                <a:lnTo>
                  <a:pt x="2419350" y="1162050"/>
                </a:lnTo>
                <a:lnTo>
                  <a:pt x="2505075" y="1214438"/>
                </a:lnTo>
                <a:lnTo>
                  <a:pt x="2538413" y="1247775"/>
                </a:lnTo>
                <a:lnTo>
                  <a:pt x="0" y="1252538"/>
                </a:lnTo>
                <a:close/>
              </a:path>
            </a:pathLst>
          </a:custGeom>
          <a:solidFill>
            <a:srgbClr val="7030A0">
              <a:alpha val="60000"/>
            </a:srgbClr>
          </a:solidFill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6" name="Volný tvar 5"/>
          <p:cNvSpPr/>
          <p:nvPr/>
        </p:nvSpPr>
        <p:spPr>
          <a:xfrm>
            <a:off x="3732782" y="2574604"/>
            <a:ext cx="3100388" cy="485775"/>
          </a:xfrm>
          <a:custGeom>
            <a:avLst/>
            <a:gdLst>
              <a:gd name="connsiteX0" fmla="*/ 0 w 3100388"/>
              <a:gd name="connsiteY0" fmla="*/ 481012 h 485775"/>
              <a:gd name="connsiteX1" fmla="*/ 119063 w 3100388"/>
              <a:gd name="connsiteY1" fmla="*/ 419100 h 485775"/>
              <a:gd name="connsiteX2" fmla="*/ 214313 w 3100388"/>
              <a:gd name="connsiteY2" fmla="*/ 404812 h 485775"/>
              <a:gd name="connsiteX3" fmla="*/ 347663 w 3100388"/>
              <a:gd name="connsiteY3" fmla="*/ 438150 h 485775"/>
              <a:gd name="connsiteX4" fmla="*/ 485775 w 3100388"/>
              <a:gd name="connsiteY4" fmla="*/ 461962 h 485775"/>
              <a:gd name="connsiteX5" fmla="*/ 628650 w 3100388"/>
              <a:gd name="connsiteY5" fmla="*/ 447675 h 485775"/>
              <a:gd name="connsiteX6" fmla="*/ 742950 w 3100388"/>
              <a:gd name="connsiteY6" fmla="*/ 433387 h 485775"/>
              <a:gd name="connsiteX7" fmla="*/ 871538 w 3100388"/>
              <a:gd name="connsiteY7" fmla="*/ 447675 h 485775"/>
              <a:gd name="connsiteX8" fmla="*/ 971550 w 3100388"/>
              <a:gd name="connsiteY8" fmla="*/ 461962 h 485775"/>
              <a:gd name="connsiteX9" fmla="*/ 1090613 w 3100388"/>
              <a:gd name="connsiteY9" fmla="*/ 461962 h 485775"/>
              <a:gd name="connsiteX10" fmla="*/ 1366838 w 3100388"/>
              <a:gd name="connsiteY10" fmla="*/ 461962 h 485775"/>
              <a:gd name="connsiteX11" fmla="*/ 1600200 w 3100388"/>
              <a:gd name="connsiteY11" fmla="*/ 452437 h 485775"/>
              <a:gd name="connsiteX12" fmla="*/ 1757363 w 3100388"/>
              <a:gd name="connsiteY12" fmla="*/ 452437 h 485775"/>
              <a:gd name="connsiteX13" fmla="*/ 1843088 w 3100388"/>
              <a:gd name="connsiteY13" fmla="*/ 442912 h 485775"/>
              <a:gd name="connsiteX14" fmla="*/ 1909763 w 3100388"/>
              <a:gd name="connsiteY14" fmla="*/ 457200 h 485775"/>
              <a:gd name="connsiteX15" fmla="*/ 1957388 w 3100388"/>
              <a:gd name="connsiteY15" fmla="*/ 466725 h 485775"/>
              <a:gd name="connsiteX16" fmla="*/ 2066925 w 3100388"/>
              <a:gd name="connsiteY16" fmla="*/ 419100 h 485775"/>
              <a:gd name="connsiteX17" fmla="*/ 2105025 w 3100388"/>
              <a:gd name="connsiteY17" fmla="*/ 361950 h 485775"/>
              <a:gd name="connsiteX18" fmla="*/ 2147888 w 3100388"/>
              <a:gd name="connsiteY18" fmla="*/ 219075 h 485775"/>
              <a:gd name="connsiteX19" fmla="*/ 2214563 w 3100388"/>
              <a:gd name="connsiteY19" fmla="*/ 38100 h 485775"/>
              <a:gd name="connsiteX20" fmla="*/ 2281238 w 3100388"/>
              <a:gd name="connsiteY20" fmla="*/ 0 h 485775"/>
              <a:gd name="connsiteX21" fmla="*/ 2357438 w 3100388"/>
              <a:gd name="connsiteY21" fmla="*/ 42862 h 485775"/>
              <a:gd name="connsiteX22" fmla="*/ 2409825 w 3100388"/>
              <a:gd name="connsiteY22" fmla="*/ 176212 h 485775"/>
              <a:gd name="connsiteX23" fmla="*/ 2438400 w 3100388"/>
              <a:gd name="connsiteY23" fmla="*/ 295275 h 485775"/>
              <a:gd name="connsiteX24" fmla="*/ 2490788 w 3100388"/>
              <a:gd name="connsiteY24" fmla="*/ 400050 h 485775"/>
              <a:gd name="connsiteX25" fmla="*/ 2571750 w 3100388"/>
              <a:gd name="connsiteY25" fmla="*/ 476250 h 485775"/>
              <a:gd name="connsiteX26" fmla="*/ 2647950 w 3100388"/>
              <a:gd name="connsiteY26" fmla="*/ 485775 h 485775"/>
              <a:gd name="connsiteX27" fmla="*/ 2738438 w 3100388"/>
              <a:gd name="connsiteY27" fmla="*/ 457200 h 485775"/>
              <a:gd name="connsiteX28" fmla="*/ 2814638 w 3100388"/>
              <a:gd name="connsiteY28" fmla="*/ 461962 h 485775"/>
              <a:gd name="connsiteX29" fmla="*/ 3100388 w 3100388"/>
              <a:gd name="connsiteY29" fmla="*/ 485775 h 485775"/>
              <a:gd name="connsiteX30" fmla="*/ 0 w 3100388"/>
              <a:gd name="connsiteY30" fmla="*/ 481012 h 485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3100388" h="485775">
                <a:moveTo>
                  <a:pt x="0" y="481012"/>
                </a:moveTo>
                <a:lnTo>
                  <a:pt x="119063" y="419100"/>
                </a:lnTo>
                <a:lnTo>
                  <a:pt x="214313" y="404812"/>
                </a:lnTo>
                <a:lnTo>
                  <a:pt x="347663" y="438150"/>
                </a:lnTo>
                <a:lnTo>
                  <a:pt x="485775" y="461962"/>
                </a:lnTo>
                <a:lnTo>
                  <a:pt x="628650" y="447675"/>
                </a:lnTo>
                <a:lnTo>
                  <a:pt x="742950" y="433387"/>
                </a:lnTo>
                <a:lnTo>
                  <a:pt x="871538" y="447675"/>
                </a:lnTo>
                <a:lnTo>
                  <a:pt x="971550" y="461962"/>
                </a:lnTo>
                <a:lnTo>
                  <a:pt x="1090613" y="461962"/>
                </a:lnTo>
                <a:lnTo>
                  <a:pt x="1366838" y="461962"/>
                </a:lnTo>
                <a:lnTo>
                  <a:pt x="1600200" y="452437"/>
                </a:lnTo>
                <a:lnTo>
                  <a:pt x="1757363" y="452437"/>
                </a:lnTo>
                <a:lnTo>
                  <a:pt x="1843088" y="442912"/>
                </a:lnTo>
                <a:lnTo>
                  <a:pt x="1909763" y="457200"/>
                </a:lnTo>
                <a:lnTo>
                  <a:pt x="1957388" y="466725"/>
                </a:lnTo>
                <a:lnTo>
                  <a:pt x="2066925" y="419100"/>
                </a:lnTo>
                <a:lnTo>
                  <a:pt x="2105025" y="361950"/>
                </a:lnTo>
                <a:lnTo>
                  <a:pt x="2147888" y="219075"/>
                </a:lnTo>
                <a:lnTo>
                  <a:pt x="2214563" y="38100"/>
                </a:lnTo>
                <a:lnTo>
                  <a:pt x="2281238" y="0"/>
                </a:lnTo>
                <a:lnTo>
                  <a:pt x="2357438" y="42862"/>
                </a:lnTo>
                <a:lnTo>
                  <a:pt x="2409825" y="176212"/>
                </a:lnTo>
                <a:lnTo>
                  <a:pt x="2438400" y="295275"/>
                </a:lnTo>
                <a:lnTo>
                  <a:pt x="2490788" y="400050"/>
                </a:lnTo>
                <a:lnTo>
                  <a:pt x="2571750" y="476250"/>
                </a:lnTo>
                <a:lnTo>
                  <a:pt x="2647950" y="485775"/>
                </a:lnTo>
                <a:lnTo>
                  <a:pt x="2738438" y="457200"/>
                </a:lnTo>
                <a:lnTo>
                  <a:pt x="2814638" y="461962"/>
                </a:lnTo>
                <a:lnTo>
                  <a:pt x="3100388" y="485775"/>
                </a:lnTo>
                <a:lnTo>
                  <a:pt x="0" y="481012"/>
                </a:lnTo>
                <a:close/>
              </a:path>
            </a:pathLst>
          </a:custGeom>
          <a:solidFill>
            <a:srgbClr val="7030A0">
              <a:alpha val="60000"/>
            </a:srgbClr>
          </a:solidFill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7" name="Volný tvar 6"/>
          <p:cNvSpPr/>
          <p:nvPr/>
        </p:nvSpPr>
        <p:spPr>
          <a:xfrm>
            <a:off x="2237357" y="4508179"/>
            <a:ext cx="1590675" cy="1338262"/>
          </a:xfrm>
          <a:custGeom>
            <a:avLst/>
            <a:gdLst>
              <a:gd name="connsiteX0" fmla="*/ 1590675 w 1590675"/>
              <a:gd name="connsiteY0" fmla="*/ 1338262 h 1338262"/>
              <a:gd name="connsiteX1" fmla="*/ 1457325 w 1590675"/>
              <a:gd name="connsiteY1" fmla="*/ 1295400 h 1338262"/>
              <a:gd name="connsiteX2" fmla="*/ 1352550 w 1590675"/>
              <a:gd name="connsiteY2" fmla="*/ 1243012 h 1338262"/>
              <a:gd name="connsiteX3" fmla="*/ 1247775 w 1590675"/>
              <a:gd name="connsiteY3" fmla="*/ 1219200 h 1338262"/>
              <a:gd name="connsiteX4" fmla="*/ 1090613 w 1590675"/>
              <a:gd name="connsiteY4" fmla="*/ 1095375 h 1338262"/>
              <a:gd name="connsiteX5" fmla="*/ 985838 w 1590675"/>
              <a:gd name="connsiteY5" fmla="*/ 1057275 h 1338262"/>
              <a:gd name="connsiteX6" fmla="*/ 890588 w 1590675"/>
              <a:gd name="connsiteY6" fmla="*/ 700087 h 1338262"/>
              <a:gd name="connsiteX7" fmla="*/ 833438 w 1590675"/>
              <a:gd name="connsiteY7" fmla="*/ 438150 h 1338262"/>
              <a:gd name="connsiteX8" fmla="*/ 766763 w 1590675"/>
              <a:gd name="connsiteY8" fmla="*/ 85725 h 1338262"/>
              <a:gd name="connsiteX9" fmla="*/ 738188 w 1590675"/>
              <a:gd name="connsiteY9" fmla="*/ 0 h 1338262"/>
              <a:gd name="connsiteX10" fmla="*/ 695325 w 1590675"/>
              <a:gd name="connsiteY10" fmla="*/ 90487 h 1338262"/>
              <a:gd name="connsiteX11" fmla="*/ 609600 w 1590675"/>
              <a:gd name="connsiteY11" fmla="*/ 547687 h 1338262"/>
              <a:gd name="connsiteX12" fmla="*/ 538163 w 1590675"/>
              <a:gd name="connsiteY12" fmla="*/ 885825 h 1338262"/>
              <a:gd name="connsiteX13" fmla="*/ 481013 w 1590675"/>
              <a:gd name="connsiteY13" fmla="*/ 1004887 h 1338262"/>
              <a:gd name="connsiteX14" fmla="*/ 471488 w 1590675"/>
              <a:gd name="connsiteY14" fmla="*/ 1004887 h 1338262"/>
              <a:gd name="connsiteX15" fmla="*/ 390525 w 1590675"/>
              <a:gd name="connsiteY15" fmla="*/ 838200 h 1338262"/>
              <a:gd name="connsiteX16" fmla="*/ 347663 w 1590675"/>
              <a:gd name="connsiteY16" fmla="*/ 757237 h 1338262"/>
              <a:gd name="connsiteX17" fmla="*/ 300038 w 1590675"/>
              <a:gd name="connsiteY17" fmla="*/ 757237 h 1338262"/>
              <a:gd name="connsiteX18" fmla="*/ 190500 w 1590675"/>
              <a:gd name="connsiteY18" fmla="*/ 852487 h 1338262"/>
              <a:gd name="connsiteX19" fmla="*/ 71438 w 1590675"/>
              <a:gd name="connsiteY19" fmla="*/ 962025 h 1338262"/>
              <a:gd name="connsiteX20" fmla="*/ 4763 w 1590675"/>
              <a:gd name="connsiteY20" fmla="*/ 1009650 h 1338262"/>
              <a:gd name="connsiteX21" fmla="*/ 0 w 1590675"/>
              <a:gd name="connsiteY21" fmla="*/ 1333500 h 1338262"/>
              <a:gd name="connsiteX22" fmla="*/ 1590675 w 1590675"/>
              <a:gd name="connsiteY22" fmla="*/ 1338262 h 1338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590675" h="1338262">
                <a:moveTo>
                  <a:pt x="1590675" y="1338262"/>
                </a:moveTo>
                <a:lnTo>
                  <a:pt x="1457325" y="1295400"/>
                </a:lnTo>
                <a:lnTo>
                  <a:pt x="1352550" y="1243012"/>
                </a:lnTo>
                <a:lnTo>
                  <a:pt x="1247775" y="1219200"/>
                </a:lnTo>
                <a:lnTo>
                  <a:pt x="1090613" y="1095375"/>
                </a:lnTo>
                <a:lnTo>
                  <a:pt x="985838" y="1057275"/>
                </a:lnTo>
                <a:lnTo>
                  <a:pt x="890588" y="700087"/>
                </a:lnTo>
                <a:lnTo>
                  <a:pt x="833438" y="438150"/>
                </a:lnTo>
                <a:lnTo>
                  <a:pt x="766763" y="85725"/>
                </a:lnTo>
                <a:lnTo>
                  <a:pt x="738188" y="0"/>
                </a:lnTo>
                <a:lnTo>
                  <a:pt x="695325" y="90487"/>
                </a:lnTo>
                <a:lnTo>
                  <a:pt x="609600" y="547687"/>
                </a:lnTo>
                <a:lnTo>
                  <a:pt x="538163" y="885825"/>
                </a:lnTo>
                <a:lnTo>
                  <a:pt x="481013" y="1004887"/>
                </a:lnTo>
                <a:lnTo>
                  <a:pt x="471488" y="1004887"/>
                </a:lnTo>
                <a:lnTo>
                  <a:pt x="390525" y="838200"/>
                </a:lnTo>
                <a:lnTo>
                  <a:pt x="347663" y="757237"/>
                </a:lnTo>
                <a:lnTo>
                  <a:pt x="300038" y="757237"/>
                </a:lnTo>
                <a:lnTo>
                  <a:pt x="190500" y="852487"/>
                </a:lnTo>
                <a:lnTo>
                  <a:pt x="71438" y="962025"/>
                </a:lnTo>
                <a:lnTo>
                  <a:pt x="4763" y="1009650"/>
                </a:lnTo>
                <a:cubicBezTo>
                  <a:pt x="3175" y="1117600"/>
                  <a:pt x="1588" y="1225550"/>
                  <a:pt x="0" y="1333500"/>
                </a:cubicBezTo>
                <a:lnTo>
                  <a:pt x="1590675" y="1338262"/>
                </a:lnTo>
                <a:close/>
              </a:path>
            </a:pathLst>
          </a:custGeom>
          <a:solidFill>
            <a:srgbClr val="FFC000">
              <a:alpha val="70000"/>
            </a:srgbClr>
          </a:solidFill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8" name="Volný tvar 7"/>
          <p:cNvSpPr/>
          <p:nvPr/>
        </p:nvSpPr>
        <p:spPr>
          <a:xfrm>
            <a:off x="2265932" y="2426966"/>
            <a:ext cx="1476375" cy="638175"/>
          </a:xfrm>
          <a:custGeom>
            <a:avLst/>
            <a:gdLst>
              <a:gd name="connsiteX0" fmla="*/ 0 w 1476375"/>
              <a:gd name="connsiteY0" fmla="*/ 623888 h 638175"/>
              <a:gd name="connsiteX1" fmla="*/ 119063 w 1476375"/>
              <a:gd name="connsiteY1" fmla="*/ 600075 h 638175"/>
              <a:gd name="connsiteX2" fmla="*/ 242888 w 1476375"/>
              <a:gd name="connsiteY2" fmla="*/ 547688 h 638175"/>
              <a:gd name="connsiteX3" fmla="*/ 347663 w 1476375"/>
              <a:gd name="connsiteY3" fmla="*/ 552450 h 638175"/>
              <a:gd name="connsiteX4" fmla="*/ 438150 w 1476375"/>
              <a:gd name="connsiteY4" fmla="*/ 619125 h 638175"/>
              <a:gd name="connsiteX5" fmla="*/ 461963 w 1476375"/>
              <a:gd name="connsiteY5" fmla="*/ 619125 h 638175"/>
              <a:gd name="connsiteX6" fmla="*/ 514350 w 1476375"/>
              <a:gd name="connsiteY6" fmla="*/ 533400 h 638175"/>
              <a:gd name="connsiteX7" fmla="*/ 638175 w 1476375"/>
              <a:gd name="connsiteY7" fmla="*/ 185738 h 638175"/>
              <a:gd name="connsiteX8" fmla="*/ 690563 w 1476375"/>
              <a:gd name="connsiteY8" fmla="*/ 28575 h 638175"/>
              <a:gd name="connsiteX9" fmla="*/ 723900 w 1476375"/>
              <a:gd name="connsiteY9" fmla="*/ 0 h 638175"/>
              <a:gd name="connsiteX10" fmla="*/ 771525 w 1476375"/>
              <a:gd name="connsiteY10" fmla="*/ 33338 h 638175"/>
              <a:gd name="connsiteX11" fmla="*/ 828675 w 1476375"/>
              <a:gd name="connsiteY11" fmla="*/ 200025 h 638175"/>
              <a:gd name="connsiteX12" fmla="*/ 871538 w 1476375"/>
              <a:gd name="connsiteY12" fmla="*/ 309563 h 638175"/>
              <a:gd name="connsiteX13" fmla="*/ 909638 w 1476375"/>
              <a:gd name="connsiteY13" fmla="*/ 371475 h 638175"/>
              <a:gd name="connsiteX14" fmla="*/ 985838 w 1476375"/>
              <a:gd name="connsiteY14" fmla="*/ 457200 h 638175"/>
              <a:gd name="connsiteX15" fmla="*/ 1081088 w 1476375"/>
              <a:gd name="connsiteY15" fmla="*/ 452438 h 638175"/>
              <a:gd name="connsiteX16" fmla="*/ 1214438 w 1476375"/>
              <a:gd name="connsiteY16" fmla="*/ 533400 h 638175"/>
              <a:gd name="connsiteX17" fmla="*/ 1447800 w 1476375"/>
              <a:gd name="connsiteY17" fmla="*/ 600075 h 638175"/>
              <a:gd name="connsiteX18" fmla="*/ 1476375 w 1476375"/>
              <a:gd name="connsiteY18" fmla="*/ 638175 h 638175"/>
              <a:gd name="connsiteX19" fmla="*/ 0 w 1476375"/>
              <a:gd name="connsiteY19" fmla="*/ 623888 h 638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476375" h="638175">
                <a:moveTo>
                  <a:pt x="0" y="623888"/>
                </a:moveTo>
                <a:lnTo>
                  <a:pt x="119063" y="600075"/>
                </a:lnTo>
                <a:lnTo>
                  <a:pt x="242888" y="547688"/>
                </a:lnTo>
                <a:lnTo>
                  <a:pt x="347663" y="552450"/>
                </a:lnTo>
                <a:lnTo>
                  <a:pt x="438150" y="619125"/>
                </a:lnTo>
                <a:lnTo>
                  <a:pt x="461963" y="619125"/>
                </a:lnTo>
                <a:lnTo>
                  <a:pt x="514350" y="533400"/>
                </a:lnTo>
                <a:lnTo>
                  <a:pt x="638175" y="185738"/>
                </a:lnTo>
                <a:lnTo>
                  <a:pt x="690563" y="28575"/>
                </a:lnTo>
                <a:lnTo>
                  <a:pt x="723900" y="0"/>
                </a:lnTo>
                <a:lnTo>
                  <a:pt x="771525" y="33338"/>
                </a:lnTo>
                <a:lnTo>
                  <a:pt x="828675" y="200025"/>
                </a:lnTo>
                <a:lnTo>
                  <a:pt x="871538" y="309563"/>
                </a:lnTo>
                <a:lnTo>
                  <a:pt x="909638" y="371475"/>
                </a:lnTo>
                <a:lnTo>
                  <a:pt x="985838" y="457200"/>
                </a:lnTo>
                <a:lnTo>
                  <a:pt x="1081088" y="452438"/>
                </a:lnTo>
                <a:lnTo>
                  <a:pt x="1214438" y="533400"/>
                </a:lnTo>
                <a:lnTo>
                  <a:pt x="1447800" y="600075"/>
                </a:lnTo>
                <a:lnTo>
                  <a:pt x="1476375" y="638175"/>
                </a:lnTo>
                <a:lnTo>
                  <a:pt x="0" y="623888"/>
                </a:lnTo>
                <a:close/>
              </a:path>
            </a:pathLst>
          </a:custGeom>
          <a:solidFill>
            <a:srgbClr val="FFC000">
              <a:alpha val="70000"/>
            </a:srgbClr>
          </a:solidFill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9" name="Volný tvar 8"/>
          <p:cNvSpPr/>
          <p:nvPr/>
        </p:nvSpPr>
        <p:spPr>
          <a:xfrm>
            <a:off x="1497793" y="3917629"/>
            <a:ext cx="762000" cy="1928812"/>
          </a:xfrm>
          <a:custGeom>
            <a:avLst/>
            <a:gdLst>
              <a:gd name="connsiteX0" fmla="*/ 0 w 762000"/>
              <a:gd name="connsiteY0" fmla="*/ 1928812 h 1928812"/>
              <a:gd name="connsiteX1" fmla="*/ 0 w 762000"/>
              <a:gd name="connsiteY1" fmla="*/ 990600 h 1928812"/>
              <a:gd name="connsiteX2" fmla="*/ 47625 w 762000"/>
              <a:gd name="connsiteY2" fmla="*/ 533400 h 1928812"/>
              <a:gd name="connsiteX3" fmla="*/ 85725 w 762000"/>
              <a:gd name="connsiteY3" fmla="*/ 180975 h 1928812"/>
              <a:gd name="connsiteX4" fmla="*/ 123825 w 762000"/>
              <a:gd name="connsiteY4" fmla="*/ 0 h 1928812"/>
              <a:gd name="connsiteX5" fmla="*/ 152400 w 762000"/>
              <a:gd name="connsiteY5" fmla="*/ 4762 h 1928812"/>
              <a:gd name="connsiteX6" fmla="*/ 195262 w 762000"/>
              <a:gd name="connsiteY6" fmla="*/ 171450 h 1928812"/>
              <a:gd name="connsiteX7" fmla="*/ 242887 w 762000"/>
              <a:gd name="connsiteY7" fmla="*/ 481012 h 1928812"/>
              <a:gd name="connsiteX8" fmla="*/ 290512 w 762000"/>
              <a:gd name="connsiteY8" fmla="*/ 695325 h 1928812"/>
              <a:gd name="connsiteX9" fmla="*/ 328612 w 762000"/>
              <a:gd name="connsiteY9" fmla="*/ 881062 h 1928812"/>
              <a:gd name="connsiteX10" fmla="*/ 376237 w 762000"/>
              <a:gd name="connsiteY10" fmla="*/ 1076325 h 1928812"/>
              <a:gd name="connsiteX11" fmla="*/ 400050 w 762000"/>
              <a:gd name="connsiteY11" fmla="*/ 1133475 h 1928812"/>
              <a:gd name="connsiteX12" fmla="*/ 490537 w 762000"/>
              <a:gd name="connsiteY12" fmla="*/ 1200150 h 1928812"/>
              <a:gd name="connsiteX13" fmla="*/ 561975 w 762000"/>
              <a:gd name="connsiteY13" fmla="*/ 1347787 h 1928812"/>
              <a:gd name="connsiteX14" fmla="*/ 676275 w 762000"/>
              <a:gd name="connsiteY14" fmla="*/ 1557337 h 1928812"/>
              <a:gd name="connsiteX15" fmla="*/ 728662 w 762000"/>
              <a:gd name="connsiteY15" fmla="*/ 1600200 h 1928812"/>
              <a:gd name="connsiteX16" fmla="*/ 762000 w 762000"/>
              <a:gd name="connsiteY16" fmla="*/ 1604962 h 1928812"/>
              <a:gd name="connsiteX17" fmla="*/ 752475 w 762000"/>
              <a:gd name="connsiteY17" fmla="*/ 1924050 h 1928812"/>
              <a:gd name="connsiteX18" fmla="*/ 0 w 762000"/>
              <a:gd name="connsiteY18" fmla="*/ 1928812 h 1928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762000" h="1928812">
                <a:moveTo>
                  <a:pt x="0" y="1928812"/>
                </a:moveTo>
                <a:lnTo>
                  <a:pt x="0" y="990600"/>
                </a:lnTo>
                <a:lnTo>
                  <a:pt x="47625" y="533400"/>
                </a:lnTo>
                <a:lnTo>
                  <a:pt x="85725" y="180975"/>
                </a:lnTo>
                <a:lnTo>
                  <a:pt x="123825" y="0"/>
                </a:lnTo>
                <a:lnTo>
                  <a:pt x="152400" y="4762"/>
                </a:lnTo>
                <a:lnTo>
                  <a:pt x="195262" y="171450"/>
                </a:lnTo>
                <a:lnTo>
                  <a:pt x="242887" y="481012"/>
                </a:lnTo>
                <a:lnTo>
                  <a:pt x="290512" y="695325"/>
                </a:lnTo>
                <a:lnTo>
                  <a:pt x="328612" y="881062"/>
                </a:lnTo>
                <a:lnTo>
                  <a:pt x="376237" y="1076325"/>
                </a:lnTo>
                <a:lnTo>
                  <a:pt x="400050" y="1133475"/>
                </a:lnTo>
                <a:lnTo>
                  <a:pt x="490537" y="1200150"/>
                </a:lnTo>
                <a:lnTo>
                  <a:pt x="561975" y="1347787"/>
                </a:lnTo>
                <a:lnTo>
                  <a:pt x="676275" y="1557337"/>
                </a:lnTo>
                <a:lnTo>
                  <a:pt x="728662" y="1600200"/>
                </a:lnTo>
                <a:lnTo>
                  <a:pt x="762000" y="1604962"/>
                </a:lnTo>
                <a:lnTo>
                  <a:pt x="752475" y="1924050"/>
                </a:lnTo>
                <a:lnTo>
                  <a:pt x="0" y="1928812"/>
                </a:lnTo>
                <a:close/>
              </a:path>
            </a:pathLst>
          </a:custGeom>
          <a:solidFill>
            <a:srgbClr val="92D050">
              <a:alpha val="70000"/>
            </a:srgbClr>
          </a:solidFill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10" name="Volný tvar 9"/>
          <p:cNvSpPr/>
          <p:nvPr/>
        </p:nvSpPr>
        <p:spPr>
          <a:xfrm>
            <a:off x="1508695" y="1464941"/>
            <a:ext cx="809625" cy="1595438"/>
          </a:xfrm>
          <a:custGeom>
            <a:avLst/>
            <a:gdLst>
              <a:gd name="connsiteX0" fmla="*/ 809625 w 809625"/>
              <a:gd name="connsiteY0" fmla="*/ 1585913 h 1595438"/>
              <a:gd name="connsiteX1" fmla="*/ 685800 w 809625"/>
              <a:gd name="connsiteY1" fmla="*/ 1452563 h 1595438"/>
              <a:gd name="connsiteX2" fmla="*/ 614362 w 809625"/>
              <a:gd name="connsiteY2" fmla="*/ 1390650 h 1595438"/>
              <a:gd name="connsiteX3" fmla="*/ 528637 w 809625"/>
              <a:gd name="connsiteY3" fmla="*/ 1390650 h 1595438"/>
              <a:gd name="connsiteX4" fmla="*/ 471487 w 809625"/>
              <a:gd name="connsiteY4" fmla="*/ 1323975 h 1595438"/>
              <a:gd name="connsiteX5" fmla="*/ 390525 w 809625"/>
              <a:gd name="connsiteY5" fmla="*/ 1152525 h 1595438"/>
              <a:gd name="connsiteX6" fmla="*/ 361950 w 809625"/>
              <a:gd name="connsiteY6" fmla="*/ 1023938 h 1595438"/>
              <a:gd name="connsiteX7" fmla="*/ 323850 w 809625"/>
              <a:gd name="connsiteY7" fmla="*/ 700088 h 1595438"/>
              <a:gd name="connsiteX8" fmla="*/ 280987 w 809625"/>
              <a:gd name="connsiteY8" fmla="*/ 276225 h 1595438"/>
              <a:gd name="connsiteX9" fmla="*/ 242887 w 809625"/>
              <a:gd name="connsiteY9" fmla="*/ 71438 h 1595438"/>
              <a:gd name="connsiteX10" fmla="*/ 176212 w 809625"/>
              <a:gd name="connsiteY10" fmla="*/ 4763 h 1595438"/>
              <a:gd name="connsiteX11" fmla="*/ 138112 w 809625"/>
              <a:gd name="connsiteY11" fmla="*/ 0 h 1595438"/>
              <a:gd name="connsiteX12" fmla="*/ 100012 w 809625"/>
              <a:gd name="connsiteY12" fmla="*/ 119063 h 1595438"/>
              <a:gd name="connsiteX13" fmla="*/ 66675 w 809625"/>
              <a:gd name="connsiteY13" fmla="*/ 361950 h 1595438"/>
              <a:gd name="connsiteX14" fmla="*/ 0 w 809625"/>
              <a:gd name="connsiteY14" fmla="*/ 1076325 h 1595438"/>
              <a:gd name="connsiteX15" fmla="*/ 0 w 809625"/>
              <a:gd name="connsiteY15" fmla="*/ 1595438 h 1595438"/>
              <a:gd name="connsiteX16" fmla="*/ 809625 w 809625"/>
              <a:gd name="connsiteY16" fmla="*/ 1585913 h 1595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809625" h="1595438">
                <a:moveTo>
                  <a:pt x="809625" y="1585913"/>
                </a:moveTo>
                <a:lnTo>
                  <a:pt x="685800" y="1452563"/>
                </a:lnTo>
                <a:lnTo>
                  <a:pt x="614362" y="1390650"/>
                </a:lnTo>
                <a:lnTo>
                  <a:pt x="528637" y="1390650"/>
                </a:lnTo>
                <a:lnTo>
                  <a:pt x="471487" y="1323975"/>
                </a:lnTo>
                <a:lnTo>
                  <a:pt x="390525" y="1152525"/>
                </a:lnTo>
                <a:lnTo>
                  <a:pt x="361950" y="1023938"/>
                </a:lnTo>
                <a:lnTo>
                  <a:pt x="323850" y="700088"/>
                </a:lnTo>
                <a:lnTo>
                  <a:pt x="280987" y="276225"/>
                </a:lnTo>
                <a:lnTo>
                  <a:pt x="242887" y="71438"/>
                </a:lnTo>
                <a:lnTo>
                  <a:pt x="176212" y="4763"/>
                </a:lnTo>
                <a:lnTo>
                  <a:pt x="138112" y="0"/>
                </a:lnTo>
                <a:lnTo>
                  <a:pt x="100012" y="119063"/>
                </a:lnTo>
                <a:lnTo>
                  <a:pt x="66675" y="361950"/>
                </a:lnTo>
                <a:lnTo>
                  <a:pt x="0" y="1076325"/>
                </a:lnTo>
                <a:lnTo>
                  <a:pt x="0" y="1595438"/>
                </a:lnTo>
                <a:lnTo>
                  <a:pt x="809625" y="1585913"/>
                </a:lnTo>
                <a:close/>
              </a:path>
            </a:pathLst>
          </a:custGeom>
          <a:solidFill>
            <a:srgbClr val="92D050">
              <a:alpha val="70000"/>
            </a:srgbClr>
          </a:solidFill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28" name="TextovéPole 27"/>
          <p:cNvSpPr txBox="1"/>
          <p:nvPr/>
        </p:nvSpPr>
        <p:spPr>
          <a:xfrm rot="16200000">
            <a:off x="7602826" y="4494312"/>
            <a:ext cx="2049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Systolický tlak</a:t>
            </a:r>
            <a:endParaRPr lang="cs-CZ" sz="2400" dirty="0"/>
          </a:p>
        </p:txBody>
      </p:sp>
      <p:sp>
        <p:nvSpPr>
          <p:cNvPr id="29" name="TextovéPole 28"/>
          <p:cNvSpPr txBox="1"/>
          <p:nvPr/>
        </p:nvSpPr>
        <p:spPr>
          <a:xfrm rot="16200000">
            <a:off x="7261667" y="1406079"/>
            <a:ext cx="27525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RR intervaly</a:t>
            </a:r>
            <a:endParaRPr lang="cs-CZ" sz="2400" dirty="0"/>
          </a:p>
        </p:txBody>
      </p:sp>
      <p:sp>
        <p:nvSpPr>
          <p:cNvPr id="30" name="Volný tvar 29"/>
          <p:cNvSpPr/>
          <p:nvPr/>
        </p:nvSpPr>
        <p:spPr>
          <a:xfrm>
            <a:off x="1514001" y="1462897"/>
            <a:ext cx="6882963" cy="1597483"/>
          </a:xfrm>
          <a:custGeom>
            <a:avLst/>
            <a:gdLst>
              <a:gd name="connsiteX0" fmla="*/ 0 w 3794078"/>
              <a:gd name="connsiteY0" fmla="*/ 956140 h 2774345"/>
              <a:gd name="connsiteX1" fmla="*/ 54591 w 3794078"/>
              <a:gd name="connsiteY1" fmla="*/ 260104 h 2774345"/>
              <a:gd name="connsiteX2" fmla="*/ 68239 w 3794078"/>
              <a:gd name="connsiteY2" fmla="*/ 797 h 2774345"/>
              <a:gd name="connsiteX3" fmla="*/ 136478 w 3794078"/>
              <a:gd name="connsiteY3" fmla="*/ 328343 h 2774345"/>
              <a:gd name="connsiteX4" fmla="*/ 204717 w 3794078"/>
              <a:gd name="connsiteY4" fmla="*/ 1706767 h 2774345"/>
              <a:gd name="connsiteX5" fmla="*/ 313899 w 3794078"/>
              <a:gd name="connsiteY5" fmla="*/ 2498337 h 2774345"/>
              <a:gd name="connsiteX6" fmla="*/ 341194 w 3794078"/>
              <a:gd name="connsiteY6" fmla="*/ 2484689 h 2774345"/>
              <a:gd name="connsiteX7" fmla="*/ 504967 w 3794078"/>
              <a:gd name="connsiteY7" fmla="*/ 2416451 h 2774345"/>
              <a:gd name="connsiteX8" fmla="*/ 559558 w 3794078"/>
              <a:gd name="connsiteY8" fmla="*/ 2484689 h 2774345"/>
              <a:gd name="connsiteX9" fmla="*/ 614149 w 3794078"/>
              <a:gd name="connsiteY9" fmla="*/ 2361860 h 2774345"/>
              <a:gd name="connsiteX10" fmla="*/ 791570 w 3794078"/>
              <a:gd name="connsiteY10" fmla="*/ 1938779 h 2774345"/>
              <a:gd name="connsiteX11" fmla="*/ 846161 w 3794078"/>
              <a:gd name="connsiteY11" fmla="*/ 2198086 h 2774345"/>
              <a:gd name="connsiteX12" fmla="*/ 982639 w 3794078"/>
              <a:gd name="connsiteY12" fmla="*/ 2539281 h 2774345"/>
              <a:gd name="connsiteX13" fmla="*/ 1078173 w 3794078"/>
              <a:gd name="connsiteY13" fmla="*/ 2443746 h 2774345"/>
              <a:gd name="connsiteX14" fmla="*/ 1173708 w 3794078"/>
              <a:gd name="connsiteY14" fmla="*/ 2498337 h 2774345"/>
              <a:gd name="connsiteX15" fmla="*/ 1255594 w 3794078"/>
              <a:gd name="connsiteY15" fmla="*/ 2389155 h 2774345"/>
              <a:gd name="connsiteX16" fmla="*/ 1528549 w 3794078"/>
              <a:gd name="connsiteY16" fmla="*/ 2621167 h 2774345"/>
              <a:gd name="connsiteX17" fmla="*/ 1665027 w 3794078"/>
              <a:gd name="connsiteY17" fmla="*/ 2457394 h 2774345"/>
              <a:gd name="connsiteX18" fmla="*/ 1924335 w 3794078"/>
              <a:gd name="connsiteY18" fmla="*/ 2730349 h 2774345"/>
              <a:gd name="connsiteX19" fmla="*/ 2251881 w 3794078"/>
              <a:gd name="connsiteY19" fmla="*/ 2730349 h 2774345"/>
              <a:gd name="connsiteX20" fmla="*/ 2361063 w 3794078"/>
              <a:gd name="connsiteY20" fmla="*/ 2307269 h 2774345"/>
              <a:gd name="connsiteX21" fmla="*/ 2456597 w 3794078"/>
              <a:gd name="connsiteY21" fmla="*/ 1351925 h 2774345"/>
              <a:gd name="connsiteX22" fmla="*/ 2470245 w 3794078"/>
              <a:gd name="connsiteY22" fmla="*/ 1297334 h 2774345"/>
              <a:gd name="connsiteX23" fmla="*/ 2552132 w 3794078"/>
              <a:gd name="connsiteY23" fmla="*/ 1966075 h 2774345"/>
              <a:gd name="connsiteX24" fmla="*/ 2606723 w 3794078"/>
              <a:gd name="connsiteY24" fmla="*/ 2511985 h 2774345"/>
              <a:gd name="connsiteX25" fmla="*/ 2729552 w 3794078"/>
              <a:gd name="connsiteY25" fmla="*/ 2716701 h 2774345"/>
              <a:gd name="connsiteX26" fmla="*/ 3794078 w 3794078"/>
              <a:gd name="connsiteY26" fmla="*/ 2716701 h 2774345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313899 w 3794078"/>
              <a:gd name="connsiteY5" fmla="*/ 2479405 h 2755413"/>
              <a:gd name="connsiteX6" fmla="*/ 341194 w 3794078"/>
              <a:gd name="connsiteY6" fmla="*/ 2465757 h 2755413"/>
              <a:gd name="connsiteX7" fmla="*/ 504967 w 3794078"/>
              <a:gd name="connsiteY7" fmla="*/ 2397519 h 2755413"/>
              <a:gd name="connsiteX8" fmla="*/ 559558 w 3794078"/>
              <a:gd name="connsiteY8" fmla="*/ 2465757 h 2755413"/>
              <a:gd name="connsiteX9" fmla="*/ 614149 w 3794078"/>
              <a:gd name="connsiteY9" fmla="*/ 2342928 h 2755413"/>
              <a:gd name="connsiteX10" fmla="*/ 791570 w 3794078"/>
              <a:gd name="connsiteY10" fmla="*/ 1919847 h 2755413"/>
              <a:gd name="connsiteX11" fmla="*/ 846161 w 3794078"/>
              <a:gd name="connsiteY11" fmla="*/ 2179154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41194 w 3794078"/>
              <a:gd name="connsiteY6" fmla="*/ 2465757 h 2755413"/>
              <a:gd name="connsiteX7" fmla="*/ 504967 w 3794078"/>
              <a:gd name="connsiteY7" fmla="*/ 2397519 h 2755413"/>
              <a:gd name="connsiteX8" fmla="*/ 559558 w 3794078"/>
              <a:gd name="connsiteY8" fmla="*/ 2465757 h 2755413"/>
              <a:gd name="connsiteX9" fmla="*/ 614149 w 3794078"/>
              <a:gd name="connsiteY9" fmla="*/ 2342928 h 2755413"/>
              <a:gd name="connsiteX10" fmla="*/ 791570 w 3794078"/>
              <a:gd name="connsiteY10" fmla="*/ 1919847 h 2755413"/>
              <a:gd name="connsiteX11" fmla="*/ 846161 w 3794078"/>
              <a:gd name="connsiteY11" fmla="*/ 2179154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504967 w 3794078"/>
              <a:gd name="connsiteY7" fmla="*/ 2397519 h 2755413"/>
              <a:gd name="connsiteX8" fmla="*/ 559558 w 3794078"/>
              <a:gd name="connsiteY8" fmla="*/ 2465757 h 2755413"/>
              <a:gd name="connsiteX9" fmla="*/ 614149 w 3794078"/>
              <a:gd name="connsiteY9" fmla="*/ 2342928 h 2755413"/>
              <a:gd name="connsiteX10" fmla="*/ 791570 w 3794078"/>
              <a:gd name="connsiteY10" fmla="*/ 1919847 h 2755413"/>
              <a:gd name="connsiteX11" fmla="*/ 846161 w 3794078"/>
              <a:gd name="connsiteY11" fmla="*/ 2179154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59558 w 3794078"/>
              <a:gd name="connsiteY8" fmla="*/ 2465757 h 2755413"/>
              <a:gd name="connsiteX9" fmla="*/ 614149 w 3794078"/>
              <a:gd name="connsiteY9" fmla="*/ 2342928 h 2755413"/>
              <a:gd name="connsiteX10" fmla="*/ 791570 w 3794078"/>
              <a:gd name="connsiteY10" fmla="*/ 1919847 h 2755413"/>
              <a:gd name="connsiteX11" fmla="*/ 846161 w 3794078"/>
              <a:gd name="connsiteY11" fmla="*/ 2179154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95277 w 3794078"/>
              <a:gd name="connsiteY8" fmla="*/ 2511000 h 2755413"/>
              <a:gd name="connsiteX9" fmla="*/ 614149 w 3794078"/>
              <a:gd name="connsiteY9" fmla="*/ 2342928 h 2755413"/>
              <a:gd name="connsiteX10" fmla="*/ 791570 w 3794078"/>
              <a:gd name="connsiteY10" fmla="*/ 1919847 h 2755413"/>
              <a:gd name="connsiteX11" fmla="*/ 846161 w 3794078"/>
              <a:gd name="connsiteY11" fmla="*/ 2179154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95277 w 3794078"/>
              <a:gd name="connsiteY8" fmla="*/ 2511000 h 2755413"/>
              <a:gd name="connsiteX9" fmla="*/ 671299 w 3794078"/>
              <a:gd name="connsiteY9" fmla="*/ 2311971 h 2755413"/>
              <a:gd name="connsiteX10" fmla="*/ 791570 w 3794078"/>
              <a:gd name="connsiteY10" fmla="*/ 1919847 h 2755413"/>
              <a:gd name="connsiteX11" fmla="*/ 846161 w 3794078"/>
              <a:gd name="connsiteY11" fmla="*/ 2179154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95277 w 3794078"/>
              <a:gd name="connsiteY8" fmla="*/ 2511000 h 2755413"/>
              <a:gd name="connsiteX9" fmla="*/ 671299 w 3794078"/>
              <a:gd name="connsiteY9" fmla="*/ 2311971 h 2755413"/>
              <a:gd name="connsiteX10" fmla="*/ 789189 w 3794078"/>
              <a:gd name="connsiteY10" fmla="*/ 1874603 h 2755413"/>
              <a:gd name="connsiteX11" fmla="*/ 846161 w 3794078"/>
              <a:gd name="connsiteY11" fmla="*/ 2179154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95277 w 3794078"/>
              <a:gd name="connsiteY8" fmla="*/ 2511000 h 2755413"/>
              <a:gd name="connsiteX9" fmla="*/ 671299 w 3794078"/>
              <a:gd name="connsiteY9" fmla="*/ 2311971 h 2755413"/>
              <a:gd name="connsiteX10" fmla="*/ 789189 w 3794078"/>
              <a:gd name="connsiteY10" fmla="*/ 1874603 h 2755413"/>
              <a:gd name="connsiteX11" fmla="*/ 881880 w 3794078"/>
              <a:gd name="connsiteY11" fmla="*/ 2148198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95277 w 3794078"/>
              <a:gd name="connsiteY8" fmla="*/ 2511000 h 2755413"/>
              <a:gd name="connsiteX9" fmla="*/ 671299 w 3794078"/>
              <a:gd name="connsiteY9" fmla="*/ 2311971 h 2755413"/>
              <a:gd name="connsiteX10" fmla="*/ 789189 w 3794078"/>
              <a:gd name="connsiteY10" fmla="*/ 1874603 h 2755413"/>
              <a:gd name="connsiteX11" fmla="*/ 881880 w 3794078"/>
              <a:gd name="connsiteY11" fmla="*/ 2148198 h 2755413"/>
              <a:gd name="connsiteX12" fmla="*/ 954064 w 3794078"/>
              <a:gd name="connsiteY12" fmla="*/ 253939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95277 w 3794078"/>
              <a:gd name="connsiteY8" fmla="*/ 2511000 h 2755413"/>
              <a:gd name="connsiteX9" fmla="*/ 671299 w 3794078"/>
              <a:gd name="connsiteY9" fmla="*/ 2311971 h 2755413"/>
              <a:gd name="connsiteX10" fmla="*/ 789189 w 3794078"/>
              <a:gd name="connsiteY10" fmla="*/ 1874603 h 2755413"/>
              <a:gd name="connsiteX11" fmla="*/ 881880 w 3794078"/>
              <a:gd name="connsiteY11" fmla="*/ 2148198 h 2755413"/>
              <a:gd name="connsiteX12" fmla="*/ 954064 w 3794078"/>
              <a:gd name="connsiteY12" fmla="*/ 2539399 h 2755413"/>
              <a:gd name="connsiteX13" fmla="*/ 1073410 w 3794078"/>
              <a:gd name="connsiteY13" fmla="*/ 2441482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95277 w 3794078"/>
              <a:gd name="connsiteY8" fmla="*/ 2511000 h 2755413"/>
              <a:gd name="connsiteX9" fmla="*/ 671299 w 3794078"/>
              <a:gd name="connsiteY9" fmla="*/ 2311971 h 2755413"/>
              <a:gd name="connsiteX10" fmla="*/ 789189 w 3794078"/>
              <a:gd name="connsiteY10" fmla="*/ 1874603 h 2755413"/>
              <a:gd name="connsiteX11" fmla="*/ 881880 w 3794078"/>
              <a:gd name="connsiteY11" fmla="*/ 2148198 h 2755413"/>
              <a:gd name="connsiteX12" fmla="*/ 954064 w 3794078"/>
              <a:gd name="connsiteY12" fmla="*/ 2539399 h 2755413"/>
              <a:gd name="connsiteX13" fmla="*/ 1073410 w 3794078"/>
              <a:gd name="connsiteY13" fmla="*/ 2441482 h 2755413"/>
              <a:gd name="connsiteX14" fmla="*/ 1173708 w 3794078"/>
              <a:gd name="connsiteY14" fmla="*/ 2479405 h 2755413"/>
              <a:gd name="connsiteX15" fmla="*/ 1305600 w 3794078"/>
              <a:gd name="connsiteY15" fmla="*/ 2398798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1857"/>
              <a:gd name="connsiteX1" fmla="*/ 54591 w 3794078"/>
              <a:gd name="connsiteY1" fmla="*/ 241172 h 2751857"/>
              <a:gd name="connsiteX2" fmla="*/ 92052 w 3794078"/>
              <a:gd name="connsiteY2" fmla="*/ 915 h 2751857"/>
              <a:gd name="connsiteX3" fmla="*/ 136478 w 3794078"/>
              <a:gd name="connsiteY3" fmla="*/ 309411 h 2751857"/>
              <a:gd name="connsiteX4" fmla="*/ 204717 w 3794078"/>
              <a:gd name="connsiteY4" fmla="*/ 1687835 h 2751857"/>
              <a:gd name="connsiteX5" fmla="*/ 247224 w 3794078"/>
              <a:gd name="connsiteY5" fmla="*/ 2353198 h 2751857"/>
              <a:gd name="connsiteX6" fmla="*/ 338813 w 3794078"/>
              <a:gd name="connsiteY6" fmla="*/ 2480045 h 2751857"/>
              <a:gd name="connsiteX7" fmla="*/ 488298 w 3794078"/>
              <a:gd name="connsiteY7" fmla="*/ 2426094 h 2751857"/>
              <a:gd name="connsiteX8" fmla="*/ 595277 w 3794078"/>
              <a:gd name="connsiteY8" fmla="*/ 2511000 h 2751857"/>
              <a:gd name="connsiteX9" fmla="*/ 671299 w 3794078"/>
              <a:gd name="connsiteY9" fmla="*/ 2311971 h 2751857"/>
              <a:gd name="connsiteX10" fmla="*/ 789189 w 3794078"/>
              <a:gd name="connsiteY10" fmla="*/ 1874603 h 2751857"/>
              <a:gd name="connsiteX11" fmla="*/ 881880 w 3794078"/>
              <a:gd name="connsiteY11" fmla="*/ 2148198 h 2751857"/>
              <a:gd name="connsiteX12" fmla="*/ 954064 w 3794078"/>
              <a:gd name="connsiteY12" fmla="*/ 2539399 h 2751857"/>
              <a:gd name="connsiteX13" fmla="*/ 1073410 w 3794078"/>
              <a:gd name="connsiteY13" fmla="*/ 2441482 h 2751857"/>
              <a:gd name="connsiteX14" fmla="*/ 1173708 w 3794078"/>
              <a:gd name="connsiteY14" fmla="*/ 2479405 h 2751857"/>
              <a:gd name="connsiteX15" fmla="*/ 1305600 w 3794078"/>
              <a:gd name="connsiteY15" fmla="*/ 2398798 h 2751857"/>
              <a:gd name="connsiteX16" fmla="*/ 1528549 w 3794078"/>
              <a:gd name="connsiteY16" fmla="*/ 2602235 h 2751857"/>
              <a:gd name="connsiteX17" fmla="*/ 1676933 w 3794078"/>
              <a:gd name="connsiteY17" fmla="*/ 2505137 h 2751857"/>
              <a:gd name="connsiteX18" fmla="*/ 1924335 w 3794078"/>
              <a:gd name="connsiteY18" fmla="*/ 2711417 h 2751857"/>
              <a:gd name="connsiteX19" fmla="*/ 2251881 w 3794078"/>
              <a:gd name="connsiteY19" fmla="*/ 2711417 h 2751857"/>
              <a:gd name="connsiteX20" fmla="*/ 2361063 w 3794078"/>
              <a:gd name="connsiteY20" fmla="*/ 2288337 h 2751857"/>
              <a:gd name="connsiteX21" fmla="*/ 2456597 w 3794078"/>
              <a:gd name="connsiteY21" fmla="*/ 1332993 h 2751857"/>
              <a:gd name="connsiteX22" fmla="*/ 2470245 w 3794078"/>
              <a:gd name="connsiteY22" fmla="*/ 1278402 h 2751857"/>
              <a:gd name="connsiteX23" fmla="*/ 2552132 w 3794078"/>
              <a:gd name="connsiteY23" fmla="*/ 1947143 h 2751857"/>
              <a:gd name="connsiteX24" fmla="*/ 2606723 w 3794078"/>
              <a:gd name="connsiteY24" fmla="*/ 2493053 h 2751857"/>
              <a:gd name="connsiteX25" fmla="*/ 2729552 w 3794078"/>
              <a:gd name="connsiteY25" fmla="*/ 2697769 h 2751857"/>
              <a:gd name="connsiteX26" fmla="*/ 3794078 w 3794078"/>
              <a:gd name="connsiteY26" fmla="*/ 2697769 h 2751857"/>
              <a:gd name="connsiteX0" fmla="*/ 0 w 3794078"/>
              <a:gd name="connsiteY0" fmla="*/ 937208 h 2740886"/>
              <a:gd name="connsiteX1" fmla="*/ 54591 w 3794078"/>
              <a:gd name="connsiteY1" fmla="*/ 241172 h 2740886"/>
              <a:gd name="connsiteX2" fmla="*/ 92052 w 3794078"/>
              <a:gd name="connsiteY2" fmla="*/ 915 h 2740886"/>
              <a:gd name="connsiteX3" fmla="*/ 136478 w 3794078"/>
              <a:gd name="connsiteY3" fmla="*/ 309411 h 2740886"/>
              <a:gd name="connsiteX4" fmla="*/ 204717 w 3794078"/>
              <a:gd name="connsiteY4" fmla="*/ 1687835 h 2740886"/>
              <a:gd name="connsiteX5" fmla="*/ 247224 w 3794078"/>
              <a:gd name="connsiteY5" fmla="*/ 2353198 h 2740886"/>
              <a:gd name="connsiteX6" fmla="*/ 338813 w 3794078"/>
              <a:gd name="connsiteY6" fmla="*/ 2480045 h 2740886"/>
              <a:gd name="connsiteX7" fmla="*/ 488298 w 3794078"/>
              <a:gd name="connsiteY7" fmla="*/ 2426094 h 2740886"/>
              <a:gd name="connsiteX8" fmla="*/ 595277 w 3794078"/>
              <a:gd name="connsiteY8" fmla="*/ 2511000 h 2740886"/>
              <a:gd name="connsiteX9" fmla="*/ 671299 w 3794078"/>
              <a:gd name="connsiteY9" fmla="*/ 2311971 h 2740886"/>
              <a:gd name="connsiteX10" fmla="*/ 789189 w 3794078"/>
              <a:gd name="connsiteY10" fmla="*/ 1874603 h 2740886"/>
              <a:gd name="connsiteX11" fmla="*/ 881880 w 3794078"/>
              <a:gd name="connsiteY11" fmla="*/ 2148198 h 2740886"/>
              <a:gd name="connsiteX12" fmla="*/ 954064 w 3794078"/>
              <a:gd name="connsiteY12" fmla="*/ 2539399 h 2740886"/>
              <a:gd name="connsiteX13" fmla="*/ 1073410 w 3794078"/>
              <a:gd name="connsiteY13" fmla="*/ 2441482 h 2740886"/>
              <a:gd name="connsiteX14" fmla="*/ 1173708 w 3794078"/>
              <a:gd name="connsiteY14" fmla="*/ 2479405 h 2740886"/>
              <a:gd name="connsiteX15" fmla="*/ 1305600 w 3794078"/>
              <a:gd name="connsiteY15" fmla="*/ 2398798 h 2740886"/>
              <a:gd name="connsiteX16" fmla="*/ 1528549 w 3794078"/>
              <a:gd name="connsiteY16" fmla="*/ 2602235 h 2740886"/>
              <a:gd name="connsiteX17" fmla="*/ 1676933 w 3794078"/>
              <a:gd name="connsiteY17" fmla="*/ 2505137 h 2740886"/>
              <a:gd name="connsiteX18" fmla="*/ 1933860 w 3794078"/>
              <a:gd name="connsiteY18" fmla="*/ 2682842 h 2740886"/>
              <a:gd name="connsiteX19" fmla="*/ 2251881 w 3794078"/>
              <a:gd name="connsiteY19" fmla="*/ 2711417 h 2740886"/>
              <a:gd name="connsiteX20" fmla="*/ 2361063 w 3794078"/>
              <a:gd name="connsiteY20" fmla="*/ 2288337 h 2740886"/>
              <a:gd name="connsiteX21" fmla="*/ 2456597 w 3794078"/>
              <a:gd name="connsiteY21" fmla="*/ 1332993 h 2740886"/>
              <a:gd name="connsiteX22" fmla="*/ 2470245 w 3794078"/>
              <a:gd name="connsiteY22" fmla="*/ 1278402 h 2740886"/>
              <a:gd name="connsiteX23" fmla="*/ 2552132 w 3794078"/>
              <a:gd name="connsiteY23" fmla="*/ 1947143 h 2740886"/>
              <a:gd name="connsiteX24" fmla="*/ 2606723 w 3794078"/>
              <a:gd name="connsiteY24" fmla="*/ 2493053 h 2740886"/>
              <a:gd name="connsiteX25" fmla="*/ 2729552 w 3794078"/>
              <a:gd name="connsiteY25" fmla="*/ 2697769 h 2740886"/>
              <a:gd name="connsiteX26" fmla="*/ 3794078 w 3794078"/>
              <a:gd name="connsiteY26" fmla="*/ 2697769 h 2740886"/>
              <a:gd name="connsiteX0" fmla="*/ 0 w 3794078"/>
              <a:gd name="connsiteY0" fmla="*/ 937208 h 2719808"/>
              <a:gd name="connsiteX1" fmla="*/ 54591 w 3794078"/>
              <a:gd name="connsiteY1" fmla="*/ 241172 h 2719808"/>
              <a:gd name="connsiteX2" fmla="*/ 92052 w 3794078"/>
              <a:gd name="connsiteY2" fmla="*/ 915 h 2719808"/>
              <a:gd name="connsiteX3" fmla="*/ 136478 w 3794078"/>
              <a:gd name="connsiteY3" fmla="*/ 309411 h 2719808"/>
              <a:gd name="connsiteX4" fmla="*/ 204717 w 3794078"/>
              <a:gd name="connsiteY4" fmla="*/ 1687835 h 2719808"/>
              <a:gd name="connsiteX5" fmla="*/ 247224 w 3794078"/>
              <a:gd name="connsiteY5" fmla="*/ 2353198 h 2719808"/>
              <a:gd name="connsiteX6" fmla="*/ 338813 w 3794078"/>
              <a:gd name="connsiteY6" fmla="*/ 2480045 h 2719808"/>
              <a:gd name="connsiteX7" fmla="*/ 488298 w 3794078"/>
              <a:gd name="connsiteY7" fmla="*/ 2426094 h 2719808"/>
              <a:gd name="connsiteX8" fmla="*/ 595277 w 3794078"/>
              <a:gd name="connsiteY8" fmla="*/ 2511000 h 2719808"/>
              <a:gd name="connsiteX9" fmla="*/ 671299 w 3794078"/>
              <a:gd name="connsiteY9" fmla="*/ 2311971 h 2719808"/>
              <a:gd name="connsiteX10" fmla="*/ 789189 w 3794078"/>
              <a:gd name="connsiteY10" fmla="*/ 1874603 h 2719808"/>
              <a:gd name="connsiteX11" fmla="*/ 881880 w 3794078"/>
              <a:gd name="connsiteY11" fmla="*/ 2148198 h 2719808"/>
              <a:gd name="connsiteX12" fmla="*/ 954064 w 3794078"/>
              <a:gd name="connsiteY12" fmla="*/ 2539399 h 2719808"/>
              <a:gd name="connsiteX13" fmla="*/ 1073410 w 3794078"/>
              <a:gd name="connsiteY13" fmla="*/ 2441482 h 2719808"/>
              <a:gd name="connsiteX14" fmla="*/ 1173708 w 3794078"/>
              <a:gd name="connsiteY14" fmla="*/ 2479405 h 2719808"/>
              <a:gd name="connsiteX15" fmla="*/ 1305600 w 3794078"/>
              <a:gd name="connsiteY15" fmla="*/ 2398798 h 2719808"/>
              <a:gd name="connsiteX16" fmla="*/ 1528549 w 3794078"/>
              <a:gd name="connsiteY16" fmla="*/ 2602235 h 2719808"/>
              <a:gd name="connsiteX17" fmla="*/ 1676933 w 3794078"/>
              <a:gd name="connsiteY17" fmla="*/ 2505137 h 2719808"/>
              <a:gd name="connsiteX18" fmla="*/ 1933860 w 3794078"/>
              <a:gd name="connsiteY18" fmla="*/ 2682842 h 2719808"/>
              <a:gd name="connsiteX19" fmla="*/ 2325700 w 3794078"/>
              <a:gd name="connsiteY19" fmla="*/ 2682842 h 2719808"/>
              <a:gd name="connsiteX20" fmla="*/ 2361063 w 3794078"/>
              <a:gd name="connsiteY20" fmla="*/ 2288337 h 2719808"/>
              <a:gd name="connsiteX21" fmla="*/ 2456597 w 3794078"/>
              <a:gd name="connsiteY21" fmla="*/ 1332993 h 2719808"/>
              <a:gd name="connsiteX22" fmla="*/ 2470245 w 3794078"/>
              <a:gd name="connsiteY22" fmla="*/ 1278402 h 2719808"/>
              <a:gd name="connsiteX23" fmla="*/ 2552132 w 3794078"/>
              <a:gd name="connsiteY23" fmla="*/ 1947143 h 2719808"/>
              <a:gd name="connsiteX24" fmla="*/ 2606723 w 3794078"/>
              <a:gd name="connsiteY24" fmla="*/ 2493053 h 2719808"/>
              <a:gd name="connsiteX25" fmla="*/ 2729552 w 3794078"/>
              <a:gd name="connsiteY25" fmla="*/ 2697769 h 2719808"/>
              <a:gd name="connsiteX26" fmla="*/ 3794078 w 3794078"/>
              <a:gd name="connsiteY26" fmla="*/ 2697769 h 2719808"/>
              <a:gd name="connsiteX0" fmla="*/ 0 w 3794078"/>
              <a:gd name="connsiteY0" fmla="*/ 937208 h 2721166"/>
              <a:gd name="connsiteX1" fmla="*/ 54591 w 3794078"/>
              <a:gd name="connsiteY1" fmla="*/ 241172 h 2721166"/>
              <a:gd name="connsiteX2" fmla="*/ 92052 w 3794078"/>
              <a:gd name="connsiteY2" fmla="*/ 915 h 2721166"/>
              <a:gd name="connsiteX3" fmla="*/ 136478 w 3794078"/>
              <a:gd name="connsiteY3" fmla="*/ 309411 h 2721166"/>
              <a:gd name="connsiteX4" fmla="*/ 204717 w 3794078"/>
              <a:gd name="connsiteY4" fmla="*/ 1687835 h 2721166"/>
              <a:gd name="connsiteX5" fmla="*/ 247224 w 3794078"/>
              <a:gd name="connsiteY5" fmla="*/ 2353198 h 2721166"/>
              <a:gd name="connsiteX6" fmla="*/ 338813 w 3794078"/>
              <a:gd name="connsiteY6" fmla="*/ 2480045 h 2721166"/>
              <a:gd name="connsiteX7" fmla="*/ 488298 w 3794078"/>
              <a:gd name="connsiteY7" fmla="*/ 2426094 h 2721166"/>
              <a:gd name="connsiteX8" fmla="*/ 595277 w 3794078"/>
              <a:gd name="connsiteY8" fmla="*/ 2511000 h 2721166"/>
              <a:gd name="connsiteX9" fmla="*/ 671299 w 3794078"/>
              <a:gd name="connsiteY9" fmla="*/ 2311971 h 2721166"/>
              <a:gd name="connsiteX10" fmla="*/ 789189 w 3794078"/>
              <a:gd name="connsiteY10" fmla="*/ 1874603 h 2721166"/>
              <a:gd name="connsiteX11" fmla="*/ 881880 w 3794078"/>
              <a:gd name="connsiteY11" fmla="*/ 2148198 h 2721166"/>
              <a:gd name="connsiteX12" fmla="*/ 954064 w 3794078"/>
              <a:gd name="connsiteY12" fmla="*/ 2539399 h 2721166"/>
              <a:gd name="connsiteX13" fmla="*/ 1073410 w 3794078"/>
              <a:gd name="connsiteY13" fmla="*/ 2441482 h 2721166"/>
              <a:gd name="connsiteX14" fmla="*/ 1173708 w 3794078"/>
              <a:gd name="connsiteY14" fmla="*/ 2479405 h 2721166"/>
              <a:gd name="connsiteX15" fmla="*/ 1305600 w 3794078"/>
              <a:gd name="connsiteY15" fmla="*/ 2398798 h 2721166"/>
              <a:gd name="connsiteX16" fmla="*/ 1528549 w 3794078"/>
              <a:gd name="connsiteY16" fmla="*/ 2602235 h 2721166"/>
              <a:gd name="connsiteX17" fmla="*/ 1676933 w 3794078"/>
              <a:gd name="connsiteY17" fmla="*/ 2505137 h 2721166"/>
              <a:gd name="connsiteX18" fmla="*/ 1933860 w 3794078"/>
              <a:gd name="connsiteY18" fmla="*/ 2682842 h 2721166"/>
              <a:gd name="connsiteX19" fmla="*/ 2325700 w 3794078"/>
              <a:gd name="connsiteY19" fmla="*/ 2682842 h 2721166"/>
              <a:gd name="connsiteX20" fmla="*/ 2399163 w 3794078"/>
              <a:gd name="connsiteY20" fmla="*/ 2269287 h 2721166"/>
              <a:gd name="connsiteX21" fmla="*/ 2456597 w 3794078"/>
              <a:gd name="connsiteY21" fmla="*/ 1332993 h 2721166"/>
              <a:gd name="connsiteX22" fmla="*/ 2470245 w 3794078"/>
              <a:gd name="connsiteY22" fmla="*/ 1278402 h 2721166"/>
              <a:gd name="connsiteX23" fmla="*/ 2552132 w 3794078"/>
              <a:gd name="connsiteY23" fmla="*/ 1947143 h 2721166"/>
              <a:gd name="connsiteX24" fmla="*/ 2606723 w 3794078"/>
              <a:gd name="connsiteY24" fmla="*/ 2493053 h 2721166"/>
              <a:gd name="connsiteX25" fmla="*/ 2729552 w 3794078"/>
              <a:gd name="connsiteY25" fmla="*/ 2697769 h 2721166"/>
              <a:gd name="connsiteX26" fmla="*/ 3794078 w 3794078"/>
              <a:gd name="connsiteY26" fmla="*/ 2697769 h 2721166"/>
              <a:gd name="connsiteX0" fmla="*/ 0 w 3794078"/>
              <a:gd name="connsiteY0" fmla="*/ 937208 h 2712933"/>
              <a:gd name="connsiteX1" fmla="*/ 54591 w 3794078"/>
              <a:gd name="connsiteY1" fmla="*/ 241172 h 2712933"/>
              <a:gd name="connsiteX2" fmla="*/ 92052 w 3794078"/>
              <a:gd name="connsiteY2" fmla="*/ 915 h 2712933"/>
              <a:gd name="connsiteX3" fmla="*/ 136478 w 3794078"/>
              <a:gd name="connsiteY3" fmla="*/ 309411 h 2712933"/>
              <a:gd name="connsiteX4" fmla="*/ 204717 w 3794078"/>
              <a:gd name="connsiteY4" fmla="*/ 1687835 h 2712933"/>
              <a:gd name="connsiteX5" fmla="*/ 247224 w 3794078"/>
              <a:gd name="connsiteY5" fmla="*/ 2353198 h 2712933"/>
              <a:gd name="connsiteX6" fmla="*/ 338813 w 3794078"/>
              <a:gd name="connsiteY6" fmla="*/ 2480045 h 2712933"/>
              <a:gd name="connsiteX7" fmla="*/ 488298 w 3794078"/>
              <a:gd name="connsiteY7" fmla="*/ 2426094 h 2712933"/>
              <a:gd name="connsiteX8" fmla="*/ 595277 w 3794078"/>
              <a:gd name="connsiteY8" fmla="*/ 2511000 h 2712933"/>
              <a:gd name="connsiteX9" fmla="*/ 671299 w 3794078"/>
              <a:gd name="connsiteY9" fmla="*/ 2311971 h 2712933"/>
              <a:gd name="connsiteX10" fmla="*/ 789189 w 3794078"/>
              <a:gd name="connsiteY10" fmla="*/ 1874603 h 2712933"/>
              <a:gd name="connsiteX11" fmla="*/ 881880 w 3794078"/>
              <a:gd name="connsiteY11" fmla="*/ 2148198 h 2712933"/>
              <a:gd name="connsiteX12" fmla="*/ 954064 w 3794078"/>
              <a:gd name="connsiteY12" fmla="*/ 2539399 h 2712933"/>
              <a:gd name="connsiteX13" fmla="*/ 1073410 w 3794078"/>
              <a:gd name="connsiteY13" fmla="*/ 2441482 h 2712933"/>
              <a:gd name="connsiteX14" fmla="*/ 1173708 w 3794078"/>
              <a:gd name="connsiteY14" fmla="*/ 2479405 h 2712933"/>
              <a:gd name="connsiteX15" fmla="*/ 1305600 w 3794078"/>
              <a:gd name="connsiteY15" fmla="*/ 2398798 h 2712933"/>
              <a:gd name="connsiteX16" fmla="*/ 1528549 w 3794078"/>
              <a:gd name="connsiteY16" fmla="*/ 2602235 h 2712933"/>
              <a:gd name="connsiteX17" fmla="*/ 1676933 w 3794078"/>
              <a:gd name="connsiteY17" fmla="*/ 2505137 h 2712933"/>
              <a:gd name="connsiteX18" fmla="*/ 1933860 w 3794078"/>
              <a:gd name="connsiteY18" fmla="*/ 2682842 h 2712933"/>
              <a:gd name="connsiteX19" fmla="*/ 2124786 w 3794078"/>
              <a:gd name="connsiteY19" fmla="*/ 2644600 h 2712933"/>
              <a:gd name="connsiteX20" fmla="*/ 2325700 w 3794078"/>
              <a:gd name="connsiteY20" fmla="*/ 2682842 h 2712933"/>
              <a:gd name="connsiteX21" fmla="*/ 2399163 w 3794078"/>
              <a:gd name="connsiteY21" fmla="*/ 2269287 h 2712933"/>
              <a:gd name="connsiteX22" fmla="*/ 2456597 w 3794078"/>
              <a:gd name="connsiteY22" fmla="*/ 1332993 h 2712933"/>
              <a:gd name="connsiteX23" fmla="*/ 2470245 w 3794078"/>
              <a:gd name="connsiteY23" fmla="*/ 1278402 h 2712933"/>
              <a:gd name="connsiteX24" fmla="*/ 2552132 w 3794078"/>
              <a:gd name="connsiteY24" fmla="*/ 1947143 h 2712933"/>
              <a:gd name="connsiteX25" fmla="*/ 2606723 w 3794078"/>
              <a:gd name="connsiteY25" fmla="*/ 2493053 h 2712933"/>
              <a:gd name="connsiteX26" fmla="*/ 2729552 w 3794078"/>
              <a:gd name="connsiteY26" fmla="*/ 2697769 h 2712933"/>
              <a:gd name="connsiteX27" fmla="*/ 3794078 w 3794078"/>
              <a:gd name="connsiteY27" fmla="*/ 2697769 h 2712933"/>
              <a:gd name="connsiteX0" fmla="*/ 0 w 3794078"/>
              <a:gd name="connsiteY0" fmla="*/ 937208 h 2712933"/>
              <a:gd name="connsiteX1" fmla="*/ 54591 w 3794078"/>
              <a:gd name="connsiteY1" fmla="*/ 241172 h 2712933"/>
              <a:gd name="connsiteX2" fmla="*/ 92052 w 3794078"/>
              <a:gd name="connsiteY2" fmla="*/ 915 h 2712933"/>
              <a:gd name="connsiteX3" fmla="*/ 136478 w 3794078"/>
              <a:gd name="connsiteY3" fmla="*/ 309411 h 2712933"/>
              <a:gd name="connsiteX4" fmla="*/ 204717 w 3794078"/>
              <a:gd name="connsiteY4" fmla="*/ 1687835 h 2712933"/>
              <a:gd name="connsiteX5" fmla="*/ 247224 w 3794078"/>
              <a:gd name="connsiteY5" fmla="*/ 2353198 h 2712933"/>
              <a:gd name="connsiteX6" fmla="*/ 338813 w 3794078"/>
              <a:gd name="connsiteY6" fmla="*/ 2480045 h 2712933"/>
              <a:gd name="connsiteX7" fmla="*/ 488298 w 3794078"/>
              <a:gd name="connsiteY7" fmla="*/ 2426094 h 2712933"/>
              <a:gd name="connsiteX8" fmla="*/ 595277 w 3794078"/>
              <a:gd name="connsiteY8" fmla="*/ 2511000 h 2712933"/>
              <a:gd name="connsiteX9" fmla="*/ 671299 w 3794078"/>
              <a:gd name="connsiteY9" fmla="*/ 2311971 h 2712933"/>
              <a:gd name="connsiteX10" fmla="*/ 789189 w 3794078"/>
              <a:gd name="connsiteY10" fmla="*/ 1874603 h 2712933"/>
              <a:gd name="connsiteX11" fmla="*/ 881880 w 3794078"/>
              <a:gd name="connsiteY11" fmla="*/ 2148198 h 2712933"/>
              <a:gd name="connsiteX12" fmla="*/ 954064 w 3794078"/>
              <a:gd name="connsiteY12" fmla="*/ 2539399 h 2712933"/>
              <a:gd name="connsiteX13" fmla="*/ 1073410 w 3794078"/>
              <a:gd name="connsiteY13" fmla="*/ 2441482 h 2712933"/>
              <a:gd name="connsiteX14" fmla="*/ 1173708 w 3794078"/>
              <a:gd name="connsiteY14" fmla="*/ 2479405 h 2712933"/>
              <a:gd name="connsiteX15" fmla="*/ 1305600 w 3794078"/>
              <a:gd name="connsiteY15" fmla="*/ 2398798 h 2712933"/>
              <a:gd name="connsiteX16" fmla="*/ 1528549 w 3794078"/>
              <a:gd name="connsiteY16" fmla="*/ 2602235 h 2712933"/>
              <a:gd name="connsiteX17" fmla="*/ 1676933 w 3794078"/>
              <a:gd name="connsiteY17" fmla="*/ 2505137 h 2712933"/>
              <a:gd name="connsiteX18" fmla="*/ 1933860 w 3794078"/>
              <a:gd name="connsiteY18" fmla="*/ 2682842 h 2712933"/>
              <a:gd name="connsiteX19" fmla="*/ 2124786 w 3794078"/>
              <a:gd name="connsiteY19" fmla="*/ 2644600 h 2712933"/>
              <a:gd name="connsiteX20" fmla="*/ 2325700 w 3794078"/>
              <a:gd name="connsiteY20" fmla="*/ 2682842 h 2712933"/>
              <a:gd name="connsiteX21" fmla="*/ 2399163 w 3794078"/>
              <a:gd name="connsiteY21" fmla="*/ 2269287 h 2712933"/>
              <a:gd name="connsiteX22" fmla="*/ 2456597 w 3794078"/>
              <a:gd name="connsiteY22" fmla="*/ 1332993 h 2712933"/>
              <a:gd name="connsiteX23" fmla="*/ 2527395 w 3794078"/>
              <a:gd name="connsiteY23" fmla="*/ 1461759 h 2712933"/>
              <a:gd name="connsiteX24" fmla="*/ 2552132 w 3794078"/>
              <a:gd name="connsiteY24" fmla="*/ 1947143 h 2712933"/>
              <a:gd name="connsiteX25" fmla="*/ 2606723 w 3794078"/>
              <a:gd name="connsiteY25" fmla="*/ 2493053 h 2712933"/>
              <a:gd name="connsiteX26" fmla="*/ 2729552 w 3794078"/>
              <a:gd name="connsiteY26" fmla="*/ 2697769 h 2712933"/>
              <a:gd name="connsiteX27" fmla="*/ 3794078 w 3794078"/>
              <a:gd name="connsiteY27" fmla="*/ 2697769 h 2712933"/>
              <a:gd name="connsiteX0" fmla="*/ 0 w 3794078"/>
              <a:gd name="connsiteY0" fmla="*/ 937208 h 2712933"/>
              <a:gd name="connsiteX1" fmla="*/ 54591 w 3794078"/>
              <a:gd name="connsiteY1" fmla="*/ 241172 h 2712933"/>
              <a:gd name="connsiteX2" fmla="*/ 92052 w 3794078"/>
              <a:gd name="connsiteY2" fmla="*/ 915 h 2712933"/>
              <a:gd name="connsiteX3" fmla="*/ 136478 w 3794078"/>
              <a:gd name="connsiteY3" fmla="*/ 309411 h 2712933"/>
              <a:gd name="connsiteX4" fmla="*/ 204717 w 3794078"/>
              <a:gd name="connsiteY4" fmla="*/ 1687835 h 2712933"/>
              <a:gd name="connsiteX5" fmla="*/ 247224 w 3794078"/>
              <a:gd name="connsiteY5" fmla="*/ 2353198 h 2712933"/>
              <a:gd name="connsiteX6" fmla="*/ 338813 w 3794078"/>
              <a:gd name="connsiteY6" fmla="*/ 2480045 h 2712933"/>
              <a:gd name="connsiteX7" fmla="*/ 488298 w 3794078"/>
              <a:gd name="connsiteY7" fmla="*/ 2426094 h 2712933"/>
              <a:gd name="connsiteX8" fmla="*/ 595277 w 3794078"/>
              <a:gd name="connsiteY8" fmla="*/ 2511000 h 2712933"/>
              <a:gd name="connsiteX9" fmla="*/ 671299 w 3794078"/>
              <a:gd name="connsiteY9" fmla="*/ 2311971 h 2712933"/>
              <a:gd name="connsiteX10" fmla="*/ 789189 w 3794078"/>
              <a:gd name="connsiteY10" fmla="*/ 1874603 h 2712933"/>
              <a:gd name="connsiteX11" fmla="*/ 881880 w 3794078"/>
              <a:gd name="connsiteY11" fmla="*/ 2148198 h 2712933"/>
              <a:gd name="connsiteX12" fmla="*/ 954064 w 3794078"/>
              <a:gd name="connsiteY12" fmla="*/ 2539399 h 2712933"/>
              <a:gd name="connsiteX13" fmla="*/ 1073410 w 3794078"/>
              <a:gd name="connsiteY13" fmla="*/ 2441482 h 2712933"/>
              <a:gd name="connsiteX14" fmla="*/ 1173708 w 3794078"/>
              <a:gd name="connsiteY14" fmla="*/ 2479405 h 2712933"/>
              <a:gd name="connsiteX15" fmla="*/ 1305600 w 3794078"/>
              <a:gd name="connsiteY15" fmla="*/ 2398798 h 2712933"/>
              <a:gd name="connsiteX16" fmla="*/ 1528549 w 3794078"/>
              <a:gd name="connsiteY16" fmla="*/ 2602235 h 2712933"/>
              <a:gd name="connsiteX17" fmla="*/ 1676933 w 3794078"/>
              <a:gd name="connsiteY17" fmla="*/ 2505137 h 2712933"/>
              <a:gd name="connsiteX18" fmla="*/ 1933860 w 3794078"/>
              <a:gd name="connsiteY18" fmla="*/ 2682842 h 2712933"/>
              <a:gd name="connsiteX19" fmla="*/ 2124786 w 3794078"/>
              <a:gd name="connsiteY19" fmla="*/ 2644600 h 2712933"/>
              <a:gd name="connsiteX20" fmla="*/ 2325700 w 3794078"/>
              <a:gd name="connsiteY20" fmla="*/ 2682842 h 2712933"/>
              <a:gd name="connsiteX21" fmla="*/ 2399163 w 3794078"/>
              <a:gd name="connsiteY21" fmla="*/ 2269287 h 2712933"/>
              <a:gd name="connsiteX22" fmla="*/ 2456597 w 3794078"/>
              <a:gd name="connsiteY22" fmla="*/ 1332993 h 2712933"/>
              <a:gd name="connsiteX23" fmla="*/ 2527395 w 3794078"/>
              <a:gd name="connsiteY23" fmla="*/ 1461759 h 2712933"/>
              <a:gd name="connsiteX24" fmla="*/ 2559276 w 3794078"/>
              <a:gd name="connsiteY24" fmla="*/ 1954287 h 2712933"/>
              <a:gd name="connsiteX25" fmla="*/ 2606723 w 3794078"/>
              <a:gd name="connsiteY25" fmla="*/ 2493053 h 2712933"/>
              <a:gd name="connsiteX26" fmla="*/ 2729552 w 3794078"/>
              <a:gd name="connsiteY26" fmla="*/ 2697769 h 2712933"/>
              <a:gd name="connsiteX27" fmla="*/ 3794078 w 3794078"/>
              <a:gd name="connsiteY27" fmla="*/ 2697769 h 2712933"/>
              <a:gd name="connsiteX0" fmla="*/ 0 w 3794078"/>
              <a:gd name="connsiteY0" fmla="*/ 937208 h 2724234"/>
              <a:gd name="connsiteX1" fmla="*/ 54591 w 3794078"/>
              <a:gd name="connsiteY1" fmla="*/ 241172 h 2724234"/>
              <a:gd name="connsiteX2" fmla="*/ 92052 w 3794078"/>
              <a:gd name="connsiteY2" fmla="*/ 915 h 2724234"/>
              <a:gd name="connsiteX3" fmla="*/ 136478 w 3794078"/>
              <a:gd name="connsiteY3" fmla="*/ 309411 h 2724234"/>
              <a:gd name="connsiteX4" fmla="*/ 204717 w 3794078"/>
              <a:gd name="connsiteY4" fmla="*/ 1687835 h 2724234"/>
              <a:gd name="connsiteX5" fmla="*/ 247224 w 3794078"/>
              <a:gd name="connsiteY5" fmla="*/ 2353198 h 2724234"/>
              <a:gd name="connsiteX6" fmla="*/ 338813 w 3794078"/>
              <a:gd name="connsiteY6" fmla="*/ 2480045 h 2724234"/>
              <a:gd name="connsiteX7" fmla="*/ 488298 w 3794078"/>
              <a:gd name="connsiteY7" fmla="*/ 2426094 h 2724234"/>
              <a:gd name="connsiteX8" fmla="*/ 595277 w 3794078"/>
              <a:gd name="connsiteY8" fmla="*/ 2511000 h 2724234"/>
              <a:gd name="connsiteX9" fmla="*/ 671299 w 3794078"/>
              <a:gd name="connsiteY9" fmla="*/ 2311971 h 2724234"/>
              <a:gd name="connsiteX10" fmla="*/ 789189 w 3794078"/>
              <a:gd name="connsiteY10" fmla="*/ 1874603 h 2724234"/>
              <a:gd name="connsiteX11" fmla="*/ 881880 w 3794078"/>
              <a:gd name="connsiteY11" fmla="*/ 2148198 h 2724234"/>
              <a:gd name="connsiteX12" fmla="*/ 954064 w 3794078"/>
              <a:gd name="connsiteY12" fmla="*/ 2539399 h 2724234"/>
              <a:gd name="connsiteX13" fmla="*/ 1073410 w 3794078"/>
              <a:gd name="connsiteY13" fmla="*/ 2441482 h 2724234"/>
              <a:gd name="connsiteX14" fmla="*/ 1173708 w 3794078"/>
              <a:gd name="connsiteY14" fmla="*/ 2479405 h 2724234"/>
              <a:gd name="connsiteX15" fmla="*/ 1305600 w 3794078"/>
              <a:gd name="connsiteY15" fmla="*/ 2398798 h 2724234"/>
              <a:gd name="connsiteX16" fmla="*/ 1528549 w 3794078"/>
              <a:gd name="connsiteY16" fmla="*/ 2602235 h 2724234"/>
              <a:gd name="connsiteX17" fmla="*/ 1676933 w 3794078"/>
              <a:gd name="connsiteY17" fmla="*/ 2505137 h 2724234"/>
              <a:gd name="connsiteX18" fmla="*/ 1933860 w 3794078"/>
              <a:gd name="connsiteY18" fmla="*/ 2682842 h 2724234"/>
              <a:gd name="connsiteX19" fmla="*/ 2124786 w 3794078"/>
              <a:gd name="connsiteY19" fmla="*/ 2644600 h 2724234"/>
              <a:gd name="connsiteX20" fmla="*/ 2325700 w 3794078"/>
              <a:gd name="connsiteY20" fmla="*/ 2682842 h 2724234"/>
              <a:gd name="connsiteX21" fmla="*/ 2399163 w 3794078"/>
              <a:gd name="connsiteY21" fmla="*/ 2269287 h 2724234"/>
              <a:gd name="connsiteX22" fmla="*/ 2456597 w 3794078"/>
              <a:gd name="connsiteY22" fmla="*/ 1332993 h 2724234"/>
              <a:gd name="connsiteX23" fmla="*/ 2527395 w 3794078"/>
              <a:gd name="connsiteY23" fmla="*/ 1461759 h 2724234"/>
              <a:gd name="connsiteX24" fmla="*/ 2559276 w 3794078"/>
              <a:gd name="connsiteY24" fmla="*/ 1954287 h 2724234"/>
              <a:gd name="connsiteX25" fmla="*/ 2606723 w 3794078"/>
              <a:gd name="connsiteY25" fmla="*/ 2493053 h 2724234"/>
              <a:gd name="connsiteX26" fmla="*/ 2808134 w 3794078"/>
              <a:gd name="connsiteY26" fmla="*/ 2712056 h 2724234"/>
              <a:gd name="connsiteX27" fmla="*/ 3794078 w 3794078"/>
              <a:gd name="connsiteY27" fmla="*/ 2697769 h 2724234"/>
              <a:gd name="connsiteX0" fmla="*/ 0 w 3794078"/>
              <a:gd name="connsiteY0" fmla="*/ 937208 h 2724234"/>
              <a:gd name="connsiteX1" fmla="*/ 54591 w 3794078"/>
              <a:gd name="connsiteY1" fmla="*/ 241172 h 2724234"/>
              <a:gd name="connsiteX2" fmla="*/ 92052 w 3794078"/>
              <a:gd name="connsiteY2" fmla="*/ 915 h 2724234"/>
              <a:gd name="connsiteX3" fmla="*/ 136478 w 3794078"/>
              <a:gd name="connsiteY3" fmla="*/ 309411 h 2724234"/>
              <a:gd name="connsiteX4" fmla="*/ 204717 w 3794078"/>
              <a:gd name="connsiteY4" fmla="*/ 1687835 h 2724234"/>
              <a:gd name="connsiteX5" fmla="*/ 247224 w 3794078"/>
              <a:gd name="connsiteY5" fmla="*/ 2353198 h 2724234"/>
              <a:gd name="connsiteX6" fmla="*/ 338813 w 3794078"/>
              <a:gd name="connsiteY6" fmla="*/ 2480045 h 2724234"/>
              <a:gd name="connsiteX7" fmla="*/ 488298 w 3794078"/>
              <a:gd name="connsiteY7" fmla="*/ 2426094 h 2724234"/>
              <a:gd name="connsiteX8" fmla="*/ 595277 w 3794078"/>
              <a:gd name="connsiteY8" fmla="*/ 2511000 h 2724234"/>
              <a:gd name="connsiteX9" fmla="*/ 671299 w 3794078"/>
              <a:gd name="connsiteY9" fmla="*/ 2311971 h 2724234"/>
              <a:gd name="connsiteX10" fmla="*/ 789189 w 3794078"/>
              <a:gd name="connsiteY10" fmla="*/ 1874603 h 2724234"/>
              <a:gd name="connsiteX11" fmla="*/ 881880 w 3794078"/>
              <a:gd name="connsiteY11" fmla="*/ 2148198 h 2724234"/>
              <a:gd name="connsiteX12" fmla="*/ 954064 w 3794078"/>
              <a:gd name="connsiteY12" fmla="*/ 2539399 h 2724234"/>
              <a:gd name="connsiteX13" fmla="*/ 1073410 w 3794078"/>
              <a:gd name="connsiteY13" fmla="*/ 2441482 h 2724234"/>
              <a:gd name="connsiteX14" fmla="*/ 1173708 w 3794078"/>
              <a:gd name="connsiteY14" fmla="*/ 2479405 h 2724234"/>
              <a:gd name="connsiteX15" fmla="*/ 1305600 w 3794078"/>
              <a:gd name="connsiteY15" fmla="*/ 2398798 h 2724234"/>
              <a:gd name="connsiteX16" fmla="*/ 1528549 w 3794078"/>
              <a:gd name="connsiteY16" fmla="*/ 2602235 h 2724234"/>
              <a:gd name="connsiteX17" fmla="*/ 1676933 w 3794078"/>
              <a:gd name="connsiteY17" fmla="*/ 2505137 h 2724234"/>
              <a:gd name="connsiteX18" fmla="*/ 1933860 w 3794078"/>
              <a:gd name="connsiteY18" fmla="*/ 2682842 h 2724234"/>
              <a:gd name="connsiteX19" fmla="*/ 2124786 w 3794078"/>
              <a:gd name="connsiteY19" fmla="*/ 2644600 h 2724234"/>
              <a:gd name="connsiteX20" fmla="*/ 2325700 w 3794078"/>
              <a:gd name="connsiteY20" fmla="*/ 2682842 h 2724234"/>
              <a:gd name="connsiteX21" fmla="*/ 2399163 w 3794078"/>
              <a:gd name="connsiteY21" fmla="*/ 2269287 h 2724234"/>
              <a:gd name="connsiteX22" fmla="*/ 2456597 w 3794078"/>
              <a:gd name="connsiteY22" fmla="*/ 1332993 h 2724234"/>
              <a:gd name="connsiteX23" fmla="*/ 2527395 w 3794078"/>
              <a:gd name="connsiteY23" fmla="*/ 1461759 h 2724234"/>
              <a:gd name="connsiteX24" fmla="*/ 2559276 w 3794078"/>
              <a:gd name="connsiteY24" fmla="*/ 1954287 h 2724234"/>
              <a:gd name="connsiteX25" fmla="*/ 2606723 w 3794078"/>
              <a:gd name="connsiteY25" fmla="*/ 2493053 h 2724234"/>
              <a:gd name="connsiteX26" fmla="*/ 2808134 w 3794078"/>
              <a:gd name="connsiteY26" fmla="*/ 2712056 h 2724234"/>
              <a:gd name="connsiteX27" fmla="*/ 3794078 w 3794078"/>
              <a:gd name="connsiteY27" fmla="*/ 2697769 h 2724234"/>
              <a:gd name="connsiteX0" fmla="*/ 0 w 3794078"/>
              <a:gd name="connsiteY0" fmla="*/ 937208 h 2726437"/>
              <a:gd name="connsiteX1" fmla="*/ 54591 w 3794078"/>
              <a:gd name="connsiteY1" fmla="*/ 241172 h 2726437"/>
              <a:gd name="connsiteX2" fmla="*/ 92052 w 3794078"/>
              <a:gd name="connsiteY2" fmla="*/ 915 h 2726437"/>
              <a:gd name="connsiteX3" fmla="*/ 136478 w 3794078"/>
              <a:gd name="connsiteY3" fmla="*/ 309411 h 2726437"/>
              <a:gd name="connsiteX4" fmla="*/ 204717 w 3794078"/>
              <a:gd name="connsiteY4" fmla="*/ 1687835 h 2726437"/>
              <a:gd name="connsiteX5" fmla="*/ 247224 w 3794078"/>
              <a:gd name="connsiteY5" fmla="*/ 2353198 h 2726437"/>
              <a:gd name="connsiteX6" fmla="*/ 338813 w 3794078"/>
              <a:gd name="connsiteY6" fmla="*/ 2480045 h 2726437"/>
              <a:gd name="connsiteX7" fmla="*/ 488298 w 3794078"/>
              <a:gd name="connsiteY7" fmla="*/ 2426094 h 2726437"/>
              <a:gd name="connsiteX8" fmla="*/ 595277 w 3794078"/>
              <a:gd name="connsiteY8" fmla="*/ 2511000 h 2726437"/>
              <a:gd name="connsiteX9" fmla="*/ 671299 w 3794078"/>
              <a:gd name="connsiteY9" fmla="*/ 2311971 h 2726437"/>
              <a:gd name="connsiteX10" fmla="*/ 789189 w 3794078"/>
              <a:gd name="connsiteY10" fmla="*/ 1874603 h 2726437"/>
              <a:gd name="connsiteX11" fmla="*/ 881880 w 3794078"/>
              <a:gd name="connsiteY11" fmla="*/ 2148198 h 2726437"/>
              <a:gd name="connsiteX12" fmla="*/ 954064 w 3794078"/>
              <a:gd name="connsiteY12" fmla="*/ 2539399 h 2726437"/>
              <a:gd name="connsiteX13" fmla="*/ 1073410 w 3794078"/>
              <a:gd name="connsiteY13" fmla="*/ 2441482 h 2726437"/>
              <a:gd name="connsiteX14" fmla="*/ 1173708 w 3794078"/>
              <a:gd name="connsiteY14" fmla="*/ 2479405 h 2726437"/>
              <a:gd name="connsiteX15" fmla="*/ 1305600 w 3794078"/>
              <a:gd name="connsiteY15" fmla="*/ 2398798 h 2726437"/>
              <a:gd name="connsiteX16" fmla="*/ 1528549 w 3794078"/>
              <a:gd name="connsiteY16" fmla="*/ 2602235 h 2726437"/>
              <a:gd name="connsiteX17" fmla="*/ 1676933 w 3794078"/>
              <a:gd name="connsiteY17" fmla="*/ 2505137 h 2726437"/>
              <a:gd name="connsiteX18" fmla="*/ 1933860 w 3794078"/>
              <a:gd name="connsiteY18" fmla="*/ 2682842 h 2726437"/>
              <a:gd name="connsiteX19" fmla="*/ 2124786 w 3794078"/>
              <a:gd name="connsiteY19" fmla="*/ 2644600 h 2726437"/>
              <a:gd name="connsiteX20" fmla="*/ 2325700 w 3794078"/>
              <a:gd name="connsiteY20" fmla="*/ 2682842 h 2726437"/>
              <a:gd name="connsiteX21" fmla="*/ 2399163 w 3794078"/>
              <a:gd name="connsiteY21" fmla="*/ 2269287 h 2726437"/>
              <a:gd name="connsiteX22" fmla="*/ 2456597 w 3794078"/>
              <a:gd name="connsiteY22" fmla="*/ 1332993 h 2726437"/>
              <a:gd name="connsiteX23" fmla="*/ 2527395 w 3794078"/>
              <a:gd name="connsiteY23" fmla="*/ 1461759 h 2726437"/>
              <a:gd name="connsiteX24" fmla="*/ 2559276 w 3794078"/>
              <a:gd name="connsiteY24" fmla="*/ 1954287 h 2726437"/>
              <a:gd name="connsiteX25" fmla="*/ 2606723 w 3794078"/>
              <a:gd name="connsiteY25" fmla="*/ 2493053 h 2726437"/>
              <a:gd name="connsiteX26" fmla="*/ 2658186 w 3794078"/>
              <a:gd name="connsiteY26" fmla="*/ 2708894 h 2726437"/>
              <a:gd name="connsiteX27" fmla="*/ 2808134 w 3794078"/>
              <a:gd name="connsiteY27" fmla="*/ 2712056 h 2726437"/>
              <a:gd name="connsiteX28" fmla="*/ 3794078 w 3794078"/>
              <a:gd name="connsiteY28" fmla="*/ 2697769 h 2726437"/>
              <a:gd name="connsiteX0" fmla="*/ 0 w 3794078"/>
              <a:gd name="connsiteY0" fmla="*/ 937208 h 2715495"/>
              <a:gd name="connsiteX1" fmla="*/ 54591 w 3794078"/>
              <a:gd name="connsiteY1" fmla="*/ 241172 h 2715495"/>
              <a:gd name="connsiteX2" fmla="*/ 92052 w 3794078"/>
              <a:gd name="connsiteY2" fmla="*/ 915 h 2715495"/>
              <a:gd name="connsiteX3" fmla="*/ 136478 w 3794078"/>
              <a:gd name="connsiteY3" fmla="*/ 309411 h 2715495"/>
              <a:gd name="connsiteX4" fmla="*/ 204717 w 3794078"/>
              <a:gd name="connsiteY4" fmla="*/ 1687835 h 2715495"/>
              <a:gd name="connsiteX5" fmla="*/ 247224 w 3794078"/>
              <a:gd name="connsiteY5" fmla="*/ 2353198 h 2715495"/>
              <a:gd name="connsiteX6" fmla="*/ 338813 w 3794078"/>
              <a:gd name="connsiteY6" fmla="*/ 2480045 h 2715495"/>
              <a:gd name="connsiteX7" fmla="*/ 488298 w 3794078"/>
              <a:gd name="connsiteY7" fmla="*/ 2426094 h 2715495"/>
              <a:gd name="connsiteX8" fmla="*/ 595277 w 3794078"/>
              <a:gd name="connsiteY8" fmla="*/ 2511000 h 2715495"/>
              <a:gd name="connsiteX9" fmla="*/ 671299 w 3794078"/>
              <a:gd name="connsiteY9" fmla="*/ 2311971 h 2715495"/>
              <a:gd name="connsiteX10" fmla="*/ 789189 w 3794078"/>
              <a:gd name="connsiteY10" fmla="*/ 1874603 h 2715495"/>
              <a:gd name="connsiteX11" fmla="*/ 881880 w 3794078"/>
              <a:gd name="connsiteY11" fmla="*/ 2148198 h 2715495"/>
              <a:gd name="connsiteX12" fmla="*/ 954064 w 3794078"/>
              <a:gd name="connsiteY12" fmla="*/ 2539399 h 2715495"/>
              <a:gd name="connsiteX13" fmla="*/ 1073410 w 3794078"/>
              <a:gd name="connsiteY13" fmla="*/ 2441482 h 2715495"/>
              <a:gd name="connsiteX14" fmla="*/ 1173708 w 3794078"/>
              <a:gd name="connsiteY14" fmla="*/ 2479405 h 2715495"/>
              <a:gd name="connsiteX15" fmla="*/ 1305600 w 3794078"/>
              <a:gd name="connsiteY15" fmla="*/ 2398798 h 2715495"/>
              <a:gd name="connsiteX16" fmla="*/ 1528549 w 3794078"/>
              <a:gd name="connsiteY16" fmla="*/ 2602235 h 2715495"/>
              <a:gd name="connsiteX17" fmla="*/ 1676933 w 3794078"/>
              <a:gd name="connsiteY17" fmla="*/ 2505137 h 2715495"/>
              <a:gd name="connsiteX18" fmla="*/ 1933860 w 3794078"/>
              <a:gd name="connsiteY18" fmla="*/ 2682842 h 2715495"/>
              <a:gd name="connsiteX19" fmla="*/ 2124786 w 3794078"/>
              <a:gd name="connsiteY19" fmla="*/ 2644600 h 2715495"/>
              <a:gd name="connsiteX20" fmla="*/ 2325700 w 3794078"/>
              <a:gd name="connsiteY20" fmla="*/ 2682842 h 2715495"/>
              <a:gd name="connsiteX21" fmla="*/ 2399163 w 3794078"/>
              <a:gd name="connsiteY21" fmla="*/ 2269287 h 2715495"/>
              <a:gd name="connsiteX22" fmla="*/ 2456597 w 3794078"/>
              <a:gd name="connsiteY22" fmla="*/ 1332993 h 2715495"/>
              <a:gd name="connsiteX23" fmla="*/ 2527395 w 3794078"/>
              <a:gd name="connsiteY23" fmla="*/ 1461759 h 2715495"/>
              <a:gd name="connsiteX24" fmla="*/ 2559276 w 3794078"/>
              <a:gd name="connsiteY24" fmla="*/ 1954287 h 2715495"/>
              <a:gd name="connsiteX25" fmla="*/ 2606723 w 3794078"/>
              <a:gd name="connsiteY25" fmla="*/ 2493053 h 2715495"/>
              <a:gd name="connsiteX26" fmla="*/ 2667711 w 3794078"/>
              <a:gd name="connsiteY26" fmla="*/ 2692226 h 2715495"/>
              <a:gd name="connsiteX27" fmla="*/ 2808134 w 3794078"/>
              <a:gd name="connsiteY27" fmla="*/ 2712056 h 2715495"/>
              <a:gd name="connsiteX28" fmla="*/ 3794078 w 3794078"/>
              <a:gd name="connsiteY28" fmla="*/ 2697769 h 2715495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88298 w 3794078"/>
              <a:gd name="connsiteY7" fmla="*/ 2426094 h 2712252"/>
              <a:gd name="connsiteX8" fmla="*/ 595277 w 3794078"/>
              <a:gd name="connsiteY8" fmla="*/ 2511000 h 2712252"/>
              <a:gd name="connsiteX9" fmla="*/ 671299 w 3794078"/>
              <a:gd name="connsiteY9" fmla="*/ 2311971 h 2712252"/>
              <a:gd name="connsiteX10" fmla="*/ 789189 w 3794078"/>
              <a:gd name="connsiteY10" fmla="*/ 1874603 h 2712252"/>
              <a:gd name="connsiteX11" fmla="*/ 881880 w 3794078"/>
              <a:gd name="connsiteY11" fmla="*/ 2148198 h 2712252"/>
              <a:gd name="connsiteX12" fmla="*/ 954064 w 3794078"/>
              <a:gd name="connsiteY12" fmla="*/ 2539399 h 2712252"/>
              <a:gd name="connsiteX13" fmla="*/ 1073410 w 3794078"/>
              <a:gd name="connsiteY13" fmla="*/ 2441482 h 2712252"/>
              <a:gd name="connsiteX14" fmla="*/ 1173708 w 3794078"/>
              <a:gd name="connsiteY14" fmla="*/ 2479405 h 2712252"/>
              <a:gd name="connsiteX15" fmla="*/ 1305600 w 3794078"/>
              <a:gd name="connsiteY15" fmla="*/ 2398798 h 2712252"/>
              <a:gd name="connsiteX16" fmla="*/ 1528549 w 3794078"/>
              <a:gd name="connsiteY16" fmla="*/ 2602235 h 2712252"/>
              <a:gd name="connsiteX17" fmla="*/ 1676933 w 3794078"/>
              <a:gd name="connsiteY17" fmla="*/ 2505137 h 2712252"/>
              <a:gd name="connsiteX18" fmla="*/ 1933860 w 3794078"/>
              <a:gd name="connsiteY18" fmla="*/ 2682842 h 2712252"/>
              <a:gd name="connsiteX19" fmla="*/ 2124786 w 3794078"/>
              <a:gd name="connsiteY19" fmla="*/ 2644600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56597 w 3794078"/>
              <a:gd name="connsiteY22" fmla="*/ 1332993 h 2712252"/>
              <a:gd name="connsiteX23" fmla="*/ 2527395 w 3794078"/>
              <a:gd name="connsiteY23" fmla="*/ 1461759 h 2712252"/>
              <a:gd name="connsiteX24" fmla="*/ 2559276 w 3794078"/>
              <a:gd name="connsiteY24" fmla="*/ 1954287 h 2712252"/>
              <a:gd name="connsiteX25" fmla="*/ 2606723 w 3794078"/>
              <a:gd name="connsiteY25" fmla="*/ 2493053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68577 w 3794078"/>
              <a:gd name="connsiteY7" fmla="*/ 2626777 h 2712252"/>
              <a:gd name="connsiteX8" fmla="*/ 595277 w 3794078"/>
              <a:gd name="connsiteY8" fmla="*/ 2511000 h 2712252"/>
              <a:gd name="connsiteX9" fmla="*/ 671299 w 3794078"/>
              <a:gd name="connsiteY9" fmla="*/ 2311971 h 2712252"/>
              <a:gd name="connsiteX10" fmla="*/ 789189 w 3794078"/>
              <a:gd name="connsiteY10" fmla="*/ 1874603 h 2712252"/>
              <a:gd name="connsiteX11" fmla="*/ 881880 w 3794078"/>
              <a:gd name="connsiteY11" fmla="*/ 2148198 h 2712252"/>
              <a:gd name="connsiteX12" fmla="*/ 954064 w 3794078"/>
              <a:gd name="connsiteY12" fmla="*/ 2539399 h 2712252"/>
              <a:gd name="connsiteX13" fmla="*/ 1073410 w 3794078"/>
              <a:gd name="connsiteY13" fmla="*/ 2441482 h 2712252"/>
              <a:gd name="connsiteX14" fmla="*/ 1173708 w 3794078"/>
              <a:gd name="connsiteY14" fmla="*/ 2479405 h 2712252"/>
              <a:gd name="connsiteX15" fmla="*/ 1305600 w 3794078"/>
              <a:gd name="connsiteY15" fmla="*/ 2398798 h 2712252"/>
              <a:gd name="connsiteX16" fmla="*/ 1528549 w 3794078"/>
              <a:gd name="connsiteY16" fmla="*/ 2602235 h 2712252"/>
              <a:gd name="connsiteX17" fmla="*/ 1676933 w 3794078"/>
              <a:gd name="connsiteY17" fmla="*/ 2505137 h 2712252"/>
              <a:gd name="connsiteX18" fmla="*/ 1933860 w 3794078"/>
              <a:gd name="connsiteY18" fmla="*/ 2682842 h 2712252"/>
              <a:gd name="connsiteX19" fmla="*/ 2124786 w 3794078"/>
              <a:gd name="connsiteY19" fmla="*/ 2644600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56597 w 3794078"/>
              <a:gd name="connsiteY22" fmla="*/ 1332993 h 2712252"/>
              <a:gd name="connsiteX23" fmla="*/ 2527395 w 3794078"/>
              <a:gd name="connsiteY23" fmla="*/ 1461759 h 2712252"/>
              <a:gd name="connsiteX24" fmla="*/ 2559276 w 3794078"/>
              <a:gd name="connsiteY24" fmla="*/ 1954287 h 2712252"/>
              <a:gd name="connsiteX25" fmla="*/ 2606723 w 3794078"/>
              <a:gd name="connsiteY25" fmla="*/ 2493053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68577 w 3794078"/>
              <a:gd name="connsiteY7" fmla="*/ 2626777 h 2712252"/>
              <a:gd name="connsiteX8" fmla="*/ 595277 w 3794078"/>
              <a:gd name="connsiteY8" fmla="*/ 2511000 h 2712252"/>
              <a:gd name="connsiteX9" fmla="*/ 671299 w 3794078"/>
              <a:gd name="connsiteY9" fmla="*/ 2311971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54064 w 3794078"/>
              <a:gd name="connsiteY12" fmla="*/ 2539399 h 2712252"/>
              <a:gd name="connsiteX13" fmla="*/ 1073410 w 3794078"/>
              <a:gd name="connsiteY13" fmla="*/ 2441482 h 2712252"/>
              <a:gd name="connsiteX14" fmla="*/ 1173708 w 3794078"/>
              <a:gd name="connsiteY14" fmla="*/ 2479405 h 2712252"/>
              <a:gd name="connsiteX15" fmla="*/ 1305600 w 3794078"/>
              <a:gd name="connsiteY15" fmla="*/ 2398798 h 2712252"/>
              <a:gd name="connsiteX16" fmla="*/ 1528549 w 3794078"/>
              <a:gd name="connsiteY16" fmla="*/ 2602235 h 2712252"/>
              <a:gd name="connsiteX17" fmla="*/ 1676933 w 3794078"/>
              <a:gd name="connsiteY17" fmla="*/ 2505137 h 2712252"/>
              <a:gd name="connsiteX18" fmla="*/ 1933860 w 3794078"/>
              <a:gd name="connsiteY18" fmla="*/ 2682842 h 2712252"/>
              <a:gd name="connsiteX19" fmla="*/ 2124786 w 3794078"/>
              <a:gd name="connsiteY19" fmla="*/ 2644600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56597 w 3794078"/>
              <a:gd name="connsiteY22" fmla="*/ 1332993 h 2712252"/>
              <a:gd name="connsiteX23" fmla="*/ 2527395 w 3794078"/>
              <a:gd name="connsiteY23" fmla="*/ 1461759 h 2712252"/>
              <a:gd name="connsiteX24" fmla="*/ 2559276 w 3794078"/>
              <a:gd name="connsiteY24" fmla="*/ 1954287 h 2712252"/>
              <a:gd name="connsiteX25" fmla="*/ 2606723 w 3794078"/>
              <a:gd name="connsiteY25" fmla="*/ 2493053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68577 w 3794078"/>
              <a:gd name="connsiteY7" fmla="*/ 2626777 h 2712252"/>
              <a:gd name="connsiteX8" fmla="*/ 595277 w 3794078"/>
              <a:gd name="connsiteY8" fmla="*/ 2511000 h 2712252"/>
              <a:gd name="connsiteX9" fmla="*/ 671299 w 3794078"/>
              <a:gd name="connsiteY9" fmla="*/ 2311971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47369 w 3794078"/>
              <a:gd name="connsiteY12" fmla="*/ 2400407 h 2712252"/>
              <a:gd name="connsiteX13" fmla="*/ 1073410 w 3794078"/>
              <a:gd name="connsiteY13" fmla="*/ 2441482 h 2712252"/>
              <a:gd name="connsiteX14" fmla="*/ 1173708 w 3794078"/>
              <a:gd name="connsiteY14" fmla="*/ 2479405 h 2712252"/>
              <a:gd name="connsiteX15" fmla="*/ 1305600 w 3794078"/>
              <a:gd name="connsiteY15" fmla="*/ 2398798 h 2712252"/>
              <a:gd name="connsiteX16" fmla="*/ 1528549 w 3794078"/>
              <a:gd name="connsiteY16" fmla="*/ 2602235 h 2712252"/>
              <a:gd name="connsiteX17" fmla="*/ 1676933 w 3794078"/>
              <a:gd name="connsiteY17" fmla="*/ 2505137 h 2712252"/>
              <a:gd name="connsiteX18" fmla="*/ 1933860 w 3794078"/>
              <a:gd name="connsiteY18" fmla="*/ 2682842 h 2712252"/>
              <a:gd name="connsiteX19" fmla="*/ 2124786 w 3794078"/>
              <a:gd name="connsiteY19" fmla="*/ 2644600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56597 w 3794078"/>
              <a:gd name="connsiteY22" fmla="*/ 1332993 h 2712252"/>
              <a:gd name="connsiteX23" fmla="*/ 2527395 w 3794078"/>
              <a:gd name="connsiteY23" fmla="*/ 1461759 h 2712252"/>
              <a:gd name="connsiteX24" fmla="*/ 2559276 w 3794078"/>
              <a:gd name="connsiteY24" fmla="*/ 1954287 h 2712252"/>
              <a:gd name="connsiteX25" fmla="*/ 2606723 w 3794078"/>
              <a:gd name="connsiteY25" fmla="*/ 2493053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68577 w 3794078"/>
              <a:gd name="connsiteY7" fmla="*/ 2626777 h 2712252"/>
              <a:gd name="connsiteX8" fmla="*/ 595277 w 3794078"/>
              <a:gd name="connsiteY8" fmla="*/ 2511000 h 2712252"/>
              <a:gd name="connsiteX9" fmla="*/ 671299 w 3794078"/>
              <a:gd name="connsiteY9" fmla="*/ 2311971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47369 w 3794078"/>
              <a:gd name="connsiteY12" fmla="*/ 2400407 h 2712252"/>
              <a:gd name="connsiteX13" fmla="*/ 1003777 w 3794078"/>
              <a:gd name="connsiteY13" fmla="*/ 2400601 h 2712252"/>
              <a:gd name="connsiteX14" fmla="*/ 1173708 w 3794078"/>
              <a:gd name="connsiteY14" fmla="*/ 2479405 h 2712252"/>
              <a:gd name="connsiteX15" fmla="*/ 1305600 w 3794078"/>
              <a:gd name="connsiteY15" fmla="*/ 2398798 h 2712252"/>
              <a:gd name="connsiteX16" fmla="*/ 1528549 w 3794078"/>
              <a:gd name="connsiteY16" fmla="*/ 2602235 h 2712252"/>
              <a:gd name="connsiteX17" fmla="*/ 1676933 w 3794078"/>
              <a:gd name="connsiteY17" fmla="*/ 2505137 h 2712252"/>
              <a:gd name="connsiteX18" fmla="*/ 1933860 w 3794078"/>
              <a:gd name="connsiteY18" fmla="*/ 2682842 h 2712252"/>
              <a:gd name="connsiteX19" fmla="*/ 2124786 w 3794078"/>
              <a:gd name="connsiteY19" fmla="*/ 2644600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56597 w 3794078"/>
              <a:gd name="connsiteY22" fmla="*/ 1332993 h 2712252"/>
              <a:gd name="connsiteX23" fmla="*/ 2527395 w 3794078"/>
              <a:gd name="connsiteY23" fmla="*/ 1461759 h 2712252"/>
              <a:gd name="connsiteX24" fmla="*/ 2559276 w 3794078"/>
              <a:gd name="connsiteY24" fmla="*/ 1954287 h 2712252"/>
              <a:gd name="connsiteX25" fmla="*/ 2606723 w 3794078"/>
              <a:gd name="connsiteY25" fmla="*/ 2493053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68577 w 3794078"/>
              <a:gd name="connsiteY7" fmla="*/ 2626777 h 2712252"/>
              <a:gd name="connsiteX8" fmla="*/ 595277 w 3794078"/>
              <a:gd name="connsiteY8" fmla="*/ 2511000 h 2712252"/>
              <a:gd name="connsiteX9" fmla="*/ 671299 w 3794078"/>
              <a:gd name="connsiteY9" fmla="*/ 2311971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47369 w 3794078"/>
              <a:gd name="connsiteY12" fmla="*/ 2400407 h 2712252"/>
              <a:gd name="connsiteX13" fmla="*/ 1003777 w 3794078"/>
              <a:gd name="connsiteY13" fmla="*/ 2400601 h 2712252"/>
              <a:gd name="connsiteX14" fmla="*/ 1227272 w 3794078"/>
              <a:gd name="connsiteY14" fmla="*/ 2655190 h 2712252"/>
              <a:gd name="connsiteX15" fmla="*/ 1305600 w 3794078"/>
              <a:gd name="connsiteY15" fmla="*/ 2398798 h 2712252"/>
              <a:gd name="connsiteX16" fmla="*/ 1528549 w 3794078"/>
              <a:gd name="connsiteY16" fmla="*/ 2602235 h 2712252"/>
              <a:gd name="connsiteX17" fmla="*/ 1676933 w 3794078"/>
              <a:gd name="connsiteY17" fmla="*/ 2505137 h 2712252"/>
              <a:gd name="connsiteX18" fmla="*/ 1933860 w 3794078"/>
              <a:gd name="connsiteY18" fmla="*/ 2682842 h 2712252"/>
              <a:gd name="connsiteX19" fmla="*/ 2124786 w 3794078"/>
              <a:gd name="connsiteY19" fmla="*/ 2644600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56597 w 3794078"/>
              <a:gd name="connsiteY22" fmla="*/ 1332993 h 2712252"/>
              <a:gd name="connsiteX23" fmla="*/ 2527395 w 3794078"/>
              <a:gd name="connsiteY23" fmla="*/ 1461759 h 2712252"/>
              <a:gd name="connsiteX24" fmla="*/ 2559276 w 3794078"/>
              <a:gd name="connsiteY24" fmla="*/ 1954287 h 2712252"/>
              <a:gd name="connsiteX25" fmla="*/ 2606723 w 3794078"/>
              <a:gd name="connsiteY25" fmla="*/ 2493053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68577 w 3794078"/>
              <a:gd name="connsiteY7" fmla="*/ 2626777 h 2712252"/>
              <a:gd name="connsiteX8" fmla="*/ 595277 w 3794078"/>
              <a:gd name="connsiteY8" fmla="*/ 2511000 h 2712252"/>
              <a:gd name="connsiteX9" fmla="*/ 671299 w 3794078"/>
              <a:gd name="connsiteY9" fmla="*/ 2311971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47369 w 3794078"/>
              <a:gd name="connsiteY12" fmla="*/ 2400407 h 2712252"/>
              <a:gd name="connsiteX13" fmla="*/ 1003777 w 3794078"/>
              <a:gd name="connsiteY13" fmla="*/ 2400601 h 2712252"/>
              <a:gd name="connsiteX14" fmla="*/ 1227272 w 3794078"/>
              <a:gd name="connsiteY14" fmla="*/ 2655190 h 2712252"/>
              <a:gd name="connsiteX15" fmla="*/ 1328364 w 3794078"/>
              <a:gd name="connsiteY15" fmla="*/ 2603199 h 2712252"/>
              <a:gd name="connsiteX16" fmla="*/ 1528549 w 3794078"/>
              <a:gd name="connsiteY16" fmla="*/ 2602235 h 2712252"/>
              <a:gd name="connsiteX17" fmla="*/ 1676933 w 3794078"/>
              <a:gd name="connsiteY17" fmla="*/ 2505137 h 2712252"/>
              <a:gd name="connsiteX18" fmla="*/ 1933860 w 3794078"/>
              <a:gd name="connsiteY18" fmla="*/ 2682842 h 2712252"/>
              <a:gd name="connsiteX19" fmla="*/ 2124786 w 3794078"/>
              <a:gd name="connsiteY19" fmla="*/ 2644600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56597 w 3794078"/>
              <a:gd name="connsiteY22" fmla="*/ 1332993 h 2712252"/>
              <a:gd name="connsiteX23" fmla="*/ 2527395 w 3794078"/>
              <a:gd name="connsiteY23" fmla="*/ 1461759 h 2712252"/>
              <a:gd name="connsiteX24" fmla="*/ 2559276 w 3794078"/>
              <a:gd name="connsiteY24" fmla="*/ 1954287 h 2712252"/>
              <a:gd name="connsiteX25" fmla="*/ 2606723 w 3794078"/>
              <a:gd name="connsiteY25" fmla="*/ 2493053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68577 w 3794078"/>
              <a:gd name="connsiteY7" fmla="*/ 2626777 h 2712252"/>
              <a:gd name="connsiteX8" fmla="*/ 595277 w 3794078"/>
              <a:gd name="connsiteY8" fmla="*/ 2511000 h 2712252"/>
              <a:gd name="connsiteX9" fmla="*/ 671299 w 3794078"/>
              <a:gd name="connsiteY9" fmla="*/ 2311971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47369 w 3794078"/>
              <a:gd name="connsiteY12" fmla="*/ 2400407 h 2712252"/>
              <a:gd name="connsiteX13" fmla="*/ 1003777 w 3794078"/>
              <a:gd name="connsiteY13" fmla="*/ 2400601 h 2712252"/>
              <a:gd name="connsiteX14" fmla="*/ 1227272 w 3794078"/>
              <a:gd name="connsiteY14" fmla="*/ 2655190 h 2712252"/>
              <a:gd name="connsiteX15" fmla="*/ 1328364 w 3794078"/>
              <a:gd name="connsiteY15" fmla="*/ 2603199 h 2712252"/>
              <a:gd name="connsiteX16" fmla="*/ 1532566 w 3794078"/>
              <a:gd name="connsiteY16" fmla="*/ 2643114 h 2712252"/>
              <a:gd name="connsiteX17" fmla="*/ 1676933 w 3794078"/>
              <a:gd name="connsiteY17" fmla="*/ 2505137 h 2712252"/>
              <a:gd name="connsiteX18" fmla="*/ 1933860 w 3794078"/>
              <a:gd name="connsiteY18" fmla="*/ 2682842 h 2712252"/>
              <a:gd name="connsiteX19" fmla="*/ 2124786 w 3794078"/>
              <a:gd name="connsiteY19" fmla="*/ 2644600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56597 w 3794078"/>
              <a:gd name="connsiteY22" fmla="*/ 1332993 h 2712252"/>
              <a:gd name="connsiteX23" fmla="*/ 2527395 w 3794078"/>
              <a:gd name="connsiteY23" fmla="*/ 1461759 h 2712252"/>
              <a:gd name="connsiteX24" fmla="*/ 2559276 w 3794078"/>
              <a:gd name="connsiteY24" fmla="*/ 1954287 h 2712252"/>
              <a:gd name="connsiteX25" fmla="*/ 2606723 w 3794078"/>
              <a:gd name="connsiteY25" fmla="*/ 2493053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68577 w 3794078"/>
              <a:gd name="connsiteY7" fmla="*/ 2626777 h 2712252"/>
              <a:gd name="connsiteX8" fmla="*/ 595277 w 3794078"/>
              <a:gd name="connsiteY8" fmla="*/ 2511000 h 2712252"/>
              <a:gd name="connsiteX9" fmla="*/ 671299 w 3794078"/>
              <a:gd name="connsiteY9" fmla="*/ 2311971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47369 w 3794078"/>
              <a:gd name="connsiteY12" fmla="*/ 2400407 h 2712252"/>
              <a:gd name="connsiteX13" fmla="*/ 1003777 w 3794078"/>
              <a:gd name="connsiteY13" fmla="*/ 2400601 h 2712252"/>
              <a:gd name="connsiteX14" fmla="*/ 1227272 w 3794078"/>
              <a:gd name="connsiteY14" fmla="*/ 2655190 h 2712252"/>
              <a:gd name="connsiteX15" fmla="*/ 1328364 w 3794078"/>
              <a:gd name="connsiteY15" fmla="*/ 2603199 h 2712252"/>
              <a:gd name="connsiteX16" fmla="*/ 1532566 w 3794078"/>
              <a:gd name="connsiteY16" fmla="*/ 2643114 h 2712252"/>
              <a:gd name="connsiteX17" fmla="*/ 1691663 w 3794078"/>
              <a:gd name="connsiteY17" fmla="*/ 2648216 h 2712252"/>
              <a:gd name="connsiteX18" fmla="*/ 1933860 w 3794078"/>
              <a:gd name="connsiteY18" fmla="*/ 2682842 h 2712252"/>
              <a:gd name="connsiteX19" fmla="*/ 2124786 w 3794078"/>
              <a:gd name="connsiteY19" fmla="*/ 2644600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56597 w 3794078"/>
              <a:gd name="connsiteY22" fmla="*/ 1332993 h 2712252"/>
              <a:gd name="connsiteX23" fmla="*/ 2527395 w 3794078"/>
              <a:gd name="connsiteY23" fmla="*/ 1461759 h 2712252"/>
              <a:gd name="connsiteX24" fmla="*/ 2559276 w 3794078"/>
              <a:gd name="connsiteY24" fmla="*/ 1954287 h 2712252"/>
              <a:gd name="connsiteX25" fmla="*/ 2606723 w 3794078"/>
              <a:gd name="connsiteY25" fmla="*/ 2493053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68577 w 3794078"/>
              <a:gd name="connsiteY7" fmla="*/ 2626777 h 2712252"/>
              <a:gd name="connsiteX8" fmla="*/ 595277 w 3794078"/>
              <a:gd name="connsiteY8" fmla="*/ 2511000 h 2712252"/>
              <a:gd name="connsiteX9" fmla="*/ 671299 w 3794078"/>
              <a:gd name="connsiteY9" fmla="*/ 2311971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47369 w 3794078"/>
              <a:gd name="connsiteY12" fmla="*/ 2400407 h 2712252"/>
              <a:gd name="connsiteX13" fmla="*/ 1003777 w 3794078"/>
              <a:gd name="connsiteY13" fmla="*/ 2400601 h 2712252"/>
              <a:gd name="connsiteX14" fmla="*/ 1227272 w 3794078"/>
              <a:gd name="connsiteY14" fmla="*/ 2655190 h 2712252"/>
              <a:gd name="connsiteX15" fmla="*/ 1328364 w 3794078"/>
              <a:gd name="connsiteY15" fmla="*/ 2603199 h 2712252"/>
              <a:gd name="connsiteX16" fmla="*/ 1532566 w 3794078"/>
              <a:gd name="connsiteY16" fmla="*/ 2643114 h 2712252"/>
              <a:gd name="connsiteX17" fmla="*/ 1691663 w 3794078"/>
              <a:gd name="connsiteY17" fmla="*/ 2648216 h 2712252"/>
              <a:gd name="connsiteX18" fmla="*/ 1933860 w 3794078"/>
              <a:gd name="connsiteY18" fmla="*/ 2682842 h 2712252"/>
              <a:gd name="connsiteX19" fmla="*/ 2128803 w 3794078"/>
              <a:gd name="connsiteY19" fmla="*/ 2677306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56597 w 3794078"/>
              <a:gd name="connsiteY22" fmla="*/ 1332993 h 2712252"/>
              <a:gd name="connsiteX23" fmla="*/ 2527395 w 3794078"/>
              <a:gd name="connsiteY23" fmla="*/ 1461759 h 2712252"/>
              <a:gd name="connsiteX24" fmla="*/ 2559276 w 3794078"/>
              <a:gd name="connsiteY24" fmla="*/ 1954287 h 2712252"/>
              <a:gd name="connsiteX25" fmla="*/ 2606723 w 3794078"/>
              <a:gd name="connsiteY25" fmla="*/ 2493053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68577 w 3794078"/>
              <a:gd name="connsiteY7" fmla="*/ 2626777 h 2712252"/>
              <a:gd name="connsiteX8" fmla="*/ 595277 w 3794078"/>
              <a:gd name="connsiteY8" fmla="*/ 2511000 h 2712252"/>
              <a:gd name="connsiteX9" fmla="*/ 671299 w 3794078"/>
              <a:gd name="connsiteY9" fmla="*/ 2311971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47369 w 3794078"/>
              <a:gd name="connsiteY12" fmla="*/ 2400407 h 2712252"/>
              <a:gd name="connsiteX13" fmla="*/ 1003777 w 3794078"/>
              <a:gd name="connsiteY13" fmla="*/ 2400601 h 2712252"/>
              <a:gd name="connsiteX14" fmla="*/ 1227272 w 3794078"/>
              <a:gd name="connsiteY14" fmla="*/ 2655190 h 2712252"/>
              <a:gd name="connsiteX15" fmla="*/ 1328364 w 3794078"/>
              <a:gd name="connsiteY15" fmla="*/ 2603199 h 2712252"/>
              <a:gd name="connsiteX16" fmla="*/ 1532566 w 3794078"/>
              <a:gd name="connsiteY16" fmla="*/ 2643114 h 2712252"/>
              <a:gd name="connsiteX17" fmla="*/ 1691663 w 3794078"/>
              <a:gd name="connsiteY17" fmla="*/ 2648216 h 2712252"/>
              <a:gd name="connsiteX18" fmla="*/ 1933860 w 3794078"/>
              <a:gd name="connsiteY18" fmla="*/ 2682842 h 2712252"/>
              <a:gd name="connsiteX19" fmla="*/ 2128803 w 3794078"/>
              <a:gd name="connsiteY19" fmla="*/ 2677306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32493 w 3794078"/>
              <a:gd name="connsiteY22" fmla="*/ 1962547 h 2712252"/>
              <a:gd name="connsiteX23" fmla="*/ 2527395 w 3794078"/>
              <a:gd name="connsiteY23" fmla="*/ 1461759 h 2712252"/>
              <a:gd name="connsiteX24" fmla="*/ 2559276 w 3794078"/>
              <a:gd name="connsiteY24" fmla="*/ 1954287 h 2712252"/>
              <a:gd name="connsiteX25" fmla="*/ 2606723 w 3794078"/>
              <a:gd name="connsiteY25" fmla="*/ 2493053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68577 w 3794078"/>
              <a:gd name="connsiteY7" fmla="*/ 2626777 h 2712252"/>
              <a:gd name="connsiteX8" fmla="*/ 595277 w 3794078"/>
              <a:gd name="connsiteY8" fmla="*/ 2511000 h 2712252"/>
              <a:gd name="connsiteX9" fmla="*/ 671299 w 3794078"/>
              <a:gd name="connsiteY9" fmla="*/ 2311971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47369 w 3794078"/>
              <a:gd name="connsiteY12" fmla="*/ 2400407 h 2712252"/>
              <a:gd name="connsiteX13" fmla="*/ 1003777 w 3794078"/>
              <a:gd name="connsiteY13" fmla="*/ 2400601 h 2712252"/>
              <a:gd name="connsiteX14" fmla="*/ 1227272 w 3794078"/>
              <a:gd name="connsiteY14" fmla="*/ 2655190 h 2712252"/>
              <a:gd name="connsiteX15" fmla="*/ 1328364 w 3794078"/>
              <a:gd name="connsiteY15" fmla="*/ 2603199 h 2712252"/>
              <a:gd name="connsiteX16" fmla="*/ 1532566 w 3794078"/>
              <a:gd name="connsiteY16" fmla="*/ 2643114 h 2712252"/>
              <a:gd name="connsiteX17" fmla="*/ 1691663 w 3794078"/>
              <a:gd name="connsiteY17" fmla="*/ 2648216 h 2712252"/>
              <a:gd name="connsiteX18" fmla="*/ 1933860 w 3794078"/>
              <a:gd name="connsiteY18" fmla="*/ 2682842 h 2712252"/>
              <a:gd name="connsiteX19" fmla="*/ 2128803 w 3794078"/>
              <a:gd name="connsiteY19" fmla="*/ 2677306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32493 w 3794078"/>
              <a:gd name="connsiteY22" fmla="*/ 1962547 h 2712252"/>
              <a:gd name="connsiteX23" fmla="*/ 2487223 w 3794078"/>
              <a:gd name="connsiteY23" fmla="*/ 1878735 h 2712252"/>
              <a:gd name="connsiteX24" fmla="*/ 2559276 w 3794078"/>
              <a:gd name="connsiteY24" fmla="*/ 1954287 h 2712252"/>
              <a:gd name="connsiteX25" fmla="*/ 2606723 w 3794078"/>
              <a:gd name="connsiteY25" fmla="*/ 2493053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68577 w 3794078"/>
              <a:gd name="connsiteY7" fmla="*/ 2626777 h 2712252"/>
              <a:gd name="connsiteX8" fmla="*/ 595277 w 3794078"/>
              <a:gd name="connsiteY8" fmla="*/ 2511000 h 2712252"/>
              <a:gd name="connsiteX9" fmla="*/ 671299 w 3794078"/>
              <a:gd name="connsiteY9" fmla="*/ 2311971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47369 w 3794078"/>
              <a:gd name="connsiteY12" fmla="*/ 2400407 h 2712252"/>
              <a:gd name="connsiteX13" fmla="*/ 1003777 w 3794078"/>
              <a:gd name="connsiteY13" fmla="*/ 2400601 h 2712252"/>
              <a:gd name="connsiteX14" fmla="*/ 1227272 w 3794078"/>
              <a:gd name="connsiteY14" fmla="*/ 2655190 h 2712252"/>
              <a:gd name="connsiteX15" fmla="*/ 1328364 w 3794078"/>
              <a:gd name="connsiteY15" fmla="*/ 2603199 h 2712252"/>
              <a:gd name="connsiteX16" fmla="*/ 1532566 w 3794078"/>
              <a:gd name="connsiteY16" fmla="*/ 2643114 h 2712252"/>
              <a:gd name="connsiteX17" fmla="*/ 1691663 w 3794078"/>
              <a:gd name="connsiteY17" fmla="*/ 2648216 h 2712252"/>
              <a:gd name="connsiteX18" fmla="*/ 1933860 w 3794078"/>
              <a:gd name="connsiteY18" fmla="*/ 2682842 h 2712252"/>
              <a:gd name="connsiteX19" fmla="*/ 2128803 w 3794078"/>
              <a:gd name="connsiteY19" fmla="*/ 2677306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32493 w 3794078"/>
              <a:gd name="connsiteY22" fmla="*/ 1962547 h 2712252"/>
              <a:gd name="connsiteX23" fmla="*/ 2487223 w 3794078"/>
              <a:gd name="connsiteY23" fmla="*/ 1878735 h 2712252"/>
              <a:gd name="connsiteX24" fmla="*/ 2535172 w 3794078"/>
              <a:gd name="connsiteY24" fmla="*/ 2064664 h 2712252"/>
              <a:gd name="connsiteX25" fmla="*/ 2606723 w 3794078"/>
              <a:gd name="connsiteY25" fmla="*/ 2493053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68577 w 3794078"/>
              <a:gd name="connsiteY7" fmla="*/ 2626777 h 2712252"/>
              <a:gd name="connsiteX8" fmla="*/ 595277 w 3794078"/>
              <a:gd name="connsiteY8" fmla="*/ 2511000 h 2712252"/>
              <a:gd name="connsiteX9" fmla="*/ 671299 w 3794078"/>
              <a:gd name="connsiteY9" fmla="*/ 2311971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47369 w 3794078"/>
              <a:gd name="connsiteY12" fmla="*/ 2400407 h 2712252"/>
              <a:gd name="connsiteX13" fmla="*/ 1003777 w 3794078"/>
              <a:gd name="connsiteY13" fmla="*/ 2400601 h 2712252"/>
              <a:gd name="connsiteX14" fmla="*/ 1227272 w 3794078"/>
              <a:gd name="connsiteY14" fmla="*/ 2655190 h 2712252"/>
              <a:gd name="connsiteX15" fmla="*/ 1328364 w 3794078"/>
              <a:gd name="connsiteY15" fmla="*/ 2603199 h 2712252"/>
              <a:gd name="connsiteX16" fmla="*/ 1532566 w 3794078"/>
              <a:gd name="connsiteY16" fmla="*/ 2643114 h 2712252"/>
              <a:gd name="connsiteX17" fmla="*/ 1691663 w 3794078"/>
              <a:gd name="connsiteY17" fmla="*/ 2648216 h 2712252"/>
              <a:gd name="connsiteX18" fmla="*/ 1933860 w 3794078"/>
              <a:gd name="connsiteY18" fmla="*/ 2682842 h 2712252"/>
              <a:gd name="connsiteX19" fmla="*/ 2128803 w 3794078"/>
              <a:gd name="connsiteY19" fmla="*/ 2677306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32493 w 3794078"/>
              <a:gd name="connsiteY22" fmla="*/ 1962547 h 2712252"/>
              <a:gd name="connsiteX23" fmla="*/ 2487223 w 3794078"/>
              <a:gd name="connsiteY23" fmla="*/ 1878735 h 2712252"/>
              <a:gd name="connsiteX24" fmla="*/ 2535172 w 3794078"/>
              <a:gd name="connsiteY24" fmla="*/ 2064664 h 2712252"/>
              <a:gd name="connsiteX25" fmla="*/ 2589315 w 3794078"/>
              <a:gd name="connsiteY25" fmla="*/ 2529846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68577 w 3794078"/>
              <a:gd name="connsiteY7" fmla="*/ 2626777 h 2712252"/>
              <a:gd name="connsiteX8" fmla="*/ 595277 w 3794078"/>
              <a:gd name="connsiteY8" fmla="*/ 2511000 h 2712252"/>
              <a:gd name="connsiteX9" fmla="*/ 704777 w 3794078"/>
              <a:gd name="connsiteY9" fmla="*/ 2356940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47369 w 3794078"/>
              <a:gd name="connsiteY12" fmla="*/ 2400407 h 2712252"/>
              <a:gd name="connsiteX13" fmla="*/ 1003777 w 3794078"/>
              <a:gd name="connsiteY13" fmla="*/ 2400601 h 2712252"/>
              <a:gd name="connsiteX14" fmla="*/ 1227272 w 3794078"/>
              <a:gd name="connsiteY14" fmla="*/ 2655190 h 2712252"/>
              <a:gd name="connsiteX15" fmla="*/ 1328364 w 3794078"/>
              <a:gd name="connsiteY15" fmla="*/ 2603199 h 2712252"/>
              <a:gd name="connsiteX16" fmla="*/ 1532566 w 3794078"/>
              <a:gd name="connsiteY16" fmla="*/ 2643114 h 2712252"/>
              <a:gd name="connsiteX17" fmla="*/ 1691663 w 3794078"/>
              <a:gd name="connsiteY17" fmla="*/ 2648216 h 2712252"/>
              <a:gd name="connsiteX18" fmla="*/ 1933860 w 3794078"/>
              <a:gd name="connsiteY18" fmla="*/ 2682842 h 2712252"/>
              <a:gd name="connsiteX19" fmla="*/ 2128803 w 3794078"/>
              <a:gd name="connsiteY19" fmla="*/ 2677306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32493 w 3794078"/>
              <a:gd name="connsiteY22" fmla="*/ 1962547 h 2712252"/>
              <a:gd name="connsiteX23" fmla="*/ 2487223 w 3794078"/>
              <a:gd name="connsiteY23" fmla="*/ 1878735 h 2712252"/>
              <a:gd name="connsiteX24" fmla="*/ 2535172 w 3794078"/>
              <a:gd name="connsiteY24" fmla="*/ 2064664 h 2712252"/>
              <a:gd name="connsiteX25" fmla="*/ 2589315 w 3794078"/>
              <a:gd name="connsiteY25" fmla="*/ 2529846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68577 w 3794078"/>
              <a:gd name="connsiteY7" fmla="*/ 2626777 h 2712252"/>
              <a:gd name="connsiteX8" fmla="*/ 659554 w 3794078"/>
              <a:gd name="connsiteY8" fmla="*/ 2666345 h 2712252"/>
              <a:gd name="connsiteX9" fmla="*/ 704777 w 3794078"/>
              <a:gd name="connsiteY9" fmla="*/ 2356940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47369 w 3794078"/>
              <a:gd name="connsiteY12" fmla="*/ 2400407 h 2712252"/>
              <a:gd name="connsiteX13" fmla="*/ 1003777 w 3794078"/>
              <a:gd name="connsiteY13" fmla="*/ 2400601 h 2712252"/>
              <a:gd name="connsiteX14" fmla="*/ 1227272 w 3794078"/>
              <a:gd name="connsiteY14" fmla="*/ 2655190 h 2712252"/>
              <a:gd name="connsiteX15" fmla="*/ 1328364 w 3794078"/>
              <a:gd name="connsiteY15" fmla="*/ 2603199 h 2712252"/>
              <a:gd name="connsiteX16" fmla="*/ 1532566 w 3794078"/>
              <a:gd name="connsiteY16" fmla="*/ 2643114 h 2712252"/>
              <a:gd name="connsiteX17" fmla="*/ 1691663 w 3794078"/>
              <a:gd name="connsiteY17" fmla="*/ 2648216 h 2712252"/>
              <a:gd name="connsiteX18" fmla="*/ 1933860 w 3794078"/>
              <a:gd name="connsiteY18" fmla="*/ 2682842 h 2712252"/>
              <a:gd name="connsiteX19" fmla="*/ 2128803 w 3794078"/>
              <a:gd name="connsiteY19" fmla="*/ 2677306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32493 w 3794078"/>
              <a:gd name="connsiteY22" fmla="*/ 1962547 h 2712252"/>
              <a:gd name="connsiteX23" fmla="*/ 2487223 w 3794078"/>
              <a:gd name="connsiteY23" fmla="*/ 1878735 h 2712252"/>
              <a:gd name="connsiteX24" fmla="*/ 2535172 w 3794078"/>
              <a:gd name="connsiteY24" fmla="*/ 2064664 h 2712252"/>
              <a:gd name="connsiteX25" fmla="*/ 2589315 w 3794078"/>
              <a:gd name="connsiteY25" fmla="*/ 2529846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574365 w 3794078"/>
              <a:gd name="connsiteY7" fmla="*/ 2577720 h 2712252"/>
              <a:gd name="connsiteX8" fmla="*/ 659554 w 3794078"/>
              <a:gd name="connsiteY8" fmla="*/ 2666345 h 2712252"/>
              <a:gd name="connsiteX9" fmla="*/ 704777 w 3794078"/>
              <a:gd name="connsiteY9" fmla="*/ 2356940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47369 w 3794078"/>
              <a:gd name="connsiteY12" fmla="*/ 2400407 h 2712252"/>
              <a:gd name="connsiteX13" fmla="*/ 1003777 w 3794078"/>
              <a:gd name="connsiteY13" fmla="*/ 2400601 h 2712252"/>
              <a:gd name="connsiteX14" fmla="*/ 1227272 w 3794078"/>
              <a:gd name="connsiteY14" fmla="*/ 2655190 h 2712252"/>
              <a:gd name="connsiteX15" fmla="*/ 1328364 w 3794078"/>
              <a:gd name="connsiteY15" fmla="*/ 2603199 h 2712252"/>
              <a:gd name="connsiteX16" fmla="*/ 1532566 w 3794078"/>
              <a:gd name="connsiteY16" fmla="*/ 2643114 h 2712252"/>
              <a:gd name="connsiteX17" fmla="*/ 1691663 w 3794078"/>
              <a:gd name="connsiteY17" fmla="*/ 2648216 h 2712252"/>
              <a:gd name="connsiteX18" fmla="*/ 1933860 w 3794078"/>
              <a:gd name="connsiteY18" fmla="*/ 2682842 h 2712252"/>
              <a:gd name="connsiteX19" fmla="*/ 2128803 w 3794078"/>
              <a:gd name="connsiteY19" fmla="*/ 2677306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32493 w 3794078"/>
              <a:gd name="connsiteY22" fmla="*/ 1962547 h 2712252"/>
              <a:gd name="connsiteX23" fmla="*/ 2487223 w 3794078"/>
              <a:gd name="connsiteY23" fmla="*/ 1878735 h 2712252"/>
              <a:gd name="connsiteX24" fmla="*/ 2535172 w 3794078"/>
              <a:gd name="connsiteY24" fmla="*/ 2064664 h 2712252"/>
              <a:gd name="connsiteX25" fmla="*/ 2589315 w 3794078"/>
              <a:gd name="connsiteY25" fmla="*/ 2529846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460671 w 3794078"/>
              <a:gd name="connsiteY6" fmla="*/ 2659918 h 2712252"/>
              <a:gd name="connsiteX7" fmla="*/ 574365 w 3794078"/>
              <a:gd name="connsiteY7" fmla="*/ 2577720 h 2712252"/>
              <a:gd name="connsiteX8" fmla="*/ 659554 w 3794078"/>
              <a:gd name="connsiteY8" fmla="*/ 2666345 h 2712252"/>
              <a:gd name="connsiteX9" fmla="*/ 704777 w 3794078"/>
              <a:gd name="connsiteY9" fmla="*/ 2356940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47369 w 3794078"/>
              <a:gd name="connsiteY12" fmla="*/ 2400407 h 2712252"/>
              <a:gd name="connsiteX13" fmla="*/ 1003777 w 3794078"/>
              <a:gd name="connsiteY13" fmla="*/ 2400601 h 2712252"/>
              <a:gd name="connsiteX14" fmla="*/ 1227272 w 3794078"/>
              <a:gd name="connsiteY14" fmla="*/ 2655190 h 2712252"/>
              <a:gd name="connsiteX15" fmla="*/ 1328364 w 3794078"/>
              <a:gd name="connsiteY15" fmla="*/ 2603199 h 2712252"/>
              <a:gd name="connsiteX16" fmla="*/ 1532566 w 3794078"/>
              <a:gd name="connsiteY16" fmla="*/ 2643114 h 2712252"/>
              <a:gd name="connsiteX17" fmla="*/ 1691663 w 3794078"/>
              <a:gd name="connsiteY17" fmla="*/ 2648216 h 2712252"/>
              <a:gd name="connsiteX18" fmla="*/ 1933860 w 3794078"/>
              <a:gd name="connsiteY18" fmla="*/ 2682842 h 2712252"/>
              <a:gd name="connsiteX19" fmla="*/ 2128803 w 3794078"/>
              <a:gd name="connsiteY19" fmla="*/ 2677306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32493 w 3794078"/>
              <a:gd name="connsiteY22" fmla="*/ 1962547 h 2712252"/>
              <a:gd name="connsiteX23" fmla="*/ 2487223 w 3794078"/>
              <a:gd name="connsiteY23" fmla="*/ 1878735 h 2712252"/>
              <a:gd name="connsiteX24" fmla="*/ 2535172 w 3794078"/>
              <a:gd name="connsiteY24" fmla="*/ 2064664 h 2712252"/>
              <a:gd name="connsiteX25" fmla="*/ 2589315 w 3794078"/>
              <a:gd name="connsiteY25" fmla="*/ 2529846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22900 w 3794078"/>
              <a:gd name="connsiteY6" fmla="*/ 2377789 h 2712252"/>
              <a:gd name="connsiteX7" fmla="*/ 460671 w 3794078"/>
              <a:gd name="connsiteY7" fmla="*/ 2659918 h 2712252"/>
              <a:gd name="connsiteX8" fmla="*/ 574365 w 3794078"/>
              <a:gd name="connsiteY8" fmla="*/ 2577720 h 2712252"/>
              <a:gd name="connsiteX9" fmla="*/ 659554 w 3794078"/>
              <a:gd name="connsiteY9" fmla="*/ 2666345 h 2712252"/>
              <a:gd name="connsiteX10" fmla="*/ 704777 w 3794078"/>
              <a:gd name="connsiteY10" fmla="*/ 2356940 h 2712252"/>
              <a:gd name="connsiteX11" fmla="*/ 803919 w 3794078"/>
              <a:gd name="connsiteY11" fmla="*/ 1645675 h 2712252"/>
              <a:gd name="connsiteX12" fmla="*/ 881880 w 3794078"/>
              <a:gd name="connsiteY12" fmla="*/ 2148198 h 2712252"/>
              <a:gd name="connsiteX13" fmla="*/ 947369 w 3794078"/>
              <a:gd name="connsiteY13" fmla="*/ 2400407 h 2712252"/>
              <a:gd name="connsiteX14" fmla="*/ 1003777 w 3794078"/>
              <a:gd name="connsiteY14" fmla="*/ 2400601 h 2712252"/>
              <a:gd name="connsiteX15" fmla="*/ 1227272 w 3794078"/>
              <a:gd name="connsiteY15" fmla="*/ 2655190 h 2712252"/>
              <a:gd name="connsiteX16" fmla="*/ 1328364 w 3794078"/>
              <a:gd name="connsiteY16" fmla="*/ 2603199 h 2712252"/>
              <a:gd name="connsiteX17" fmla="*/ 1532566 w 3794078"/>
              <a:gd name="connsiteY17" fmla="*/ 2643114 h 2712252"/>
              <a:gd name="connsiteX18" fmla="*/ 1691663 w 3794078"/>
              <a:gd name="connsiteY18" fmla="*/ 2648216 h 2712252"/>
              <a:gd name="connsiteX19" fmla="*/ 1933860 w 3794078"/>
              <a:gd name="connsiteY19" fmla="*/ 2682842 h 2712252"/>
              <a:gd name="connsiteX20" fmla="*/ 2128803 w 3794078"/>
              <a:gd name="connsiteY20" fmla="*/ 2677306 h 2712252"/>
              <a:gd name="connsiteX21" fmla="*/ 2325700 w 3794078"/>
              <a:gd name="connsiteY21" fmla="*/ 2682842 h 2712252"/>
              <a:gd name="connsiteX22" fmla="*/ 2399163 w 3794078"/>
              <a:gd name="connsiteY22" fmla="*/ 2269287 h 2712252"/>
              <a:gd name="connsiteX23" fmla="*/ 2432493 w 3794078"/>
              <a:gd name="connsiteY23" fmla="*/ 1962547 h 2712252"/>
              <a:gd name="connsiteX24" fmla="*/ 2487223 w 3794078"/>
              <a:gd name="connsiteY24" fmla="*/ 1878735 h 2712252"/>
              <a:gd name="connsiteX25" fmla="*/ 2535172 w 3794078"/>
              <a:gd name="connsiteY25" fmla="*/ 2064664 h 2712252"/>
              <a:gd name="connsiteX26" fmla="*/ 2589315 w 3794078"/>
              <a:gd name="connsiteY26" fmla="*/ 2529846 h 2712252"/>
              <a:gd name="connsiteX27" fmla="*/ 2667711 w 3794078"/>
              <a:gd name="connsiteY27" fmla="*/ 2692226 h 2712252"/>
              <a:gd name="connsiteX28" fmla="*/ 2891478 w 3794078"/>
              <a:gd name="connsiteY28" fmla="*/ 2704912 h 2712252"/>
              <a:gd name="connsiteX29" fmla="*/ 3794078 w 3794078"/>
              <a:gd name="connsiteY29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8563 w 3794078"/>
              <a:gd name="connsiteY5" fmla="*/ 2283702 h 2712252"/>
              <a:gd name="connsiteX6" fmla="*/ 322900 w 3794078"/>
              <a:gd name="connsiteY6" fmla="*/ 2377789 h 2712252"/>
              <a:gd name="connsiteX7" fmla="*/ 460671 w 3794078"/>
              <a:gd name="connsiteY7" fmla="*/ 2659918 h 2712252"/>
              <a:gd name="connsiteX8" fmla="*/ 574365 w 3794078"/>
              <a:gd name="connsiteY8" fmla="*/ 2577720 h 2712252"/>
              <a:gd name="connsiteX9" fmla="*/ 659554 w 3794078"/>
              <a:gd name="connsiteY9" fmla="*/ 2666345 h 2712252"/>
              <a:gd name="connsiteX10" fmla="*/ 704777 w 3794078"/>
              <a:gd name="connsiteY10" fmla="*/ 2356940 h 2712252"/>
              <a:gd name="connsiteX11" fmla="*/ 803919 w 3794078"/>
              <a:gd name="connsiteY11" fmla="*/ 1645675 h 2712252"/>
              <a:gd name="connsiteX12" fmla="*/ 881880 w 3794078"/>
              <a:gd name="connsiteY12" fmla="*/ 2148198 h 2712252"/>
              <a:gd name="connsiteX13" fmla="*/ 947369 w 3794078"/>
              <a:gd name="connsiteY13" fmla="*/ 2400407 h 2712252"/>
              <a:gd name="connsiteX14" fmla="*/ 1003777 w 3794078"/>
              <a:gd name="connsiteY14" fmla="*/ 2400601 h 2712252"/>
              <a:gd name="connsiteX15" fmla="*/ 1227272 w 3794078"/>
              <a:gd name="connsiteY15" fmla="*/ 2655190 h 2712252"/>
              <a:gd name="connsiteX16" fmla="*/ 1328364 w 3794078"/>
              <a:gd name="connsiteY16" fmla="*/ 2603199 h 2712252"/>
              <a:gd name="connsiteX17" fmla="*/ 1532566 w 3794078"/>
              <a:gd name="connsiteY17" fmla="*/ 2643114 h 2712252"/>
              <a:gd name="connsiteX18" fmla="*/ 1691663 w 3794078"/>
              <a:gd name="connsiteY18" fmla="*/ 2648216 h 2712252"/>
              <a:gd name="connsiteX19" fmla="*/ 1933860 w 3794078"/>
              <a:gd name="connsiteY19" fmla="*/ 2682842 h 2712252"/>
              <a:gd name="connsiteX20" fmla="*/ 2128803 w 3794078"/>
              <a:gd name="connsiteY20" fmla="*/ 2677306 h 2712252"/>
              <a:gd name="connsiteX21" fmla="*/ 2325700 w 3794078"/>
              <a:gd name="connsiteY21" fmla="*/ 2682842 h 2712252"/>
              <a:gd name="connsiteX22" fmla="*/ 2399163 w 3794078"/>
              <a:gd name="connsiteY22" fmla="*/ 2269287 h 2712252"/>
              <a:gd name="connsiteX23" fmla="*/ 2432493 w 3794078"/>
              <a:gd name="connsiteY23" fmla="*/ 1962547 h 2712252"/>
              <a:gd name="connsiteX24" fmla="*/ 2487223 w 3794078"/>
              <a:gd name="connsiteY24" fmla="*/ 1878735 h 2712252"/>
              <a:gd name="connsiteX25" fmla="*/ 2535172 w 3794078"/>
              <a:gd name="connsiteY25" fmla="*/ 2064664 h 2712252"/>
              <a:gd name="connsiteX26" fmla="*/ 2589315 w 3794078"/>
              <a:gd name="connsiteY26" fmla="*/ 2529846 h 2712252"/>
              <a:gd name="connsiteX27" fmla="*/ 2667711 w 3794078"/>
              <a:gd name="connsiteY27" fmla="*/ 2692226 h 2712252"/>
              <a:gd name="connsiteX28" fmla="*/ 2891478 w 3794078"/>
              <a:gd name="connsiteY28" fmla="*/ 2704912 h 2712252"/>
              <a:gd name="connsiteX29" fmla="*/ 3794078 w 3794078"/>
              <a:gd name="connsiteY29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187309 w 3794078"/>
              <a:gd name="connsiteY4" fmla="*/ 1696012 h 2712252"/>
              <a:gd name="connsiteX5" fmla="*/ 248563 w 3794078"/>
              <a:gd name="connsiteY5" fmla="*/ 2283702 h 2712252"/>
              <a:gd name="connsiteX6" fmla="*/ 322900 w 3794078"/>
              <a:gd name="connsiteY6" fmla="*/ 2377789 h 2712252"/>
              <a:gd name="connsiteX7" fmla="*/ 460671 w 3794078"/>
              <a:gd name="connsiteY7" fmla="*/ 2659918 h 2712252"/>
              <a:gd name="connsiteX8" fmla="*/ 574365 w 3794078"/>
              <a:gd name="connsiteY8" fmla="*/ 2577720 h 2712252"/>
              <a:gd name="connsiteX9" fmla="*/ 659554 w 3794078"/>
              <a:gd name="connsiteY9" fmla="*/ 2666345 h 2712252"/>
              <a:gd name="connsiteX10" fmla="*/ 704777 w 3794078"/>
              <a:gd name="connsiteY10" fmla="*/ 2356940 h 2712252"/>
              <a:gd name="connsiteX11" fmla="*/ 803919 w 3794078"/>
              <a:gd name="connsiteY11" fmla="*/ 1645675 h 2712252"/>
              <a:gd name="connsiteX12" fmla="*/ 881880 w 3794078"/>
              <a:gd name="connsiteY12" fmla="*/ 2148198 h 2712252"/>
              <a:gd name="connsiteX13" fmla="*/ 947369 w 3794078"/>
              <a:gd name="connsiteY13" fmla="*/ 2400407 h 2712252"/>
              <a:gd name="connsiteX14" fmla="*/ 1003777 w 3794078"/>
              <a:gd name="connsiteY14" fmla="*/ 2400601 h 2712252"/>
              <a:gd name="connsiteX15" fmla="*/ 1227272 w 3794078"/>
              <a:gd name="connsiteY15" fmla="*/ 2655190 h 2712252"/>
              <a:gd name="connsiteX16" fmla="*/ 1328364 w 3794078"/>
              <a:gd name="connsiteY16" fmla="*/ 2603199 h 2712252"/>
              <a:gd name="connsiteX17" fmla="*/ 1532566 w 3794078"/>
              <a:gd name="connsiteY17" fmla="*/ 2643114 h 2712252"/>
              <a:gd name="connsiteX18" fmla="*/ 1691663 w 3794078"/>
              <a:gd name="connsiteY18" fmla="*/ 2648216 h 2712252"/>
              <a:gd name="connsiteX19" fmla="*/ 1933860 w 3794078"/>
              <a:gd name="connsiteY19" fmla="*/ 2682842 h 2712252"/>
              <a:gd name="connsiteX20" fmla="*/ 2128803 w 3794078"/>
              <a:gd name="connsiteY20" fmla="*/ 2677306 h 2712252"/>
              <a:gd name="connsiteX21" fmla="*/ 2325700 w 3794078"/>
              <a:gd name="connsiteY21" fmla="*/ 2682842 h 2712252"/>
              <a:gd name="connsiteX22" fmla="*/ 2399163 w 3794078"/>
              <a:gd name="connsiteY22" fmla="*/ 2269287 h 2712252"/>
              <a:gd name="connsiteX23" fmla="*/ 2432493 w 3794078"/>
              <a:gd name="connsiteY23" fmla="*/ 1962547 h 2712252"/>
              <a:gd name="connsiteX24" fmla="*/ 2487223 w 3794078"/>
              <a:gd name="connsiteY24" fmla="*/ 1878735 h 2712252"/>
              <a:gd name="connsiteX25" fmla="*/ 2535172 w 3794078"/>
              <a:gd name="connsiteY25" fmla="*/ 2064664 h 2712252"/>
              <a:gd name="connsiteX26" fmla="*/ 2589315 w 3794078"/>
              <a:gd name="connsiteY26" fmla="*/ 2529846 h 2712252"/>
              <a:gd name="connsiteX27" fmla="*/ 2667711 w 3794078"/>
              <a:gd name="connsiteY27" fmla="*/ 2692226 h 2712252"/>
              <a:gd name="connsiteX28" fmla="*/ 2891478 w 3794078"/>
              <a:gd name="connsiteY28" fmla="*/ 2704912 h 2712252"/>
              <a:gd name="connsiteX29" fmla="*/ 3794078 w 3794078"/>
              <a:gd name="connsiteY29" fmla="*/ 2697769 h 2712252"/>
              <a:gd name="connsiteX0" fmla="*/ 0 w 3810147"/>
              <a:gd name="connsiteY0" fmla="*/ 1549528 h 2715459"/>
              <a:gd name="connsiteX1" fmla="*/ 70660 w 3810147"/>
              <a:gd name="connsiteY1" fmla="*/ 244379 h 2715459"/>
              <a:gd name="connsiteX2" fmla="*/ 108121 w 3810147"/>
              <a:gd name="connsiteY2" fmla="*/ 4122 h 2715459"/>
              <a:gd name="connsiteX3" fmla="*/ 152547 w 3810147"/>
              <a:gd name="connsiteY3" fmla="*/ 312618 h 2715459"/>
              <a:gd name="connsiteX4" fmla="*/ 203378 w 3810147"/>
              <a:gd name="connsiteY4" fmla="*/ 1699219 h 2715459"/>
              <a:gd name="connsiteX5" fmla="*/ 264632 w 3810147"/>
              <a:gd name="connsiteY5" fmla="*/ 2286909 h 2715459"/>
              <a:gd name="connsiteX6" fmla="*/ 338969 w 3810147"/>
              <a:gd name="connsiteY6" fmla="*/ 2380996 h 2715459"/>
              <a:gd name="connsiteX7" fmla="*/ 476740 w 3810147"/>
              <a:gd name="connsiteY7" fmla="*/ 2663125 h 2715459"/>
              <a:gd name="connsiteX8" fmla="*/ 590434 w 3810147"/>
              <a:gd name="connsiteY8" fmla="*/ 2580927 h 2715459"/>
              <a:gd name="connsiteX9" fmla="*/ 675623 w 3810147"/>
              <a:gd name="connsiteY9" fmla="*/ 2669552 h 2715459"/>
              <a:gd name="connsiteX10" fmla="*/ 720846 w 3810147"/>
              <a:gd name="connsiteY10" fmla="*/ 2360147 h 2715459"/>
              <a:gd name="connsiteX11" fmla="*/ 819988 w 3810147"/>
              <a:gd name="connsiteY11" fmla="*/ 1648882 h 2715459"/>
              <a:gd name="connsiteX12" fmla="*/ 897949 w 3810147"/>
              <a:gd name="connsiteY12" fmla="*/ 2151405 h 2715459"/>
              <a:gd name="connsiteX13" fmla="*/ 963438 w 3810147"/>
              <a:gd name="connsiteY13" fmla="*/ 2403614 h 2715459"/>
              <a:gd name="connsiteX14" fmla="*/ 1019846 w 3810147"/>
              <a:gd name="connsiteY14" fmla="*/ 2403808 h 2715459"/>
              <a:gd name="connsiteX15" fmla="*/ 1243341 w 3810147"/>
              <a:gd name="connsiteY15" fmla="*/ 2658397 h 2715459"/>
              <a:gd name="connsiteX16" fmla="*/ 1344433 w 3810147"/>
              <a:gd name="connsiteY16" fmla="*/ 2606406 h 2715459"/>
              <a:gd name="connsiteX17" fmla="*/ 1548635 w 3810147"/>
              <a:gd name="connsiteY17" fmla="*/ 2646321 h 2715459"/>
              <a:gd name="connsiteX18" fmla="*/ 1707732 w 3810147"/>
              <a:gd name="connsiteY18" fmla="*/ 2651423 h 2715459"/>
              <a:gd name="connsiteX19" fmla="*/ 1949929 w 3810147"/>
              <a:gd name="connsiteY19" fmla="*/ 2686049 h 2715459"/>
              <a:gd name="connsiteX20" fmla="*/ 2144872 w 3810147"/>
              <a:gd name="connsiteY20" fmla="*/ 2680513 h 2715459"/>
              <a:gd name="connsiteX21" fmla="*/ 2341769 w 3810147"/>
              <a:gd name="connsiteY21" fmla="*/ 2686049 h 2715459"/>
              <a:gd name="connsiteX22" fmla="*/ 2415232 w 3810147"/>
              <a:gd name="connsiteY22" fmla="*/ 2272494 h 2715459"/>
              <a:gd name="connsiteX23" fmla="*/ 2448562 w 3810147"/>
              <a:gd name="connsiteY23" fmla="*/ 1965754 h 2715459"/>
              <a:gd name="connsiteX24" fmla="*/ 2503292 w 3810147"/>
              <a:gd name="connsiteY24" fmla="*/ 1881942 h 2715459"/>
              <a:gd name="connsiteX25" fmla="*/ 2551241 w 3810147"/>
              <a:gd name="connsiteY25" fmla="*/ 2067871 h 2715459"/>
              <a:gd name="connsiteX26" fmla="*/ 2605384 w 3810147"/>
              <a:gd name="connsiteY26" fmla="*/ 2533053 h 2715459"/>
              <a:gd name="connsiteX27" fmla="*/ 2683780 w 3810147"/>
              <a:gd name="connsiteY27" fmla="*/ 2695433 h 2715459"/>
              <a:gd name="connsiteX28" fmla="*/ 2907547 w 3810147"/>
              <a:gd name="connsiteY28" fmla="*/ 2708119 h 2715459"/>
              <a:gd name="connsiteX29" fmla="*/ 3810147 w 3810147"/>
              <a:gd name="connsiteY29" fmla="*/ 2700976 h 2715459"/>
              <a:gd name="connsiteX0" fmla="*/ 0 w 3810147"/>
              <a:gd name="connsiteY0" fmla="*/ 1538400 h 2704331"/>
              <a:gd name="connsiteX1" fmla="*/ 70660 w 3810147"/>
              <a:gd name="connsiteY1" fmla="*/ 233251 h 2704331"/>
              <a:gd name="connsiteX2" fmla="*/ 81339 w 3810147"/>
              <a:gd name="connsiteY2" fmla="*/ 5258 h 2704331"/>
              <a:gd name="connsiteX3" fmla="*/ 152547 w 3810147"/>
              <a:gd name="connsiteY3" fmla="*/ 301490 h 2704331"/>
              <a:gd name="connsiteX4" fmla="*/ 203378 w 3810147"/>
              <a:gd name="connsiteY4" fmla="*/ 1688091 h 2704331"/>
              <a:gd name="connsiteX5" fmla="*/ 264632 w 3810147"/>
              <a:gd name="connsiteY5" fmla="*/ 2275781 h 2704331"/>
              <a:gd name="connsiteX6" fmla="*/ 338969 w 3810147"/>
              <a:gd name="connsiteY6" fmla="*/ 2369868 h 2704331"/>
              <a:gd name="connsiteX7" fmla="*/ 476740 w 3810147"/>
              <a:gd name="connsiteY7" fmla="*/ 2651997 h 2704331"/>
              <a:gd name="connsiteX8" fmla="*/ 590434 w 3810147"/>
              <a:gd name="connsiteY8" fmla="*/ 2569799 h 2704331"/>
              <a:gd name="connsiteX9" fmla="*/ 675623 w 3810147"/>
              <a:gd name="connsiteY9" fmla="*/ 2658424 h 2704331"/>
              <a:gd name="connsiteX10" fmla="*/ 720846 w 3810147"/>
              <a:gd name="connsiteY10" fmla="*/ 2349019 h 2704331"/>
              <a:gd name="connsiteX11" fmla="*/ 819988 w 3810147"/>
              <a:gd name="connsiteY11" fmla="*/ 1637754 h 2704331"/>
              <a:gd name="connsiteX12" fmla="*/ 897949 w 3810147"/>
              <a:gd name="connsiteY12" fmla="*/ 2140277 h 2704331"/>
              <a:gd name="connsiteX13" fmla="*/ 963438 w 3810147"/>
              <a:gd name="connsiteY13" fmla="*/ 2392486 h 2704331"/>
              <a:gd name="connsiteX14" fmla="*/ 1019846 w 3810147"/>
              <a:gd name="connsiteY14" fmla="*/ 2392680 h 2704331"/>
              <a:gd name="connsiteX15" fmla="*/ 1243341 w 3810147"/>
              <a:gd name="connsiteY15" fmla="*/ 2647269 h 2704331"/>
              <a:gd name="connsiteX16" fmla="*/ 1344433 w 3810147"/>
              <a:gd name="connsiteY16" fmla="*/ 2595278 h 2704331"/>
              <a:gd name="connsiteX17" fmla="*/ 1548635 w 3810147"/>
              <a:gd name="connsiteY17" fmla="*/ 2635193 h 2704331"/>
              <a:gd name="connsiteX18" fmla="*/ 1707732 w 3810147"/>
              <a:gd name="connsiteY18" fmla="*/ 2640295 h 2704331"/>
              <a:gd name="connsiteX19" fmla="*/ 1949929 w 3810147"/>
              <a:gd name="connsiteY19" fmla="*/ 2674921 h 2704331"/>
              <a:gd name="connsiteX20" fmla="*/ 2144872 w 3810147"/>
              <a:gd name="connsiteY20" fmla="*/ 2669385 h 2704331"/>
              <a:gd name="connsiteX21" fmla="*/ 2341769 w 3810147"/>
              <a:gd name="connsiteY21" fmla="*/ 2674921 h 2704331"/>
              <a:gd name="connsiteX22" fmla="*/ 2415232 w 3810147"/>
              <a:gd name="connsiteY22" fmla="*/ 2261366 h 2704331"/>
              <a:gd name="connsiteX23" fmla="*/ 2448562 w 3810147"/>
              <a:gd name="connsiteY23" fmla="*/ 1954626 h 2704331"/>
              <a:gd name="connsiteX24" fmla="*/ 2503292 w 3810147"/>
              <a:gd name="connsiteY24" fmla="*/ 1870814 h 2704331"/>
              <a:gd name="connsiteX25" fmla="*/ 2551241 w 3810147"/>
              <a:gd name="connsiteY25" fmla="*/ 2056743 h 2704331"/>
              <a:gd name="connsiteX26" fmla="*/ 2605384 w 3810147"/>
              <a:gd name="connsiteY26" fmla="*/ 2521925 h 2704331"/>
              <a:gd name="connsiteX27" fmla="*/ 2683780 w 3810147"/>
              <a:gd name="connsiteY27" fmla="*/ 2684305 h 2704331"/>
              <a:gd name="connsiteX28" fmla="*/ 2907547 w 3810147"/>
              <a:gd name="connsiteY28" fmla="*/ 2696991 h 2704331"/>
              <a:gd name="connsiteX29" fmla="*/ 3810147 w 3810147"/>
              <a:gd name="connsiteY29" fmla="*/ 2689848 h 2704331"/>
              <a:gd name="connsiteX0" fmla="*/ 0 w 3810147"/>
              <a:gd name="connsiteY0" fmla="*/ 1533699 h 2699630"/>
              <a:gd name="connsiteX1" fmla="*/ 47895 w 3810147"/>
              <a:gd name="connsiteY1" fmla="*/ 269430 h 2699630"/>
              <a:gd name="connsiteX2" fmla="*/ 81339 w 3810147"/>
              <a:gd name="connsiteY2" fmla="*/ 557 h 2699630"/>
              <a:gd name="connsiteX3" fmla="*/ 152547 w 3810147"/>
              <a:gd name="connsiteY3" fmla="*/ 296789 h 2699630"/>
              <a:gd name="connsiteX4" fmla="*/ 203378 w 3810147"/>
              <a:gd name="connsiteY4" fmla="*/ 1683390 h 2699630"/>
              <a:gd name="connsiteX5" fmla="*/ 264632 w 3810147"/>
              <a:gd name="connsiteY5" fmla="*/ 2271080 h 2699630"/>
              <a:gd name="connsiteX6" fmla="*/ 338969 w 3810147"/>
              <a:gd name="connsiteY6" fmla="*/ 2365167 h 2699630"/>
              <a:gd name="connsiteX7" fmla="*/ 476740 w 3810147"/>
              <a:gd name="connsiteY7" fmla="*/ 2647296 h 2699630"/>
              <a:gd name="connsiteX8" fmla="*/ 590434 w 3810147"/>
              <a:gd name="connsiteY8" fmla="*/ 2565098 h 2699630"/>
              <a:gd name="connsiteX9" fmla="*/ 675623 w 3810147"/>
              <a:gd name="connsiteY9" fmla="*/ 2653723 h 2699630"/>
              <a:gd name="connsiteX10" fmla="*/ 720846 w 3810147"/>
              <a:gd name="connsiteY10" fmla="*/ 2344318 h 2699630"/>
              <a:gd name="connsiteX11" fmla="*/ 819988 w 3810147"/>
              <a:gd name="connsiteY11" fmla="*/ 1633053 h 2699630"/>
              <a:gd name="connsiteX12" fmla="*/ 897949 w 3810147"/>
              <a:gd name="connsiteY12" fmla="*/ 2135576 h 2699630"/>
              <a:gd name="connsiteX13" fmla="*/ 963438 w 3810147"/>
              <a:gd name="connsiteY13" fmla="*/ 2387785 h 2699630"/>
              <a:gd name="connsiteX14" fmla="*/ 1019846 w 3810147"/>
              <a:gd name="connsiteY14" fmla="*/ 2387979 h 2699630"/>
              <a:gd name="connsiteX15" fmla="*/ 1243341 w 3810147"/>
              <a:gd name="connsiteY15" fmla="*/ 2642568 h 2699630"/>
              <a:gd name="connsiteX16" fmla="*/ 1344433 w 3810147"/>
              <a:gd name="connsiteY16" fmla="*/ 2590577 h 2699630"/>
              <a:gd name="connsiteX17" fmla="*/ 1548635 w 3810147"/>
              <a:gd name="connsiteY17" fmla="*/ 2630492 h 2699630"/>
              <a:gd name="connsiteX18" fmla="*/ 1707732 w 3810147"/>
              <a:gd name="connsiteY18" fmla="*/ 2635594 h 2699630"/>
              <a:gd name="connsiteX19" fmla="*/ 1949929 w 3810147"/>
              <a:gd name="connsiteY19" fmla="*/ 2670220 h 2699630"/>
              <a:gd name="connsiteX20" fmla="*/ 2144872 w 3810147"/>
              <a:gd name="connsiteY20" fmla="*/ 2664684 h 2699630"/>
              <a:gd name="connsiteX21" fmla="*/ 2341769 w 3810147"/>
              <a:gd name="connsiteY21" fmla="*/ 2670220 h 2699630"/>
              <a:gd name="connsiteX22" fmla="*/ 2415232 w 3810147"/>
              <a:gd name="connsiteY22" fmla="*/ 2256665 h 2699630"/>
              <a:gd name="connsiteX23" fmla="*/ 2448562 w 3810147"/>
              <a:gd name="connsiteY23" fmla="*/ 1949925 h 2699630"/>
              <a:gd name="connsiteX24" fmla="*/ 2503292 w 3810147"/>
              <a:gd name="connsiteY24" fmla="*/ 1866113 h 2699630"/>
              <a:gd name="connsiteX25" fmla="*/ 2551241 w 3810147"/>
              <a:gd name="connsiteY25" fmla="*/ 2052042 h 2699630"/>
              <a:gd name="connsiteX26" fmla="*/ 2605384 w 3810147"/>
              <a:gd name="connsiteY26" fmla="*/ 2517224 h 2699630"/>
              <a:gd name="connsiteX27" fmla="*/ 2683780 w 3810147"/>
              <a:gd name="connsiteY27" fmla="*/ 2679604 h 2699630"/>
              <a:gd name="connsiteX28" fmla="*/ 2907547 w 3810147"/>
              <a:gd name="connsiteY28" fmla="*/ 2692290 h 2699630"/>
              <a:gd name="connsiteX29" fmla="*/ 3810147 w 3810147"/>
              <a:gd name="connsiteY29" fmla="*/ 2685147 h 2699630"/>
              <a:gd name="connsiteX0" fmla="*/ 0 w 3810147"/>
              <a:gd name="connsiteY0" fmla="*/ 1533697 h 2699628"/>
              <a:gd name="connsiteX1" fmla="*/ 47895 w 3810147"/>
              <a:gd name="connsiteY1" fmla="*/ 269428 h 2699628"/>
              <a:gd name="connsiteX2" fmla="*/ 89373 w 3810147"/>
              <a:gd name="connsiteY2" fmla="*/ 556 h 2699628"/>
              <a:gd name="connsiteX3" fmla="*/ 152547 w 3810147"/>
              <a:gd name="connsiteY3" fmla="*/ 296787 h 2699628"/>
              <a:gd name="connsiteX4" fmla="*/ 203378 w 3810147"/>
              <a:gd name="connsiteY4" fmla="*/ 1683388 h 2699628"/>
              <a:gd name="connsiteX5" fmla="*/ 264632 w 3810147"/>
              <a:gd name="connsiteY5" fmla="*/ 2271078 h 2699628"/>
              <a:gd name="connsiteX6" fmla="*/ 338969 w 3810147"/>
              <a:gd name="connsiteY6" fmla="*/ 2365165 h 2699628"/>
              <a:gd name="connsiteX7" fmla="*/ 476740 w 3810147"/>
              <a:gd name="connsiteY7" fmla="*/ 2647294 h 2699628"/>
              <a:gd name="connsiteX8" fmla="*/ 590434 w 3810147"/>
              <a:gd name="connsiteY8" fmla="*/ 2565096 h 2699628"/>
              <a:gd name="connsiteX9" fmla="*/ 675623 w 3810147"/>
              <a:gd name="connsiteY9" fmla="*/ 2653721 h 2699628"/>
              <a:gd name="connsiteX10" fmla="*/ 720846 w 3810147"/>
              <a:gd name="connsiteY10" fmla="*/ 2344316 h 2699628"/>
              <a:gd name="connsiteX11" fmla="*/ 819988 w 3810147"/>
              <a:gd name="connsiteY11" fmla="*/ 1633051 h 2699628"/>
              <a:gd name="connsiteX12" fmla="*/ 897949 w 3810147"/>
              <a:gd name="connsiteY12" fmla="*/ 2135574 h 2699628"/>
              <a:gd name="connsiteX13" fmla="*/ 963438 w 3810147"/>
              <a:gd name="connsiteY13" fmla="*/ 2387783 h 2699628"/>
              <a:gd name="connsiteX14" fmla="*/ 1019846 w 3810147"/>
              <a:gd name="connsiteY14" fmla="*/ 2387977 h 2699628"/>
              <a:gd name="connsiteX15" fmla="*/ 1243341 w 3810147"/>
              <a:gd name="connsiteY15" fmla="*/ 2642566 h 2699628"/>
              <a:gd name="connsiteX16" fmla="*/ 1344433 w 3810147"/>
              <a:gd name="connsiteY16" fmla="*/ 2590575 h 2699628"/>
              <a:gd name="connsiteX17" fmla="*/ 1548635 w 3810147"/>
              <a:gd name="connsiteY17" fmla="*/ 2630490 h 2699628"/>
              <a:gd name="connsiteX18" fmla="*/ 1707732 w 3810147"/>
              <a:gd name="connsiteY18" fmla="*/ 2635592 h 2699628"/>
              <a:gd name="connsiteX19" fmla="*/ 1949929 w 3810147"/>
              <a:gd name="connsiteY19" fmla="*/ 2670218 h 2699628"/>
              <a:gd name="connsiteX20" fmla="*/ 2144872 w 3810147"/>
              <a:gd name="connsiteY20" fmla="*/ 2664682 h 2699628"/>
              <a:gd name="connsiteX21" fmla="*/ 2341769 w 3810147"/>
              <a:gd name="connsiteY21" fmla="*/ 2670218 h 2699628"/>
              <a:gd name="connsiteX22" fmla="*/ 2415232 w 3810147"/>
              <a:gd name="connsiteY22" fmla="*/ 2256663 h 2699628"/>
              <a:gd name="connsiteX23" fmla="*/ 2448562 w 3810147"/>
              <a:gd name="connsiteY23" fmla="*/ 1949923 h 2699628"/>
              <a:gd name="connsiteX24" fmla="*/ 2503292 w 3810147"/>
              <a:gd name="connsiteY24" fmla="*/ 1866111 h 2699628"/>
              <a:gd name="connsiteX25" fmla="*/ 2551241 w 3810147"/>
              <a:gd name="connsiteY25" fmla="*/ 2052040 h 2699628"/>
              <a:gd name="connsiteX26" fmla="*/ 2605384 w 3810147"/>
              <a:gd name="connsiteY26" fmla="*/ 2517222 h 2699628"/>
              <a:gd name="connsiteX27" fmla="*/ 2683780 w 3810147"/>
              <a:gd name="connsiteY27" fmla="*/ 2679602 h 2699628"/>
              <a:gd name="connsiteX28" fmla="*/ 2907547 w 3810147"/>
              <a:gd name="connsiteY28" fmla="*/ 2692288 h 2699628"/>
              <a:gd name="connsiteX29" fmla="*/ 3810147 w 3810147"/>
              <a:gd name="connsiteY29" fmla="*/ 2685145 h 2699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3810147" h="2699628">
                <a:moveTo>
                  <a:pt x="0" y="1533697"/>
                </a:moveTo>
                <a:cubicBezTo>
                  <a:pt x="21609" y="1265291"/>
                  <a:pt x="33000" y="524951"/>
                  <a:pt x="47895" y="269428"/>
                </a:cubicBezTo>
                <a:cubicBezTo>
                  <a:pt x="62790" y="13905"/>
                  <a:pt x="71931" y="-4004"/>
                  <a:pt x="89373" y="556"/>
                </a:cubicBezTo>
                <a:cubicBezTo>
                  <a:pt x="106815" y="5116"/>
                  <a:pt x="133546" y="16315"/>
                  <a:pt x="152547" y="296787"/>
                </a:cubicBezTo>
                <a:cubicBezTo>
                  <a:pt x="171548" y="577259"/>
                  <a:pt x="184697" y="1354340"/>
                  <a:pt x="203378" y="1683388"/>
                </a:cubicBezTo>
                <a:cubicBezTo>
                  <a:pt x="222059" y="2012436"/>
                  <a:pt x="242034" y="2157449"/>
                  <a:pt x="264632" y="2271078"/>
                </a:cubicBezTo>
                <a:cubicBezTo>
                  <a:pt x="287230" y="2384707"/>
                  <a:pt x="303395" y="2314045"/>
                  <a:pt x="338969" y="2365165"/>
                </a:cubicBezTo>
                <a:cubicBezTo>
                  <a:pt x="374543" y="2416285"/>
                  <a:pt x="434829" y="2613972"/>
                  <a:pt x="476740" y="2647294"/>
                </a:cubicBezTo>
                <a:cubicBezTo>
                  <a:pt x="518651" y="2680616"/>
                  <a:pt x="557287" y="2564025"/>
                  <a:pt x="590434" y="2565096"/>
                </a:cubicBezTo>
                <a:cubicBezTo>
                  <a:pt x="623581" y="2566167"/>
                  <a:pt x="653888" y="2690518"/>
                  <a:pt x="675623" y="2653721"/>
                </a:cubicBezTo>
                <a:cubicBezTo>
                  <a:pt x="697358" y="2616924"/>
                  <a:pt x="696785" y="2514428"/>
                  <a:pt x="720846" y="2344316"/>
                </a:cubicBezTo>
                <a:cubicBezTo>
                  <a:pt x="744907" y="2174204"/>
                  <a:pt x="790471" y="1667841"/>
                  <a:pt x="819988" y="1633051"/>
                </a:cubicBezTo>
                <a:cubicBezTo>
                  <a:pt x="849505" y="1598261"/>
                  <a:pt x="874041" y="2009785"/>
                  <a:pt x="897949" y="2135574"/>
                </a:cubicBezTo>
                <a:cubicBezTo>
                  <a:pt x="921857" y="2261363"/>
                  <a:pt x="943122" y="2345716"/>
                  <a:pt x="963438" y="2387783"/>
                </a:cubicBezTo>
                <a:cubicBezTo>
                  <a:pt x="983754" y="2429850"/>
                  <a:pt x="973196" y="2345513"/>
                  <a:pt x="1019846" y="2387977"/>
                </a:cubicBezTo>
                <a:cubicBezTo>
                  <a:pt x="1066496" y="2430441"/>
                  <a:pt x="1189243" y="2608800"/>
                  <a:pt x="1243341" y="2642566"/>
                </a:cubicBezTo>
                <a:cubicBezTo>
                  <a:pt x="1297439" y="2676332"/>
                  <a:pt x="1293551" y="2592588"/>
                  <a:pt x="1344433" y="2590575"/>
                </a:cubicBezTo>
                <a:cubicBezTo>
                  <a:pt x="1395315" y="2588562"/>
                  <a:pt x="1488085" y="2622987"/>
                  <a:pt x="1548635" y="2630490"/>
                </a:cubicBezTo>
                <a:cubicBezTo>
                  <a:pt x="1609185" y="2637993"/>
                  <a:pt x="1640850" y="2628971"/>
                  <a:pt x="1707732" y="2635592"/>
                </a:cubicBezTo>
                <a:cubicBezTo>
                  <a:pt x="1774614" y="2642213"/>
                  <a:pt x="1877072" y="2665370"/>
                  <a:pt x="1949929" y="2670218"/>
                </a:cubicBezTo>
                <a:cubicBezTo>
                  <a:pt x="2022786" y="2675066"/>
                  <a:pt x="2079565" y="2664682"/>
                  <a:pt x="2144872" y="2664682"/>
                </a:cubicBezTo>
                <a:cubicBezTo>
                  <a:pt x="2210179" y="2664682"/>
                  <a:pt x="2296709" y="2738221"/>
                  <a:pt x="2341769" y="2670218"/>
                </a:cubicBezTo>
                <a:cubicBezTo>
                  <a:pt x="2386829" y="2602215"/>
                  <a:pt x="2397433" y="2376712"/>
                  <a:pt x="2415232" y="2256663"/>
                </a:cubicBezTo>
                <a:cubicBezTo>
                  <a:pt x="2433031" y="2136614"/>
                  <a:pt x="2433885" y="2015015"/>
                  <a:pt x="2448562" y="1949923"/>
                </a:cubicBezTo>
                <a:cubicBezTo>
                  <a:pt x="2463239" y="1884831"/>
                  <a:pt x="2486179" y="1849092"/>
                  <a:pt x="2503292" y="1866111"/>
                </a:cubicBezTo>
                <a:cubicBezTo>
                  <a:pt x="2520405" y="1883130"/>
                  <a:pt x="2534226" y="1943522"/>
                  <a:pt x="2551241" y="2052040"/>
                </a:cubicBezTo>
                <a:cubicBezTo>
                  <a:pt x="2568256" y="2160558"/>
                  <a:pt x="2583294" y="2412628"/>
                  <a:pt x="2605384" y="2517222"/>
                </a:cubicBezTo>
                <a:cubicBezTo>
                  <a:pt x="2627474" y="2621816"/>
                  <a:pt x="2650211" y="2643101"/>
                  <a:pt x="2683780" y="2679602"/>
                </a:cubicBezTo>
                <a:cubicBezTo>
                  <a:pt x="2717349" y="2716103"/>
                  <a:pt x="2719819" y="2691364"/>
                  <a:pt x="2907547" y="2692288"/>
                </a:cubicBezTo>
                <a:lnTo>
                  <a:pt x="3810147" y="2685145"/>
                </a:lnTo>
              </a:path>
            </a:pathLst>
          </a:cu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1" name="Volný tvar 30"/>
          <p:cNvSpPr/>
          <p:nvPr/>
        </p:nvSpPr>
        <p:spPr>
          <a:xfrm>
            <a:off x="1475656" y="3909204"/>
            <a:ext cx="7388328" cy="1937237"/>
          </a:xfrm>
          <a:custGeom>
            <a:avLst/>
            <a:gdLst>
              <a:gd name="connsiteX0" fmla="*/ 0 w 3794078"/>
              <a:gd name="connsiteY0" fmla="*/ 956140 h 2774345"/>
              <a:gd name="connsiteX1" fmla="*/ 54591 w 3794078"/>
              <a:gd name="connsiteY1" fmla="*/ 260104 h 2774345"/>
              <a:gd name="connsiteX2" fmla="*/ 68239 w 3794078"/>
              <a:gd name="connsiteY2" fmla="*/ 797 h 2774345"/>
              <a:gd name="connsiteX3" fmla="*/ 136478 w 3794078"/>
              <a:gd name="connsiteY3" fmla="*/ 328343 h 2774345"/>
              <a:gd name="connsiteX4" fmla="*/ 204717 w 3794078"/>
              <a:gd name="connsiteY4" fmla="*/ 1706767 h 2774345"/>
              <a:gd name="connsiteX5" fmla="*/ 313899 w 3794078"/>
              <a:gd name="connsiteY5" fmla="*/ 2498337 h 2774345"/>
              <a:gd name="connsiteX6" fmla="*/ 341194 w 3794078"/>
              <a:gd name="connsiteY6" fmla="*/ 2484689 h 2774345"/>
              <a:gd name="connsiteX7" fmla="*/ 504967 w 3794078"/>
              <a:gd name="connsiteY7" fmla="*/ 2416451 h 2774345"/>
              <a:gd name="connsiteX8" fmla="*/ 559558 w 3794078"/>
              <a:gd name="connsiteY8" fmla="*/ 2484689 h 2774345"/>
              <a:gd name="connsiteX9" fmla="*/ 614149 w 3794078"/>
              <a:gd name="connsiteY9" fmla="*/ 2361860 h 2774345"/>
              <a:gd name="connsiteX10" fmla="*/ 791570 w 3794078"/>
              <a:gd name="connsiteY10" fmla="*/ 1938779 h 2774345"/>
              <a:gd name="connsiteX11" fmla="*/ 846161 w 3794078"/>
              <a:gd name="connsiteY11" fmla="*/ 2198086 h 2774345"/>
              <a:gd name="connsiteX12" fmla="*/ 982639 w 3794078"/>
              <a:gd name="connsiteY12" fmla="*/ 2539281 h 2774345"/>
              <a:gd name="connsiteX13" fmla="*/ 1078173 w 3794078"/>
              <a:gd name="connsiteY13" fmla="*/ 2443746 h 2774345"/>
              <a:gd name="connsiteX14" fmla="*/ 1173708 w 3794078"/>
              <a:gd name="connsiteY14" fmla="*/ 2498337 h 2774345"/>
              <a:gd name="connsiteX15" fmla="*/ 1255594 w 3794078"/>
              <a:gd name="connsiteY15" fmla="*/ 2389155 h 2774345"/>
              <a:gd name="connsiteX16" fmla="*/ 1528549 w 3794078"/>
              <a:gd name="connsiteY16" fmla="*/ 2621167 h 2774345"/>
              <a:gd name="connsiteX17" fmla="*/ 1665027 w 3794078"/>
              <a:gd name="connsiteY17" fmla="*/ 2457394 h 2774345"/>
              <a:gd name="connsiteX18" fmla="*/ 1924335 w 3794078"/>
              <a:gd name="connsiteY18" fmla="*/ 2730349 h 2774345"/>
              <a:gd name="connsiteX19" fmla="*/ 2251881 w 3794078"/>
              <a:gd name="connsiteY19" fmla="*/ 2730349 h 2774345"/>
              <a:gd name="connsiteX20" fmla="*/ 2361063 w 3794078"/>
              <a:gd name="connsiteY20" fmla="*/ 2307269 h 2774345"/>
              <a:gd name="connsiteX21" fmla="*/ 2456597 w 3794078"/>
              <a:gd name="connsiteY21" fmla="*/ 1351925 h 2774345"/>
              <a:gd name="connsiteX22" fmla="*/ 2470245 w 3794078"/>
              <a:gd name="connsiteY22" fmla="*/ 1297334 h 2774345"/>
              <a:gd name="connsiteX23" fmla="*/ 2552132 w 3794078"/>
              <a:gd name="connsiteY23" fmla="*/ 1966075 h 2774345"/>
              <a:gd name="connsiteX24" fmla="*/ 2606723 w 3794078"/>
              <a:gd name="connsiteY24" fmla="*/ 2511985 h 2774345"/>
              <a:gd name="connsiteX25" fmla="*/ 2729552 w 3794078"/>
              <a:gd name="connsiteY25" fmla="*/ 2716701 h 2774345"/>
              <a:gd name="connsiteX26" fmla="*/ 3794078 w 3794078"/>
              <a:gd name="connsiteY26" fmla="*/ 2716701 h 2774345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313899 w 3794078"/>
              <a:gd name="connsiteY5" fmla="*/ 2479405 h 2755413"/>
              <a:gd name="connsiteX6" fmla="*/ 341194 w 3794078"/>
              <a:gd name="connsiteY6" fmla="*/ 2465757 h 2755413"/>
              <a:gd name="connsiteX7" fmla="*/ 504967 w 3794078"/>
              <a:gd name="connsiteY7" fmla="*/ 2397519 h 2755413"/>
              <a:gd name="connsiteX8" fmla="*/ 559558 w 3794078"/>
              <a:gd name="connsiteY8" fmla="*/ 2465757 h 2755413"/>
              <a:gd name="connsiteX9" fmla="*/ 614149 w 3794078"/>
              <a:gd name="connsiteY9" fmla="*/ 2342928 h 2755413"/>
              <a:gd name="connsiteX10" fmla="*/ 791570 w 3794078"/>
              <a:gd name="connsiteY10" fmla="*/ 1919847 h 2755413"/>
              <a:gd name="connsiteX11" fmla="*/ 846161 w 3794078"/>
              <a:gd name="connsiteY11" fmla="*/ 2179154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41194 w 3794078"/>
              <a:gd name="connsiteY6" fmla="*/ 2465757 h 2755413"/>
              <a:gd name="connsiteX7" fmla="*/ 504967 w 3794078"/>
              <a:gd name="connsiteY7" fmla="*/ 2397519 h 2755413"/>
              <a:gd name="connsiteX8" fmla="*/ 559558 w 3794078"/>
              <a:gd name="connsiteY8" fmla="*/ 2465757 h 2755413"/>
              <a:gd name="connsiteX9" fmla="*/ 614149 w 3794078"/>
              <a:gd name="connsiteY9" fmla="*/ 2342928 h 2755413"/>
              <a:gd name="connsiteX10" fmla="*/ 791570 w 3794078"/>
              <a:gd name="connsiteY10" fmla="*/ 1919847 h 2755413"/>
              <a:gd name="connsiteX11" fmla="*/ 846161 w 3794078"/>
              <a:gd name="connsiteY11" fmla="*/ 2179154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504967 w 3794078"/>
              <a:gd name="connsiteY7" fmla="*/ 2397519 h 2755413"/>
              <a:gd name="connsiteX8" fmla="*/ 559558 w 3794078"/>
              <a:gd name="connsiteY8" fmla="*/ 2465757 h 2755413"/>
              <a:gd name="connsiteX9" fmla="*/ 614149 w 3794078"/>
              <a:gd name="connsiteY9" fmla="*/ 2342928 h 2755413"/>
              <a:gd name="connsiteX10" fmla="*/ 791570 w 3794078"/>
              <a:gd name="connsiteY10" fmla="*/ 1919847 h 2755413"/>
              <a:gd name="connsiteX11" fmla="*/ 846161 w 3794078"/>
              <a:gd name="connsiteY11" fmla="*/ 2179154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59558 w 3794078"/>
              <a:gd name="connsiteY8" fmla="*/ 2465757 h 2755413"/>
              <a:gd name="connsiteX9" fmla="*/ 614149 w 3794078"/>
              <a:gd name="connsiteY9" fmla="*/ 2342928 h 2755413"/>
              <a:gd name="connsiteX10" fmla="*/ 791570 w 3794078"/>
              <a:gd name="connsiteY10" fmla="*/ 1919847 h 2755413"/>
              <a:gd name="connsiteX11" fmla="*/ 846161 w 3794078"/>
              <a:gd name="connsiteY11" fmla="*/ 2179154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95277 w 3794078"/>
              <a:gd name="connsiteY8" fmla="*/ 2511000 h 2755413"/>
              <a:gd name="connsiteX9" fmla="*/ 614149 w 3794078"/>
              <a:gd name="connsiteY9" fmla="*/ 2342928 h 2755413"/>
              <a:gd name="connsiteX10" fmla="*/ 791570 w 3794078"/>
              <a:gd name="connsiteY10" fmla="*/ 1919847 h 2755413"/>
              <a:gd name="connsiteX11" fmla="*/ 846161 w 3794078"/>
              <a:gd name="connsiteY11" fmla="*/ 2179154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95277 w 3794078"/>
              <a:gd name="connsiteY8" fmla="*/ 2511000 h 2755413"/>
              <a:gd name="connsiteX9" fmla="*/ 671299 w 3794078"/>
              <a:gd name="connsiteY9" fmla="*/ 2311971 h 2755413"/>
              <a:gd name="connsiteX10" fmla="*/ 791570 w 3794078"/>
              <a:gd name="connsiteY10" fmla="*/ 1919847 h 2755413"/>
              <a:gd name="connsiteX11" fmla="*/ 846161 w 3794078"/>
              <a:gd name="connsiteY11" fmla="*/ 2179154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95277 w 3794078"/>
              <a:gd name="connsiteY8" fmla="*/ 2511000 h 2755413"/>
              <a:gd name="connsiteX9" fmla="*/ 671299 w 3794078"/>
              <a:gd name="connsiteY9" fmla="*/ 2311971 h 2755413"/>
              <a:gd name="connsiteX10" fmla="*/ 789189 w 3794078"/>
              <a:gd name="connsiteY10" fmla="*/ 1874603 h 2755413"/>
              <a:gd name="connsiteX11" fmla="*/ 846161 w 3794078"/>
              <a:gd name="connsiteY11" fmla="*/ 2179154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95277 w 3794078"/>
              <a:gd name="connsiteY8" fmla="*/ 2511000 h 2755413"/>
              <a:gd name="connsiteX9" fmla="*/ 671299 w 3794078"/>
              <a:gd name="connsiteY9" fmla="*/ 2311971 h 2755413"/>
              <a:gd name="connsiteX10" fmla="*/ 789189 w 3794078"/>
              <a:gd name="connsiteY10" fmla="*/ 1874603 h 2755413"/>
              <a:gd name="connsiteX11" fmla="*/ 881880 w 3794078"/>
              <a:gd name="connsiteY11" fmla="*/ 2148198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95277 w 3794078"/>
              <a:gd name="connsiteY8" fmla="*/ 2511000 h 2755413"/>
              <a:gd name="connsiteX9" fmla="*/ 671299 w 3794078"/>
              <a:gd name="connsiteY9" fmla="*/ 2311971 h 2755413"/>
              <a:gd name="connsiteX10" fmla="*/ 789189 w 3794078"/>
              <a:gd name="connsiteY10" fmla="*/ 1874603 h 2755413"/>
              <a:gd name="connsiteX11" fmla="*/ 881880 w 3794078"/>
              <a:gd name="connsiteY11" fmla="*/ 2148198 h 2755413"/>
              <a:gd name="connsiteX12" fmla="*/ 954064 w 3794078"/>
              <a:gd name="connsiteY12" fmla="*/ 253939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95277 w 3794078"/>
              <a:gd name="connsiteY8" fmla="*/ 2511000 h 2755413"/>
              <a:gd name="connsiteX9" fmla="*/ 671299 w 3794078"/>
              <a:gd name="connsiteY9" fmla="*/ 2311971 h 2755413"/>
              <a:gd name="connsiteX10" fmla="*/ 789189 w 3794078"/>
              <a:gd name="connsiteY10" fmla="*/ 1874603 h 2755413"/>
              <a:gd name="connsiteX11" fmla="*/ 881880 w 3794078"/>
              <a:gd name="connsiteY11" fmla="*/ 2148198 h 2755413"/>
              <a:gd name="connsiteX12" fmla="*/ 954064 w 3794078"/>
              <a:gd name="connsiteY12" fmla="*/ 2539399 h 2755413"/>
              <a:gd name="connsiteX13" fmla="*/ 1073410 w 3794078"/>
              <a:gd name="connsiteY13" fmla="*/ 2441482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95277 w 3794078"/>
              <a:gd name="connsiteY8" fmla="*/ 2511000 h 2755413"/>
              <a:gd name="connsiteX9" fmla="*/ 671299 w 3794078"/>
              <a:gd name="connsiteY9" fmla="*/ 2311971 h 2755413"/>
              <a:gd name="connsiteX10" fmla="*/ 789189 w 3794078"/>
              <a:gd name="connsiteY10" fmla="*/ 1874603 h 2755413"/>
              <a:gd name="connsiteX11" fmla="*/ 881880 w 3794078"/>
              <a:gd name="connsiteY11" fmla="*/ 2148198 h 2755413"/>
              <a:gd name="connsiteX12" fmla="*/ 954064 w 3794078"/>
              <a:gd name="connsiteY12" fmla="*/ 2539399 h 2755413"/>
              <a:gd name="connsiteX13" fmla="*/ 1073410 w 3794078"/>
              <a:gd name="connsiteY13" fmla="*/ 2441482 h 2755413"/>
              <a:gd name="connsiteX14" fmla="*/ 1173708 w 3794078"/>
              <a:gd name="connsiteY14" fmla="*/ 2479405 h 2755413"/>
              <a:gd name="connsiteX15" fmla="*/ 1305600 w 3794078"/>
              <a:gd name="connsiteY15" fmla="*/ 2398798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1857"/>
              <a:gd name="connsiteX1" fmla="*/ 54591 w 3794078"/>
              <a:gd name="connsiteY1" fmla="*/ 241172 h 2751857"/>
              <a:gd name="connsiteX2" fmla="*/ 92052 w 3794078"/>
              <a:gd name="connsiteY2" fmla="*/ 915 h 2751857"/>
              <a:gd name="connsiteX3" fmla="*/ 136478 w 3794078"/>
              <a:gd name="connsiteY3" fmla="*/ 309411 h 2751857"/>
              <a:gd name="connsiteX4" fmla="*/ 204717 w 3794078"/>
              <a:gd name="connsiteY4" fmla="*/ 1687835 h 2751857"/>
              <a:gd name="connsiteX5" fmla="*/ 247224 w 3794078"/>
              <a:gd name="connsiteY5" fmla="*/ 2353198 h 2751857"/>
              <a:gd name="connsiteX6" fmla="*/ 338813 w 3794078"/>
              <a:gd name="connsiteY6" fmla="*/ 2480045 h 2751857"/>
              <a:gd name="connsiteX7" fmla="*/ 488298 w 3794078"/>
              <a:gd name="connsiteY7" fmla="*/ 2426094 h 2751857"/>
              <a:gd name="connsiteX8" fmla="*/ 595277 w 3794078"/>
              <a:gd name="connsiteY8" fmla="*/ 2511000 h 2751857"/>
              <a:gd name="connsiteX9" fmla="*/ 671299 w 3794078"/>
              <a:gd name="connsiteY9" fmla="*/ 2311971 h 2751857"/>
              <a:gd name="connsiteX10" fmla="*/ 789189 w 3794078"/>
              <a:gd name="connsiteY10" fmla="*/ 1874603 h 2751857"/>
              <a:gd name="connsiteX11" fmla="*/ 881880 w 3794078"/>
              <a:gd name="connsiteY11" fmla="*/ 2148198 h 2751857"/>
              <a:gd name="connsiteX12" fmla="*/ 954064 w 3794078"/>
              <a:gd name="connsiteY12" fmla="*/ 2539399 h 2751857"/>
              <a:gd name="connsiteX13" fmla="*/ 1073410 w 3794078"/>
              <a:gd name="connsiteY13" fmla="*/ 2441482 h 2751857"/>
              <a:gd name="connsiteX14" fmla="*/ 1173708 w 3794078"/>
              <a:gd name="connsiteY14" fmla="*/ 2479405 h 2751857"/>
              <a:gd name="connsiteX15" fmla="*/ 1305600 w 3794078"/>
              <a:gd name="connsiteY15" fmla="*/ 2398798 h 2751857"/>
              <a:gd name="connsiteX16" fmla="*/ 1528549 w 3794078"/>
              <a:gd name="connsiteY16" fmla="*/ 2602235 h 2751857"/>
              <a:gd name="connsiteX17" fmla="*/ 1676933 w 3794078"/>
              <a:gd name="connsiteY17" fmla="*/ 2505137 h 2751857"/>
              <a:gd name="connsiteX18" fmla="*/ 1924335 w 3794078"/>
              <a:gd name="connsiteY18" fmla="*/ 2711417 h 2751857"/>
              <a:gd name="connsiteX19" fmla="*/ 2251881 w 3794078"/>
              <a:gd name="connsiteY19" fmla="*/ 2711417 h 2751857"/>
              <a:gd name="connsiteX20" fmla="*/ 2361063 w 3794078"/>
              <a:gd name="connsiteY20" fmla="*/ 2288337 h 2751857"/>
              <a:gd name="connsiteX21" fmla="*/ 2456597 w 3794078"/>
              <a:gd name="connsiteY21" fmla="*/ 1332993 h 2751857"/>
              <a:gd name="connsiteX22" fmla="*/ 2470245 w 3794078"/>
              <a:gd name="connsiteY22" fmla="*/ 1278402 h 2751857"/>
              <a:gd name="connsiteX23" fmla="*/ 2552132 w 3794078"/>
              <a:gd name="connsiteY23" fmla="*/ 1947143 h 2751857"/>
              <a:gd name="connsiteX24" fmla="*/ 2606723 w 3794078"/>
              <a:gd name="connsiteY24" fmla="*/ 2493053 h 2751857"/>
              <a:gd name="connsiteX25" fmla="*/ 2729552 w 3794078"/>
              <a:gd name="connsiteY25" fmla="*/ 2697769 h 2751857"/>
              <a:gd name="connsiteX26" fmla="*/ 3794078 w 3794078"/>
              <a:gd name="connsiteY26" fmla="*/ 2697769 h 2751857"/>
              <a:gd name="connsiteX0" fmla="*/ 0 w 3794078"/>
              <a:gd name="connsiteY0" fmla="*/ 937208 h 2740886"/>
              <a:gd name="connsiteX1" fmla="*/ 54591 w 3794078"/>
              <a:gd name="connsiteY1" fmla="*/ 241172 h 2740886"/>
              <a:gd name="connsiteX2" fmla="*/ 92052 w 3794078"/>
              <a:gd name="connsiteY2" fmla="*/ 915 h 2740886"/>
              <a:gd name="connsiteX3" fmla="*/ 136478 w 3794078"/>
              <a:gd name="connsiteY3" fmla="*/ 309411 h 2740886"/>
              <a:gd name="connsiteX4" fmla="*/ 204717 w 3794078"/>
              <a:gd name="connsiteY4" fmla="*/ 1687835 h 2740886"/>
              <a:gd name="connsiteX5" fmla="*/ 247224 w 3794078"/>
              <a:gd name="connsiteY5" fmla="*/ 2353198 h 2740886"/>
              <a:gd name="connsiteX6" fmla="*/ 338813 w 3794078"/>
              <a:gd name="connsiteY6" fmla="*/ 2480045 h 2740886"/>
              <a:gd name="connsiteX7" fmla="*/ 488298 w 3794078"/>
              <a:gd name="connsiteY7" fmla="*/ 2426094 h 2740886"/>
              <a:gd name="connsiteX8" fmla="*/ 595277 w 3794078"/>
              <a:gd name="connsiteY8" fmla="*/ 2511000 h 2740886"/>
              <a:gd name="connsiteX9" fmla="*/ 671299 w 3794078"/>
              <a:gd name="connsiteY9" fmla="*/ 2311971 h 2740886"/>
              <a:gd name="connsiteX10" fmla="*/ 789189 w 3794078"/>
              <a:gd name="connsiteY10" fmla="*/ 1874603 h 2740886"/>
              <a:gd name="connsiteX11" fmla="*/ 881880 w 3794078"/>
              <a:gd name="connsiteY11" fmla="*/ 2148198 h 2740886"/>
              <a:gd name="connsiteX12" fmla="*/ 954064 w 3794078"/>
              <a:gd name="connsiteY12" fmla="*/ 2539399 h 2740886"/>
              <a:gd name="connsiteX13" fmla="*/ 1073410 w 3794078"/>
              <a:gd name="connsiteY13" fmla="*/ 2441482 h 2740886"/>
              <a:gd name="connsiteX14" fmla="*/ 1173708 w 3794078"/>
              <a:gd name="connsiteY14" fmla="*/ 2479405 h 2740886"/>
              <a:gd name="connsiteX15" fmla="*/ 1305600 w 3794078"/>
              <a:gd name="connsiteY15" fmla="*/ 2398798 h 2740886"/>
              <a:gd name="connsiteX16" fmla="*/ 1528549 w 3794078"/>
              <a:gd name="connsiteY16" fmla="*/ 2602235 h 2740886"/>
              <a:gd name="connsiteX17" fmla="*/ 1676933 w 3794078"/>
              <a:gd name="connsiteY17" fmla="*/ 2505137 h 2740886"/>
              <a:gd name="connsiteX18" fmla="*/ 1933860 w 3794078"/>
              <a:gd name="connsiteY18" fmla="*/ 2682842 h 2740886"/>
              <a:gd name="connsiteX19" fmla="*/ 2251881 w 3794078"/>
              <a:gd name="connsiteY19" fmla="*/ 2711417 h 2740886"/>
              <a:gd name="connsiteX20" fmla="*/ 2361063 w 3794078"/>
              <a:gd name="connsiteY20" fmla="*/ 2288337 h 2740886"/>
              <a:gd name="connsiteX21" fmla="*/ 2456597 w 3794078"/>
              <a:gd name="connsiteY21" fmla="*/ 1332993 h 2740886"/>
              <a:gd name="connsiteX22" fmla="*/ 2470245 w 3794078"/>
              <a:gd name="connsiteY22" fmla="*/ 1278402 h 2740886"/>
              <a:gd name="connsiteX23" fmla="*/ 2552132 w 3794078"/>
              <a:gd name="connsiteY23" fmla="*/ 1947143 h 2740886"/>
              <a:gd name="connsiteX24" fmla="*/ 2606723 w 3794078"/>
              <a:gd name="connsiteY24" fmla="*/ 2493053 h 2740886"/>
              <a:gd name="connsiteX25" fmla="*/ 2729552 w 3794078"/>
              <a:gd name="connsiteY25" fmla="*/ 2697769 h 2740886"/>
              <a:gd name="connsiteX26" fmla="*/ 3794078 w 3794078"/>
              <a:gd name="connsiteY26" fmla="*/ 2697769 h 2740886"/>
              <a:gd name="connsiteX0" fmla="*/ 0 w 3794078"/>
              <a:gd name="connsiteY0" fmla="*/ 937208 h 2719808"/>
              <a:gd name="connsiteX1" fmla="*/ 54591 w 3794078"/>
              <a:gd name="connsiteY1" fmla="*/ 241172 h 2719808"/>
              <a:gd name="connsiteX2" fmla="*/ 92052 w 3794078"/>
              <a:gd name="connsiteY2" fmla="*/ 915 h 2719808"/>
              <a:gd name="connsiteX3" fmla="*/ 136478 w 3794078"/>
              <a:gd name="connsiteY3" fmla="*/ 309411 h 2719808"/>
              <a:gd name="connsiteX4" fmla="*/ 204717 w 3794078"/>
              <a:gd name="connsiteY4" fmla="*/ 1687835 h 2719808"/>
              <a:gd name="connsiteX5" fmla="*/ 247224 w 3794078"/>
              <a:gd name="connsiteY5" fmla="*/ 2353198 h 2719808"/>
              <a:gd name="connsiteX6" fmla="*/ 338813 w 3794078"/>
              <a:gd name="connsiteY6" fmla="*/ 2480045 h 2719808"/>
              <a:gd name="connsiteX7" fmla="*/ 488298 w 3794078"/>
              <a:gd name="connsiteY7" fmla="*/ 2426094 h 2719808"/>
              <a:gd name="connsiteX8" fmla="*/ 595277 w 3794078"/>
              <a:gd name="connsiteY8" fmla="*/ 2511000 h 2719808"/>
              <a:gd name="connsiteX9" fmla="*/ 671299 w 3794078"/>
              <a:gd name="connsiteY9" fmla="*/ 2311971 h 2719808"/>
              <a:gd name="connsiteX10" fmla="*/ 789189 w 3794078"/>
              <a:gd name="connsiteY10" fmla="*/ 1874603 h 2719808"/>
              <a:gd name="connsiteX11" fmla="*/ 881880 w 3794078"/>
              <a:gd name="connsiteY11" fmla="*/ 2148198 h 2719808"/>
              <a:gd name="connsiteX12" fmla="*/ 954064 w 3794078"/>
              <a:gd name="connsiteY12" fmla="*/ 2539399 h 2719808"/>
              <a:gd name="connsiteX13" fmla="*/ 1073410 w 3794078"/>
              <a:gd name="connsiteY13" fmla="*/ 2441482 h 2719808"/>
              <a:gd name="connsiteX14" fmla="*/ 1173708 w 3794078"/>
              <a:gd name="connsiteY14" fmla="*/ 2479405 h 2719808"/>
              <a:gd name="connsiteX15" fmla="*/ 1305600 w 3794078"/>
              <a:gd name="connsiteY15" fmla="*/ 2398798 h 2719808"/>
              <a:gd name="connsiteX16" fmla="*/ 1528549 w 3794078"/>
              <a:gd name="connsiteY16" fmla="*/ 2602235 h 2719808"/>
              <a:gd name="connsiteX17" fmla="*/ 1676933 w 3794078"/>
              <a:gd name="connsiteY17" fmla="*/ 2505137 h 2719808"/>
              <a:gd name="connsiteX18" fmla="*/ 1933860 w 3794078"/>
              <a:gd name="connsiteY18" fmla="*/ 2682842 h 2719808"/>
              <a:gd name="connsiteX19" fmla="*/ 2325700 w 3794078"/>
              <a:gd name="connsiteY19" fmla="*/ 2682842 h 2719808"/>
              <a:gd name="connsiteX20" fmla="*/ 2361063 w 3794078"/>
              <a:gd name="connsiteY20" fmla="*/ 2288337 h 2719808"/>
              <a:gd name="connsiteX21" fmla="*/ 2456597 w 3794078"/>
              <a:gd name="connsiteY21" fmla="*/ 1332993 h 2719808"/>
              <a:gd name="connsiteX22" fmla="*/ 2470245 w 3794078"/>
              <a:gd name="connsiteY22" fmla="*/ 1278402 h 2719808"/>
              <a:gd name="connsiteX23" fmla="*/ 2552132 w 3794078"/>
              <a:gd name="connsiteY23" fmla="*/ 1947143 h 2719808"/>
              <a:gd name="connsiteX24" fmla="*/ 2606723 w 3794078"/>
              <a:gd name="connsiteY24" fmla="*/ 2493053 h 2719808"/>
              <a:gd name="connsiteX25" fmla="*/ 2729552 w 3794078"/>
              <a:gd name="connsiteY25" fmla="*/ 2697769 h 2719808"/>
              <a:gd name="connsiteX26" fmla="*/ 3794078 w 3794078"/>
              <a:gd name="connsiteY26" fmla="*/ 2697769 h 2719808"/>
              <a:gd name="connsiteX0" fmla="*/ 0 w 3794078"/>
              <a:gd name="connsiteY0" fmla="*/ 937208 h 2721166"/>
              <a:gd name="connsiteX1" fmla="*/ 54591 w 3794078"/>
              <a:gd name="connsiteY1" fmla="*/ 241172 h 2721166"/>
              <a:gd name="connsiteX2" fmla="*/ 92052 w 3794078"/>
              <a:gd name="connsiteY2" fmla="*/ 915 h 2721166"/>
              <a:gd name="connsiteX3" fmla="*/ 136478 w 3794078"/>
              <a:gd name="connsiteY3" fmla="*/ 309411 h 2721166"/>
              <a:gd name="connsiteX4" fmla="*/ 204717 w 3794078"/>
              <a:gd name="connsiteY4" fmla="*/ 1687835 h 2721166"/>
              <a:gd name="connsiteX5" fmla="*/ 247224 w 3794078"/>
              <a:gd name="connsiteY5" fmla="*/ 2353198 h 2721166"/>
              <a:gd name="connsiteX6" fmla="*/ 338813 w 3794078"/>
              <a:gd name="connsiteY6" fmla="*/ 2480045 h 2721166"/>
              <a:gd name="connsiteX7" fmla="*/ 488298 w 3794078"/>
              <a:gd name="connsiteY7" fmla="*/ 2426094 h 2721166"/>
              <a:gd name="connsiteX8" fmla="*/ 595277 w 3794078"/>
              <a:gd name="connsiteY8" fmla="*/ 2511000 h 2721166"/>
              <a:gd name="connsiteX9" fmla="*/ 671299 w 3794078"/>
              <a:gd name="connsiteY9" fmla="*/ 2311971 h 2721166"/>
              <a:gd name="connsiteX10" fmla="*/ 789189 w 3794078"/>
              <a:gd name="connsiteY10" fmla="*/ 1874603 h 2721166"/>
              <a:gd name="connsiteX11" fmla="*/ 881880 w 3794078"/>
              <a:gd name="connsiteY11" fmla="*/ 2148198 h 2721166"/>
              <a:gd name="connsiteX12" fmla="*/ 954064 w 3794078"/>
              <a:gd name="connsiteY12" fmla="*/ 2539399 h 2721166"/>
              <a:gd name="connsiteX13" fmla="*/ 1073410 w 3794078"/>
              <a:gd name="connsiteY13" fmla="*/ 2441482 h 2721166"/>
              <a:gd name="connsiteX14" fmla="*/ 1173708 w 3794078"/>
              <a:gd name="connsiteY14" fmla="*/ 2479405 h 2721166"/>
              <a:gd name="connsiteX15" fmla="*/ 1305600 w 3794078"/>
              <a:gd name="connsiteY15" fmla="*/ 2398798 h 2721166"/>
              <a:gd name="connsiteX16" fmla="*/ 1528549 w 3794078"/>
              <a:gd name="connsiteY16" fmla="*/ 2602235 h 2721166"/>
              <a:gd name="connsiteX17" fmla="*/ 1676933 w 3794078"/>
              <a:gd name="connsiteY17" fmla="*/ 2505137 h 2721166"/>
              <a:gd name="connsiteX18" fmla="*/ 1933860 w 3794078"/>
              <a:gd name="connsiteY18" fmla="*/ 2682842 h 2721166"/>
              <a:gd name="connsiteX19" fmla="*/ 2325700 w 3794078"/>
              <a:gd name="connsiteY19" fmla="*/ 2682842 h 2721166"/>
              <a:gd name="connsiteX20" fmla="*/ 2399163 w 3794078"/>
              <a:gd name="connsiteY20" fmla="*/ 2269287 h 2721166"/>
              <a:gd name="connsiteX21" fmla="*/ 2456597 w 3794078"/>
              <a:gd name="connsiteY21" fmla="*/ 1332993 h 2721166"/>
              <a:gd name="connsiteX22" fmla="*/ 2470245 w 3794078"/>
              <a:gd name="connsiteY22" fmla="*/ 1278402 h 2721166"/>
              <a:gd name="connsiteX23" fmla="*/ 2552132 w 3794078"/>
              <a:gd name="connsiteY23" fmla="*/ 1947143 h 2721166"/>
              <a:gd name="connsiteX24" fmla="*/ 2606723 w 3794078"/>
              <a:gd name="connsiteY24" fmla="*/ 2493053 h 2721166"/>
              <a:gd name="connsiteX25" fmla="*/ 2729552 w 3794078"/>
              <a:gd name="connsiteY25" fmla="*/ 2697769 h 2721166"/>
              <a:gd name="connsiteX26" fmla="*/ 3794078 w 3794078"/>
              <a:gd name="connsiteY26" fmla="*/ 2697769 h 2721166"/>
              <a:gd name="connsiteX0" fmla="*/ 0 w 3794078"/>
              <a:gd name="connsiteY0" fmla="*/ 937208 h 2712933"/>
              <a:gd name="connsiteX1" fmla="*/ 54591 w 3794078"/>
              <a:gd name="connsiteY1" fmla="*/ 241172 h 2712933"/>
              <a:gd name="connsiteX2" fmla="*/ 92052 w 3794078"/>
              <a:gd name="connsiteY2" fmla="*/ 915 h 2712933"/>
              <a:gd name="connsiteX3" fmla="*/ 136478 w 3794078"/>
              <a:gd name="connsiteY3" fmla="*/ 309411 h 2712933"/>
              <a:gd name="connsiteX4" fmla="*/ 204717 w 3794078"/>
              <a:gd name="connsiteY4" fmla="*/ 1687835 h 2712933"/>
              <a:gd name="connsiteX5" fmla="*/ 247224 w 3794078"/>
              <a:gd name="connsiteY5" fmla="*/ 2353198 h 2712933"/>
              <a:gd name="connsiteX6" fmla="*/ 338813 w 3794078"/>
              <a:gd name="connsiteY6" fmla="*/ 2480045 h 2712933"/>
              <a:gd name="connsiteX7" fmla="*/ 488298 w 3794078"/>
              <a:gd name="connsiteY7" fmla="*/ 2426094 h 2712933"/>
              <a:gd name="connsiteX8" fmla="*/ 595277 w 3794078"/>
              <a:gd name="connsiteY8" fmla="*/ 2511000 h 2712933"/>
              <a:gd name="connsiteX9" fmla="*/ 671299 w 3794078"/>
              <a:gd name="connsiteY9" fmla="*/ 2311971 h 2712933"/>
              <a:gd name="connsiteX10" fmla="*/ 789189 w 3794078"/>
              <a:gd name="connsiteY10" fmla="*/ 1874603 h 2712933"/>
              <a:gd name="connsiteX11" fmla="*/ 881880 w 3794078"/>
              <a:gd name="connsiteY11" fmla="*/ 2148198 h 2712933"/>
              <a:gd name="connsiteX12" fmla="*/ 954064 w 3794078"/>
              <a:gd name="connsiteY12" fmla="*/ 2539399 h 2712933"/>
              <a:gd name="connsiteX13" fmla="*/ 1073410 w 3794078"/>
              <a:gd name="connsiteY13" fmla="*/ 2441482 h 2712933"/>
              <a:gd name="connsiteX14" fmla="*/ 1173708 w 3794078"/>
              <a:gd name="connsiteY14" fmla="*/ 2479405 h 2712933"/>
              <a:gd name="connsiteX15" fmla="*/ 1305600 w 3794078"/>
              <a:gd name="connsiteY15" fmla="*/ 2398798 h 2712933"/>
              <a:gd name="connsiteX16" fmla="*/ 1528549 w 3794078"/>
              <a:gd name="connsiteY16" fmla="*/ 2602235 h 2712933"/>
              <a:gd name="connsiteX17" fmla="*/ 1676933 w 3794078"/>
              <a:gd name="connsiteY17" fmla="*/ 2505137 h 2712933"/>
              <a:gd name="connsiteX18" fmla="*/ 1933860 w 3794078"/>
              <a:gd name="connsiteY18" fmla="*/ 2682842 h 2712933"/>
              <a:gd name="connsiteX19" fmla="*/ 2124786 w 3794078"/>
              <a:gd name="connsiteY19" fmla="*/ 2644600 h 2712933"/>
              <a:gd name="connsiteX20" fmla="*/ 2325700 w 3794078"/>
              <a:gd name="connsiteY20" fmla="*/ 2682842 h 2712933"/>
              <a:gd name="connsiteX21" fmla="*/ 2399163 w 3794078"/>
              <a:gd name="connsiteY21" fmla="*/ 2269287 h 2712933"/>
              <a:gd name="connsiteX22" fmla="*/ 2456597 w 3794078"/>
              <a:gd name="connsiteY22" fmla="*/ 1332993 h 2712933"/>
              <a:gd name="connsiteX23" fmla="*/ 2470245 w 3794078"/>
              <a:gd name="connsiteY23" fmla="*/ 1278402 h 2712933"/>
              <a:gd name="connsiteX24" fmla="*/ 2552132 w 3794078"/>
              <a:gd name="connsiteY24" fmla="*/ 1947143 h 2712933"/>
              <a:gd name="connsiteX25" fmla="*/ 2606723 w 3794078"/>
              <a:gd name="connsiteY25" fmla="*/ 2493053 h 2712933"/>
              <a:gd name="connsiteX26" fmla="*/ 2729552 w 3794078"/>
              <a:gd name="connsiteY26" fmla="*/ 2697769 h 2712933"/>
              <a:gd name="connsiteX27" fmla="*/ 3794078 w 3794078"/>
              <a:gd name="connsiteY27" fmla="*/ 2697769 h 2712933"/>
              <a:gd name="connsiteX0" fmla="*/ 0 w 3794078"/>
              <a:gd name="connsiteY0" fmla="*/ 937208 h 2712933"/>
              <a:gd name="connsiteX1" fmla="*/ 54591 w 3794078"/>
              <a:gd name="connsiteY1" fmla="*/ 241172 h 2712933"/>
              <a:gd name="connsiteX2" fmla="*/ 92052 w 3794078"/>
              <a:gd name="connsiteY2" fmla="*/ 915 h 2712933"/>
              <a:gd name="connsiteX3" fmla="*/ 136478 w 3794078"/>
              <a:gd name="connsiteY3" fmla="*/ 309411 h 2712933"/>
              <a:gd name="connsiteX4" fmla="*/ 204717 w 3794078"/>
              <a:gd name="connsiteY4" fmla="*/ 1687835 h 2712933"/>
              <a:gd name="connsiteX5" fmla="*/ 247224 w 3794078"/>
              <a:gd name="connsiteY5" fmla="*/ 2353198 h 2712933"/>
              <a:gd name="connsiteX6" fmla="*/ 338813 w 3794078"/>
              <a:gd name="connsiteY6" fmla="*/ 2480045 h 2712933"/>
              <a:gd name="connsiteX7" fmla="*/ 488298 w 3794078"/>
              <a:gd name="connsiteY7" fmla="*/ 2426094 h 2712933"/>
              <a:gd name="connsiteX8" fmla="*/ 595277 w 3794078"/>
              <a:gd name="connsiteY8" fmla="*/ 2511000 h 2712933"/>
              <a:gd name="connsiteX9" fmla="*/ 671299 w 3794078"/>
              <a:gd name="connsiteY9" fmla="*/ 2311971 h 2712933"/>
              <a:gd name="connsiteX10" fmla="*/ 789189 w 3794078"/>
              <a:gd name="connsiteY10" fmla="*/ 1874603 h 2712933"/>
              <a:gd name="connsiteX11" fmla="*/ 881880 w 3794078"/>
              <a:gd name="connsiteY11" fmla="*/ 2148198 h 2712933"/>
              <a:gd name="connsiteX12" fmla="*/ 954064 w 3794078"/>
              <a:gd name="connsiteY12" fmla="*/ 2539399 h 2712933"/>
              <a:gd name="connsiteX13" fmla="*/ 1073410 w 3794078"/>
              <a:gd name="connsiteY13" fmla="*/ 2441482 h 2712933"/>
              <a:gd name="connsiteX14" fmla="*/ 1173708 w 3794078"/>
              <a:gd name="connsiteY14" fmla="*/ 2479405 h 2712933"/>
              <a:gd name="connsiteX15" fmla="*/ 1305600 w 3794078"/>
              <a:gd name="connsiteY15" fmla="*/ 2398798 h 2712933"/>
              <a:gd name="connsiteX16" fmla="*/ 1528549 w 3794078"/>
              <a:gd name="connsiteY16" fmla="*/ 2602235 h 2712933"/>
              <a:gd name="connsiteX17" fmla="*/ 1676933 w 3794078"/>
              <a:gd name="connsiteY17" fmla="*/ 2505137 h 2712933"/>
              <a:gd name="connsiteX18" fmla="*/ 1933860 w 3794078"/>
              <a:gd name="connsiteY18" fmla="*/ 2682842 h 2712933"/>
              <a:gd name="connsiteX19" fmla="*/ 2124786 w 3794078"/>
              <a:gd name="connsiteY19" fmla="*/ 2644600 h 2712933"/>
              <a:gd name="connsiteX20" fmla="*/ 2325700 w 3794078"/>
              <a:gd name="connsiteY20" fmla="*/ 2682842 h 2712933"/>
              <a:gd name="connsiteX21" fmla="*/ 2399163 w 3794078"/>
              <a:gd name="connsiteY21" fmla="*/ 2269287 h 2712933"/>
              <a:gd name="connsiteX22" fmla="*/ 2456597 w 3794078"/>
              <a:gd name="connsiteY22" fmla="*/ 1332993 h 2712933"/>
              <a:gd name="connsiteX23" fmla="*/ 2527395 w 3794078"/>
              <a:gd name="connsiteY23" fmla="*/ 1461759 h 2712933"/>
              <a:gd name="connsiteX24" fmla="*/ 2552132 w 3794078"/>
              <a:gd name="connsiteY24" fmla="*/ 1947143 h 2712933"/>
              <a:gd name="connsiteX25" fmla="*/ 2606723 w 3794078"/>
              <a:gd name="connsiteY25" fmla="*/ 2493053 h 2712933"/>
              <a:gd name="connsiteX26" fmla="*/ 2729552 w 3794078"/>
              <a:gd name="connsiteY26" fmla="*/ 2697769 h 2712933"/>
              <a:gd name="connsiteX27" fmla="*/ 3794078 w 3794078"/>
              <a:gd name="connsiteY27" fmla="*/ 2697769 h 2712933"/>
              <a:gd name="connsiteX0" fmla="*/ 0 w 3794078"/>
              <a:gd name="connsiteY0" fmla="*/ 937208 h 2712933"/>
              <a:gd name="connsiteX1" fmla="*/ 54591 w 3794078"/>
              <a:gd name="connsiteY1" fmla="*/ 241172 h 2712933"/>
              <a:gd name="connsiteX2" fmla="*/ 92052 w 3794078"/>
              <a:gd name="connsiteY2" fmla="*/ 915 h 2712933"/>
              <a:gd name="connsiteX3" fmla="*/ 136478 w 3794078"/>
              <a:gd name="connsiteY3" fmla="*/ 309411 h 2712933"/>
              <a:gd name="connsiteX4" fmla="*/ 204717 w 3794078"/>
              <a:gd name="connsiteY4" fmla="*/ 1687835 h 2712933"/>
              <a:gd name="connsiteX5" fmla="*/ 247224 w 3794078"/>
              <a:gd name="connsiteY5" fmla="*/ 2353198 h 2712933"/>
              <a:gd name="connsiteX6" fmla="*/ 338813 w 3794078"/>
              <a:gd name="connsiteY6" fmla="*/ 2480045 h 2712933"/>
              <a:gd name="connsiteX7" fmla="*/ 488298 w 3794078"/>
              <a:gd name="connsiteY7" fmla="*/ 2426094 h 2712933"/>
              <a:gd name="connsiteX8" fmla="*/ 595277 w 3794078"/>
              <a:gd name="connsiteY8" fmla="*/ 2511000 h 2712933"/>
              <a:gd name="connsiteX9" fmla="*/ 671299 w 3794078"/>
              <a:gd name="connsiteY9" fmla="*/ 2311971 h 2712933"/>
              <a:gd name="connsiteX10" fmla="*/ 789189 w 3794078"/>
              <a:gd name="connsiteY10" fmla="*/ 1874603 h 2712933"/>
              <a:gd name="connsiteX11" fmla="*/ 881880 w 3794078"/>
              <a:gd name="connsiteY11" fmla="*/ 2148198 h 2712933"/>
              <a:gd name="connsiteX12" fmla="*/ 954064 w 3794078"/>
              <a:gd name="connsiteY12" fmla="*/ 2539399 h 2712933"/>
              <a:gd name="connsiteX13" fmla="*/ 1073410 w 3794078"/>
              <a:gd name="connsiteY13" fmla="*/ 2441482 h 2712933"/>
              <a:gd name="connsiteX14" fmla="*/ 1173708 w 3794078"/>
              <a:gd name="connsiteY14" fmla="*/ 2479405 h 2712933"/>
              <a:gd name="connsiteX15" fmla="*/ 1305600 w 3794078"/>
              <a:gd name="connsiteY15" fmla="*/ 2398798 h 2712933"/>
              <a:gd name="connsiteX16" fmla="*/ 1528549 w 3794078"/>
              <a:gd name="connsiteY16" fmla="*/ 2602235 h 2712933"/>
              <a:gd name="connsiteX17" fmla="*/ 1676933 w 3794078"/>
              <a:gd name="connsiteY17" fmla="*/ 2505137 h 2712933"/>
              <a:gd name="connsiteX18" fmla="*/ 1933860 w 3794078"/>
              <a:gd name="connsiteY18" fmla="*/ 2682842 h 2712933"/>
              <a:gd name="connsiteX19" fmla="*/ 2124786 w 3794078"/>
              <a:gd name="connsiteY19" fmla="*/ 2644600 h 2712933"/>
              <a:gd name="connsiteX20" fmla="*/ 2325700 w 3794078"/>
              <a:gd name="connsiteY20" fmla="*/ 2682842 h 2712933"/>
              <a:gd name="connsiteX21" fmla="*/ 2399163 w 3794078"/>
              <a:gd name="connsiteY21" fmla="*/ 2269287 h 2712933"/>
              <a:gd name="connsiteX22" fmla="*/ 2456597 w 3794078"/>
              <a:gd name="connsiteY22" fmla="*/ 1332993 h 2712933"/>
              <a:gd name="connsiteX23" fmla="*/ 2527395 w 3794078"/>
              <a:gd name="connsiteY23" fmla="*/ 1461759 h 2712933"/>
              <a:gd name="connsiteX24" fmla="*/ 2559276 w 3794078"/>
              <a:gd name="connsiteY24" fmla="*/ 1954287 h 2712933"/>
              <a:gd name="connsiteX25" fmla="*/ 2606723 w 3794078"/>
              <a:gd name="connsiteY25" fmla="*/ 2493053 h 2712933"/>
              <a:gd name="connsiteX26" fmla="*/ 2729552 w 3794078"/>
              <a:gd name="connsiteY26" fmla="*/ 2697769 h 2712933"/>
              <a:gd name="connsiteX27" fmla="*/ 3794078 w 3794078"/>
              <a:gd name="connsiteY27" fmla="*/ 2697769 h 2712933"/>
              <a:gd name="connsiteX0" fmla="*/ 0 w 3794078"/>
              <a:gd name="connsiteY0" fmla="*/ 937208 h 2724234"/>
              <a:gd name="connsiteX1" fmla="*/ 54591 w 3794078"/>
              <a:gd name="connsiteY1" fmla="*/ 241172 h 2724234"/>
              <a:gd name="connsiteX2" fmla="*/ 92052 w 3794078"/>
              <a:gd name="connsiteY2" fmla="*/ 915 h 2724234"/>
              <a:gd name="connsiteX3" fmla="*/ 136478 w 3794078"/>
              <a:gd name="connsiteY3" fmla="*/ 309411 h 2724234"/>
              <a:gd name="connsiteX4" fmla="*/ 204717 w 3794078"/>
              <a:gd name="connsiteY4" fmla="*/ 1687835 h 2724234"/>
              <a:gd name="connsiteX5" fmla="*/ 247224 w 3794078"/>
              <a:gd name="connsiteY5" fmla="*/ 2353198 h 2724234"/>
              <a:gd name="connsiteX6" fmla="*/ 338813 w 3794078"/>
              <a:gd name="connsiteY6" fmla="*/ 2480045 h 2724234"/>
              <a:gd name="connsiteX7" fmla="*/ 488298 w 3794078"/>
              <a:gd name="connsiteY7" fmla="*/ 2426094 h 2724234"/>
              <a:gd name="connsiteX8" fmla="*/ 595277 w 3794078"/>
              <a:gd name="connsiteY8" fmla="*/ 2511000 h 2724234"/>
              <a:gd name="connsiteX9" fmla="*/ 671299 w 3794078"/>
              <a:gd name="connsiteY9" fmla="*/ 2311971 h 2724234"/>
              <a:gd name="connsiteX10" fmla="*/ 789189 w 3794078"/>
              <a:gd name="connsiteY10" fmla="*/ 1874603 h 2724234"/>
              <a:gd name="connsiteX11" fmla="*/ 881880 w 3794078"/>
              <a:gd name="connsiteY11" fmla="*/ 2148198 h 2724234"/>
              <a:gd name="connsiteX12" fmla="*/ 954064 w 3794078"/>
              <a:gd name="connsiteY12" fmla="*/ 2539399 h 2724234"/>
              <a:gd name="connsiteX13" fmla="*/ 1073410 w 3794078"/>
              <a:gd name="connsiteY13" fmla="*/ 2441482 h 2724234"/>
              <a:gd name="connsiteX14" fmla="*/ 1173708 w 3794078"/>
              <a:gd name="connsiteY14" fmla="*/ 2479405 h 2724234"/>
              <a:gd name="connsiteX15" fmla="*/ 1305600 w 3794078"/>
              <a:gd name="connsiteY15" fmla="*/ 2398798 h 2724234"/>
              <a:gd name="connsiteX16" fmla="*/ 1528549 w 3794078"/>
              <a:gd name="connsiteY16" fmla="*/ 2602235 h 2724234"/>
              <a:gd name="connsiteX17" fmla="*/ 1676933 w 3794078"/>
              <a:gd name="connsiteY17" fmla="*/ 2505137 h 2724234"/>
              <a:gd name="connsiteX18" fmla="*/ 1933860 w 3794078"/>
              <a:gd name="connsiteY18" fmla="*/ 2682842 h 2724234"/>
              <a:gd name="connsiteX19" fmla="*/ 2124786 w 3794078"/>
              <a:gd name="connsiteY19" fmla="*/ 2644600 h 2724234"/>
              <a:gd name="connsiteX20" fmla="*/ 2325700 w 3794078"/>
              <a:gd name="connsiteY20" fmla="*/ 2682842 h 2724234"/>
              <a:gd name="connsiteX21" fmla="*/ 2399163 w 3794078"/>
              <a:gd name="connsiteY21" fmla="*/ 2269287 h 2724234"/>
              <a:gd name="connsiteX22" fmla="*/ 2456597 w 3794078"/>
              <a:gd name="connsiteY22" fmla="*/ 1332993 h 2724234"/>
              <a:gd name="connsiteX23" fmla="*/ 2527395 w 3794078"/>
              <a:gd name="connsiteY23" fmla="*/ 1461759 h 2724234"/>
              <a:gd name="connsiteX24" fmla="*/ 2559276 w 3794078"/>
              <a:gd name="connsiteY24" fmla="*/ 1954287 h 2724234"/>
              <a:gd name="connsiteX25" fmla="*/ 2606723 w 3794078"/>
              <a:gd name="connsiteY25" fmla="*/ 2493053 h 2724234"/>
              <a:gd name="connsiteX26" fmla="*/ 2808134 w 3794078"/>
              <a:gd name="connsiteY26" fmla="*/ 2712056 h 2724234"/>
              <a:gd name="connsiteX27" fmla="*/ 3794078 w 3794078"/>
              <a:gd name="connsiteY27" fmla="*/ 2697769 h 2724234"/>
              <a:gd name="connsiteX0" fmla="*/ 0 w 3794078"/>
              <a:gd name="connsiteY0" fmla="*/ 937208 h 2724234"/>
              <a:gd name="connsiteX1" fmla="*/ 54591 w 3794078"/>
              <a:gd name="connsiteY1" fmla="*/ 241172 h 2724234"/>
              <a:gd name="connsiteX2" fmla="*/ 92052 w 3794078"/>
              <a:gd name="connsiteY2" fmla="*/ 915 h 2724234"/>
              <a:gd name="connsiteX3" fmla="*/ 136478 w 3794078"/>
              <a:gd name="connsiteY3" fmla="*/ 309411 h 2724234"/>
              <a:gd name="connsiteX4" fmla="*/ 204717 w 3794078"/>
              <a:gd name="connsiteY4" fmla="*/ 1687835 h 2724234"/>
              <a:gd name="connsiteX5" fmla="*/ 247224 w 3794078"/>
              <a:gd name="connsiteY5" fmla="*/ 2353198 h 2724234"/>
              <a:gd name="connsiteX6" fmla="*/ 338813 w 3794078"/>
              <a:gd name="connsiteY6" fmla="*/ 2480045 h 2724234"/>
              <a:gd name="connsiteX7" fmla="*/ 488298 w 3794078"/>
              <a:gd name="connsiteY7" fmla="*/ 2426094 h 2724234"/>
              <a:gd name="connsiteX8" fmla="*/ 595277 w 3794078"/>
              <a:gd name="connsiteY8" fmla="*/ 2511000 h 2724234"/>
              <a:gd name="connsiteX9" fmla="*/ 671299 w 3794078"/>
              <a:gd name="connsiteY9" fmla="*/ 2311971 h 2724234"/>
              <a:gd name="connsiteX10" fmla="*/ 789189 w 3794078"/>
              <a:gd name="connsiteY10" fmla="*/ 1874603 h 2724234"/>
              <a:gd name="connsiteX11" fmla="*/ 881880 w 3794078"/>
              <a:gd name="connsiteY11" fmla="*/ 2148198 h 2724234"/>
              <a:gd name="connsiteX12" fmla="*/ 954064 w 3794078"/>
              <a:gd name="connsiteY12" fmla="*/ 2539399 h 2724234"/>
              <a:gd name="connsiteX13" fmla="*/ 1073410 w 3794078"/>
              <a:gd name="connsiteY13" fmla="*/ 2441482 h 2724234"/>
              <a:gd name="connsiteX14" fmla="*/ 1173708 w 3794078"/>
              <a:gd name="connsiteY14" fmla="*/ 2479405 h 2724234"/>
              <a:gd name="connsiteX15" fmla="*/ 1305600 w 3794078"/>
              <a:gd name="connsiteY15" fmla="*/ 2398798 h 2724234"/>
              <a:gd name="connsiteX16" fmla="*/ 1528549 w 3794078"/>
              <a:gd name="connsiteY16" fmla="*/ 2602235 h 2724234"/>
              <a:gd name="connsiteX17" fmla="*/ 1676933 w 3794078"/>
              <a:gd name="connsiteY17" fmla="*/ 2505137 h 2724234"/>
              <a:gd name="connsiteX18" fmla="*/ 1933860 w 3794078"/>
              <a:gd name="connsiteY18" fmla="*/ 2682842 h 2724234"/>
              <a:gd name="connsiteX19" fmla="*/ 2124786 w 3794078"/>
              <a:gd name="connsiteY19" fmla="*/ 2644600 h 2724234"/>
              <a:gd name="connsiteX20" fmla="*/ 2325700 w 3794078"/>
              <a:gd name="connsiteY20" fmla="*/ 2682842 h 2724234"/>
              <a:gd name="connsiteX21" fmla="*/ 2399163 w 3794078"/>
              <a:gd name="connsiteY21" fmla="*/ 2269287 h 2724234"/>
              <a:gd name="connsiteX22" fmla="*/ 2456597 w 3794078"/>
              <a:gd name="connsiteY22" fmla="*/ 1332993 h 2724234"/>
              <a:gd name="connsiteX23" fmla="*/ 2527395 w 3794078"/>
              <a:gd name="connsiteY23" fmla="*/ 1461759 h 2724234"/>
              <a:gd name="connsiteX24" fmla="*/ 2559276 w 3794078"/>
              <a:gd name="connsiteY24" fmla="*/ 1954287 h 2724234"/>
              <a:gd name="connsiteX25" fmla="*/ 2606723 w 3794078"/>
              <a:gd name="connsiteY25" fmla="*/ 2493053 h 2724234"/>
              <a:gd name="connsiteX26" fmla="*/ 2808134 w 3794078"/>
              <a:gd name="connsiteY26" fmla="*/ 2712056 h 2724234"/>
              <a:gd name="connsiteX27" fmla="*/ 3794078 w 3794078"/>
              <a:gd name="connsiteY27" fmla="*/ 2697769 h 2724234"/>
              <a:gd name="connsiteX0" fmla="*/ 0 w 3794078"/>
              <a:gd name="connsiteY0" fmla="*/ 937208 h 2726437"/>
              <a:gd name="connsiteX1" fmla="*/ 54591 w 3794078"/>
              <a:gd name="connsiteY1" fmla="*/ 241172 h 2726437"/>
              <a:gd name="connsiteX2" fmla="*/ 92052 w 3794078"/>
              <a:gd name="connsiteY2" fmla="*/ 915 h 2726437"/>
              <a:gd name="connsiteX3" fmla="*/ 136478 w 3794078"/>
              <a:gd name="connsiteY3" fmla="*/ 309411 h 2726437"/>
              <a:gd name="connsiteX4" fmla="*/ 204717 w 3794078"/>
              <a:gd name="connsiteY4" fmla="*/ 1687835 h 2726437"/>
              <a:gd name="connsiteX5" fmla="*/ 247224 w 3794078"/>
              <a:gd name="connsiteY5" fmla="*/ 2353198 h 2726437"/>
              <a:gd name="connsiteX6" fmla="*/ 338813 w 3794078"/>
              <a:gd name="connsiteY6" fmla="*/ 2480045 h 2726437"/>
              <a:gd name="connsiteX7" fmla="*/ 488298 w 3794078"/>
              <a:gd name="connsiteY7" fmla="*/ 2426094 h 2726437"/>
              <a:gd name="connsiteX8" fmla="*/ 595277 w 3794078"/>
              <a:gd name="connsiteY8" fmla="*/ 2511000 h 2726437"/>
              <a:gd name="connsiteX9" fmla="*/ 671299 w 3794078"/>
              <a:gd name="connsiteY9" fmla="*/ 2311971 h 2726437"/>
              <a:gd name="connsiteX10" fmla="*/ 789189 w 3794078"/>
              <a:gd name="connsiteY10" fmla="*/ 1874603 h 2726437"/>
              <a:gd name="connsiteX11" fmla="*/ 881880 w 3794078"/>
              <a:gd name="connsiteY11" fmla="*/ 2148198 h 2726437"/>
              <a:gd name="connsiteX12" fmla="*/ 954064 w 3794078"/>
              <a:gd name="connsiteY12" fmla="*/ 2539399 h 2726437"/>
              <a:gd name="connsiteX13" fmla="*/ 1073410 w 3794078"/>
              <a:gd name="connsiteY13" fmla="*/ 2441482 h 2726437"/>
              <a:gd name="connsiteX14" fmla="*/ 1173708 w 3794078"/>
              <a:gd name="connsiteY14" fmla="*/ 2479405 h 2726437"/>
              <a:gd name="connsiteX15" fmla="*/ 1305600 w 3794078"/>
              <a:gd name="connsiteY15" fmla="*/ 2398798 h 2726437"/>
              <a:gd name="connsiteX16" fmla="*/ 1528549 w 3794078"/>
              <a:gd name="connsiteY16" fmla="*/ 2602235 h 2726437"/>
              <a:gd name="connsiteX17" fmla="*/ 1676933 w 3794078"/>
              <a:gd name="connsiteY17" fmla="*/ 2505137 h 2726437"/>
              <a:gd name="connsiteX18" fmla="*/ 1933860 w 3794078"/>
              <a:gd name="connsiteY18" fmla="*/ 2682842 h 2726437"/>
              <a:gd name="connsiteX19" fmla="*/ 2124786 w 3794078"/>
              <a:gd name="connsiteY19" fmla="*/ 2644600 h 2726437"/>
              <a:gd name="connsiteX20" fmla="*/ 2325700 w 3794078"/>
              <a:gd name="connsiteY20" fmla="*/ 2682842 h 2726437"/>
              <a:gd name="connsiteX21" fmla="*/ 2399163 w 3794078"/>
              <a:gd name="connsiteY21" fmla="*/ 2269287 h 2726437"/>
              <a:gd name="connsiteX22" fmla="*/ 2456597 w 3794078"/>
              <a:gd name="connsiteY22" fmla="*/ 1332993 h 2726437"/>
              <a:gd name="connsiteX23" fmla="*/ 2527395 w 3794078"/>
              <a:gd name="connsiteY23" fmla="*/ 1461759 h 2726437"/>
              <a:gd name="connsiteX24" fmla="*/ 2559276 w 3794078"/>
              <a:gd name="connsiteY24" fmla="*/ 1954287 h 2726437"/>
              <a:gd name="connsiteX25" fmla="*/ 2606723 w 3794078"/>
              <a:gd name="connsiteY25" fmla="*/ 2493053 h 2726437"/>
              <a:gd name="connsiteX26" fmla="*/ 2658186 w 3794078"/>
              <a:gd name="connsiteY26" fmla="*/ 2708894 h 2726437"/>
              <a:gd name="connsiteX27" fmla="*/ 2808134 w 3794078"/>
              <a:gd name="connsiteY27" fmla="*/ 2712056 h 2726437"/>
              <a:gd name="connsiteX28" fmla="*/ 3794078 w 3794078"/>
              <a:gd name="connsiteY28" fmla="*/ 2697769 h 2726437"/>
              <a:gd name="connsiteX0" fmla="*/ 0 w 3794078"/>
              <a:gd name="connsiteY0" fmla="*/ 937208 h 2715495"/>
              <a:gd name="connsiteX1" fmla="*/ 54591 w 3794078"/>
              <a:gd name="connsiteY1" fmla="*/ 241172 h 2715495"/>
              <a:gd name="connsiteX2" fmla="*/ 92052 w 3794078"/>
              <a:gd name="connsiteY2" fmla="*/ 915 h 2715495"/>
              <a:gd name="connsiteX3" fmla="*/ 136478 w 3794078"/>
              <a:gd name="connsiteY3" fmla="*/ 309411 h 2715495"/>
              <a:gd name="connsiteX4" fmla="*/ 204717 w 3794078"/>
              <a:gd name="connsiteY4" fmla="*/ 1687835 h 2715495"/>
              <a:gd name="connsiteX5" fmla="*/ 247224 w 3794078"/>
              <a:gd name="connsiteY5" fmla="*/ 2353198 h 2715495"/>
              <a:gd name="connsiteX6" fmla="*/ 338813 w 3794078"/>
              <a:gd name="connsiteY6" fmla="*/ 2480045 h 2715495"/>
              <a:gd name="connsiteX7" fmla="*/ 488298 w 3794078"/>
              <a:gd name="connsiteY7" fmla="*/ 2426094 h 2715495"/>
              <a:gd name="connsiteX8" fmla="*/ 595277 w 3794078"/>
              <a:gd name="connsiteY8" fmla="*/ 2511000 h 2715495"/>
              <a:gd name="connsiteX9" fmla="*/ 671299 w 3794078"/>
              <a:gd name="connsiteY9" fmla="*/ 2311971 h 2715495"/>
              <a:gd name="connsiteX10" fmla="*/ 789189 w 3794078"/>
              <a:gd name="connsiteY10" fmla="*/ 1874603 h 2715495"/>
              <a:gd name="connsiteX11" fmla="*/ 881880 w 3794078"/>
              <a:gd name="connsiteY11" fmla="*/ 2148198 h 2715495"/>
              <a:gd name="connsiteX12" fmla="*/ 954064 w 3794078"/>
              <a:gd name="connsiteY12" fmla="*/ 2539399 h 2715495"/>
              <a:gd name="connsiteX13" fmla="*/ 1073410 w 3794078"/>
              <a:gd name="connsiteY13" fmla="*/ 2441482 h 2715495"/>
              <a:gd name="connsiteX14" fmla="*/ 1173708 w 3794078"/>
              <a:gd name="connsiteY14" fmla="*/ 2479405 h 2715495"/>
              <a:gd name="connsiteX15" fmla="*/ 1305600 w 3794078"/>
              <a:gd name="connsiteY15" fmla="*/ 2398798 h 2715495"/>
              <a:gd name="connsiteX16" fmla="*/ 1528549 w 3794078"/>
              <a:gd name="connsiteY16" fmla="*/ 2602235 h 2715495"/>
              <a:gd name="connsiteX17" fmla="*/ 1676933 w 3794078"/>
              <a:gd name="connsiteY17" fmla="*/ 2505137 h 2715495"/>
              <a:gd name="connsiteX18" fmla="*/ 1933860 w 3794078"/>
              <a:gd name="connsiteY18" fmla="*/ 2682842 h 2715495"/>
              <a:gd name="connsiteX19" fmla="*/ 2124786 w 3794078"/>
              <a:gd name="connsiteY19" fmla="*/ 2644600 h 2715495"/>
              <a:gd name="connsiteX20" fmla="*/ 2325700 w 3794078"/>
              <a:gd name="connsiteY20" fmla="*/ 2682842 h 2715495"/>
              <a:gd name="connsiteX21" fmla="*/ 2399163 w 3794078"/>
              <a:gd name="connsiteY21" fmla="*/ 2269287 h 2715495"/>
              <a:gd name="connsiteX22" fmla="*/ 2456597 w 3794078"/>
              <a:gd name="connsiteY22" fmla="*/ 1332993 h 2715495"/>
              <a:gd name="connsiteX23" fmla="*/ 2527395 w 3794078"/>
              <a:gd name="connsiteY23" fmla="*/ 1461759 h 2715495"/>
              <a:gd name="connsiteX24" fmla="*/ 2559276 w 3794078"/>
              <a:gd name="connsiteY24" fmla="*/ 1954287 h 2715495"/>
              <a:gd name="connsiteX25" fmla="*/ 2606723 w 3794078"/>
              <a:gd name="connsiteY25" fmla="*/ 2493053 h 2715495"/>
              <a:gd name="connsiteX26" fmla="*/ 2667711 w 3794078"/>
              <a:gd name="connsiteY26" fmla="*/ 2692226 h 2715495"/>
              <a:gd name="connsiteX27" fmla="*/ 2808134 w 3794078"/>
              <a:gd name="connsiteY27" fmla="*/ 2712056 h 2715495"/>
              <a:gd name="connsiteX28" fmla="*/ 3794078 w 3794078"/>
              <a:gd name="connsiteY28" fmla="*/ 2697769 h 2715495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88298 w 3794078"/>
              <a:gd name="connsiteY7" fmla="*/ 2426094 h 2712252"/>
              <a:gd name="connsiteX8" fmla="*/ 595277 w 3794078"/>
              <a:gd name="connsiteY8" fmla="*/ 2511000 h 2712252"/>
              <a:gd name="connsiteX9" fmla="*/ 671299 w 3794078"/>
              <a:gd name="connsiteY9" fmla="*/ 2311971 h 2712252"/>
              <a:gd name="connsiteX10" fmla="*/ 789189 w 3794078"/>
              <a:gd name="connsiteY10" fmla="*/ 1874603 h 2712252"/>
              <a:gd name="connsiteX11" fmla="*/ 881880 w 3794078"/>
              <a:gd name="connsiteY11" fmla="*/ 2148198 h 2712252"/>
              <a:gd name="connsiteX12" fmla="*/ 954064 w 3794078"/>
              <a:gd name="connsiteY12" fmla="*/ 2539399 h 2712252"/>
              <a:gd name="connsiteX13" fmla="*/ 1073410 w 3794078"/>
              <a:gd name="connsiteY13" fmla="*/ 2441482 h 2712252"/>
              <a:gd name="connsiteX14" fmla="*/ 1173708 w 3794078"/>
              <a:gd name="connsiteY14" fmla="*/ 2479405 h 2712252"/>
              <a:gd name="connsiteX15" fmla="*/ 1305600 w 3794078"/>
              <a:gd name="connsiteY15" fmla="*/ 2398798 h 2712252"/>
              <a:gd name="connsiteX16" fmla="*/ 1528549 w 3794078"/>
              <a:gd name="connsiteY16" fmla="*/ 2602235 h 2712252"/>
              <a:gd name="connsiteX17" fmla="*/ 1676933 w 3794078"/>
              <a:gd name="connsiteY17" fmla="*/ 2505137 h 2712252"/>
              <a:gd name="connsiteX18" fmla="*/ 1933860 w 3794078"/>
              <a:gd name="connsiteY18" fmla="*/ 2682842 h 2712252"/>
              <a:gd name="connsiteX19" fmla="*/ 2124786 w 3794078"/>
              <a:gd name="connsiteY19" fmla="*/ 2644600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56597 w 3794078"/>
              <a:gd name="connsiteY22" fmla="*/ 1332993 h 2712252"/>
              <a:gd name="connsiteX23" fmla="*/ 2527395 w 3794078"/>
              <a:gd name="connsiteY23" fmla="*/ 1461759 h 2712252"/>
              <a:gd name="connsiteX24" fmla="*/ 2559276 w 3794078"/>
              <a:gd name="connsiteY24" fmla="*/ 1954287 h 2712252"/>
              <a:gd name="connsiteX25" fmla="*/ 2606723 w 3794078"/>
              <a:gd name="connsiteY25" fmla="*/ 2493053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82590"/>
              <a:gd name="connsiteY0" fmla="*/ 1608938 h 2716414"/>
              <a:gd name="connsiteX1" fmla="*/ 43103 w 3782590"/>
              <a:gd name="connsiteY1" fmla="*/ 245334 h 2716414"/>
              <a:gd name="connsiteX2" fmla="*/ 80564 w 3782590"/>
              <a:gd name="connsiteY2" fmla="*/ 5077 h 2716414"/>
              <a:gd name="connsiteX3" fmla="*/ 124990 w 3782590"/>
              <a:gd name="connsiteY3" fmla="*/ 313573 h 2716414"/>
              <a:gd name="connsiteX4" fmla="*/ 193229 w 3782590"/>
              <a:gd name="connsiteY4" fmla="*/ 1691997 h 2716414"/>
              <a:gd name="connsiteX5" fmla="*/ 235736 w 3782590"/>
              <a:gd name="connsiteY5" fmla="*/ 2357360 h 2716414"/>
              <a:gd name="connsiteX6" fmla="*/ 327325 w 3782590"/>
              <a:gd name="connsiteY6" fmla="*/ 2484207 h 2716414"/>
              <a:gd name="connsiteX7" fmla="*/ 476810 w 3782590"/>
              <a:gd name="connsiteY7" fmla="*/ 2430256 h 2716414"/>
              <a:gd name="connsiteX8" fmla="*/ 583789 w 3782590"/>
              <a:gd name="connsiteY8" fmla="*/ 2515162 h 2716414"/>
              <a:gd name="connsiteX9" fmla="*/ 659811 w 3782590"/>
              <a:gd name="connsiteY9" fmla="*/ 2316133 h 2716414"/>
              <a:gd name="connsiteX10" fmla="*/ 777701 w 3782590"/>
              <a:gd name="connsiteY10" fmla="*/ 1878765 h 2716414"/>
              <a:gd name="connsiteX11" fmla="*/ 870392 w 3782590"/>
              <a:gd name="connsiteY11" fmla="*/ 2152360 h 2716414"/>
              <a:gd name="connsiteX12" fmla="*/ 942576 w 3782590"/>
              <a:gd name="connsiteY12" fmla="*/ 2543561 h 2716414"/>
              <a:gd name="connsiteX13" fmla="*/ 1061922 w 3782590"/>
              <a:gd name="connsiteY13" fmla="*/ 2445644 h 2716414"/>
              <a:gd name="connsiteX14" fmla="*/ 1162220 w 3782590"/>
              <a:gd name="connsiteY14" fmla="*/ 2483567 h 2716414"/>
              <a:gd name="connsiteX15" fmla="*/ 1294112 w 3782590"/>
              <a:gd name="connsiteY15" fmla="*/ 2402960 h 2716414"/>
              <a:gd name="connsiteX16" fmla="*/ 1517061 w 3782590"/>
              <a:gd name="connsiteY16" fmla="*/ 2606397 h 2716414"/>
              <a:gd name="connsiteX17" fmla="*/ 1665445 w 3782590"/>
              <a:gd name="connsiteY17" fmla="*/ 2509299 h 2716414"/>
              <a:gd name="connsiteX18" fmla="*/ 1922372 w 3782590"/>
              <a:gd name="connsiteY18" fmla="*/ 2687004 h 2716414"/>
              <a:gd name="connsiteX19" fmla="*/ 2113298 w 3782590"/>
              <a:gd name="connsiteY19" fmla="*/ 2648762 h 2716414"/>
              <a:gd name="connsiteX20" fmla="*/ 2314212 w 3782590"/>
              <a:gd name="connsiteY20" fmla="*/ 2687004 h 2716414"/>
              <a:gd name="connsiteX21" fmla="*/ 2387675 w 3782590"/>
              <a:gd name="connsiteY21" fmla="*/ 2273449 h 2716414"/>
              <a:gd name="connsiteX22" fmla="*/ 2445109 w 3782590"/>
              <a:gd name="connsiteY22" fmla="*/ 1337155 h 2716414"/>
              <a:gd name="connsiteX23" fmla="*/ 2515907 w 3782590"/>
              <a:gd name="connsiteY23" fmla="*/ 1465921 h 2716414"/>
              <a:gd name="connsiteX24" fmla="*/ 2547788 w 3782590"/>
              <a:gd name="connsiteY24" fmla="*/ 1958449 h 2716414"/>
              <a:gd name="connsiteX25" fmla="*/ 2595235 w 3782590"/>
              <a:gd name="connsiteY25" fmla="*/ 2497215 h 2716414"/>
              <a:gd name="connsiteX26" fmla="*/ 2656223 w 3782590"/>
              <a:gd name="connsiteY26" fmla="*/ 2696388 h 2716414"/>
              <a:gd name="connsiteX27" fmla="*/ 2879990 w 3782590"/>
              <a:gd name="connsiteY27" fmla="*/ 2709074 h 2716414"/>
              <a:gd name="connsiteX28" fmla="*/ 3782590 w 3782590"/>
              <a:gd name="connsiteY28" fmla="*/ 2701931 h 2716414"/>
              <a:gd name="connsiteX0" fmla="*/ 0 w 3782590"/>
              <a:gd name="connsiteY0" fmla="*/ 1643390 h 2750866"/>
              <a:gd name="connsiteX1" fmla="*/ 34487 w 3782590"/>
              <a:gd name="connsiteY1" fmla="*/ 1031501 h 2750866"/>
              <a:gd name="connsiteX2" fmla="*/ 80564 w 3782590"/>
              <a:gd name="connsiteY2" fmla="*/ 39529 h 2750866"/>
              <a:gd name="connsiteX3" fmla="*/ 124990 w 3782590"/>
              <a:gd name="connsiteY3" fmla="*/ 348025 h 2750866"/>
              <a:gd name="connsiteX4" fmla="*/ 193229 w 3782590"/>
              <a:gd name="connsiteY4" fmla="*/ 1726449 h 2750866"/>
              <a:gd name="connsiteX5" fmla="*/ 235736 w 3782590"/>
              <a:gd name="connsiteY5" fmla="*/ 2391812 h 2750866"/>
              <a:gd name="connsiteX6" fmla="*/ 327325 w 3782590"/>
              <a:gd name="connsiteY6" fmla="*/ 2518659 h 2750866"/>
              <a:gd name="connsiteX7" fmla="*/ 476810 w 3782590"/>
              <a:gd name="connsiteY7" fmla="*/ 2464708 h 2750866"/>
              <a:gd name="connsiteX8" fmla="*/ 583789 w 3782590"/>
              <a:gd name="connsiteY8" fmla="*/ 2549614 h 2750866"/>
              <a:gd name="connsiteX9" fmla="*/ 659811 w 3782590"/>
              <a:gd name="connsiteY9" fmla="*/ 2350585 h 2750866"/>
              <a:gd name="connsiteX10" fmla="*/ 777701 w 3782590"/>
              <a:gd name="connsiteY10" fmla="*/ 1913217 h 2750866"/>
              <a:gd name="connsiteX11" fmla="*/ 870392 w 3782590"/>
              <a:gd name="connsiteY11" fmla="*/ 2186812 h 2750866"/>
              <a:gd name="connsiteX12" fmla="*/ 942576 w 3782590"/>
              <a:gd name="connsiteY12" fmla="*/ 2578013 h 2750866"/>
              <a:gd name="connsiteX13" fmla="*/ 1061922 w 3782590"/>
              <a:gd name="connsiteY13" fmla="*/ 2480096 h 2750866"/>
              <a:gd name="connsiteX14" fmla="*/ 1162220 w 3782590"/>
              <a:gd name="connsiteY14" fmla="*/ 2518019 h 2750866"/>
              <a:gd name="connsiteX15" fmla="*/ 1294112 w 3782590"/>
              <a:gd name="connsiteY15" fmla="*/ 2437412 h 2750866"/>
              <a:gd name="connsiteX16" fmla="*/ 1517061 w 3782590"/>
              <a:gd name="connsiteY16" fmla="*/ 2640849 h 2750866"/>
              <a:gd name="connsiteX17" fmla="*/ 1665445 w 3782590"/>
              <a:gd name="connsiteY17" fmla="*/ 2543751 h 2750866"/>
              <a:gd name="connsiteX18" fmla="*/ 1922372 w 3782590"/>
              <a:gd name="connsiteY18" fmla="*/ 2721456 h 2750866"/>
              <a:gd name="connsiteX19" fmla="*/ 2113298 w 3782590"/>
              <a:gd name="connsiteY19" fmla="*/ 2683214 h 2750866"/>
              <a:gd name="connsiteX20" fmla="*/ 2314212 w 3782590"/>
              <a:gd name="connsiteY20" fmla="*/ 2721456 h 2750866"/>
              <a:gd name="connsiteX21" fmla="*/ 2387675 w 3782590"/>
              <a:gd name="connsiteY21" fmla="*/ 2307901 h 2750866"/>
              <a:gd name="connsiteX22" fmla="*/ 2445109 w 3782590"/>
              <a:gd name="connsiteY22" fmla="*/ 1371607 h 2750866"/>
              <a:gd name="connsiteX23" fmla="*/ 2515907 w 3782590"/>
              <a:gd name="connsiteY23" fmla="*/ 1500373 h 2750866"/>
              <a:gd name="connsiteX24" fmla="*/ 2547788 w 3782590"/>
              <a:gd name="connsiteY24" fmla="*/ 1992901 h 2750866"/>
              <a:gd name="connsiteX25" fmla="*/ 2595235 w 3782590"/>
              <a:gd name="connsiteY25" fmla="*/ 2531667 h 2750866"/>
              <a:gd name="connsiteX26" fmla="*/ 2656223 w 3782590"/>
              <a:gd name="connsiteY26" fmla="*/ 2730840 h 2750866"/>
              <a:gd name="connsiteX27" fmla="*/ 2879990 w 3782590"/>
              <a:gd name="connsiteY27" fmla="*/ 2743526 h 2750866"/>
              <a:gd name="connsiteX28" fmla="*/ 3782590 w 3782590"/>
              <a:gd name="connsiteY28" fmla="*/ 2736383 h 2750866"/>
              <a:gd name="connsiteX0" fmla="*/ 0 w 3782590"/>
              <a:gd name="connsiteY0" fmla="*/ 1361344 h 2468820"/>
              <a:gd name="connsiteX1" fmla="*/ 34487 w 3782590"/>
              <a:gd name="connsiteY1" fmla="*/ 749455 h 2468820"/>
              <a:gd name="connsiteX2" fmla="*/ 51843 w 3782590"/>
              <a:gd name="connsiteY2" fmla="*/ 273586 h 2468820"/>
              <a:gd name="connsiteX3" fmla="*/ 124990 w 3782590"/>
              <a:gd name="connsiteY3" fmla="*/ 65979 h 2468820"/>
              <a:gd name="connsiteX4" fmla="*/ 193229 w 3782590"/>
              <a:gd name="connsiteY4" fmla="*/ 1444403 h 2468820"/>
              <a:gd name="connsiteX5" fmla="*/ 235736 w 3782590"/>
              <a:gd name="connsiteY5" fmla="*/ 2109766 h 2468820"/>
              <a:gd name="connsiteX6" fmla="*/ 327325 w 3782590"/>
              <a:gd name="connsiteY6" fmla="*/ 2236613 h 2468820"/>
              <a:gd name="connsiteX7" fmla="*/ 476810 w 3782590"/>
              <a:gd name="connsiteY7" fmla="*/ 2182662 h 2468820"/>
              <a:gd name="connsiteX8" fmla="*/ 583789 w 3782590"/>
              <a:gd name="connsiteY8" fmla="*/ 2267568 h 2468820"/>
              <a:gd name="connsiteX9" fmla="*/ 659811 w 3782590"/>
              <a:gd name="connsiteY9" fmla="*/ 2068539 h 2468820"/>
              <a:gd name="connsiteX10" fmla="*/ 777701 w 3782590"/>
              <a:gd name="connsiteY10" fmla="*/ 1631171 h 2468820"/>
              <a:gd name="connsiteX11" fmla="*/ 870392 w 3782590"/>
              <a:gd name="connsiteY11" fmla="*/ 1904766 h 2468820"/>
              <a:gd name="connsiteX12" fmla="*/ 942576 w 3782590"/>
              <a:gd name="connsiteY12" fmla="*/ 2295967 h 2468820"/>
              <a:gd name="connsiteX13" fmla="*/ 1061922 w 3782590"/>
              <a:gd name="connsiteY13" fmla="*/ 2198050 h 2468820"/>
              <a:gd name="connsiteX14" fmla="*/ 1162220 w 3782590"/>
              <a:gd name="connsiteY14" fmla="*/ 2235973 h 2468820"/>
              <a:gd name="connsiteX15" fmla="*/ 1294112 w 3782590"/>
              <a:gd name="connsiteY15" fmla="*/ 2155366 h 2468820"/>
              <a:gd name="connsiteX16" fmla="*/ 1517061 w 3782590"/>
              <a:gd name="connsiteY16" fmla="*/ 2358803 h 2468820"/>
              <a:gd name="connsiteX17" fmla="*/ 1665445 w 3782590"/>
              <a:gd name="connsiteY17" fmla="*/ 2261705 h 2468820"/>
              <a:gd name="connsiteX18" fmla="*/ 1922372 w 3782590"/>
              <a:gd name="connsiteY18" fmla="*/ 2439410 h 2468820"/>
              <a:gd name="connsiteX19" fmla="*/ 2113298 w 3782590"/>
              <a:gd name="connsiteY19" fmla="*/ 2401168 h 2468820"/>
              <a:gd name="connsiteX20" fmla="*/ 2314212 w 3782590"/>
              <a:gd name="connsiteY20" fmla="*/ 2439410 h 2468820"/>
              <a:gd name="connsiteX21" fmla="*/ 2387675 w 3782590"/>
              <a:gd name="connsiteY21" fmla="*/ 2025855 h 2468820"/>
              <a:gd name="connsiteX22" fmla="*/ 2445109 w 3782590"/>
              <a:gd name="connsiteY22" fmla="*/ 1089561 h 2468820"/>
              <a:gd name="connsiteX23" fmla="*/ 2515907 w 3782590"/>
              <a:gd name="connsiteY23" fmla="*/ 1218327 h 2468820"/>
              <a:gd name="connsiteX24" fmla="*/ 2547788 w 3782590"/>
              <a:gd name="connsiteY24" fmla="*/ 1710855 h 2468820"/>
              <a:gd name="connsiteX25" fmla="*/ 2595235 w 3782590"/>
              <a:gd name="connsiteY25" fmla="*/ 2249621 h 2468820"/>
              <a:gd name="connsiteX26" fmla="*/ 2656223 w 3782590"/>
              <a:gd name="connsiteY26" fmla="*/ 2448794 h 2468820"/>
              <a:gd name="connsiteX27" fmla="*/ 2879990 w 3782590"/>
              <a:gd name="connsiteY27" fmla="*/ 2461480 h 2468820"/>
              <a:gd name="connsiteX28" fmla="*/ 3782590 w 3782590"/>
              <a:gd name="connsiteY28" fmla="*/ 2454337 h 2468820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235736 w 3782590"/>
              <a:gd name="connsiteY5" fmla="*/ 1840743 h 2199797"/>
              <a:gd name="connsiteX6" fmla="*/ 327325 w 3782590"/>
              <a:gd name="connsiteY6" fmla="*/ 1967590 h 2199797"/>
              <a:gd name="connsiteX7" fmla="*/ 476810 w 3782590"/>
              <a:gd name="connsiteY7" fmla="*/ 1913639 h 2199797"/>
              <a:gd name="connsiteX8" fmla="*/ 583789 w 3782590"/>
              <a:gd name="connsiteY8" fmla="*/ 1998545 h 2199797"/>
              <a:gd name="connsiteX9" fmla="*/ 659811 w 3782590"/>
              <a:gd name="connsiteY9" fmla="*/ 1799516 h 2199797"/>
              <a:gd name="connsiteX10" fmla="*/ 777701 w 3782590"/>
              <a:gd name="connsiteY10" fmla="*/ 1362148 h 2199797"/>
              <a:gd name="connsiteX11" fmla="*/ 870392 w 3782590"/>
              <a:gd name="connsiteY11" fmla="*/ 1635743 h 2199797"/>
              <a:gd name="connsiteX12" fmla="*/ 942576 w 3782590"/>
              <a:gd name="connsiteY12" fmla="*/ 2026944 h 2199797"/>
              <a:gd name="connsiteX13" fmla="*/ 1061922 w 3782590"/>
              <a:gd name="connsiteY13" fmla="*/ 1929027 h 2199797"/>
              <a:gd name="connsiteX14" fmla="*/ 1162220 w 3782590"/>
              <a:gd name="connsiteY14" fmla="*/ 1966950 h 2199797"/>
              <a:gd name="connsiteX15" fmla="*/ 1294112 w 3782590"/>
              <a:gd name="connsiteY15" fmla="*/ 1886343 h 2199797"/>
              <a:gd name="connsiteX16" fmla="*/ 1517061 w 3782590"/>
              <a:gd name="connsiteY16" fmla="*/ 2089780 h 2199797"/>
              <a:gd name="connsiteX17" fmla="*/ 1665445 w 3782590"/>
              <a:gd name="connsiteY17" fmla="*/ 1992682 h 2199797"/>
              <a:gd name="connsiteX18" fmla="*/ 1922372 w 3782590"/>
              <a:gd name="connsiteY18" fmla="*/ 2170387 h 2199797"/>
              <a:gd name="connsiteX19" fmla="*/ 2113298 w 3782590"/>
              <a:gd name="connsiteY19" fmla="*/ 2132145 h 2199797"/>
              <a:gd name="connsiteX20" fmla="*/ 2314212 w 3782590"/>
              <a:gd name="connsiteY20" fmla="*/ 2170387 h 2199797"/>
              <a:gd name="connsiteX21" fmla="*/ 2387675 w 3782590"/>
              <a:gd name="connsiteY21" fmla="*/ 1756832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27325 w 3782590"/>
              <a:gd name="connsiteY6" fmla="*/ 1967590 h 2199797"/>
              <a:gd name="connsiteX7" fmla="*/ 476810 w 3782590"/>
              <a:gd name="connsiteY7" fmla="*/ 1913639 h 2199797"/>
              <a:gd name="connsiteX8" fmla="*/ 583789 w 3782590"/>
              <a:gd name="connsiteY8" fmla="*/ 1998545 h 2199797"/>
              <a:gd name="connsiteX9" fmla="*/ 659811 w 3782590"/>
              <a:gd name="connsiteY9" fmla="*/ 1799516 h 2199797"/>
              <a:gd name="connsiteX10" fmla="*/ 777701 w 3782590"/>
              <a:gd name="connsiteY10" fmla="*/ 1362148 h 2199797"/>
              <a:gd name="connsiteX11" fmla="*/ 870392 w 3782590"/>
              <a:gd name="connsiteY11" fmla="*/ 1635743 h 2199797"/>
              <a:gd name="connsiteX12" fmla="*/ 942576 w 3782590"/>
              <a:gd name="connsiteY12" fmla="*/ 2026944 h 2199797"/>
              <a:gd name="connsiteX13" fmla="*/ 1061922 w 3782590"/>
              <a:gd name="connsiteY13" fmla="*/ 1929027 h 2199797"/>
              <a:gd name="connsiteX14" fmla="*/ 1162220 w 3782590"/>
              <a:gd name="connsiteY14" fmla="*/ 1966950 h 2199797"/>
              <a:gd name="connsiteX15" fmla="*/ 1294112 w 3782590"/>
              <a:gd name="connsiteY15" fmla="*/ 1886343 h 2199797"/>
              <a:gd name="connsiteX16" fmla="*/ 1517061 w 3782590"/>
              <a:gd name="connsiteY16" fmla="*/ 2089780 h 2199797"/>
              <a:gd name="connsiteX17" fmla="*/ 1665445 w 3782590"/>
              <a:gd name="connsiteY17" fmla="*/ 1992682 h 2199797"/>
              <a:gd name="connsiteX18" fmla="*/ 1922372 w 3782590"/>
              <a:gd name="connsiteY18" fmla="*/ 2170387 h 2199797"/>
              <a:gd name="connsiteX19" fmla="*/ 2113298 w 3782590"/>
              <a:gd name="connsiteY19" fmla="*/ 2132145 h 2199797"/>
              <a:gd name="connsiteX20" fmla="*/ 2314212 w 3782590"/>
              <a:gd name="connsiteY20" fmla="*/ 2170387 h 2199797"/>
              <a:gd name="connsiteX21" fmla="*/ 2387675 w 3782590"/>
              <a:gd name="connsiteY21" fmla="*/ 1756832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476810 w 3782590"/>
              <a:gd name="connsiteY7" fmla="*/ 1913639 h 2199797"/>
              <a:gd name="connsiteX8" fmla="*/ 583789 w 3782590"/>
              <a:gd name="connsiteY8" fmla="*/ 1998545 h 2199797"/>
              <a:gd name="connsiteX9" fmla="*/ 659811 w 3782590"/>
              <a:gd name="connsiteY9" fmla="*/ 1799516 h 2199797"/>
              <a:gd name="connsiteX10" fmla="*/ 777701 w 3782590"/>
              <a:gd name="connsiteY10" fmla="*/ 1362148 h 2199797"/>
              <a:gd name="connsiteX11" fmla="*/ 870392 w 3782590"/>
              <a:gd name="connsiteY11" fmla="*/ 1635743 h 2199797"/>
              <a:gd name="connsiteX12" fmla="*/ 942576 w 3782590"/>
              <a:gd name="connsiteY12" fmla="*/ 2026944 h 2199797"/>
              <a:gd name="connsiteX13" fmla="*/ 1061922 w 3782590"/>
              <a:gd name="connsiteY13" fmla="*/ 1929027 h 2199797"/>
              <a:gd name="connsiteX14" fmla="*/ 1162220 w 3782590"/>
              <a:gd name="connsiteY14" fmla="*/ 1966950 h 2199797"/>
              <a:gd name="connsiteX15" fmla="*/ 1294112 w 3782590"/>
              <a:gd name="connsiteY15" fmla="*/ 1886343 h 2199797"/>
              <a:gd name="connsiteX16" fmla="*/ 1517061 w 3782590"/>
              <a:gd name="connsiteY16" fmla="*/ 2089780 h 2199797"/>
              <a:gd name="connsiteX17" fmla="*/ 1665445 w 3782590"/>
              <a:gd name="connsiteY17" fmla="*/ 1992682 h 2199797"/>
              <a:gd name="connsiteX18" fmla="*/ 1922372 w 3782590"/>
              <a:gd name="connsiteY18" fmla="*/ 2170387 h 2199797"/>
              <a:gd name="connsiteX19" fmla="*/ 2113298 w 3782590"/>
              <a:gd name="connsiteY19" fmla="*/ 2132145 h 2199797"/>
              <a:gd name="connsiteX20" fmla="*/ 2314212 w 3782590"/>
              <a:gd name="connsiteY20" fmla="*/ 2170387 h 2199797"/>
              <a:gd name="connsiteX21" fmla="*/ 2387675 w 3782590"/>
              <a:gd name="connsiteY21" fmla="*/ 1756832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583789 w 3782590"/>
              <a:gd name="connsiteY8" fmla="*/ 1998545 h 2199797"/>
              <a:gd name="connsiteX9" fmla="*/ 659811 w 3782590"/>
              <a:gd name="connsiteY9" fmla="*/ 1799516 h 2199797"/>
              <a:gd name="connsiteX10" fmla="*/ 777701 w 3782590"/>
              <a:gd name="connsiteY10" fmla="*/ 1362148 h 2199797"/>
              <a:gd name="connsiteX11" fmla="*/ 870392 w 3782590"/>
              <a:gd name="connsiteY11" fmla="*/ 1635743 h 2199797"/>
              <a:gd name="connsiteX12" fmla="*/ 942576 w 3782590"/>
              <a:gd name="connsiteY12" fmla="*/ 2026944 h 2199797"/>
              <a:gd name="connsiteX13" fmla="*/ 1061922 w 3782590"/>
              <a:gd name="connsiteY13" fmla="*/ 1929027 h 2199797"/>
              <a:gd name="connsiteX14" fmla="*/ 1162220 w 3782590"/>
              <a:gd name="connsiteY14" fmla="*/ 1966950 h 2199797"/>
              <a:gd name="connsiteX15" fmla="*/ 1294112 w 3782590"/>
              <a:gd name="connsiteY15" fmla="*/ 1886343 h 2199797"/>
              <a:gd name="connsiteX16" fmla="*/ 1517061 w 3782590"/>
              <a:gd name="connsiteY16" fmla="*/ 2089780 h 2199797"/>
              <a:gd name="connsiteX17" fmla="*/ 1665445 w 3782590"/>
              <a:gd name="connsiteY17" fmla="*/ 1992682 h 2199797"/>
              <a:gd name="connsiteX18" fmla="*/ 1922372 w 3782590"/>
              <a:gd name="connsiteY18" fmla="*/ 2170387 h 2199797"/>
              <a:gd name="connsiteX19" fmla="*/ 2113298 w 3782590"/>
              <a:gd name="connsiteY19" fmla="*/ 2132145 h 2199797"/>
              <a:gd name="connsiteX20" fmla="*/ 2314212 w 3782590"/>
              <a:gd name="connsiteY20" fmla="*/ 2170387 h 2199797"/>
              <a:gd name="connsiteX21" fmla="*/ 2387675 w 3782590"/>
              <a:gd name="connsiteY21" fmla="*/ 1756832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59811 w 3782590"/>
              <a:gd name="connsiteY9" fmla="*/ 1799516 h 2199797"/>
              <a:gd name="connsiteX10" fmla="*/ 777701 w 3782590"/>
              <a:gd name="connsiteY10" fmla="*/ 1362148 h 2199797"/>
              <a:gd name="connsiteX11" fmla="*/ 870392 w 3782590"/>
              <a:gd name="connsiteY11" fmla="*/ 1635743 h 2199797"/>
              <a:gd name="connsiteX12" fmla="*/ 942576 w 3782590"/>
              <a:gd name="connsiteY12" fmla="*/ 2026944 h 2199797"/>
              <a:gd name="connsiteX13" fmla="*/ 1061922 w 3782590"/>
              <a:gd name="connsiteY13" fmla="*/ 1929027 h 2199797"/>
              <a:gd name="connsiteX14" fmla="*/ 1162220 w 3782590"/>
              <a:gd name="connsiteY14" fmla="*/ 1966950 h 2199797"/>
              <a:gd name="connsiteX15" fmla="*/ 1294112 w 3782590"/>
              <a:gd name="connsiteY15" fmla="*/ 1886343 h 2199797"/>
              <a:gd name="connsiteX16" fmla="*/ 1517061 w 3782590"/>
              <a:gd name="connsiteY16" fmla="*/ 2089780 h 2199797"/>
              <a:gd name="connsiteX17" fmla="*/ 1665445 w 3782590"/>
              <a:gd name="connsiteY17" fmla="*/ 1992682 h 2199797"/>
              <a:gd name="connsiteX18" fmla="*/ 1922372 w 3782590"/>
              <a:gd name="connsiteY18" fmla="*/ 2170387 h 2199797"/>
              <a:gd name="connsiteX19" fmla="*/ 2113298 w 3782590"/>
              <a:gd name="connsiteY19" fmla="*/ 2132145 h 2199797"/>
              <a:gd name="connsiteX20" fmla="*/ 2314212 w 3782590"/>
              <a:gd name="connsiteY20" fmla="*/ 2170387 h 2199797"/>
              <a:gd name="connsiteX21" fmla="*/ 2387675 w 3782590"/>
              <a:gd name="connsiteY21" fmla="*/ 1756832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59811 w 3782590"/>
              <a:gd name="connsiteY9" fmla="*/ 1799516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42576 w 3782590"/>
              <a:gd name="connsiteY12" fmla="*/ 2026944 h 2199797"/>
              <a:gd name="connsiteX13" fmla="*/ 1061922 w 3782590"/>
              <a:gd name="connsiteY13" fmla="*/ 1929027 h 2199797"/>
              <a:gd name="connsiteX14" fmla="*/ 1162220 w 3782590"/>
              <a:gd name="connsiteY14" fmla="*/ 1966950 h 2199797"/>
              <a:gd name="connsiteX15" fmla="*/ 1294112 w 3782590"/>
              <a:gd name="connsiteY15" fmla="*/ 1886343 h 2199797"/>
              <a:gd name="connsiteX16" fmla="*/ 1517061 w 3782590"/>
              <a:gd name="connsiteY16" fmla="*/ 2089780 h 2199797"/>
              <a:gd name="connsiteX17" fmla="*/ 1665445 w 3782590"/>
              <a:gd name="connsiteY17" fmla="*/ 1992682 h 2199797"/>
              <a:gd name="connsiteX18" fmla="*/ 1922372 w 3782590"/>
              <a:gd name="connsiteY18" fmla="*/ 2170387 h 2199797"/>
              <a:gd name="connsiteX19" fmla="*/ 2113298 w 3782590"/>
              <a:gd name="connsiteY19" fmla="*/ 2132145 h 2199797"/>
              <a:gd name="connsiteX20" fmla="*/ 2314212 w 3782590"/>
              <a:gd name="connsiteY20" fmla="*/ 2170387 h 2199797"/>
              <a:gd name="connsiteX21" fmla="*/ 2387675 w 3782590"/>
              <a:gd name="connsiteY21" fmla="*/ 1756832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42576 w 3782590"/>
              <a:gd name="connsiteY12" fmla="*/ 2026944 h 2199797"/>
              <a:gd name="connsiteX13" fmla="*/ 1061922 w 3782590"/>
              <a:gd name="connsiteY13" fmla="*/ 1929027 h 2199797"/>
              <a:gd name="connsiteX14" fmla="*/ 1162220 w 3782590"/>
              <a:gd name="connsiteY14" fmla="*/ 1966950 h 2199797"/>
              <a:gd name="connsiteX15" fmla="*/ 1294112 w 3782590"/>
              <a:gd name="connsiteY15" fmla="*/ 1886343 h 2199797"/>
              <a:gd name="connsiteX16" fmla="*/ 1517061 w 3782590"/>
              <a:gd name="connsiteY16" fmla="*/ 2089780 h 2199797"/>
              <a:gd name="connsiteX17" fmla="*/ 1665445 w 3782590"/>
              <a:gd name="connsiteY17" fmla="*/ 1992682 h 2199797"/>
              <a:gd name="connsiteX18" fmla="*/ 1922372 w 3782590"/>
              <a:gd name="connsiteY18" fmla="*/ 2170387 h 2199797"/>
              <a:gd name="connsiteX19" fmla="*/ 2113298 w 3782590"/>
              <a:gd name="connsiteY19" fmla="*/ 2132145 h 2199797"/>
              <a:gd name="connsiteX20" fmla="*/ 2314212 w 3782590"/>
              <a:gd name="connsiteY20" fmla="*/ 2170387 h 2199797"/>
              <a:gd name="connsiteX21" fmla="*/ 2387675 w 3782590"/>
              <a:gd name="connsiteY21" fmla="*/ 1756832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59809 w 3782590"/>
              <a:gd name="connsiteY12" fmla="*/ 1987675 h 2199797"/>
              <a:gd name="connsiteX13" fmla="*/ 1061922 w 3782590"/>
              <a:gd name="connsiteY13" fmla="*/ 1929027 h 2199797"/>
              <a:gd name="connsiteX14" fmla="*/ 1162220 w 3782590"/>
              <a:gd name="connsiteY14" fmla="*/ 1966950 h 2199797"/>
              <a:gd name="connsiteX15" fmla="*/ 1294112 w 3782590"/>
              <a:gd name="connsiteY15" fmla="*/ 1886343 h 2199797"/>
              <a:gd name="connsiteX16" fmla="*/ 1517061 w 3782590"/>
              <a:gd name="connsiteY16" fmla="*/ 2089780 h 2199797"/>
              <a:gd name="connsiteX17" fmla="*/ 1665445 w 3782590"/>
              <a:gd name="connsiteY17" fmla="*/ 1992682 h 2199797"/>
              <a:gd name="connsiteX18" fmla="*/ 1922372 w 3782590"/>
              <a:gd name="connsiteY18" fmla="*/ 2170387 h 2199797"/>
              <a:gd name="connsiteX19" fmla="*/ 2113298 w 3782590"/>
              <a:gd name="connsiteY19" fmla="*/ 2132145 h 2199797"/>
              <a:gd name="connsiteX20" fmla="*/ 2314212 w 3782590"/>
              <a:gd name="connsiteY20" fmla="*/ 2170387 h 2199797"/>
              <a:gd name="connsiteX21" fmla="*/ 2387675 w 3782590"/>
              <a:gd name="connsiteY21" fmla="*/ 1756832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59809 w 3782590"/>
              <a:gd name="connsiteY12" fmla="*/ 1987675 h 2199797"/>
              <a:gd name="connsiteX13" fmla="*/ 1070539 w 3782590"/>
              <a:gd name="connsiteY13" fmla="*/ 2080492 h 2199797"/>
              <a:gd name="connsiteX14" fmla="*/ 1162220 w 3782590"/>
              <a:gd name="connsiteY14" fmla="*/ 1966950 h 2199797"/>
              <a:gd name="connsiteX15" fmla="*/ 1294112 w 3782590"/>
              <a:gd name="connsiteY15" fmla="*/ 1886343 h 2199797"/>
              <a:gd name="connsiteX16" fmla="*/ 1517061 w 3782590"/>
              <a:gd name="connsiteY16" fmla="*/ 2089780 h 2199797"/>
              <a:gd name="connsiteX17" fmla="*/ 1665445 w 3782590"/>
              <a:gd name="connsiteY17" fmla="*/ 1992682 h 2199797"/>
              <a:gd name="connsiteX18" fmla="*/ 1922372 w 3782590"/>
              <a:gd name="connsiteY18" fmla="*/ 2170387 h 2199797"/>
              <a:gd name="connsiteX19" fmla="*/ 2113298 w 3782590"/>
              <a:gd name="connsiteY19" fmla="*/ 2132145 h 2199797"/>
              <a:gd name="connsiteX20" fmla="*/ 2314212 w 3782590"/>
              <a:gd name="connsiteY20" fmla="*/ 2170387 h 2199797"/>
              <a:gd name="connsiteX21" fmla="*/ 2387675 w 3782590"/>
              <a:gd name="connsiteY21" fmla="*/ 1756832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59809 w 3782590"/>
              <a:gd name="connsiteY12" fmla="*/ 1987675 h 2199797"/>
              <a:gd name="connsiteX13" fmla="*/ 1070539 w 3782590"/>
              <a:gd name="connsiteY13" fmla="*/ 2080492 h 2199797"/>
              <a:gd name="connsiteX14" fmla="*/ 1199557 w 3782590"/>
              <a:gd name="connsiteY14" fmla="*/ 2152074 h 2199797"/>
              <a:gd name="connsiteX15" fmla="*/ 1294112 w 3782590"/>
              <a:gd name="connsiteY15" fmla="*/ 1886343 h 2199797"/>
              <a:gd name="connsiteX16" fmla="*/ 1517061 w 3782590"/>
              <a:gd name="connsiteY16" fmla="*/ 2089780 h 2199797"/>
              <a:gd name="connsiteX17" fmla="*/ 1665445 w 3782590"/>
              <a:gd name="connsiteY17" fmla="*/ 1992682 h 2199797"/>
              <a:gd name="connsiteX18" fmla="*/ 1922372 w 3782590"/>
              <a:gd name="connsiteY18" fmla="*/ 2170387 h 2199797"/>
              <a:gd name="connsiteX19" fmla="*/ 2113298 w 3782590"/>
              <a:gd name="connsiteY19" fmla="*/ 2132145 h 2199797"/>
              <a:gd name="connsiteX20" fmla="*/ 2314212 w 3782590"/>
              <a:gd name="connsiteY20" fmla="*/ 2170387 h 2199797"/>
              <a:gd name="connsiteX21" fmla="*/ 2387675 w 3782590"/>
              <a:gd name="connsiteY21" fmla="*/ 1756832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59809 w 3782590"/>
              <a:gd name="connsiteY12" fmla="*/ 1987675 h 2199797"/>
              <a:gd name="connsiteX13" fmla="*/ 1070539 w 3782590"/>
              <a:gd name="connsiteY13" fmla="*/ 2080492 h 2199797"/>
              <a:gd name="connsiteX14" fmla="*/ 1199557 w 3782590"/>
              <a:gd name="connsiteY14" fmla="*/ 2152074 h 2199797"/>
              <a:gd name="connsiteX15" fmla="*/ 1334321 w 3782590"/>
              <a:gd name="connsiteY15" fmla="*/ 2150004 h 2199797"/>
              <a:gd name="connsiteX16" fmla="*/ 1517061 w 3782590"/>
              <a:gd name="connsiteY16" fmla="*/ 2089780 h 2199797"/>
              <a:gd name="connsiteX17" fmla="*/ 1665445 w 3782590"/>
              <a:gd name="connsiteY17" fmla="*/ 1992682 h 2199797"/>
              <a:gd name="connsiteX18" fmla="*/ 1922372 w 3782590"/>
              <a:gd name="connsiteY18" fmla="*/ 2170387 h 2199797"/>
              <a:gd name="connsiteX19" fmla="*/ 2113298 w 3782590"/>
              <a:gd name="connsiteY19" fmla="*/ 2132145 h 2199797"/>
              <a:gd name="connsiteX20" fmla="*/ 2314212 w 3782590"/>
              <a:gd name="connsiteY20" fmla="*/ 2170387 h 2199797"/>
              <a:gd name="connsiteX21" fmla="*/ 2387675 w 3782590"/>
              <a:gd name="connsiteY21" fmla="*/ 1756832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59809 w 3782590"/>
              <a:gd name="connsiteY12" fmla="*/ 1987675 h 2199797"/>
              <a:gd name="connsiteX13" fmla="*/ 1070539 w 3782590"/>
              <a:gd name="connsiteY13" fmla="*/ 2080492 h 2199797"/>
              <a:gd name="connsiteX14" fmla="*/ 1199557 w 3782590"/>
              <a:gd name="connsiteY14" fmla="*/ 2152074 h 2199797"/>
              <a:gd name="connsiteX15" fmla="*/ 1334321 w 3782590"/>
              <a:gd name="connsiteY15" fmla="*/ 2150004 h 2199797"/>
              <a:gd name="connsiteX16" fmla="*/ 1545781 w 3782590"/>
              <a:gd name="connsiteY16" fmla="*/ 2162708 h 2199797"/>
              <a:gd name="connsiteX17" fmla="*/ 1665445 w 3782590"/>
              <a:gd name="connsiteY17" fmla="*/ 1992682 h 2199797"/>
              <a:gd name="connsiteX18" fmla="*/ 1922372 w 3782590"/>
              <a:gd name="connsiteY18" fmla="*/ 2170387 h 2199797"/>
              <a:gd name="connsiteX19" fmla="*/ 2113298 w 3782590"/>
              <a:gd name="connsiteY19" fmla="*/ 2132145 h 2199797"/>
              <a:gd name="connsiteX20" fmla="*/ 2314212 w 3782590"/>
              <a:gd name="connsiteY20" fmla="*/ 2170387 h 2199797"/>
              <a:gd name="connsiteX21" fmla="*/ 2387675 w 3782590"/>
              <a:gd name="connsiteY21" fmla="*/ 1756832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59809 w 3782590"/>
              <a:gd name="connsiteY12" fmla="*/ 1987675 h 2199797"/>
              <a:gd name="connsiteX13" fmla="*/ 1070539 w 3782590"/>
              <a:gd name="connsiteY13" fmla="*/ 2080492 h 2199797"/>
              <a:gd name="connsiteX14" fmla="*/ 1199557 w 3782590"/>
              <a:gd name="connsiteY14" fmla="*/ 2152074 h 2199797"/>
              <a:gd name="connsiteX15" fmla="*/ 1334321 w 3782590"/>
              <a:gd name="connsiteY15" fmla="*/ 2150004 h 2199797"/>
              <a:gd name="connsiteX16" fmla="*/ 1545781 w 3782590"/>
              <a:gd name="connsiteY16" fmla="*/ 2162708 h 2199797"/>
              <a:gd name="connsiteX17" fmla="*/ 1722886 w 3782590"/>
              <a:gd name="connsiteY17" fmla="*/ 2177806 h 2199797"/>
              <a:gd name="connsiteX18" fmla="*/ 1922372 w 3782590"/>
              <a:gd name="connsiteY18" fmla="*/ 2170387 h 2199797"/>
              <a:gd name="connsiteX19" fmla="*/ 2113298 w 3782590"/>
              <a:gd name="connsiteY19" fmla="*/ 2132145 h 2199797"/>
              <a:gd name="connsiteX20" fmla="*/ 2314212 w 3782590"/>
              <a:gd name="connsiteY20" fmla="*/ 2170387 h 2199797"/>
              <a:gd name="connsiteX21" fmla="*/ 2387675 w 3782590"/>
              <a:gd name="connsiteY21" fmla="*/ 1756832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203331"/>
              <a:gd name="connsiteX1" fmla="*/ 34487 w 3782590"/>
              <a:gd name="connsiteY1" fmla="*/ 480432 h 2203331"/>
              <a:gd name="connsiteX2" fmla="*/ 51843 w 3782590"/>
              <a:gd name="connsiteY2" fmla="*/ 4563 h 2203331"/>
              <a:gd name="connsiteX3" fmla="*/ 110630 w 3782590"/>
              <a:gd name="connsiteY3" fmla="*/ 296229 h 2203331"/>
              <a:gd name="connsiteX4" fmla="*/ 193229 w 3782590"/>
              <a:gd name="connsiteY4" fmla="*/ 1175380 h 2203331"/>
              <a:gd name="connsiteX5" fmla="*/ 301793 w 3782590"/>
              <a:gd name="connsiteY5" fmla="*/ 1650009 h 2203331"/>
              <a:gd name="connsiteX6" fmla="*/ 379022 w 3782590"/>
              <a:gd name="connsiteY6" fmla="*/ 1827344 h 2203331"/>
              <a:gd name="connsiteX7" fmla="*/ 554355 w 3782590"/>
              <a:gd name="connsiteY7" fmla="*/ 1549001 h 2203331"/>
              <a:gd name="connsiteX8" fmla="*/ 621126 w 3782590"/>
              <a:gd name="connsiteY8" fmla="*/ 1807811 h 2203331"/>
              <a:gd name="connsiteX9" fmla="*/ 677043 w 3782590"/>
              <a:gd name="connsiteY9" fmla="*/ 1597563 h 2203331"/>
              <a:gd name="connsiteX10" fmla="*/ 757596 w 3782590"/>
              <a:gd name="connsiteY10" fmla="*/ 700190 h 2203331"/>
              <a:gd name="connsiteX11" fmla="*/ 870392 w 3782590"/>
              <a:gd name="connsiteY11" fmla="*/ 1635743 h 2203331"/>
              <a:gd name="connsiteX12" fmla="*/ 959809 w 3782590"/>
              <a:gd name="connsiteY12" fmla="*/ 1987675 h 2203331"/>
              <a:gd name="connsiteX13" fmla="*/ 1070539 w 3782590"/>
              <a:gd name="connsiteY13" fmla="*/ 2080492 h 2203331"/>
              <a:gd name="connsiteX14" fmla="*/ 1199557 w 3782590"/>
              <a:gd name="connsiteY14" fmla="*/ 2152074 h 2203331"/>
              <a:gd name="connsiteX15" fmla="*/ 1334321 w 3782590"/>
              <a:gd name="connsiteY15" fmla="*/ 2150004 h 2203331"/>
              <a:gd name="connsiteX16" fmla="*/ 1545781 w 3782590"/>
              <a:gd name="connsiteY16" fmla="*/ 2162708 h 2203331"/>
              <a:gd name="connsiteX17" fmla="*/ 1722886 w 3782590"/>
              <a:gd name="connsiteY17" fmla="*/ 2177806 h 2203331"/>
              <a:gd name="connsiteX18" fmla="*/ 1922372 w 3782590"/>
              <a:gd name="connsiteY18" fmla="*/ 2170387 h 2203331"/>
              <a:gd name="connsiteX19" fmla="*/ 2107554 w 3782590"/>
              <a:gd name="connsiteY19" fmla="*/ 2177023 h 2203331"/>
              <a:gd name="connsiteX20" fmla="*/ 2314212 w 3782590"/>
              <a:gd name="connsiteY20" fmla="*/ 2170387 h 2203331"/>
              <a:gd name="connsiteX21" fmla="*/ 2387675 w 3782590"/>
              <a:gd name="connsiteY21" fmla="*/ 1756832 h 2203331"/>
              <a:gd name="connsiteX22" fmla="*/ 2445109 w 3782590"/>
              <a:gd name="connsiteY22" fmla="*/ 820538 h 2203331"/>
              <a:gd name="connsiteX23" fmla="*/ 2515907 w 3782590"/>
              <a:gd name="connsiteY23" fmla="*/ 949304 h 2203331"/>
              <a:gd name="connsiteX24" fmla="*/ 2547788 w 3782590"/>
              <a:gd name="connsiteY24" fmla="*/ 1441832 h 2203331"/>
              <a:gd name="connsiteX25" fmla="*/ 2595235 w 3782590"/>
              <a:gd name="connsiteY25" fmla="*/ 1980598 h 2203331"/>
              <a:gd name="connsiteX26" fmla="*/ 2656223 w 3782590"/>
              <a:gd name="connsiteY26" fmla="*/ 2179771 h 2203331"/>
              <a:gd name="connsiteX27" fmla="*/ 2879990 w 3782590"/>
              <a:gd name="connsiteY27" fmla="*/ 2192457 h 2203331"/>
              <a:gd name="connsiteX28" fmla="*/ 3782590 w 3782590"/>
              <a:gd name="connsiteY28" fmla="*/ 2185314 h 2203331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59809 w 3782590"/>
              <a:gd name="connsiteY12" fmla="*/ 1987675 h 2199797"/>
              <a:gd name="connsiteX13" fmla="*/ 1070539 w 3782590"/>
              <a:gd name="connsiteY13" fmla="*/ 2080492 h 2199797"/>
              <a:gd name="connsiteX14" fmla="*/ 1199557 w 3782590"/>
              <a:gd name="connsiteY14" fmla="*/ 2152074 h 2199797"/>
              <a:gd name="connsiteX15" fmla="*/ 1334321 w 3782590"/>
              <a:gd name="connsiteY15" fmla="*/ 2150004 h 2199797"/>
              <a:gd name="connsiteX16" fmla="*/ 1545781 w 3782590"/>
              <a:gd name="connsiteY16" fmla="*/ 2162708 h 2199797"/>
              <a:gd name="connsiteX17" fmla="*/ 1722886 w 3782590"/>
              <a:gd name="connsiteY17" fmla="*/ 2177806 h 2199797"/>
              <a:gd name="connsiteX18" fmla="*/ 1922372 w 3782590"/>
              <a:gd name="connsiteY18" fmla="*/ 2170387 h 2199797"/>
              <a:gd name="connsiteX19" fmla="*/ 2107554 w 3782590"/>
              <a:gd name="connsiteY19" fmla="*/ 2177023 h 2199797"/>
              <a:gd name="connsiteX20" fmla="*/ 2216562 w 3782590"/>
              <a:gd name="connsiteY20" fmla="*/ 1962824 h 2199797"/>
              <a:gd name="connsiteX21" fmla="*/ 2387675 w 3782590"/>
              <a:gd name="connsiteY21" fmla="*/ 1756832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59809 w 3782590"/>
              <a:gd name="connsiteY12" fmla="*/ 1987675 h 2199797"/>
              <a:gd name="connsiteX13" fmla="*/ 1070539 w 3782590"/>
              <a:gd name="connsiteY13" fmla="*/ 2080492 h 2199797"/>
              <a:gd name="connsiteX14" fmla="*/ 1199557 w 3782590"/>
              <a:gd name="connsiteY14" fmla="*/ 2152074 h 2199797"/>
              <a:gd name="connsiteX15" fmla="*/ 1334321 w 3782590"/>
              <a:gd name="connsiteY15" fmla="*/ 2150004 h 2199797"/>
              <a:gd name="connsiteX16" fmla="*/ 1545781 w 3782590"/>
              <a:gd name="connsiteY16" fmla="*/ 2162708 h 2199797"/>
              <a:gd name="connsiteX17" fmla="*/ 1722886 w 3782590"/>
              <a:gd name="connsiteY17" fmla="*/ 2177806 h 2199797"/>
              <a:gd name="connsiteX18" fmla="*/ 1922372 w 3782590"/>
              <a:gd name="connsiteY18" fmla="*/ 2170387 h 2199797"/>
              <a:gd name="connsiteX19" fmla="*/ 2107554 w 3782590"/>
              <a:gd name="connsiteY19" fmla="*/ 2177023 h 2199797"/>
              <a:gd name="connsiteX20" fmla="*/ 2216562 w 3782590"/>
              <a:gd name="connsiteY20" fmla="*/ 1962824 h 2199797"/>
              <a:gd name="connsiteX21" fmla="*/ 2249817 w 3782590"/>
              <a:gd name="connsiteY21" fmla="*/ 1476341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59809 w 3782590"/>
              <a:gd name="connsiteY12" fmla="*/ 1987675 h 2199797"/>
              <a:gd name="connsiteX13" fmla="*/ 1070539 w 3782590"/>
              <a:gd name="connsiteY13" fmla="*/ 2080492 h 2199797"/>
              <a:gd name="connsiteX14" fmla="*/ 1199557 w 3782590"/>
              <a:gd name="connsiteY14" fmla="*/ 2152074 h 2199797"/>
              <a:gd name="connsiteX15" fmla="*/ 1334321 w 3782590"/>
              <a:gd name="connsiteY15" fmla="*/ 2150004 h 2199797"/>
              <a:gd name="connsiteX16" fmla="*/ 1545781 w 3782590"/>
              <a:gd name="connsiteY16" fmla="*/ 2162708 h 2199797"/>
              <a:gd name="connsiteX17" fmla="*/ 1722886 w 3782590"/>
              <a:gd name="connsiteY17" fmla="*/ 2177806 h 2199797"/>
              <a:gd name="connsiteX18" fmla="*/ 1922372 w 3782590"/>
              <a:gd name="connsiteY18" fmla="*/ 2170387 h 2199797"/>
              <a:gd name="connsiteX19" fmla="*/ 2107554 w 3782590"/>
              <a:gd name="connsiteY19" fmla="*/ 2177023 h 2199797"/>
              <a:gd name="connsiteX20" fmla="*/ 2216562 w 3782590"/>
              <a:gd name="connsiteY20" fmla="*/ 1962824 h 2199797"/>
              <a:gd name="connsiteX21" fmla="*/ 2249817 w 3782590"/>
              <a:gd name="connsiteY21" fmla="*/ 1476341 h 2199797"/>
              <a:gd name="connsiteX22" fmla="*/ 2275658 w 3782590"/>
              <a:gd name="connsiteY22" fmla="*/ 1022491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59809 w 3782590"/>
              <a:gd name="connsiteY12" fmla="*/ 1987675 h 2199797"/>
              <a:gd name="connsiteX13" fmla="*/ 1070539 w 3782590"/>
              <a:gd name="connsiteY13" fmla="*/ 2080492 h 2199797"/>
              <a:gd name="connsiteX14" fmla="*/ 1199557 w 3782590"/>
              <a:gd name="connsiteY14" fmla="*/ 2152074 h 2199797"/>
              <a:gd name="connsiteX15" fmla="*/ 1334321 w 3782590"/>
              <a:gd name="connsiteY15" fmla="*/ 2150004 h 2199797"/>
              <a:gd name="connsiteX16" fmla="*/ 1545781 w 3782590"/>
              <a:gd name="connsiteY16" fmla="*/ 2162708 h 2199797"/>
              <a:gd name="connsiteX17" fmla="*/ 1722886 w 3782590"/>
              <a:gd name="connsiteY17" fmla="*/ 2177806 h 2199797"/>
              <a:gd name="connsiteX18" fmla="*/ 1922372 w 3782590"/>
              <a:gd name="connsiteY18" fmla="*/ 2170387 h 2199797"/>
              <a:gd name="connsiteX19" fmla="*/ 2107554 w 3782590"/>
              <a:gd name="connsiteY19" fmla="*/ 2177023 h 2199797"/>
              <a:gd name="connsiteX20" fmla="*/ 2216562 w 3782590"/>
              <a:gd name="connsiteY20" fmla="*/ 1962824 h 2199797"/>
              <a:gd name="connsiteX21" fmla="*/ 2249817 w 3782590"/>
              <a:gd name="connsiteY21" fmla="*/ 1476341 h 2199797"/>
              <a:gd name="connsiteX22" fmla="*/ 2275658 w 3782590"/>
              <a:gd name="connsiteY22" fmla="*/ 1022491 h 2199797"/>
              <a:gd name="connsiteX23" fmla="*/ 2409641 w 3782590"/>
              <a:gd name="connsiteY23" fmla="*/ 1145647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59809 w 3782590"/>
              <a:gd name="connsiteY12" fmla="*/ 1987675 h 2199797"/>
              <a:gd name="connsiteX13" fmla="*/ 1070539 w 3782590"/>
              <a:gd name="connsiteY13" fmla="*/ 2080492 h 2199797"/>
              <a:gd name="connsiteX14" fmla="*/ 1199557 w 3782590"/>
              <a:gd name="connsiteY14" fmla="*/ 2152074 h 2199797"/>
              <a:gd name="connsiteX15" fmla="*/ 1334321 w 3782590"/>
              <a:gd name="connsiteY15" fmla="*/ 2150004 h 2199797"/>
              <a:gd name="connsiteX16" fmla="*/ 1545781 w 3782590"/>
              <a:gd name="connsiteY16" fmla="*/ 2162708 h 2199797"/>
              <a:gd name="connsiteX17" fmla="*/ 1722886 w 3782590"/>
              <a:gd name="connsiteY17" fmla="*/ 2177806 h 2199797"/>
              <a:gd name="connsiteX18" fmla="*/ 1922372 w 3782590"/>
              <a:gd name="connsiteY18" fmla="*/ 2170387 h 2199797"/>
              <a:gd name="connsiteX19" fmla="*/ 2107554 w 3782590"/>
              <a:gd name="connsiteY19" fmla="*/ 2177023 h 2199797"/>
              <a:gd name="connsiteX20" fmla="*/ 2216562 w 3782590"/>
              <a:gd name="connsiteY20" fmla="*/ 1962824 h 2199797"/>
              <a:gd name="connsiteX21" fmla="*/ 2249817 w 3782590"/>
              <a:gd name="connsiteY21" fmla="*/ 1476341 h 2199797"/>
              <a:gd name="connsiteX22" fmla="*/ 2284274 w 3782590"/>
              <a:gd name="connsiteY22" fmla="*/ 988832 h 2199797"/>
              <a:gd name="connsiteX23" fmla="*/ 2409641 w 3782590"/>
              <a:gd name="connsiteY23" fmla="*/ 1145647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59809 w 3782590"/>
              <a:gd name="connsiteY12" fmla="*/ 1987675 h 2199797"/>
              <a:gd name="connsiteX13" fmla="*/ 1070539 w 3782590"/>
              <a:gd name="connsiteY13" fmla="*/ 2080492 h 2199797"/>
              <a:gd name="connsiteX14" fmla="*/ 1199557 w 3782590"/>
              <a:gd name="connsiteY14" fmla="*/ 2152074 h 2199797"/>
              <a:gd name="connsiteX15" fmla="*/ 1334321 w 3782590"/>
              <a:gd name="connsiteY15" fmla="*/ 2150004 h 2199797"/>
              <a:gd name="connsiteX16" fmla="*/ 1545781 w 3782590"/>
              <a:gd name="connsiteY16" fmla="*/ 2162708 h 2199797"/>
              <a:gd name="connsiteX17" fmla="*/ 1722886 w 3782590"/>
              <a:gd name="connsiteY17" fmla="*/ 2177806 h 2199797"/>
              <a:gd name="connsiteX18" fmla="*/ 1922372 w 3782590"/>
              <a:gd name="connsiteY18" fmla="*/ 2170387 h 2199797"/>
              <a:gd name="connsiteX19" fmla="*/ 2107554 w 3782590"/>
              <a:gd name="connsiteY19" fmla="*/ 2177023 h 2199797"/>
              <a:gd name="connsiteX20" fmla="*/ 2216562 w 3782590"/>
              <a:gd name="connsiteY20" fmla="*/ 1962824 h 2199797"/>
              <a:gd name="connsiteX21" fmla="*/ 2249817 w 3782590"/>
              <a:gd name="connsiteY21" fmla="*/ 1476341 h 2199797"/>
              <a:gd name="connsiteX22" fmla="*/ 2284274 w 3782590"/>
              <a:gd name="connsiteY22" fmla="*/ 988832 h 2199797"/>
              <a:gd name="connsiteX23" fmla="*/ 2409641 w 3782590"/>
              <a:gd name="connsiteY23" fmla="*/ 1145647 h 2199797"/>
              <a:gd name="connsiteX24" fmla="*/ 2401314 w 3782590"/>
              <a:gd name="connsiteY24" fmla="*/ 1913056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59809 w 3782590"/>
              <a:gd name="connsiteY12" fmla="*/ 1987675 h 2199797"/>
              <a:gd name="connsiteX13" fmla="*/ 1070539 w 3782590"/>
              <a:gd name="connsiteY13" fmla="*/ 2080492 h 2199797"/>
              <a:gd name="connsiteX14" fmla="*/ 1199557 w 3782590"/>
              <a:gd name="connsiteY14" fmla="*/ 2152074 h 2199797"/>
              <a:gd name="connsiteX15" fmla="*/ 1334321 w 3782590"/>
              <a:gd name="connsiteY15" fmla="*/ 2150004 h 2199797"/>
              <a:gd name="connsiteX16" fmla="*/ 1545781 w 3782590"/>
              <a:gd name="connsiteY16" fmla="*/ 2162708 h 2199797"/>
              <a:gd name="connsiteX17" fmla="*/ 1722886 w 3782590"/>
              <a:gd name="connsiteY17" fmla="*/ 2177806 h 2199797"/>
              <a:gd name="connsiteX18" fmla="*/ 1922372 w 3782590"/>
              <a:gd name="connsiteY18" fmla="*/ 2170387 h 2199797"/>
              <a:gd name="connsiteX19" fmla="*/ 2107554 w 3782590"/>
              <a:gd name="connsiteY19" fmla="*/ 2177023 h 2199797"/>
              <a:gd name="connsiteX20" fmla="*/ 2216562 w 3782590"/>
              <a:gd name="connsiteY20" fmla="*/ 1962824 h 2199797"/>
              <a:gd name="connsiteX21" fmla="*/ 2249817 w 3782590"/>
              <a:gd name="connsiteY21" fmla="*/ 1476341 h 2199797"/>
              <a:gd name="connsiteX22" fmla="*/ 2284274 w 3782590"/>
              <a:gd name="connsiteY22" fmla="*/ 988832 h 2199797"/>
              <a:gd name="connsiteX23" fmla="*/ 2360816 w 3782590"/>
              <a:gd name="connsiteY23" fmla="*/ 1168086 h 2199797"/>
              <a:gd name="connsiteX24" fmla="*/ 2401314 w 3782590"/>
              <a:gd name="connsiteY24" fmla="*/ 1913056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59809 w 3782590"/>
              <a:gd name="connsiteY12" fmla="*/ 1987675 h 2199797"/>
              <a:gd name="connsiteX13" fmla="*/ 1070539 w 3782590"/>
              <a:gd name="connsiteY13" fmla="*/ 2080492 h 2199797"/>
              <a:gd name="connsiteX14" fmla="*/ 1199557 w 3782590"/>
              <a:gd name="connsiteY14" fmla="*/ 2152074 h 2199797"/>
              <a:gd name="connsiteX15" fmla="*/ 1334321 w 3782590"/>
              <a:gd name="connsiteY15" fmla="*/ 2150004 h 2199797"/>
              <a:gd name="connsiteX16" fmla="*/ 1545781 w 3782590"/>
              <a:gd name="connsiteY16" fmla="*/ 2162708 h 2199797"/>
              <a:gd name="connsiteX17" fmla="*/ 1722886 w 3782590"/>
              <a:gd name="connsiteY17" fmla="*/ 2177806 h 2199797"/>
              <a:gd name="connsiteX18" fmla="*/ 1922372 w 3782590"/>
              <a:gd name="connsiteY18" fmla="*/ 2170387 h 2199797"/>
              <a:gd name="connsiteX19" fmla="*/ 2107554 w 3782590"/>
              <a:gd name="connsiteY19" fmla="*/ 2177023 h 2199797"/>
              <a:gd name="connsiteX20" fmla="*/ 2216562 w 3782590"/>
              <a:gd name="connsiteY20" fmla="*/ 1962824 h 2199797"/>
              <a:gd name="connsiteX21" fmla="*/ 2249817 w 3782590"/>
              <a:gd name="connsiteY21" fmla="*/ 1476341 h 2199797"/>
              <a:gd name="connsiteX22" fmla="*/ 2284274 w 3782590"/>
              <a:gd name="connsiteY22" fmla="*/ 988832 h 2199797"/>
              <a:gd name="connsiteX23" fmla="*/ 2360816 w 3782590"/>
              <a:gd name="connsiteY23" fmla="*/ 1168086 h 2199797"/>
              <a:gd name="connsiteX24" fmla="*/ 2401314 w 3782590"/>
              <a:gd name="connsiteY24" fmla="*/ 1913056 h 2199797"/>
              <a:gd name="connsiteX25" fmla="*/ 2480353 w 3782590"/>
              <a:gd name="connsiteY25" fmla="*/ 2176942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2457"/>
              <a:gd name="connsiteX1" fmla="*/ 34487 w 3782590"/>
              <a:gd name="connsiteY1" fmla="*/ 480432 h 2192457"/>
              <a:gd name="connsiteX2" fmla="*/ 51843 w 3782590"/>
              <a:gd name="connsiteY2" fmla="*/ 4563 h 2192457"/>
              <a:gd name="connsiteX3" fmla="*/ 110630 w 3782590"/>
              <a:gd name="connsiteY3" fmla="*/ 296229 h 2192457"/>
              <a:gd name="connsiteX4" fmla="*/ 193229 w 3782590"/>
              <a:gd name="connsiteY4" fmla="*/ 1175380 h 2192457"/>
              <a:gd name="connsiteX5" fmla="*/ 301793 w 3782590"/>
              <a:gd name="connsiteY5" fmla="*/ 1650009 h 2192457"/>
              <a:gd name="connsiteX6" fmla="*/ 379022 w 3782590"/>
              <a:gd name="connsiteY6" fmla="*/ 1827344 h 2192457"/>
              <a:gd name="connsiteX7" fmla="*/ 554355 w 3782590"/>
              <a:gd name="connsiteY7" fmla="*/ 1549001 h 2192457"/>
              <a:gd name="connsiteX8" fmla="*/ 621126 w 3782590"/>
              <a:gd name="connsiteY8" fmla="*/ 1807811 h 2192457"/>
              <a:gd name="connsiteX9" fmla="*/ 677043 w 3782590"/>
              <a:gd name="connsiteY9" fmla="*/ 1597563 h 2192457"/>
              <a:gd name="connsiteX10" fmla="*/ 757596 w 3782590"/>
              <a:gd name="connsiteY10" fmla="*/ 700190 h 2192457"/>
              <a:gd name="connsiteX11" fmla="*/ 870392 w 3782590"/>
              <a:gd name="connsiteY11" fmla="*/ 1635743 h 2192457"/>
              <a:gd name="connsiteX12" fmla="*/ 959809 w 3782590"/>
              <a:gd name="connsiteY12" fmla="*/ 1987675 h 2192457"/>
              <a:gd name="connsiteX13" fmla="*/ 1070539 w 3782590"/>
              <a:gd name="connsiteY13" fmla="*/ 2080492 h 2192457"/>
              <a:gd name="connsiteX14" fmla="*/ 1199557 w 3782590"/>
              <a:gd name="connsiteY14" fmla="*/ 2152074 h 2192457"/>
              <a:gd name="connsiteX15" fmla="*/ 1334321 w 3782590"/>
              <a:gd name="connsiteY15" fmla="*/ 2150004 h 2192457"/>
              <a:gd name="connsiteX16" fmla="*/ 1545781 w 3782590"/>
              <a:gd name="connsiteY16" fmla="*/ 2162708 h 2192457"/>
              <a:gd name="connsiteX17" fmla="*/ 1722886 w 3782590"/>
              <a:gd name="connsiteY17" fmla="*/ 2177806 h 2192457"/>
              <a:gd name="connsiteX18" fmla="*/ 1922372 w 3782590"/>
              <a:gd name="connsiteY18" fmla="*/ 2170387 h 2192457"/>
              <a:gd name="connsiteX19" fmla="*/ 2107554 w 3782590"/>
              <a:gd name="connsiteY19" fmla="*/ 2177023 h 2192457"/>
              <a:gd name="connsiteX20" fmla="*/ 2216562 w 3782590"/>
              <a:gd name="connsiteY20" fmla="*/ 1962824 h 2192457"/>
              <a:gd name="connsiteX21" fmla="*/ 2249817 w 3782590"/>
              <a:gd name="connsiteY21" fmla="*/ 1476341 h 2192457"/>
              <a:gd name="connsiteX22" fmla="*/ 2284274 w 3782590"/>
              <a:gd name="connsiteY22" fmla="*/ 988832 h 2192457"/>
              <a:gd name="connsiteX23" fmla="*/ 2360816 w 3782590"/>
              <a:gd name="connsiteY23" fmla="*/ 1168086 h 2192457"/>
              <a:gd name="connsiteX24" fmla="*/ 2401314 w 3782590"/>
              <a:gd name="connsiteY24" fmla="*/ 1913056 h 2192457"/>
              <a:gd name="connsiteX25" fmla="*/ 2480353 w 3782590"/>
              <a:gd name="connsiteY25" fmla="*/ 2176942 h 2192457"/>
              <a:gd name="connsiteX26" fmla="*/ 2656223 w 3782590"/>
              <a:gd name="connsiteY26" fmla="*/ 2179771 h 2192457"/>
              <a:gd name="connsiteX27" fmla="*/ 2879990 w 3782590"/>
              <a:gd name="connsiteY27" fmla="*/ 2192457 h 2192457"/>
              <a:gd name="connsiteX28" fmla="*/ 3782590 w 3782590"/>
              <a:gd name="connsiteY28" fmla="*/ 2185314 h 2192457"/>
              <a:gd name="connsiteX0" fmla="*/ 0 w 3782590"/>
              <a:gd name="connsiteY0" fmla="*/ 1092321 h 2192457"/>
              <a:gd name="connsiteX1" fmla="*/ 34487 w 3782590"/>
              <a:gd name="connsiteY1" fmla="*/ 480432 h 2192457"/>
              <a:gd name="connsiteX2" fmla="*/ 51843 w 3782590"/>
              <a:gd name="connsiteY2" fmla="*/ 4563 h 2192457"/>
              <a:gd name="connsiteX3" fmla="*/ 110630 w 3782590"/>
              <a:gd name="connsiteY3" fmla="*/ 296229 h 2192457"/>
              <a:gd name="connsiteX4" fmla="*/ 193229 w 3782590"/>
              <a:gd name="connsiteY4" fmla="*/ 1175380 h 2192457"/>
              <a:gd name="connsiteX5" fmla="*/ 273073 w 3782590"/>
              <a:gd name="connsiteY5" fmla="*/ 1448056 h 2192457"/>
              <a:gd name="connsiteX6" fmla="*/ 379022 w 3782590"/>
              <a:gd name="connsiteY6" fmla="*/ 1827344 h 2192457"/>
              <a:gd name="connsiteX7" fmla="*/ 554355 w 3782590"/>
              <a:gd name="connsiteY7" fmla="*/ 1549001 h 2192457"/>
              <a:gd name="connsiteX8" fmla="*/ 621126 w 3782590"/>
              <a:gd name="connsiteY8" fmla="*/ 1807811 h 2192457"/>
              <a:gd name="connsiteX9" fmla="*/ 677043 w 3782590"/>
              <a:gd name="connsiteY9" fmla="*/ 1597563 h 2192457"/>
              <a:gd name="connsiteX10" fmla="*/ 757596 w 3782590"/>
              <a:gd name="connsiteY10" fmla="*/ 700190 h 2192457"/>
              <a:gd name="connsiteX11" fmla="*/ 870392 w 3782590"/>
              <a:gd name="connsiteY11" fmla="*/ 1635743 h 2192457"/>
              <a:gd name="connsiteX12" fmla="*/ 959809 w 3782590"/>
              <a:gd name="connsiteY12" fmla="*/ 1987675 h 2192457"/>
              <a:gd name="connsiteX13" fmla="*/ 1070539 w 3782590"/>
              <a:gd name="connsiteY13" fmla="*/ 2080492 h 2192457"/>
              <a:gd name="connsiteX14" fmla="*/ 1199557 w 3782590"/>
              <a:gd name="connsiteY14" fmla="*/ 2152074 h 2192457"/>
              <a:gd name="connsiteX15" fmla="*/ 1334321 w 3782590"/>
              <a:gd name="connsiteY15" fmla="*/ 2150004 h 2192457"/>
              <a:gd name="connsiteX16" fmla="*/ 1545781 w 3782590"/>
              <a:gd name="connsiteY16" fmla="*/ 2162708 h 2192457"/>
              <a:gd name="connsiteX17" fmla="*/ 1722886 w 3782590"/>
              <a:gd name="connsiteY17" fmla="*/ 2177806 h 2192457"/>
              <a:gd name="connsiteX18" fmla="*/ 1922372 w 3782590"/>
              <a:gd name="connsiteY18" fmla="*/ 2170387 h 2192457"/>
              <a:gd name="connsiteX19" fmla="*/ 2107554 w 3782590"/>
              <a:gd name="connsiteY19" fmla="*/ 2177023 h 2192457"/>
              <a:gd name="connsiteX20" fmla="*/ 2216562 w 3782590"/>
              <a:gd name="connsiteY20" fmla="*/ 1962824 h 2192457"/>
              <a:gd name="connsiteX21" fmla="*/ 2249817 w 3782590"/>
              <a:gd name="connsiteY21" fmla="*/ 1476341 h 2192457"/>
              <a:gd name="connsiteX22" fmla="*/ 2284274 w 3782590"/>
              <a:gd name="connsiteY22" fmla="*/ 988832 h 2192457"/>
              <a:gd name="connsiteX23" fmla="*/ 2360816 w 3782590"/>
              <a:gd name="connsiteY23" fmla="*/ 1168086 h 2192457"/>
              <a:gd name="connsiteX24" fmla="*/ 2401314 w 3782590"/>
              <a:gd name="connsiteY24" fmla="*/ 1913056 h 2192457"/>
              <a:gd name="connsiteX25" fmla="*/ 2480353 w 3782590"/>
              <a:gd name="connsiteY25" fmla="*/ 2176942 h 2192457"/>
              <a:gd name="connsiteX26" fmla="*/ 2656223 w 3782590"/>
              <a:gd name="connsiteY26" fmla="*/ 2179771 h 2192457"/>
              <a:gd name="connsiteX27" fmla="*/ 2879990 w 3782590"/>
              <a:gd name="connsiteY27" fmla="*/ 2192457 h 2192457"/>
              <a:gd name="connsiteX28" fmla="*/ 3782590 w 3782590"/>
              <a:gd name="connsiteY28" fmla="*/ 2185314 h 2192457"/>
              <a:gd name="connsiteX0" fmla="*/ 0 w 3782590"/>
              <a:gd name="connsiteY0" fmla="*/ 1097800 h 2197936"/>
              <a:gd name="connsiteX1" fmla="*/ 34487 w 3782590"/>
              <a:gd name="connsiteY1" fmla="*/ 485911 h 2197936"/>
              <a:gd name="connsiteX2" fmla="*/ 63331 w 3782590"/>
              <a:gd name="connsiteY2" fmla="*/ 4433 h 2197936"/>
              <a:gd name="connsiteX3" fmla="*/ 110630 w 3782590"/>
              <a:gd name="connsiteY3" fmla="*/ 301708 h 2197936"/>
              <a:gd name="connsiteX4" fmla="*/ 193229 w 3782590"/>
              <a:gd name="connsiteY4" fmla="*/ 1180859 h 2197936"/>
              <a:gd name="connsiteX5" fmla="*/ 273073 w 3782590"/>
              <a:gd name="connsiteY5" fmla="*/ 1453535 h 2197936"/>
              <a:gd name="connsiteX6" fmla="*/ 379022 w 3782590"/>
              <a:gd name="connsiteY6" fmla="*/ 1832823 h 2197936"/>
              <a:gd name="connsiteX7" fmla="*/ 554355 w 3782590"/>
              <a:gd name="connsiteY7" fmla="*/ 1554480 h 2197936"/>
              <a:gd name="connsiteX8" fmla="*/ 621126 w 3782590"/>
              <a:gd name="connsiteY8" fmla="*/ 1813290 h 2197936"/>
              <a:gd name="connsiteX9" fmla="*/ 677043 w 3782590"/>
              <a:gd name="connsiteY9" fmla="*/ 1603042 h 2197936"/>
              <a:gd name="connsiteX10" fmla="*/ 757596 w 3782590"/>
              <a:gd name="connsiteY10" fmla="*/ 705669 h 2197936"/>
              <a:gd name="connsiteX11" fmla="*/ 870392 w 3782590"/>
              <a:gd name="connsiteY11" fmla="*/ 1641222 h 2197936"/>
              <a:gd name="connsiteX12" fmla="*/ 959809 w 3782590"/>
              <a:gd name="connsiteY12" fmla="*/ 1993154 h 2197936"/>
              <a:gd name="connsiteX13" fmla="*/ 1070539 w 3782590"/>
              <a:gd name="connsiteY13" fmla="*/ 2085971 h 2197936"/>
              <a:gd name="connsiteX14" fmla="*/ 1199557 w 3782590"/>
              <a:gd name="connsiteY14" fmla="*/ 2157553 h 2197936"/>
              <a:gd name="connsiteX15" fmla="*/ 1334321 w 3782590"/>
              <a:gd name="connsiteY15" fmla="*/ 2155483 h 2197936"/>
              <a:gd name="connsiteX16" fmla="*/ 1545781 w 3782590"/>
              <a:gd name="connsiteY16" fmla="*/ 2168187 h 2197936"/>
              <a:gd name="connsiteX17" fmla="*/ 1722886 w 3782590"/>
              <a:gd name="connsiteY17" fmla="*/ 2183285 h 2197936"/>
              <a:gd name="connsiteX18" fmla="*/ 1922372 w 3782590"/>
              <a:gd name="connsiteY18" fmla="*/ 2175866 h 2197936"/>
              <a:gd name="connsiteX19" fmla="*/ 2107554 w 3782590"/>
              <a:gd name="connsiteY19" fmla="*/ 2182502 h 2197936"/>
              <a:gd name="connsiteX20" fmla="*/ 2216562 w 3782590"/>
              <a:gd name="connsiteY20" fmla="*/ 1968303 h 2197936"/>
              <a:gd name="connsiteX21" fmla="*/ 2249817 w 3782590"/>
              <a:gd name="connsiteY21" fmla="*/ 1481820 h 2197936"/>
              <a:gd name="connsiteX22" fmla="*/ 2284274 w 3782590"/>
              <a:gd name="connsiteY22" fmla="*/ 994311 h 2197936"/>
              <a:gd name="connsiteX23" fmla="*/ 2360816 w 3782590"/>
              <a:gd name="connsiteY23" fmla="*/ 1173565 h 2197936"/>
              <a:gd name="connsiteX24" fmla="*/ 2401314 w 3782590"/>
              <a:gd name="connsiteY24" fmla="*/ 1918535 h 2197936"/>
              <a:gd name="connsiteX25" fmla="*/ 2480353 w 3782590"/>
              <a:gd name="connsiteY25" fmla="*/ 2182421 h 2197936"/>
              <a:gd name="connsiteX26" fmla="*/ 2656223 w 3782590"/>
              <a:gd name="connsiteY26" fmla="*/ 2185250 h 2197936"/>
              <a:gd name="connsiteX27" fmla="*/ 2879990 w 3782590"/>
              <a:gd name="connsiteY27" fmla="*/ 2197936 h 2197936"/>
              <a:gd name="connsiteX28" fmla="*/ 3782590 w 3782590"/>
              <a:gd name="connsiteY28" fmla="*/ 2190793 h 2197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3782590" h="2197936">
                <a:moveTo>
                  <a:pt x="0" y="1097800"/>
                </a:moveTo>
                <a:cubicBezTo>
                  <a:pt x="21609" y="829394"/>
                  <a:pt x="23932" y="668139"/>
                  <a:pt x="34487" y="485911"/>
                </a:cubicBezTo>
                <a:cubicBezTo>
                  <a:pt x="45042" y="303683"/>
                  <a:pt x="50641" y="35133"/>
                  <a:pt x="63331" y="4433"/>
                </a:cubicBezTo>
                <a:cubicBezTo>
                  <a:pt x="76021" y="-26267"/>
                  <a:pt x="88980" y="105637"/>
                  <a:pt x="110630" y="301708"/>
                </a:cubicBezTo>
                <a:cubicBezTo>
                  <a:pt x="132280" y="497779"/>
                  <a:pt x="166155" y="988888"/>
                  <a:pt x="193229" y="1180859"/>
                </a:cubicBezTo>
                <a:cubicBezTo>
                  <a:pt x="220303" y="1372830"/>
                  <a:pt x="242108" y="1344874"/>
                  <a:pt x="273073" y="1453535"/>
                </a:cubicBezTo>
                <a:cubicBezTo>
                  <a:pt x="304038" y="1562196"/>
                  <a:pt x="332142" y="1815999"/>
                  <a:pt x="379022" y="1832823"/>
                </a:cubicBezTo>
                <a:cubicBezTo>
                  <a:pt x="425902" y="1849647"/>
                  <a:pt x="514004" y="1557735"/>
                  <a:pt x="554355" y="1554480"/>
                </a:cubicBezTo>
                <a:cubicBezTo>
                  <a:pt x="594706" y="1551225"/>
                  <a:pt x="600678" y="1805196"/>
                  <a:pt x="621126" y="1813290"/>
                </a:cubicBezTo>
                <a:cubicBezTo>
                  <a:pt x="641574" y="1821384"/>
                  <a:pt x="654298" y="1787645"/>
                  <a:pt x="677043" y="1603042"/>
                </a:cubicBezTo>
                <a:cubicBezTo>
                  <a:pt x="699788" y="1418439"/>
                  <a:pt x="725371" y="699306"/>
                  <a:pt x="757596" y="705669"/>
                </a:cubicBezTo>
                <a:cubicBezTo>
                  <a:pt x="789821" y="712032"/>
                  <a:pt x="836690" y="1426641"/>
                  <a:pt x="870392" y="1641222"/>
                </a:cubicBezTo>
                <a:cubicBezTo>
                  <a:pt x="904094" y="1855803"/>
                  <a:pt x="926451" y="1919029"/>
                  <a:pt x="959809" y="1993154"/>
                </a:cubicBezTo>
                <a:cubicBezTo>
                  <a:pt x="993167" y="2067279"/>
                  <a:pt x="1030581" y="2058571"/>
                  <a:pt x="1070539" y="2085971"/>
                </a:cubicBezTo>
                <a:cubicBezTo>
                  <a:pt x="1110497" y="2113371"/>
                  <a:pt x="1155593" y="2145968"/>
                  <a:pt x="1199557" y="2157553"/>
                </a:cubicBezTo>
                <a:cubicBezTo>
                  <a:pt x="1243521" y="2169138"/>
                  <a:pt x="1276617" y="2153711"/>
                  <a:pt x="1334321" y="2155483"/>
                </a:cubicBezTo>
                <a:cubicBezTo>
                  <a:pt x="1392025" y="2157255"/>
                  <a:pt x="1481020" y="2163553"/>
                  <a:pt x="1545781" y="2168187"/>
                </a:cubicBezTo>
                <a:cubicBezTo>
                  <a:pt x="1610542" y="2172821"/>
                  <a:pt x="1660121" y="2182005"/>
                  <a:pt x="1722886" y="2183285"/>
                </a:cubicBezTo>
                <a:cubicBezTo>
                  <a:pt x="1785651" y="2184565"/>
                  <a:pt x="1858261" y="2175997"/>
                  <a:pt x="1922372" y="2175866"/>
                </a:cubicBezTo>
                <a:cubicBezTo>
                  <a:pt x="1986483" y="2175736"/>
                  <a:pt x="2042247" y="2182502"/>
                  <a:pt x="2107554" y="2182502"/>
                </a:cubicBezTo>
                <a:cubicBezTo>
                  <a:pt x="2172861" y="2182502"/>
                  <a:pt x="2192852" y="2085083"/>
                  <a:pt x="2216562" y="1968303"/>
                </a:cubicBezTo>
                <a:cubicBezTo>
                  <a:pt x="2240273" y="1851523"/>
                  <a:pt x="2238532" y="1644152"/>
                  <a:pt x="2249817" y="1481820"/>
                </a:cubicBezTo>
                <a:cubicBezTo>
                  <a:pt x="2261102" y="1319488"/>
                  <a:pt x="2265774" y="1045687"/>
                  <a:pt x="2284274" y="994311"/>
                </a:cubicBezTo>
                <a:cubicBezTo>
                  <a:pt x="2302774" y="942935"/>
                  <a:pt x="2341309" y="1019528"/>
                  <a:pt x="2360816" y="1173565"/>
                </a:cubicBezTo>
                <a:cubicBezTo>
                  <a:pt x="2380323" y="1327602"/>
                  <a:pt x="2381391" y="1750392"/>
                  <a:pt x="2401314" y="1918535"/>
                </a:cubicBezTo>
                <a:cubicBezTo>
                  <a:pt x="2421237" y="2086678"/>
                  <a:pt x="2437868" y="2137969"/>
                  <a:pt x="2480353" y="2182421"/>
                </a:cubicBezTo>
                <a:cubicBezTo>
                  <a:pt x="2522838" y="2226873"/>
                  <a:pt x="2622654" y="2148749"/>
                  <a:pt x="2656223" y="2185250"/>
                </a:cubicBezTo>
                <a:cubicBezTo>
                  <a:pt x="2709896" y="2182483"/>
                  <a:pt x="2692262" y="2197012"/>
                  <a:pt x="2879990" y="2197936"/>
                </a:cubicBezTo>
                <a:lnTo>
                  <a:pt x="3782590" y="2190793"/>
                </a:lnTo>
              </a:path>
            </a:pathLst>
          </a:cu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32" name="Přímá spojnice 31"/>
          <p:cNvCxnSpPr/>
          <p:nvPr/>
        </p:nvCxnSpPr>
        <p:spPr>
          <a:xfrm>
            <a:off x="1483607" y="3565322"/>
            <a:ext cx="0" cy="2304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Přímá spojnice 32"/>
          <p:cNvCxnSpPr/>
          <p:nvPr/>
        </p:nvCxnSpPr>
        <p:spPr>
          <a:xfrm flipV="1">
            <a:off x="1465584" y="5854406"/>
            <a:ext cx="7442587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ovéPole 33"/>
          <p:cNvSpPr txBox="1"/>
          <p:nvPr/>
        </p:nvSpPr>
        <p:spPr>
          <a:xfrm>
            <a:off x="8477259" y="5913702"/>
            <a:ext cx="861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/>
              <a:t>0.5</a:t>
            </a:r>
            <a:endParaRPr lang="cs-CZ" sz="2400" dirty="0"/>
          </a:p>
        </p:txBody>
      </p:sp>
      <p:sp>
        <p:nvSpPr>
          <p:cNvPr id="35" name="TextovéPole 34"/>
          <p:cNvSpPr txBox="1"/>
          <p:nvPr/>
        </p:nvSpPr>
        <p:spPr>
          <a:xfrm>
            <a:off x="6993439" y="5913702"/>
            <a:ext cx="861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/>
              <a:t>0.4</a:t>
            </a:r>
            <a:endParaRPr lang="cs-CZ" sz="2400" dirty="0"/>
          </a:p>
        </p:txBody>
      </p:sp>
      <p:sp>
        <p:nvSpPr>
          <p:cNvPr id="36" name="TextovéPole 35"/>
          <p:cNvSpPr txBox="1"/>
          <p:nvPr/>
        </p:nvSpPr>
        <p:spPr>
          <a:xfrm>
            <a:off x="5509620" y="5913702"/>
            <a:ext cx="861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/>
              <a:t>0.3</a:t>
            </a:r>
            <a:endParaRPr lang="cs-CZ" sz="2400" dirty="0"/>
          </a:p>
        </p:txBody>
      </p:sp>
      <p:sp>
        <p:nvSpPr>
          <p:cNvPr id="37" name="TextovéPole 36"/>
          <p:cNvSpPr txBox="1"/>
          <p:nvPr/>
        </p:nvSpPr>
        <p:spPr>
          <a:xfrm>
            <a:off x="1058163" y="5913702"/>
            <a:ext cx="861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/>
              <a:t>0</a:t>
            </a:r>
            <a:endParaRPr lang="cs-CZ" sz="2400" dirty="0"/>
          </a:p>
        </p:txBody>
      </p:sp>
      <p:sp>
        <p:nvSpPr>
          <p:cNvPr id="38" name="TextovéPole 37"/>
          <p:cNvSpPr txBox="1"/>
          <p:nvPr/>
        </p:nvSpPr>
        <p:spPr>
          <a:xfrm>
            <a:off x="2541982" y="5913702"/>
            <a:ext cx="861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/>
              <a:t>0.1</a:t>
            </a:r>
            <a:endParaRPr lang="cs-CZ" sz="2400" dirty="0"/>
          </a:p>
        </p:txBody>
      </p:sp>
      <p:sp>
        <p:nvSpPr>
          <p:cNvPr id="39" name="TextovéPole 38"/>
          <p:cNvSpPr txBox="1"/>
          <p:nvPr/>
        </p:nvSpPr>
        <p:spPr>
          <a:xfrm>
            <a:off x="4025801" y="5913702"/>
            <a:ext cx="861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/>
              <a:t>0.2</a:t>
            </a:r>
            <a:endParaRPr lang="cs-CZ" sz="2400" dirty="0"/>
          </a:p>
        </p:txBody>
      </p:sp>
      <p:sp>
        <p:nvSpPr>
          <p:cNvPr id="40" name="TextovéPole 39"/>
          <p:cNvSpPr txBox="1"/>
          <p:nvPr/>
        </p:nvSpPr>
        <p:spPr>
          <a:xfrm>
            <a:off x="757762" y="5585474"/>
            <a:ext cx="861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/>
              <a:t>0</a:t>
            </a:r>
            <a:endParaRPr lang="cs-CZ" sz="2400" dirty="0"/>
          </a:p>
        </p:txBody>
      </p:sp>
      <p:sp>
        <p:nvSpPr>
          <p:cNvPr id="41" name="TextovéPole 40"/>
          <p:cNvSpPr txBox="1"/>
          <p:nvPr/>
        </p:nvSpPr>
        <p:spPr>
          <a:xfrm>
            <a:off x="757762" y="4921459"/>
            <a:ext cx="861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/>
              <a:t>0,04</a:t>
            </a:r>
            <a:endParaRPr lang="cs-CZ" sz="2400" dirty="0"/>
          </a:p>
        </p:txBody>
      </p:sp>
      <p:sp>
        <p:nvSpPr>
          <p:cNvPr id="42" name="TextovéPole 41"/>
          <p:cNvSpPr txBox="1"/>
          <p:nvPr/>
        </p:nvSpPr>
        <p:spPr>
          <a:xfrm>
            <a:off x="757762" y="4190769"/>
            <a:ext cx="861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/>
              <a:t>0,08</a:t>
            </a:r>
            <a:endParaRPr lang="cs-CZ" sz="2400" dirty="0"/>
          </a:p>
        </p:txBody>
      </p:sp>
      <p:sp>
        <p:nvSpPr>
          <p:cNvPr id="43" name="TextovéPole 42"/>
          <p:cNvSpPr txBox="1"/>
          <p:nvPr/>
        </p:nvSpPr>
        <p:spPr>
          <a:xfrm>
            <a:off x="757762" y="3460079"/>
            <a:ext cx="861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/>
              <a:t>0,12</a:t>
            </a:r>
            <a:endParaRPr lang="cs-CZ" sz="2400" dirty="0"/>
          </a:p>
        </p:txBody>
      </p:sp>
      <p:cxnSp>
        <p:nvCxnSpPr>
          <p:cNvPr id="44" name="Přímá spojnice 43"/>
          <p:cNvCxnSpPr/>
          <p:nvPr/>
        </p:nvCxnSpPr>
        <p:spPr>
          <a:xfrm>
            <a:off x="1493679" y="774003"/>
            <a:ext cx="0" cy="2304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Přímá spojnice 44"/>
          <p:cNvCxnSpPr/>
          <p:nvPr/>
        </p:nvCxnSpPr>
        <p:spPr>
          <a:xfrm flipV="1">
            <a:off x="1475656" y="3063087"/>
            <a:ext cx="7442587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ovéPole 45"/>
          <p:cNvSpPr txBox="1"/>
          <p:nvPr/>
        </p:nvSpPr>
        <p:spPr>
          <a:xfrm>
            <a:off x="755576" y="2818092"/>
            <a:ext cx="861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/>
              <a:t>0</a:t>
            </a:r>
            <a:endParaRPr lang="cs-CZ" sz="2400" dirty="0"/>
          </a:p>
        </p:txBody>
      </p:sp>
      <p:sp>
        <p:nvSpPr>
          <p:cNvPr id="47" name="TextovéPole 46"/>
          <p:cNvSpPr txBox="1"/>
          <p:nvPr/>
        </p:nvSpPr>
        <p:spPr>
          <a:xfrm>
            <a:off x="755576" y="1951337"/>
            <a:ext cx="861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/>
              <a:t>0,0</a:t>
            </a:r>
            <a:endParaRPr lang="cs-CZ" sz="2400" dirty="0"/>
          </a:p>
        </p:txBody>
      </p:sp>
      <p:sp>
        <p:nvSpPr>
          <p:cNvPr id="49" name="TextovéPole 48"/>
          <p:cNvSpPr txBox="1"/>
          <p:nvPr/>
        </p:nvSpPr>
        <p:spPr>
          <a:xfrm>
            <a:off x="755576" y="1095128"/>
            <a:ext cx="861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/>
              <a:t>0,2</a:t>
            </a:r>
            <a:endParaRPr lang="cs-CZ" sz="2400" dirty="0"/>
          </a:p>
        </p:txBody>
      </p:sp>
      <p:sp>
        <p:nvSpPr>
          <p:cNvPr id="50" name="TextovéPole 13"/>
          <p:cNvSpPr txBox="1">
            <a:spLocks noChangeArrowheads="1"/>
          </p:cNvSpPr>
          <p:nvPr/>
        </p:nvSpPr>
        <p:spPr bwMode="auto">
          <a:xfrm rot="16200000">
            <a:off x="-644381" y="4356840"/>
            <a:ext cx="268783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 smtClean="0"/>
              <a:t>Spektrum SBP (</a:t>
            </a:r>
            <a:r>
              <a:rPr lang="cs-CZ" altLang="cs-CZ" sz="2000" dirty="0" err="1" smtClean="0"/>
              <a:t>n.u</a:t>
            </a:r>
            <a:r>
              <a:rPr lang="cs-CZ" altLang="cs-CZ" sz="2000" dirty="0" smtClean="0"/>
              <a:t>.)</a:t>
            </a:r>
            <a:endParaRPr lang="cs-CZ" altLang="cs-CZ" sz="2000" dirty="0"/>
          </a:p>
        </p:txBody>
      </p:sp>
      <p:sp>
        <p:nvSpPr>
          <p:cNvPr id="51" name="TextovéPole 13"/>
          <p:cNvSpPr txBox="1">
            <a:spLocks noChangeArrowheads="1"/>
          </p:cNvSpPr>
          <p:nvPr/>
        </p:nvSpPr>
        <p:spPr bwMode="auto">
          <a:xfrm rot="16200000">
            <a:off x="-676319" y="1620536"/>
            <a:ext cx="268783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 smtClean="0"/>
              <a:t>Spektrum RR (</a:t>
            </a:r>
            <a:r>
              <a:rPr lang="cs-CZ" altLang="cs-CZ" sz="2000" dirty="0" err="1" smtClean="0"/>
              <a:t>n.u</a:t>
            </a:r>
            <a:r>
              <a:rPr lang="cs-CZ" altLang="cs-CZ" sz="2000" dirty="0" smtClean="0"/>
              <a:t>.)</a:t>
            </a:r>
            <a:endParaRPr lang="cs-CZ" altLang="cs-CZ" sz="2000" dirty="0"/>
          </a:p>
        </p:txBody>
      </p:sp>
      <p:sp>
        <p:nvSpPr>
          <p:cNvPr id="48" name="TextovéPole 47"/>
          <p:cNvSpPr txBox="1"/>
          <p:nvPr/>
        </p:nvSpPr>
        <p:spPr>
          <a:xfrm>
            <a:off x="3566160" y="6279703"/>
            <a:ext cx="2662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/>
              <a:t>f</a:t>
            </a:r>
            <a:r>
              <a:rPr lang="cs-CZ" sz="2400" dirty="0" smtClean="0"/>
              <a:t>rekvence (Hz)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3894827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688" y="692696"/>
            <a:ext cx="5399616" cy="4162930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511567" y="5184695"/>
            <a:ext cx="1675991" cy="105261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bdélník 7"/>
          <p:cNvSpPr/>
          <p:nvPr/>
        </p:nvSpPr>
        <p:spPr>
          <a:xfrm>
            <a:off x="2638611" y="5195328"/>
            <a:ext cx="1562433" cy="104198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bdélník 8"/>
          <p:cNvSpPr/>
          <p:nvPr/>
        </p:nvSpPr>
        <p:spPr>
          <a:xfrm>
            <a:off x="6460936" y="5184696"/>
            <a:ext cx="2359536" cy="124483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Volný tvar 9"/>
          <p:cNvSpPr/>
          <p:nvPr/>
        </p:nvSpPr>
        <p:spPr>
          <a:xfrm>
            <a:off x="3702032" y="1314925"/>
            <a:ext cx="1868553" cy="1278096"/>
          </a:xfrm>
          <a:custGeom>
            <a:avLst/>
            <a:gdLst>
              <a:gd name="connsiteX0" fmla="*/ 1711842 w 1711842"/>
              <a:gd name="connsiteY0" fmla="*/ 0 h 1197146"/>
              <a:gd name="connsiteX1" fmla="*/ 1446028 w 1711842"/>
              <a:gd name="connsiteY1" fmla="*/ 53162 h 1197146"/>
              <a:gd name="connsiteX2" fmla="*/ 1031358 w 1711842"/>
              <a:gd name="connsiteY2" fmla="*/ 265814 h 1197146"/>
              <a:gd name="connsiteX3" fmla="*/ 882503 w 1711842"/>
              <a:gd name="connsiteY3" fmla="*/ 404037 h 1197146"/>
              <a:gd name="connsiteX4" fmla="*/ 733647 w 1711842"/>
              <a:gd name="connsiteY4" fmla="*/ 648586 h 1197146"/>
              <a:gd name="connsiteX5" fmla="*/ 584791 w 1711842"/>
              <a:gd name="connsiteY5" fmla="*/ 914400 h 1197146"/>
              <a:gd name="connsiteX6" fmla="*/ 425303 w 1711842"/>
              <a:gd name="connsiteY6" fmla="*/ 1010093 h 1197146"/>
              <a:gd name="connsiteX7" fmla="*/ 255182 w 1711842"/>
              <a:gd name="connsiteY7" fmla="*/ 1105786 h 1197146"/>
              <a:gd name="connsiteX8" fmla="*/ 74428 w 1711842"/>
              <a:gd name="connsiteY8" fmla="*/ 1190846 h 1197146"/>
              <a:gd name="connsiteX9" fmla="*/ 0 w 1711842"/>
              <a:gd name="connsiteY9" fmla="*/ 1190846 h 1197146"/>
              <a:gd name="connsiteX10" fmla="*/ 0 w 1711842"/>
              <a:gd name="connsiteY10" fmla="*/ 1190846 h 1197146"/>
              <a:gd name="connsiteX0" fmla="*/ 1711842 w 1711842"/>
              <a:gd name="connsiteY0" fmla="*/ 0 h 1197146"/>
              <a:gd name="connsiteX1" fmla="*/ 1446028 w 1711842"/>
              <a:gd name="connsiteY1" fmla="*/ 53162 h 1197146"/>
              <a:gd name="connsiteX2" fmla="*/ 1031358 w 1711842"/>
              <a:gd name="connsiteY2" fmla="*/ 265814 h 1197146"/>
              <a:gd name="connsiteX3" fmla="*/ 882503 w 1711842"/>
              <a:gd name="connsiteY3" fmla="*/ 404037 h 1197146"/>
              <a:gd name="connsiteX4" fmla="*/ 733647 w 1711842"/>
              <a:gd name="connsiteY4" fmla="*/ 648586 h 1197146"/>
              <a:gd name="connsiteX5" fmla="*/ 554646 w 1711842"/>
              <a:gd name="connsiteY5" fmla="*/ 894304 h 1197146"/>
              <a:gd name="connsiteX6" fmla="*/ 425303 w 1711842"/>
              <a:gd name="connsiteY6" fmla="*/ 1010093 h 1197146"/>
              <a:gd name="connsiteX7" fmla="*/ 255182 w 1711842"/>
              <a:gd name="connsiteY7" fmla="*/ 1105786 h 1197146"/>
              <a:gd name="connsiteX8" fmla="*/ 74428 w 1711842"/>
              <a:gd name="connsiteY8" fmla="*/ 1190846 h 1197146"/>
              <a:gd name="connsiteX9" fmla="*/ 0 w 1711842"/>
              <a:gd name="connsiteY9" fmla="*/ 1190846 h 1197146"/>
              <a:gd name="connsiteX10" fmla="*/ 0 w 1711842"/>
              <a:gd name="connsiteY10" fmla="*/ 1190846 h 1197146"/>
              <a:gd name="connsiteX0" fmla="*/ 1711842 w 1711842"/>
              <a:gd name="connsiteY0" fmla="*/ 0 h 1197146"/>
              <a:gd name="connsiteX1" fmla="*/ 1446028 w 1711842"/>
              <a:gd name="connsiteY1" fmla="*/ 53162 h 1197146"/>
              <a:gd name="connsiteX2" fmla="*/ 1031358 w 1711842"/>
              <a:gd name="connsiteY2" fmla="*/ 265814 h 1197146"/>
              <a:gd name="connsiteX3" fmla="*/ 907624 w 1711842"/>
              <a:gd name="connsiteY3" fmla="*/ 429158 h 1197146"/>
              <a:gd name="connsiteX4" fmla="*/ 733647 w 1711842"/>
              <a:gd name="connsiteY4" fmla="*/ 648586 h 1197146"/>
              <a:gd name="connsiteX5" fmla="*/ 554646 w 1711842"/>
              <a:gd name="connsiteY5" fmla="*/ 894304 h 1197146"/>
              <a:gd name="connsiteX6" fmla="*/ 425303 w 1711842"/>
              <a:gd name="connsiteY6" fmla="*/ 1010093 h 1197146"/>
              <a:gd name="connsiteX7" fmla="*/ 255182 w 1711842"/>
              <a:gd name="connsiteY7" fmla="*/ 1105786 h 1197146"/>
              <a:gd name="connsiteX8" fmla="*/ 74428 w 1711842"/>
              <a:gd name="connsiteY8" fmla="*/ 1190846 h 1197146"/>
              <a:gd name="connsiteX9" fmla="*/ 0 w 1711842"/>
              <a:gd name="connsiteY9" fmla="*/ 1190846 h 1197146"/>
              <a:gd name="connsiteX10" fmla="*/ 0 w 1711842"/>
              <a:gd name="connsiteY10" fmla="*/ 1190846 h 1197146"/>
              <a:gd name="connsiteX0" fmla="*/ 1711842 w 1711842"/>
              <a:gd name="connsiteY0" fmla="*/ 0 h 1197146"/>
              <a:gd name="connsiteX1" fmla="*/ 1446028 w 1711842"/>
              <a:gd name="connsiteY1" fmla="*/ 53162 h 1197146"/>
              <a:gd name="connsiteX2" fmla="*/ 1031358 w 1711842"/>
              <a:gd name="connsiteY2" fmla="*/ 265814 h 1197146"/>
              <a:gd name="connsiteX3" fmla="*/ 887528 w 1711842"/>
              <a:gd name="connsiteY3" fmla="*/ 429158 h 1197146"/>
              <a:gd name="connsiteX4" fmla="*/ 733647 w 1711842"/>
              <a:gd name="connsiteY4" fmla="*/ 648586 h 1197146"/>
              <a:gd name="connsiteX5" fmla="*/ 554646 w 1711842"/>
              <a:gd name="connsiteY5" fmla="*/ 894304 h 1197146"/>
              <a:gd name="connsiteX6" fmla="*/ 425303 w 1711842"/>
              <a:gd name="connsiteY6" fmla="*/ 1010093 h 1197146"/>
              <a:gd name="connsiteX7" fmla="*/ 255182 w 1711842"/>
              <a:gd name="connsiteY7" fmla="*/ 1105786 h 1197146"/>
              <a:gd name="connsiteX8" fmla="*/ 74428 w 1711842"/>
              <a:gd name="connsiteY8" fmla="*/ 1190846 h 1197146"/>
              <a:gd name="connsiteX9" fmla="*/ 0 w 1711842"/>
              <a:gd name="connsiteY9" fmla="*/ 1190846 h 1197146"/>
              <a:gd name="connsiteX10" fmla="*/ 0 w 1711842"/>
              <a:gd name="connsiteY10" fmla="*/ 1190846 h 1197146"/>
              <a:gd name="connsiteX0" fmla="*/ 1711842 w 1711842"/>
              <a:gd name="connsiteY0" fmla="*/ 0 h 1197146"/>
              <a:gd name="connsiteX1" fmla="*/ 1446028 w 1711842"/>
              <a:gd name="connsiteY1" fmla="*/ 53162 h 1197146"/>
              <a:gd name="connsiteX2" fmla="*/ 1041407 w 1711842"/>
              <a:gd name="connsiteY2" fmla="*/ 285910 h 1197146"/>
              <a:gd name="connsiteX3" fmla="*/ 887528 w 1711842"/>
              <a:gd name="connsiteY3" fmla="*/ 429158 h 1197146"/>
              <a:gd name="connsiteX4" fmla="*/ 733647 w 1711842"/>
              <a:gd name="connsiteY4" fmla="*/ 648586 h 1197146"/>
              <a:gd name="connsiteX5" fmla="*/ 554646 w 1711842"/>
              <a:gd name="connsiteY5" fmla="*/ 894304 h 1197146"/>
              <a:gd name="connsiteX6" fmla="*/ 425303 w 1711842"/>
              <a:gd name="connsiteY6" fmla="*/ 1010093 h 1197146"/>
              <a:gd name="connsiteX7" fmla="*/ 255182 w 1711842"/>
              <a:gd name="connsiteY7" fmla="*/ 1105786 h 1197146"/>
              <a:gd name="connsiteX8" fmla="*/ 74428 w 1711842"/>
              <a:gd name="connsiteY8" fmla="*/ 1190846 h 1197146"/>
              <a:gd name="connsiteX9" fmla="*/ 0 w 1711842"/>
              <a:gd name="connsiteY9" fmla="*/ 1190846 h 1197146"/>
              <a:gd name="connsiteX10" fmla="*/ 0 w 1711842"/>
              <a:gd name="connsiteY10" fmla="*/ 1190846 h 1197146"/>
              <a:gd name="connsiteX0" fmla="*/ 1711842 w 1711842"/>
              <a:gd name="connsiteY0" fmla="*/ 0 h 1197146"/>
              <a:gd name="connsiteX1" fmla="*/ 1464691 w 1711842"/>
              <a:gd name="connsiteY1" fmla="*/ 107912 h 1197146"/>
              <a:gd name="connsiteX2" fmla="*/ 1041407 w 1711842"/>
              <a:gd name="connsiteY2" fmla="*/ 285910 h 1197146"/>
              <a:gd name="connsiteX3" fmla="*/ 887528 w 1711842"/>
              <a:gd name="connsiteY3" fmla="*/ 429158 h 1197146"/>
              <a:gd name="connsiteX4" fmla="*/ 733647 w 1711842"/>
              <a:gd name="connsiteY4" fmla="*/ 648586 h 1197146"/>
              <a:gd name="connsiteX5" fmla="*/ 554646 w 1711842"/>
              <a:gd name="connsiteY5" fmla="*/ 894304 h 1197146"/>
              <a:gd name="connsiteX6" fmla="*/ 425303 w 1711842"/>
              <a:gd name="connsiteY6" fmla="*/ 1010093 h 1197146"/>
              <a:gd name="connsiteX7" fmla="*/ 255182 w 1711842"/>
              <a:gd name="connsiteY7" fmla="*/ 1105786 h 1197146"/>
              <a:gd name="connsiteX8" fmla="*/ 74428 w 1711842"/>
              <a:gd name="connsiteY8" fmla="*/ 1190846 h 1197146"/>
              <a:gd name="connsiteX9" fmla="*/ 0 w 1711842"/>
              <a:gd name="connsiteY9" fmla="*/ 1190846 h 1197146"/>
              <a:gd name="connsiteX10" fmla="*/ 0 w 1711842"/>
              <a:gd name="connsiteY10" fmla="*/ 1190846 h 1197146"/>
              <a:gd name="connsiteX0" fmla="*/ 1735169 w 1735169"/>
              <a:gd name="connsiteY0" fmla="*/ 0 h 1160646"/>
              <a:gd name="connsiteX1" fmla="*/ 1464691 w 1735169"/>
              <a:gd name="connsiteY1" fmla="*/ 71412 h 1160646"/>
              <a:gd name="connsiteX2" fmla="*/ 1041407 w 1735169"/>
              <a:gd name="connsiteY2" fmla="*/ 249410 h 1160646"/>
              <a:gd name="connsiteX3" fmla="*/ 887528 w 1735169"/>
              <a:gd name="connsiteY3" fmla="*/ 392658 h 1160646"/>
              <a:gd name="connsiteX4" fmla="*/ 733647 w 1735169"/>
              <a:gd name="connsiteY4" fmla="*/ 612086 h 1160646"/>
              <a:gd name="connsiteX5" fmla="*/ 554646 w 1735169"/>
              <a:gd name="connsiteY5" fmla="*/ 857804 h 1160646"/>
              <a:gd name="connsiteX6" fmla="*/ 425303 w 1735169"/>
              <a:gd name="connsiteY6" fmla="*/ 973593 h 1160646"/>
              <a:gd name="connsiteX7" fmla="*/ 255182 w 1735169"/>
              <a:gd name="connsiteY7" fmla="*/ 1069286 h 1160646"/>
              <a:gd name="connsiteX8" fmla="*/ 74428 w 1735169"/>
              <a:gd name="connsiteY8" fmla="*/ 1154346 h 1160646"/>
              <a:gd name="connsiteX9" fmla="*/ 0 w 1735169"/>
              <a:gd name="connsiteY9" fmla="*/ 1154346 h 1160646"/>
              <a:gd name="connsiteX10" fmla="*/ 0 w 1735169"/>
              <a:gd name="connsiteY10" fmla="*/ 1154346 h 1160646"/>
              <a:gd name="connsiteX0" fmla="*/ 1735169 w 1735169"/>
              <a:gd name="connsiteY0" fmla="*/ 0 h 1160646"/>
              <a:gd name="connsiteX1" fmla="*/ 1464691 w 1735169"/>
              <a:gd name="connsiteY1" fmla="*/ 71412 h 1160646"/>
              <a:gd name="connsiteX2" fmla="*/ 1069400 w 1735169"/>
              <a:gd name="connsiteY2" fmla="*/ 263098 h 1160646"/>
              <a:gd name="connsiteX3" fmla="*/ 887528 w 1735169"/>
              <a:gd name="connsiteY3" fmla="*/ 392658 h 1160646"/>
              <a:gd name="connsiteX4" fmla="*/ 733647 w 1735169"/>
              <a:gd name="connsiteY4" fmla="*/ 612086 h 1160646"/>
              <a:gd name="connsiteX5" fmla="*/ 554646 w 1735169"/>
              <a:gd name="connsiteY5" fmla="*/ 857804 h 1160646"/>
              <a:gd name="connsiteX6" fmla="*/ 425303 w 1735169"/>
              <a:gd name="connsiteY6" fmla="*/ 973593 h 1160646"/>
              <a:gd name="connsiteX7" fmla="*/ 255182 w 1735169"/>
              <a:gd name="connsiteY7" fmla="*/ 1069286 h 1160646"/>
              <a:gd name="connsiteX8" fmla="*/ 74428 w 1735169"/>
              <a:gd name="connsiteY8" fmla="*/ 1154346 h 1160646"/>
              <a:gd name="connsiteX9" fmla="*/ 0 w 1735169"/>
              <a:gd name="connsiteY9" fmla="*/ 1154346 h 1160646"/>
              <a:gd name="connsiteX10" fmla="*/ 0 w 1735169"/>
              <a:gd name="connsiteY10" fmla="*/ 1154346 h 1160646"/>
              <a:gd name="connsiteX0" fmla="*/ 1735169 w 1735169"/>
              <a:gd name="connsiteY0" fmla="*/ 0 h 1160646"/>
              <a:gd name="connsiteX1" fmla="*/ 1464691 w 1735169"/>
              <a:gd name="connsiteY1" fmla="*/ 71412 h 1160646"/>
              <a:gd name="connsiteX2" fmla="*/ 1069400 w 1735169"/>
              <a:gd name="connsiteY2" fmla="*/ 263098 h 1160646"/>
              <a:gd name="connsiteX3" fmla="*/ 910856 w 1735169"/>
              <a:gd name="connsiteY3" fmla="*/ 415471 h 1160646"/>
              <a:gd name="connsiteX4" fmla="*/ 733647 w 1735169"/>
              <a:gd name="connsiteY4" fmla="*/ 612086 h 1160646"/>
              <a:gd name="connsiteX5" fmla="*/ 554646 w 1735169"/>
              <a:gd name="connsiteY5" fmla="*/ 857804 h 1160646"/>
              <a:gd name="connsiteX6" fmla="*/ 425303 w 1735169"/>
              <a:gd name="connsiteY6" fmla="*/ 973593 h 1160646"/>
              <a:gd name="connsiteX7" fmla="*/ 255182 w 1735169"/>
              <a:gd name="connsiteY7" fmla="*/ 1069286 h 1160646"/>
              <a:gd name="connsiteX8" fmla="*/ 74428 w 1735169"/>
              <a:gd name="connsiteY8" fmla="*/ 1154346 h 1160646"/>
              <a:gd name="connsiteX9" fmla="*/ 0 w 1735169"/>
              <a:gd name="connsiteY9" fmla="*/ 1154346 h 1160646"/>
              <a:gd name="connsiteX10" fmla="*/ 0 w 1735169"/>
              <a:gd name="connsiteY10" fmla="*/ 1154346 h 1160646"/>
              <a:gd name="connsiteX0" fmla="*/ 1735169 w 1735169"/>
              <a:gd name="connsiteY0" fmla="*/ 0 h 1160646"/>
              <a:gd name="connsiteX1" fmla="*/ 1464691 w 1735169"/>
              <a:gd name="connsiteY1" fmla="*/ 71412 h 1160646"/>
              <a:gd name="connsiteX2" fmla="*/ 1069400 w 1735169"/>
              <a:gd name="connsiteY2" fmla="*/ 263098 h 1160646"/>
              <a:gd name="connsiteX3" fmla="*/ 896859 w 1735169"/>
              <a:gd name="connsiteY3" fmla="*/ 388095 h 1160646"/>
              <a:gd name="connsiteX4" fmla="*/ 733647 w 1735169"/>
              <a:gd name="connsiteY4" fmla="*/ 612086 h 1160646"/>
              <a:gd name="connsiteX5" fmla="*/ 554646 w 1735169"/>
              <a:gd name="connsiteY5" fmla="*/ 857804 h 1160646"/>
              <a:gd name="connsiteX6" fmla="*/ 425303 w 1735169"/>
              <a:gd name="connsiteY6" fmla="*/ 973593 h 1160646"/>
              <a:gd name="connsiteX7" fmla="*/ 255182 w 1735169"/>
              <a:gd name="connsiteY7" fmla="*/ 1069286 h 1160646"/>
              <a:gd name="connsiteX8" fmla="*/ 74428 w 1735169"/>
              <a:gd name="connsiteY8" fmla="*/ 1154346 h 1160646"/>
              <a:gd name="connsiteX9" fmla="*/ 0 w 1735169"/>
              <a:gd name="connsiteY9" fmla="*/ 1154346 h 1160646"/>
              <a:gd name="connsiteX10" fmla="*/ 0 w 1735169"/>
              <a:gd name="connsiteY10" fmla="*/ 1154346 h 1160646"/>
              <a:gd name="connsiteX0" fmla="*/ 1735169 w 1735169"/>
              <a:gd name="connsiteY0" fmla="*/ 0 h 1160646"/>
              <a:gd name="connsiteX1" fmla="*/ 1464691 w 1735169"/>
              <a:gd name="connsiteY1" fmla="*/ 71412 h 1160646"/>
              <a:gd name="connsiteX2" fmla="*/ 1084167 w 1735169"/>
              <a:gd name="connsiteY2" fmla="*/ 223385 h 1160646"/>
              <a:gd name="connsiteX3" fmla="*/ 896859 w 1735169"/>
              <a:gd name="connsiteY3" fmla="*/ 388095 h 1160646"/>
              <a:gd name="connsiteX4" fmla="*/ 733647 w 1735169"/>
              <a:gd name="connsiteY4" fmla="*/ 612086 h 1160646"/>
              <a:gd name="connsiteX5" fmla="*/ 554646 w 1735169"/>
              <a:gd name="connsiteY5" fmla="*/ 857804 h 1160646"/>
              <a:gd name="connsiteX6" fmla="*/ 425303 w 1735169"/>
              <a:gd name="connsiteY6" fmla="*/ 973593 h 1160646"/>
              <a:gd name="connsiteX7" fmla="*/ 255182 w 1735169"/>
              <a:gd name="connsiteY7" fmla="*/ 1069286 h 1160646"/>
              <a:gd name="connsiteX8" fmla="*/ 74428 w 1735169"/>
              <a:gd name="connsiteY8" fmla="*/ 1154346 h 1160646"/>
              <a:gd name="connsiteX9" fmla="*/ 0 w 1735169"/>
              <a:gd name="connsiteY9" fmla="*/ 1154346 h 1160646"/>
              <a:gd name="connsiteX10" fmla="*/ 0 w 1735169"/>
              <a:gd name="connsiteY10" fmla="*/ 1154346 h 1160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35169" h="1160646">
                <a:moveTo>
                  <a:pt x="1735169" y="0"/>
                </a:moveTo>
                <a:cubicBezTo>
                  <a:pt x="1658969" y="4430"/>
                  <a:pt x="1573191" y="34181"/>
                  <a:pt x="1464691" y="71412"/>
                </a:cubicBezTo>
                <a:cubicBezTo>
                  <a:pt x="1356191" y="108643"/>
                  <a:pt x="1178806" y="170605"/>
                  <a:pt x="1084167" y="223385"/>
                </a:cubicBezTo>
                <a:cubicBezTo>
                  <a:pt x="989528" y="276166"/>
                  <a:pt x="955279" y="323311"/>
                  <a:pt x="896859" y="388095"/>
                </a:cubicBezTo>
                <a:cubicBezTo>
                  <a:pt x="838439" y="452879"/>
                  <a:pt x="790683" y="533801"/>
                  <a:pt x="733647" y="612086"/>
                </a:cubicBezTo>
                <a:cubicBezTo>
                  <a:pt x="676611" y="690371"/>
                  <a:pt x="606037" y="797553"/>
                  <a:pt x="554646" y="857804"/>
                </a:cubicBezTo>
                <a:cubicBezTo>
                  <a:pt x="503255" y="918055"/>
                  <a:pt x="475214" y="938346"/>
                  <a:pt x="425303" y="973593"/>
                </a:cubicBezTo>
                <a:cubicBezTo>
                  <a:pt x="375392" y="1008840"/>
                  <a:pt x="313661" y="1039161"/>
                  <a:pt x="255182" y="1069286"/>
                </a:cubicBezTo>
                <a:cubicBezTo>
                  <a:pt x="196703" y="1099411"/>
                  <a:pt x="116958" y="1140169"/>
                  <a:pt x="74428" y="1154346"/>
                </a:cubicBezTo>
                <a:cubicBezTo>
                  <a:pt x="31898" y="1168523"/>
                  <a:pt x="0" y="1154346"/>
                  <a:pt x="0" y="1154346"/>
                </a:cubicBezTo>
                <a:lnTo>
                  <a:pt x="0" y="1154346"/>
                </a:lnTo>
              </a:path>
            </a:pathLst>
          </a:custGeom>
          <a:noFill/>
          <a:ln w="57150">
            <a:solidFill>
              <a:srgbClr val="0000FF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1" name="Volný tvar 10"/>
          <p:cNvSpPr/>
          <p:nvPr/>
        </p:nvSpPr>
        <p:spPr>
          <a:xfrm>
            <a:off x="3747851" y="2335321"/>
            <a:ext cx="1948445" cy="346685"/>
          </a:xfrm>
          <a:custGeom>
            <a:avLst/>
            <a:gdLst>
              <a:gd name="connsiteX0" fmla="*/ 1812289 w 1812289"/>
              <a:gd name="connsiteY0" fmla="*/ 33226 h 346685"/>
              <a:gd name="connsiteX1" fmla="*/ 1376354 w 1812289"/>
              <a:gd name="connsiteY1" fmla="*/ 1328 h 346685"/>
              <a:gd name="connsiteX2" fmla="*/ 1142438 w 1812289"/>
              <a:gd name="connsiteY2" fmla="*/ 11961 h 346685"/>
              <a:gd name="connsiteX3" fmla="*/ 940419 w 1812289"/>
              <a:gd name="connsiteY3" fmla="*/ 65124 h 346685"/>
              <a:gd name="connsiteX4" fmla="*/ 695870 w 1812289"/>
              <a:gd name="connsiteY4" fmla="*/ 150184 h 346685"/>
              <a:gd name="connsiteX5" fmla="*/ 430056 w 1812289"/>
              <a:gd name="connsiteY5" fmla="*/ 224612 h 346685"/>
              <a:gd name="connsiteX6" fmla="*/ 132345 w 1812289"/>
              <a:gd name="connsiteY6" fmla="*/ 288407 h 346685"/>
              <a:gd name="connsiteX7" fmla="*/ 15387 w 1812289"/>
              <a:gd name="connsiteY7" fmla="*/ 341570 h 346685"/>
              <a:gd name="connsiteX8" fmla="*/ 4754 w 1812289"/>
              <a:gd name="connsiteY8" fmla="*/ 341570 h 346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12289" h="346685">
                <a:moveTo>
                  <a:pt x="1812289" y="33226"/>
                </a:moveTo>
                <a:cubicBezTo>
                  <a:pt x="1650142" y="19049"/>
                  <a:pt x="1487996" y="4872"/>
                  <a:pt x="1376354" y="1328"/>
                </a:cubicBezTo>
                <a:cubicBezTo>
                  <a:pt x="1264712" y="-2216"/>
                  <a:pt x="1215094" y="1328"/>
                  <a:pt x="1142438" y="11961"/>
                </a:cubicBezTo>
                <a:cubicBezTo>
                  <a:pt x="1069782" y="22594"/>
                  <a:pt x="1014847" y="42087"/>
                  <a:pt x="940419" y="65124"/>
                </a:cubicBezTo>
                <a:cubicBezTo>
                  <a:pt x="865991" y="88161"/>
                  <a:pt x="780931" y="123603"/>
                  <a:pt x="695870" y="150184"/>
                </a:cubicBezTo>
                <a:cubicBezTo>
                  <a:pt x="610809" y="176765"/>
                  <a:pt x="523977" y="201575"/>
                  <a:pt x="430056" y="224612"/>
                </a:cubicBezTo>
                <a:cubicBezTo>
                  <a:pt x="336135" y="247649"/>
                  <a:pt x="201456" y="268914"/>
                  <a:pt x="132345" y="288407"/>
                </a:cubicBezTo>
                <a:cubicBezTo>
                  <a:pt x="63234" y="307900"/>
                  <a:pt x="36652" y="332710"/>
                  <a:pt x="15387" y="341570"/>
                </a:cubicBezTo>
                <a:cubicBezTo>
                  <a:pt x="-5878" y="350430"/>
                  <a:pt x="-562" y="346000"/>
                  <a:pt x="4754" y="341570"/>
                </a:cubicBezTo>
              </a:path>
            </a:pathLst>
          </a:custGeom>
          <a:noFill/>
          <a:ln w="57150">
            <a:solidFill>
              <a:srgbClr val="0000FF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rgbClr val="0000FF"/>
              </a:solidFill>
            </a:endParaRPr>
          </a:p>
        </p:txBody>
      </p:sp>
      <p:sp>
        <p:nvSpPr>
          <p:cNvPr id="12" name="Volný tvar 11"/>
          <p:cNvSpPr/>
          <p:nvPr/>
        </p:nvSpPr>
        <p:spPr>
          <a:xfrm>
            <a:off x="3390827" y="2681035"/>
            <a:ext cx="2143635" cy="352035"/>
          </a:xfrm>
          <a:custGeom>
            <a:avLst/>
            <a:gdLst>
              <a:gd name="connsiteX0" fmla="*/ 0 w 2099327"/>
              <a:gd name="connsiteY0" fmla="*/ 54993 h 348714"/>
              <a:gd name="connsiteX1" fmla="*/ 797442 w 2099327"/>
              <a:gd name="connsiteY1" fmla="*/ 44360 h 348714"/>
              <a:gd name="connsiteX2" fmla="*/ 1212111 w 2099327"/>
              <a:gd name="connsiteY2" fmla="*/ 1830 h 348714"/>
              <a:gd name="connsiteX3" fmla="*/ 1488558 w 2099327"/>
              <a:gd name="connsiteY3" fmla="*/ 12463 h 348714"/>
              <a:gd name="connsiteX4" fmla="*/ 1722474 w 2099327"/>
              <a:gd name="connsiteY4" fmla="*/ 54993 h 348714"/>
              <a:gd name="connsiteX5" fmla="*/ 1924493 w 2099327"/>
              <a:gd name="connsiteY5" fmla="*/ 118788 h 348714"/>
              <a:gd name="connsiteX6" fmla="*/ 2083981 w 2099327"/>
              <a:gd name="connsiteY6" fmla="*/ 331439 h 348714"/>
              <a:gd name="connsiteX7" fmla="*/ 2083981 w 2099327"/>
              <a:gd name="connsiteY7" fmla="*/ 320807 h 348714"/>
              <a:gd name="connsiteX0" fmla="*/ 0 w 2099327"/>
              <a:gd name="connsiteY0" fmla="*/ 54993 h 348714"/>
              <a:gd name="connsiteX1" fmla="*/ 797442 w 2099327"/>
              <a:gd name="connsiteY1" fmla="*/ 44360 h 348714"/>
              <a:gd name="connsiteX2" fmla="*/ 1212111 w 2099327"/>
              <a:gd name="connsiteY2" fmla="*/ 1830 h 348714"/>
              <a:gd name="connsiteX3" fmla="*/ 1488558 w 2099327"/>
              <a:gd name="connsiteY3" fmla="*/ 12463 h 348714"/>
              <a:gd name="connsiteX4" fmla="*/ 1722474 w 2099327"/>
              <a:gd name="connsiteY4" fmla="*/ 54993 h 348714"/>
              <a:gd name="connsiteX5" fmla="*/ 1908920 w 2099327"/>
              <a:gd name="connsiteY5" fmla="*/ 145810 h 348714"/>
              <a:gd name="connsiteX6" fmla="*/ 2083981 w 2099327"/>
              <a:gd name="connsiteY6" fmla="*/ 331439 h 348714"/>
              <a:gd name="connsiteX7" fmla="*/ 2083981 w 2099327"/>
              <a:gd name="connsiteY7" fmla="*/ 320807 h 348714"/>
              <a:gd name="connsiteX0" fmla="*/ 0 w 2099327"/>
              <a:gd name="connsiteY0" fmla="*/ 59996 h 353717"/>
              <a:gd name="connsiteX1" fmla="*/ 797442 w 2099327"/>
              <a:gd name="connsiteY1" fmla="*/ 49363 h 353717"/>
              <a:gd name="connsiteX2" fmla="*/ 1212111 w 2099327"/>
              <a:gd name="connsiteY2" fmla="*/ 6833 h 353717"/>
              <a:gd name="connsiteX3" fmla="*/ 1488558 w 2099327"/>
              <a:gd name="connsiteY3" fmla="*/ 17466 h 353717"/>
              <a:gd name="connsiteX4" fmla="*/ 1722474 w 2099327"/>
              <a:gd name="connsiteY4" fmla="*/ 59996 h 353717"/>
              <a:gd name="connsiteX5" fmla="*/ 1908920 w 2099327"/>
              <a:gd name="connsiteY5" fmla="*/ 150813 h 353717"/>
              <a:gd name="connsiteX6" fmla="*/ 2083981 w 2099327"/>
              <a:gd name="connsiteY6" fmla="*/ 336442 h 353717"/>
              <a:gd name="connsiteX7" fmla="*/ 2083981 w 2099327"/>
              <a:gd name="connsiteY7" fmla="*/ 325810 h 353717"/>
              <a:gd name="connsiteX0" fmla="*/ 0 w 2099327"/>
              <a:gd name="connsiteY0" fmla="*/ 56633 h 350354"/>
              <a:gd name="connsiteX1" fmla="*/ 797442 w 2099327"/>
              <a:gd name="connsiteY1" fmla="*/ 46000 h 350354"/>
              <a:gd name="connsiteX2" fmla="*/ 1212111 w 2099327"/>
              <a:gd name="connsiteY2" fmla="*/ 3470 h 350354"/>
              <a:gd name="connsiteX3" fmla="*/ 1488558 w 2099327"/>
              <a:gd name="connsiteY3" fmla="*/ 14103 h 350354"/>
              <a:gd name="connsiteX4" fmla="*/ 1722474 w 2099327"/>
              <a:gd name="connsiteY4" fmla="*/ 56633 h 350354"/>
              <a:gd name="connsiteX5" fmla="*/ 1908920 w 2099327"/>
              <a:gd name="connsiteY5" fmla="*/ 147450 h 350354"/>
              <a:gd name="connsiteX6" fmla="*/ 2083981 w 2099327"/>
              <a:gd name="connsiteY6" fmla="*/ 333079 h 350354"/>
              <a:gd name="connsiteX7" fmla="*/ 2083981 w 2099327"/>
              <a:gd name="connsiteY7" fmla="*/ 322447 h 350354"/>
              <a:gd name="connsiteX0" fmla="*/ 0 w 2099327"/>
              <a:gd name="connsiteY0" fmla="*/ 48097 h 341818"/>
              <a:gd name="connsiteX1" fmla="*/ 797442 w 2099327"/>
              <a:gd name="connsiteY1" fmla="*/ 37464 h 341818"/>
              <a:gd name="connsiteX2" fmla="*/ 1212111 w 2099327"/>
              <a:gd name="connsiteY2" fmla="*/ 6515 h 341818"/>
              <a:gd name="connsiteX3" fmla="*/ 1488558 w 2099327"/>
              <a:gd name="connsiteY3" fmla="*/ 5567 h 341818"/>
              <a:gd name="connsiteX4" fmla="*/ 1722474 w 2099327"/>
              <a:gd name="connsiteY4" fmla="*/ 48097 h 341818"/>
              <a:gd name="connsiteX5" fmla="*/ 1908920 w 2099327"/>
              <a:gd name="connsiteY5" fmla="*/ 138914 h 341818"/>
              <a:gd name="connsiteX6" fmla="*/ 2083981 w 2099327"/>
              <a:gd name="connsiteY6" fmla="*/ 324543 h 341818"/>
              <a:gd name="connsiteX7" fmla="*/ 2083981 w 2099327"/>
              <a:gd name="connsiteY7" fmla="*/ 313911 h 341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99327" h="341818">
                <a:moveTo>
                  <a:pt x="0" y="48097"/>
                </a:moveTo>
                <a:cubicBezTo>
                  <a:pt x="297712" y="47210"/>
                  <a:pt x="595424" y="44394"/>
                  <a:pt x="797442" y="37464"/>
                </a:cubicBezTo>
                <a:cubicBezTo>
                  <a:pt x="999460" y="30534"/>
                  <a:pt x="1085246" y="15692"/>
                  <a:pt x="1212111" y="6515"/>
                </a:cubicBezTo>
                <a:cubicBezTo>
                  <a:pt x="1338976" y="-2662"/>
                  <a:pt x="1403497" y="-1363"/>
                  <a:pt x="1488558" y="5567"/>
                </a:cubicBezTo>
                <a:cubicBezTo>
                  <a:pt x="1573619" y="12497"/>
                  <a:pt x="1652414" y="25873"/>
                  <a:pt x="1722474" y="48097"/>
                </a:cubicBezTo>
                <a:cubicBezTo>
                  <a:pt x="1792534" y="70321"/>
                  <a:pt x="1848669" y="92840"/>
                  <a:pt x="1908920" y="138914"/>
                </a:cubicBezTo>
                <a:cubicBezTo>
                  <a:pt x="1969171" y="184988"/>
                  <a:pt x="2057400" y="290873"/>
                  <a:pt x="2083981" y="324543"/>
                </a:cubicBezTo>
                <a:cubicBezTo>
                  <a:pt x="2110562" y="358213"/>
                  <a:pt x="2097271" y="336062"/>
                  <a:pt x="2083981" y="313911"/>
                </a:cubicBezTo>
              </a:path>
            </a:pathLst>
          </a:custGeom>
          <a:noFill/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13" name="Vývojový diagram: magnetický disk 12"/>
          <p:cNvSpPr/>
          <p:nvPr/>
        </p:nvSpPr>
        <p:spPr>
          <a:xfrm rot="14200578">
            <a:off x="6916420" y="3785663"/>
            <a:ext cx="354742" cy="986898"/>
          </a:xfrm>
          <a:prstGeom prst="flowChartMagneticDisk">
            <a:avLst/>
          </a:prstGeom>
          <a:solidFill>
            <a:srgbClr val="CC4D2A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4" name="TextovéPole 13"/>
          <p:cNvSpPr txBox="1"/>
          <p:nvPr/>
        </p:nvSpPr>
        <p:spPr>
          <a:xfrm>
            <a:off x="497920" y="5264427"/>
            <a:ext cx="2087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A</a:t>
            </a:r>
            <a:r>
              <a:rPr lang="cs-CZ" sz="2400" dirty="0" smtClean="0"/>
              <a:t>rteriální</a:t>
            </a:r>
          </a:p>
          <a:p>
            <a:r>
              <a:rPr lang="cs-CZ" sz="2400" dirty="0" smtClean="0"/>
              <a:t>krevní tlak</a:t>
            </a:r>
            <a:endParaRPr lang="cs-CZ" sz="2400" dirty="0"/>
          </a:p>
        </p:txBody>
      </p:sp>
      <p:sp>
        <p:nvSpPr>
          <p:cNvPr id="15" name="TextovéPole 14"/>
          <p:cNvSpPr txBox="1"/>
          <p:nvPr/>
        </p:nvSpPr>
        <p:spPr>
          <a:xfrm>
            <a:off x="6532944" y="5229200"/>
            <a:ext cx="21062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Celkový periferní odpor</a:t>
            </a:r>
            <a:endParaRPr lang="cs-CZ" sz="2400" dirty="0"/>
          </a:p>
        </p:txBody>
      </p:sp>
      <p:sp>
        <p:nvSpPr>
          <p:cNvPr id="16" name="TextovéPole 15"/>
          <p:cNvSpPr txBox="1"/>
          <p:nvPr/>
        </p:nvSpPr>
        <p:spPr>
          <a:xfrm>
            <a:off x="2716520" y="5315311"/>
            <a:ext cx="20121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Srdeční </a:t>
            </a:r>
          </a:p>
          <a:p>
            <a:r>
              <a:rPr lang="cs-CZ" sz="2400" dirty="0" smtClean="0"/>
              <a:t>frekvence</a:t>
            </a:r>
            <a:endParaRPr lang="cs-CZ" sz="2400" dirty="0"/>
          </a:p>
        </p:txBody>
      </p:sp>
      <p:sp>
        <p:nvSpPr>
          <p:cNvPr id="17" name="TextovéPole 16"/>
          <p:cNvSpPr txBox="1"/>
          <p:nvPr/>
        </p:nvSpPr>
        <p:spPr>
          <a:xfrm>
            <a:off x="4516720" y="5264427"/>
            <a:ext cx="17059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Systolický </a:t>
            </a:r>
          </a:p>
          <a:p>
            <a:r>
              <a:rPr lang="cs-CZ" sz="2400" dirty="0" smtClean="0"/>
              <a:t>objem</a:t>
            </a:r>
            <a:endParaRPr lang="cs-CZ" sz="2400" dirty="0"/>
          </a:p>
        </p:txBody>
      </p:sp>
      <p:sp>
        <p:nvSpPr>
          <p:cNvPr id="18" name="Obdélník 17"/>
          <p:cNvSpPr/>
          <p:nvPr/>
        </p:nvSpPr>
        <p:spPr>
          <a:xfrm>
            <a:off x="2212464" y="5528353"/>
            <a:ext cx="4764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dirty="0" smtClean="0"/>
              <a:t> = </a:t>
            </a:r>
            <a:endParaRPr lang="cs-CZ" sz="2400" dirty="0"/>
          </a:p>
        </p:txBody>
      </p:sp>
      <p:sp>
        <p:nvSpPr>
          <p:cNvPr id="19" name="Obdélník 18"/>
          <p:cNvSpPr/>
          <p:nvPr/>
        </p:nvSpPr>
        <p:spPr>
          <a:xfrm>
            <a:off x="4300696" y="5528353"/>
            <a:ext cx="3385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dirty="0" smtClean="0"/>
              <a:t>*</a:t>
            </a:r>
            <a:endParaRPr lang="cs-CZ" sz="2400" dirty="0"/>
          </a:p>
        </p:txBody>
      </p:sp>
      <p:sp>
        <p:nvSpPr>
          <p:cNvPr id="20" name="Obdélník 19"/>
          <p:cNvSpPr/>
          <p:nvPr/>
        </p:nvSpPr>
        <p:spPr>
          <a:xfrm>
            <a:off x="6028888" y="5528353"/>
            <a:ext cx="3385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dirty="0" smtClean="0"/>
              <a:t>*</a:t>
            </a:r>
            <a:endParaRPr lang="cs-CZ" sz="2400" dirty="0"/>
          </a:p>
        </p:txBody>
      </p:sp>
      <p:sp>
        <p:nvSpPr>
          <p:cNvPr id="21" name="Volný tvar 20"/>
          <p:cNvSpPr/>
          <p:nvPr/>
        </p:nvSpPr>
        <p:spPr>
          <a:xfrm>
            <a:off x="4330672" y="4405042"/>
            <a:ext cx="2285661" cy="102097"/>
          </a:xfrm>
          <a:custGeom>
            <a:avLst/>
            <a:gdLst>
              <a:gd name="connsiteX0" fmla="*/ 0 w 1839432"/>
              <a:gd name="connsiteY0" fmla="*/ 19890 h 221908"/>
              <a:gd name="connsiteX1" fmla="*/ 552893 w 1839432"/>
              <a:gd name="connsiteY1" fmla="*/ 9257 h 221908"/>
              <a:gd name="connsiteX2" fmla="*/ 1286539 w 1839432"/>
              <a:gd name="connsiteY2" fmla="*/ 136848 h 221908"/>
              <a:gd name="connsiteX3" fmla="*/ 1839432 w 1839432"/>
              <a:gd name="connsiteY3" fmla="*/ 221908 h 221908"/>
              <a:gd name="connsiteX0" fmla="*/ 0 w 1839432"/>
              <a:gd name="connsiteY0" fmla="*/ 15955 h 217973"/>
              <a:gd name="connsiteX1" fmla="*/ 552893 w 1839432"/>
              <a:gd name="connsiteY1" fmla="*/ 5322 h 217973"/>
              <a:gd name="connsiteX2" fmla="*/ 1297172 w 1839432"/>
              <a:gd name="connsiteY2" fmla="*/ 79750 h 217973"/>
              <a:gd name="connsiteX3" fmla="*/ 1839432 w 1839432"/>
              <a:gd name="connsiteY3" fmla="*/ 217973 h 217973"/>
              <a:gd name="connsiteX0" fmla="*/ 0 w 1839432"/>
              <a:gd name="connsiteY0" fmla="*/ 13594 h 215612"/>
              <a:gd name="connsiteX1" fmla="*/ 552893 w 1839432"/>
              <a:gd name="connsiteY1" fmla="*/ 2961 h 215612"/>
              <a:gd name="connsiteX2" fmla="*/ 1297172 w 1839432"/>
              <a:gd name="connsiteY2" fmla="*/ 45491 h 215612"/>
              <a:gd name="connsiteX3" fmla="*/ 1839432 w 1839432"/>
              <a:gd name="connsiteY3" fmla="*/ 215612 h 215612"/>
              <a:gd name="connsiteX0" fmla="*/ 0 w 1839432"/>
              <a:gd name="connsiteY0" fmla="*/ 12808 h 214826"/>
              <a:gd name="connsiteX1" fmla="*/ 552893 w 1839432"/>
              <a:gd name="connsiteY1" fmla="*/ 2175 h 214826"/>
              <a:gd name="connsiteX2" fmla="*/ 1477925 w 1839432"/>
              <a:gd name="connsiteY2" fmla="*/ 34072 h 214826"/>
              <a:gd name="connsiteX3" fmla="*/ 1839432 w 1839432"/>
              <a:gd name="connsiteY3" fmla="*/ 214826 h 214826"/>
              <a:gd name="connsiteX0" fmla="*/ 0 w 1977655"/>
              <a:gd name="connsiteY0" fmla="*/ 12808 h 204194"/>
              <a:gd name="connsiteX1" fmla="*/ 552893 w 1977655"/>
              <a:gd name="connsiteY1" fmla="*/ 2175 h 204194"/>
              <a:gd name="connsiteX2" fmla="*/ 1477925 w 1977655"/>
              <a:gd name="connsiteY2" fmla="*/ 34072 h 204194"/>
              <a:gd name="connsiteX3" fmla="*/ 1977655 w 1977655"/>
              <a:gd name="connsiteY3" fmla="*/ 204194 h 204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77655" h="204194">
                <a:moveTo>
                  <a:pt x="0" y="12808"/>
                </a:moveTo>
                <a:cubicBezTo>
                  <a:pt x="169235" y="-2255"/>
                  <a:pt x="306572" y="-1369"/>
                  <a:pt x="552893" y="2175"/>
                </a:cubicBezTo>
                <a:cubicBezTo>
                  <a:pt x="799214" y="5719"/>
                  <a:pt x="1240465" y="402"/>
                  <a:pt x="1477925" y="34072"/>
                </a:cubicBezTo>
                <a:cubicBezTo>
                  <a:pt x="1715385" y="67742"/>
                  <a:pt x="1808420" y="179385"/>
                  <a:pt x="1977655" y="204194"/>
                </a:cubicBezTo>
              </a:path>
            </a:pathLst>
          </a:custGeom>
          <a:noFill/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2" name="TextovéPole 21"/>
          <p:cNvSpPr txBox="1"/>
          <p:nvPr/>
        </p:nvSpPr>
        <p:spPr>
          <a:xfrm>
            <a:off x="1882798" y="2528238"/>
            <a:ext cx="896884" cy="349702"/>
          </a:xfrm>
          <a:prstGeom prst="rect">
            <a:avLst/>
          </a:prstGeom>
          <a:solidFill>
            <a:schemeClr val="bg1"/>
          </a:solidFill>
        </p:spPr>
        <p:txBody>
          <a:bodyPr wrap="square" lIns="36000" tIns="36000" rIns="36000" bIns="36000" rtlCol="0">
            <a:spAutoFit/>
          </a:bodyPr>
          <a:lstStyle/>
          <a:p>
            <a:r>
              <a:rPr lang="cs-CZ" dirty="0" err="1" smtClean="0"/>
              <a:t>medulla</a:t>
            </a:r>
            <a:endParaRPr lang="cs-CZ" dirty="0"/>
          </a:p>
        </p:txBody>
      </p:sp>
      <p:sp>
        <p:nvSpPr>
          <p:cNvPr id="23" name="TextovéPole 22"/>
          <p:cNvSpPr txBox="1"/>
          <p:nvPr/>
        </p:nvSpPr>
        <p:spPr>
          <a:xfrm>
            <a:off x="4375447" y="2789580"/>
            <a:ext cx="842953" cy="626701"/>
          </a:xfrm>
          <a:prstGeom prst="rect">
            <a:avLst/>
          </a:prstGeom>
          <a:solidFill>
            <a:schemeClr val="bg1"/>
          </a:solidFill>
        </p:spPr>
        <p:txBody>
          <a:bodyPr wrap="square" lIns="36000" tIns="36000" rIns="36000" bIns="36000" rtlCol="0">
            <a:spAutoFit/>
          </a:bodyPr>
          <a:lstStyle/>
          <a:p>
            <a:r>
              <a:rPr lang="cs-CZ" dirty="0" smtClean="0">
                <a:solidFill>
                  <a:srgbClr val="800080"/>
                </a:solidFill>
              </a:rPr>
              <a:t>n. </a:t>
            </a:r>
            <a:r>
              <a:rPr lang="cs-CZ" dirty="0">
                <a:solidFill>
                  <a:srgbClr val="800080"/>
                </a:solidFill>
              </a:rPr>
              <a:t>v</a:t>
            </a:r>
            <a:r>
              <a:rPr lang="cs-CZ" dirty="0" smtClean="0">
                <a:solidFill>
                  <a:srgbClr val="800080"/>
                </a:solidFill>
              </a:rPr>
              <a:t>agus</a:t>
            </a:r>
          </a:p>
          <a:p>
            <a:endParaRPr lang="cs-CZ" dirty="0"/>
          </a:p>
        </p:txBody>
      </p:sp>
      <p:sp>
        <p:nvSpPr>
          <p:cNvPr id="24" name="TextovéPole 23"/>
          <p:cNvSpPr txBox="1"/>
          <p:nvPr/>
        </p:nvSpPr>
        <p:spPr>
          <a:xfrm>
            <a:off x="4396951" y="4458373"/>
            <a:ext cx="1692000" cy="324000"/>
          </a:xfrm>
          <a:prstGeom prst="rect">
            <a:avLst/>
          </a:prstGeom>
          <a:solidFill>
            <a:schemeClr val="bg1"/>
          </a:solidFill>
        </p:spPr>
        <p:txBody>
          <a:bodyPr wrap="square" lIns="36000" tIns="36000" rIns="36000" bIns="36000" rtlCol="0">
            <a:spAutoFit/>
          </a:bodyPr>
          <a:lstStyle/>
          <a:p>
            <a:r>
              <a:rPr lang="cs-CZ" dirty="0" smtClean="0">
                <a:solidFill>
                  <a:srgbClr val="FF0000"/>
                </a:solidFill>
              </a:rPr>
              <a:t>sympatické nervy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25" name="TextovéPole 24"/>
          <p:cNvSpPr txBox="1"/>
          <p:nvPr/>
        </p:nvSpPr>
        <p:spPr>
          <a:xfrm>
            <a:off x="2056744" y="3567267"/>
            <a:ext cx="727962" cy="349702"/>
          </a:xfrm>
          <a:prstGeom prst="rect">
            <a:avLst/>
          </a:prstGeom>
          <a:solidFill>
            <a:schemeClr val="bg1"/>
          </a:solidFill>
        </p:spPr>
        <p:txBody>
          <a:bodyPr wrap="square" lIns="36000" tIns="36000" rIns="36000" bIns="36000" rtlCol="0">
            <a:spAutoFit/>
          </a:bodyPr>
          <a:lstStyle/>
          <a:p>
            <a:r>
              <a:rPr lang="cs-CZ" dirty="0" smtClean="0"/>
              <a:t>mícha</a:t>
            </a:r>
            <a:endParaRPr lang="cs-CZ" dirty="0"/>
          </a:p>
        </p:txBody>
      </p:sp>
      <p:sp>
        <p:nvSpPr>
          <p:cNvPr id="26" name="TextovéPole 25"/>
          <p:cNvSpPr txBox="1"/>
          <p:nvPr/>
        </p:nvSpPr>
        <p:spPr>
          <a:xfrm>
            <a:off x="1966064" y="2229436"/>
            <a:ext cx="896883" cy="318924"/>
          </a:xfrm>
          <a:prstGeom prst="rect">
            <a:avLst/>
          </a:prstGeom>
          <a:solidFill>
            <a:schemeClr val="bg1"/>
          </a:solidFill>
        </p:spPr>
        <p:txBody>
          <a:bodyPr wrap="square" lIns="36000" tIns="36000" rIns="36000" bIns="36000" rtlCol="0">
            <a:spAutoFit/>
          </a:bodyPr>
          <a:lstStyle/>
          <a:p>
            <a:endParaRPr lang="cs-CZ" sz="1600" dirty="0"/>
          </a:p>
        </p:txBody>
      </p:sp>
      <p:sp>
        <p:nvSpPr>
          <p:cNvPr id="27" name="TextovéPole 26"/>
          <p:cNvSpPr txBox="1"/>
          <p:nvPr/>
        </p:nvSpPr>
        <p:spPr>
          <a:xfrm>
            <a:off x="1882798" y="877873"/>
            <a:ext cx="896883" cy="318924"/>
          </a:xfrm>
          <a:prstGeom prst="rect">
            <a:avLst/>
          </a:prstGeom>
          <a:solidFill>
            <a:schemeClr val="bg1"/>
          </a:solidFill>
        </p:spPr>
        <p:txBody>
          <a:bodyPr wrap="square" lIns="36000" tIns="36000" rIns="36000" bIns="36000" rtlCol="0">
            <a:spAutoFit/>
          </a:bodyPr>
          <a:lstStyle/>
          <a:p>
            <a:endParaRPr lang="cs-CZ" sz="1600" dirty="0"/>
          </a:p>
        </p:txBody>
      </p:sp>
      <p:sp>
        <p:nvSpPr>
          <p:cNvPr id="28" name="TextovéPole 27"/>
          <p:cNvSpPr txBox="1"/>
          <p:nvPr/>
        </p:nvSpPr>
        <p:spPr>
          <a:xfrm>
            <a:off x="4434768" y="959699"/>
            <a:ext cx="870345" cy="318924"/>
          </a:xfrm>
          <a:prstGeom prst="rect">
            <a:avLst/>
          </a:prstGeom>
          <a:solidFill>
            <a:schemeClr val="bg1"/>
          </a:solidFill>
        </p:spPr>
        <p:txBody>
          <a:bodyPr wrap="square" lIns="36000" tIns="36000" rIns="36000" bIns="36000" rtlCol="0">
            <a:spAutoFit/>
          </a:bodyPr>
          <a:lstStyle/>
          <a:p>
            <a:endParaRPr lang="cs-CZ" sz="1600" dirty="0"/>
          </a:p>
        </p:txBody>
      </p:sp>
      <p:sp>
        <p:nvSpPr>
          <p:cNvPr id="29" name="TextovéPole 28"/>
          <p:cNvSpPr txBox="1"/>
          <p:nvPr/>
        </p:nvSpPr>
        <p:spPr>
          <a:xfrm>
            <a:off x="5722693" y="1235016"/>
            <a:ext cx="1470556" cy="318924"/>
          </a:xfrm>
          <a:prstGeom prst="rect">
            <a:avLst/>
          </a:prstGeom>
          <a:solidFill>
            <a:schemeClr val="bg1"/>
          </a:solidFill>
        </p:spPr>
        <p:txBody>
          <a:bodyPr wrap="square" lIns="36000" tIns="36000" rIns="36000" bIns="36000" rtlCol="0">
            <a:spAutoFit/>
          </a:bodyPr>
          <a:lstStyle/>
          <a:p>
            <a:endParaRPr lang="cs-CZ" sz="1600" dirty="0"/>
          </a:p>
        </p:txBody>
      </p:sp>
      <p:sp>
        <p:nvSpPr>
          <p:cNvPr id="30" name="TextovéPole 29"/>
          <p:cNvSpPr txBox="1"/>
          <p:nvPr/>
        </p:nvSpPr>
        <p:spPr>
          <a:xfrm>
            <a:off x="6241387" y="1955967"/>
            <a:ext cx="1105239" cy="318924"/>
          </a:xfrm>
          <a:prstGeom prst="rect">
            <a:avLst/>
          </a:prstGeom>
          <a:solidFill>
            <a:schemeClr val="bg1"/>
          </a:solidFill>
        </p:spPr>
        <p:txBody>
          <a:bodyPr wrap="square" lIns="36000" tIns="36000" rIns="36000" bIns="36000" rtlCol="0">
            <a:spAutoFit/>
          </a:bodyPr>
          <a:lstStyle/>
          <a:p>
            <a:endParaRPr lang="cs-CZ" sz="1600" dirty="0"/>
          </a:p>
        </p:txBody>
      </p:sp>
      <p:sp>
        <p:nvSpPr>
          <p:cNvPr id="31" name="TextovéPole 30"/>
          <p:cNvSpPr txBox="1"/>
          <p:nvPr/>
        </p:nvSpPr>
        <p:spPr>
          <a:xfrm>
            <a:off x="6676960" y="2895896"/>
            <a:ext cx="1105239" cy="318924"/>
          </a:xfrm>
          <a:prstGeom prst="rect">
            <a:avLst/>
          </a:prstGeom>
          <a:solidFill>
            <a:schemeClr val="bg1"/>
          </a:solidFill>
        </p:spPr>
        <p:txBody>
          <a:bodyPr wrap="square" lIns="36000" tIns="36000" rIns="36000" bIns="36000" rtlCol="0">
            <a:spAutoFit/>
          </a:bodyPr>
          <a:lstStyle/>
          <a:p>
            <a:endParaRPr lang="cs-CZ" sz="1600" dirty="0"/>
          </a:p>
        </p:txBody>
      </p:sp>
      <p:sp>
        <p:nvSpPr>
          <p:cNvPr id="32" name="TextovéPole 31"/>
          <p:cNvSpPr txBox="1"/>
          <p:nvPr/>
        </p:nvSpPr>
        <p:spPr>
          <a:xfrm>
            <a:off x="4537326" y="1959200"/>
            <a:ext cx="649925" cy="270236"/>
          </a:xfrm>
          <a:prstGeom prst="rect">
            <a:avLst/>
          </a:prstGeom>
          <a:solidFill>
            <a:schemeClr val="bg1"/>
          </a:solidFill>
        </p:spPr>
        <p:txBody>
          <a:bodyPr wrap="square" lIns="36000" tIns="36000" rIns="36000" bIns="36000" rtlCol="0">
            <a:spAutoFit/>
          </a:bodyPr>
          <a:lstStyle/>
          <a:p>
            <a:endParaRPr lang="cs-CZ" sz="1600" dirty="0"/>
          </a:p>
        </p:txBody>
      </p:sp>
      <p:sp>
        <p:nvSpPr>
          <p:cNvPr id="33" name="TextovéPole 32"/>
          <p:cNvSpPr txBox="1"/>
          <p:nvPr/>
        </p:nvSpPr>
        <p:spPr>
          <a:xfrm>
            <a:off x="4637543" y="1848263"/>
            <a:ext cx="3058315" cy="349702"/>
          </a:xfrm>
          <a:prstGeom prst="rect">
            <a:avLst/>
          </a:prstGeom>
          <a:solidFill>
            <a:srgbClr val="FFFFFF">
              <a:alpha val="45098"/>
            </a:srgbClr>
          </a:solidFill>
        </p:spPr>
        <p:txBody>
          <a:bodyPr wrap="square" lIns="36000" tIns="36000" rIns="36000" bIns="36000" rtlCol="0">
            <a:spAutoFit/>
          </a:bodyPr>
          <a:lstStyle/>
          <a:p>
            <a:r>
              <a:rPr lang="cs-CZ" dirty="0" err="1">
                <a:solidFill>
                  <a:srgbClr val="0000CC"/>
                </a:solidFill>
              </a:rPr>
              <a:t>s</a:t>
            </a:r>
            <a:r>
              <a:rPr lang="cs-CZ" dirty="0" err="1" smtClean="0">
                <a:solidFill>
                  <a:srgbClr val="0000CC"/>
                </a:solidFill>
              </a:rPr>
              <a:t>ensorická</a:t>
            </a:r>
            <a:r>
              <a:rPr lang="cs-CZ" dirty="0" smtClean="0">
                <a:solidFill>
                  <a:srgbClr val="0000CC"/>
                </a:solidFill>
              </a:rPr>
              <a:t> </a:t>
            </a:r>
            <a:r>
              <a:rPr lang="cs-CZ" dirty="0" err="1" smtClean="0">
                <a:solidFill>
                  <a:srgbClr val="0000CC"/>
                </a:solidFill>
              </a:rPr>
              <a:t>parasymp</a:t>
            </a:r>
            <a:r>
              <a:rPr lang="cs-CZ" dirty="0" smtClean="0">
                <a:solidFill>
                  <a:srgbClr val="0000CC"/>
                </a:solidFill>
              </a:rPr>
              <a:t>. vlákna</a:t>
            </a:r>
            <a:endParaRPr lang="cs-CZ" dirty="0">
              <a:solidFill>
                <a:srgbClr val="0000CC"/>
              </a:solidFill>
            </a:endParaRPr>
          </a:p>
        </p:txBody>
      </p:sp>
      <p:sp>
        <p:nvSpPr>
          <p:cNvPr id="34" name="TextovéPole 33"/>
          <p:cNvSpPr txBox="1"/>
          <p:nvPr/>
        </p:nvSpPr>
        <p:spPr>
          <a:xfrm>
            <a:off x="4917263" y="937574"/>
            <a:ext cx="480527" cy="318924"/>
          </a:xfrm>
          <a:prstGeom prst="rect">
            <a:avLst/>
          </a:prstGeom>
          <a:solidFill>
            <a:schemeClr val="bg1"/>
          </a:solidFill>
        </p:spPr>
        <p:txBody>
          <a:bodyPr wrap="square" lIns="36000" tIns="36000" rIns="36000" bIns="36000" rtlCol="0">
            <a:spAutoFit/>
          </a:bodyPr>
          <a:lstStyle/>
          <a:p>
            <a:endParaRPr lang="cs-CZ" sz="1600" dirty="0"/>
          </a:p>
        </p:txBody>
      </p:sp>
      <p:sp>
        <p:nvSpPr>
          <p:cNvPr id="2" name="TextovéPole 1"/>
          <p:cNvSpPr txBox="1"/>
          <p:nvPr/>
        </p:nvSpPr>
        <p:spPr>
          <a:xfrm>
            <a:off x="611560" y="404664"/>
            <a:ext cx="8280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smtClean="0"/>
              <a:t>Baroreflex</a:t>
            </a:r>
            <a:endParaRPr lang="cs-CZ" sz="3200" b="1" dirty="0"/>
          </a:p>
        </p:txBody>
      </p:sp>
    </p:spTree>
    <p:extLst>
      <p:ext uri="{BB962C8B-B14F-4D97-AF65-F5344CB8AC3E}">
        <p14:creationId xmlns:p14="http://schemas.microsoft.com/office/powerpoint/2010/main" val="105132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2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611560" y="404664"/>
            <a:ext cx="8280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smtClean="0"/>
              <a:t>Baroreflex</a:t>
            </a:r>
          </a:p>
        </p:txBody>
      </p:sp>
      <p:grpSp>
        <p:nvGrpSpPr>
          <p:cNvPr id="19" name="Skupina 18"/>
          <p:cNvGrpSpPr/>
          <p:nvPr/>
        </p:nvGrpSpPr>
        <p:grpSpPr>
          <a:xfrm>
            <a:off x="377131" y="1844824"/>
            <a:ext cx="8731373" cy="3537586"/>
            <a:chOff x="377131" y="3169460"/>
            <a:chExt cx="8731373" cy="3537586"/>
          </a:xfrm>
        </p:grpSpPr>
        <p:sp>
          <p:nvSpPr>
            <p:cNvPr id="20" name="TextovéPole 19"/>
            <p:cNvSpPr txBox="1"/>
            <p:nvPr/>
          </p:nvSpPr>
          <p:spPr>
            <a:xfrm>
              <a:off x="500649" y="5323296"/>
              <a:ext cx="2684794" cy="1200329"/>
            </a:xfrm>
            <a:prstGeom prst="rect">
              <a:avLst/>
            </a:prstGeom>
            <a:solidFill>
              <a:srgbClr val="0000CC"/>
            </a:solidFill>
          </p:spPr>
          <p:txBody>
            <a:bodyPr wrap="square" rtlCol="0">
              <a:spAutoFit/>
            </a:bodyPr>
            <a:lstStyle/>
            <a:p>
              <a:r>
                <a:rPr lang="cs-CZ" b="1" dirty="0" smtClean="0">
                  <a:solidFill>
                    <a:schemeClr val="bg1"/>
                  </a:solidFill>
                </a:rPr>
                <a:t>srdce</a:t>
              </a:r>
            </a:p>
            <a:p>
              <a:r>
                <a:rPr lang="cs-CZ" dirty="0" smtClean="0">
                  <a:solidFill>
                    <a:schemeClr val="bg1"/>
                  </a:solidFill>
                </a:rPr>
                <a:t>signál: srdeční frekvence</a:t>
              </a:r>
            </a:p>
            <a:p>
              <a:endParaRPr lang="cs-CZ" dirty="0">
                <a:solidFill>
                  <a:schemeClr val="bg1"/>
                </a:solidFill>
              </a:endParaRPr>
            </a:p>
            <a:p>
              <a:endParaRPr lang="cs-CZ" dirty="0">
                <a:solidFill>
                  <a:schemeClr val="bg1"/>
                </a:solidFill>
              </a:endParaRPr>
            </a:p>
          </p:txBody>
        </p:sp>
        <p:sp>
          <p:nvSpPr>
            <p:cNvPr id="21" name="TextovéPole 20"/>
            <p:cNvSpPr txBox="1"/>
            <p:nvPr/>
          </p:nvSpPr>
          <p:spPr>
            <a:xfrm>
              <a:off x="3473475" y="4604957"/>
              <a:ext cx="2376264" cy="646331"/>
            </a:xfrm>
            <a:prstGeom prst="rect">
              <a:avLst/>
            </a:prstGeom>
            <a:solidFill>
              <a:srgbClr val="FF0000"/>
            </a:solidFill>
          </p:spPr>
          <p:txBody>
            <a:bodyPr wrap="square" rtlCol="0">
              <a:spAutoFit/>
            </a:bodyPr>
            <a:lstStyle/>
            <a:p>
              <a:r>
                <a:rPr lang="cs-CZ" b="1" dirty="0" smtClean="0"/>
                <a:t>arterie</a:t>
              </a:r>
            </a:p>
            <a:p>
              <a:r>
                <a:rPr lang="cs-CZ" dirty="0"/>
                <a:t>signál: krevní tlak</a:t>
              </a:r>
            </a:p>
          </p:txBody>
        </p:sp>
        <p:sp>
          <p:nvSpPr>
            <p:cNvPr id="22" name="TextovéPole 21"/>
            <p:cNvSpPr txBox="1"/>
            <p:nvPr/>
          </p:nvSpPr>
          <p:spPr>
            <a:xfrm>
              <a:off x="377131" y="3933056"/>
              <a:ext cx="2755984" cy="1200329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cs-CZ" b="1" dirty="0" smtClean="0"/>
                <a:t>odporové arterie</a:t>
              </a:r>
            </a:p>
            <a:p>
              <a:r>
                <a:rPr lang="cs-CZ" dirty="0" smtClean="0"/>
                <a:t>signál: periferní rezistence</a:t>
              </a:r>
            </a:p>
            <a:p>
              <a:endParaRPr lang="cs-CZ" dirty="0" smtClean="0"/>
            </a:p>
            <a:p>
              <a:endParaRPr lang="cs-CZ" dirty="0"/>
            </a:p>
          </p:txBody>
        </p:sp>
        <p:cxnSp>
          <p:nvCxnSpPr>
            <p:cNvPr id="23" name="Přímá spojnice se šipkou 22"/>
            <p:cNvCxnSpPr>
              <a:stCxn id="21" idx="3"/>
              <a:endCxn id="33" idx="1"/>
            </p:cNvCxnSpPr>
            <p:nvPr/>
          </p:nvCxnSpPr>
          <p:spPr>
            <a:xfrm>
              <a:off x="5849739" y="4928123"/>
              <a:ext cx="400294" cy="7219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Přímá spojnice se šipkou 23"/>
            <p:cNvCxnSpPr>
              <a:stCxn id="20" idx="3"/>
              <a:endCxn id="21" idx="1"/>
            </p:cNvCxnSpPr>
            <p:nvPr/>
          </p:nvCxnSpPr>
          <p:spPr>
            <a:xfrm flipV="1">
              <a:off x="3185443" y="4928123"/>
              <a:ext cx="288032" cy="99533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Přímá spojnice se šipkou 24"/>
            <p:cNvCxnSpPr>
              <a:stCxn id="22" idx="3"/>
              <a:endCxn id="21" idx="1"/>
            </p:cNvCxnSpPr>
            <p:nvPr/>
          </p:nvCxnSpPr>
          <p:spPr>
            <a:xfrm>
              <a:off x="3133115" y="4533221"/>
              <a:ext cx="340360" cy="394902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6" name="Skupina 25"/>
            <p:cNvGrpSpPr/>
            <p:nvPr/>
          </p:nvGrpSpPr>
          <p:grpSpPr>
            <a:xfrm>
              <a:off x="6250033" y="3880604"/>
              <a:ext cx="2858471" cy="2239434"/>
              <a:chOff x="-2265316" y="3880604"/>
              <a:chExt cx="2858471" cy="2239434"/>
            </a:xfrm>
          </p:grpSpPr>
          <p:sp>
            <p:nvSpPr>
              <p:cNvPr id="33" name="Obdélník 32"/>
              <p:cNvSpPr/>
              <p:nvPr/>
            </p:nvSpPr>
            <p:spPr>
              <a:xfrm>
                <a:off x="-2265316" y="3880604"/>
                <a:ext cx="2858471" cy="2239434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34" name="TextovéPole 33"/>
              <p:cNvSpPr txBox="1"/>
              <p:nvPr/>
            </p:nvSpPr>
            <p:spPr>
              <a:xfrm>
                <a:off x="-2168615" y="4144239"/>
                <a:ext cx="2684794" cy="646331"/>
              </a:xfrm>
              <a:prstGeom prst="rect">
                <a:avLst/>
              </a:prstGeom>
              <a:solidFill>
                <a:srgbClr val="FFC000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cs-CZ" b="1" dirty="0" smtClean="0"/>
                  <a:t>CNS: vazomotorické centrum</a:t>
                </a:r>
                <a:endParaRPr lang="cs-CZ" b="1" dirty="0"/>
              </a:p>
            </p:txBody>
          </p:sp>
          <p:sp>
            <p:nvSpPr>
              <p:cNvPr id="35" name="TextovéPole 34"/>
              <p:cNvSpPr txBox="1"/>
              <p:nvPr/>
            </p:nvSpPr>
            <p:spPr>
              <a:xfrm>
                <a:off x="-2167519" y="5150610"/>
                <a:ext cx="2684794" cy="646331"/>
              </a:xfrm>
              <a:prstGeom prst="rect">
                <a:avLst/>
              </a:prstGeom>
              <a:solidFill>
                <a:srgbClr val="000066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cs-CZ" b="1" dirty="0" smtClean="0">
                    <a:solidFill>
                      <a:schemeClr val="bg1"/>
                    </a:solidFill>
                  </a:rPr>
                  <a:t>CNS: kardiomotorické centrum</a:t>
                </a:r>
                <a:endParaRPr lang="cs-CZ" b="1" dirty="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36" name="Přímá spojnice se šipkou 35"/>
              <p:cNvCxnSpPr>
                <a:stCxn id="34" idx="2"/>
                <a:endCxn id="35" idx="0"/>
              </p:cNvCxnSpPr>
              <p:nvPr/>
            </p:nvCxnSpPr>
            <p:spPr>
              <a:xfrm>
                <a:off x="-826218" y="4790570"/>
                <a:ext cx="1096" cy="36004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headEnd type="arrow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7" name="TextovéPole 26"/>
            <p:cNvSpPr txBox="1"/>
            <p:nvPr/>
          </p:nvSpPr>
          <p:spPr>
            <a:xfrm>
              <a:off x="3593738" y="3364046"/>
              <a:ext cx="2326354" cy="400110"/>
            </a:xfrm>
            <a:prstGeom prst="rect">
              <a:avLst/>
            </a:prstGeom>
            <a:solidFill>
              <a:srgbClr val="6600FF"/>
            </a:solidFill>
          </p:spPr>
          <p:txBody>
            <a:bodyPr wrap="square" rtlCol="0">
              <a:spAutoFit/>
            </a:bodyPr>
            <a:lstStyle/>
            <a:p>
              <a:r>
                <a:rPr lang="cs-CZ" sz="2000" b="1" dirty="0" smtClean="0">
                  <a:solidFill>
                    <a:schemeClr val="bg1"/>
                  </a:solidFill>
                </a:rPr>
                <a:t>Příklad: baroreflex</a:t>
              </a:r>
              <a:endParaRPr lang="cs-CZ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28" name="Volný tvar 27"/>
            <p:cNvSpPr/>
            <p:nvPr/>
          </p:nvSpPr>
          <p:spPr>
            <a:xfrm>
              <a:off x="463533" y="4573529"/>
              <a:ext cx="2583180" cy="367639"/>
            </a:xfrm>
            <a:custGeom>
              <a:avLst/>
              <a:gdLst>
                <a:gd name="connsiteX0" fmla="*/ 0 w 2434590"/>
                <a:gd name="connsiteY0" fmla="*/ 10362 h 401404"/>
                <a:gd name="connsiteX1" fmla="*/ 434340 w 2434590"/>
                <a:gd name="connsiteY1" fmla="*/ 341832 h 401404"/>
                <a:gd name="connsiteX2" fmla="*/ 1062990 w 2434590"/>
                <a:gd name="connsiteY2" fmla="*/ 101802 h 401404"/>
                <a:gd name="connsiteX3" fmla="*/ 1520190 w 2434590"/>
                <a:gd name="connsiteY3" fmla="*/ 307542 h 401404"/>
                <a:gd name="connsiteX4" fmla="*/ 2023110 w 2434590"/>
                <a:gd name="connsiteY4" fmla="*/ 387552 h 401404"/>
                <a:gd name="connsiteX5" fmla="*/ 2320290 w 2434590"/>
                <a:gd name="connsiteY5" fmla="*/ 33222 h 401404"/>
                <a:gd name="connsiteX6" fmla="*/ 2434590 w 2434590"/>
                <a:gd name="connsiteY6" fmla="*/ 33222 h 401404"/>
                <a:gd name="connsiteX0" fmla="*/ 0 w 2583180"/>
                <a:gd name="connsiteY0" fmla="*/ 0 h 391042"/>
                <a:gd name="connsiteX1" fmla="*/ 434340 w 2583180"/>
                <a:gd name="connsiteY1" fmla="*/ 331470 h 391042"/>
                <a:gd name="connsiteX2" fmla="*/ 1062990 w 2583180"/>
                <a:gd name="connsiteY2" fmla="*/ 91440 h 391042"/>
                <a:gd name="connsiteX3" fmla="*/ 1520190 w 2583180"/>
                <a:gd name="connsiteY3" fmla="*/ 297180 h 391042"/>
                <a:gd name="connsiteX4" fmla="*/ 2023110 w 2583180"/>
                <a:gd name="connsiteY4" fmla="*/ 377190 h 391042"/>
                <a:gd name="connsiteX5" fmla="*/ 2320290 w 2583180"/>
                <a:gd name="connsiteY5" fmla="*/ 22860 h 391042"/>
                <a:gd name="connsiteX6" fmla="*/ 2583180 w 2583180"/>
                <a:gd name="connsiteY6" fmla="*/ 228600 h 391042"/>
                <a:gd name="connsiteX0" fmla="*/ 0 w 2583180"/>
                <a:gd name="connsiteY0" fmla="*/ 0 h 388071"/>
                <a:gd name="connsiteX1" fmla="*/ 434340 w 2583180"/>
                <a:gd name="connsiteY1" fmla="*/ 331470 h 388071"/>
                <a:gd name="connsiteX2" fmla="*/ 1062990 w 2583180"/>
                <a:gd name="connsiteY2" fmla="*/ 91440 h 388071"/>
                <a:gd name="connsiteX3" fmla="*/ 1520190 w 2583180"/>
                <a:gd name="connsiteY3" fmla="*/ 297180 h 388071"/>
                <a:gd name="connsiteX4" fmla="*/ 2023110 w 2583180"/>
                <a:gd name="connsiteY4" fmla="*/ 377190 h 388071"/>
                <a:gd name="connsiteX5" fmla="*/ 2263140 w 2583180"/>
                <a:gd name="connsiteY5" fmla="*/ 68580 h 388071"/>
                <a:gd name="connsiteX6" fmla="*/ 2583180 w 2583180"/>
                <a:gd name="connsiteY6" fmla="*/ 228600 h 388071"/>
                <a:gd name="connsiteX0" fmla="*/ 0 w 2583180"/>
                <a:gd name="connsiteY0" fmla="*/ 0 h 367639"/>
                <a:gd name="connsiteX1" fmla="*/ 434340 w 2583180"/>
                <a:gd name="connsiteY1" fmla="*/ 331470 h 367639"/>
                <a:gd name="connsiteX2" fmla="*/ 1062990 w 2583180"/>
                <a:gd name="connsiteY2" fmla="*/ 91440 h 367639"/>
                <a:gd name="connsiteX3" fmla="*/ 1520190 w 2583180"/>
                <a:gd name="connsiteY3" fmla="*/ 297180 h 367639"/>
                <a:gd name="connsiteX4" fmla="*/ 1954530 w 2583180"/>
                <a:gd name="connsiteY4" fmla="*/ 354330 h 367639"/>
                <a:gd name="connsiteX5" fmla="*/ 2263140 w 2583180"/>
                <a:gd name="connsiteY5" fmla="*/ 68580 h 367639"/>
                <a:gd name="connsiteX6" fmla="*/ 2583180 w 2583180"/>
                <a:gd name="connsiteY6" fmla="*/ 228600 h 367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83180" h="367639">
                  <a:moveTo>
                    <a:pt x="0" y="0"/>
                  </a:moveTo>
                  <a:cubicBezTo>
                    <a:pt x="128587" y="158115"/>
                    <a:pt x="257175" y="316230"/>
                    <a:pt x="434340" y="331470"/>
                  </a:cubicBezTo>
                  <a:cubicBezTo>
                    <a:pt x="611505" y="346710"/>
                    <a:pt x="882015" y="97155"/>
                    <a:pt x="1062990" y="91440"/>
                  </a:cubicBezTo>
                  <a:cubicBezTo>
                    <a:pt x="1243965" y="85725"/>
                    <a:pt x="1371600" y="253365"/>
                    <a:pt x="1520190" y="297180"/>
                  </a:cubicBezTo>
                  <a:cubicBezTo>
                    <a:pt x="1668780" y="340995"/>
                    <a:pt x="1830705" y="392430"/>
                    <a:pt x="1954530" y="354330"/>
                  </a:cubicBezTo>
                  <a:cubicBezTo>
                    <a:pt x="2078355" y="316230"/>
                    <a:pt x="2158365" y="89535"/>
                    <a:pt x="2263140" y="68580"/>
                  </a:cubicBezTo>
                  <a:cubicBezTo>
                    <a:pt x="2367915" y="47625"/>
                    <a:pt x="2545080" y="201930"/>
                    <a:pt x="2583180" y="228600"/>
                  </a:cubicBezTo>
                </a:path>
              </a:pathLst>
            </a:custGeom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9" name="Volný tvar 28"/>
            <p:cNvSpPr/>
            <p:nvPr/>
          </p:nvSpPr>
          <p:spPr>
            <a:xfrm>
              <a:off x="3568373" y="5317100"/>
              <a:ext cx="2219188" cy="723744"/>
            </a:xfrm>
            <a:custGeom>
              <a:avLst/>
              <a:gdLst>
                <a:gd name="connsiteX0" fmla="*/ 0 w 2219188"/>
                <a:gd name="connsiteY0" fmla="*/ 70181 h 758382"/>
                <a:gd name="connsiteX1" fmla="*/ 91440 w 2219188"/>
                <a:gd name="connsiteY1" fmla="*/ 321641 h 758382"/>
                <a:gd name="connsiteX2" fmla="*/ 137160 w 2219188"/>
                <a:gd name="connsiteY2" fmla="*/ 150191 h 758382"/>
                <a:gd name="connsiteX3" fmla="*/ 240030 w 2219188"/>
                <a:gd name="connsiteY3" fmla="*/ 435941 h 758382"/>
                <a:gd name="connsiteX4" fmla="*/ 365760 w 2219188"/>
                <a:gd name="connsiteY4" fmla="*/ 310211 h 758382"/>
                <a:gd name="connsiteX5" fmla="*/ 514350 w 2219188"/>
                <a:gd name="connsiteY5" fmla="*/ 641681 h 758382"/>
                <a:gd name="connsiteX6" fmla="*/ 662940 w 2219188"/>
                <a:gd name="connsiteY6" fmla="*/ 470231 h 758382"/>
                <a:gd name="connsiteX7" fmla="*/ 731520 w 2219188"/>
                <a:gd name="connsiteY7" fmla="*/ 607391 h 758382"/>
                <a:gd name="connsiteX8" fmla="*/ 845820 w 2219188"/>
                <a:gd name="connsiteY8" fmla="*/ 264491 h 758382"/>
                <a:gd name="connsiteX9" fmla="*/ 937260 w 2219188"/>
                <a:gd name="connsiteY9" fmla="*/ 401651 h 758382"/>
                <a:gd name="connsiteX10" fmla="*/ 982980 w 2219188"/>
                <a:gd name="connsiteY10" fmla="*/ 1601 h 758382"/>
                <a:gd name="connsiteX11" fmla="*/ 1211580 w 2219188"/>
                <a:gd name="connsiteY11" fmla="*/ 253061 h 758382"/>
                <a:gd name="connsiteX12" fmla="*/ 1291590 w 2219188"/>
                <a:gd name="connsiteY12" fmla="*/ 35891 h 758382"/>
                <a:gd name="connsiteX13" fmla="*/ 1474470 w 2219188"/>
                <a:gd name="connsiteY13" fmla="*/ 298781 h 758382"/>
                <a:gd name="connsiteX14" fmla="*/ 1554480 w 2219188"/>
                <a:gd name="connsiteY14" fmla="*/ 253061 h 758382"/>
                <a:gd name="connsiteX15" fmla="*/ 1600200 w 2219188"/>
                <a:gd name="connsiteY15" fmla="*/ 481661 h 758382"/>
                <a:gd name="connsiteX16" fmla="*/ 1691640 w 2219188"/>
                <a:gd name="connsiteY16" fmla="*/ 344501 h 758382"/>
                <a:gd name="connsiteX17" fmla="*/ 1851660 w 2219188"/>
                <a:gd name="connsiteY17" fmla="*/ 721691 h 758382"/>
                <a:gd name="connsiteX18" fmla="*/ 2034540 w 2219188"/>
                <a:gd name="connsiteY18" fmla="*/ 710261 h 758382"/>
                <a:gd name="connsiteX19" fmla="*/ 2068830 w 2219188"/>
                <a:gd name="connsiteY19" fmla="*/ 424511 h 758382"/>
                <a:gd name="connsiteX20" fmla="*/ 2205990 w 2219188"/>
                <a:gd name="connsiteY20" fmla="*/ 538811 h 758382"/>
                <a:gd name="connsiteX21" fmla="*/ 2205990 w 2219188"/>
                <a:gd name="connsiteY21" fmla="*/ 253061 h 758382"/>
                <a:gd name="connsiteX0" fmla="*/ 0 w 2219188"/>
                <a:gd name="connsiteY0" fmla="*/ 70181 h 723744"/>
                <a:gd name="connsiteX1" fmla="*/ 91440 w 2219188"/>
                <a:gd name="connsiteY1" fmla="*/ 321641 h 723744"/>
                <a:gd name="connsiteX2" fmla="*/ 137160 w 2219188"/>
                <a:gd name="connsiteY2" fmla="*/ 150191 h 723744"/>
                <a:gd name="connsiteX3" fmla="*/ 240030 w 2219188"/>
                <a:gd name="connsiteY3" fmla="*/ 435941 h 723744"/>
                <a:gd name="connsiteX4" fmla="*/ 365760 w 2219188"/>
                <a:gd name="connsiteY4" fmla="*/ 310211 h 723744"/>
                <a:gd name="connsiteX5" fmla="*/ 514350 w 2219188"/>
                <a:gd name="connsiteY5" fmla="*/ 641681 h 723744"/>
                <a:gd name="connsiteX6" fmla="*/ 662940 w 2219188"/>
                <a:gd name="connsiteY6" fmla="*/ 470231 h 723744"/>
                <a:gd name="connsiteX7" fmla="*/ 731520 w 2219188"/>
                <a:gd name="connsiteY7" fmla="*/ 607391 h 723744"/>
                <a:gd name="connsiteX8" fmla="*/ 845820 w 2219188"/>
                <a:gd name="connsiteY8" fmla="*/ 264491 h 723744"/>
                <a:gd name="connsiteX9" fmla="*/ 937260 w 2219188"/>
                <a:gd name="connsiteY9" fmla="*/ 401651 h 723744"/>
                <a:gd name="connsiteX10" fmla="*/ 982980 w 2219188"/>
                <a:gd name="connsiteY10" fmla="*/ 1601 h 723744"/>
                <a:gd name="connsiteX11" fmla="*/ 1211580 w 2219188"/>
                <a:gd name="connsiteY11" fmla="*/ 253061 h 723744"/>
                <a:gd name="connsiteX12" fmla="*/ 1291590 w 2219188"/>
                <a:gd name="connsiteY12" fmla="*/ 35891 h 723744"/>
                <a:gd name="connsiteX13" fmla="*/ 1474470 w 2219188"/>
                <a:gd name="connsiteY13" fmla="*/ 298781 h 723744"/>
                <a:gd name="connsiteX14" fmla="*/ 1554480 w 2219188"/>
                <a:gd name="connsiteY14" fmla="*/ 253061 h 723744"/>
                <a:gd name="connsiteX15" fmla="*/ 1600200 w 2219188"/>
                <a:gd name="connsiteY15" fmla="*/ 481661 h 723744"/>
                <a:gd name="connsiteX16" fmla="*/ 1691640 w 2219188"/>
                <a:gd name="connsiteY16" fmla="*/ 344501 h 723744"/>
                <a:gd name="connsiteX17" fmla="*/ 1851660 w 2219188"/>
                <a:gd name="connsiteY17" fmla="*/ 721691 h 723744"/>
                <a:gd name="connsiteX18" fmla="*/ 1908810 w 2219188"/>
                <a:gd name="connsiteY18" fmla="*/ 504521 h 723744"/>
                <a:gd name="connsiteX19" fmla="*/ 2034540 w 2219188"/>
                <a:gd name="connsiteY19" fmla="*/ 710261 h 723744"/>
                <a:gd name="connsiteX20" fmla="*/ 2068830 w 2219188"/>
                <a:gd name="connsiteY20" fmla="*/ 424511 h 723744"/>
                <a:gd name="connsiteX21" fmla="*/ 2205990 w 2219188"/>
                <a:gd name="connsiteY21" fmla="*/ 538811 h 723744"/>
                <a:gd name="connsiteX22" fmla="*/ 2205990 w 2219188"/>
                <a:gd name="connsiteY22" fmla="*/ 253061 h 723744"/>
                <a:gd name="connsiteX0" fmla="*/ 0 w 2219188"/>
                <a:gd name="connsiteY0" fmla="*/ 70181 h 723744"/>
                <a:gd name="connsiteX1" fmla="*/ 91440 w 2219188"/>
                <a:gd name="connsiteY1" fmla="*/ 321641 h 723744"/>
                <a:gd name="connsiteX2" fmla="*/ 137160 w 2219188"/>
                <a:gd name="connsiteY2" fmla="*/ 150191 h 723744"/>
                <a:gd name="connsiteX3" fmla="*/ 240030 w 2219188"/>
                <a:gd name="connsiteY3" fmla="*/ 435941 h 723744"/>
                <a:gd name="connsiteX4" fmla="*/ 365760 w 2219188"/>
                <a:gd name="connsiteY4" fmla="*/ 310211 h 723744"/>
                <a:gd name="connsiteX5" fmla="*/ 514350 w 2219188"/>
                <a:gd name="connsiteY5" fmla="*/ 641681 h 723744"/>
                <a:gd name="connsiteX6" fmla="*/ 662940 w 2219188"/>
                <a:gd name="connsiteY6" fmla="*/ 470231 h 723744"/>
                <a:gd name="connsiteX7" fmla="*/ 731520 w 2219188"/>
                <a:gd name="connsiteY7" fmla="*/ 607391 h 723744"/>
                <a:gd name="connsiteX8" fmla="*/ 845820 w 2219188"/>
                <a:gd name="connsiteY8" fmla="*/ 264491 h 723744"/>
                <a:gd name="connsiteX9" fmla="*/ 937260 w 2219188"/>
                <a:gd name="connsiteY9" fmla="*/ 401651 h 723744"/>
                <a:gd name="connsiteX10" fmla="*/ 1017270 w 2219188"/>
                <a:gd name="connsiteY10" fmla="*/ 1601 h 723744"/>
                <a:gd name="connsiteX11" fmla="*/ 1211580 w 2219188"/>
                <a:gd name="connsiteY11" fmla="*/ 253061 h 723744"/>
                <a:gd name="connsiteX12" fmla="*/ 1291590 w 2219188"/>
                <a:gd name="connsiteY12" fmla="*/ 35891 h 723744"/>
                <a:gd name="connsiteX13" fmla="*/ 1474470 w 2219188"/>
                <a:gd name="connsiteY13" fmla="*/ 298781 h 723744"/>
                <a:gd name="connsiteX14" fmla="*/ 1554480 w 2219188"/>
                <a:gd name="connsiteY14" fmla="*/ 253061 h 723744"/>
                <a:gd name="connsiteX15" fmla="*/ 1600200 w 2219188"/>
                <a:gd name="connsiteY15" fmla="*/ 481661 h 723744"/>
                <a:gd name="connsiteX16" fmla="*/ 1691640 w 2219188"/>
                <a:gd name="connsiteY16" fmla="*/ 344501 h 723744"/>
                <a:gd name="connsiteX17" fmla="*/ 1851660 w 2219188"/>
                <a:gd name="connsiteY17" fmla="*/ 721691 h 723744"/>
                <a:gd name="connsiteX18" fmla="*/ 1908810 w 2219188"/>
                <a:gd name="connsiteY18" fmla="*/ 504521 h 723744"/>
                <a:gd name="connsiteX19" fmla="*/ 2034540 w 2219188"/>
                <a:gd name="connsiteY19" fmla="*/ 710261 h 723744"/>
                <a:gd name="connsiteX20" fmla="*/ 2068830 w 2219188"/>
                <a:gd name="connsiteY20" fmla="*/ 424511 h 723744"/>
                <a:gd name="connsiteX21" fmla="*/ 2205990 w 2219188"/>
                <a:gd name="connsiteY21" fmla="*/ 538811 h 723744"/>
                <a:gd name="connsiteX22" fmla="*/ 2205990 w 2219188"/>
                <a:gd name="connsiteY22" fmla="*/ 253061 h 723744"/>
                <a:gd name="connsiteX0" fmla="*/ 0 w 2219188"/>
                <a:gd name="connsiteY0" fmla="*/ 70181 h 723744"/>
                <a:gd name="connsiteX1" fmla="*/ 91440 w 2219188"/>
                <a:gd name="connsiteY1" fmla="*/ 321641 h 723744"/>
                <a:gd name="connsiteX2" fmla="*/ 137160 w 2219188"/>
                <a:gd name="connsiteY2" fmla="*/ 150191 h 723744"/>
                <a:gd name="connsiteX3" fmla="*/ 240030 w 2219188"/>
                <a:gd name="connsiteY3" fmla="*/ 435941 h 723744"/>
                <a:gd name="connsiteX4" fmla="*/ 365760 w 2219188"/>
                <a:gd name="connsiteY4" fmla="*/ 310211 h 723744"/>
                <a:gd name="connsiteX5" fmla="*/ 514350 w 2219188"/>
                <a:gd name="connsiteY5" fmla="*/ 641681 h 723744"/>
                <a:gd name="connsiteX6" fmla="*/ 594360 w 2219188"/>
                <a:gd name="connsiteY6" fmla="*/ 470231 h 723744"/>
                <a:gd name="connsiteX7" fmla="*/ 731520 w 2219188"/>
                <a:gd name="connsiteY7" fmla="*/ 607391 h 723744"/>
                <a:gd name="connsiteX8" fmla="*/ 845820 w 2219188"/>
                <a:gd name="connsiteY8" fmla="*/ 264491 h 723744"/>
                <a:gd name="connsiteX9" fmla="*/ 937260 w 2219188"/>
                <a:gd name="connsiteY9" fmla="*/ 401651 h 723744"/>
                <a:gd name="connsiteX10" fmla="*/ 1017270 w 2219188"/>
                <a:gd name="connsiteY10" fmla="*/ 1601 h 723744"/>
                <a:gd name="connsiteX11" fmla="*/ 1211580 w 2219188"/>
                <a:gd name="connsiteY11" fmla="*/ 253061 h 723744"/>
                <a:gd name="connsiteX12" fmla="*/ 1291590 w 2219188"/>
                <a:gd name="connsiteY12" fmla="*/ 35891 h 723744"/>
                <a:gd name="connsiteX13" fmla="*/ 1474470 w 2219188"/>
                <a:gd name="connsiteY13" fmla="*/ 298781 h 723744"/>
                <a:gd name="connsiteX14" fmla="*/ 1554480 w 2219188"/>
                <a:gd name="connsiteY14" fmla="*/ 253061 h 723744"/>
                <a:gd name="connsiteX15" fmla="*/ 1600200 w 2219188"/>
                <a:gd name="connsiteY15" fmla="*/ 481661 h 723744"/>
                <a:gd name="connsiteX16" fmla="*/ 1691640 w 2219188"/>
                <a:gd name="connsiteY16" fmla="*/ 344501 h 723744"/>
                <a:gd name="connsiteX17" fmla="*/ 1851660 w 2219188"/>
                <a:gd name="connsiteY17" fmla="*/ 721691 h 723744"/>
                <a:gd name="connsiteX18" fmla="*/ 1908810 w 2219188"/>
                <a:gd name="connsiteY18" fmla="*/ 504521 h 723744"/>
                <a:gd name="connsiteX19" fmla="*/ 2034540 w 2219188"/>
                <a:gd name="connsiteY19" fmla="*/ 710261 h 723744"/>
                <a:gd name="connsiteX20" fmla="*/ 2068830 w 2219188"/>
                <a:gd name="connsiteY20" fmla="*/ 424511 h 723744"/>
                <a:gd name="connsiteX21" fmla="*/ 2205990 w 2219188"/>
                <a:gd name="connsiteY21" fmla="*/ 538811 h 723744"/>
                <a:gd name="connsiteX22" fmla="*/ 2205990 w 2219188"/>
                <a:gd name="connsiteY22" fmla="*/ 253061 h 723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219188" h="723744">
                  <a:moveTo>
                    <a:pt x="0" y="70181"/>
                  </a:moveTo>
                  <a:cubicBezTo>
                    <a:pt x="34290" y="189243"/>
                    <a:pt x="68580" y="308306"/>
                    <a:pt x="91440" y="321641"/>
                  </a:cubicBezTo>
                  <a:cubicBezTo>
                    <a:pt x="114300" y="334976"/>
                    <a:pt x="112395" y="131141"/>
                    <a:pt x="137160" y="150191"/>
                  </a:cubicBezTo>
                  <a:cubicBezTo>
                    <a:pt x="161925" y="169241"/>
                    <a:pt x="201930" y="409271"/>
                    <a:pt x="240030" y="435941"/>
                  </a:cubicBezTo>
                  <a:cubicBezTo>
                    <a:pt x="278130" y="462611"/>
                    <a:pt x="320040" y="275921"/>
                    <a:pt x="365760" y="310211"/>
                  </a:cubicBezTo>
                  <a:cubicBezTo>
                    <a:pt x="411480" y="344501"/>
                    <a:pt x="476250" y="615011"/>
                    <a:pt x="514350" y="641681"/>
                  </a:cubicBezTo>
                  <a:cubicBezTo>
                    <a:pt x="552450" y="668351"/>
                    <a:pt x="558165" y="475946"/>
                    <a:pt x="594360" y="470231"/>
                  </a:cubicBezTo>
                  <a:cubicBezTo>
                    <a:pt x="630555" y="464516"/>
                    <a:pt x="689610" y="641681"/>
                    <a:pt x="731520" y="607391"/>
                  </a:cubicBezTo>
                  <a:cubicBezTo>
                    <a:pt x="773430" y="573101"/>
                    <a:pt x="811530" y="298781"/>
                    <a:pt x="845820" y="264491"/>
                  </a:cubicBezTo>
                  <a:cubicBezTo>
                    <a:pt x="880110" y="230201"/>
                    <a:pt x="908685" y="445466"/>
                    <a:pt x="937260" y="401651"/>
                  </a:cubicBezTo>
                  <a:cubicBezTo>
                    <a:pt x="965835" y="357836"/>
                    <a:pt x="971550" y="26366"/>
                    <a:pt x="1017270" y="1601"/>
                  </a:cubicBezTo>
                  <a:cubicBezTo>
                    <a:pt x="1062990" y="-23164"/>
                    <a:pt x="1165860" y="247346"/>
                    <a:pt x="1211580" y="253061"/>
                  </a:cubicBezTo>
                  <a:cubicBezTo>
                    <a:pt x="1257300" y="258776"/>
                    <a:pt x="1247775" y="28271"/>
                    <a:pt x="1291590" y="35891"/>
                  </a:cubicBezTo>
                  <a:cubicBezTo>
                    <a:pt x="1335405" y="43511"/>
                    <a:pt x="1430655" y="262586"/>
                    <a:pt x="1474470" y="298781"/>
                  </a:cubicBezTo>
                  <a:cubicBezTo>
                    <a:pt x="1518285" y="334976"/>
                    <a:pt x="1533525" y="222581"/>
                    <a:pt x="1554480" y="253061"/>
                  </a:cubicBezTo>
                  <a:cubicBezTo>
                    <a:pt x="1575435" y="283541"/>
                    <a:pt x="1577340" y="466421"/>
                    <a:pt x="1600200" y="481661"/>
                  </a:cubicBezTo>
                  <a:cubicBezTo>
                    <a:pt x="1623060" y="496901"/>
                    <a:pt x="1649730" y="304496"/>
                    <a:pt x="1691640" y="344501"/>
                  </a:cubicBezTo>
                  <a:cubicBezTo>
                    <a:pt x="1733550" y="384506"/>
                    <a:pt x="1815465" y="695021"/>
                    <a:pt x="1851660" y="721691"/>
                  </a:cubicBezTo>
                  <a:cubicBezTo>
                    <a:pt x="1887855" y="748361"/>
                    <a:pt x="1878330" y="506426"/>
                    <a:pt x="1908810" y="504521"/>
                  </a:cubicBezTo>
                  <a:cubicBezTo>
                    <a:pt x="1939290" y="502616"/>
                    <a:pt x="2007870" y="723596"/>
                    <a:pt x="2034540" y="710261"/>
                  </a:cubicBezTo>
                  <a:cubicBezTo>
                    <a:pt x="2061210" y="696926"/>
                    <a:pt x="2040255" y="453086"/>
                    <a:pt x="2068830" y="424511"/>
                  </a:cubicBezTo>
                  <a:cubicBezTo>
                    <a:pt x="2097405" y="395936"/>
                    <a:pt x="2183130" y="567386"/>
                    <a:pt x="2205990" y="538811"/>
                  </a:cubicBezTo>
                  <a:cubicBezTo>
                    <a:pt x="2228850" y="510236"/>
                    <a:pt x="2217420" y="381648"/>
                    <a:pt x="2205990" y="253061"/>
                  </a:cubicBezTo>
                </a:path>
              </a:pathLst>
            </a:cu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0" name="Volný tvar 29"/>
            <p:cNvSpPr/>
            <p:nvPr/>
          </p:nvSpPr>
          <p:spPr>
            <a:xfrm>
              <a:off x="683568" y="6093296"/>
              <a:ext cx="2274570" cy="263127"/>
            </a:xfrm>
            <a:custGeom>
              <a:avLst/>
              <a:gdLst>
                <a:gd name="connsiteX0" fmla="*/ 0 w 2274570"/>
                <a:gd name="connsiteY0" fmla="*/ 160147 h 263127"/>
                <a:gd name="connsiteX1" fmla="*/ 102870 w 2274570"/>
                <a:gd name="connsiteY1" fmla="*/ 127 h 263127"/>
                <a:gd name="connsiteX2" fmla="*/ 251460 w 2274570"/>
                <a:gd name="connsiteY2" fmla="*/ 183007 h 263127"/>
                <a:gd name="connsiteX3" fmla="*/ 320040 w 2274570"/>
                <a:gd name="connsiteY3" fmla="*/ 57277 h 263127"/>
                <a:gd name="connsiteX4" fmla="*/ 411480 w 2274570"/>
                <a:gd name="connsiteY4" fmla="*/ 263017 h 263127"/>
                <a:gd name="connsiteX5" fmla="*/ 514350 w 2274570"/>
                <a:gd name="connsiteY5" fmla="*/ 57277 h 263127"/>
                <a:gd name="connsiteX6" fmla="*/ 674370 w 2274570"/>
                <a:gd name="connsiteY6" fmla="*/ 240157 h 263127"/>
                <a:gd name="connsiteX7" fmla="*/ 731520 w 2274570"/>
                <a:gd name="connsiteY7" fmla="*/ 45847 h 263127"/>
                <a:gd name="connsiteX8" fmla="*/ 800100 w 2274570"/>
                <a:gd name="connsiteY8" fmla="*/ 228727 h 263127"/>
                <a:gd name="connsiteX9" fmla="*/ 914400 w 2274570"/>
                <a:gd name="connsiteY9" fmla="*/ 91567 h 263127"/>
                <a:gd name="connsiteX10" fmla="*/ 1028700 w 2274570"/>
                <a:gd name="connsiteY10" fmla="*/ 228727 h 263127"/>
                <a:gd name="connsiteX11" fmla="*/ 1143000 w 2274570"/>
                <a:gd name="connsiteY11" fmla="*/ 45847 h 263127"/>
                <a:gd name="connsiteX12" fmla="*/ 1257300 w 2274570"/>
                <a:gd name="connsiteY12" fmla="*/ 263017 h 263127"/>
                <a:gd name="connsiteX13" fmla="*/ 1325880 w 2274570"/>
                <a:gd name="connsiteY13" fmla="*/ 11557 h 263127"/>
                <a:gd name="connsiteX14" fmla="*/ 1520190 w 2274570"/>
                <a:gd name="connsiteY14" fmla="*/ 263017 h 263127"/>
                <a:gd name="connsiteX15" fmla="*/ 1588770 w 2274570"/>
                <a:gd name="connsiteY15" fmla="*/ 22987 h 263127"/>
                <a:gd name="connsiteX16" fmla="*/ 1703070 w 2274570"/>
                <a:gd name="connsiteY16" fmla="*/ 228727 h 263127"/>
                <a:gd name="connsiteX17" fmla="*/ 1771650 w 2274570"/>
                <a:gd name="connsiteY17" fmla="*/ 57277 h 263127"/>
                <a:gd name="connsiteX18" fmla="*/ 1943100 w 2274570"/>
                <a:gd name="connsiteY18" fmla="*/ 251587 h 263127"/>
                <a:gd name="connsiteX19" fmla="*/ 2057400 w 2274570"/>
                <a:gd name="connsiteY19" fmla="*/ 45847 h 263127"/>
                <a:gd name="connsiteX20" fmla="*/ 2205990 w 2274570"/>
                <a:gd name="connsiteY20" fmla="*/ 217297 h 263127"/>
                <a:gd name="connsiteX21" fmla="*/ 2274570 w 2274570"/>
                <a:gd name="connsiteY21" fmla="*/ 34417 h 263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274570" h="263127">
                  <a:moveTo>
                    <a:pt x="0" y="160147"/>
                  </a:moveTo>
                  <a:cubicBezTo>
                    <a:pt x="30480" y="78232"/>
                    <a:pt x="60960" y="-3683"/>
                    <a:pt x="102870" y="127"/>
                  </a:cubicBezTo>
                  <a:cubicBezTo>
                    <a:pt x="144780" y="3937"/>
                    <a:pt x="215265" y="173482"/>
                    <a:pt x="251460" y="183007"/>
                  </a:cubicBezTo>
                  <a:cubicBezTo>
                    <a:pt x="287655" y="192532"/>
                    <a:pt x="293370" y="43942"/>
                    <a:pt x="320040" y="57277"/>
                  </a:cubicBezTo>
                  <a:cubicBezTo>
                    <a:pt x="346710" y="70612"/>
                    <a:pt x="379095" y="263017"/>
                    <a:pt x="411480" y="263017"/>
                  </a:cubicBezTo>
                  <a:cubicBezTo>
                    <a:pt x="443865" y="263017"/>
                    <a:pt x="470535" y="61087"/>
                    <a:pt x="514350" y="57277"/>
                  </a:cubicBezTo>
                  <a:cubicBezTo>
                    <a:pt x="558165" y="53467"/>
                    <a:pt x="638175" y="242062"/>
                    <a:pt x="674370" y="240157"/>
                  </a:cubicBezTo>
                  <a:cubicBezTo>
                    <a:pt x="710565" y="238252"/>
                    <a:pt x="710565" y="47752"/>
                    <a:pt x="731520" y="45847"/>
                  </a:cubicBezTo>
                  <a:cubicBezTo>
                    <a:pt x="752475" y="43942"/>
                    <a:pt x="769620" y="221107"/>
                    <a:pt x="800100" y="228727"/>
                  </a:cubicBezTo>
                  <a:cubicBezTo>
                    <a:pt x="830580" y="236347"/>
                    <a:pt x="876300" y="91567"/>
                    <a:pt x="914400" y="91567"/>
                  </a:cubicBezTo>
                  <a:cubicBezTo>
                    <a:pt x="952500" y="91567"/>
                    <a:pt x="990600" y="236347"/>
                    <a:pt x="1028700" y="228727"/>
                  </a:cubicBezTo>
                  <a:cubicBezTo>
                    <a:pt x="1066800" y="221107"/>
                    <a:pt x="1104900" y="40132"/>
                    <a:pt x="1143000" y="45847"/>
                  </a:cubicBezTo>
                  <a:cubicBezTo>
                    <a:pt x="1181100" y="51562"/>
                    <a:pt x="1226820" y="268732"/>
                    <a:pt x="1257300" y="263017"/>
                  </a:cubicBezTo>
                  <a:cubicBezTo>
                    <a:pt x="1287780" y="257302"/>
                    <a:pt x="1282065" y="11557"/>
                    <a:pt x="1325880" y="11557"/>
                  </a:cubicBezTo>
                  <a:cubicBezTo>
                    <a:pt x="1369695" y="11557"/>
                    <a:pt x="1476375" y="261112"/>
                    <a:pt x="1520190" y="263017"/>
                  </a:cubicBezTo>
                  <a:cubicBezTo>
                    <a:pt x="1564005" y="264922"/>
                    <a:pt x="1558290" y="28702"/>
                    <a:pt x="1588770" y="22987"/>
                  </a:cubicBezTo>
                  <a:cubicBezTo>
                    <a:pt x="1619250" y="17272"/>
                    <a:pt x="1672590" y="223012"/>
                    <a:pt x="1703070" y="228727"/>
                  </a:cubicBezTo>
                  <a:cubicBezTo>
                    <a:pt x="1733550" y="234442"/>
                    <a:pt x="1731645" y="53467"/>
                    <a:pt x="1771650" y="57277"/>
                  </a:cubicBezTo>
                  <a:cubicBezTo>
                    <a:pt x="1811655" y="61087"/>
                    <a:pt x="1895475" y="253492"/>
                    <a:pt x="1943100" y="251587"/>
                  </a:cubicBezTo>
                  <a:cubicBezTo>
                    <a:pt x="1990725" y="249682"/>
                    <a:pt x="2013585" y="51562"/>
                    <a:pt x="2057400" y="45847"/>
                  </a:cubicBezTo>
                  <a:cubicBezTo>
                    <a:pt x="2101215" y="40132"/>
                    <a:pt x="2169795" y="219202"/>
                    <a:pt x="2205990" y="217297"/>
                  </a:cubicBezTo>
                  <a:cubicBezTo>
                    <a:pt x="2242185" y="215392"/>
                    <a:pt x="2167890" y="89662"/>
                    <a:pt x="2274570" y="34417"/>
                  </a:cubicBezTo>
                </a:path>
              </a:pathLst>
            </a:cu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1" name="Volný tvar 30"/>
            <p:cNvSpPr/>
            <p:nvPr/>
          </p:nvSpPr>
          <p:spPr>
            <a:xfrm rot="21268483">
              <a:off x="2045181" y="3169460"/>
              <a:ext cx="5650995" cy="1100250"/>
            </a:xfrm>
            <a:custGeom>
              <a:avLst/>
              <a:gdLst>
                <a:gd name="connsiteX0" fmla="*/ 6721434 w 6721434"/>
                <a:gd name="connsiteY0" fmla="*/ 1490447 h 1490447"/>
                <a:gd name="connsiteX1" fmla="*/ 5997039 w 6721434"/>
                <a:gd name="connsiteY1" fmla="*/ 362292 h 1490447"/>
                <a:gd name="connsiteX2" fmla="*/ 3883231 w 6721434"/>
                <a:gd name="connsiteY2" fmla="*/ 6032 h 1490447"/>
                <a:gd name="connsiteX3" fmla="*/ 926275 w 6721434"/>
                <a:gd name="connsiteY3" fmla="*/ 184162 h 1490447"/>
                <a:gd name="connsiteX4" fmla="*/ 0 w 6721434"/>
                <a:gd name="connsiteY4" fmla="*/ 754177 h 1490447"/>
                <a:gd name="connsiteX0" fmla="*/ 6721434 w 6721434"/>
                <a:gd name="connsiteY0" fmla="*/ 1555492 h 1555492"/>
                <a:gd name="connsiteX1" fmla="*/ 5997039 w 6721434"/>
                <a:gd name="connsiteY1" fmla="*/ 427337 h 1555492"/>
                <a:gd name="connsiteX2" fmla="*/ 3883231 w 6721434"/>
                <a:gd name="connsiteY2" fmla="*/ 71077 h 1555492"/>
                <a:gd name="connsiteX3" fmla="*/ 760021 w 6721434"/>
                <a:gd name="connsiteY3" fmla="*/ 71077 h 1555492"/>
                <a:gd name="connsiteX4" fmla="*/ 0 w 6721434"/>
                <a:gd name="connsiteY4" fmla="*/ 819222 h 1555492"/>
                <a:gd name="connsiteX0" fmla="*/ 6555180 w 6555180"/>
                <a:gd name="connsiteY0" fmla="*/ 1547160 h 1547160"/>
                <a:gd name="connsiteX1" fmla="*/ 5830785 w 6555180"/>
                <a:gd name="connsiteY1" fmla="*/ 419005 h 1547160"/>
                <a:gd name="connsiteX2" fmla="*/ 3716977 w 6555180"/>
                <a:gd name="connsiteY2" fmla="*/ 62745 h 1547160"/>
                <a:gd name="connsiteX3" fmla="*/ 593767 w 6555180"/>
                <a:gd name="connsiteY3" fmla="*/ 62745 h 1547160"/>
                <a:gd name="connsiteX4" fmla="*/ 0 w 6555180"/>
                <a:gd name="connsiteY4" fmla="*/ 692136 h 1547160"/>
                <a:gd name="connsiteX0" fmla="*/ 6555180 w 6555180"/>
                <a:gd name="connsiteY0" fmla="*/ 1547160 h 1547160"/>
                <a:gd name="connsiteX1" fmla="*/ 5830785 w 6555180"/>
                <a:gd name="connsiteY1" fmla="*/ 419005 h 1547160"/>
                <a:gd name="connsiteX2" fmla="*/ 3716977 w 6555180"/>
                <a:gd name="connsiteY2" fmla="*/ 62745 h 1547160"/>
                <a:gd name="connsiteX3" fmla="*/ 593767 w 6555180"/>
                <a:gd name="connsiteY3" fmla="*/ 62745 h 1547160"/>
                <a:gd name="connsiteX4" fmla="*/ 0 w 6555180"/>
                <a:gd name="connsiteY4" fmla="*/ 692136 h 1547160"/>
                <a:gd name="connsiteX0" fmla="*/ 6555180 w 6555180"/>
                <a:gd name="connsiteY0" fmla="*/ 1550473 h 1550473"/>
                <a:gd name="connsiteX1" fmla="*/ 5830785 w 6555180"/>
                <a:gd name="connsiteY1" fmla="*/ 422318 h 1550473"/>
                <a:gd name="connsiteX2" fmla="*/ 3716977 w 6555180"/>
                <a:gd name="connsiteY2" fmla="*/ 66058 h 1550473"/>
                <a:gd name="connsiteX3" fmla="*/ 593767 w 6555180"/>
                <a:gd name="connsiteY3" fmla="*/ 66058 h 1550473"/>
                <a:gd name="connsiteX4" fmla="*/ 0 w 6555180"/>
                <a:gd name="connsiteY4" fmla="*/ 742951 h 1550473"/>
                <a:gd name="connsiteX0" fmla="*/ 6555180 w 6555180"/>
                <a:gd name="connsiteY0" fmla="*/ 1550473 h 1550473"/>
                <a:gd name="connsiteX1" fmla="*/ 5830785 w 6555180"/>
                <a:gd name="connsiteY1" fmla="*/ 422318 h 1550473"/>
                <a:gd name="connsiteX2" fmla="*/ 3716977 w 6555180"/>
                <a:gd name="connsiteY2" fmla="*/ 66058 h 1550473"/>
                <a:gd name="connsiteX3" fmla="*/ 593767 w 6555180"/>
                <a:gd name="connsiteY3" fmla="*/ 66058 h 1550473"/>
                <a:gd name="connsiteX4" fmla="*/ 0 w 6555180"/>
                <a:gd name="connsiteY4" fmla="*/ 742951 h 1550473"/>
                <a:gd name="connsiteX0" fmla="*/ 6555180 w 6555180"/>
                <a:gd name="connsiteY0" fmla="*/ 1558517 h 1558517"/>
                <a:gd name="connsiteX1" fmla="*/ 5830785 w 6555180"/>
                <a:gd name="connsiteY1" fmla="*/ 430362 h 1558517"/>
                <a:gd name="connsiteX2" fmla="*/ 3716977 w 6555180"/>
                <a:gd name="connsiteY2" fmla="*/ 74102 h 1558517"/>
                <a:gd name="connsiteX3" fmla="*/ 1246910 w 6555180"/>
                <a:gd name="connsiteY3" fmla="*/ 62227 h 1558517"/>
                <a:gd name="connsiteX4" fmla="*/ 0 w 6555180"/>
                <a:gd name="connsiteY4" fmla="*/ 750995 h 1558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5180" h="1558517">
                  <a:moveTo>
                    <a:pt x="6555180" y="1558517"/>
                  </a:moveTo>
                  <a:cubicBezTo>
                    <a:pt x="6429499" y="1118140"/>
                    <a:pt x="6303819" y="677764"/>
                    <a:pt x="5830785" y="430362"/>
                  </a:cubicBezTo>
                  <a:cubicBezTo>
                    <a:pt x="5357751" y="182960"/>
                    <a:pt x="4480956" y="135458"/>
                    <a:pt x="3716977" y="74102"/>
                  </a:cubicBezTo>
                  <a:cubicBezTo>
                    <a:pt x="2952998" y="12746"/>
                    <a:pt x="1866406" y="-50588"/>
                    <a:pt x="1246910" y="62227"/>
                  </a:cubicBezTo>
                  <a:cubicBezTo>
                    <a:pt x="627414" y="175042"/>
                    <a:pt x="114795" y="418487"/>
                    <a:pt x="0" y="750995"/>
                  </a:cubicBezTo>
                </a:path>
              </a:pathLst>
            </a:custGeom>
            <a:ln w="57150">
              <a:solidFill>
                <a:srgbClr val="003399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2" name="Volný tvar 31"/>
            <p:cNvSpPr/>
            <p:nvPr/>
          </p:nvSpPr>
          <p:spPr>
            <a:xfrm rot="21341363" flipV="1">
              <a:off x="2075565" y="5986966"/>
              <a:ext cx="5650995" cy="720080"/>
            </a:xfrm>
            <a:custGeom>
              <a:avLst/>
              <a:gdLst>
                <a:gd name="connsiteX0" fmla="*/ 6721434 w 6721434"/>
                <a:gd name="connsiteY0" fmla="*/ 1490447 h 1490447"/>
                <a:gd name="connsiteX1" fmla="*/ 5997039 w 6721434"/>
                <a:gd name="connsiteY1" fmla="*/ 362292 h 1490447"/>
                <a:gd name="connsiteX2" fmla="*/ 3883231 w 6721434"/>
                <a:gd name="connsiteY2" fmla="*/ 6032 h 1490447"/>
                <a:gd name="connsiteX3" fmla="*/ 926275 w 6721434"/>
                <a:gd name="connsiteY3" fmla="*/ 184162 h 1490447"/>
                <a:gd name="connsiteX4" fmla="*/ 0 w 6721434"/>
                <a:gd name="connsiteY4" fmla="*/ 754177 h 1490447"/>
                <a:gd name="connsiteX0" fmla="*/ 6721434 w 6721434"/>
                <a:gd name="connsiteY0" fmla="*/ 1555492 h 1555492"/>
                <a:gd name="connsiteX1" fmla="*/ 5997039 w 6721434"/>
                <a:gd name="connsiteY1" fmla="*/ 427337 h 1555492"/>
                <a:gd name="connsiteX2" fmla="*/ 3883231 w 6721434"/>
                <a:gd name="connsiteY2" fmla="*/ 71077 h 1555492"/>
                <a:gd name="connsiteX3" fmla="*/ 760021 w 6721434"/>
                <a:gd name="connsiteY3" fmla="*/ 71077 h 1555492"/>
                <a:gd name="connsiteX4" fmla="*/ 0 w 6721434"/>
                <a:gd name="connsiteY4" fmla="*/ 819222 h 1555492"/>
                <a:gd name="connsiteX0" fmla="*/ 6555180 w 6555180"/>
                <a:gd name="connsiteY0" fmla="*/ 1547160 h 1547160"/>
                <a:gd name="connsiteX1" fmla="*/ 5830785 w 6555180"/>
                <a:gd name="connsiteY1" fmla="*/ 419005 h 1547160"/>
                <a:gd name="connsiteX2" fmla="*/ 3716977 w 6555180"/>
                <a:gd name="connsiteY2" fmla="*/ 62745 h 1547160"/>
                <a:gd name="connsiteX3" fmla="*/ 593767 w 6555180"/>
                <a:gd name="connsiteY3" fmla="*/ 62745 h 1547160"/>
                <a:gd name="connsiteX4" fmla="*/ 0 w 6555180"/>
                <a:gd name="connsiteY4" fmla="*/ 692136 h 1547160"/>
                <a:gd name="connsiteX0" fmla="*/ 6555180 w 6555180"/>
                <a:gd name="connsiteY0" fmla="*/ 1547160 h 1547160"/>
                <a:gd name="connsiteX1" fmla="*/ 5830785 w 6555180"/>
                <a:gd name="connsiteY1" fmla="*/ 419005 h 1547160"/>
                <a:gd name="connsiteX2" fmla="*/ 3716977 w 6555180"/>
                <a:gd name="connsiteY2" fmla="*/ 62745 h 1547160"/>
                <a:gd name="connsiteX3" fmla="*/ 593767 w 6555180"/>
                <a:gd name="connsiteY3" fmla="*/ 62745 h 1547160"/>
                <a:gd name="connsiteX4" fmla="*/ 0 w 6555180"/>
                <a:gd name="connsiteY4" fmla="*/ 692136 h 1547160"/>
                <a:gd name="connsiteX0" fmla="*/ 6555180 w 6555180"/>
                <a:gd name="connsiteY0" fmla="*/ 1550473 h 1550473"/>
                <a:gd name="connsiteX1" fmla="*/ 5830785 w 6555180"/>
                <a:gd name="connsiteY1" fmla="*/ 422318 h 1550473"/>
                <a:gd name="connsiteX2" fmla="*/ 3716977 w 6555180"/>
                <a:gd name="connsiteY2" fmla="*/ 66058 h 1550473"/>
                <a:gd name="connsiteX3" fmla="*/ 593767 w 6555180"/>
                <a:gd name="connsiteY3" fmla="*/ 66058 h 1550473"/>
                <a:gd name="connsiteX4" fmla="*/ 0 w 6555180"/>
                <a:gd name="connsiteY4" fmla="*/ 742951 h 1550473"/>
                <a:gd name="connsiteX0" fmla="*/ 6555180 w 6555180"/>
                <a:gd name="connsiteY0" fmla="*/ 1550473 h 1550473"/>
                <a:gd name="connsiteX1" fmla="*/ 5830785 w 6555180"/>
                <a:gd name="connsiteY1" fmla="*/ 422318 h 1550473"/>
                <a:gd name="connsiteX2" fmla="*/ 3716977 w 6555180"/>
                <a:gd name="connsiteY2" fmla="*/ 66058 h 1550473"/>
                <a:gd name="connsiteX3" fmla="*/ 593767 w 6555180"/>
                <a:gd name="connsiteY3" fmla="*/ 66058 h 1550473"/>
                <a:gd name="connsiteX4" fmla="*/ 0 w 6555180"/>
                <a:gd name="connsiteY4" fmla="*/ 742951 h 1550473"/>
                <a:gd name="connsiteX0" fmla="*/ 6555180 w 6555180"/>
                <a:gd name="connsiteY0" fmla="*/ 1558517 h 1558517"/>
                <a:gd name="connsiteX1" fmla="*/ 5830785 w 6555180"/>
                <a:gd name="connsiteY1" fmla="*/ 430362 h 1558517"/>
                <a:gd name="connsiteX2" fmla="*/ 3716977 w 6555180"/>
                <a:gd name="connsiteY2" fmla="*/ 74102 h 1558517"/>
                <a:gd name="connsiteX3" fmla="*/ 1246910 w 6555180"/>
                <a:gd name="connsiteY3" fmla="*/ 62227 h 1558517"/>
                <a:gd name="connsiteX4" fmla="*/ 0 w 6555180"/>
                <a:gd name="connsiteY4" fmla="*/ 750995 h 1558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5180" h="1558517">
                  <a:moveTo>
                    <a:pt x="6555180" y="1558517"/>
                  </a:moveTo>
                  <a:cubicBezTo>
                    <a:pt x="6429499" y="1118140"/>
                    <a:pt x="6303819" y="677764"/>
                    <a:pt x="5830785" y="430362"/>
                  </a:cubicBezTo>
                  <a:cubicBezTo>
                    <a:pt x="5357751" y="182960"/>
                    <a:pt x="4480956" y="135458"/>
                    <a:pt x="3716977" y="74102"/>
                  </a:cubicBezTo>
                  <a:cubicBezTo>
                    <a:pt x="2952998" y="12746"/>
                    <a:pt x="1866406" y="-50588"/>
                    <a:pt x="1246910" y="62227"/>
                  </a:cubicBezTo>
                  <a:cubicBezTo>
                    <a:pt x="627414" y="175042"/>
                    <a:pt x="114795" y="418487"/>
                    <a:pt x="0" y="750995"/>
                  </a:cubicBezTo>
                </a:path>
              </a:pathLst>
            </a:custGeom>
            <a:ln w="57150">
              <a:solidFill>
                <a:srgbClr val="003399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105132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Obdélník 36"/>
          <p:cNvSpPr/>
          <p:nvPr/>
        </p:nvSpPr>
        <p:spPr>
          <a:xfrm>
            <a:off x="107504" y="989439"/>
            <a:ext cx="9036496" cy="2799601"/>
          </a:xfrm>
          <a:prstGeom prst="rect">
            <a:avLst/>
          </a:prstGeom>
          <a:solidFill>
            <a:srgbClr val="FFFF99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4" name="Obdélník 53"/>
          <p:cNvSpPr/>
          <p:nvPr/>
        </p:nvSpPr>
        <p:spPr>
          <a:xfrm>
            <a:off x="107504" y="3789040"/>
            <a:ext cx="8928992" cy="28803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5" name="TextovéPole 54"/>
          <p:cNvSpPr txBox="1"/>
          <p:nvPr/>
        </p:nvSpPr>
        <p:spPr>
          <a:xfrm>
            <a:off x="1619672" y="1270501"/>
            <a:ext cx="5256584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cs-CZ" sz="2000" b="1" dirty="0"/>
              <a:t>p</a:t>
            </a:r>
            <a:r>
              <a:rPr lang="cs-CZ" sz="2000" b="1" dirty="0" smtClean="0"/>
              <a:t>eriferní (cévní, sympatická) větev baroreflexu</a:t>
            </a:r>
            <a:endParaRPr lang="cs-CZ" sz="2000" dirty="0"/>
          </a:p>
        </p:txBody>
      </p:sp>
      <p:sp>
        <p:nvSpPr>
          <p:cNvPr id="56" name="TextovéPole 55"/>
          <p:cNvSpPr txBox="1"/>
          <p:nvPr/>
        </p:nvSpPr>
        <p:spPr>
          <a:xfrm>
            <a:off x="2123728" y="5909210"/>
            <a:ext cx="5256584" cy="400110"/>
          </a:xfrm>
          <a:prstGeom prst="rect">
            <a:avLst/>
          </a:prstGeom>
          <a:solidFill>
            <a:srgbClr val="003399"/>
          </a:solidFill>
        </p:spPr>
        <p:txBody>
          <a:bodyPr wrap="square" rtlCol="0">
            <a:spAutoFit/>
          </a:bodyPr>
          <a:lstStyle/>
          <a:p>
            <a:r>
              <a:rPr lang="cs-CZ" sz="2000" b="1" dirty="0" smtClean="0">
                <a:solidFill>
                  <a:schemeClr val="bg1"/>
                </a:solidFill>
              </a:rPr>
              <a:t>srdeční (parasympatická) větev baroreflexu</a:t>
            </a:r>
            <a:endParaRPr lang="cs-CZ" sz="2000" dirty="0">
              <a:solidFill>
                <a:schemeClr val="bg1"/>
              </a:solidFill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611560" y="404664"/>
            <a:ext cx="8280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smtClean="0"/>
              <a:t>Baroreflex</a:t>
            </a:r>
          </a:p>
        </p:txBody>
      </p:sp>
      <p:grpSp>
        <p:nvGrpSpPr>
          <p:cNvPr id="19" name="Skupina 18"/>
          <p:cNvGrpSpPr/>
          <p:nvPr/>
        </p:nvGrpSpPr>
        <p:grpSpPr>
          <a:xfrm>
            <a:off x="377131" y="1844824"/>
            <a:ext cx="8731373" cy="3537586"/>
            <a:chOff x="377131" y="3169460"/>
            <a:chExt cx="8731373" cy="3537586"/>
          </a:xfrm>
        </p:grpSpPr>
        <p:sp>
          <p:nvSpPr>
            <p:cNvPr id="20" name="TextovéPole 19"/>
            <p:cNvSpPr txBox="1"/>
            <p:nvPr/>
          </p:nvSpPr>
          <p:spPr>
            <a:xfrm>
              <a:off x="500649" y="5323296"/>
              <a:ext cx="2684794" cy="1200329"/>
            </a:xfrm>
            <a:prstGeom prst="rect">
              <a:avLst/>
            </a:prstGeom>
            <a:solidFill>
              <a:srgbClr val="0000CC"/>
            </a:solidFill>
          </p:spPr>
          <p:txBody>
            <a:bodyPr wrap="square" rtlCol="0">
              <a:spAutoFit/>
            </a:bodyPr>
            <a:lstStyle/>
            <a:p>
              <a:r>
                <a:rPr lang="cs-CZ" b="1" dirty="0" smtClean="0">
                  <a:solidFill>
                    <a:schemeClr val="bg1"/>
                  </a:solidFill>
                </a:rPr>
                <a:t>srdce</a:t>
              </a:r>
            </a:p>
            <a:p>
              <a:r>
                <a:rPr lang="cs-CZ" dirty="0" smtClean="0">
                  <a:solidFill>
                    <a:schemeClr val="bg1"/>
                  </a:solidFill>
                </a:rPr>
                <a:t>signál: srdeční frekvence</a:t>
              </a:r>
            </a:p>
            <a:p>
              <a:endParaRPr lang="cs-CZ" dirty="0">
                <a:solidFill>
                  <a:schemeClr val="bg1"/>
                </a:solidFill>
              </a:endParaRPr>
            </a:p>
            <a:p>
              <a:endParaRPr lang="cs-CZ" dirty="0">
                <a:solidFill>
                  <a:schemeClr val="bg1"/>
                </a:solidFill>
              </a:endParaRPr>
            </a:p>
          </p:txBody>
        </p:sp>
        <p:sp>
          <p:nvSpPr>
            <p:cNvPr id="21" name="TextovéPole 20"/>
            <p:cNvSpPr txBox="1"/>
            <p:nvPr/>
          </p:nvSpPr>
          <p:spPr>
            <a:xfrm>
              <a:off x="3473475" y="4604957"/>
              <a:ext cx="2376264" cy="646331"/>
            </a:xfrm>
            <a:prstGeom prst="rect">
              <a:avLst/>
            </a:prstGeom>
            <a:solidFill>
              <a:srgbClr val="FF0000"/>
            </a:solidFill>
          </p:spPr>
          <p:txBody>
            <a:bodyPr wrap="square" rtlCol="0">
              <a:spAutoFit/>
            </a:bodyPr>
            <a:lstStyle/>
            <a:p>
              <a:r>
                <a:rPr lang="cs-CZ" b="1" dirty="0" smtClean="0"/>
                <a:t>arterie</a:t>
              </a:r>
            </a:p>
            <a:p>
              <a:r>
                <a:rPr lang="cs-CZ" dirty="0"/>
                <a:t>signál: krevní tlak</a:t>
              </a:r>
            </a:p>
          </p:txBody>
        </p:sp>
        <p:sp>
          <p:nvSpPr>
            <p:cNvPr id="22" name="TextovéPole 21"/>
            <p:cNvSpPr txBox="1"/>
            <p:nvPr/>
          </p:nvSpPr>
          <p:spPr>
            <a:xfrm>
              <a:off x="377131" y="3933056"/>
              <a:ext cx="2755984" cy="1200329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cs-CZ" b="1" dirty="0" smtClean="0"/>
                <a:t>odporové arterie</a:t>
              </a:r>
            </a:p>
            <a:p>
              <a:r>
                <a:rPr lang="cs-CZ" dirty="0" smtClean="0"/>
                <a:t>signál: periferní rezistence</a:t>
              </a:r>
            </a:p>
            <a:p>
              <a:endParaRPr lang="cs-CZ" dirty="0" smtClean="0"/>
            </a:p>
            <a:p>
              <a:endParaRPr lang="cs-CZ" dirty="0"/>
            </a:p>
          </p:txBody>
        </p:sp>
        <p:cxnSp>
          <p:nvCxnSpPr>
            <p:cNvPr id="23" name="Přímá spojnice se šipkou 22"/>
            <p:cNvCxnSpPr>
              <a:stCxn id="21" idx="3"/>
              <a:endCxn id="33" idx="1"/>
            </p:cNvCxnSpPr>
            <p:nvPr/>
          </p:nvCxnSpPr>
          <p:spPr>
            <a:xfrm>
              <a:off x="5849739" y="4928123"/>
              <a:ext cx="400294" cy="7219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Přímá spojnice se šipkou 23"/>
            <p:cNvCxnSpPr>
              <a:stCxn id="20" idx="3"/>
              <a:endCxn id="21" idx="1"/>
            </p:cNvCxnSpPr>
            <p:nvPr/>
          </p:nvCxnSpPr>
          <p:spPr>
            <a:xfrm flipV="1">
              <a:off x="3185443" y="4928123"/>
              <a:ext cx="288032" cy="99533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Přímá spojnice se šipkou 24"/>
            <p:cNvCxnSpPr>
              <a:stCxn id="22" idx="3"/>
              <a:endCxn id="21" idx="1"/>
            </p:cNvCxnSpPr>
            <p:nvPr/>
          </p:nvCxnSpPr>
          <p:spPr>
            <a:xfrm>
              <a:off x="3133115" y="4533221"/>
              <a:ext cx="340360" cy="394902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6" name="Skupina 25"/>
            <p:cNvGrpSpPr/>
            <p:nvPr/>
          </p:nvGrpSpPr>
          <p:grpSpPr>
            <a:xfrm>
              <a:off x="6250033" y="3880604"/>
              <a:ext cx="2858471" cy="2239434"/>
              <a:chOff x="-2265316" y="3880604"/>
              <a:chExt cx="2858471" cy="2239434"/>
            </a:xfrm>
          </p:grpSpPr>
          <p:sp>
            <p:nvSpPr>
              <p:cNvPr id="33" name="Obdélník 32"/>
              <p:cNvSpPr/>
              <p:nvPr/>
            </p:nvSpPr>
            <p:spPr>
              <a:xfrm>
                <a:off x="-2265316" y="3880604"/>
                <a:ext cx="2858471" cy="2239434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34" name="TextovéPole 33"/>
              <p:cNvSpPr txBox="1"/>
              <p:nvPr/>
            </p:nvSpPr>
            <p:spPr>
              <a:xfrm>
                <a:off x="-2168615" y="4144239"/>
                <a:ext cx="2684794" cy="646331"/>
              </a:xfrm>
              <a:prstGeom prst="rect">
                <a:avLst/>
              </a:prstGeom>
              <a:solidFill>
                <a:srgbClr val="FFC000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cs-CZ" b="1" dirty="0" smtClean="0"/>
                  <a:t>CNS: vazomotorické centrum</a:t>
                </a:r>
                <a:endParaRPr lang="cs-CZ" b="1" dirty="0"/>
              </a:p>
            </p:txBody>
          </p:sp>
          <p:sp>
            <p:nvSpPr>
              <p:cNvPr id="35" name="TextovéPole 34"/>
              <p:cNvSpPr txBox="1"/>
              <p:nvPr/>
            </p:nvSpPr>
            <p:spPr>
              <a:xfrm>
                <a:off x="-2167519" y="5150610"/>
                <a:ext cx="2684794" cy="646331"/>
              </a:xfrm>
              <a:prstGeom prst="rect">
                <a:avLst/>
              </a:prstGeom>
              <a:solidFill>
                <a:srgbClr val="000066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cs-CZ" b="1" dirty="0" smtClean="0">
                    <a:solidFill>
                      <a:schemeClr val="bg1"/>
                    </a:solidFill>
                  </a:rPr>
                  <a:t>CNS: kardiomotorické centrum</a:t>
                </a:r>
                <a:endParaRPr lang="cs-CZ" b="1" dirty="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36" name="Přímá spojnice se šipkou 35"/>
              <p:cNvCxnSpPr>
                <a:stCxn id="34" idx="2"/>
                <a:endCxn id="35" idx="0"/>
              </p:cNvCxnSpPr>
              <p:nvPr/>
            </p:nvCxnSpPr>
            <p:spPr>
              <a:xfrm>
                <a:off x="-826218" y="4790570"/>
                <a:ext cx="1096" cy="36004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headEnd type="arrow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7" name="TextovéPole 26"/>
            <p:cNvSpPr txBox="1"/>
            <p:nvPr/>
          </p:nvSpPr>
          <p:spPr>
            <a:xfrm>
              <a:off x="3593738" y="3364046"/>
              <a:ext cx="2326354" cy="400110"/>
            </a:xfrm>
            <a:prstGeom prst="rect">
              <a:avLst/>
            </a:prstGeom>
            <a:solidFill>
              <a:srgbClr val="6600FF"/>
            </a:solidFill>
          </p:spPr>
          <p:txBody>
            <a:bodyPr wrap="square" rtlCol="0">
              <a:spAutoFit/>
            </a:bodyPr>
            <a:lstStyle/>
            <a:p>
              <a:r>
                <a:rPr lang="cs-CZ" sz="2000" b="1" dirty="0" smtClean="0">
                  <a:solidFill>
                    <a:schemeClr val="bg1"/>
                  </a:solidFill>
                </a:rPr>
                <a:t>Příklad: baroreflex</a:t>
              </a:r>
              <a:endParaRPr lang="cs-CZ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28" name="Volný tvar 27"/>
            <p:cNvSpPr/>
            <p:nvPr/>
          </p:nvSpPr>
          <p:spPr>
            <a:xfrm>
              <a:off x="463533" y="4573529"/>
              <a:ext cx="2583180" cy="367639"/>
            </a:xfrm>
            <a:custGeom>
              <a:avLst/>
              <a:gdLst>
                <a:gd name="connsiteX0" fmla="*/ 0 w 2434590"/>
                <a:gd name="connsiteY0" fmla="*/ 10362 h 401404"/>
                <a:gd name="connsiteX1" fmla="*/ 434340 w 2434590"/>
                <a:gd name="connsiteY1" fmla="*/ 341832 h 401404"/>
                <a:gd name="connsiteX2" fmla="*/ 1062990 w 2434590"/>
                <a:gd name="connsiteY2" fmla="*/ 101802 h 401404"/>
                <a:gd name="connsiteX3" fmla="*/ 1520190 w 2434590"/>
                <a:gd name="connsiteY3" fmla="*/ 307542 h 401404"/>
                <a:gd name="connsiteX4" fmla="*/ 2023110 w 2434590"/>
                <a:gd name="connsiteY4" fmla="*/ 387552 h 401404"/>
                <a:gd name="connsiteX5" fmla="*/ 2320290 w 2434590"/>
                <a:gd name="connsiteY5" fmla="*/ 33222 h 401404"/>
                <a:gd name="connsiteX6" fmla="*/ 2434590 w 2434590"/>
                <a:gd name="connsiteY6" fmla="*/ 33222 h 401404"/>
                <a:gd name="connsiteX0" fmla="*/ 0 w 2583180"/>
                <a:gd name="connsiteY0" fmla="*/ 0 h 391042"/>
                <a:gd name="connsiteX1" fmla="*/ 434340 w 2583180"/>
                <a:gd name="connsiteY1" fmla="*/ 331470 h 391042"/>
                <a:gd name="connsiteX2" fmla="*/ 1062990 w 2583180"/>
                <a:gd name="connsiteY2" fmla="*/ 91440 h 391042"/>
                <a:gd name="connsiteX3" fmla="*/ 1520190 w 2583180"/>
                <a:gd name="connsiteY3" fmla="*/ 297180 h 391042"/>
                <a:gd name="connsiteX4" fmla="*/ 2023110 w 2583180"/>
                <a:gd name="connsiteY4" fmla="*/ 377190 h 391042"/>
                <a:gd name="connsiteX5" fmla="*/ 2320290 w 2583180"/>
                <a:gd name="connsiteY5" fmla="*/ 22860 h 391042"/>
                <a:gd name="connsiteX6" fmla="*/ 2583180 w 2583180"/>
                <a:gd name="connsiteY6" fmla="*/ 228600 h 391042"/>
                <a:gd name="connsiteX0" fmla="*/ 0 w 2583180"/>
                <a:gd name="connsiteY0" fmla="*/ 0 h 388071"/>
                <a:gd name="connsiteX1" fmla="*/ 434340 w 2583180"/>
                <a:gd name="connsiteY1" fmla="*/ 331470 h 388071"/>
                <a:gd name="connsiteX2" fmla="*/ 1062990 w 2583180"/>
                <a:gd name="connsiteY2" fmla="*/ 91440 h 388071"/>
                <a:gd name="connsiteX3" fmla="*/ 1520190 w 2583180"/>
                <a:gd name="connsiteY3" fmla="*/ 297180 h 388071"/>
                <a:gd name="connsiteX4" fmla="*/ 2023110 w 2583180"/>
                <a:gd name="connsiteY4" fmla="*/ 377190 h 388071"/>
                <a:gd name="connsiteX5" fmla="*/ 2263140 w 2583180"/>
                <a:gd name="connsiteY5" fmla="*/ 68580 h 388071"/>
                <a:gd name="connsiteX6" fmla="*/ 2583180 w 2583180"/>
                <a:gd name="connsiteY6" fmla="*/ 228600 h 388071"/>
                <a:gd name="connsiteX0" fmla="*/ 0 w 2583180"/>
                <a:gd name="connsiteY0" fmla="*/ 0 h 367639"/>
                <a:gd name="connsiteX1" fmla="*/ 434340 w 2583180"/>
                <a:gd name="connsiteY1" fmla="*/ 331470 h 367639"/>
                <a:gd name="connsiteX2" fmla="*/ 1062990 w 2583180"/>
                <a:gd name="connsiteY2" fmla="*/ 91440 h 367639"/>
                <a:gd name="connsiteX3" fmla="*/ 1520190 w 2583180"/>
                <a:gd name="connsiteY3" fmla="*/ 297180 h 367639"/>
                <a:gd name="connsiteX4" fmla="*/ 1954530 w 2583180"/>
                <a:gd name="connsiteY4" fmla="*/ 354330 h 367639"/>
                <a:gd name="connsiteX5" fmla="*/ 2263140 w 2583180"/>
                <a:gd name="connsiteY5" fmla="*/ 68580 h 367639"/>
                <a:gd name="connsiteX6" fmla="*/ 2583180 w 2583180"/>
                <a:gd name="connsiteY6" fmla="*/ 228600 h 367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83180" h="367639">
                  <a:moveTo>
                    <a:pt x="0" y="0"/>
                  </a:moveTo>
                  <a:cubicBezTo>
                    <a:pt x="128587" y="158115"/>
                    <a:pt x="257175" y="316230"/>
                    <a:pt x="434340" y="331470"/>
                  </a:cubicBezTo>
                  <a:cubicBezTo>
                    <a:pt x="611505" y="346710"/>
                    <a:pt x="882015" y="97155"/>
                    <a:pt x="1062990" y="91440"/>
                  </a:cubicBezTo>
                  <a:cubicBezTo>
                    <a:pt x="1243965" y="85725"/>
                    <a:pt x="1371600" y="253365"/>
                    <a:pt x="1520190" y="297180"/>
                  </a:cubicBezTo>
                  <a:cubicBezTo>
                    <a:pt x="1668780" y="340995"/>
                    <a:pt x="1830705" y="392430"/>
                    <a:pt x="1954530" y="354330"/>
                  </a:cubicBezTo>
                  <a:cubicBezTo>
                    <a:pt x="2078355" y="316230"/>
                    <a:pt x="2158365" y="89535"/>
                    <a:pt x="2263140" y="68580"/>
                  </a:cubicBezTo>
                  <a:cubicBezTo>
                    <a:pt x="2367915" y="47625"/>
                    <a:pt x="2545080" y="201930"/>
                    <a:pt x="2583180" y="228600"/>
                  </a:cubicBezTo>
                </a:path>
              </a:pathLst>
            </a:custGeom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9" name="Volný tvar 28"/>
            <p:cNvSpPr/>
            <p:nvPr/>
          </p:nvSpPr>
          <p:spPr>
            <a:xfrm>
              <a:off x="3568373" y="5317100"/>
              <a:ext cx="2219188" cy="723744"/>
            </a:xfrm>
            <a:custGeom>
              <a:avLst/>
              <a:gdLst>
                <a:gd name="connsiteX0" fmla="*/ 0 w 2219188"/>
                <a:gd name="connsiteY0" fmla="*/ 70181 h 758382"/>
                <a:gd name="connsiteX1" fmla="*/ 91440 w 2219188"/>
                <a:gd name="connsiteY1" fmla="*/ 321641 h 758382"/>
                <a:gd name="connsiteX2" fmla="*/ 137160 w 2219188"/>
                <a:gd name="connsiteY2" fmla="*/ 150191 h 758382"/>
                <a:gd name="connsiteX3" fmla="*/ 240030 w 2219188"/>
                <a:gd name="connsiteY3" fmla="*/ 435941 h 758382"/>
                <a:gd name="connsiteX4" fmla="*/ 365760 w 2219188"/>
                <a:gd name="connsiteY4" fmla="*/ 310211 h 758382"/>
                <a:gd name="connsiteX5" fmla="*/ 514350 w 2219188"/>
                <a:gd name="connsiteY5" fmla="*/ 641681 h 758382"/>
                <a:gd name="connsiteX6" fmla="*/ 662940 w 2219188"/>
                <a:gd name="connsiteY6" fmla="*/ 470231 h 758382"/>
                <a:gd name="connsiteX7" fmla="*/ 731520 w 2219188"/>
                <a:gd name="connsiteY7" fmla="*/ 607391 h 758382"/>
                <a:gd name="connsiteX8" fmla="*/ 845820 w 2219188"/>
                <a:gd name="connsiteY8" fmla="*/ 264491 h 758382"/>
                <a:gd name="connsiteX9" fmla="*/ 937260 w 2219188"/>
                <a:gd name="connsiteY9" fmla="*/ 401651 h 758382"/>
                <a:gd name="connsiteX10" fmla="*/ 982980 w 2219188"/>
                <a:gd name="connsiteY10" fmla="*/ 1601 h 758382"/>
                <a:gd name="connsiteX11" fmla="*/ 1211580 w 2219188"/>
                <a:gd name="connsiteY11" fmla="*/ 253061 h 758382"/>
                <a:gd name="connsiteX12" fmla="*/ 1291590 w 2219188"/>
                <a:gd name="connsiteY12" fmla="*/ 35891 h 758382"/>
                <a:gd name="connsiteX13" fmla="*/ 1474470 w 2219188"/>
                <a:gd name="connsiteY13" fmla="*/ 298781 h 758382"/>
                <a:gd name="connsiteX14" fmla="*/ 1554480 w 2219188"/>
                <a:gd name="connsiteY14" fmla="*/ 253061 h 758382"/>
                <a:gd name="connsiteX15" fmla="*/ 1600200 w 2219188"/>
                <a:gd name="connsiteY15" fmla="*/ 481661 h 758382"/>
                <a:gd name="connsiteX16" fmla="*/ 1691640 w 2219188"/>
                <a:gd name="connsiteY16" fmla="*/ 344501 h 758382"/>
                <a:gd name="connsiteX17" fmla="*/ 1851660 w 2219188"/>
                <a:gd name="connsiteY17" fmla="*/ 721691 h 758382"/>
                <a:gd name="connsiteX18" fmla="*/ 2034540 w 2219188"/>
                <a:gd name="connsiteY18" fmla="*/ 710261 h 758382"/>
                <a:gd name="connsiteX19" fmla="*/ 2068830 w 2219188"/>
                <a:gd name="connsiteY19" fmla="*/ 424511 h 758382"/>
                <a:gd name="connsiteX20" fmla="*/ 2205990 w 2219188"/>
                <a:gd name="connsiteY20" fmla="*/ 538811 h 758382"/>
                <a:gd name="connsiteX21" fmla="*/ 2205990 w 2219188"/>
                <a:gd name="connsiteY21" fmla="*/ 253061 h 758382"/>
                <a:gd name="connsiteX0" fmla="*/ 0 w 2219188"/>
                <a:gd name="connsiteY0" fmla="*/ 70181 h 723744"/>
                <a:gd name="connsiteX1" fmla="*/ 91440 w 2219188"/>
                <a:gd name="connsiteY1" fmla="*/ 321641 h 723744"/>
                <a:gd name="connsiteX2" fmla="*/ 137160 w 2219188"/>
                <a:gd name="connsiteY2" fmla="*/ 150191 h 723744"/>
                <a:gd name="connsiteX3" fmla="*/ 240030 w 2219188"/>
                <a:gd name="connsiteY3" fmla="*/ 435941 h 723744"/>
                <a:gd name="connsiteX4" fmla="*/ 365760 w 2219188"/>
                <a:gd name="connsiteY4" fmla="*/ 310211 h 723744"/>
                <a:gd name="connsiteX5" fmla="*/ 514350 w 2219188"/>
                <a:gd name="connsiteY5" fmla="*/ 641681 h 723744"/>
                <a:gd name="connsiteX6" fmla="*/ 662940 w 2219188"/>
                <a:gd name="connsiteY6" fmla="*/ 470231 h 723744"/>
                <a:gd name="connsiteX7" fmla="*/ 731520 w 2219188"/>
                <a:gd name="connsiteY7" fmla="*/ 607391 h 723744"/>
                <a:gd name="connsiteX8" fmla="*/ 845820 w 2219188"/>
                <a:gd name="connsiteY8" fmla="*/ 264491 h 723744"/>
                <a:gd name="connsiteX9" fmla="*/ 937260 w 2219188"/>
                <a:gd name="connsiteY9" fmla="*/ 401651 h 723744"/>
                <a:gd name="connsiteX10" fmla="*/ 982980 w 2219188"/>
                <a:gd name="connsiteY10" fmla="*/ 1601 h 723744"/>
                <a:gd name="connsiteX11" fmla="*/ 1211580 w 2219188"/>
                <a:gd name="connsiteY11" fmla="*/ 253061 h 723744"/>
                <a:gd name="connsiteX12" fmla="*/ 1291590 w 2219188"/>
                <a:gd name="connsiteY12" fmla="*/ 35891 h 723744"/>
                <a:gd name="connsiteX13" fmla="*/ 1474470 w 2219188"/>
                <a:gd name="connsiteY13" fmla="*/ 298781 h 723744"/>
                <a:gd name="connsiteX14" fmla="*/ 1554480 w 2219188"/>
                <a:gd name="connsiteY14" fmla="*/ 253061 h 723744"/>
                <a:gd name="connsiteX15" fmla="*/ 1600200 w 2219188"/>
                <a:gd name="connsiteY15" fmla="*/ 481661 h 723744"/>
                <a:gd name="connsiteX16" fmla="*/ 1691640 w 2219188"/>
                <a:gd name="connsiteY16" fmla="*/ 344501 h 723744"/>
                <a:gd name="connsiteX17" fmla="*/ 1851660 w 2219188"/>
                <a:gd name="connsiteY17" fmla="*/ 721691 h 723744"/>
                <a:gd name="connsiteX18" fmla="*/ 1908810 w 2219188"/>
                <a:gd name="connsiteY18" fmla="*/ 504521 h 723744"/>
                <a:gd name="connsiteX19" fmla="*/ 2034540 w 2219188"/>
                <a:gd name="connsiteY19" fmla="*/ 710261 h 723744"/>
                <a:gd name="connsiteX20" fmla="*/ 2068830 w 2219188"/>
                <a:gd name="connsiteY20" fmla="*/ 424511 h 723744"/>
                <a:gd name="connsiteX21" fmla="*/ 2205990 w 2219188"/>
                <a:gd name="connsiteY21" fmla="*/ 538811 h 723744"/>
                <a:gd name="connsiteX22" fmla="*/ 2205990 w 2219188"/>
                <a:gd name="connsiteY22" fmla="*/ 253061 h 723744"/>
                <a:gd name="connsiteX0" fmla="*/ 0 w 2219188"/>
                <a:gd name="connsiteY0" fmla="*/ 70181 h 723744"/>
                <a:gd name="connsiteX1" fmla="*/ 91440 w 2219188"/>
                <a:gd name="connsiteY1" fmla="*/ 321641 h 723744"/>
                <a:gd name="connsiteX2" fmla="*/ 137160 w 2219188"/>
                <a:gd name="connsiteY2" fmla="*/ 150191 h 723744"/>
                <a:gd name="connsiteX3" fmla="*/ 240030 w 2219188"/>
                <a:gd name="connsiteY3" fmla="*/ 435941 h 723744"/>
                <a:gd name="connsiteX4" fmla="*/ 365760 w 2219188"/>
                <a:gd name="connsiteY4" fmla="*/ 310211 h 723744"/>
                <a:gd name="connsiteX5" fmla="*/ 514350 w 2219188"/>
                <a:gd name="connsiteY5" fmla="*/ 641681 h 723744"/>
                <a:gd name="connsiteX6" fmla="*/ 662940 w 2219188"/>
                <a:gd name="connsiteY6" fmla="*/ 470231 h 723744"/>
                <a:gd name="connsiteX7" fmla="*/ 731520 w 2219188"/>
                <a:gd name="connsiteY7" fmla="*/ 607391 h 723744"/>
                <a:gd name="connsiteX8" fmla="*/ 845820 w 2219188"/>
                <a:gd name="connsiteY8" fmla="*/ 264491 h 723744"/>
                <a:gd name="connsiteX9" fmla="*/ 937260 w 2219188"/>
                <a:gd name="connsiteY9" fmla="*/ 401651 h 723744"/>
                <a:gd name="connsiteX10" fmla="*/ 1017270 w 2219188"/>
                <a:gd name="connsiteY10" fmla="*/ 1601 h 723744"/>
                <a:gd name="connsiteX11" fmla="*/ 1211580 w 2219188"/>
                <a:gd name="connsiteY11" fmla="*/ 253061 h 723744"/>
                <a:gd name="connsiteX12" fmla="*/ 1291590 w 2219188"/>
                <a:gd name="connsiteY12" fmla="*/ 35891 h 723744"/>
                <a:gd name="connsiteX13" fmla="*/ 1474470 w 2219188"/>
                <a:gd name="connsiteY13" fmla="*/ 298781 h 723744"/>
                <a:gd name="connsiteX14" fmla="*/ 1554480 w 2219188"/>
                <a:gd name="connsiteY14" fmla="*/ 253061 h 723744"/>
                <a:gd name="connsiteX15" fmla="*/ 1600200 w 2219188"/>
                <a:gd name="connsiteY15" fmla="*/ 481661 h 723744"/>
                <a:gd name="connsiteX16" fmla="*/ 1691640 w 2219188"/>
                <a:gd name="connsiteY16" fmla="*/ 344501 h 723744"/>
                <a:gd name="connsiteX17" fmla="*/ 1851660 w 2219188"/>
                <a:gd name="connsiteY17" fmla="*/ 721691 h 723744"/>
                <a:gd name="connsiteX18" fmla="*/ 1908810 w 2219188"/>
                <a:gd name="connsiteY18" fmla="*/ 504521 h 723744"/>
                <a:gd name="connsiteX19" fmla="*/ 2034540 w 2219188"/>
                <a:gd name="connsiteY19" fmla="*/ 710261 h 723744"/>
                <a:gd name="connsiteX20" fmla="*/ 2068830 w 2219188"/>
                <a:gd name="connsiteY20" fmla="*/ 424511 h 723744"/>
                <a:gd name="connsiteX21" fmla="*/ 2205990 w 2219188"/>
                <a:gd name="connsiteY21" fmla="*/ 538811 h 723744"/>
                <a:gd name="connsiteX22" fmla="*/ 2205990 w 2219188"/>
                <a:gd name="connsiteY22" fmla="*/ 253061 h 723744"/>
                <a:gd name="connsiteX0" fmla="*/ 0 w 2219188"/>
                <a:gd name="connsiteY0" fmla="*/ 70181 h 723744"/>
                <a:gd name="connsiteX1" fmla="*/ 91440 w 2219188"/>
                <a:gd name="connsiteY1" fmla="*/ 321641 h 723744"/>
                <a:gd name="connsiteX2" fmla="*/ 137160 w 2219188"/>
                <a:gd name="connsiteY2" fmla="*/ 150191 h 723744"/>
                <a:gd name="connsiteX3" fmla="*/ 240030 w 2219188"/>
                <a:gd name="connsiteY3" fmla="*/ 435941 h 723744"/>
                <a:gd name="connsiteX4" fmla="*/ 365760 w 2219188"/>
                <a:gd name="connsiteY4" fmla="*/ 310211 h 723744"/>
                <a:gd name="connsiteX5" fmla="*/ 514350 w 2219188"/>
                <a:gd name="connsiteY5" fmla="*/ 641681 h 723744"/>
                <a:gd name="connsiteX6" fmla="*/ 594360 w 2219188"/>
                <a:gd name="connsiteY6" fmla="*/ 470231 h 723744"/>
                <a:gd name="connsiteX7" fmla="*/ 731520 w 2219188"/>
                <a:gd name="connsiteY7" fmla="*/ 607391 h 723744"/>
                <a:gd name="connsiteX8" fmla="*/ 845820 w 2219188"/>
                <a:gd name="connsiteY8" fmla="*/ 264491 h 723744"/>
                <a:gd name="connsiteX9" fmla="*/ 937260 w 2219188"/>
                <a:gd name="connsiteY9" fmla="*/ 401651 h 723744"/>
                <a:gd name="connsiteX10" fmla="*/ 1017270 w 2219188"/>
                <a:gd name="connsiteY10" fmla="*/ 1601 h 723744"/>
                <a:gd name="connsiteX11" fmla="*/ 1211580 w 2219188"/>
                <a:gd name="connsiteY11" fmla="*/ 253061 h 723744"/>
                <a:gd name="connsiteX12" fmla="*/ 1291590 w 2219188"/>
                <a:gd name="connsiteY12" fmla="*/ 35891 h 723744"/>
                <a:gd name="connsiteX13" fmla="*/ 1474470 w 2219188"/>
                <a:gd name="connsiteY13" fmla="*/ 298781 h 723744"/>
                <a:gd name="connsiteX14" fmla="*/ 1554480 w 2219188"/>
                <a:gd name="connsiteY14" fmla="*/ 253061 h 723744"/>
                <a:gd name="connsiteX15" fmla="*/ 1600200 w 2219188"/>
                <a:gd name="connsiteY15" fmla="*/ 481661 h 723744"/>
                <a:gd name="connsiteX16" fmla="*/ 1691640 w 2219188"/>
                <a:gd name="connsiteY16" fmla="*/ 344501 h 723744"/>
                <a:gd name="connsiteX17" fmla="*/ 1851660 w 2219188"/>
                <a:gd name="connsiteY17" fmla="*/ 721691 h 723744"/>
                <a:gd name="connsiteX18" fmla="*/ 1908810 w 2219188"/>
                <a:gd name="connsiteY18" fmla="*/ 504521 h 723744"/>
                <a:gd name="connsiteX19" fmla="*/ 2034540 w 2219188"/>
                <a:gd name="connsiteY19" fmla="*/ 710261 h 723744"/>
                <a:gd name="connsiteX20" fmla="*/ 2068830 w 2219188"/>
                <a:gd name="connsiteY20" fmla="*/ 424511 h 723744"/>
                <a:gd name="connsiteX21" fmla="*/ 2205990 w 2219188"/>
                <a:gd name="connsiteY21" fmla="*/ 538811 h 723744"/>
                <a:gd name="connsiteX22" fmla="*/ 2205990 w 2219188"/>
                <a:gd name="connsiteY22" fmla="*/ 253061 h 723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219188" h="723744">
                  <a:moveTo>
                    <a:pt x="0" y="70181"/>
                  </a:moveTo>
                  <a:cubicBezTo>
                    <a:pt x="34290" y="189243"/>
                    <a:pt x="68580" y="308306"/>
                    <a:pt x="91440" y="321641"/>
                  </a:cubicBezTo>
                  <a:cubicBezTo>
                    <a:pt x="114300" y="334976"/>
                    <a:pt x="112395" y="131141"/>
                    <a:pt x="137160" y="150191"/>
                  </a:cubicBezTo>
                  <a:cubicBezTo>
                    <a:pt x="161925" y="169241"/>
                    <a:pt x="201930" y="409271"/>
                    <a:pt x="240030" y="435941"/>
                  </a:cubicBezTo>
                  <a:cubicBezTo>
                    <a:pt x="278130" y="462611"/>
                    <a:pt x="320040" y="275921"/>
                    <a:pt x="365760" y="310211"/>
                  </a:cubicBezTo>
                  <a:cubicBezTo>
                    <a:pt x="411480" y="344501"/>
                    <a:pt x="476250" y="615011"/>
                    <a:pt x="514350" y="641681"/>
                  </a:cubicBezTo>
                  <a:cubicBezTo>
                    <a:pt x="552450" y="668351"/>
                    <a:pt x="558165" y="475946"/>
                    <a:pt x="594360" y="470231"/>
                  </a:cubicBezTo>
                  <a:cubicBezTo>
                    <a:pt x="630555" y="464516"/>
                    <a:pt x="689610" y="641681"/>
                    <a:pt x="731520" y="607391"/>
                  </a:cubicBezTo>
                  <a:cubicBezTo>
                    <a:pt x="773430" y="573101"/>
                    <a:pt x="811530" y="298781"/>
                    <a:pt x="845820" y="264491"/>
                  </a:cubicBezTo>
                  <a:cubicBezTo>
                    <a:pt x="880110" y="230201"/>
                    <a:pt x="908685" y="445466"/>
                    <a:pt x="937260" y="401651"/>
                  </a:cubicBezTo>
                  <a:cubicBezTo>
                    <a:pt x="965835" y="357836"/>
                    <a:pt x="971550" y="26366"/>
                    <a:pt x="1017270" y="1601"/>
                  </a:cubicBezTo>
                  <a:cubicBezTo>
                    <a:pt x="1062990" y="-23164"/>
                    <a:pt x="1165860" y="247346"/>
                    <a:pt x="1211580" y="253061"/>
                  </a:cubicBezTo>
                  <a:cubicBezTo>
                    <a:pt x="1257300" y="258776"/>
                    <a:pt x="1247775" y="28271"/>
                    <a:pt x="1291590" y="35891"/>
                  </a:cubicBezTo>
                  <a:cubicBezTo>
                    <a:pt x="1335405" y="43511"/>
                    <a:pt x="1430655" y="262586"/>
                    <a:pt x="1474470" y="298781"/>
                  </a:cubicBezTo>
                  <a:cubicBezTo>
                    <a:pt x="1518285" y="334976"/>
                    <a:pt x="1533525" y="222581"/>
                    <a:pt x="1554480" y="253061"/>
                  </a:cubicBezTo>
                  <a:cubicBezTo>
                    <a:pt x="1575435" y="283541"/>
                    <a:pt x="1577340" y="466421"/>
                    <a:pt x="1600200" y="481661"/>
                  </a:cubicBezTo>
                  <a:cubicBezTo>
                    <a:pt x="1623060" y="496901"/>
                    <a:pt x="1649730" y="304496"/>
                    <a:pt x="1691640" y="344501"/>
                  </a:cubicBezTo>
                  <a:cubicBezTo>
                    <a:pt x="1733550" y="384506"/>
                    <a:pt x="1815465" y="695021"/>
                    <a:pt x="1851660" y="721691"/>
                  </a:cubicBezTo>
                  <a:cubicBezTo>
                    <a:pt x="1887855" y="748361"/>
                    <a:pt x="1878330" y="506426"/>
                    <a:pt x="1908810" y="504521"/>
                  </a:cubicBezTo>
                  <a:cubicBezTo>
                    <a:pt x="1939290" y="502616"/>
                    <a:pt x="2007870" y="723596"/>
                    <a:pt x="2034540" y="710261"/>
                  </a:cubicBezTo>
                  <a:cubicBezTo>
                    <a:pt x="2061210" y="696926"/>
                    <a:pt x="2040255" y="453086"/>
                    <a:pt x="2068830" y="424511"/>
                  </a:cubicBezTo>
                  <a:cubicBezTo>
                    <a:pt x="2097405" y="395936"/>
                    <a:pt x="2183130" y="567386"/>
                    <a:pt x="2205990" y="538811"/>
                  </a:cubicBezTo>
                  <a:cubicBezTo>
                    <a:pt x="2228850" y="510236"/>
                    <a:pt x="2217420" y="381648"/>
                    <a:pt x="2205990" y="253061"/>
                  </a:cubicBezTo>
                </a:path>
              </a:pathLst>
            </a:cu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0" name="Volný tvar 29"/>
            <p:cNvSpPr/>
            <p:nvPr/>
          </p:nvSpPr>
          <p:spPr>
            <a:xfrm>
              <a:off x="683568" y="6093296"/>
              <a:ext cx="2274570" cy="263127"/>
            </a:xfrm>
            <a:custGeom>
              <a:avLst/>
              <a:gdLst>
                <a:gd name="connsiteX0" fmla="*/ 0 w 2274570"/>
                <a:gd name="connsiteY0" fmla="*/ 160147 h 263127"/>
                <a:gd name="connsiteX1" fmla="*/ 102870 w 2274570"/>
                <a:gd name="connsiteY1" fmla="*/ 127 h 263127"/>
                <a:gd name="connsiteX2" fmla="*/ 251460 w 2274570"/>
                <a:gd name="connsiteY2" fmla="*/ 183007 h 263127"/>
                <a:gd name="connsiteX3" fmla="*/ 320040 w 2274570"/>
                <a:gd name="connsiteY3" fmla="*/ 57277 h 263127"/>
                <a:gd name="connsiteX4" fmla="*/ 411480 w 2274570"/>
                <a:gd name="connsiteY4" fmla="*/ 263017 h 263127"/>
                <a:gd name="connsiteX5" fmla="*/ 514350 w 2274570"/>
                <a:gd name="connsiteY5" fmla="*/ 57277 h 263127"/>
                <a:gd name="connsiteX6" fmla="*/ 674370 w 2274570"/>
                <a:gd name="connsiteY6" fmla="*/ 240157 h 263127"/>
                <a:gd name="connsiteX7" fmla="*/ 731520 w 2274570"/>
                <a:gd name="connsiteY7" fmla="*/ 45847 h 263127"/>
                <a:gd name="connsiteX8" fmla="*/ 800100 w 2274570"/>
                <a:gd name="connsiteY8" fmla="*/ 228727 h 263127"/>
                <a:gd name="connsiteX9" fmla="*/ 914400 w 2274570"/>
                <a:gd name="connsiteY9" fmla="*/ 91567 h 263127"/>
                <a:gd name="connsiteX10" fmla="*/ 1028700 w 2274570"/>
                <a:gd name="connsiteY10" fmla="*/ 228727 h 263127"/>
                <a:gd name="connsiteX11" fmla="*/ 1143000 w 2274570"/>
                <a:gd name="connsiteY11" fmla="*/ 45847 h 263127"/>
                <a:gd name="connsiteX12" fmla="*/ 1257300 w 2274570"/>
                <a:gd name="connsiteY12" fmla="*/ 263017 h 263127"/>
                <a:gd name="connsiteX13" fmla="*/ 1325880 w 2274570"/>
                <a:gd name="connsiteY13" fmla="*/ 11557 h 263127"/>
                <a:gd name="connsiteX14" fmla="*/ 1520190 w 2274570"/>
                <a:gd name="connsiteY14" fmla="*/ 263017 h 263127"/>
                <a:gd name="connsiteX15" fmla="*/ 1588770 w 2274570"/>
                <a:gd name="connsiteY15" fmla="*/ 22987 h 263127"/>
                <a:gd name="connsiteX16" fmla="*/ 1703070 w 2274570"/>
                <a:gd name="connsiteY16" fmla="*/ 228727 h 263127"/>
                <a:gd name="connsiteX17" fmla="*/ 1771650 w 2274570"/>
                <a:gd name="connsiteY17" fmla="*/ 57277 h 263127"/>
                <a:gd name="connsiteX18" fmla="*/ 1943100 w 2274570"/>
                <a:gd name="connsiteY18" fmla="*/ 251587 h 263127"/>
                <a:gd name="connsiteX19" fmla="*/ 2057400 w 2274570"/>
                <a:gd name="connsiteY19" fmla="*/ 45847 h 263127"/>
                <a:gd name="connsiteX20" fmla="*/ 2205990 w 2274570"/>
                <a:gd name="connsiteY20" fmla="*/ 217297 h 263127"/>
                <a:gd name="connsiteX21" fmla="*/ 2274570 w 2274570"/>
                <a:gd name="connsiteY21" fmla="*/ 34417 h 263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274570" h="263127">
                  <a:moveTo>
                    <a:pt x="0" y="160147"/>
                  </a:moveTo>
                  <a:cubicBezTo>
                    <a:pt x="30480" y="78232"/>
                    <a:pt x="60960" y="-3683"/>
                    <a:pt x="102870" y="127"/>
                  </a:cubicBezTo>
                  <a:cubicBezTo>
                    <a:pt x="144780" y="3937"/>
                    <a:pt x="215265" y="173482"/>
                    <a:pt x="251460" y="183007"/>
                  </a:cubicBezTo>
                  <a:cubicBezTo>
                    <a:pt x="287655" y="192532"/>
                    <a:pt x="293370" y="43942"/>
                    <a:pt x="320040" y="57277"/>
                  </a:cubicBezTo>
                  <a:cubicBezTo>
                    <a:pt x="346710" y="70612"/>
                    <a:pt x="379095" y="263017"/>
                    <a:pt x="411480" y="263017"/>
                  </a:cubicBezTo>
                  <a:cubicBezTo>
                    <a:pt x="443865" y="263017"/>
                    <a:pt x="470535" y="61087"/>
                    <a:pt x="514350" y="57277"/>
                  </a:cubicBezTo>
                  <a:cubicBezTo>
                    <a:pt x="558165" y="53467"/>
                    <a:pt x="638175" y="242062"/>
                    <a:pt x="674370" y="240157"/>
                  </a:cubicBezTo>
                  <a:cubicBezTo>
                    <a:pt x="710565" y="238252"/>
                    <a:pt x="710565" y="47752"/>
                    <a:pt x="731520" y="45847"/>
                  </a:cubicBezTo>
                  <a:cubicBezTo>
                    <a:pt x="752475" y="43942"/>
                    <a:pt x="769620" y="221107"/>
                    <a:pt x="800100" y="228727"/>
                  </a:cubicBezTo>
                  <a:cubicBezTo>
                    <a:pt x="830580" y="236347"/>
                    <a:pt x="876300" y="91567"/>
                    <a:pt x="914400" y="91567"/>
                  </a:cubicBezTo>
                  <a:cubicBezTo>
                    <a:pt x="952500" y="91567"/>
                    <a:pt x="990600" y="236347"/>
                    <a:pt x="1028700" y="228727"/>
                  </a:cubicBezTo>
                  <a:cubicBezTo>
                    <a:pt x="1066800" y="221107"/>
                    <a:pt x="1104900" y="40132"/>
                    <a:pt x="1143000" y="45847"/>
                  </a:cubicBezTo>
                  <a:cubicBezTo>
                    <a:pt x="1181100" y="51562"/>
                    <a:pt x="1226820" y="268732"/>
                    <a:pt x="1257300" y="263017"/>
                  </a:cubicBezTo>
                  <a:cubicBezTo>
                    <a:pt x="1287780" y="257302"/>
                    <a:pt x="1282065" y="11557"/>
                    <a:pt x="1325880" y="11557"/>
                  </a:cubicBezTo>
                  <a:cubicBezTo>
                    <a:pt x="1369695" y="11557"/>
                    <a:pt x="1476375" y="261112"/>
                    <a:pt x="1520190" y="263017"/>
                  </a:cubicBezTo>
                  <a:cubicBezTo>
                    <a:pt x="1564005" y="264922"/>
                    <a:pt x="1558290" y="28702"/>
                    <a:pt x="1588770" y="22987"/>
                  </a:cubicBezTo>
                  <a:cubicBezTo>
                    <a:pt x="1619250" y="17272"/>
                    <a:pt x="1672590" y="223012"/>
                    <a:pt x="1703070" y="228727"/>
                  </a:cubicBezTo>
                  <a:cubicBezTo>
                    <a:pt x="1733550" y="234442"/>
                    <a:pt x="1731645" y="53467"/>
                    <a:pt x="1771650" y="57277"/>
                  </a:cubicBezTo>
                  <a:cubicBezTo>
                    <a:pt x="1811655" y="61087"/>
                    <a:pt x="1895475" y="253492"/>
                    <a:pt x="1943100" y="251587"/>
                  </a:cubicBezTo>
                  <a:cubicBezTo>
                    <a:pt x="1990725" y="249682"/>
                    <a:pt x="2013585" y="51562"/>
                    <a:pt x="2057400" y="45847"/>
                  </a:cubicBezTo>
                  <a:cubicBezTo>
                    <a:pt x="2101215" y="40132"/>
                    <a:pt x="2169795" y="219202"/>
                    <a:pt x="2205990" y="217297"/>
                  </a:cubicBezTo>
                  <a:cubicBezTo>
                    <a:pt x="2242185" y="215392"/>
                    <a:pt x="2167890" y="89662"/>
                    <a:pt x="2274570" y="34417"/>
                  </a:cubicBezTo>
                </a:path>
              </a:pathLst>
            </a:cu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1" name="Volný tvar 30"/>
            <p:cNvSpPr/>
            <p:nvPr/>
          </p:nvSpPr>
          <p:spPr>
            <a:xfrm rot="21268483">
              <a:off x="2045181" y="3169460"/>
              <a:ext cx="5650995" cy="1100250"/>
            </a:xfrm>
            <a:custGeom>
              <a:avLst/>
              <a:gdLst>
                <a:gd name="connsiteX0" fmla="*/ 6721434 w 6721434"/>
                <a:gd name="connsiteY0" fmla="*/ 1490447 h 1490447"/>
                <a:gd name="connsiteX1" fmla="*/ 5997039 w 6721434"/>
                <a:gd name="connsiteY1" fmla="*/ 362292 h 1490447"/>
                <a:gd name="connsiteX2" fmla="*/ 3883231 w 6721434"/>
                <a:gd name="connsiteY2" fmla="*/ 6032 h 1490447"/>
                <a:gd name="connsiteX3" fmla="*/ 926275 w 6721434"/>
                <a:gd name="connsiteY3" fmla="*/ 184162 h 1490447"/>
                <a:gd name="connsiteX4" fmla="*/ 0 w 6721434"/>
                <a:gd name="connsiteY4" fmla="*/ 754177 h 1490447"/>
                <a:gd name="connsiteX0" fmla="*/ 6721434 w 6721434"/>
                <a:gd name="connsiteY0" fmla="*/ 1555492 h 1555492"/>
                <a:gd name="connsiteX1" fmla="*/ 5997039 w 6721434"/>
                <a:gd name="connsiteY1" fmla="*/ 427337 h 1555492"/>
                <a:gd name="connsiteX2" fmla="*/ 3883231 w 6721434"/>
                <a:gd name="connsiteY2" fmla="*/ 71077 h 1555492"/>
                <a:gd name="connsiteX3" fmla="*/ 760021 w 6721434"/>
                <a:gd name="connsiteY3" fmla="*/ 71077 h 1555492"/>
                <a:gd name="connsiteX4" fmla="*/ 0 w 6721434"/>
                <a:gd name="connsiteY4" fmla="*/ 819222 h 1555492"/>
                <a:gd name="connsiteX0" fmla="*/ 6555180 w 6555180"/>
                <a:gd name="connsiteY0" fmla="*/ 1547160 h 1547160"/>
                <a:gd name="connsiteX1" fmla="*/ 5830785 w 6555180"/>
                <a:gd name="connsiteY1" fmla="*/ 419005 h 1547160"/>
                <a:gd name="connsiteX2" fmla="*/ 3716977 w 6555180"/>
                <a:gd name="connsiteY2" fmla="*/ 62745 h 1547160"/>
                <a:gd name="connsiteX3" fmla="*/ 593767 w 6555180"/>
                <a:gd name="connsiteY3" fmla="*/ 62745 h 1547160"/>
                <a:gd name="connsiteX4" fmla="*/ 0 w 6555180"/>
                <a:gd name="connsiteY4" fmla="*/ 692136 h 1547160"/>
                <a:gd name="connsiteX0" fmla="*/ 6555180 w 6555180"/>
                <a:gd name="connsiteY0" fmla="*/ 1547160 h 1547160"/>
                <a:gd name="connsiteX1" fmla="*/ 5830785 w 6555180"/>
                <a:gd name="connsiteY1" fmla="*/ 419005 h 1547160"/>
                <a:gd name="connsiteX2" fmla="*/ 3716977 w 6555180"/>
                <a:gd name="connsiteY2" fmla="*/ 62745 h 1547160"/>
                <a:gd name="connsiteX3" fmla="*/ 593767 w 6555180"/>
                <a:gd name="connsiteY3" fmla="*/ 62745 h 1547160"/>
                <a:gd name="connsiteX4" fmla="*/ 0 w 6555180"/>
                <a:gd name="connsiteY4" fmla="*/ 692136 h 1547160"/>
                <a:gd name="connsiteX0" fmla="*/ 6555180 w 6555180"/>
                <a:gd name="connsiteY0" fmla="*/ 1550473 h 1550473"/>
                <a:gd name="connsiteX1" fmla="*/ 5830785 w 6555180"/>
                <a:gd name="connsiteY1" fmla="*/ 422318 h 1550473"/>
                <a:gd name="connsiteX2" fmla="*/ 3716977 w 6555180"/>
                <a:gd name="connsiteY2" fmla="*/ 66058 h 1550473"/>
                <a:gd name="connsiteX3" fmla="*/ 593767 w 6555180"/>
                <a:gd name="connsiteY3" fmla="*/ 66058 h 1550473"/>
                <a:gd name="connsiteX4" fmla="*/ 0 w 6555180"/>
                <a:gd name="connsiteY4" fmla="*/ 742951 h 1550473"/>
                <a:gd name="connsiteX0" fmla="*/ 6555180 w 6555180"/>
                <a:gd name="connsiteY0" fmla="*/ 1550473 h 1550473"/>
                <a:gd name="connsiteX1" fmla="*/ 5830785 w 6555180"/>
                <a:gd name="connsiteY1" fmla="*/ 422318 h 1550473"/>
                <a:gd name="connsiteX2" fmla="*/ 3716977 w 6555180"/>
                <a:gd name="connsiteY2" fmla="*/ 66058 h 1550473"/>
                <a:gd name="connsiteX3" fmla="*/ 593767 w 6555180"/>
                <a:gd name="connsiteY3" fmla="*/ 66058 h 1550473"/>
                <a:gd name="connsiteX4" fmla="*/ 0 w 6555180"/>
                <a:gd name="connsiteY4" fmla="*/ 742951 h 1550473"/>
                <a:gd name="connsiteX0" fmla="*/ 6555180 w 6555180"/>
                <a:gd name="connsiteY0" fmla="*/ 1558517 h 1558517"/>
                <a:gd name="connsiteX1" fmla="*/ 5830785 w 6555180"/>
                <a:gd name="connsiteY1" fmla="*/ 430362 h 1558517"/>
                <a:gd name="connsiteX2" fmla="*/ 3716977 w 6555180"/>
                <a:gd name="connsiteY2" fmla="*/ 74102 h 1558517"/>
                <a:gd name="connsiteX3" fmla="*/ 1246910 w 6555180"/>
                <a:gd name="connsiteY3" fmla="*/ 62227 h 1558517"/>
                <a:gd name="connsiteX4" fmla="*/ 0 w 6555180"/>
                <a:gd name="connsiteY4" fmla="*/ 750995 h 1558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5180" h="1558517">
                  <a:moveTo>
                    <a:pt x="6555180" y="1558517"/>
                  </a:moveTo>
                  <a:cubicBezTo>
                    <a:pt x="6429499" y="1118140"/>
                    <a:pt x="6303819" y="677764"/>
                    <a:pt x="5830785" y="430362"/>
                  </a:cubicBezTo>
                  <a:cubicBezTo>
                    <a:pt x="5357751" y="182960"/>
                    <a:pt x="4480956" y="135458"/>
                    <a:pt x="3716977" y="74102"/>
                  </a:cubicBezTo>
                  <a:cubicBezTo>
                    <a:pt x="2952998" y="12746"/>
                    <a:pt x="1866406" y="-50588"/>
                    <a:pt x="1246910" y="62227"/>
                  </a:cubicBezTo>
                  <a:cubicBezTo>
                    <a:pt x="627414" y="175042"/>
                    <a:pt x="114795" y="418487"/>
                    <a:pt x="0" y="750995"/>
                  </a:cubicBezTo>
                </a:path>
              </a:pathLst>
            </a:custGeom>
            <a:ln w="57150">
              <a:solidFill>
                <a:srgbClr val="003399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2" name="Volný tvar 31"/>
            <p:cNvSpPr/>
            <p:nvPr/>
          </p:nvSpPr>
          <p:spPr>
            <a:xfrm rot="21341363" flipV="1">
              <a:off x="2075565" y="5986966"/>
              <a:ext cx="5650995" cy="720080"/>
            </a:xfrm>
            <a:custGeom>
              <a:avLst/>
              <a:gdLst>
                <a:gd name="connsiteX0" fmla="*/ 6721434 w 6721434"/>
                <a:gd name="connsiteY0" fmla="*/ 1490447 h 1490447"/>
                <a:gd name="connsiteX1" fmla="*/ 5997039 w 6721434"/>
                <a:gd name="connsiteY1" fmla="*/ 362292 h 1490447"/>
                <a:gd name="connsiteX2" fmla="*/ 3883231 w 6721434"/>
                <a:gd name="connsiteY2" fmla="*/ 6032 h 1490447"/>
                <a:gd name="connsiteX3" fmla="*/ 926275 w 6721434"/>
                <a:gd name="connsiteY3" fmla="*/ 184162 h 1490447"/>
                <a:gd name="connsiteX4" fmla="*/ 0 w 6721434"/>
                <a:gd name="connsiteY4" fmla="*/ 754177 h 1490447"/>
                <a:gd name="connsiteX0" fmla="*/ 6721434 w 6721434"/>
                <a:gd name="connsiteY0" fmla="*/ 1555492 h 1555492"/>
                <a:gd name="connsiteX1" fmla="*/ 5997039 w 6721434"/>
                <a:gd name="connsiteY1" fmla="*/ 427337 h 1555492"/>
                <a:gd name="connsiteX2" fmla="*/ 3883231 w 6721434"/>
                <a:gd name="connsiteY2" fmla="*/ 71077 h 1555492"/>
                <a:gd name="connsiteX3" fmla="*/ 760021 w 6721434"/>
                <a:gd name="connsiteY3" fmla="*/ 71077 h 1555492"/>
                <a:gd name="connsiteX4" fmla="*/ 0 w 6721434"/>
                <a:gd name="connsiteY4" fmla="*/ 819222 h 1555492"/>
                <a:gd name="connsiteX0" fmla="*/ 6555180 w 6555180"/>
                <a:gd name="connsiteY0" fmla="*/ 1547160 h 1547160"/>
                <a:gd name="connsiteX1" fmla="*/ 5830785 w 6555180"/>
                <a:gd name="connsiteY1" fmla="*/ 419005 h 1547160"/>
                <a:gd name="connsiteX2" fmla="*/ 3716977 w 6555180"/>
                <a:gd name="connsiteY2" fmla="*/ 62745 h 1547160"/>
                <a:gd name="connsiteX3" fmla="*/ 593767 w 6555180"/>
                <a:gd name="connsiteY3" fmla="*/ 62745 h 1547160"/>
                <a:gd name="connsiteX4" fmla="*/ 0 w 6555180"/>
                <a:gd name="connsiteY4" fmla="*/ 692136 h 1547160"/>
                <a:gd name="connsiteX0" fmla="*/ 6555180 w 6555180"/>
                <a:gd name="connsiteY0" fmla="*/ 1547160 h 1547160"/>
                <a:gd name="connsiteX1" fmla="*/ 5830785 w 6555180"/>
                <a:gd name="connsiteY1" fmla="*/ 419005 h 1547160"/>
                <a:gd name="connsiteX2" fmla="*/ 3716977 w 6555180"/>
                <a:gd name="connsiteY2" fmla="*/ 62745 h 1547160"/>
                <a:gd name="connsiteX3" fmla="*/ 593767 w 6555180"/>
                <a:gd name="connsiteY3" fmla="*/ 62745 h 1547160"/>
                <a:gd name="connsiteX4" fmla="*/ 0 w 6555180"/>
                <a:gd name="connsiteY4" fmla="*/ 692136 h 1547160"/>
                <a:gd name="connsiteX0" fmla="*/ 6555180 w 6555180"/>
                <a:gd name="connsiteY0" fmla="*/ 1550473 h 1550473"/>
                <a:gd name="connsiteX1" fmla="*/ 5830785 w 6555180"/>
                <a:gd name="connsiteY1" fmla="*/ 422318 h 1550473"/>
                <a:gd name="connsiteX2" fmla="*/ 3716977 w 6555180"/>
                <a:gd name="connsiteY2" fmla="*/ 66058 h 1550473"/>
                <a:gd name="connsiteX3" fmla="*/ 593767 w 6555180"/>
                <a:gd name="connsiteY3" fmla="*/ 66058 h 1550473"/>
                <a:gd name="connsiteX4" fmla="*/ 0 w 6555180"/>
                <a:gd name="connsiteY4" fmla="*/ 742951 h 1550473"/>
                <a:gd name="connsiteX0" fmla="*/ 6555180 w 6555180"/>
                <a:gd name="connsiteY0" fmla="*/ 1550473 h 1550473"/>
                <a:gd name="connsiteX1" fmla="*/ 5830785 w 6555180"/>
                <a:gd name="connsiteY1" fmla="*/ 422318 h 1550473"/>
                <a:gd name="connsiteX2" fmla="*/ 3716977 w 6555180"/>
                <a:gd name="connsiteY2" fmla="*/ 66058 h 1550473"/>
                <a:gd name="connsiteX3" fmla="*/ 593767 w 6555180"/>
                <a:gd name="connsiteY3" fmla="*/ 66058 h 1550473"/>
                <a:gd name="connsiteX4" fmla="*/ 0 w 6555180"/>
                <a:gd name="connsiteY4" fmla="*/ 742951 h 1550473"/>
                <a:gd name="connsiteX0" fmla="*/ 6555180 w 6555180"/>
                <a:gd name="connsiteY0" fmla="*/ 1558517 h 1558517"/>
                <a:gd name="connsiteX1" fmla="*/ 5830785 w 6555180"/>
                <a:gd name="connsiteY1" fmla="*/ 430362 h 1558517"/>
                <a:gd name="connsiteX2" fmla="*/ 3716977 w 6555180"/>
                <a:gd name="connsiteY2" fmla="*/ 74102 h 1558517"/>
                <a:gd name="connsiteX3" fmla="*/ 1246910 w 6555180"/>
                <a:gd name="connsiteY3" fmla="*/ 62227 h 1558517"/>
                <a:gd name="connsiteX4" fmla="*/ 0 w 6555180"/>
                <a:gd name="connsiteY4" fmla="*/ 750995 h 1558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5180" h="1558517">
                  <a:moveTo>
                    <a:pt x="6555180" y="1558517"/>
                  </a:moveTo>
                  <a:cubicBezTo>
                    <a:pt x="6429499" y="1118140"/>
                    <a:pt x="6303819" y="677764"/>
                    <a:pt x="5830785" y="430362"/>
                  </a:cubicBezTo>
                  <a:cubicBezTo>
                    <a:pt x="5357751" y="182960"/>
                    <a:pt x="4480956" y="135458"/>
                    <a:pt x="3716977" y="74102"/>
                  </a:cubicBezTo>
                  <a:cubicBezTo>
                    <a:pt x="2952998" y="12746"/>
                    <a:pt x="1866406" y="-50588"/>
                    <a:pt x="1246910" y="62227"/>
                  </a:cubicBezTo>
                  <a:cubicBezTo>
                    <a:pt x="627414" y="175042"/>
                    <a:pt x="114795" y="418487"/>
                    <a:pt x="0" y="750995"/>
                  </a:cubicBezTo>
                </a:path>
              </a:pathLst>
            </a:custGeom>
            <a:ln w="57150">
              <a:solidFill>
                <a:srgbClr val="003399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2343922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611560" y="44624"/>
            <a:ext cx="8280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smtClean="0"/>
              <a:t>Fyziologický význam – frekvenční pásma</a:t>
            </a:r>
            <a:endParaRPr lang="cs-CZ" sz="3200" b="1" dirty="0"/>
          </a:p>
        </p:txBody>
      </p:sp>
      <p:sp>
        <p:nvSpPr>
          <p:cNvPr id="4" name="Volný tvar 3"/>
          <p:cNvSpPr/>
          <p:nvPr/>
        </p:nvSpPr>
        <p:spPr>
          <a:xfrm>
            <a:off x="3829326" y="4555790"/>
            <a:ext cx="2538413" cy="1072117"/>
          </a:xfrm>
          <a:custGeom>
            <a:avLst/>
            <a:gdLst>
              <a:gd name="connsiteX0" fmla="*/ 0 w 2538413"/>
              <a:gd name="connsiteY0" fmla="*/ 1252538 h 1252538"/>
              <a:gd name="connsiteX1" fmla="*/ 85725 w 2538413"/>
              <a:gd name="connsiteY1" fmla="*/ 1181100 h 1252538"/>
              <a:gd name="connsiteX2" fmla="*/ 171450 w 2538413"/>
              <a:gd name="connsiteY2" fmla="*/ 1166813 h 1252538"/>
              <a:gd name="connsiteX3" fmla="*/ 261938 w 2538413"/>
              <a:gd name="connsiteY3" fmla="*/ 1176338 h 1252538"/>
              <a:gd name="connsiteX4" fmla="*/ 347663 w 2538413"/>
              <a:gd name="connsiteY4" fmla="*/ 1209675 h 1252538"/>
              <a:gd name="connsiteX5" fmla="*/ 414338 w 2538413"/>
              <a:gd name="connsiteY5" fmla="*/ 1223963 h 1252538"/>
              <a:gd name="connsiteX6" fmla="*/ 519113 w 2538413"/>
              <a:gd name="connsiteY6" fmla="*/ 1209675 h 1252538"/>
              <a:gd name="connsiteX7" fmla="*/ 609600 w 2538413"/>
              <a:gd name="connsiteY7" fmla="*/ 1204913 h 1252538"/>
              <a:gd name="connsiteX8" fmla="*/ 728663 w 2538413"/>
              <a:gd name="connsiteY8" fmla="*/ 1209675 h 1252538"/>
              <a:gd name="connsiteX9" fmla="*/ 847725 w 2538413"/>
              <a:gd name="connsiteY9" fmla="*/ 1204913 h 1252538"/>
              <a:gd name="connsiteX10" fmla="*/ 962025 w 2538413"/>
              <a:gd name="connsiteY10" fmla="*/ 1190625 h 1252538"/>
              <a:gd name="connsiteX11" fmla="*/ 1028700 w 2538413"/>
              <a:gd name="connsiteY11" fmla="*/ 1200150 h 1252538"/>
              <a:gd name="connsiteX12" fmla="*/ 1138238 w 2538413"/>
              <a:gd name="connsiteY12" fmla="*/ 1209675 h 1252538"/>
              <a:gd name="connsiteX13" fmla="*/ 1271588 w 2538413"/>
              <a:gd name="connsiteY13" fmla="*/ 1185863 h 1252538"/>
              <a:gd name="connsiteX14" fmla="*/ 1390650 w 2538413"/>
              <a:gd name="connsiteY14" fmla="*/ 1166813 h 1252538"/>
              <a:gd name="connsiteX15" fmla="*/ 1504950 w 2538413"/>
              <a:gd name="connsiteY15" fmla="*/ 1195388 h 1252538"/>
              <a:gd name="connsiteX16" fmla="*/ 1614488 w 2538413"/>
              <a:gd name="connsiteY16" fmla="*/ 1243013 h 1252538"/>
              <a:gd name="connsiteX17" fmla="*/ 1685925 w 2538413"/>
              <a:gd name="connsiteY17" fmla="*/ 1223963 h 1252538"/>
              <a:gd name="connsiteX18" fmla="*/ 1724025 w 2538413"/>
              <a:gd name="connsiteY18" fmla="*/ 1209675 h 1252538"/>
              <a:gd name="connsiteX19" fmla="*/ 1785938 w 2538413"/>
              <a:gd name="connsiteY19" fmla="*/ 1233488 h 1252538"/>
              <a:gd name="connsiteX20" fmla="*/ 1824038 w 2538413"/>
              <a:gd name="connsiteY20" fmla="*/ 1243013 h 1252538"/>
              <a:gd name="connsiteX21" fmla="*/ 1900238 w 2538413"/>
              <a:gd name="connsiteY21" fmla="*/ 1190625 h 1252538"/>
              <a:gd name="connsiteX22" fmla="*/ 1957388 w 2538413"/>
              <a:gd name="connsiteY22" fmla="*/ 1090613 h 1252538"/>
              <a:gd name="connsiteX23" fmla="*/ 2005013 w 2538413"/>
              <a:gd name="connsiteY23" fmla="*/ 933450 h 1252538"/>
              <a:gd name="connsiteX24" fmla="*/ 2033588 w 2538413"/>
              <a:gd name="connsiteY24" fmla="*/ 728663 h 1252538"/>
              <a:gd name="connsiteX25" fmla="*/ 2057400 w 2538413"/>
              <a:gd name="connsiteY25" fmla="*/ 495300 h 1252538"/>
              <a:gd name="connsiteX26" fmla="*/ 2071688 w 2538413"/>
              <a:gd name="connsiteY26" fmla="*/ 271463 h 1252538"/>
              <a:gd name="connsiteX27" fmla="*/ 2100263 w 2538413"/>
              <a:gd name="connsiteY27" fmla="*/ 66675 h 1252538"/>
              <a:gd name="connsiteX28" fmla="*/ 2114550 w 2538413"/>
              <a:gd name="connsiteY28" fmla="*/ 14288 h 1252538"/>
              <a:gd name="connsiteX29" fmla="*/ 2171700 w 2538413"/>
              <a:gd name="connsiteY29" fmla="*/ 0 h 1252538"/>
              <a:gd name="connsiteX30" fmla="*/ 2228850 w 2538413"/>
              <a:gd name="connsiteY30" fmla="*/ 42863 h 1252538"/>
              <a:gd name="connsiteX31" fmla="*/ 2257425 w 2538413"/>
              <a:gd name="connsiteY31" fmla="*/ 152400 h 1252538"/>
              <a:gd name="connsiteX32" fmla="*/ 2271713 w 2538413"/>
              <a:gd name="connsiteY32" fmla="*/ 338138 h 1252538"/>
              <a:gd name="connsiteX33" fmla="*/ 2305050 w 2538413"/>
              <a:gd name="connsiteY33" fmla="*/ 609600 h 1252538"/>
              <a:gd name="connsiteX34" fmla="*/ 2319338 w 2538413"/>
              <a:gd name="connsiteY34" fmla="*/ 800100 h 1252538"/>
              <a:gd name="connsiteX35" fmla="*/ 2343150 w 2538413"/>
              <a:gd name="connsiteY35" fmla="*/ 962025 h 1252538"/>
              <a:gd name="connsiteX36" fmla="*/ 2366963 w 2538413"/>
              <a:gd name="connsiteY36" fmla="*/ 1057275 h 1252538"/>
              <a:gd name="connsiteX37" fmla="*/ 2419350 w 2538413"/>
              <a:gd name="connsiteY37" fmla="*/ 1162050 h 1252538"/>
              <a:gd name="connsiteX38" fmla="*/ 2505075 w 2538413"/>
              <a:gd name="connsiteY38" fmla="*/ 1214438 h 1252538"/>
              <a:gd name="connsiteX39" fmla="*/ 2538413 w 2538413"/>
              <a:gd name="connsiteY39" fmla="*/ 1247775 h 1252538"/>
              <a:gd name="connsiteX40" fmla="*/ 0 w 2538413"/>
              <a:gd name="connsiteY40" fmla="*/ 1252538 h 1252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2538413" h="1252538">
                <a:moveTo>
                  <a:pt x="0" y="1252538"/>
                </a:moveTo>
                <a:lnTo>
                  <a:pt x="85725" y="1181100"/>
                </a:lnTo>
                <a:lnTo>
                  <a:pt x="171450" y="1166813"/>
                </a:lnTo>
                <a:lnTo>
                  <a:pt x="261938" y="1176338"/>
                </a:lnTo>
                <a:lnTo>
                  <a:pt x="347663" y="1209675"/>
                </a:lnTo>
                <a:lnTo>
                  <a:pt x="414338" y="1223963"/>
                </a:lnTo>
                <a:lnTo>
                  <a:pt x="519113" y="1209675"/>
                </a:lnTo>
                <a:lnTo>
                  <a:pt x="609600" y="1204913"/>
                </a:lnTo>
                <a:lnTo>
                  <a:pt x="728663" y="1209675"/>
                </a:lnTo>
                <a:lnTo>
                  <a:pt x="847725" y="1204913"/>
                </a:lnTo>
                <a:lnTo>
                  <a:pt x="962025" y="1190625"/>
                </a:lnTo>
                <a:lnTo>
                  <a:pt x="1028700" y="1200150"/>
                </a:lnTo>
                <a:lnTo>
                  <a:pt x="1138238" y="1209675"/>
                </a:lnTo>
                <a:lnTo>
                  <a:pt x="1271588" y="1185863"/>
                </a:lnTo>
                <a:lnTo>
                  <a:pt x="1390650" y="1166813"/>
                </a:lnTo>
                <a:lnTo>
                  <a:pt x="1504950" y="1195388"/>
                </a:lnTo>
                <a:lnTo>
                  <a:pt x="1614488" y="1243013"/>
                </a:lnTo>
                <a:lnTo>
                  <a:pt x="1685925" y="1223963"/>
                </a:lnTo>
                <a:lnTo>
                  <a:pt x="1724025" y="1209675"/>
                </a:lnTo>
                <a:lnTo>
                  <a:pt x="1785938" y="1233488"/>
                </a:lnTo>
                <a:lnTo>
                  <a:pt x="1824038" y="1243013"/>
                </a:lnTo>
                <a:lnTo>
                  <a:pt x="1900238" y="1190625"/>
                </a:lnTo>
                <a:lnTo>
                  <a:pt x="1957388" y="1090613"/>
                </a:lnTo>
                <a:lnTo>
                  <a:pt x="2005013" y="933450"/>
                </a:lnTo>
                <a:lnTo>
                  <a:pt x="2033588" y="728663"/>
                </a:lnTo>
                <a:lnTo>
                  <a:pt x="2057400" y="495300"/>
                </a:lnTo>
                <a:lnTo>
                  <a:pt x="2071688" y="271463"/>
                </a:lnTo>
                <a:lnTo>
                  <a:pt x="2100263" y="66675"/>
                </a:lnTo>
                <a:lnTo>
                  <a:pt x="2114550" y="14288"/>
                </a:lnTo>
                <a:lnTo>
                  <a:pt x="2171700" y="0"/>
                </a:lnTo>
                <a:lnTo>
                  <a:pt x="2228850" y="42863"/>
                </a:lnTo>
                <a:lnTo>
                  <a:pt x="2257425" y="152400"/>
                </a:lnTo>
                <a:lnTo>
                  <a:pt x="2271713" y="338138"/>
                </a:lnTo>
                <a:lnTo>
                  <a:pt x="2305050" y="609600"/>
                </a:lnTo>
                <a:lnTo>
                  <a:pt x="2319338" y="800100"/>
                </a:lnTo>
                <a:lnTo>
                  <a:pt x="2343150" y="962025"/>
                </a:lnTo>
                <a:lnTo>
                  <a:pt x="2366963" y="1057275"/>
                </a:lnTo>
                <a:lnTo>
                  <a:pt x="2419350" y="1162050"/>
                </a:lnTo>
                <a:lnTo>
                  <a:pt x="2505075" y="1214438"/>
                </a:lnTo>
                <a:lnTo>
                  <a:pt x="2538413" y="1247775"/>
                </a:lnTo>
                <a:lnTo>
                  <a:pt x="0" y="1252538"/>
                </a:lnTo>
                <a:close/>
              </a:path>
            </a:pathLst>
          </a:custGeom>
          <a:solidFill>
            <a:srgbClr val="7030A0">
              <a:alpha val="60000"/>
            </a:srgbClr>
          </a:solidFill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6" name="Volný tvar 5"/>
          <p:cNvSpPr/>
          <p:nvPr/>
        </p:nvSpPr>
        <p:spPr>
          <a:xfrm>
            <a:off x="3732782" y="2358579"/>
            <a:ext cx="3100388" cy="485775"/>
          </a:xfrm>
          <a:custGeom>
            <a:avLst/>
            <a:gdLst>
              <a:gd name="connsiteX0" fmla="*/ 0 w 3100388"/>
              <a:gd name="connsiteY0" fmla="*/ 481012 h 485775"/>
              <a:gd name="connsiteX1" fmla="*/ 119063 w 3100388"/>
              <a:gd name="connsiteY1" fmla="*/ 419100 h 485775"/>
              <a:gd name="connsiteX2" fmla="*/ 214313 w 3100388"/>
              <a:gd name="connsiteY2" fmla="*/ 404812 h 485775"/>
              <a:gd name="connsiteX3" fmla="*/ 347663 w 3100388"/>
              <a:gd name="connsiteY3" fmla="*/ 438150 h 485775"/>
              <a:gd name="connsiteX4" fmla="*/ 485775 w 3100388"/>
              <a:gd name="connsiteY4" fmla="*/ 461962 h 485775"/>
              <a:gd name="connsiteX5" fmla="*/ 628650 w 3100388"/>
              <a:gd name="connsiteY5" fmla="*/ 447675 h 485775"/>
              <a:gd name="connsiteX6" fmla="*/ 742950 w 3100388"/>
              <a:gd name="connsiteY6" fmla="*/ 433387 h 485775"/>
              <a:gd name="connsiteX7" fmla="*/ 871538 w 3100388"/>
              <a:gd name="connsiteY7" fmla="*/ 447675 h 485775"/>
              <a:gd name="connsiteX8" fmla="*/ 971550 w 3100388"/>
              <a:gd name="connsiteY8" fmla="*/ 461962 h 485775"/>
              <a:gd name="connsiteX9" fmla="*/ 1090613 w 3100388"/>
              <a:gd name="connsiteY9" fmla="*/ 461962 h 485775"/>
              <a:gd name="connsiteX10" fmla="*/ 1366838 w 3100388"/>
              <a:gd name="connsiteY10" fmla="*/ 461962 h 485775"/>
              <a:gd name="connsiteX11" fmla="*/ 1600200 w 3100388"/>
              <a:gd name="connsiteY11" fmla="*/ 452437 h 485775"/>
              <a:gd name="connsiteX12" fmla="*/ 1757363 w 3100388"/>
              <a:gd name="connsiteY12" fmla="*/ 452437 h 485775"/>
              <a:gd name="connsiteX13" fmla="*/ 1843088 w 3100388"/>
              <a:gd name="connsiteY13" fmla="*/ 442912 h 485775"/>
              <a:gd name="connsiteX14" fmla="*/ 1909763 w 3100388"/>
              <a:gd name="connsiteY14" fmla="*/ 457200 h 485775"/>
              <a:gd name="connsiteX15" fmla="*/ 1957388 w 3100388"/>
              <a:gd name="connsiteY15" fmla="*/ 466725 h 485775"/>
              <a:gd name="connsiteX16" fmla="*/ 2066925 w 3100388"/>
              <a:gd name="connsiteY16" fmla="*/ 419100 h 485775"/>
              <a:gd name="connsiteX17" fmla="*/ 2105025 w 3100388"/>
              <a:gd name="connsiteY17" fmla="*/ 361950 h 485775"/>
              <a:gd name="connsiteX18" fmla="*/ 2147888 w 3100388"/>
              <a:gd name="connsiteY18" fmla="*/ 219075 h 485775"/>
              <a:gd name="connsiteX19" fmla="*/ 2214563 w 3100388"/>
              <a:gd name="connsiteY19" fmla="*/ 38100 h 485775"/>
              <a:gd name="connsiteX20" fmla="*/ 2281238 w 3100388"/>
              <a:gd name="connsiteY20" fmla="*/ 0 h 485775"/>
              <a:gd name="connsiteX21" fmla="*/ 2357438 w 3100388"/>
              <a:gd name="connsiteY21" fmla="*/ 42862 h 485775"/>
              <a:gd name="connsiteX22" fmla="*/ 2409825 w 3100388"/>
              <a:gd name="connsiteY22" fmla="*/ 176212 h 485775"/>
              <a:gd name="connsiteX23" fmla="*/ 2438400 w 3100388"/>
              <a:gd name="connsiteY23" fmla="*/ 295275 h 485775"/>
              <a:gd name="connsiteX24" fmla="*/ 2490788 w 3100388"/>
              <a:gd name="connsiteY24" fmla="*/ 400050 h 485775"/>
              <a:gd name="connsiteX25" fmla="*/ 2571750 w 3100388"/>
              <a:gd name="connsiteY25" fmla="*/ 476250 h 485775"/>
              <a:gd name="connsiteX26" fmla="*/ 2647950 w 3100388"/>
              <a:gd name="connsiteY26" fmla="*/ 485775 h 485775"/>
              <a:gd name="connsiteX27" fmla="*/ 2738438 w 3100388"/>
              <a:gd name="connsiteY27" fmla="*/ 457200 h 485775"/>
              <a:gd name="connsiteX28" fmla="*/ 2814638 w 3100388"/>
              <a:gd name="connsiteY28" fmla="*/ 461962 h 485775"/>
              <a:gd name="connsiteX29" fmla="*/ 3100388 w 3100388"/>
              <a:gd name="connsiteY29" fmla="*/ 485775 h 485775"/>
              <a:gd name="connsiteX30" fmla="*/ 0 w 3100388"/>
              <a:gd name="connsiteY30" fmla="*/ 481012 h 485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3100388" h="485775">
                <a:moveTo>
                  <a:pt x="0" y="481012"/>
                </a:moveTo>
                <a:lnTo>
                  <a:pt x="119063" y="419100"/>
                </a:lnTo>
                <a:lnTo>
                  <a:pt x="214313" y="404812"/>
                </a:lnTo>
                <a:lnTo>
                  <a:pt x="347663" y="438150"/>
                </a:lnTo>
                <a:lnTo>
                  <a:pt x="485775" y="461962"/>
                </a:lnTo>
                <a:lnTo>
                  <a:pt x="628650" y="447675"/>
                </a:lnTo>
                <a:lnTo>
                  <a:pt x="742950" y="433387"/>
                </a:lnTo>
                <a:lnTo>
                  <a:pt x="871538" y="447675"/>
                </a:lnTo>
                <a:lnTo>
                  <a:pt x="971550" y="461962"/>
                </a:lnTo>
                <a:lnTo>
                  <a:pt x="1090613" y="461962"/>
                </a:lnTo>
                <a:lnTo>
                  <a:pt x="1366838" y="461962"/>
                </a:lnTo>
                <a:lnTo>
                  <a:pt x="1600200" y="452437"/>
                </a:lnTo>
                <a:lnTo>
                  <a:pt x="1757363" y="452437"/>
                </a:lnTo>
                <a:lnTo>
                  <a:pt x="1843088" y="442912"/>
                </a:lnTo>
                <a:lnTo>
                  <a:pt x="1909763" y="457200"/>
                </a:lnTo>
                <a:lnTo>
                  <a:pt x="1957388" y="466725"/>
                </a:lnTo>
                <a:lnTo>
                  <a:pt x="2066925" y="419100"/>
                </a:lnTo>
                <a:lnTo>
                  <a:pt x="2105025" y="361950"/>
                </a:lnTo>
                <a:lnTo>
                  <a:pt x="2147888" y="219075"/>
                </a:lnTo>
                <a:lnTo>
                  <a:pt x="2214563" y="38100"/>
                </a:lnTo>
                <a:lnTo>
                  <a:pt x="2281238" y="0"/>
                </a:lnTo>
                <a:lnTo>
                  <a:pt x="2357438" y="42862"/>
                </a:lnTo>
                <a:lnTo>
                  <a:pt x="2409825" y="176212"/>
                </a:lnTo>
                <a:lnTo>
                  <a:pt x="2438400" y="295275"/>
                </a:lnTo>
                <a:lnTo>
                  <a:pt x="2490788" y="400050"/>
                </a:lnTo>
                <a:lnTo>
                  <a:pt x="2571750" y="476250"/>
                </a:lnTo>
                <a:lnTo>
                  <a:pt x="2647950" y="485775"/>
                </a:lnTo>
                <a:lnTo>
                  <a:pt x="2738438" y="457200"/>
                </a:lnTo>
                <a:lnTo>
                  <a:pt x="2814638" y="461962"/>
                </a:lnTo>
                <a:lnTo>
                  <a:pt x="3100388" y="485775"/>
                </a:lnTo>
                <a:lnTo>
                  <a:pt x="0" y="481012"/>
                </a:lnTo>
                <a:close/>
              </a:path>
            </a:pathLst>
          </a:custGeom>
          <a:solidFill>
            <a:srgbClr val="7030A0">
              <a:alpha val="60000"/>
            </a:srgbClr>
          </a:solidFill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7" name="Volný tvar 6"/>
          <p:cNvSpPr/>
          <p:nvPr/>
        </p:nvSpPr>
        <p:spPr>
          <a:xfrm>
            <a:off x="2237357" y="4292154"/>
            <a:ext cx="1590675" cy="1338262"/>
          </a:xfrm>
          <a:custGeom>
            <a:avLst/>
            <a:gdLst>
              <a:gd name="connsiteX0" fmla="*/ 1590675 w 1590675"/>
              <a:gd name="connsiteY0" fmla="*/ 1338262 h 1338262"/>
              <a:gd name="connsiteX1" fmla="*/ 1457325 w 1590675"/>
              <a:gd name="connsiteY1" fmla="*/ 1295400 h 1338262"/>
              <a:gd name="connsiteX2" fmla="*/ 1352550 w 1590675"/>
              <a:gd name="connsiteY2" fmla="*/ 1243012 h 1338262"/>
              <a:gd name="connsiteX3" fmla="*/ 1247775 w 1590675"/>
              <a:gd name="connsiteY3" fmla="*/ 1219200 h 1338262"/>
              <a:gd name="connsiteX4" fmla="*/ 1090613 w 1590675"/>
              <a:gd name="connsiteY4" fmla="*/ 1095375 h 1338262"/>
              <a:gd name="connsiteX5" fmla="*/ 985838 w 1590675"/>
              <a:gd name="connsiteY5" fmla="*/ 1057275 h 1338262"/>
              <a:gd name="connsiteX6" fmla="*/ 890588 w 1590675"/>
              <a:gd name="connsiteY6" fmla="*/ 700087 h 1338262"/>
              <a:gd name="connsiteX7" fmla="*/ 833438 w 1590675"/>
              <a:gd name="connsiteY7" fmla="*/ 438150 h 1338262"/>
              <a:gd name="connsiteX8" fmla="*/ 766763 w 1590675"/>
              <a:gd name="connsiteY8" fmla="*/ 85725 h 1338262"/>
              <a:gd name="connsiteX9" fmla="*/ 738188 w 1590675"/>
              <a:gd name="connsiteY9" fmla="*/ 0 h 1338262"/>
              <a:gd name="connsiteX10" fmla="*/ 695325 w 1590675"/>
              <a:gd name="connsiteY10" fmla="*/ 90487 h 1338262"/>
              <a:gd name="connsiteX11" fmla="*/ 609600 w 1590675"/>
              <a:gd name="connsiteY11" fmla="*/ 547687 h 1338262"/>
              <a:gd name="connsiteX12" fmla="*/ 538163 w 1590675"/>
              <a:gd name="connsiteY12" fmla="*/ 885825 h 1338262"/>
              <a:gd name="connsiteX13" fmla="*/ 481013 w 1590675"/>
              <a:gd name="connsiteY13" fmla="*/ 1004887 h 1338262"/>
              <a:gd name="connsiteX14" fmla="*/ 471488 w 1590675"/>
              <a:gd name="connsiteY14" fmla="*/ 1004887 h 1338262"/>
              <a:gd name="connsiteX15" fmla="*/ 390525 w 1590675"/>
              <a:gd name="connsiteY15" fmla="*/ 838200 h 1338262"/>
              <a:gd name="connsiteX16" fmla="*/ 347663 w 1590675"/>
              <a:gd name="connsiteY16" fmla="*/ 757237 h 1338262"/>
              <a:gd name="connsiteX17" fmla="*/ 300038 w 1590675"/>
              <a:gd name="connsiteY17" fmla="*/ 757237 h 1338262"/>
              <a:gd name="connsiteX18" fmla="*/ 190500 w 1590675"/>
              <a:gd name="connsiteY18" fmla="*/ 852487 h 1338262"/>
              <a:gd name="connsiteX19" fmla="*/ 71438 w 1590675"/>
              <a:gd name="connsiteY19" fmla="*/ 962025 h 1338262"/>
              <a:gd name="connsiteX20" fmla="*/ 4763 w 1590675"/>
              <a:gd name="connsiteY20" fmla="*/ 1009650 h 1338262"/>
              <a:gd name="connsiteX21" fmla="*/ 0 w 1590675"/>
              <a:gd name="connsiteY21" fmla="*/ 1333500 h 1338262"/>
              <a:gd name="connsiteX22" fmla="*/ 1590675 w 1590675"/>
              <a:gd name="connsiteY22" fmla="*/ 1338262 h 1338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590675" h="1338262">
                <a:moveTo>
                  <a:pt x="1590675" y="1338262"/>
                </a:moveTo>
                <a:lnTo>
                  <a:pt x="1457325" y="1295400"/>
                </a:lnTo>
                <a:lnTo>
                  <a:pt x="1352550" y="1243012"/>
                </a:lnTo>
                <a:lnTo>
                  <a:pt x="1247775" y="1219200"/>
                </a:lnTo>
                <a:lnTo>
                  <a:pt x="1090613" y="1095375"/>
                </a:lnTo>
                <a:lnTo>
                  <a:pt x="985838" y="1057275"/>
                </a:lnTo>
                <a:lnTo>
                  <a:pt x="890588" y="700087"/>
                </a:lnTo>
                <a:lnTo>
                  <a:pt x="833438" y="438150"/>
                </a:lnTo>
                <a:lnTo>
                  <a:pt x="766763" y="85725"/>
                </a:lnTo>
                <a:lnTo>
                  <a:pt x="738188" y="0"/>
                </a:lnTo>
                <a:lnTo>
                  <a:pt x="695325" y="90487"/>
                </a:lnTo>
                <a:lnTo>
                  <a:pt x="609600" y="547687"/>
                </a:lnTo>
                <a:lnTo>
                  <a:pt x="538163" y="885825"/>
                </a:lnTo>
                <a:lnTo>
                  <a:pt x="481013" y="1004887"/>
                </a:lnTo>
                <a:lnTo>
                  <a:pt x="471488" y="1004887"/>
                </a:lnTo>
                <a:lnTo>
                  <a:pt x="390525" y="838200"/>
                </a:lnTo>
                <a:lnTo>
                  <a:pt x="347663" y="757237"/>
                </a:lnTo>
                <a:lnTo>
                  <a:pt x="300038" y="757237"/>
                </a:lnTo>
                <a:lnTo>
                  <a:pt x="190500" y="852487"/>
                </a:lnTo>
                <a:lnTo>
                  <a:pt x="71438" y="962025"/>
                </a:lnTo>
                <a:lnTo>
                  <a:pt x="4763" y="1009650"/>
                </a:lnTo>
                <a:cubicBezTo>
                  <a:pt x="3175" y="1117600"/>
                  <a:pt x="1588" y="1225550"/>
                  <a:pt x="0" y="1333500"/>
                </a:cubicBezTo>
                <a:lnTo>
                  <a:pt x="1590675" y="1338262"/>
                </a:lnTo>
                <a:close/>
              </a:path>
            </a:pathLst>
          </a:custGeom>
          <a:solidFill>
            <a:srgbClr val="FFC000">
              <a:alpha val="70000"/>
            </a:srgbClr>
          </a:solidFill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8" name="Volný tvar 7"/>
          <p:cNvSpPr/>
          <p:nvPr/>
        </p:nvSpPr>
        <p:spPr>
          <a:xfrm>
            <a:off x="2265932" y="2210941"/>
            <a:ext cx="1476375" cy="638175"/>
          </a:xfrm>
          <a:custGeom>
            <a:avLst/>
            <a:gdLst>
              <a:gd name="connsiteX0" fmla="*/ 0 w 1476375"/>
              <a:gd name="connsiteY0" fmla="*/ 623888 h 638175"/>
              <a:gd name="connsiteX1" fmla="*/ 119063 w 1476375"/>
              <a:gd name="connsiteY1" fmla="*/ 600075 h 638175"/>
              <a:gd name="connsiteX2" fmla="*/ 242888 w 1476375"/>
              <a:gd name="connsiteY2" fmla="*/ 547688 h 638175"/>
              <a:gd name="connsiteX3" fmla="*/ 347663 w 1476375"/>
              <a:gd name="connsiteY3" fmla="*/ 552450 h 638175"/>
              <a:gd name="connsiteX4" fmla="*/ 438150 w 1476375"/>
              <a:gd name="connsiteY4" fmla="*/ 619125 h 638175"/>
              <a:gd name="connsiteX5" fmla="*/ 461963 w 1476375"/>
              <a:gd name="connsiteY5" fmla="*/ 619125 h 638175"/>
              <a:gd name="connsiteX6" fmla="*/ 514350 w 1476375"/>
              <a:gd name="connsiteY6" fmla="*/ 533400 h 638175"/>
              <a:gd name="connsiteX7" fmla="*/ 638175 w 1476375"/>
              <a:gd name="connsiteY7" fmla="*/ 185738 h 638175"/>
              <a:gd name="connsiteX8" fmla="*/ 690563 w 1476375"/>
              <a:gd name="connsiteY8" fmla="*/ 28575 h 638175"/>
              <a:gd name="connsiteX9" fmla="*/ 723900 w 1476375"/>
              <a:gd name="connsiteY9" fmla="*/ 0 h 638175"/>
              <a:gd name="connsiteX10" fmla="*/ 771525 w 1476375"/>
              <a:gd name="connsiteY10" fmla="*/ 33338 h 638175"/>
              <a:gd name="connsiteX11" fmla="*/ 828675 w 1476375"/>
              <a:gd name="connsiteY11" fmla="*/ 200025 h 638175"/>
              <a:gd name="connsiteX12" fmla="*/ 871538 w 1476375"/>
              <a:gd name="connsiteY12" fmla="*/ 309563 h 638175"/>
              <a:gd name="connsiteX13" fmla="*/ 909638 w 1476375"/>
              <a:gd name="connsiteY13" fmla="*/ 371475 h 638175"/>
              <a:gd name="connsiteX14" fmla="*/ 985838 w 1476375"/>
              <a:gd name="connsiteY14" fmla="*/ 457200 h 638175"/>
              <a:gd name="connsiteX15" fmla="*/ 1081088 w 1476375"/>
              <a:gd name="connsiteY15" fmla="*/ 452438 h 638175"/>
              <a:gd name="connsiteX16" fmla="*/ 1214438 w 1476375"/>
              <a:gd name="connsiteY16" fmla="*/ 533400 h 638175"/>
              <a:gd name="connsiteX17" fmla="*/ 1447800 w 1476375"/>
              <a:gd name="connsiteY17" fmla="*/ 600075 h 638175"/>
              <a:gd name="connsiteX18" fmla="*/ 1476375 w 1476375"/>
              <a:gd name="connsiteY18" fmla="*/ 638175 h 638175"/>
              <a:gd name="connsiteX19" fmla="*/ 0 w 1476375"/>
              <a:gd name="connsiteY19" fmla="*/ 623888 h 638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476375" h="638175">
                <a:moveTo>
                  <a:pt x="0" y="623888"/>
                </a:moveTo>
                <a:lnTo>
                  <a:pt x="119063" y="600075"/>
                </a:lnTo>
                <a:lnTo>
                  <a:pt x="242888" y="547688"/>
                </a:lnTo>
                <a:lnTo>
                  <a:pt x="347663" y="552450"/>
                </a:lnTo>
                <a:lnTo>
                  <a:pt x="438150" y="619125"/>
                </a:lnTo>
                <a:lnTo>
                  <a:pt x="461963" y="619125"/>
                </a:lnTo>
                <a:lnTo>
                  <a:pt x="514350" y="533400"/>
                </a:lnTo>
                <a:lnTo>
                  <a:pt x="638175" y="185738"/>
                </a:lnTo>
                <a:lnTo>
                  <a:pt x="690563" y="28575"/>
                </a:lnTo>
                <a:lnTo>
                  <a:pt x="723900" y="0"/>
                </a:lnTo>
                <a:lnTo>
                  <a:pt x="771525" y="33338"/>
                </a:lnTo>
                <a:lnTo>
                  <a:pt x="828675" y="200025"/>
                </a:lnTo>
                <a:lnTo>
                  <a:pt x="871538" y="309563"/>
                </a:lnTo>
                <a:lnTo>
                  <a:pt x="909638" y="371475"/>
                </a:lnTo>
                <a:lnTo>
                  <a:pt x="985838" y="457200"/>
                </a:lnTo>
                <a:lnTo>
                  <a:pt x="1081088" y="452438"/>
                </a:lnTo>
                <a:lnTo>
                  <a:pt x="1214438" y="533400"/>
                </a:lnTo>
                <a:lnTo>
                  <a:pt x="1447800" y="600075"/>
                </a:lnTo>
                <a:lnTo>
                  <a:pt x="1476375" y="638175"/>
                </a:lnTo>
                <a:lnTo>
                  <a:pt x="0" y="623888"/>
                </a:lnTo>
                <a:close/>
              </a:path>
            </a:pathLst>
          </a:custGeom>
          <a:solidFill>
            <a:srgbClr val="FFC000">
              <a:alpha val="70000"/>
            </a:srgbClr>
          </a:solidFill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9" name="Volný tvar 8"/>
          <p:cNvSpPr/>
          <p:nvPr/>
        </p:nvSpPr>
        <p:spPr>
          <a:xfrm>
            <a:off x="1497793" y="3701604"/>
            <a:ext cx="762000" cy="1928812"/>
          </a:xfrm>
          <a:custGeom>
            <a:avLst/>
            <a:gdLst>
              <a:gd name="connsiteX0" fmla="*/ 0 w 762000"/>
              <a:gd name="connsiteY0" fmla="*/ 1928812 h 1928812"/>
              <a:gd name="connsiteX1" fmla="*/ 0 w 762000"/>
              <a:gd name="connsiteY1" fmla="*/ 990600 h 1928812"/>
              <a:gd name="connsiteX2" fmla="*/ 47625 w 762000"/>
              <a:gd name="connsiteY2" fmla="*/ 533400 h 1928812"/>
              <a:gd name="connsiteX3" fmla="*/ 85725 w 762000"/>
              <a:gd name="connsiteY3" fmla="*/ 180975 h 1928812"/>
              <a:gd name="connsiteX4" fmla="*/ 123825 w 762000"/>
              <a:gd name="connsiteY4" fmla="*/ 0 h 1928812"/>
              <a:gd name="connsiteX5" fmla="*/ 152400 w 762000"/>
              <a:gd name="connsiteY5" fmla="*/ 4762 h 1928812"/>
              <a:gd name="connsiteX6" fmla="*/ 195262 w 762000"/>
              <a:gd name="connsiteY6" fmla="*/ 171450 h 1928812"/>
              <a:gd name="connsiteX7" fmla="*/ 242887 w 762000"/>
              <a:gd name="connsiteY7" fmla="*/ 481012 h 1928812"/>
              <a:gd name="connsiteX8" fmla="*/ 290512 w 762000"/>
              <a:gd name="connsiteY8" fmla="*/ 695325 h 1928812"/>
              <a:gd name="connsiteX9" fmla="*/ 328612 w 762000"/>
              <a:gd name="connsiteY9" fmla="*/ 881062 h 1928812"/>
              <a:gd name="connsiteX10" fmla="*/ 376237 w 762000"/>
              <a:gd name="connsiteY10" fmla="*/ 1076325 h 1928812"/>
              <a:gd name="connsiteX11" fmla="*/ 400050 w 762000"/>
              <a:gd name="connsiteY11" fmla="*/ 1133475 h 1928812"/>
              <a:gd name="connsiteX12" fmla="*/ 490537 w 762000"/>
              <a:gd name="connsiteY12" fmla="*/ 1200150 h 1928812"/>
              <a:gd name="connsiteX13" fmla="*/ 561975 w 762000"/>
              <a:gd name="connsiteY13" fmla="*/ 1347787 h 1928812"/>
              <a:gd name="connsiteX14" fmla="*/ 676275 w 762000"/>
              <a:gd name="connsiteY14" fmla="*/ 1557337 h 1928812"/>
              <a:gd name="connsiteX15" fmla="*/ 728662 w 762000"/>
              <a:gd name="connsiteY15" fmla="*/ 1600200 h 1928812"/>
              <a:gd name="connsiteX16" fmla="*/ 762000 w 762000"/>
              <a:gd name="connsiteY16" fmla="*/ 1604962 h 1928812"/>
              <a:gd name="connsiteX17" fmla="*/ 752475 w 762000"/>
              <a:gd name="connsiteY17" fmla="*/ 1924050 h 1928812"/>
              <a:gd name="connsiteX18" fmla="*/ 0 w 762000"/>
              <a:gd name="connsiteY18" fmla="*/ 1928812 h 1928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762000" h="1928812">
                <a:moveTo>
                  <a:pt x="0" y="1928812"/>
                </a:moveTo>
                <a:lnTo>
                  <a:pt x="0" y="990600"/>
                </a:lnTo>
                <a:lnTo>
                  <a:pt x="47625" y="533400"/>
                </a:lnTo>
                <a:lnTo>
                  <a:pt x="85725" y="180975"/>
                </a:lnTo>
                <a:lnTo>
                  <a:pt x="123825" y="0"/>
                </a:lnTo>
                <a:lnTo>
                  <a:pt x="152400" y="4762"/>
                </a:lnTo>
                <a:lnTo>
                  <a:pt x="195262" y="171450"/>
                </a:lnTo>
                <a:lnTo>
                  <a:pt x="242887" y="481012"/>
                </a:lnTo>
                <a:lnTo>
                  <a:pt x="290512" y="695325"/>
                </a:lnTo>
                <a:lnTo>
                  <a:pt x="328612" y="881062"/>
                </a:lnTo>
                <a:lnTo>
                  <a:pt x="376237" y="1076325"/>
                </a:lnTo>
                <a:lnTo>
                  <a:pt x="400050" y="1133475"/>
                </a:lnTo>
                <a:lnTo>
                  <a:pt x="490537" y="1200150"/>
                </a:lnTo>
                <a:lnTo>
                  <a:pt x="561975" y="1347787"/>
                </a:lnTo>
                <a:lnTo>
                  <a:pt x="676275" y="1557337"/>
                </a:lnTo>
                <a:lnTo>
                  <a:pt x="728662" y="1600200"/>
                </a:lnTo>
                <a:lnTo>
                  <a:pt x="762000" y="1604962"/>
                </a:lnTo>
                <a:lnTo>
                  <a:pt x="752475" y="1924050"/>
                </a:lnTo>
                <a:lnTo>
                  <a:pt x="0" y="1928812"/>
                </a:lnTo>
                <a:close/>
              </a:path>
            </a:pathLst>
          </a:custGeom>
          <a:solidFill>
            <a:srgbClr val="92D050">
              <a:alpha val="70000"/>
            </a:srgbClr>
          </a:solidFill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10" name="Volný tvar 9"/>
          <p:cNvSpPr/>
          <p:nvPr/>
        </p:nvSpPr>
        <p:spPr>
          <a:xfrm>
            <a:off x="1508695" y="1248916"/>
            <a:ext cx="809625" cy="1595438"/>
          </a:xfrm>
          <a:custGeom>
            <a:avLst/>
            <a:gdLst>
              <a:gd name="connsiteX0" fmla="*/ 809625 w 809625"/>
              <a:gd name="connsiteY0" fmla="*/ 1585913 h 1595438"/>
              <a:gd name="connsiteX1" fmla="*/ 685800 w 809625"/>
              <a:gd name="connsiteY1" fmla="*/ 1452563 h 1595438"/>
              <a:gd name="connsiteX2" fmla="*/ 614362 w 809625"/>
              <a:gd name="connsiteY2" fmla="*/ 1390650 h 1595438"/>
              <a:gd name="connsiteX3" fmla="*/ 528637 w 809625"/>
              <a:gd name="connsiteY3" fmla="*/ 1390650 h 1595438"/>
              <a:gd name="connsiteX4" fmla="*/ 471487 w 809625"/>
              <a:gd name="connsiteY4" fmla="*/ 1323975 h 1595438"/>
              <a:gd name="connsiteX5" fmla="*/ 390525 w 809625"/>
              <a:gd name="connsiteY5" fmla="*/ 1152525 h 1595438"/>
              <a:gd name="connsiteX6" fmla="*/ 361950 w 809625"/>
              <a:gd name="connsiteY6" fmla="*/ 1023938 h 1595438"/>
              <a:gd name="connsiteX7" fmla="*/ 323850 w 809625"/>
              <a:gd name="connsiteY7" fmla="*/ 700088 h 1595438"/>
              <a:gd name="connsiteX8" fmla="*/ 280987 w 809625"/>
              <a:gd name="connsiteY8" fmla="*/ 276225 h 1595438"/>
              <a:gd name="connsiteX9" fmla="*/ 242887 w 809625"/>
              <a:gd name="connsiteY9" fmla="*/ 71438 h 1595438"/>
              <a:gd name="connsiteX10" fmla="*/ 176212 w 809625"/>
              <a:gd name="connsiteY10" fmla="*/ 4763 h 1595438"/>
              <a:gd name="connsiteX11" fmla="*/ 138112 w 809625"/>
              <a:gd name="connsiteY11" fmla="*/ 0 h 1595438"/>
              <a:gd name="connsiteX12" fmla="*/ 100012 w 809625"/>
              <a:gd name="connsiteY12" fmla="*/ 119063 h 1595438"/>
              <a:gd name="connsiteX13" fmla="*/ 66675 w 809625"/>
              <a:gd name="connsiteY13" fmla="*/ 361950 h 1595438"/>
              <a:gd name="connsiteX14" fmla="*/ 0 w 809625"/>
              <a:gd name="connsiteY14" fmla="*/ 1076325 h 1595438"/>
              <a:gd name="connsiteX15" fmla="*/ 0 w 809625"/>
              <a:gd name="connsiteY15" fmla="*/ 1595438 h 1595438"/>
              <a:gd name="connsiteX16" fmla="*/ 809625 w 809625"/>
              <a:gd name="connsiteY16" fmla="*/ 1585913 h 1595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809625" h="1595438">
                <a:moveTo>
                  <a:pt x="809625" y="1585913"/>
                </a:moveTo>
                <a:lnTo>
                  <a:pt x="685800" y="1452563"/>
                </a:lnTo>
                <a:lnTo>
                  <a:pt x="614362" y="1390650"/>
                </a:lnTo>
                <a:lnTo>
                  <a:pt x="528637" y="1390650"/>
                </a:lnTo>
                <a:lnTo>
                  <a:pt x="471487" y="1323975"/>
                </a:lnTo>
                <a:lnTo>
                  <a:pt x="390525" y="1152525"/>
                </a:lnTo>
                <a:lnTo>
                  <a:pt x="361950" y="1023938"/>
                </a:lnTo>
                <a:lnTo>
                  <a:pt x="323850" y="700088"/>
                </a:lnTo>
                <a:lnTo>
                  <a:pt x="280987" y="276225"/>
                </a:lnTo>
                <a:lnTo>
                  <a:pt x="242887" y="71438"/>
                </a:lnTo>
                <a:lnTo>
                  <a:pt x="176212" y="4763"/>
                </a:lnTo>
                <a:lnTo>
                  <a:pt x="138112" y="0"/>
                </a:lnTo>
                <a:lnTo>
                  <a:pt x="100012" y="119063"/>
                </a:lnTo>
                <a:lnTo>
                  <a:pt x="66675" y="361950"/>
                </a:lnTo>
                <a:lnTo>
                  <a:pt x="0" y="1076325"/>
                </a:lnTo>
                <a:lnTo>
                  <a:pt x="0" y="1595438"/>
                </a:lnTo>
                <a:lnTo>
                  <a:pt x="809625" y="1585913"/>
                </a:lnTo>
                <a:close/>
              </a:path>
            </a:pathLst>
          </a:custGeom>
          <a:solidFill>
            <a:srgbClr val="92D050">
              <a:alpha val="70000"/>
            </a:srgbClr>
          </a:solidFill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14" name="TextovéPole 13"/>
          <p:cNvSpPr txBox="1"/>
          <p:nvPr/>
        </p:nvSpPr>
        <p:spPr>
          <a:xfrm>
            <a:off x="5397804" y="6033163"/>
            <a:ext cx="3168352" cy="646331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cs-CZ"/>
            </a:defPPr>
            <a:lvl1pPr algn="ctr">
              <a:defRPr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600" b="1" dirty="0" smtClean="0">
                <a:solidFill>
                  <a:schemeClr val="tx1"/>
                </a:solidFill>
                <a:effectLst/>
              </a:rPr>
              <a:t>vysokých frekvencí (HF) </a:t>
            </a:r>
          </a:p>
        </p:txBody>
      </p:sp>
      <p:sp>
        <p:nvSpPr>
          <p:cNvPr id="15" name="TextovéPole 14"/>
          <p:cNvSpPr txBox="1"/>
          <p:nvPr/>
        </p:nvSpPr>
        <p:spPr>
          <a:xfrm>
            <a:off x="4283968" y="3795107"/>
            <a:ext cx="3096344" cy="646331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cs-CZ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600" b="1" i="1" dirty="0" smtClean="0">
                <a:solidFill>
                  <a:schemeClr val="tx1"/>
                </a:solidFill>
              </a:rPr>
              <a:t>Změny tlaku v hrudníku během dýchání propagující se do krevního tlaku</a:t>
            </a:r>
            <a:endParaRPr lang="en-US" sz="1600" b="1" i="1" dirty="0">
              <a:solidFill>
                <a:schemeClr val="tx1"/>
              </a:solidFill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627558" y="5959387"/>
            <a:ext cx="1602687" cy="830997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cs-CZ"/>
            </a:defPPr>
            <a:lvl1pPr algn="r">
              <a:defRPr sz="160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b="1" dirty="0" smtClean="0">
                <a:solidFill>
                  <a:schemeClr val="tx1"/>
                </a:solidFill>
                <a:effectLst/>
              </a:rPr>
              <a:t>velmi nízkých frekvencí (VLF)</a:t>
            </a:r>
            <a:endParaRPr lang="cs-CZ" b="1" dirty="0">
              <a:solidFill>
                <a:schemeClr val="tx1"/>
              </a:solidFill>
              <a:effectLst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2326274" y="5890046"/>
            <a:ext cx="1445334" cy="923330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cs-CZ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eaLnBrk="1" fontAlgn="auto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600" b="1" dirty="0" smtClean="0">
                <a:solidFill>
                  <a:schemeClr val="tx1"/>
                </a:solidFill>
              </a:rPr>
              <a:t>nízkých </a:t>
            </a:r>
            <a:r>
              <a:rPr lang="cs-CZ" sz="1600" b="1" dirty="0">
                <a:solidFill>
                  <a:schemeClr val="tx1"/>
                </a:solidFill>
              </a:rPr>
              <a:t>frekvencí </a:t>
            </a:r>
            <a:r>
              <a:rPr lang="cs-CZ" sz="1600" b="1" dirty="0" smtClean="0">
                <a:solidFill>
                  <a:schemeClr val="tx1"/>
                </a:solidFill>
              </a:rPr>
              <a:t>(LF)</a:t>
            </a:r>
            <a:endParaRPr lang="cs-CZ" sz="1600" b="1" i="1" dirty="0">
              <a:solidFill>
                <a:schemeClr val="tx1"/>
              </a:solidFill>
            </a:endParaRPr>
          </a:p>
        </p:txBody>
      </p:sp>
      <p:sp>
        <p:nvSpPr>
          <p:cNvPr id="18" name="TextovéPole 17"/>
          <p:cNvSpPr txBox="1"/>
          <p:nvPr/>
        </p:nvSpPr>
        <p:spPr>
          <a:xfrm>
            <a:off x="1491552" y="630504"/>
            <a:ext cx="3606980" cy="710264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cs-CZ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600" b="1" dirty="0" smtClean="0">
                <a:solidFill>
                  <a:schemeClr val="tx1"/>
                </a:solidFill>
              </a:rPr>
              <a:t>Pomalé hormonální změny, RAS, termoregulace, kolísání cévního tonu…</a:t>
            </a:r>
            <a:endParaRPr lang="en-US" sz="1600" b="1" dirty="0">
              <a:solidFill>
                <a:schemeClr val="tx1"/>
              </a:solidFill>
            </a:endParaRPr>
          </a:p>
        </p:txBody>
      </p:sp>
      <p:cxnSp>
        <p:nvCxnSpPr>
          <p:cNvPr id="19" name="Přímá spojnice 18"/>
          <p:cNvCxnSpPr/>
          <p:nvPr/>
        </p:nvCxnSpPr>
        <p:spPr>
          <a:xfrm>
            <a:off x="2265932" y="1341438"/>
            <a:ext cx="0" cy="532792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nice 19"/>
          <p:cNvCxnSpPr/>
          <p:nvPr/>
        </p:nvCxnSpPr>
        <p:spPr>
          <a:xfrm>
            <a:off x="3828032" y="1341438"/>
            <a:ext cx="1294" cy="532792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ovéPole 20"/>
          <p:cNvSpPr txBox="1"/>
          <p:nvPr/>
        </p:nvSpPr>
        <p:spPr>
          <a:xfrm>
            <a:off x="4617973" y="1763828"/>
            <a:ext cx="3168352" cy="646331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cs-CZ"/>
            </a:defPPr>
            <a:lvl1pPr algn="ctr">
              <a:defRPr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600" b="1" i="1" dirty="0" smtClean="0">
                <a:solidFill>
                  <a:schemeClr val="tx1"/>
                </a:solidFill>
                <a:effectLst/>
              </a:rPr>
              <a:t>Respirační sinusová arytmie</a:t>
            </a:r>
            <a:endParaRPr lang="cs-CZ" sz="1600" b="1" i="1" dirty="0">
              <a:solidFill>
                <a:schemeClr val="tx1"/>
              </a:solidFill>
              <a:effectLst/>
            </a:endParaRPr>
          </a:p>
        </p:txBody>
      </p:sp>
      <p:sp>
        <p:nvSpPr>
          <p:cNvPr id="22" name="TextovéPole 21"/>
          <p:cNvSpPr txBox="1"/>
          <p:nvPr/>
        </p:nvSpPr>
        <p:spPr>
          <a:xfrm>
            <a:off x="2325245" y="3657798"/>
            <a:ext cx="1445334" cy="923330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cs-CZ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eaLnBrk="1" fontAlgn="auto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b="1" dirty="0" smtClean="0">
                <a:solidFill>
                  <a:schemeClr val="tx1"/>
                </a:solidFill>
              </a:rPr>
              <a:t>baroreflex</a:t>
            </a:r>
            <a:endParaRPr lang="cs-CZ" b="1" i="1" dirty="0">
              <a:solidFill>
                <a:schemeClr val="tx1"/>
              </a:solidFill>
            </a:endParaRPr>
          </a:p>
        </p:txBody>
      </p:sp>
      <p:sp>
        <p:nvSpPr>
          <p:cNvPr id="23" name="TextovéPole 22"/>
          <p:cNvSpPr txBox="1"/>
          <p:nvPr/>
        </p:nvSpPr>
        <p:spPr>
          <a:xfrm>
            <a:off x="34388" y="5910371"/>
            <a:ext cx="1009220" cy="830997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cs-CZ"/>
            </a:defPPr>
            <a:lvl1pPr algn="r">
              <a:defRPr sz="160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800" b="1" dirty="0" smtClean="0">
                <a:solidFill>
                  <a:schemeClr val="tx1"/>
                </a:solidFill>
                <a:effectLst/>
              </a:rPr>
              <a:t>Pásmo: </a:t>
            </a:r>
            <a:endParaRPr lang="cs-CZ" sz="1800" b="1" dirty="0">
              <a:solidFill>
                <a:schemeClr val="tx1"/>
              </a:solidFill>
              <a:effectLst/>
            </a:endParaRPr>
          </a:p>
        </p:txBody>
      </p:sp>
      <p:sp>
        <p:nvSpPr>
          <p:cNvPr id="24" name="Šipka doleva 23"/>
          <p:cNvSpPr/>
          <p:nvPr/>
        </p:nvSpPr>
        <p:spPr>
          <a:xfrm rot="1885066">
            <a:off x="6120026" y="3282936"/>
            <a:ext cx="1920860" cy="440944"/>
          </a:xfrm>
          <a:prstGeom prst="leftArrow">
            <a:avLst/>
          </a:prstGeom>
          <a:solidFill>
            <a:srgbClr val="C00000">
              <a:alpha val="83000"/>
            </a:srgbClr>
          </a:solidFill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Frekvence dýchání</a:t>
            </a:r>
            <a:endParaRPr lang="cs-CZ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25" name="Přímá spojnice se šipkou 24"/>
          <p:cNvCxnSpPr/>
          <p:nvPr/>
        </p:nvCxnSpPr>
        <p:spPr>
          <a:xfrm flipH="1">
            <a:off x="1715328" y="1212974"/>
            <a:ext cx="408400" cy="461324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Přímá spojnice se šipkou 25"/>
          <p:cNvCxnSpPr/>
          <p:nvPr/>
        </p:nvCxnSpPr>
        <p:spPr>
          <a:xfrm flipH="1">
            <a:off x="1715328" y="1248916"/>
            <a:ext cx="408400" cy="3842932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ovéPole 26"/>
          <p:cNvSpPr txBox="1"/>
          <p:nvPr/>
        </p:nvSpPr>
        <p:spPr>
          <a:xfrm>
            <a:off x="2339752" y="1641574"/>
            <a:ext cx="1445334" cy="923330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cs-CZ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eaLnBrk="1" fontAlgn="auto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b="1" dirty="0" smtClean="0">
                <a:solidFill>
                  <a:schemeClr val="tx1"/>
                </a:solidFill>
              </a:rPr>
              <a:t>baroreflex</a:t>
            </a:r>
            <a:endParaRPr lang="cs-CZ" b="1" i="1" dirty="0">
              <a:solidFill>
                <a:schemeClr val="tx1"/>
              </a:solidFill>
            </a:endParaRPr>
          </a:p>
        </p:txBody>
      </p:sp>
      <p:sp>
        <p:nvSpPr>
          <p:cNvPr id="28" name="TextovéPole 27"/>
          <p:cNvSpPr txBox="1"/>
          <p:nvPr/>
        </p:nvSpPr>
        <p:spPr>
          <a:xfrm rot="16200000">
            <a:off x="7602826" y="4278287"/>
            <a:ext cx="2049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Systolický tlak</a:t>
            </a:r>
            <a:endParaRPr lang="cs-CZ" sz="2400" dirty="0"/>
          </a:p>
        </p:txBody>
      </p:sp>
      <p:sp>
        <p:nvSpPr>
          <p:cNvPr id="29" name="TextovéPole 28"/>
          <p:cNvSpPr txBox="1"/>
          <p:nvPr/>
        </p:nvSpPr>
        <p:spPr>
          <a:xfrm rot="16200000">
            <a:off x="7261667" y="1190054"/>
            <a:ext cx="27525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Srdeční frekvence</a:t>
            </a:r>
            <a:endParaRPr lang="cs-CZ" sz="2400" dirty="0"/>
          </a:p>
        </p:txBody>
      </p:sp>
      <p:sp>
        <p:nvSpPr>
          <p:cNvPr id="30" name="Volný tvar 29"/>
          <p:cNvSpPr/>
          <p:nvPr/>
        </p:nvSpPr>
        <p:spPr>
          <a:xfrm>
            <a:off x="1514001" y="1246872"/>
            <a:ext cx="6882963" cy="1597483"/>
          </a:xfrm>
          <a:custGeom>
            <a:avLst/>
            <a:gdLst>
              <a:gd name="connsiteX0" fmla="*/ 0 w 3794078"/>
              <a:gd name="connsiteY0" fmla="*/ 956140 h 2774345"/>
              <a:gd name="connsiteX1" fmla="*/ 54591 w 3794078"/>
              <a:gd name="connsiteY1" fmla="*/ 260104 h 2774345"/>
              <a:gd name="connsiteX2" fmla="*/ 68239 w 3794078"/>
              <a:gd name="connsiteY2" fmla="*/ 797 h 2774345"/>
              <a:gd name="connsiteX3" fmla="*/ 136478 w 3794078"/>
              <a:gd name="connsiteY3" fmla="*/ 328343 h 2774345"/>
              <a:gd name="connsiteX4" fmla="*/ 204717 w 3794078"/>
              <a:gd name="connsiteY4" fmla="*/ 1706767 h 2774345"/>
              <a:gd name="connsiteX5" fmla="*/ 313899 w 3794078"/>
              <a:gd name="connsiteY5" fmla="*/ 2498337 h 2774345"/>
              <a:gd name="connsiteX6" fmla="*/ 341194 w 3794078"/>
              <a:gd name="connsiteY6" fmla="*/ 2484689 h 2774345"/>
              <a:gd name="connsiteX7" fmla="*/ 504967 w 3794078"/>
              <a:gd name="connsiteY7" fmla="*/ 2416451 h 2774345"/>
              <a:gd name="connsiteX8" fmla="*/ 559558 w 3794078"/>
              <a:gd name="connsiteY8" fmla="*/ 2484689 h 2774345"/>
              <a:gd name="connsiteX9" fmla="*/ 614149 w 3794078"/>
              <a:gd name="connsiteY9" fmla="*/ 2361860 h 2774345"/>
              <a:gd name="connsiteX10" fmla="*/ 791570 w 3794078"/>
              <a:gd name="connsiteY10" fmla="*/ 1938779 h 2774345"/>
              <a:gd name="connsiteX11" fmla="*/ 846161 w 3794078"/>
              <a:gd name="connsiteY11" fmla="*/ 2198086 h 2774345"/>
              <a:gd name="connsiteX12" fmla="*/ 982639 w 3794078"/>
              <a:gd name="connsiteY12" fmla="*/ 2539281 h 2774345"/>
              <a:gd name="connsiteX13" fmla="*/ 1078173 w 3794078"/>
              <a:gd name="connsiteY13" fmla="*/ 2443746 h 2774345"/>
              <a:gd name="connsiteX14" fmla="*/ 1173708 w 3794078"/>
              <a:gd name="connsiteY14" fmla="*/ 2498337 h 2774345"/>
              <a:gd name="connsiteX15" fmla="*/ 1255594 w 3794078"/>
              <a:gd name="connsiteY15" fmla="*/ 2389155 h 2774345"/>
              <a:gd name="connsiteX16" fmla="*/ 1528549 w 3794078"/>
              <a:gd name="connsiteY16" fmla="*/ 2621167 h 2774345"/>
              <a:gd name="connsiteX17" fmla="*/ 1665027 w 3794078"/>
              <a:gd name="connsiteY17" fmla="*/ 2457394 h 2774345"/>
              <a:gd name="connsiteX18" fmla="*/ 1924335 w 3794078"/>
              <a:gd name="connsiteY18" fmla="*/ 2730349 h 2774345"/>
              <a:gd name="connsiteX19" fmla="*/ 2251881 w 3794078"/>
              <a:gd name="connsiteY19" fmla="*/ 2730349 h 2774345"/>
              <a:gd name="connsiteX20" fmla="*/ 2361063 w 3794078"/>
              <a:gd name="connsiteY20" fmla="*/ 2307269 h 2774345"/>
              <a:gd name="connsiteX21" fmla="*/ 2456597 w 3794078"/>
              <a:gd name="connsiteY21" fmla="*/ 1351925 h 2774345"/>
              <a:gd name="connsiteX22" fmla="*/ 2470245 w 3794078"/>
              <a:gd name="connsiteY22" fmla="*/ 1297334 h 2774345"/>
              <a:gd name="connsiteX23" fmla="*/ 2552132 w 3794078"/>
              <a:gd name="connsiteY23" fmla="*/ 1966075 h 2774345"/>
              <a:gd name="connsiteX24" fmla="*/ 2606723 w 3794078"/>
              <a:gd name="connsiteY24" fmla="*/ 2511985 h 2774345"/>
              <a:gd name="connsiteX25" fmla="*/ 2729552 w 3794078"/>
              <a:gd name="connsiteY25" fmla="*/ 2716701 h 2774345"/>
              <a:gd name="connsiteX26" fmla="*/ 3794078 w 3794078"/>
              <a:gd name="connsiteY26" fmla="*/ 2716701 h 2774345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313899 w 3794078"/>
              <a:gd name="connsiteY5" fmla="*/ 2479405 h 2755413"/>
              <a:gd name="connsiteX6" fmla="*/ 341194 w 3794078"/>
              <a:gd name="connsiteY6" fmla="*/ 2465757 h 2755413"/>
              <a:gd name="connsiteX7" fmla="*/ 504967 w 3794078"/>
              <a:gd name="connsiteY7" fmla="*/ 2397519 h 2755413"/>
              <a:gd name="connsiteX8" fmla="*/ 559558 w 3794078"/>
              <a:gd name="connsiteY8" fmla="*/ 2465757 h 2755413"/>
              <a:gd name="connsiteX9" fmla="*/ 614149 w 3794078"/>
              <a:gd name="connsiteY9" fmla="*/ 2342928 h 2755413"/>
              <a:gd name="connsiteX10" fmla="*/ 791570 w 3794078"/>
              <a:gd name="connsiteY10" fmla="*/ 1919847 h 2755413"/>
              <a:gd name="connsiteX11" fmla="*/ 846161 w 3794078"/>
              <a:gd name="connsiteY11" fmla="*/ 2179154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41194 w 3794078"/>
              <a:gd name="connsiteY6" fmla="*/ 2465757 h 2755413"/>
              <a:gd name="connsiteX7" fmla="*/ 504967 w 3794078"/>
              <a:gd name="connsiteY7" fmla="*/ 2397519 h 2755413"/>
              <a:gd name="connsiteX8" fmla="*/ 559558 w 3794078"/>
              <a:gd name="connsiteY8" fmla="*/ 2465757 h 2755413"/>
              <a:gd name="connsiteX9" fmla="*/ 614149 w 3794078"/>
              <a:gd name="connsiteY9" fmla="*/ 2342928 h 2755413"/>
              <a:gd name="connsiteX10" fmla="*/ 791570 w 3794078"/>
              <a:gd name="connsiteY10" fmla="*/ 1919847 h 2755413"/>
              <a:gd name="connsiteX11" fmla="*/ 846161 w 3794078"/>
              <a:gd name="connsiteY11" fmla="*/ 2179154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504967 w 3794078"/>
              <a:gd name="connsiteY7" fmla="*/ 2397519 h 2755413"/>
              <a:gd name="connsiteX8" fmla="*/ 559558 w 3794078"/>
              <a:gd name="connsiteY8" fmla="*/ 2465757 h 2755413"/>
              <a:gd name="connsiteX9" fmla="*/ 614149 w 3794078"/>
              <a:gd name="connsiteY9" fmla="*/ 2342928 h 2755413"/>
              <a:gd name="connsiteX10" fmla="*/ 791570 w 3794078"/>
              <a:gd name="connsiteY10" fmla="*/ 1919847 h 2755413"/>
              <a:gd name="connsiteX11" fmla="*/ 846161 w 3794078"/>
              <a:gd name="connsiteY11" fmla="*/ 2179154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59558 w 3794078"/>
              <a:gd name="connsiteY8" fmla="*/ 2465757 h 2755413"/>
              <a:gd name="connsiteX9" fmla="*/ 614149 w 3794078"/>
              <a:gd name="connsiteY9" fmla="*/ 2342928 h 2755413"/>
              <a:gd name="connsiteX10" fmla="*/ 791570 w 3794078"/>
              <a:gd name="connsiteY10" fmla="*/ 1919847 h 2755413"/>
              <a:gd name="connsiteX11" fmla="*/ 846161 w 3794078"/>
              <a:gd name="connsiteY11" fmla="*/ 2179154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95277 w 3794078"/>
              <a:gd name="connsiteY8" fmla="*/ 2511000 h 2755413"/>
              <a:gd name="connsiteX9" fmla="*/ 614149 w 3794078"/>
              <a:gd name="connsiteY9" fmla="*/ 2342928 h 2755413"/>
              <a:gd name="connsiteX10" fmla="*/ 791570 w 3794078"/>
              <a:gd name="connsiteY10" fmla="*/ 1919847 h 2755413"/>
              <a:gd name="connsiteX11" fmla="*/ 846161 w 3794078"/>
              <a:gd name="connsiteY11" fmla="*/ 2179154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95277 w 3794078"/>
              <a:gd name="connsiteY8" fmla="*/ 2511000 h 2755413"/>
              <a:gd name="connsiteX9" fmla="*/ 671299 w 3794078"/>
              <a:gd name="connsiteY9" fmla="*/ 2311971 h 2755413"/>
              <a:gd name="connsiteX10" fmla="*/ 791570 w 3794078"/>
              <a:gd name="connsiteY10" fmla="*/ 1919847 h 2755413"/>
              <a:gd name="connsiteX11" fmla="*/ 846161 w 3794078"/>
              <a:gd name="connsiteY11" fmla="*/ 2179154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95277 w 3794078"/>
              <a:gd name="connsiteY8" fmla="*/ 2511000 h 2755413"/>
              <a:gd name="connsiteX9" fmla="*/ 671299 w 3794078"/>
              <a:gd name="connsiteY9" fmla="*/ 2311971 h 2755413"/>
              <a:gd name="connsiteX10" fmla="*/ 789189 w 3794078"/>
              <a:gd name="connsiteY10" fmla="*/ 1874603 h 2755413"/>
              <a:gd name="connsiteX11" fmla="*/ 846161 w 3794078"/>
              <a:gd name="connsiteY11" fmla="*/ 2179154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95277 w 3794078"/>
              <a:gd name="connsiteY8" fmla="*/ 2511000 h 2755413"/>
              <a:gd name="connsiteX9" fmla="*/ 671299 w 3794078"/>
              <a:gd name="connsiteY9" fmla="*/ 2311971 h 2755413"/>
              <a:gd name="connsiteX10" fmla="*/ 789189 w 3794078"/>
              <a:gd name="connsiteY10" fmla="*/ 1874603 h 2755413"/>
              <a:gd name="connsiteX11" fmla="*/ 881880 w 3794078"/>
              <a:gd name="connsiteY11" fmla="*/ 2148198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95277 w 3794078"/>
              <a:gd name="connsiteY8" fmla="*/ 2511000 h 2755413"/>
              <a:gd name="connsiteX9" fmla="*/ 671299 w 3794078"/>
              <a:gd name="connsiteY9" fmla="*/ 2311971 h 2755413"/>
              <a:gd name="connsiteX10" fmla="*/ 789189 w 3794078"/>
              <a:gd name="connsiteY10" fmla="*/ 1874603 h 2755413"/>
              <a:gd name="connsiteX11" fmla="*/ 881880 w 3794078"/>
              <a:gd name="connsiteY11" fmla="*/ 2148198 h 2755413"/>
              <a:gd name="connsiteX12" fmla="*/ 954064 w 3794078"/>
              <a:gd name="connsiteY12" fmla="*/ 253939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95277 w 3794078"/>
              <a:gd name="connsiteY8" fmla="*/ 2511000 h 2755413"/>
              <a:gd name="connsiteX9" fmla="*/ 671299 w 3794078"/>
              <a:gd name="connsiteY9" fmla="*/ 2311971 h 2755413"/>
              <a:gd name="connsiteX10" fmla="*/ 789189 w 3794078"/>
              <a:gd name="connsiteY10" fmla="*/ 1874603 h 2755413"/>
              <a:gd name="connsiteX11" fmla="*/ 881880 w 3794078"/>
              <a:gd name="connsiteY11" fmla="*/ 2148198 h 2755413"/>
              <a:gd name="connsiteX12" fmla="*/ 954064 w 3794078"/>
              <a:gd name="connsiteY12" fmla="*/ 2539399 h 2755413"/>
              <a:gd name="connsiteX13" fmla="*/ 1073410 w 3794078"/>
              <a:gd name="connsiteY13" fmla="*/ 2441482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95277 w 3794078"/>
              <a:gd name="connsiteY8" fmla="*/ 2511000 h 2755413"/>
              <a:gd name="connsiteX9" fmla="*/ 671299 w 3794078"/>
              <a:gd name="connsiteY9" fmla="*/ 2311971 h 2755413"/>
              <a:gd name="connsiteX10" fmla="*/ 789189 w 3794078"/>
              <a:gd name="connsiteY10" fmla="*/ 1874603 h 2755413"/>
              <a:gd name="connsiteX11" fmla="*/ 881880 w 3794078"/>
              <a:gd name="connsiteY11" fmla="*/ 2148198 h 2755413"/>
              <a:gd name="connsiteX12" fmla="*/ 954064 w 3794078"/>
              <a:gd name="connsiteY12" fmla="*/ 2539399 h 2755413"/>
              <a:gd name="connsiteX13" fmla="*/ 1073410 w 3794078"/>
              <a:gd name="connsiteY13" fmla="*/ 2441482 h 2755413"/>
              <a:gd name="connsiteX14" fmla="*/ 1173708 w 3794078"/>
              <a:gd name="connsiteY14" fmla="*/ 2479405 h 2755413"/>
              <a:gd name="connsiteX15" fmla="*/ 1305600 w 3794078"/>
              <a:gd name="connsiteY15" fmla="*/ 2398798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1857"/>
              <a:gd name="connsiteX1" fmla="*/ 54591 w 3794078"/>
              <a:gd name="connsiteY1" fmla="*/ 241172 h 2751857"/>
              <a:gd name="connsiteX2" fmla="*/ 92052 w 3794078"/>
              <a:gd name="connsiteY2" fmla="*/ 915 h 2751857"/>
              <a:gd name="connsiteX3" fmla="*/ 136478 w 3794078"/>
              <a:gd name="connsiteY3" fmla="*/ 309411 h 2751857"/>
              <a:gd name="connsiteX4" fmla="*/ 204717 w 3794078"/>
              <a:gd name="connsiteY4" fmla="*/ 1687835 h 2751857"/>
              <a:gd name="connsiteX5" fmla="*/ 247224 w 3794078"/>
              <a:gd name="connsiteY5" fmla="*/ 2353198 h 2751857"/>
              <a:gd name="connsiteX6" fmla="*/ 338813 w 3794078"/>
              <a:gd name="connsiteY6" fmla="*/ 2480045 h 2751857"/>
              <a:gd name="connsiteX7" fmla="*/ 488298 w 3794078"/>
              <a:gd name="connsiteY7" fmla="*/ 2426094 h 2751857"/>
              <a:gd name="connsiteX8" fmla="*/ 595277 w 3794078"/>
              <a:gd name="connsiteY8" fmla="*/ 2511000 h 2751857"/>
              <a:gd name="connsiteX9" fmla="*/ 671299 w 3794078"/>
              <a:gd name="connsiteY9" fmla="*/ 2311971 h 2751857"/>
              <a:gd name="connsiteX10" fmla="*/ 789189 w 3794078"/>
              <a:gd name="connsiteY10" fmla="*/ 1874603 h 2751857"/>
              <a:gd name="connsiteX11" fmla="*/ 881880 w 3794078"/>
              <a:gd name="connsiteY11" fmla="*/ 2148198 h 2751857"/>
              <a:gd name="connsiteX12" fmla="*/ 954064 w 3794078"/>
              <a:gd name="connsiteY12" fmla="*/ 2539399 h 2751857"/>
              <a:gd name="connsiteX13" fmla="*/ 1073410 w 3794078"/>
              <a:gd name="connsiteY13" fmla="*/ 2441482 h 2751857"/>
              <a:gd name="connsiteX14" fmla="*/ 1173708 w 3794078"/>
              <a:gd name="connsiteY14" fmla="*/ 2479405 h 2751857"/>
              <a:gd name="connsiteX15" fmla="*/ 1305600 w 3794078"/>
              <a:gd name="connsiteY15" fmla="*/ 2398798 h 2751857"/>
              <a:gd name="connsiteX16" fmla="*/ 1528549 w 3794078"/>
              <a:gd name="connsiteY16" fmla="*/ 2602235 h 2751857"/>
              <a:gd name="connsiteX17" fmla="*/ 1676933 w 3794078"/>
              <a:gd name="connsiteY17" fmla="*/ 2505137 h 2751857"/>
              <a:gd name="connsiteX18" fmla="*/ 1924335 w 3794078"/>
              <a:gd name="connsiteY18" fmla="*/ 2711417 h 2751857"/>
              <a:gd name="connsiteX19" fmla="*/ 2251881 w 3794078"/>
              <a:gd name="connsiteY19" fmla="*/ 2711417 h 2751857"/>
              <a:gd name="connsiteX20" fmla="*/ 2361063 w 3794078"/>
              <a:gd name="connsiteY20" fmla="*/ 2288337 h 2751857"/>
              <a:gd name="connsiteX21" fmla="*/ 2456597 w 3794078"/>
              <a:gd name="connsiteY21" fmla="*/ 1332993 h 2751857"/>
              <a:gd name="connsiteX22" fmla="*/ 2470245 w 3794078"/>
              <a:gd name="connsiteY22" fmla="*/ 1278402 h 2751857"/>
              <a:gd name="connsiteX23" fmla="*/ 2552132 w 3794078"/>
              <a:gd name="connsiteY23" fmla="*/ 1947143 h 2751857"/>
              <a:gd name="connsiteX24" fmla="*/ 2606723 w 3794078"/>
              <a:gd name="connsiteY24" fmla="*/ 2493053 h 2751857"/>
              <a:gd name="connsiteX25" fmla="*/ 2729552 w 3794078"/>
              <a:gd name="connsiteY25" fmla="*/ 2697769 h 2751857"/>
              <a:gd name="connsiteX26" fmla="*/ 3794078 w 3794078"/>
              <a:gd name="connsiteY26" fmla="*/ 2697769 h 2751857"/>
              <a:gd name="connsiteX0" fmla="*/ 0 w 3794078"/>
              <a:gd name="connsiteY0" fmla="*/ 937208 h 2740886"/>
              <a:gd name="connsiteX1" fmla="*/ 54591 w 3794078"/>
              <a:gd name="connsiteY1" fmla="*/ 241172 h 2740886"/>
              <a:gd name="connsiteX2" fmla="*/ 92052 w 3794078"/>
              <a:gd name="connsiteY2" fmla="*/ 915 h 2740886"/>
              <a:gd name="connsiteX3" fmla="*/ 136478 w 3794078"/>
              <a:gd name="connsiteY3" fmla="*/ 309411 h 2740886"/>
              <a:gd name="connsiteX4" fmla="*/ 204717 w 3794078"/>
              <a:gd name="connsiteY4" fmla="*/ 1687835 h 2740886"/>
              <a:gd name="connsiteX5" fmla="*/ 247224 w 3794078"/>
              <a:gd name="connsiteY5" fmla="*/ 2353198 h 2740886"/>
              <a:gd name="connsiteX6" fmla="*/ 338813 w 3794078"/>
              <a:gd name="connsiteY6" fmla="*/ 2480045 h 2740886"/>
              <a:gd name="connsiteX7" fmla="*/ 488298 w 3794078"/>
              <a:gd name="connsiteY7" fmla="*/ 2426094 h 2740886"/>
              <a:gd name="connsiteX8" fmla="*/ 595277 w 3794078"/>
              <a:gd name="connsiteY8" fmla="*/ 2511000 h 2740886"/>
              <a:gd name="connsiteX9" fmla="*/ 671299 w 3794078"/>
              <a:gd name="connsiteY9" fmla="*/ 2311971 h 2740886"/>
              <a:gd name="connsiteX10" fmla="*/ 789189 w 3794078"/>
              <a:gd name="connsiteY10" fmla="*/ 1874603 h 2740886"/>
              <a:gd name="connsiteX11" fmla="*/ 881880 w 3794078"/>
              <a:gd name="connsiteY11" fmla="*/ 2148198 h 2740886"/>
              <a:gd name="connsiteX12" fmla="*/ 954064 w 3794078"/>
              <a:gd name="connsiteY12" fmla="*/ 2539399 h 2740886"/>
              <a:gd name="connsiteX13" fmla="*/ 1073410 w 3794078"/>
              <a:gd name="connsiteY13" fmla="*/ 2441482 h 2740886"/>
              <a:gd name="connsiteX14" fmla="*/ 1173708 w 3794078"/>
              <a:gd name="connsiteY14" fmla="*/ 2479405 h 2740886"/>
              <a:gd name="connsiteX15" fmla="*/ 1305600 w 3794078"/>
              <a:gd name="connsiteY15" fmla="*/ 2398798 h 2740886"/>
              <a:gd name="connsiteX16" fmla="*/ 1528549 w 3794078"/>
              <a:gd name="connsiteY16" fmla="*/ 2602235 h 2740886"/>
              <a:gd name="connsiteX17" fmla="*/ 1676933 w 3794078"/>
              <a:gd name="connsiteY17" fmla="*/ 2505137 h 2740886"/>
              <a:gd name="connsiteX18" fmla="*/ 1933860 w 3794078"/>
              <a:gd name="connsiteY18" fmla="*/ 2682842 h 2740886"/>
              <a:gd name="connsiteX19" fmla="*/ 2251881 w 3794078"/>
              <a:gd name="connsiteY19" fmla="*/ 2711417 h 2740886"/>
              <a:gd name="connsiteX20" fmla="*/ 2361063 w 3794078"/>
              <a:gd name="connsiteY20" fmla="*/ 2288337 h 2740886"/>
              <a:gd name="connsiteX21" fmla="*/ 2456597 w 3794078"/>
              <a:gd name="connsiteY21" fmla="*/ 1332993 h 2740886"/>
              <a:gd name="connsiteX22" fmla="*/ 2470245 w 3794078"/>
              <a:gd name="connsiteY22" fmla="*/ 1278402 h 2740886"/>
              <a:gd name="connsiteX23" fmla="*/ 2552132 w 3794078"/>
              <a:gd name="connsiteY23" fmla="*/ 1947143 h 2740886"/>
              <a:gd name="connsiteX24" fmla="*/ 2606723 w 3794078"/>
              <a:gd name="connsiteY24" fmla="*/ 2493053 h 2740886"/>
              <a:gd name="connsiteX25" fmla="*/ 2729552 w 3794078"/>
              <a:gd name="connsiteY25" fmla="*/ 2697769 h 2740886"/>
              <a:gd name="connsiteX26" fmla="*/ 3794078 w 3794078"/>
              <a:gd name="connsiteY26" fmla="*/ 2697769 h 2740886"/>
              <a:gd name="connsiteX0" fmla="*/ 0 w 3794078"/>
              <a:gd name="connsiteY0" fmla="*/ 937208 h 2719808"/>
              <a:gd name="connsiteX1" fmla="*/ 54591 w 3794078"/>
              <a:gd name="connsiteY1" fmla="*/ 241172 h 2719808"/>
              <a:gd name="connsiteX2" fmla="*/ 92052 w 3794078"/>
              <a:gd name="connsiteY2" fmla="*/ 915 h 2719808"/>
              <a:gd name="connsiteX3" fmla="*/ 136478 w 3794078"/>
              <a:gd name="connsiteY3" fmla="*/ 309411 h 2719808"/>
              <a:gd name="connsiteX4" fmla="*/ 204717 w 3794078"/>
              <a:gd name="connsiteY4" fmla="*/ 1687835 h 2719808"/>
              <a:gd name="connsiteX5" fmla="*/ 247224 w 3794078"/>
              <a:gd name="connsiteY5" fmla="*/ 2353198 h 2719808"/>
              <a:gd name="connsiteX6" fmla="*/ 338813 w 3794078"/>
              <a:gd name="connsiteY6" fmla="*/ 2480045 h 2719808"/>
              <a:gd name="connsiteX7" fmla="*/ 488298 w 3794078"/>
              <a:gd name="connsiteY7" fmla="*/ 2426094 h 2719808"/>
              <a:gd name="connsiteX8" fmla="*/ 595277 w 3794078"/>
              <a:gd name="connsiteY8" fmla="*/ 2511000 h 2719808"/>
              <a:gd name="connsiteX9" fmla="*/ 671299 w 3794078"/>
              <a:gd name="connsiteY9" fmla="*/ 2311971 h 2719808"/>
              <a:gd name="connsiteX10" fmla="*/ 789189 w 3794078"/>
              <a:gd name="connsiteY10" fmla="*/ 1874603 h 2719808"/>
              <a:gd name="connsiteX11" fmla="*/ 881880 w 3794078"/>
              <a:gd name="connsiteY11" fmla="*/ 2148198 h 2719808"/>
              <a:gd name="connsiteX12" fmla="*/ 954064 w 3794078"/>
              <a:gd name="connsiteY12" fmla="*/ 2539399 h 2719808"/>
              <a:gd name="connsiteX13" fmla="*/ 1073410 w 3794078"/>
              <a:gd name="connsiteY13" fmla="*/ 2441482 h 2719808"/>
              <a:gd name="connsiteX14" fmla="*/ 1173708 w 3794078"/>
              <a:gd name="connsiteY14" fmla="*/ 2479405 h 2719808"/>
              <a:gd name="connsiteX15" fmla="*/ 1305600 w 3794078"/>
              <a:gd name="connsiteY15" fmla="*/ 2398798 h 2719808"/>
              <a:gd name="connsiteX16" fmla="*/ 1528549 w 3794078"/>
              <a:gd name="connsiteY16" fmla="*/ 2602235 h 2719808"/>
              <a:gd name="connsiteX17" fmla="*/ 1676933 w 3794078"/>
              <a:gd name="connsiteY17" fmla="*/ 2505137 h 2719808"/>
              <a:gd name="connsiteX18" fmla="*/ 1933860 w 3794078"/>
              <a:gd name="connsiteY18" fmla="*/ 2682842 h 2719808"/>
              <a:gd name="connsiteX19" fmla="*/ 2325700 w 3794078"/>
              <a:gd name="connsiteY19" fmla="*/ 2682842 h 2719808"/>
              <a:gd name="connsiteX20" fmla="*/ 2361063 w 3794078"/>
              <a:gd name="connsiteY20" fmla="*/ 2288337 h 2719808"/>
              <a:gd name="connsiteX21" fmla="*/ 2456597 w 3794078"/>
              <a:gd name="connsiteY21" fmla="*/ 1332993 h 2719808"/>
              <a:gd name="connsiteX22" fmla="*/ 2470245 w 3794078"/>
              <a:gd name="connsiteY22" fmla="*/ 1278402 h 2719808"/>
              <a:gd name="connsiteX23" fmla="*/ 2552132 w 3794078"/>
              <a:gd name="connsiteY23" fmla="*/ 1947143 h 2719808"/>
              <a:gd name="connsiteX24" fmla="*/ 2606723 w 3794078"/>
              <a:gd name="connsiteY24" fmla="*/ 2493053 h 2719808"/>
              <a:gd name="connsiteX25" fmla="*/ 2729552 w 3794078"/>
              <a:gd name="connsiteY25" fmla="*/ 2697769 h 2719808"/>
              <a:gd name="connsiteX26" fmla="*/ 3794078 w 3794078"/>
              <a:gd name="connsiteY26" fmla="*/ 2697769 h 2719808"/>
              <a:gd name="connsiteX0" fmla="*/ 0 w 3794078"/>
              <a:gd name="connsiteY0" fmla="*/ 937208 h 2721166"/>
              <a:gd name="connsiteX1" fmla="*/ 54591 w 3794078"/>
              <a:gd name="connsiteY1" fmla="*/ 241172 h 2721166"/>
              <a:gd name="connsiteX2" fmla="*/ 92052 w 3794078"/>
              <a:gd name="connsiteY2" fmla="*/ 915 h 2721166"/>
              <a:gd name="connsiteX3" fmla="*/ 136478 w 3794078"/>
              <a:gd name="connsiteY3" fmla="*/ 309411 h 2721166"/>
              <a:gd name="connsiteX4" fmla="*/ 204717 w 3794078"/>
              <a:gd name="connsiteY4" fmla="*/ 1687835 h 2721166"/>
              <a:gd name="connsiteX5" fmla="*/ 247224 w 3794078"/>
              <a:gd name="connsiteY5" fmla="*/ 2353198 h 2721166"/>
              <a:gd name="connsiteX6" fmla="*/ 338813 w 3794078"/>
              <a:gd name="connsiteY6" fmla="*/ 2480045 h 2721166"/>
              <a:gd name="connsiteX7" fmla="*/ 488298 w 3794078"/>
              <a:gd name="connsiteY7" fmla="*/ 2426094 h 2721166"/>
              <a:gd name="connsiteX8" fmla="*/ 595277 w 3794078"/>
              <a:gd name="connsiteY8" fmla="*/ 2511000 h 2721166"/>
              <a:gd name="connsiteX9" fmla="*/ 671299 w 3794078"/>
              <a:gd name="connsiteY9" fmla="*/ 2311971 h 2721166"/>
              <a:gd name="connsiteX10" fmla="*/ 789189 w 3794078"/>
              <a:gd name="connsiteY10" fmla="*/ 1874603 h 2721166"/>
              <a:gd name="connsiteX11" fmla="*/ 881880 w 3794078"/>
              <a:gd name="connsiteY11" fmla="*/ 2148198 h 2721166"/>
              <a:gd name="connsiteX12" fmla="*/ 954064 w 3794078"/>
              <a:gd name="connsiteY12" fmla="*/ 2539399 h 2721166"/>
              <a:gd name="connsiteX13" fmla="*/ 1073410 w 3794078"/>
              <a:gd name="connsiteY13" fmla="*/ 2441482 h 2721166"/>
              <a:gd name="connsiteX14" fmla="*/ 1173708 w 3794078"/>
              <a:gd name="connsiteY14" fmla="*/ 2479405 h 2721166"/>
              <a:gd name="connsiteX15" fmla="*/ 1305600 w 3794078"/>
              <a:gd name="connsiteY15" fmla="*/ 2398798 h 2721166"/>
              <a:gd name="connsiteX16" fmla="*/ 1528549 w 3794078"/>
              <a:gd name="connsiteY16" fmla="*/ 2602235 h 2721166"/>
              <a:gd name="connsiteX17" fmla="*/ 1676933 w 3794078"/>
              <a:gd name="connsiteY17" fmla="*/ 2505137 h 2721166"/>
              <a:gd name="connsiteX18" fmla="*/ 1933860 w 3794078"/>
              <a:gd name="connsiteY18" fmla="*/ 2682842 h 2721166"/>
              <a:gd name="connsiteX19" fmla="*/ 2325700 w 3794078"/>
              <a:gd name="connsiteY19" fmla="*/ 2682842 h 2721166"/>
              <a:gd name="connsiteX20" fmla="*/ 2399163 w 3794078"/>
              <a:gd name="connsiteY20" fmla="*/ 2269287 h 2721166"/>
              <a:gd name="connsiteX21" fmla="*/ 2456597 w 3794078"/>
              <a:gd name="connsiteY21" fmla="*/ 1332993 h 2721166"/>
              <a:gd name="connsiteX22" fmla="*/ 2470245 w 3794078"/>
              <a:gd name="connsiteY22" fmla="*/ 1278402 h 2721166"/>
              <a:gd name="connsiteX23" fmla="*/ 2552132 w 3794078"/>
              <a:gd name="connsiteY23" fmla="*/ 1947143 h 2721166"/>
              <a:gd name="connsiteX24" fmla="*/ 2606723 w 3794078"/>
              <a:gd name="connsiteY24" fmla="*/ 2493053 h 2721166"/>
              <a:gd name="connsiteX25" fmla="*/ 2729552 w 3794078"/>
              <a:gd name="connsiteY25" fmla="*/ 2697769 h 2721166"/>
              <a:gd name="connsiteX26" fmla="*/ 3794078 w 3794078"/>
              <a:gd name="connsiteY26" fmla="*/ 2697769 h 2721166"/>
              <a:gd name="connsiteX0" fmla="*/ 0 w 3794078"/>
              <a:gd name="connsiteY0" fmla="*/ 937208 h 2712933"/>
              <a:gd name="connsiteX1" fmla="*/ 54591 w 3794078"/>
              <a:gd name="connsiteY1" fmla="*/ 241172 h 2712933"/>
              <a:gd name="connsiteX2" fmla="*/ 92052 w 3794078"/>
              <a:gd name="connsiteY2" fmla="*/ 915 h 2712933"/>
              <a:gd name="connsiteX3" fmla="*/ 136478 w 3794078"/>
              <a:gd name="connsiteY3" fmla="*/ 309411 h 2712933"/>
              <a:gd name="connsiteX4" fmla="*/ 204717 w 3794078"/>
              <a:gd name="connsiteY4" fmla="*/ 1687835 h 2712933"/>
              <a:gd name="connsiteX5" fmla="*/ 247224 w 3794078"/>
              <a:gd name="connsiteY5" fmla="*/ 2353198 h 2712933"/>
              <a:gd name="connsiteX6" fmla="*/ 338813 w 3794078"/>
              <a:gd name="connsiteY6" fmla="*/ 2480045 h 2712933"/>
              <a:gd name="connsiteX7" fmla="*/ 488298 w 3794078"/>
              <a:gd name="connsiteY7" fmla="*/ 2426094 h 2712933"/>
              <a:gd name="connsiteX8" fmla="*/ 595277 w 3794078"/>
              <a:gd name="connsiteY8" fmla="*/ 2511000 h 2712933"/>
              <a:gd name="connsiteX9" fmla="*/ 671299 w 3794078"/>
              <a:gd name="connsiteY9" fmla="*/ 2311971 h 2712933"/>
              <a:gd name="connsiteX10" fmla="*/ 789189 w 3794078"/>
              <a:gd name="connsiteY10" fmla="*/ 1874603 h 2712933"/>
              <a:gd name="connsiteX11" fmla="*/ 881880 w 3794078"/>
              <a:gd name="connsiteY11" fmla="*/ 2148198 h 2712933"/>
              <a:gd name="connsiteX12" fmla="*/ 954064 w 3794078"/>
              <a:gd name="connsiteY12" fmla="*/ 2539399 h 2712933"/>
              <a:gd name="connsiteX13" fmla="*/ 1073410 w 3794078"/>
              <a:gd name="connsiteY13" fmla="*/ 2441482 h 2712933"/>
              <a:gd name="connsiteX14" fmla="*/ 1173708 w 3794078"/>
              <a:gd name="connsiteY14" fmla="*/ 2479405 h 2712933"/>
              <a:gd name="connsiteX15" fmla="*/ 1305600 w 3794078"/>
              <a:gd name="connsiteY15" fmla="*/ 2398798 h 2712933"/>
              <a:gd name="connsiteX16" fmla="*/ 1528549 w 3794078"/>
              <a:gd name="connsiteY16" fmla="*/ 2602235 h 2712933"/>
              <a:gd name="connsiteX17" fmla="*/ 1676933 w 3794078"/>
              <a:gd name="connsiteY17" fmla="*/ 2505137 h 2712933"/>
              <a:gd name="connsiteX18" fmla="*/ 1933860 w 3794078"/>
              <a:gd name="connsiteY18" fmla="*/ 2682842 h 2712933"/>
              <a:gd name="connsiteX19" fmla="*/ 2124786 w 3794078"/>
              <a:gd name="connsiteY19" fmla="*/ 2644600 h 2712933"/>
              <a:gd name="connsiteX20" fmla="*/ 2325700 w 3794078"/>
              <a:gd name="connsiteY20" fmla="*/ 2682842 h 2712933"/>
              <a:gd name="connsiteX21" fmla="*/ 2399163 w 3794078"/>
              <a:gd name="connsiteY21" fmla="*/ 2269287 h 2712933"/>
              <a:gd name="connsiteX22" fmla="*/ 2456597 w 3794078"/>
              <a:gd name="connsiteY22" fmla="*/ 1332993 h 2712933"/>
              <a:gd name="connsiteX23" fmla="*/ 2470245 w 3794078"/>
              <a:gd name="connsiteY23" fmla="*/ 1278402 h 2712933"/>
              <a:gd name="connsiteX24" fmla="*/ 2552132 w 3794078"/>
              <a:gd name="connsiteY24" fmla="*/ 1947143 h 2712933"/>
              <a:gd name="connsiteX25" fmla="*/ 2606723 w 3794078"/>
              <a:gd name="connsiteY25" fmla="*/ 2493053 h 2712933"/>
              <a:gd name="connsiteX26" fmla="*/ 2729552 w 3794078"/>
              <a:gd name="connsiteY26" fmla="*/ 2697769 h 2712933"/>
              <a:gd name="connsiteX27" fmla="*/ 3794078 w 3794078"/>
              <a:gd name="connsiteY27" fmla="*/ 2697769 h 2712933"/>
              <a:gd name="connsiteX0" fmla="*/ 0 w 3794078"/>
              <a:gd name="connsiteY0" fmla="*/ 937208 h 2712933"/>
              <a:gd name="connsiteX1" fmla="*/ 54591 w 3794078"/>
              <a:gd name="connsiteY1" fmla="*/ 241172 h 2712933"/>
              <a:gd name="connsiteX2" fmla="*/ 92052 w 3794078"/>
              <a:gd name="connsiteY2" fmla="*/ 915 h 2712933"/>
              <a:gd name="connsiteX3" fmla="*/ 136478 w 3794078"/>
              <a:gd name="connsiteY3" fmla="*/ 309411 h 2712933"/>
              <a:gd name="connsiteX4" fmla="*/ 204717 w 3794078"/>
              <a:gd name="connsiteY4" fmla="*/ 1687835 h 2712933"/>
              <a:gd name="connsiteX5" fmla="*/ 247224 w 3794078"/>
              <a:gd name="connsiteY5" fmla="*/ 2353198 h 2712933"/>
              <a:gd name="connsiteX6" fmla="*/ 338813 w 3794078"/>
              <a:gd name="connsiteY6" fmla="*/ 2480045 h 2712933"/>
              <a:gd name="connsiteX7" fmla="*/ 488298 w 3794078"/>
              <a:gd name="connsiteY7" fmla="*/ 2426094 h 2712933"/>
              <a:gd name="connsiteX8" fmla="*/ 595277 w 3794078"/>
              <a:gd name="connsiteY8" fmla="*/ 2511000 h 2712933"/>
              <a:gd name="connsiteX9" fmla="*/ 671299 w 3794078"/>
              <a:gd name="connsiteY9" fmla="*/ 2311971 h 2712933"/>
              <a:gd name="connsiteX10" fmla="*/ 789189 w 3794078"/>
              <a:gd name="connsiteY10" fmla="*/ 1874603 h 2712933"/>
              <a:gd name="connsiteX11" fmla="*/ 881880 w 3794078"/>
              <a:gd name="connsiteY11" fmla="*/ 2148198 h 2712933"/>
              <a:gd name="connsiteX12" fmla="*/ 954064 w 3794078"/>
              <a:gd name="connsiteY12" fmla="*/ 2539399 h 2712933"/>
              <a:gd name="connsiteX13" fmla="*/ 1073410 w 3794078"/>
              <a:gd name="connsiteY13" fmla="*/ 2441482 h 2712933"/>
              <a:gd name="connsiteX14" fmla="*/ 1173708 w 3794078"/>
              <a:gd name="connsiteY14" fmla="*/ 2479405 h 2712933"/>
              <a:gd name="connsiteX15" fmla="*/ 1305600 w 3794078"/>
              <a:gd name="connsiteY15" fmla="*/ 2398798 h 2712933"/>
              <a:gd name="connsiteX16" fmla="*/ 1528549 w 3794078"/>
              <a:gd name="connsiteY16" fmla="*/ 2602235 h 2712933"/>
              <a:gd name="connsiteX17" fmla="*/ 1676933 w 3794078"/>
              <a:gd name="connsiteY17" fmla="*/ 2505137 h 2712933"/>
              <a:gd name="connsiteX18" fmla="*/ 1933860 w 3794078"/>
              <a:gd name="connsiteY18" fmla="*/ 2682842 h 2712933"/>
              <a:gd name="connsiteX19" fmla="*/ 2124786 w 3794078"/>
              <a:gd name="connsiteY19" fmla="*/ 2644600 h 2712933"/>
              <a:gd name="connsiteX20" fmla="*/ 2325700 w 3794078"/>
              <a:gd name="connsiteY20" fmla="*/ 2682842 h 2712933"/>
              <a:gd name="connsiteX21" fmla="*/ 2399163 w 3794078"/>
              <a:gd name="connsiteY21" fmla="*/ 2269287 h 2712933"/>
              <a:gd name="connsiteX22" fmla="*/ 2456597 w 3794078"/>
              <a:gd name="connsiteY22" fmla="*/ 1332993 h 2712933"/>
              <a:gd name="connsiteX23" fmla="*/ 2527395 w 3794078"/>
              <a:gd name="connsiteY23" fmla="*/ 1461759 h 2712933"/>
              <a:gd name="connsiteX24" fmla="*/ 2552132 w 3794078"/>
              <a:gd name="connsiteY24" fmla="*/ 1947143 h 2712933"/>
              <a:gd name="connsiteX25" fmla="*/ 2606723 w 3794078"/>
              <a:gd name="connsiteY25" fmla="*/ 2493053 h 2712933"/>
              <a:gd name="connsiteX26" fmla="*/ 2729552 w 3794078"/>
              <a:gd name="connsiteY26" fmla="*/ 2697769 h 2712933"/>
              <a:gd name="connsiteX27" fmla="*/ 3794078 w 3794078"/>
              <a:gd name="connsiteY27" fmla="*/ 2697769 h 2712933"/>
              <a:gd name="connsiteX0" fmla="*/ 0 w 3794078"/>
              <a:gd name="connsiteY0" fmla="*/ 937208 h 2712933"/>
              <a:gd name="connsiteX1" fmla="*/ 54591 w 3794078"/>
              <a:gd name="connsiteY1" fmla="*/ 241172 h 2712933"/>
              <a:gd name="connsiteX2" fmla="*/ 92052 w 3794078"/>
              <a:gd name="connsiteY2" fmla="*/ 915 h 2712933"/>
              <a:gd name="connsiteX3" fmla="*/ 136478 w 3794078"/>
              <a:gd name="connsiteY3" fmla="*/ 309411 h 2712933"/>
              <a:gd name="connsiteX4" fmla="*/ 204717 w 3794078"/>
              <a:gd name="connsiteY4" fmla="*/ 1687835 h 2712933"/>
              <a:gd name="connsiteX5" fmla="*/ 247224 w 3794078"/>
              <a:gd name="connsiteY5" fmla="*/ 2353198 h 2712933"/>
              <a:gd name="connsiteX6" fmla="*/ 338813 w 3794078"/>
              <a:gd name="connsiteY6" fmla="*/ 2480045 h 2712933"/>
              <a:gd name="connsiteX7" fmla="*/ 488298 w 3794078"/>
              <a:gd name="connsiteY7" fmla="*/ 2426094 h 2712933"/>
              <a:gd name="connsiteX8" fmla="*/ 595277 w 3794078"/>
              <a:gd name="connsiteY8" fmla="*/ 2511000 h 2712933"/>
              <a:gd name="connsiteX9" fmla="*/ 671299 w 3794078"/>
              <a:gd name="connsiteY9" fmla="*/ 2311971 h 2712933"/>
              <a:gd name="connsiteX10" fmla="*/ 789189 w 3794078"/>
              <a:gd name="connsiteY10" fmla="*/ 1874603 h 2712933"/>
              <a:gd name="connsiteX11" fmla="*/ 881880 w 3794078"/>
              <a:gd name="connsiteY11" fmla="*/ 2148198 h 2712933"/>
              <a:gd name="connsiteX12" fmla="*/ 954064 w 3794078"/>
              <a:gd name="connsiteY12" fmla="*/ 2539399 h 2712933"/>
              <a:gd name="connsiteX13" fmla="*/ 1073410 w 3794078"/>
              <a:gd name="connsiteY13" fmla="*/ 2441482 h 2712933"/>
              <a:gd name="connsiteX14" fmla="*/ 1173708 w 3794078"/>
              <a:gd name="connsiteY14" fmla="*/ 2479405 h 2712933"/>
              <a:gd name="connsiteX15" fmla="*/ 1305600 w 3794078"/>
              <a:gd name="connsiteY15" fmla="*/ 2398798 h 2712933"/>
              <a:gd name="connsiteX16" fmla="*/ 1528549 w 3794078"/>
              <a:gd name="connsiteY16" fmla="*/ 2602235 h 2712933"/>
              <a:gd name="connsiteX17" fmla="*/ 1676933 w 3794078"/>
              <a:gd name="connsiteY17" fmla="*/ 2505137 h 2712933"/>
              <a:gd name="connsiteX18" fmla="*/ 1933860 w 3794078"/>
              <a:gd name="connsiteY18" fmla="*/ 2682842 h 2712933"/>
              <a:gd name="connsiteX19" fmla="*/ 2124786 w 3794078"/>
              <a:gd name="connsiteY19" fmla="*/ 2644600 h 2712933"/>
              <a:gd name="connsiteX20" fmla="*/ 2325700 w 3794078"/>
              <a:gd name="connsiteY20" fmla="*/ 2682842 h 2712933"/>
              <a:gd name="connsiteX21" fmla="*/ 2399163 w 3794078"/>
              <a:gd name="connsiteY21" fmla="*/ 2269287 h 2712933"/>
              <a:gd name="connsiteX22" fmla="*/ 2456597 w 3794078"/>
              <a:gd name="connsiteY22" fmla="*/ 1332993 h 2712933"/>
              <a:gd name="connsiteX23" fmla="*/ 2527395 w 3794078"/>
              <a:gd name="connsiteY23" fmla="*/ 1461759 h 2712933"/>
              <a:gd name="connsiteX24" fmla="*/ 2559276 w 3794078"/>
              <a:gd name="connsiteY24" fmla="*/ 1954287 h 2712933"/>
              <a:gd name="connsiteX25" fmla="*/ 2606723 w 3794078"/>
              <a:gd name="connsiteY25" fmla="*/ 2493053 h 2712933"/>
              <a:gd name="connsiteX26" fmla="*/ 2729552 w 3794078"/>
              <a:gd name="connsiteY26" fmla="*/ 2697769 h 2712933"/>
              <a:gd name="connsiteX27" fmla="*/ 3794078 w 3794078"/>
              <a:gd name="connsiteY27" fmla="*/ 2697769 h 2712933"/>
              <a:gd name="connsiteX0" fmla="*/ 0 w 3794078"/>
              <a:gd name="connsiteY0" fmla="*/ 937208 h 2724234"/>
              <a:gd name="connsiteX1" fmla="*/ 54591 w 3794078"/>
              <a:gd name="connsiteY1" fmla="*/ 241172 h 2724234"/>
              <a:gd name="connsiteX2" fmla="*/ 92052 w 3794078"/>
              <a:gd name="connsiteY2" fmla="*/ 915 h 2724234"/>
              <a:gd name="connsiteX3" fmla="*/ 136478 w 3794078"/>
              <a:gd name="connsiteY3" fmla="*/ 309411 h 2724234"/>
              <a:gd name="connsiteX4" fmla="*/ 204717 w 3794078"/>
              <a:gd name="connsiteY4" fmla="*/ 1687835 h 2724234"/>
              <a:gd name="connsiteX5" fmla="*/ 247224 w 3794078"/>
              <a:gd name="connsiteY5" fmla="*/ 2353198 h 2724234"/>
              <a:gd name="connsiteX6" fmla="*/ 338813 w 3794078"/>
              <a:gd name="connsiteY6" fmla="*/ 2480045 h 2724234"/>
              <a:gd name="connsiteX7" fmla="*/ 488298 w 3794078"/>
              <a:gd name="connsiteY7" fmla="*/ 2426094 h 2724234"/>
              <a:gd name="connsiteX8" fmla="*/ 595277 w 3794078"/>
              <a:gd name="connsiteY8" fmla="*/ 2511000 h 2724234"/>
              <a:gd name="connsiteX9" fmla="*/ 671299 w 3794078"/>
              <a:gd name="connsiteY9" fmla="*/ 2311971 h 2724234"/>
              <a:gd name="connsiteX10" fmla="*/ 789189 w 3794078"/>
              <a:gd name="connsiteY10" fmla="*/ 1874603 h 2724234"/>
              <a:gd name="connsiteX11" fmla="*/ 881880 w 3794078"/>
              <a:gd name="connsiteY11" fmla="*/ 2148198 h 2724234"/>
              <a:gd name="connsiteX12" fmla="*/ 954064 w 3794078"/>
              <a:gd name="connsiteY12" fmla="*/ 2539399 h 2724234"/>
              <a:gd name="connsiteX13" fmla="*/ 1073410 w 3794078"/>
              <a:gd name="connsiteY13" fmla="*/ 2441482 h 2724234"/>
              <a:gd name="connsiteX14" fmla="*/ 1173708 w 3794078"/>
              <a:gd name="connsiteY14" fmla="*/ 2479405 h 2724234"/>
              <a:gd name="connsiteX15" fmla="*/ 1305600 w 3794078"/>
              <a:gd name="connsiteY15" fmla="*/ 2398798 h 2724234"/>
              <a:gd name="connsiteX16" fmla="*/ 1528549 w 3794078"/>
              <a:gd name="connsiteY16" fmla="*/ 2602235 h 2724234"/>
              <a:gd name="connsiteX17" fmla="*/ 1676933 w 3794078"/>
              <a:gd name="connsiteY17" fmla="*/ 2505137 h 2724234"/>
              <a:gd name="connsiteX18" fmla="*/ 1933860 w 3794078"/>
              <a:gd name="connsiteY18" fmla="*/ 2682842 h 2724234"/>
              <a:gd name="connsiteX19" fmla="*/ 2124786 w 3794078"/>
              <a:gd name="connsiteY19" fmla="*/ 2644600 h 2724234"/>
              <a:gd name="connsiteX20" fmla="*/ 2325700 w 3794078"/>
              <a:gd name="connsiteY20" fmla="*/ 2682842 h 2724234"/>
              <a:gd name="connsiteX21" fmla="*/ 2399163 w 3794078"/>
              <a:gd name="connsiteY21" fmla="*/ 2269287 h 2724234"/>
              <a:gd name="connsiteX22" fmla="*/ 2456597 w 3794078"/>
              <a:gd name="connsiteY22" fmla="*/ 1332993 h 2724234"/>
              <a:gd name="connsiteX23" fmla="*/ 2527395 w 3794078"/>
              <a:gd name="connsiteY23" fmla="*/ 1461759 h 2724234"/>
              <a:gd name="connsiteX24" fmla="*/ 2559276 w 3794078"/>
              <a:gd name="connsiteY24" fmla="*/ 1954287 h 2724234"/>
              <a:gd name="connsiteX25" fmla="*/ 2606723 w 3794078"/>
              <a:gd name="connsiteY25" fmla="*/ 2493053 h 2724234"/>
              <a:gd name="connsiteX26" fmla="*/ 2808134 w 3794078"/>
              <a:gd name="connsiteY26" fmla="*/ 2712056 h 2724234"/>
              <a:gd name="connsiteX27" fmla="*/ 3794078 w 3794078"/>
              <a:gd name="connsiteY27" fmla="*/ 2697769 h 2724234"/>
              <a:gd name="connsiteX0" fmla="*/ 0 w 3794078"/>
              <a:gd name="connsiteY0" fmla="*/ 937208 h 2724234"/>
              <a:gd name="connsiteX1" fmla="*/ 54591 w 3794078"/>
              <a:gd name="connsiteY1" fmla="*/ 241172 h 2724234"/>
              <a:gd name="connsiteX2" fmla="*/ 92052 w 3794078"/>
              <a:gd name="connsiteY2" fmla="*/ 915 h 2724234"/>
              <a:gd name="connsiteX3" fmla="*/ 136478 w 3794078"/>
              <a:gd name="connsiteY3" fmla="*/ 309411 h 2724234"/>
              <a:gd name="connsiteX4" fmla="*/ 204717 w 3794078"/>
              <a:gd name="connsiteY4" fmla="*/ 1687835 h 2724234"/>
              <a:gd name="connsiteX5" fmla="*/ 247224 w 3794078"/>
              <a:gd name="connsiteY5" fmla="*/ 2353198 h 2724234"/>
              <a:gd name="connsiteX6" fmla="*/ 338813 w 3794078"/>
              <a:gd name="connsiteY6" fmla="*/ 2480045 h 2724234"/>
              <a:gd name="connsiteX7" fmla="*/ 488298 w 3794078"/>
              <a:gd name="connsiteY7" fmla="*/ 2426094 h 2724234"/>
              <a:gd name="connsiteX8" fmla="*/ 595277 w 3794078"/>
              <a:gd name="connsiteY8" fmla="*/ 2511000 h 2724234"/>
              <a:gd name="connsiteX9" fmla="*/ 671299 w 3794078"/>
              <a:gd name="connsiteY9" fmla="*/ 2311971 h 2724234"/>
              <a:gd name="connsiteX10" fmla="*/ 789189 w 3794078"/>
              <a:gd name="connsiteY10" fmla="*/ 1874603 h 2724234"/>
              <a:gd name="connsiteX11" fmla="*/ 881880 w 3794078"/>
              <a:gd name="connsiteY11" fmla="*/ 2148198 h 2724234"/>
              <a:gd name="connsiteX12" fmla="*/ 954064 w 3794078"/>
              <a:gd name="connsiteY12" fmla="*/ 2539399 h 2724234"/>
              <a:gd name="connsiteX13" fmla="*/ 1073410 w 3794078"/>
              <a:gd name="connsiteY13" fmla="*/ 2441482 h 2724234"/>
              <a:gd name="connsiteX14" fmla="*/ 1173708 w 3794078"/>
              <a:gd name="connsiteY14" fmla="*/ 2479405 h 2724234"/>
              <a:gd name="connsiteX15" fmla="*/ 1305600 w 3794078"/>
              <a:gd name="connsiteY15" fmla="*/ 2398798 h 2724234"/>
              <a:gd name="connsiteX16" fmla="*/ 1528549 w 3794078"/>
              <a:gd name="connsiteY16" fmla="*/ 2602235 h 2724234"/>
              <a:gd name="connsiteX17" fmla="*/ 1676933 w 3794078"/>
              <a:gd name="connsiteY17" fmla="*/ 2505137 h 2724234"/>
              <a:gd name="connsiteX18" fmla="*/ 1933860 w 3794078"/>
              <a:gd name="connsiteY18" fmla="*/ 2682842 h 2724234"/>
              <a:gd name="connsiteX19" fmla="*/ 2124786 w 3794078"/>
              <a:gd name="connsiteY19" fmla="*/ 2644600 h 2724234"/>
              <a:gd name="connsiteX20" fmla="*/ 2325700 w 3794078"/>
              <a:gd name="connsiteY20" fmla="*/ 2682842 h 2724234"/>
              <a:gd name="connsiteX21" fmla="*/ 2399163 w 3794078"/>
              <a:gd name="connsiteY21" fmla="*/ 2269287 h 2724234"/>
              <a:gd name="connsiteX22" fmla="*/ 2456597 w 3794078"/>
              <a:gd name="connsiteY22" fmla="*/ 1332993 h 2724234"/>
              <a:gd name="connsiteX23" fmla="*/ 2527395 w 3794078"/>
              <a:gd name="connsiteY23" fmla="*/ 1461759 h 2724234"/>
              <a:gd name="connsiteX24" fmla="*/ 2559276 w 3794078"/>
              <a:gd name="connsiteY24" fmla="*/ 1954287 h 2724234"/>
              <a:gd name="connsiteX25" fmla="*/ 2606723 w 3794078"/>
              <a:gd name="connsiteY25" fmla="*/ 2493053 h 2724234"/>
              <a:gd name="connsiteX26" fmla="*/ 2808134 w 3794078"/>
              <a:gd name="connsiteY26" fmla="*/ 2712056 h 2724234"/>
              <a:gd name="connsiteX27" fmla="*/ 3794078 w 3794078"/>
              <a:gd name="connsiteY27" fmla="*/ 2697769 h 2724234"/>
              <a:gd name="connsiteX0" fmla="*/ 0 w 3794078"/>
              <a:gd name="connsiteY0" fmla="*/ 937208 h 2726437"/>
              <a:gd name="connsiteX1" fmla="*/ 54591 w 3794078"/>
              <a:gd name="connsiteY1" fmla="*/ 241172 h 2726437"/>
              <a:gd name="connsiteX2" fmla="*/ 92052 w 3794078"/>
              <a:gd name="connsiteY2" fmla="*/ 915 h 2726437"/>
              <a:gd name="connsiteX3" fmla="*/ 136478 w 3794078"/>
              <a:gd name="connsiteY3" fmla="*/ 309411 h 2726437"/>
              <a:gd name="connsiteX4" fmla="*/ 204717 w 3794078"/>
              <a:gd name="connsiteY4" fmla="*/ 1687835 h 2726437"/>
              <a:gd name="connsiteX5" fmla="*/ 247224 w 3794078"/>
              <a:gd name="connsiteY5" fmla="*/ 2353198 h 2726437"/>
              <a:gd name="connsiteX6" fmla="*/ 338813 w 3794078"/>
              <a:gd name="connsiteY6" fmla="*/ 2480045 h 2726437"/>
              <a:gd name="connsiteX7" fmla="*/ 488298 w 3794078"/>
              <a:gd name="connsiteY7" fmla="*/ 2426094 h 2726437"/>
              <a:gd name="connsiteX8" fmla="*/ 595277 w 3794078"/>
              <a:gd name="connsiteY8" fmla="*/ 2511000 h 2726437"/>
              <a:gd name="connsiteX9" fmla="*/ 671299 w 3794078"/>
              <a:gd name="connsiteY9" fmla="*/ 2311971 h 2726437"/>
              <a:gd name="connsiteX10" fmla="*/ 789189 w 3794078"/>
              <a:gd name="connsiteY10" fmla="*/ 1874603 h 2726437"/>
              <a:gd name="connsiteX11" fmla="*/ 881880 w 3794078"/>
              <a:gd name="connsiteY11" fmla="*/ 2148198 h 2726437"/>
              <a:gd name="connsiteX12" fmla="*/ 954064 w 3794078"/>
              <a:gd name="connsiteY12" fmla="*/ 2539399 h 2726437"/>
              <a:gd name="connsiteX13" fmla="*/ 1073410 w 3794078"/>
              <a:gd name="connsiteY13" fmla="*/ 2441482 h 2726437"/>
              <a:gd name="connsiteX14" fmla="*/ 1173708 w 3794078"/>
              <a:gd name="connsiteY14" fmla="*/ 2479405 h 2726437"/>
              <a:gd name="connsiteX15" fmla="*/ 1305600 w 3794078"/>
              <a:gd name="connsiteY15" fmla="*/ 2398798 h 2726437"/>
              <a:gd name="connsiteX16" fmla="*/ 1528549 w 3794078"/>
              <a:gd name="connsiteY16" fmla="*/ 2602235 h 2726437"/>
              <a:gd name="connsiteX17" fmla="*/ 1676933 w 3794078"/>
              <a:gd name="connsiteY17" fmla="*/ 2505137 h 2726437"/>
              <a:gd name="connsiteX18" fmla="*/ 1933860 w 3794078"/>
              <a:gd name="connsiteY18" fmla="*/ 2682842 h 2726437"/>
              <a:gd name="connsiteX19" fmla="*/ 2124786 w 3794078"/>
              <a:gd name="connsiteY19" fmla="*/ 2644600 h 2726437"/>
              <a:gd name="connsiteX20" fmla="*/ 2325700 w 3794078"/>
              <a:gd name="connsiteY20" fmla="*/ 2682842 h 2726437"/>
              <a:gd name="connsiteX21" fmla="*/ 2399163 w 3794078"/>
              <a:gd name="connsiteY21" fmla="*/ 2269287 h 2726437"/>
              <a:gd name="connsiteX22" fmla="*/ 2456597 w 3794078"/>
              <a:gd name="connsiteY22" fmla="*/ 1332993 h 2726437"/>
              <a:gd name="connsiteX23" fmla="*/ 2527395 w 3794078"/>
              <a:gd name="connsiteY23" fmla="*/ 1461759 h 2726437"/>
              <a:gd name="connsiteX24" fmla="*/ 2559276 w 3794078"/>
              <a:gd name="connsiteY24" fmla="*/ 1954287 h 2726437"/>
              <a:gd name="connsiteX25" fmla="*/ 2606723 w 3794078"/>
              <a:gd name="connsiteY25" fmla="*/ 2493053 h 2726437"/>
              <a:gd name="connsiteX26" fmla="*/ 2658186 w 3794078"/>
              <a:gd name="connsiteY26" fmla="*/ 2708894 h 2726437"/>
              <a:gd name="connsiteX27" fmla="*/ 2808134 w 3794078"/>
              <a:gd name="connsiteY27" fmla="*/ 2712056 h 2726437"/>
              <a:gd name="connsiteX28" fmla="*/ 3794078 w 3794078"/>
              <a:gd name="connsiteY28" fmla="*/ 2697769 h 2726437"/>
              <a:gd name="connsiteX0" fmla="*/ 0 w 3794078"/>
              <a:gd name="connsiteY0" fmla="*/ 937208 h 2715495"/>
              <a:gd name="connsiteX1" fmla="*/ 54591 w 3794078"/>
              <a:gd name="connsiteY1" fmla="*/ 241172 h 2715495"/>
              <a:gd name="connsiteX2" fmla="*/ 92052 w 3794078"/>
              <a:gd name="connsiteY2" fmla="*/ 915 h 2715495"/>
              <a:gd name="connsiteX3" fmla="*/ 136478 w 3794078"/>
              <a:gd name="connsiteY3" fmla="*/ 309411 h 2715495"/>
              <a:gd name="connsiteX4" fmla="*/ 204717 w 3794078"/>
              <a:gd name="connsiteY4" fmla="*/ 1687835 h 2715495"/>
              <a:gd name="connsiteX5" fmla="*/ 247224 w 3794078"/>
              <a:gd name="connsiteY5" fmla="*/ 2353198 h 2715495"/>
              <a:gd name="connsiteX6" fmla="*/ 338813 w 3794078"/>
              <a:gd name="connsiteY6" fmla="*/ 2480045 h 2715495"/>
              <a:gd name="connsiteX7" fmla="*/ 488298 w 3794078"/>
              <a:gd name="connsiteY7" fmla="*/ 2426094 h 2715495"/>
              <a:gd name="connsiteX8" fmla="*/ 595277 w 3794078"/>
              <a:gd name="connsiteY8" fmla="*/ 2511000 h 2715495"/>
              <a:gd name="connsiteX9" fmla="*/ 671299 w 3794078"/>
              <a:gd name="connsiteY9" fmla="*/ 2311971 h 2715495"/>
              <a:gd name="connsiteX10" fmla="*/ 789189 w 3794078"/>
              <a:gd name="connsiteY10" fmla="*/ 1874603 h 2715495"/>
              <a:gd name="connsiteX11" fmla="*/ 881880 w 3794078"/>
              <a:gd name="connsiteY11" fmla="*/ 2148198 h 2715495"/>
              <a:gd name="connsiteX12" fmla="*/ 954064 w 3794078"/>
              <a:gd name="connsiteY12" fmla="*/ 2539399 h 2715495"/>
              <a:gd name="connsiteX13" fmla="*/ 1073410 w 3794078"/>
              <a:gd name="connsiteY13" fmla="*/ 2441482 h 2715495"/>
              <a:gd name="connsiteX14" fmla="*/ 1173708 w 3794078"/>
              <a:gd name="connsiteY14" fmla="*/ 2479405 h 2715495"/>
              <a:gd name="connsiteX15" fmla="*/ 1305600 w 3794078"/>
              <a:gd name="connsiteY15" fmla="*/ 2398798 h 2715495"/>
              <a:gd name="connsiteX16" fmla="*/ 1528549 w 3794078"/>
              <a:gd name="connsiteY16" fmla="*/ 2602235 h 2715495"/>
              <a:gd name="connsiteX17" fmla="*/ 1676933 w 3794078"/>
              <a:gd name="connsiteY17" fmla="*/ 2505137 h 2715495"/>
              <a:gd name="connsiteX18" fmla="*/ 1933860 w 3794078"/>
              <a:gd name="connsiteY18" fmla="*/ 2682842 h 2715495"/>
              <a:gd name="connsiteX19" fmla="*/ 2124786 w 3794078"/>
              <a:gd name="connsiteY19" fmla="*/ 2644600 h 2715495"/>
              <a:gd name="connsiteX20" fmla="*/ 2325700 w 3794078"/>
              <a:gd name="connsiteY20" fmla="*/ 2682842 h 2715495"/>
              <a:gd name="connsiteX21" fmla="*/ 2399163 w 3794078"/>
              <a:gd name="connsiteY21" fmla="*/ 2269287 h 2715495"/>
              <a:gd name="connsiteX22" fmla="*/ 2456597 w 3794078"/>
              <a:gd name="connsiteY22" fmla="*/ 1332993 h 2715495"/>
              <a:gd name="connsiteX23" fmla="*/ 2527395 w 3794078"/>
              <a:gd name="connsiteY23" fmla="*/ 1461759 h 2715495"/>
              <a:gd name="connsiteX24" fmla="*/ 2559276 w 3794078"/>
              <a:gd name="connsiteY24" fmla="*/ 1954287 h 2715495"/>
              <a:gd name="connsiteX25" fmla="*/ 2606723 w 3794078"/>
              <a:gd name="connsiteY25" fmla="*/ 2493053 h 2715495"/>
              <a:gd name="connsiteX26" fmla="*/ 2667711 w 3794078"/>
              <a:gd name="connsiteY26" fmla="*/ 2692226 h 2715495"/>
              <a:gd name="connsiteX27" fmla="*/ 2808134 w 3794078"/>
              <a:gd name="connsiteY27" fmla="*/ 2712056 h 2715495"/>
              <a:gd name="connsiteX28" fmla="*/ 3794078 w 3794078"/>
              <a:gd name="connsiteY28" fmla="*/ 2697769 h 2715495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88298 w 3794078"/>
              <a:gd name="connsiteY7" fmla="*/ 2426094 h 2712252"/>
              <a:gd name="connsiteX8" fmla="*/ 595277 w 3794078"/>
              <a:gd name="connsiteY8" fmla="*/ 2511000 h 2712252"/>
              <a:gd name="connsiteX9" fmla="*/ 671299 w 3794078"/>
              <a:gd name="connsiteY9" fmla="*/ 2311971 h 2712252"/>
              <a:gd name="connsiteX10" fmla="*/ 789189 w 3794078"/>
              <a:gd name="connsiteY10" fmla="*/ 1874603 h 2712252"/>
              <a:gd name="connsiteX11" fmla="*/ 881880 w 3794078"/>
              <a:gd name="connsiteY11" fmla="*/ 2148198 h 2712252"/>
              <a:gd name="connsiteX12" fmla="*/ 954064 w 3794078"/>
              <a:gd name="connsiteY12" fmla="*/ 2539399 h 2712252"/>
              <a:gd name="connsiteX13" fmla="*/ 1073410 w 3794078"/>
              <a:gd name="connsiteY13" fmla="*/ 2441482 h 2712252"/>
              <a:gd name="connsiteX14" fmla="*/ 1173708 w 3794078"/>
              <a:gd name="connsiteY14" fmla="*/ 2479405 h 2712252"/>
              <a:gd name="connsiteX15" fmla="*/ 1305600 w 3794078"/>
              <a:gd name="connsiteY15" fmla="*/ 2398798 h 2712252"/>
              <a:gd name="connsiteX16" fmla="*/ 1528549 w 3794078"/>
              <a:gd name="connsiteY16" fmla="*/ 2602235 h 2712252"/>
              <a:gd name="connsiteX17" fmla="*/ 1676933 w 3794078"/>
              <a:gd name="connsiteY17" fmla="*/ 2505137 h 2712252"/>
              <a:gd name="connsiteX18" fmla="*/ 1933860 w 3794078"/>
              <a:gd name="connsiteY18" fmla="*/ 2682842 h 2712252"/>
              <a:gd name="connsiteX19" fmla="*/ 2124786 w 3794078"/>
              <a:gd name="connsiteY19" fmla="*/ 2644600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56597 w 3794078"/>
              <a:gd name="connsiteY22" fmla="*/ 1332993 h 2712252"/>
              <a:gd name="connsiteX23" fmla="*/ 2527395 w 3794078"/>
              <a:gd name="connsiteY23" fmla="*/ 1461759 h 2712252"/>
              <a:gd name="connsiteX24" fmla="*/ 2559276 w 3794078"/>
              <a:gd name="connsiteY24" fmla="*/ 1954287 h 2712252"/>
              <a:gd name="connsiteX25" fmla="*/ 2606723 w 3794078"/>
              <a:gd name="connsiteY25" fmla="*/ 2493053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68577 w 3794078"/>
              <a:gd name="connsiteY7" fmla="*/ 2626777 h 2712252"/>
              <a:gd name="connsiteX8" fmla="*/ 595277 w 3794078"/>
              <a:gd name="connsiteY8" fmla="*/ 2511000 h 2712252"/>
              <a:gd name="connsiteX9" fmla="*/ 671299 w 3794078"/>
              <a:gd name="connsiteY9" fmla="*/ 2311971 h 2712252"/>
              <a:gd name="connsiteX10" fmla="*/ 789189 w 3794078"/>
              <a:gd name="connsiteY10" fmla="*/ 1874603 h 2712252"/>
              <a:gd name="connsiteX11" fmla="*/ 881880 w 3794078"/>
              <a:gd name="connsiteY11" fmla="*/ 2148198 h 2712252"/>
              <a:gd name="connsiteX12" fmla="*/ 954064 w 3794078"/>
              <a:gd name="connsiteY12" fmla="*/ 2539399 h 2712252"/>
              <a:gd name="connsiteX13" fmla="*/ 1073410 w 3794078"/>
              <a:gd name="connsiteY13" fmla="*/ 2441482 h 2712252"/>
              <a:gd name="connsiteX14" fmla="*/ 1173708 w 3794078"/>
              <a:gd name="connsiteY14" fmla="*/ 2479405 h 2712252"/>
              <a:gd name="connsiteX15" fmla="*/ 1305600 w 3794078"/>
              <a:gd name="connsiteY15" fmla="*/ 2398798 h 2712252"/>
              <a:gd name="connsiteX16" fmla="*/ 1528549 w 3794078"/>
              <a:gd name="connsiteY16" fmla="*/ 2602235 h 2712252"/>
              <a:gd name="connsiteX17" fmla="*/ 1676933 w 3794078"/>
              <a:gd name="connsiteY17" fmla="*/ 2505137 h 2712252"/>
              <a:gd name="connsiteX18" fmla="*/ 1933860 w 3794078"/>
              <a:gd name="connsiteY18" fmla="*/ 2682842 h 2712252"/>
              <a:gd name="connsiteX19" fmla="*/ 2124786 w 3794078"/>
              <a:gd name="connsiteY19" fmla="*/ 2644600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56597 w 3794078"/>
              <a:gd name="connsiteY22" fmla="*/ 1332993 h 2712252"/>
              <a:gd name="connsiteX23" fmla="*/ 2527395 w 3794078"/>
              <a:gd name="connsiteY23" fmla="*/ 1461759 h 2712252"/>
              <a:gd name="connsiteX24" fmla="*/ 2559276 w 3794078"/>
              <a:gd name="connsiteY24" fmla="*/ 1954287 h 2712252"/>
              <a:gd name="connsiteX25" fmla="*/ 2606723 w 3794078"/>
              <a:gd name="connsiteY25" fmla="*/ 2493053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68577 w 3794078"/>
              <a:gd name="connsiteY7" fmla="*/ 2626777 h 2712252"/>
              <a:gd name="connsiteX8" fmla="*/ 595277 w 3794078"/>
              <a:gd name="connsiteY8" fmla="*/ 2511000 h 2712252"/>
              <a:gd name="connsiteX9" fmla="*/ 671299 w 3794078"/>
              <a:gd name="connsiteY9" fmla="*/ 2311971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54064 w 3794078"/>
              <a:gd name="connsiteY12" fmla="*/ 2539399 h 2712252"/>
              <a:gd name="connsiteX13" fmla="*/ 1073410 w 3794078"/>
              <a:gd name="connsiteY13" fmla="*/ 2441482 h 2712252"/>
              <a:gd name="connsiteX14" fmla="*/ 1173708 w 3794078"/>
              <a:gd name="connsiteY14" fmla="*/ 2479405 h 2712252"/>
              <a:gd name="connsiteX15" fmla="*/ 1305600 w 3794078"/>
              <a:gd name="connsiteY15" fmla="*/ 2398798 h 2712252"/>
              <a:gd name="connsiteX16" fmla="*/ 1528549 w 3794078"/>
              <a:gd name="connsiteY16" fmla="*/ 2602235 h 2712252"/>
              <a:gd name="connsiteX17" fmla="*/ 1676933 w 3794078"/>
              <a:gd name="connsiteY17" fmla="*/ 2505137 h 2712252"/>
              <a:gd name="connsiteX18" fmla="*/ 1933860 w 3794078"/>
              <a:gd name="connsiteY18" fmla="*/ 2682842 h 2712252"/>
              <a:gd name="connsiteX19" fmla="*/ 2124786 w 3794078"/>
              <a:gd name="connsiteY19" fmla="*/ 2644600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56597 w 3794078"/>
              <a:gd name="connsiteY22" fmla="*/ 1332993 h 2712252"/>
              <a:gd name="connsiteX23" fmla="*/ 2527395 w 3794078"/>
              <a:gd name="connsiteY23" fmla="*/ 1461759 h 2712252"/>
              <a:gd name="connsiteX24" fmla="*/ 2559276 w 3794078"/>
              <a:gd name="connsiteY24" fmla="*/ 1954287 h 2712252"/>
              <a:gd name="connsiteX25" fmla="*/ 2606723 w 3794078"/>
              <a:gd name="connsiteY25" fmla="*/ 2493053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68577 w 3794078"/>
              <a:gd name="connsiteY7" fmla="*/ 2626777 h 2712252"/>
              <a:gd name="connsiteX8" fmla="*/ 595277 w 3794078"/>
              <a:gd name="connsiteY8" fmla="*/ 2511000 h 2712252"/>
              <a:gd name="connsiteX9" fmla="*/ 671299 w 3794078"/>
              <a:gd name="connsiteY9" fmla="*/ 2311971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47369 w 3794078"/>
              <a:gd name="connsiteY12" fmla="*/ 2400407 h 2712252"/>
              <a:gd name="connsiteX13" fmla="*/ 1073410 w 3794078"/>
              <a:gd name="connsiteY13" fmla="*/ 2441482 h 2712252"/>
              <a:gd name="connsiteX14" fmla="*/ 1173708 w 3794078"/>
              <a:gd name="connsiteY14" fmla="*/ 2479405 h 2712252"/>
              <a:gd name="connsiteX15" fmla="*/ 1305600 w 3794078"/>
              <a:gd name="connsiteY15" fmla="*/ 2398798 h 2712252"/>
              <a:gd name="connsiteX16" fmla="*/ 1528549 w 3794078"/>
              <a:gd name="connsiteY16" fmla="*/ 2602235 h 2712252"/>
              <a:gd name="connsiteX17" fmla="*/ 1676933 w 3794078"/>
              <a:gd name="connsiteY17" fmla="*/ 2505137 h 2712252"/>
              <a:gd name="connsiteX18" fmla="*/ 1933860 w 3794078"/>
              <a:gd name="connsiteY18" fmla="*/ 2682842 h 2712252"/>
              <a:gd name="connsiteX19" fmla="*/ 2124786 w 3794078"/>
              <a:gd name="connsiteY19" fmla="*/ 2644600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56597 w 3794078"/>
              <a:gd name="connsiteY22" fmla="*/ 1332993 h 2712252"/>
              <a:gd name="connsiteX23" fmla="*/ 2527395 w 3794078"/>
              <a:gd name="connsiteY23" fmla="*/ 1461759 h 2712252"/>
              <a:gd name="connsiteX24" fmla="*/ 2559276 w 3794078"/>
              <a:gd name="connsiteY24" fmla="*/ 1954287 h 2712252"/>
              <a:gd name="connsiteX25" fmla="*/ 2606723 w 3794078"/>
              <a:gd name="connsiteY25" fmla="*/ 2493053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68577 w 3794078"/>
              <a:gd name="connsiteY7" fmla="*/ 2626777 h 2712252"/>
              <a:gd name="connsiteX8" fmla="*/ 595277 w 3794078"/>
              <a:gd name="connsiteY8" fmla="*/ 2511000 h 2712252"/>
              <a:gd name="connsiteX9" fmla="*/ 671299 w 3794078"/>
              <a:gd name="connsiteY9" fmla="*/ 2311971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47369 w 3794078"/>
              <a:gd name="connsiteY12" fmla="*/ 2400407 h 2712252"/>
              <a:gd name="connsiteX13" fmla="*/ 1003777 w 3794078"/>
              <a:gd name="connsiteY13" fmla="*/ 2400601 h 2712252"/>
              <a:gd name="connsiteX14" fmla="*/ 1173708 w 3794078"/>
              <a:gd name="connsiteY14" fmla="*/ 2479405 h 2712252"/>
              <a:gd name="connsiteX15" fmla="*/ 1305600 w 3794078"/>
              <a:gd name="connsiteY15" fmla="*/ 2398798 h 2712252"/>
              <a:gd name="connsiteX16" fmla="*/ 1528549 w 3794078"/>
              <a:gd name="connsiteY16" fmla="*/ 2602235 h 2712252"/>
              <a:gd name="connsiteX17" fmla="*/ 1676933 w 3794078"/>
              <a:gd name="connsiteY17" fmla="*/ 2505137 h 2712252"/>
              <a:gd name="connsiteX18" fmla="*/ 1933860 w 3794078"/>
              <a:gd name="connsiteY18" fmla="*/ 2682842 h 2712252"/>
              <a:gd name="connsiteX19" fmla="*/ 2124786 w 3794078"/>
              <a:gd name="connsiteY19" fmla="*/ 2644600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56597 w 3794078"/>
              <a:gd name="connsiteY22" fmla="*/ 1332993 h 2712252"/>
              <a:gd name="connsiteX23" fmla="*/ 2527395 w 3794078"/>
              <a:gd name="connsiteY23" fmla="*/ 1461759 h 2712252"/>
              <a:gd name="connsiteX24" fmla="*/ 2559276 w 3794078"/>
              <a:gd name="connsiteY24" fmla="*/ 1954287 h 2712252"/>
              <a:gd name="connsiteX25" fmla="*/ 2606723 w 3794078"/>
              <a:gd name="connsiteY25" fmla="*/ 2493053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68577 w 3794078"/>
              <a:gd name="connsiteY7" fmla="*/ 2626777 h 2712252"/>
              <a:gd name="connsiteX8" fmla="*/ 595277 w 3794078"/>
              <a:gd name="connsiteY8" fmla="*/ 2511000 h 2712252"/>
              <a:gd name="connsiteX9" fmla="*/ 671299 w 3794078"/>
              <a:gd name="connsiteY9" fmla="*/ 2311971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47369 w 3794078"/>
              <a:gd name="connsiteY12" fmla="*/ 2400407 h 2712252"/>
              <a:gd name="connsiteX13" fmla="*/ 1003777 w 3794078"/>
              <a:gd name="connsiteY13" fmla="*/ 2400601 h 2712252"/>
              <a:gd name="connsiteX14" fmla="*/ 1227272 w 3794078"/>
              <a:gd name="connsiteY14" fmla="*/ 2655190 h 2712252"/>
              <a:gd name="connsiteX15" fmla="*/ 1305600 w 3794078"/>
              <a:gd name="connsiteY15" fmla="*/ 2398798 h 2712252"/>
              <a:gd name="connsiteX16" fmla="*/ 1528549 w 3794078"/>
              <a:gd name="connsiteY16" fmla="*/ 2602235 h 2712252"/>
              <a:gd name="connsiteX17" fmla="*/ 1676933 w 3794078"/>
              <a:gd name="connsiteY17" fmla="*/ 2505137 h 2712252"/>
              <a:gd name="connsiteX18" fmla="*/ 1933860 w 3794078"/>
              <a:gd name="connsiteY18" fmla="*/ 2682842 h 2712252"/>
              <a:gd name="connsiteX19" fmla="*/ 2124786 w 3794078"/>
              <a:gd name="connsiteY19" fmla="*/ 2644600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56597 w 3794078"/>
              <a:gd name="connsiteY22" fmla="*/ 1332993 h 2712252"/>
              <a:gd name="connsiteX23" fmla="*/ 2527395 w 3794078"/>
              <a:gd name="connsiteY23" fmla="*/ 1461759 h 2712252"/>
              <a:gd name="connsiteX24" fmla="*/ 2559276 w 3794078"/>
              <a:gd name="connsiteY24" fmla="*/ 1954287 h 2712252"/>
              <a:gd name="connsiteX25" fmla="*/ 2606723 w 3794078"/>
              <a:gd name="connsiteY25" fmla="*/ 2493053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68577 w 3794078"/>
              <a:gd name="connsiteY7" fmla="*/ 2626777 h 2712252"/>
              <a:gd name="connsiteX8" fmla="*/ 595277 w 3794078"/>
              <a:gd name="connsiteY8" fmla="*/ 2511000 h 2712252"/>
              <a:gd name="connsiteX9" fmla="*/ 671299 w 3794078"/>
              <a:gd name="connsiteY9" fmla="*/ 2311971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47369 w 3794078"/>
              <a:gd name="connsiteY12" fmla="*/ 2400407 h 2712252"/>
              <a:gd name="connsiteX13" fmla="*/ 1003777 w 3794078"/>
              <a:gd name="connsiteY13" fmla="*/ 2400601 h 2712252"/>
              <a:gd name="connsiteX14" fmla="*/ 1227272 w 3794078"/>
              <a:gd name="connsiteY14" fmla="*/ 2655190 h 2712252"/>
              <a:gd name="connsiteX15" fmla="*/ 1328364 w 3794078"/>
              <a:gd name="connsiteY15" fmla="*/ 2603199 h 2712252"/>
              <a:gd name="connsiteX16" fmla="*/ 1528549 w 3794078"/>
              <a:gd name="connsiteY16" fmla="*/ 2602235 h 2712252"/>
              <a:gd name="connsiteX17" fmla="*/ 1676933 w 3794078"/>
              <a:gd name="connsiteY17" fmla="*/ 2505137 h 2712252"/>
              <a:gd name="connsiteX18" fmla="*/ 1933860 w 3794078"/>
              <a:gd name="connsiteY18" fmla="*/ 2682842 h 2712252"/>
              <a:gd name="connsiteX19" fmla="*/ 2124786 w 3794078"/>
              <a:gd name="connsiteY19" fmla="*/ 2644600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56597 w 3794078"/>
              <a:gd name="connsiteY22" fmla="*/ 1332993 h 2712252"/>
              <a:gd name="connsiteX23" fmla="*/ 2527395 w 3794078"/>
              <a:gd name="connsiteY23" fmla="*/ 1461759 h 2712252"/>
              <a:gd name="connsiteX24" fmla="*/ 2559276 w 3794078"/>
              <a:gd name="connsiteY24" fmla="*/ 1954287 h 2712252"/>
              <a:gd name="connsiteX25" fmla="*/ 2606723 w 3794078"/>
              <a:gd name="connsiteY25" fmla="*/ 2493053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68577 w 3794078"/>
              <a:gd name="connsiteY7" fmla="*/ 2626777 h 2712252"/>
              <a:gd name="connsiteX8" fmla="*/ 595277 w 3794078"/>
              <a:gd name="connsiteY8" fmla="*/ 2511000 h 2712252"/>
              <a:gd name="connsiteX9" fmla="*/ 671299 w 3794078"/>
              <a:gd name="connsiteY9" fmla="*/ 2311971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47369 w 3794078"/>
              <a:gd name="connsiteY12" fmla="*/ 2400407 h 2712252"/>
              <a:gd name="connsiteX13" fmla="*/ 1003777 w 3794078"/>
              <a:gd name="connsiteY13" fmla="*/ 2400601 h 2712252"/>
              <a:gd name="connsiteX14" fmla="*/ 1227272 w 3794078"/>
              <a:gd name="connsiteY14" fmla="*/ 2655190 h 2712252"/>
              <a:gd name="connsiteX15" fmla="*/ 1328364 w 3794078"/>
              <a:gd name="connsiteY15" fmla="*/ 2603199 h 2712252"/>
              <a:gd name="connsiteX16" fmla="*/ 1532566 w 3794078"/>
              <a:gd name="connsiteY16" fmla="*/ 2643114 h 2712252"/>
              <a:gd name="connsiteX17" fmla="*/ 1676933 w 3794078"/>
              <a:gd name="connsiteY17" fmla="*/ 2505137 h 2712252"/>
              <a:gd name="connsiteX18" fmla="*/ 1933860 w 3794078"/>
              <a:gd name="connsiteY18" fmla="*/ 2682842 h 2712252"/>
              <a:gd name="connsiteX19" fmla="*/ 2124786 w 3794078"/>
              <a:gd name="connsiteY19" fmla="*/ 2644600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56597 w 3794078"/>
              <a:gd name="connsiteY22" fmla="*/ 1332993 h 2712252"/>
              <a:gd name="connsiteX23" fmla="*/ 2527395 w 3794078"/>
              <a:gd name="connsiteY23" fmla="*/ 1461759 h 2712252"/>
              <a:gd name="connsiteX24" fmla="*/ 2559276 w 3794078"/>
              <a:gd name="connsiteY24" fmla="*/ 1954287 h 2712252"/>
              <a:gd name="connsiteX25" fmla="*/ 2606723 w 3794078"/>
              <a:gd name="connsiteY25" fmla="*/ 2493053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68577 w 3794078"/>
              <a:gd name="connsiteY7" fmla="*/ 2626777 h 2712252"/>
              <a:gd name="connsiteX8" fmla="*/ 595277 w 3794078"/>
              <a:gd name="connsiteY8" fmla="*/ 2511000 h 2712252"/>
              <a:gd name="connsiteX9" fmla="*/ 671299 w 3794078"/>
              <a:gd name="connsiteY9" fmla="*/ 2311971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47369 w 3794078"/>
              <a:gd name="connsiteY12" fmla="*/ 2400407 h 2712252"/>
              <a:gd name="connsiteX13" fmla="*/ 1003777 w 3794078"/>
              <a:gd name="connsiteY13" fmla="*/ 2400601 h 2712252"/>
              <a:gd name="connsiteX14" fmla="*/ 1227272 w 3794078"/>
              <a:gd name="connsiteY14" fmla="*/ 2655190 h 2712252"/>
              <a:gd name="connsiteX15" fmla="*/ 1328364 w 3794078"/>
              <a:gd name="connsiteY15" fmla="*/ 2603199 h 2712252"/>
              <a:gd name="connsiteX16" fmla="*/ 1532566 w 3794078"/>
              <a:gd name="connsiteY16" fmla="*/ 2643114 h 2712252"/>
              <a:gd name="connsiteX17" fmla="*/ 1691663 w 3794078"/>
              <a:gd name="connsiteY17" fmla="*/ 2648216 h 2712252"/>
              <a:gd name="connsiteX18" fmla="*/ 1933860 w 3794078"/>
              <a:gd name="connsiteY18" fmla="*/ 2682842 h 2712252"/>
              <a:gd name="connsiteX19" fmla="*/ 2124786 w 3794078"/>
              <a:gd name="connsiteY19" fmla="*/ 2644600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56597 w 3794078"/>
              <a:gd name="connsiteY22" fmla="*/ 1332993 h 2712252"/>
              <a:gd name="connsiteX23" fmla="*/ 2527395 w 3794078"/>
              <a:gd name="connsiteY23" fmla="*/ 1461759 h 2712252"/>
              <a:gd name="connsiteX24" fmla="*/ 2559276 w 3794078"/>
              <a:gd name="connsiteY24" fmla="*/ 1954287 h 2712252"/>
              <a:gd name="connsiteX25" fmla="*/ 2606723 w 3794078"/>
              <a:gd name="connsiteY25" fmla="*/ 2493053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68577 w 3794078"/>
              <a:gd name="connsiteY7" fmla="*/ 2626777 h 2712252"/>
              <a:gd name="connsiteX8" fmla="*/ 595277 w 3794078"/>
              <a:gd name="connsiteY8" fmla="*/ 2511000 h 2712252"/>
              <a:gd name="connsiteX9" fmla="*/ 671299 w 3794078"/>
              <a:gd name="connsiteY9" fmla="*/ 2311971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47369 w 3794078"/>
              <a:gd name="connsiteY12" fmla="*/ 2400407 h 2712252"/>
              <a:gd name="connsiteX13" fmla="*/ 1003777 w 3794078"/>
              <a:gd name="connsiteY13" fmla="*/ 2400601 h 2712252"/>
              <a:gd name="connsiteX14" fmla="*/ 1227272 w 3794078"/>
              <a:gd name="connsiteY14" fmla="*/ 2655190 h 2712252"/>
              <a:gd name="connsiteX15" fmla="*/ 1328364 w 3794078"/>
              <a:gd name="connsiteY15" fmla="*/ 2603199 h 2712252"/>
              <a:gd name="connsiteX16" fmla="*/ 1532566 w 3794078"/>
              <a:gd name="connsiteY16" fmla="*/ 2643114 h 2712252"/>
              <a:gd name="connsiteX17" fmla="*/ 1691663 w 3794078"/>
              <a:gd name="connsiteY17" fmla="*/ 2648216 h 2712252"/>
              <a:gd name="connsiteX18" fmla="*/ 1933860 w 3794078"/>
              <a:gd name="connsiteY18" fmla="*/ 2682842 h 2712252"/>
              <a:gd name="connsiteX19" fmla="*/ 2128803 w 3794078"/>
              <a:gd name="connsiteY19" fmla="*/ 2677306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56597 w 3794078"/>
              <a:gd name="connsiteY22" fmla="*/ 1332993 h 2712252"/>
              <a:gd name="connsiteX23" fmla="*/ 2527395 w 3794078"/>
              <a:gd name="connsiteY23" fmla="*/ 1461759 h 2712252"/>
              <a:gd name="connsiteX24" fmla="*/ 2559276 w 3794078"/>
              <a:gd name="connsiteY24" fmla="*/ 1954287 h 2712252"/>
              <a:gd name="connsiteX25" fmla="*/ 2606723 w 3794078"/>
              <a:gd name="connsiteY25" fmla="*/ 2493053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68577 w 3794078"/>
              <a:gd name="connsiteY7" fmla="*/ 2626777 h 2712252"/>
              <a:gd name="connsiteX8" fmla="*/ 595277 w 3794078"/>
              <a:gd name="connsiteY8" fmla="*/ 2511000 h 2712252"/>
              <a:gd name="connsiteX9" fmla="*/ 671299 w 3794078"/>
              <a:gd name="connsiteY9" fmla="*/ 2311971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47369 w 3794078"/>
              <a:gd name="connsiteY12" fmla="*/ 2400407 h 2712252"/>
              <a:gd name="connsiteX13" fmla="*/ 1003777 w 3794078"/>
              <a:gd name="connsiteY13" fmla="*/ 2400601 h 2712252"/>
              <a:gd name="connsiteX14" fmla="*/ 1227272 w 3794078"/>
              <a:gd name="connsiteY14" fmla="*/ 2655190 h 2712252"/>
              <a:gd name="connsiteX15" fmla="*/ 1328364 w 3794078"/>
              <a:gd name="connsiteY15" fmla="*/ 2603199 h 2712252"/>
              <a:gd name="connsiteX16" fmla="*/ 1532566 w 3794078"/>
              <a:gd name="connsiteY16" fmla="*/ 2643114 h 2712252"/>
              <a:gd name="connsiteX17" fmla="*/ 1691663 w 3794078"/>
              <a:gd name="connsiteY17" fmla="*/ 2648216 h 2712252"/>
              <a:gd name="connsiteX18" fmla="*/ 1933860 w 3794078"/>
              <a:gd name="connsiteY18" fmla="*/ 2682842 h 2712252"/>
              <a:gd name="connsiteX19" fmla="*/ 2128803 w 3794078"/>
              <a:gd name="connsiteY19" fmla="*/ 2677306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32493 w 3794078"/>
              <a:gd name="connsiteY22" fmla="*/ 1962547 h 2712252"/>
              <a:gd name="connsiteX23" fmla="*/ 2527395 w 3794078"/>
              <a:gd name="connsiteY23" fmla="*/ 1461759 h 2712252"/>
              <a:gd name="connsiteX24" fmla="*/ 2559276 w 3794078"/>
              <a:gd name="connsiteY24" fmla="*/ 1954287 h 2712252"/>
              <a:gd name="connsiteX25" fmla="*/ 2606723 w 3794078"/>
              <a:gd name="connsiteY25" fmla="*/ 2493053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68577 w 3794078"/>
              <a:gd name="connsiteY7" fmla="*/ 2626777 h 2712252"/>
              <a:gd name="connsiteX8" fmla="*/ 595277 w 3794078"/>
              <a:gd name="connsiteY8" fmla="*/ 2511000 h 2712252"/>
              <a:gd name="connsiteX9" fmla="*/ 671299 w 3794078"/>
              <a:gd name="connsiteY9" fmla="*/ 2311971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47369 w 3794078"/>
              <a:gd name="connsiteY12" fmla="*/ 2400407 h 2712252"/>
              <a:gd name="connsiteX13" fmla="*/ 1003777 w 3794078"/>
              <a:gd name="connsiteY13" fmla="*/ 2400601 h 2712252"/>
              <a:gd name="connsiteX14" fmla="*/ 1227272 w 3794078"/>
              <a:gd name="connsiteY14" fmla="*/ 2655190 h 2712252"/>
              <a:gd name="connsiteX15" fmla="*/ 1328364 w 3794078"/>
              <a:gd name="connsiteY15" fmla="*/ 2603199 h 2712252"/>
              <a:gd name="connsiteX16" fmla="*/ 1532566 w 3794078"/>
              <a:gd name="connsiteY16" fmla="*/ 2643114 h 2712252"/>
              <a:gd name="connsiteX17" fmla="*/ 1691663 w 3794078"/>
              <a:gd name="connsiteY17" fmla="*/ 2648216 h 2712252"/>
              <a:gd name="connsiteX18" fmla="*/ 1933860 w 3794078"/>
              <a:gd name="connsiteY18" fmla="*/ 2682842 h 2712252"/>
              <a:gd name="connsiteX19" fmla="*/ 2128803 w 3794078"/>
              <a:gd name="connsiteY19" fmla="*/ 2677306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32493 w 3794078"/>
              <a:gd name="connsiteY22" fmla="*/ 1962547 h 2712252"/>
              <a:gd name="connsiteX23" fmla="*/ 2487223 w 3794078"/>
              <a:gd name="connsiteY23" fmla="*/ 1878735 h 2712252"/>
              <a:gd name="connsiteX24" fmla="*/ 2559276 w 3794078"/>
              <a:gd name="connsiteY24" fmla="*/ 1954287 h 2712252"/>
              <a:gd name="connsiteX25" fmla="*/ 2606723 w 3794078"/>
              <a:gd name="connsiteY25" fmla="*/ 2493053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68577 w 3794078"/>
              <a:gd name="connsiteY7" fmla="*/ 2626777 h 2712252"/>
              <a:gd name="connsiteX8" fmla="*/ 595277 w 3794078"/>
              <a:gd name="connsiteY8" fmla="*/ 2511000 h 2712252"/>
              <a:gd name="connsiteX9" fmla="*/ 671299 w 3794078"/>
              <a:gd name="connsiteY9" fmla="*/ 2311971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47369 w 3794078"/>
              <a:gd name="connsiteY12" fmla="*/ 2400407 h 2712252"/>
              <a:gd name="connsiteX13" fmla="*/ 1003777 w 3794078"/>
              <a:gd name="connsiteY13" fmla="*/ 2400601 h 2712252"/>
              <a:gd name="connsiteX14" fmla="*/ 1227272 w 3794078"/>
              <a:gd name="connsiteY14" fmla="*/ 2655190 h 2712252"/>
              <a:gd name="connsiteX15" fmla="*/ 1328364 w 3794078"/>
              <a:gd name="connsiteY15" fmla="*/ 2603199 h 2712252"/>
              <a:gd name="connsiteX16" fmla="*/ 1532566 w 3794078"/>
              <a:gd name="connsiteY16" fmla="*/ 2643114 h 2712252"/>
              <a:gd name="connsiteX17" fmla="*/ 1691663 w 3794078"/>
              <a:gd name="connsiteY17" fmla="*/ 2648216 h 2712252"/>
              <a:gd name="connsiteX18" fmla="*/ 1933860 w 3794078"/>
              <a:gd name="connsiteY18" fmla="*/ 2682842 h 2712252"/>
              <a:gd name="connsiteX19" fmla="*/ 2128803 w 3794078"/>
              <a:gd name="connsiteY19" fmla="*/ 2677306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32493 w 3794078"/>
              <a:gd name="connsiteY22" fmla="*/ 1962547 h 2712252"/>
              <a:gd name="connsiteX23" fmla="*/ 2487223 w 3794078"/>
              <a:gd name="connsiteY23" fmla="*/ 1878735 h 2712252"/>
              <a:gd name="connsiteX24" fmla="*/ 2535172 w 3794078"/>
              <a:gd name="connsiteY24" fmla="*/ 2064664 h 2712252"/>
              <a:gd name="connsiteX25" fmla="*/ 2606723 w 3794078"/>
              <a:gd name="connsiteY25" fmla="*/ 2493053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68577 w 3794078"/>
              <a:gd name="connsiteY7" fmla="*/ 2626777 h 2712252"/>
              <a:gd name="connsiteX8" fmla="*/ 595277 w 3794078"/>
              <a:gd name="connsiteY8" fmla="*/ 2511000 h 2712252"/>
              <a:gd name="connsiteX9" fmla="*/ 671299 w 3794078"/>
              <a:gd name="connsiteY9" fmla="*/ 2311971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47369 w 3794078"/>
              <a:gd name="connsiteY12" fmla="*/ 2400407 h 2712252"/>
              <a:gd name="connsiteX13" fmla="*/ 1003777 w 3794078"/>
              <a:gd name="connsiteY13" fmla="*/ 2400601 h 2712252"/>
              <a:gd name="connsiteX14" fmla="*/ 1227272 w 3794078"/>
              <a:gd name="connsiteY14" fmla="*/ 2655190 h 2712252"/>
              <a:gd name="connsiteX15" fmla="*/ 1328364 w 3794078"/>
              <a:gd name="connsiteY15" fmla="*/ 2603199 h 2712252"/>
              <a:gd name="connsiteX16" fmla="*/ 1532566 w 3794078"/>
              <a:gd name="connsiteY16" fmla="*/ 2643114 h 2712252"/>
              <a:gd name="connsiteX17" fmla="*/ 1691663 w 3794078"/>
              <a:gd name="connsiteY17" fmla="*/ 2648216 h 2712252"/>
              <a:gd name="connsiteX18" fmla="*/ 1933860 w 3794078"/>
              <a:gd name="connsiteY18" fmla="*/ 2682842 h 2712252"/>
              <a:gd name="connsiteX19" fmla="*/ 2128803 w 3794078"/>
              <a:gd name="connsiteY19" fmla="*/ 2677306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32493 w 3794078"/>
              <a:gd name="connsiteY22" fmla="*/ 1962547 h 2712252"/>
              <a:gd name="connsiteX23" fmla="*/ 2487223 w 3794078"/>
              <a:gd name="connsiteY23" fmla="*/ 1878735 h 2712252"/>
              <a:gd name="connsiteX24" fmla="*/ 2535172 w 3794078"/>
              <a:gd name="connsiteY24" fmla="*/ 2064664 h 2712252"/>
              <a:gd name="connsiteX25" fmla="*/ 2589315 w 3794078"/>
              <a:gd name="connsiteY25" fmla="*/ 2529846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68577 w 3794078"/>
              <a:gd name="connsiteY7" fmla="*/ 2626777 h 2712252"/>
              <a:gd name="connsiteX8" fmla="*/ 595277 w 3794078"/>
              <a:gd name="connsiteY8" fmla="*/ 2511000 h 2712252"/>
              <a:gd name="connsiteX9" fmla="*/ 704777 w 3794078"/>
              <a:gd name="connsiteY9" fmla="*/ 2356940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47369 w 3794078"/>
              <a:gd name="connsiteY12" fmla="*/ 2400407 h 2712252"/>
              <a:gd name="connsiteX13" fmla="*/ 1003777 w 3794078"/>
              <a:gd name="connsiteY13" fmla="*/ 2400601 h 2712252"/>
              <a:gd name="connsiteX14" fmla="*/ 1227272 w 3794078"/>
              <a:gd name="connsiteY14" fmla="*/ 2655190 h 2712252"/>
              <a:gd name="connsiteX15" fmla="*/ 1328364 w 3794078"/>
              <a:gd name="connsiteY15" fmla="*/ 2603199 h 2712252"/>
              <a:gd name="connsiteX16" fmla="*/ 1532566 w 3794078"/>
              <a:gd name="connsiteY16" fmla="*/ 2643114 h 2712252"/>
              <a:gd name="connsiteX17" fmla="*/ 1691663 w 3794078"/>
              <a:gd name="connsiteY17" fmla="*/ 2648216 h 2712252"/>
              <a:gd name="connsiteX18" fmla="*/ 1933860 w 3794078"/>
              <a:gd name="connsiteY18" fmla="*/ 2682842 h 2712252"/>
              <a:gd name="connsiteX19" fmla="*/ 2128803 w 3794078"/>
              <a:gd name="connsiteY19" fmla="*/ 2677306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32493 w 3794078"/>
              <a:gd name="connsiteY22" fmla="*/ 1962547 h 2712252"/>
              <a:gd name="connsiteX23" fmla="*/ 2487223 w 3794078"/>
              <a:gd name="connsiteY23" fmla="*/ 1878735 h 2712252"/>
              <a:gd name="connsiteX24" fmla="*/ 2535172 w 3794078"/>
              <a:gd name="connsiteY24" fmla="*/ 2064664 h 2712252"/>
              <a:gd name="connsiteX25" fmla="*/ 2589315 w 3794078"/>
              <a:gd name="connsiteY25" fmla="*/ 2529846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68577 w 3794078"/>
              <a:gd name="connsiteY7" fmla="*/ 2626777 h 2712252"/>
              <a:gd name="connsiteX8" fmla="*/ 659554 w 3794078"/>
              <a:gd name="connsiteY8" fmla="*/ 2666345 h 2712252"/>
              <a:gd name="connsiteX9" fmla="*/ 704777 w 3794078"/>
              <a:gd name="connsiteY9" fmla="*/ 2356940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47369 w 3794078"/>
              <a:gd name="connsiteY12" fmla="*/ 2400407 h 2712252"/>
              <a:gd name="connsiteX13" fmla="*/ 1003777 w 3794078"/>
              <a:gd name="connsiteY13" fmla="*/ 2400601 h 2712252"/>
              <a:gd name="connsiteX14" fmla="*/ 1227272 w 3794078"/>
              <a:gd name="connsiteY14" fmla="*/ 2655190 h 2712252"/>
              <a:gd name="connsiteX15" fmla="*/ 1328364 w 3794078"/>
              <a:gd name="connsiteY15" fmla="*/ 2603199 h 2712252"/>
              <a:gd name="connsiteX16" fmla="*/ 1532566 w 3794078"/>
              <a:gd name="connsiteY16" fmla="*/ 2643114 h 2712252"/>
              <a:gd name="connsiteX17" fmla="*/ 1691663 w 3794078"/>
              <a:gd name="connsiteY17" fmla="*/ 2648216 h 2712252"/>
              <a:gd name="connsiteX18" fmla="*/ 1933860 w 3794078"/>
              <a:gd name="connsiteY18" fmla="*/ 2682842 h 2712252"/>
              <a:gd name="connsiteX19" fmla="*/ 2128803 w 3794078"/>
              <a:gd name="connsiteY19" fmla="*/ 2677306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32493 w 3794078"/>
              <a:gd name="connsiteY22" fmla="*/ 1962547 h 2712252"/>
              <a:gd name="connsiteX23" fmla="*/ 2487223 w 3794078"/>
              <a:gd name="connsiteY23" fmla="*/ 1878735 h 2712252"/>
              <a:gd name="connsiteX24" fmla="*/ 2535172 w 3794078"/>
              <a:gd name="connsiteY24" fmla="*/ 2064664 h 2712252"/>
              <a:gd name="connsiteX25" fmla="*/ 2589315 w 3794078"/>
              <a:gd name="connsiteY25" fmla="*/ 2529846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574365 w 3794078"/>
              <a:gd name="connsiteY7" fmla="*/ 2577720 h 2712252"/>
              <a:gd name="connsiteX8" fmla="*/ 659554 w 3794078"/>
              <a:gd name="connsiteY8" fmla="*/ 2666345 h 2712252"/>
              <a:gd name="connsiteX9" fmla="*/ 704777 w 3794078"/>
              <a:gd name="connsiteY9" fmla="*/ 2356940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47369 w 3794078"/>
              <a:gd name="connsiteY12" fmla="*/ 2400407 h 2712252"/>
              <a:gd name="connsiteX13" fmla="*/ 1003777 w 3794078"/>
              <a:gd name="connsiteY13" fmla="*/ 2400601 h 2712252"/>
              <a:gd name="connsiteX14" fmla="*/ 1227272 w 3794078"/>
              <a:gd name="connsiteY14" fmla="*/ 2655190 h 2712252"/>
              <a:gd name="connsiteX15" fmla="*/ 1328364 w 3794078"/>
              <a:gd name="connsiteY15" fmla="*/ 2603199 h 2712252"/>
              <a:gd name="connsiteX16" fmla="*/ 1532566 w 3794078"/>
              <a:gd name="connsiteY16" fmla="*/ 2643114 h 2712252"/>
              <a:gd name="connsiteX17" fmla="*/ 1691663 w 3794078"/>
              <a:gd name="connsiteY17" fmla="*/ 2648216 h 2712252"/>
              <a:gd name="connsiteX18" fmla="*/ 1933860 w 3794078"/>
              <a:gd name="connsiteY18" fmla="*/ 2682842 h 2712252"/>
              <a:gd name="connsiteX19" fmla="*/ 2128803 w 3794078"/>
              <a:gd name="connsiteY19" fmla="*/ 2677306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32493 w 3794078"/>
              <a:gd name="connsiteY22" fmla="*/ 1962547 h 2712252"/>
              <a:gd name="connsiteX23" fmla="*/ 2487223 w 3794078"/>
              <a:gd name="connsiteY23" fmla="*/ 1878735 h 2712252"/>
              <a:gd name="connsiteX24" fmla="*/ 2535172 w 3794078"/>
              <a:gd name="connsiteY24" fmla="*/ 2064664 h 2712252"/>
              <a:gd name="connsiteX25" fmla="*/ 2589315 w 3794078"/>
              <a:gd name="connsiteY25" fmla="*/ 2529846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460671 w 3794078"/>
              <a:gd name="connsiteY6" fmla="*/ 2659918 h 2712252"/>
              <a:gd name="connsiteX7" fmla="*/ 574365 w 3794078"/>
              <a:gd name="connsiteY7" fmla="*/ 2577720 h 2712252"/>
              <a:gd name="connsiteX8" fmla="*/ 659554 w 3794078"/>
              <a:gd name="connsiteY8" fmla="*/ 2666345 h 2712252"/>
              <a:gd name="connsiteX9" fmla="*/ 704777 w 3794078"/>
              <a:gd name="connsiteY9" fmla="*/ 2356940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47369 w 3794078"/>
              <a:gd name="connsiteY12" fmla="*/ 2400407 h 2712252"/>
              <a:gd name="connsiteX13" fmla="*/ 1003777 w 3794078"/>
              <a:gd name="connsiteY13" fmla="*/ 2400601 h 2712252"/>
              <a:gd name="connsiteX14" fmla="*/ 1227272 w 3794078"/>
              <a:gd name="connsiteY14" fmla="*/ 2655190 h 2712252"/>
              <a:gd name="connsiteX15" fmla="*/ 1328364 w 3794078"/>
              <a:gd name="connsiteY15" fmla="*/ 2603199 h 2712252"/>
              <a:gd name="connsiteX16" fmla="*/ 1532566 w 3794078"/>
              <a:gd name="connsiteY16" fmla="*/ 2643114 h 2712252"/>
              <a:gd name="connsiteX17" fmla="*/ 1691663 w 3794078"/>
              <a:gd name="connsiteY17" fmla="*/ 2648216 h 2712252"/>
              <a:gd name="connsiteX18" fmla="*/ 1933860 w 3794078"/>
              <a:gd name="connsiteY18" fmla="*/ 2682842 h 2712252"/>
              <a:gd name="connsiteX19" fmla="*/ 2128803 w 3794078"/>
              <a:gd name="connsiteY19" fmla="*/ 2677306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32493 w 3794078"/>
              <a:gd name="connsiteY22" fmla="*/ 1962547 h 2712252"/>
              <a:gd name="connsiteX23" fmla="*/ 2487223 w 3794078"/>
              <a:gd name="connsiteY23" fmla="*/ 1878735 h 2712252"/>
              <a:gd name="connsiteX24" fmla="*/ 2535172 w 3794078"/>
              <a:gd name="connsiteY24" fmla="*/ 2064664 h 2712252"/>
              <a:gd name="connsiteX25" fmla="*/ 2589315 w 3794078"/>
              <a:gd name="connsiteY25" fmla="*/ 2529846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22900 w 3794078"/>
              <a:gd name="connsiteY6" fmla="*/ 2377789 h 2712252"/>
              <a:gd name="connsiteX7" fmla="*/ 460671 w 3794078"/>
              <a:gd name="connsiteY7" fmla="*/ 2659918 h 2712252"/>
              <a:gd name="connsiteX8" fmla="*/ 574365 w 3794078"/>
              <a:gd name="connsiteY8" fmla="*/ 2577720 h 2712252"/>
              <a:gd name="connsiteX9" fmla="*/ 659554 w 3794078"/>
              <a:gd name="connsiteY9" fmla="*/ 2666345 h 2712252"/>
              <a:gd name="connsiteX10" fmla="*/ 704777 w 3794078"/>
              <a:gd name="connsiteY10" fmla="*/ 2356940 h 2712252"/>
              <a:gd name="connsiteX11" fmla="*/ 803919 w 3794078"/>
              <a:gd name="connsiteY11" fmla="*/ 1645675 h 2712252"/>
              <a:gd name="connsiteX12" fmla="*/ 881880 w 3794078"/>
              <a:gd name="connsiteY12" fmla="*/ 2148198 h 2712252"/>
              <a:gd name="connsiteX13" fmla="*/ 947369 w 3794078"/>
              <a:gd name="connsiteY13" fmla="*/ 2400407 h 2712252"/>
              <a:gd name="connsiteX14" fmla="*/ 1003777 w 3794078"/>
              <a:gd name="connsiteY14" fmla="*/ 2400601 h 2712252"/>
              <a:gd name="connsiteX15" fmla="*/ 1227272 w 3794078"/>
              <a:gd name="connsiteY15" fmla="*/ 2655190 h 2712252"/>
              <a:gd name="connsiteX16" fmla="*/ 1328364 w 3794078"/>
              <a:gd name="connsiteY16" fmla="*/ 2603199 h 2712252"/>
              <a:gd name="connsiteX17" fmla="*/ 1532566 w 3794078"/>
              <a:gd name="connsiteY17" fmla="*/ 2643114 h 2712252"/>
              <a:gd name="connsiteX18" fmla="*/ 1691663 w 3794078"/>
              <a:gd name="connsiteY18" fmla="*/ 2648216 h 2712252"/>
              <a:gd name="connsiteX19" fmla="*/ 1933860 w 3794078"/>
              <a:gd name="connsiteY19" fmla="*/ 2682842 h 2712252"/>
              <a:gd name="connsiteX20" fmla="*/ 2128803 w 3794078"/>
              <a:gd name="connsiteY20" fmla="*/ 2677306 h 2712252"/>
              <a:gd name="connsiteX21" fmla="*/ 2325700 w 3794078"/>
              <a:gd name="connsiteY21" fmla="*/ 2682842 h 2712252"/>
              <a:gd name="connsiteX22" fmla="*/ 2399163 w 3794078"/>
              <a:gd name="connsiteY22" fmla="*/ 2269287 h 2712252"/>
              <a:gd name="connsiteX23" fmla="*/ 2432493 w 3794078"/>
              <a:gd name="connsiteY23" fmla="*/ 1962547 h 2712252"/>
              <a:gd name="connsiteX24" fmla="*/ 2487223 w 3794078"/>
              <a:gd name="connsiteY24" fmla="*/ 1878735 h 2712252"/>
              <a:gd name="connsiteX25" fmla="*/ 2535172 w 3794078"/>
              <a:gd name="connsiteY25" fmla="*/ 2064664 h 2712252"/>
              <a:gd name="connsiteX26" fmla="*/ 2589315 w 3794078"/>
              <a:gd name="connsiteY26" fmla="*/ 2529846 h 2712252"/>
              <a:gd name="connsiteX27" fmla="*/ 2667711 w 3794078"/>
              <a:gd name="connsiteY27" fmla="*/ 2692226 h 2712252"/>
              <a:gd name="connsiteX28" fmla="*/ 2891478 w 3794078"/>
              <a:gd name="connsiteY28" fmla="*/ 2704912 h 2712252"/>
              <a:gd name="connsiteX29" fmla="*/ 3794078 w 3794078"/>
              <a:gd name="connsiteY29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8563 w 3794078"/>
              <a:gd name="connsiteY5" fmla="*/ 2283702 h 2712252"/>
              <a:gd name="connsiteX6" fmla="*/ 322900 w 3794078"/>
              <a:gd name="connsiteY6" fmla="*/ 2377789 h 2712252"/>
              <a:gd name="connsiteX7" fmla="*/ 460671 w 3794078"/>
              <a:gd name="connsiteY7" fmla="*/ 2659918 h 2712252"/>
              <a:gd name="connsiteX8" fmla="*/ 574365 w 3794078"/>
              <a:gd name="connsiteY8" fmla="*/ 2577720 h 2712252"/>
              <a:gd name="connsiteX9" fmla="*/ 659554 w 3794078"/>
              <a:gd name="connsiteY9" fmla="*/ 2666345 h 2712252"/>
              <a:gd name="connsiteX10" fmla="*/ 704777 w 3794078"/>
              <a:gd name="connsiteY10" fmla="*/ 2356940 h 2712252"/>
              <a:gd name="connsiteX11" fmla="*/ 803919 w 3794078"/>
              <a:gd name="connsiteY11" fmla="*/ 1645675 h 2712252"/>
              <a:gd name="connsiteX12" fmla="*/ 881880 w 3794078"/>
              <a:gd name="connsiteY12" fmla="*/ 2148198 h 2712252"/>
              <a:gd name="connsiteX13" fmla="*/ 947369 w 3794078"/>
              <a:gd name="connsiteY13" fmla="*/ 2400407 h 2712252"/>
              <a:gd name="connsiteX14" fmla="*/ 1003777 w 3794078"/>
              <a:gd name="connsiteY14" fmla="*/ 2400601 h 2712252"/>
              <a:gd name="connsiteX15" fmla="*/ 1227272 w 3794078"/>
              <a:gd name="connsiteY15" fmla="*/ 2655190 h 2712252"/>
              <a:gd name="connsiteX16" fmla="*/ 1328364 w 3794078"/>
              <a:gd name="connsiteY16" fmla="*/ 2603199 h 2712252"/>
              <a:gd name="connsiteX17" fmla="*/ 1532566 w 3794078"/>
              <a:gd name="connsiteY17" fmla="*/ 2643114 h 2712252"/>
              <a:gd name="connsiteX18" fmla="*/ 1691663 w 3794078"/>
              <a:gd name="connsiteY18" fmla="*/ 2648216 h 2712252"/>
              <a:gd name="connsiteX19" fmla="*/ 1933860 w 3794078"/>
              <a:gd name="connsiteY19" fmla="*/ 2682842 h 2712252"/>
              <a:gd name="connsiteX20" fmla="*/ 2128803 w 3794078"/>
              <a:gd name="connsiteY20" fmla="*/ 2677306 h 2712252"/>
              <a:gd name="connsiteX21" fmla="*/ 2325700 w 3794078"/>
              <a:gd name="connsiteY21" fmla="*/ 2682842 h 2712252"/>
              <a:gd name="connsiteX22" fmla="*/ 2399163 w 3794078"/>
              <a:gd name="connsiteY22" fmla="*/ 2269287 h 2712252"/>
              <a:gd name="connsiteX23" fmla="*/ 2432493 w 3794078"/>
              <a:gd name="connsiteY23" fmla="*/ 1962547 h 2712252"/>
              <a:gd name="connsiteX24" fmla="*/ 2487223 w 3794078"/>
              <a:gd name="connsiteY24" fmla="*/ 1878735 h 2712252"/>
              <a:gd name="connsiteX25" fmla="*/ 2535172 w 3794078"/>
              <a:gd name="connsiteY25" fmla="*/ 2064664 h 2712252"/>
              <a:gd name="connsiteX26" fmla="*/ 2589315 w 3794078"/>
              <a:gd name="connsiteY26" fmla="*/ 2529846 h 2712252"/>
              <a:gd name="connsiteX27" fmla="*/ 2667711 w 3794078"/>
              <a:gd name="connsiteY27" fmla="*/ 2692226 h 2712252"/>
              <a:gd name="connsiteX28" fmla="*/ 2891478 w 3794078"/>
              <a:gd name="connsiteY28" fmla="*/ 2704912 h 2712252"/>
              <a:gd name="connsiteX29" fmla="*/ 3794078 w 3794078"/>
              <a:gd name="connsiteY29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187309 w 3794078"/>
              <a:gd name="connsiteY4" fmla="*/ 1696012 h 2712252"/>
              <a:gd name="connsiteX5" fmla="*/ 248563 w 3794078"/>
              <a:gd name="connsiteY5" fmla="*/ 2283702 h 2712252"/>
              <a:gd name="connsiteX6" fmla="*/ 322900 w 3794078"/>
              <a:gd name="connsiteY6" fmla="*/ 2377789 h 2712252"/>
              <a:gd name="connsiteX7" fmla="*/ 460671 w 3794078"/>
              <a:gd name="connsiteY7" fmla="*/ 2659918 h 2712252"/>
              <a:gd name="connsiteX8" fmla="*/ 574365 w 3794078"/>
              <a:gd name="connsiteY8" fmla="*/ 2577720 h 2712252"/>
              <a:gd name="connsiteX9" fmla="*/ 659554 w 3794078"/>
              <a:gd name="connsiteY9" fmla="*/ 2666345 h 2712252"/>
              <a:gd name="connsiteX10" fmla="*/ 704777 w 3794078"/>
              <a:gd name="connsiteY10" fmla="*/ 2356940 h 2712252"/>
              <a:gd name="connsiteX11" fmla="*/ 803919 w 3794078"/>
              <a:gd name="connsiteY11" fmla="*/ 1645675 h 2712252"/>
              <a:gd name="connsiteX12" fmla="*/ 881880 w 3794078"/>
              <a:gd name="connsiteY12" fmla="*/ 2148198 h 2712252"/>
              <a:gd name="connsiteX13" fmla="*/ 947369 w 3794078"/>
              <a:gd name="connsiteY13" fmla="*/ 2400407 h 2712252"/>
              <a:gd name="connsiteX14" fmla="*/ 1003777 w 3794078"/>
              <a:gd name="connsiteY14" fmla="*/ 2400601 h 2712252"/>
              <a:gd name="connsiteX15" fmla="*/ 1227272 w 3794078"/>
              <a:gd name="connsiteY15" fmla="*/ 2655190 h 2712252"/>
              <a:gd name="connsiteX16" fmla="*/ 1328364 w 3794078"/>
              <a:gd name="connsiteY16" fmla="*/ 2603199 h 2712252"/>
              <a:gd name="connsiteX17" fmla="*/ 1532566 w 3794078"/>
              <a:gd name="connsiteY17" fmla="*/ 2643114 h 2712252"/>
              <a:gd name="connsiteX18" fmla="*/ 1691663 w 3794078"/>
              <a:gd name="connsiteY18" fmla="*/ 2648216 h 2712252"/>
              <a:gd name="connsiteX19" fmla="*/ 1933860 w 3794078"/>
              <a:gd name="connsiteY19" fmla="*/ 2682842 h 2712252"/>
              <a:gd name="connsiteX20" fmla="*/ 2128803 w 3794078"/>
              <a:gd name="connsiteY20" fmla="*/ 2677306 h 2712252"/>
              <a:gd name="connsiteX21" fmla="*/ 2325700 w 3794078"/>
              <a:gd name="connsiteY21" fmla="*/ 2682842 h 2712252"/>
              <a:gd name="connsiteX22" fmla="*/ 2399163 w 3794078"/>
              <a:gd name="connsiteY22" fmla="*/ 2269287 h 2712252"/>
              <a:gd name="connsiteX23" fmla="*/ 2432493 w 3794078"/>
              <a:gd name="connsiteY23" fmla="*/ 1962547 h 2712252"/>
              <a:gd name="connsiteX24" fmla="*/ 2487223 w 3794078"/>
              <a:gd name="connsiteY24" fmla="*/ 1878735 h 2712252"/>
              <a:gd name="connsiteX25" fmla="*/ 2535172 w 3794078"/>
              <a:gd name="connsiteY25" fmla="*/ 2064664 h 2712252"/>
              <a:gd name="connsiteX26" fmla="*/ 2589315 w 3794078"/>
              <a:gd name="connsiteY26" fmla="*/ 2529846 h 2712252"/>
              <a:gd name="connsiteX27" fmla="*/ 2667711 w 3794078"/>
              <a:gd name="connsiteY27" fmla="*/ 2692226 h 2712252"/>
              <a:gd name="connsiteX28" fmla="*/ 2891478 w 3794078"/>
              <a:gd name="connsiteY28" fmla="*/ 2704912 h 2712252"/>
              <a:gd name="connsiteX29" fmla="*/ 3794078 w 3794078"/>
              <a:gd name="connsiteY29" fmla="*/ 2697769 h 2712252"/>
              <a:gd name="connsiteX0" fmla="*/ 0 w 3810147"/>
              <a:gd name="connsiteY0" fmla="*/ 1549528 h 2715459"/>
              <a:gd name="connsiteX1" fmla="*/ 70660 w 3810147"/>
              <a:gd name="connsiteY1" fmla="*/ 244379 h 2715459"/>
              <a:gd name="connsiteX2" fmla="*/ 108121 w 3810147"/>
              <a:gd name="connsiteY2" fmla="*/ 4122 h 2715459"/>
              <a:gd name="connsiteX3" fmla="*/ 152547 w 3810147"/>
              <a:gd name="connsiteY3" fmla="*/ 312618 h 2715459"/>
              <a:gd name="connsiteX4" fmla="*/ 203378 w 3810147"/>
              <a:gd name="connsiteY4" fmla="*/ 1699219 h 2715459"/>
              <a:gd name="connsiteX5" fmla="*/ 264632 w 3810147"/>
              <a:gd name="connsiteY5" fmla="*/ 2286909 h 2715459"/>
              <a:gd name="connsiteX6" fmla="*/ 338969 w 3810147"/>
              <a:gd name="connsiteY6" fmla="*/ 2380996 h 2715459"/>
              <a:gd name="connsiteX7" fmla="*/ 476740 w 3810147"/>
              <a:gd name="connsiteY7" fmla="*/ 2663125 h 2715459"/>
              <a:gd name="connsiteX8" fmla="*/ 590434 w 3810147"/>
              <a:gd name="connsiteY8" fmla="*/ 2580927 h 2715459"/>
              <a:gd name="connsiteX9" fmla="*/ 675623 w 3810147"/>
              <a:gd name="connsiteY9" fmla="*/ 2669552 h 2715459"/>
              <a:gd name="connsiteX10" fmla="*/ 720846 w 3810147"/>
              <a:gd name="connsiteY10" fmla="*/ 2360147 h 2715459"/>
              <a:gd name="connsiteX11" fmla="*/ 819988 w 3810147"/>
              <a:gd name="connsiteY11" fmla="*/ 1648882 h 2715459"/>
              <a:gd name="connsiteX12" fmla="*/ 897949 w 3810147"/>
              <a:gd name="connsiteY12" fmla="*/ 2151405 h 2715459"/>
              <a:gd name="connsiteX13" fmla="*/ 963438 w 3810147"/>
              <a:gd name="connsiteY13" fmla="*/ 2403614 h 2715459"/>
              <a:gd name="connsiteX14" fmla="*/ 1019846 w 3810147"/>
              <a:gd name="connsiteY14" fmla="*/ 2403808 h 2715459"/>
              <a:gd name="connsiteX15" fmla="*/ 1243341 w 3810147"/>
              <a:gd name="connsiteY15" fmla="*/ 2658397 h 2715459"/>
              <a:gd name="connsiteX16" fmla="*/ 1344433 w 3810147"/>
              <a:gd name="connsiteY16" fmla="*/ 2606406 h 2715459"/>
              <a:gd name="connsiteX17" fmla="*/ 1548635 w 3810147"/>
              <a:gd name="connsiteY17" fmla="*/ 2646321 h 2715459"/>
              <a:gd name="connsiteX18" fmla="*/ 1707732 w 3810147"/>
              <a:gd name="connsiteY18" fmla="*/ 2651423 h 2715459"/>
              <a:gd name="connsiteX19" fmla="*/ 1949929 w 3810147"/>
              <a:gd name="connsiteY19" fmla="*/ 2686049 h 2715459"/>
              <a:gd name="connsiteX20" fmla="*/ 2144872 w 3810147"/>
              <a:gd name="connsiteY20" fmla="*/ 2680513 h 2715459"/>
              <a:gd name="connsiteX21" fmla="*/ 2341769 w 3810147"/>
              <a:gd name="connsiteY21" fmla="*/ 2686049 h 2715459"/>
              <a:gd name="connsiteX22" fmla="*/ 2415232 w 3810147"/>
              <a:gd name="connsiteY22" fmla="*/ 2272494 h 2715459"/>
              <a:gd name="connsiteX23" fmla="*/ 2448562 w 3810147"/>
              <a:gd name="connsiteY23" fmla="*/ 1965754 h 2715459"/>
              <a:gd name="connsiteX24" fmla="*/ 2503292 w 3810147"/>
              <a:gd name="connsiteY24" fmla="*/ 1881942 h 2715459"/>
              <a:gd name="connsiteX25" fmla="*/ 2551241 w 3810147"/>
              <a:gd name="connsiteY25" fmla="*/ 2067871 h 2715459"/>
              <a:gd name="connsiteX26" fmla="*/ 2605384 w 3810147"/>
              <a:gd name="connsiteY26" fmla="*/ 2533053 h 2715459"/>
              <a:gd name="connsiteX27" fmla="*/ 2683780 w 3810147"/>
              <a:gd name="connsiteY27" fmla="*/ 2695433 h 2715459"/>
              <a:gd name="connsiteX28" fmla="*/ 2907547 w 3810147"/>
              <a:gd name="connsiteY28" fmla="*/ 2708119 h 2715459"/>
              <a:gd name="connsiteX29" fmla="*/ 3810147 w 3810147"/>
              <a:gd name="connsiteY29" fmla="*/ 2700976 h 2715459"/>
              <a:gd name="connsiteX0" fmla="*/ 0 w 3810147"/>
              <a:gd name="connsiteY0" fmla="*/ 1538400 h 2704331"/>
              <a:gd name="connsiteX1" fmla="*/ 70660 w 3810147"/>
              <a:gd name="connsiteY1" fmla="*/ 233251 h 2704331"/>
              <a:gd name="connsiteX2" fmla="*/ 81339 w 3810147"/>
              <a:gd name="connsiteY2" fmla="*/ 5258 h 2704331"/>
              <a:gd name="connsiteX3" fmla="*/ 152547 w 3810147"/>
              <a:gd name="connsiteY3" fmla="*/ 301490 h 2704331"/>
              <a:gd name="connsiteX4" fmla="*/ 203378 w 3810147"/>
              <a:gd name="connsiteY4" fmla="*/ 1688091 h 2704331"/>
              <a:gd name="connsiteX5" fmla="*/ 264632 w 3810147"/>
              <a:gd name="connsiteY5" fmla="*/ 2275781 h 2704331"/>
              <a:gd name="connsiteX6" fmla="*/ 338969 w 3810147"/>
              <a:gd name="connsiteY6" fmla="*/ 2369868 h 2704331"/>
              <a:gd name="connsiteX7" fmla="*/ 476740 w 3810147"/>
              <a:gd name="connsiteY7" fmla="*/ 2651997 h 2704331"/>
              <a:gd name="connsiteX8" fmla="*/ 590434 w 3810147"/>
              <a:gd name="connsiteY8" fmla="*/ 2569799 h 2704331"/>
              <a:gd name="connsiteX9" fmla="*/ 675623 w 3810147"/>
              <a:gd name="connsiteY9" fmla="*/ 2658424 h 2704331"/>
              <a:gd name="connsiteX10" fmla="*/ 720846 w 3810147"/>
              <a:gd name="connsiteY10" fmla="*/ 2349019 h 2704331"/>
              <a:gd name="connsiteX11" fmla="*/ 819988 w 3810147"/>
              <a:gd name="connsiteY11" fmla="*/ 1637754 h 2704331"/>
              <a:gd name="connsiteX12" fmla="*/ 897949 w 3810147"/>
              <a:gd name="connsiteY12" fmla="*/ 2140277 h 2704331"/>
              <a:gd name="connsiteX13" fmla="*/ 963438 w 3810147"/>
              <a:gd name="connsiteY13" fmla="*/ 2392486 h 2704331"/>
              <a:gd name="connsiteX14" fmla="*/ 1019846 w 3810147"/>
              <a:gd name="connsiteY14" fmla="*/ 2392680 h 2704331"/>
              <a:gd name="connsiteX15" fmla="*/ 1243341 w 3810147"/>
              <a:gd name="connsiteY15" fmla="*/ 2647269 h 2704331"/>
              <a:gd name="connsiteX16" fmla="*/ 1344433 w 3810147"/>
              <a:gd name="connsiteY16" fmla="*/ 2595278 h 2704331"/>
              <a:gd name="connsiteX17" fmla="*/ 1548635 w 3810147"/>
              <a:gd name="connsiteY17" fmla="*/ 2635193 h 2704331"/>
              <a:gd name="connsiteX18" fmla="*/ 1707732 w 3810147"/>
              <a:gd name="connsiteY18" fmla="*/ 2640295 h 2704331"/>
              <a:gd name="connsiteX19" fmla="*/ 1949929 w 3810147"/>
              <a:gd name="connsiteY19" fmla="*/ 2674921 h 2704331"/>
              <a:gd name="connsiteX20" fmla="*/ 2144872 w 3810147"/>
              <a:gd name="connsiteY20" fmla="*/ 2669385 h 2704331"/>
              <a:gd name="connsiteX21" fmla="*/ 2341769 w 3810147"/>
              <a:gd name="connsiteY21" fmla="*/ 2674921 h 2704331"/>
              <a:gd name="connsiteX22" fmla="*/ 2415232 w 3810147"/>
              <a:gd name="connsiteY22" fmla="*/ 2261366 h 2704331"/>
              <a:gd name="connsiteX23" fmla="*/ 2448562 w 3810147"/>
              <a:gd name="connsiteY23" fmla="*/ 1954626 h 2704331"/>
              <a:gd name="connsiteX24" fmla="*/ 2503292 w 3810147"/>
              <a:gd name="connsiteY24" fmla="*/ 1870814 h 2704331"/>
              <a:gd name="connsiteX25" fmla="*/ 2551241 w 3810147"/>
              <a:gd name="connsiteY25" fmla="*/ 2056743 h 2704331"/>
              <a:gd name="connsiteX26" fmla="*/ 2605384 w 3810147"/>
              <a:gd name="connsiteY26" fmla="*/ 2521925 h 2704331"/>
              <a:gd name="connsiteX27" fmla="*/ 2683780 w 3810147"/>
              <a:gd name="connsiteY27" fmla="*/ 2684305 h 2704331"/>
              <a:gd name="connsiteX28" fmla="*/ 2907547 w 3810147"/>
              <a:gd name="connsiteY28" fmla="*/ 2696991 h 2704331"/>
              <a:gd name="connsiteX29" fmla="*/ 3810147 w 3810147"/>
              <a:gd name="connsiteY29" fmla="*/ 2689848 h 2704331"/>
              <a:gd name="connsiteX0" fmla="*/ 0 w 3810147"/>
              <a:gd name="connsiteY0" fmla="*/ 1533699 h 2699630"/>
              <a:gd name="connsiteX1" fmla="*/ 47895 w 3810147"/>
              <a:gd name="connsiteY1" fmla="*/ 269430 h 2699630"/>
              <a:gd name="connsiteX2" fmla="*/ 81339 w 3810147"/>
              <a:gd name="connsiteY2" fmla="*/ 557 h 2699630"/>
              <a:gd name="connsiteX3" fmla="*/ 152547 w 3810147"/>
              <a:gd name="connsiteY3" fmla="*/ 296789 h 2699630"/>
              <a:gd name="connsiteX4" fmla="*/ 203378 w 3810147"/>
              <a:gd name="connsiteY4" fmla="*/ 1683390 h 2699630"/>
              <a:gd name="connsiteX5" fmla="*/ 264632 w 3810147"/>
              <a:gd name="connsiteY5" fmla="*/ 2271080 h 2699630"/>
              <a:gd name="connsiteX6" fmla="*/ 338969 w 3810147"/>
              <a:gd name="connsiteY6" fmla="*/ 2365167 h 2699630"/>
              <a:gd name="connsiteX7" fmla="*/ 476740 w 3810147"/>
              <a:gd name="connsiteY7" fmla="*/ 2647296 h 2699630"/>
              <a:gd name="connsiteX8" fmla="*/ 590434 w 3810147"/>
              <a:gd name="connsiteY8" fmla="*/ 2565098 h 2699630"/>
              <a:gd name="connsiteX9" fmla="*/ 675623 w 3810147"/>
              <a:gd name="connsiteY9" fmla="*/ 2653723 h 2699630"/>
              <a:gd name="connsiteX10" fmla="*/ 720846 w 3810147"/>
              <a:gd name="connsiteY10" fmla="*/ 2344318 h 2699630"/>
              <a:gd name="connsiteX11" fmla="*/ 819988 w 3810147"/>
              <a:gd name="connsiteY11" fmla="*/ 1633053 h 2699630"/>
              <a:gd name="connsiteX12" fmla="*/ 897949 w 3810147"/>
              <a:gd name="connsiteY12" fmla="*/ 2135576 h 2699630"/>
              <a:gd name="connsiteX13" fmla="*/ 963438 w 3810147"/>
              <a:gd name="connsiteY13" fmla="*/ 2387785 h 2699630"/>
              <a:gd name="connsiteX14" fmla="*/ 1019846 w 3810147"/>
              <a:gd name="connsiteY14" fmla="*/ 2387979 h 2699630"/>
              <a:gd name="connsiteX15" fmla="*/ 1243341 w 3810147"/>
              <a:gd name="connsiteY15" fmla="*/ 2642568 h 2699630"/>
              <a:gd name="connsiteX16" fmla="*/ 1344433 w 3810147"/>
              <a:gd name="connsiteY16" fmla="*/ 2590577 h 2699630"/>
              <a:gd name="connsiteX17" fmla="*/ 1548635 w 3810147"/>
              <a:gd name="connsiteY17" fmla="*/ 2630492 h 2699630"/>
              <a:gd name="connsiteX18" fmla="*/ 1707732 w 3810147"/>
              <a:gd name="connsiteY18" fmla="*/ 2635594 h 2699630"/>
              <a:gd name="connsiteX19" fmla="*/ 1949929 w 3810147"/>
              <a:gd name="connsiteY19" fmla="*/ 2670220 h 2699630"/>
              <a:gd name="connsiteX20" fmla="*/ 2144872 w 3810147"/>
              <a:gd name="connsiteY20" fmla="*/ 2664684 h 2699630"/>
              <a:gd name="connsiteX21" fmla="*/ 2341769 w 3810147"/>
              <a:gd name="connsiteY21" fmla="*/ 2670220 h 2699630"/>
              <a:gd name="connsiteX22" fmla="*/ 2415232 w 3810147"/>
              <a:gd name="connsiteY22" fmla="*/ 2256665 h 2699630"/>
              <a:gd name="connsiteX23" fmla="*/ 2448562 w 3810147"/>
              <a:gd name="connsiteY23" fmla="*/ 1949925 h 2699630"/>
              <a:gd name="connsiteX24" fmla="*/ 2503292 w 3810147"/>
              <a:gd name="connsiteY24" fmla="*/ 1866113 h 2699630"/>
              <a:gd name="connsiteX25" fmla="*/ 2551241 w 3810147"/>
              <a:gd name="connsiteY25" fmla="*/ 2052042 h 2699630"/>
              <a:gd name="connsiteX26" fmla="*/ 2605384 w 3810147"/>
              <a:gd name="connsiteY26" fmla="*/ 2517224 h 2699630"/>
              <a:gd name="connsiteX27" fmla="*/ 2683780 w 3810147"/>
              <a:gd name="connsiteY27" fmla="*/ 2679604 h 2699630"/>
              <a:gd name="connsiteX28" fmla="*/ 2907547 w 3810147"/>
              <a:gd name="connsiteY28" fmla="*/ 2692290 h 2699630"/>
              <a:gd name="connsiteX29" fmla="*/ 3810147 w 3810147"/>
              <a:gd name="connsiteY29" fmla="*/ 2685147 h 2699630"/>
              <a:gd name="connsiteX0" fmla="*/ 0 w 3810147"/>
              <a:gd name="connsiteY0" fmla="*/ 1533697 h 2699628"/>
              <a:gd name="connsiteX1" fmla="*/ 47895 w 3810147"/>
              <a:gd name="connsiteY1" fmla="*/ 269428 h 2699628"/>
              <a:gd name="connsiteX2" fmla="*/ 89373 w 3810147"/>
              <a:gd name="connsiteY2" fmla="*/ 556 h 2699628"/>
              <a:gd name="connsiteX3" fmla="*/ 152547 w 3810147"/>
              <a:gd name="connsiteY3" fmla="*/ 296787 h 2699628"/>
              <a:gd name="connsiteX4" fmla="*/ 203378 w 3810147"/>
              <a:gd name="connsiteY4" fmla="*/ 1683388 h 2699628"/>
              <a:gd name="connsiteX5" fmla="*/ 264632 w 3810147"/>
              <a:gd name="connsiteY5" fmla="*/ 2271078 h 2699628"/>
              <a:gd name="connsiteX6" fmla="*/ 338969 w 3810147"/>
              <a:gd name="connsiteY6" fmla="*/ 2365165 h 2699628"/>
              <a:gd name="connsiteX7" fmla="*/ 476740 w 3810147"/>
              <a:gd name="connsiteY7" fmla="*/ 2647294 h 2699628"/>
              <a:gd name="connsiteX8" fmla="*/ 590434 w 3810147"/>
              <a:gd name="connsiteY8" fmla="*/ 2565096 h 2699628"/>
              <a:gd name="connsiteX9" fmla="*/ 675623 w 3810147"/>
              <a:gd name="connsiteY9" fmla="*/ 2653721 h 2699628"/>
              <a:gd name="connsiteX10" fmla="*/ 720846 w 3810147"/>
              <a:gd name="connsiteY10" fmla="*/ 2344316 h 2699628"/>
              <a:gd name="connsiteX11" fmla="*/ 819988 w 3810147"/>
              <a:gd name="connsiteY11" fmla="*/ 1633051 h 2699628"/>
              <a:gd name="connsiteX12" fmla="*/ 897949 w 3810147"/>
              <a:gd name="connsiteY12" fmla="*/ 2135574 h 2699628"/>
              <a:gd name="connsiteX13" fmla="*/ 963438 w 3810147"/>
              <a:gd name="connsiteY13" fmla="*/ 2387783 h 2699628"/>
              <a:gd name="connsiteX14" fmla="*/ 1019846 w 3810147"/>
              <a:gd name="connsiteY14" fmla="*/ 2387977 h 2699628"/>
              <a:gd name="connsiteX15" fmla="*/ 1243341 w 3810147"/>
              <a:gd name="connsiteY15" fmla="*/ 2642566 h 2699628"/>
              <a:gd name="connsiteX16" fmla="*/ 1344433 w 3810147"/>
              <a:gd name="connsiteY16" fmla="*/ 2590575 h 2699628"/>
              <a:gd name="connsiteX17" fmla="*/ 1548635 w 3810147"/>
              <a:gd name="connsiteY17" fmla="*/ 2630490 h 2699628"/>
              <a:gd name="connsiteX18" fmla="*/ 1707732 w 3810147"/>
              <a:gd name="connsiteY18" fmla="*/ 2635592 h 2699628"/>
              <a:gd name="connsiteX19" fmla="*/ 1949929 w 3810147"/>
              <a:gd name="connsiteY19" fmla="*/ 2670218 h 2699628"/>
              <a:gd name="connsiteX20" fmla="*/ 2144872 w 3810147"/>
              <a:gd name="connsiteY20" fmla="*/ 2664682 h 2699628"/>
              <a:gd name="connsiteX21" fmla="*/ 2341769 w 3810147"/>
              <a:gd name="connsiteY21" fmla="*/ 2670218 h 2699628"/>
              <a:gd name="connsiteX22" fmla="*/ 2415232 w 3810147"/>
              <a:gd name="connsiteY22" fmla="*/ 2256663 h 2699628"/>
              <a:gd name="connsiteX23" fmla="*/ 2448562 w 3810147"/>
              <a:gd name="connsiteY23" fmla="*/ 1949923 h 2699628"/>
              <a:gd name="connsiteX24" fmla="*/ 2503292 w 3810147"/>
              <a:gd name="connsiteY24" fmla="*/ 1866111 h 2699628"/>
              <a:gd name="connsiteX25" fmla="*/ 2551241 w 3810147"/>
              <a:gd name="connsiteY25" fmla="*/ 2052040 h 2699628"/>
              <a:gd name="connsiteX26" fmla="*/ 2605384 w 3810147"/>
              <a:gd name="connsiteY26" fmla="*/ 2517222 h 2699628"/>
              <a:gd name="connsiteX27" fmla="*/ 2683780 w 3810147"/>
              <a:gd name="connsiteY27" fmla="*/ 2679602 h 2699628"/>
              <a:gd name="connsiteX28" fmla="*/ 2907547 w 3810147"/>
              <a:gd name="connsiteY28" fmla="*/ 2692288 h 2699628"/>
              <a:gd name="connsiteX29" fmla="*/ 3810147 w 3810147"/>
              <a:gd name="connsiteY29" fmla="*/ 2685145 h 2699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3810147" h="2699628">
                <a:moveTo>
                  <a:pt x="0" y="1533697"/>
                </a:moveTo>
                <a:cubicBezTo>
                  <a:pt x="21609" y="1265291"/>
                  <a:pt x="33000" y="524951"/>
                  <a:pt x="47895" y="269428"/>
                </a:cubicBezTo>
                <a:cubicBezTo>
                  <a:pt x="62790" y="13905"/>
                  <a:pt x="71931" y="-4004"/>
                  <a:pt x="89373" y="556"/>
                </a:cubicBezTo>
                <a:cubicBezTo>
                  <a:pt x="106815" y="5116"/>
                  <a:pt x="133546" y="16315"/>
                  <a:pt x="152547" y="296787"/>
                </a:cubicBezTo>
                <a:cubicBezTo>
                  <a:pt x="171548" y="577259"/>
                  <a:pt x="184697" y="1354340"/>
                  <a:pt x="203378" y="1683388"/>
                </a:cubicBezTo>
                <a:cubicBezTo>
                  <a:pt x="222059" y="2012436"/>
                  <a:pt x="242034" y="2157449"/>
                  <a:pt x="264632" y="2271078"/>
                </a:cubicBezTo>
                <a:cubicBezTo>
                  <a:pt x="287230" y="2384707"/>
                  <a:pt x="303395" y="2314045"/>
                  <a:pt x="338969" y="2365165"/>
                </a:cubicBezTo>
                <a:cubicBezTo>
                  <a:pt x="374543" y="2416285"/>
                  <a:pt x="434829" y="2613972"/>
                  <a:pt x="476740" y="2647294"/>
                </a:cubicBezTo>
                <a:cubicBezTo>
                  <a:pt x="518651" y="2680616"/>
                  <a:pt x="557287" y="2564025"/>
                  <a:pt x="590434" y="2565096"/>
                </a:cubicBezTo>
                <a:cubicBezTo>
                  <a:pt x="623581" y="2566167"/>
                  <a:pt x="653888" y="2690518"/>
                  <a:pt x="675623" y="2653721"/>
                </a:cubicBezTo>
                <a:cubicBezTo>
                  <a:pt x="697358" y="2616924"/>
                  <a:pt x="696785" y="2514428"/>
                  <a:pt x="720846" y="2344316"/>
                </a:cubicBezTo>
                <a:cubicBezTo>
                  <a:pt x="744907" y="2174204"/>
                  <a:pt x="790471" y="1667841"/>
                  <a:pt x="819988" y="1633051"/>
                </a:cubicBezTo>
                <a:cubicBezTo>
                  <a:pt x="849505" y="1598261"/>
                  <a:pt x="874041" y="2009785"/>
                  <a:pt x="897949" y="2135574"/>
                </a:cubicBezTo>
                <a:cubicBezTo>
                  <a:pt x="921857" y="2261363"/>
                  <a:pt x="943122" y="2345716"/>
                  <a:pt x="963438" y="2387783"/>
                </a:cubicBezTo>
                <a:cubicBezTo>
                  <a:pt x="983754" y="2429850"/>
                  <a:pt x="973196" y="2345513"/>
                  <a:pt x="1019846" y="2387977"/>
                </a:cubicBezTo>
                <a:cubicBezTo>
                  <a:pt x="1066496" y="2430441"/>
                  <a:pt x="1189243" y="2608800"/>
                  <a:pt x="1243341" y="2642566"/>
                </a:cubicBezTo>
                <a:cubicBezTo>
                  <a:pt x="1297439" y="2676332"/>
                  <a:pt x="1293551" y="2592588"/>
                  <a:pt x="1344433" y="2590575"/>
                </a:cubicBezTo>
                <a:cubicBezTo>
                  <a:pt x="1395315" y="2588562"/>
                  <a:pt x="1488085" y="2622987"/>
                  <a:pt x="1548635" y="2630490"/>
                </a:cubicBezTo>
                <a:cubicBezTo>
                  <a:pt x="1609185" y="2637993"/>
                  <a:pt x="1640850" y="2628971"/>
                  <a:pt x="1707732" y="2635592"/>
                </a:cubicBezTo>
                <a:cubicBezTo>
                  <a:pt x="1774614" y="2642213"/>
                  <a:pt x="1877072" y="2665370"/>
                  <a:pt x="1949929" y="2670218"/>
                </a:cubicBezTo>
                <a:cubicBezTo>
                  <a:pt x="2022786" y="2675066"/>
                  <a:pt x="2079565" y="2664682"/>
                  <a:pt x="2144872" y="2664682"/>
                </a:cubicBezTo>
                <a:cubicBezTo>
                  <a:pt x="2210179" y="2664682"/>
                  <a:pt x="2296709" y="2738221"/>
                  <a:pt x="2341769" y="2670218"/>
                </a:cubicBezTo>
                <a:cubicBezTo>
                  <a:pt x="2386829" y="2602215"/>
                  <a:pt x="2397433" y="2376712"/>
                  <a:pt x="2415232" y="2256663"/>
                </a:cubicBezTo>
                <a:cubicBezTo>
                  <a:pt x="2433031" y="2136614"/>
                  <a:pt x="2433885" y="2015015"/>
                  <a:pt x="2448562" y="1949923"/>
                </a:cubicBezTo>
                <a:cubicBezTo>
                  <a:pt x="2463239" y="1884831"/>
                  <a:pt x="2486179" y="1849092"/>
                  <a:pt x="2503292" y="1866111"/>
                </a:cubicBezTo>
                <a:cubicBezTo>
                  <a:pt x="2520405" y="1883130"/>
                  <a:pt x="2534226" y="1943522"/>
                  <a:pt x="2551241" y="2052040"/>
                </a:cubicBezTo>
                <a:cubicBezTo>
                  <a:pt x="2568256" y="2160558"/>
                  <a:pt x="2583294" y="2412628"/>
                  <a:pt x="2605384" y="2517222"/>
                </a:cubicBezTo>
                <a:cubicBezTo>
                  <a:pt x="2627474" y="2621816"/>
                  <a:pt x="2650211" y="2643101"/>
                  <a:pt x="2683780" y="2679602"/>
                </a:cubicBezTo>
                <a:cubicBezTo>
                  <a:pt x="2717349" y="2716103"/>
                  <a:pt x="2719819" y="2691364"/>
                  <a:pt x="2907547" y="2692288"/>
                </a:cubicBezTo>
                <a:lnTo>
                  <a:pt x="3810147" y="2685145"/>
                </a:lnTo>
              </a:path>
            </a:pathLst>
          </a:cu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1" name="Volný tvar 30"/>
          <p:cNvSpPr/>
          <p:nvPr/>
        </p:nvSpPr>
        <p:spPr>
          <a:xfrm>
            <a:off x="1475656" y="3693179"/>
            <a:ext cx="7388328" cy="1937237"/>
          </a:xfrm>
          <a:custGeom>
            <a:avLst/>
            <a:gdLst>
              <a:gd name="connsiteX0" fmla="*/ 0 w 3794078"/>
              <a:gd name="connsiteY0" fmla="*/ 956140 h 2774345"/>
              <a:gd name="connsiteX1" fmla="*/ 54591 w 3794078"/>
              <a:gd name="connsiteY1" fmla="*/ 260104 h 2774345"/>
              <a:gd name="connsiteX2" fmla="*/ 68239 w 3794078"/>
              <a:gd name="connsiteY2" fmla="*/ 797 h 2774345"/>
              <a:gd name="connsiteX3" fmla="*/ 136478 w 3794078"/>
              <a:gd name="connsiteY3" fmla="*/ 328343 h 2774345"/>
              <a:gd name="connsiteX4" fmla="*/ 204717 w 3794078"/>
              <a:gd name="connsiteY4" fmla="*/ 1706767 h 2774345"/>
              <a:gd name="connsiteX5" fmla="*/ 313899 w 3794078"/>
              <a:gd name="connsiteY5" fmla="*/ 2498337 h 2774345"/>
              <a:gd name="connsiteX6" fmla="*/ 341194 w 3794078"/>
              <a:gd name="connsiteY6" fmla="*/ 2484689 h 2774345"/>
              <a:gd name="connsiteX7" fmla="*/ 504967 w 3794078"/>
              <a:gd name="connsiteY7" fmla="*/ 2416451 h 2774345"/>
              <a:gd name="connsiteX8" fmla="*/ 559558 w 3794078"/>
              <a:gd name="connsiteY8" fmla="*/ 2484689 h 2774345"/>
              <a:gd name="connsiteX9" fmla="*/ 614149 w 3794078"/>
              <a:gd name="connsiteY9" fmla="*/ 2361860 h 2774345"/>
              <a:gd name="connsiteX10" fmla="*/ 791570 w 3794078"/>
              <a:gd name="connsiteY10" fmla="*/ 1938779 h 2774345"/>
              <a:gd name="connsiteX11" fmla="*/ 846161 w 3794078"/>
              <a:gd name="connsiteY11" fmla="*/ 2198086 h 2774345"/>
              <a:gd name="connsiteX12" fmla="*/ 982639 w 3794078"/>
              <a:gd name="connsiteY12" fmla="*/ 2539281 h 2774345"/>
              <a:gd name="connsiteX13" fmla="*/ 1078173 w 3794078"/>
              <a:gd name="connsiteY13" fmla="*/ 2443746 h 2774345"/>
              <a:gd name="connsiteX14" fmla="*/ 1173708 w 3794078"/>
              <a:gd name="connsiteY14" fmla="*/ 2498337 h 2774345"/>
              <a:gd name="connsiteX15" fmla="*/ 1255594 w 3794078"/>
              <a:gd name="connsiteY15" fmla="*/ 2389155 h 2774345"/>
              <a:gd name="connsiteX16" fmla="*/ 1528549 w 3794078"/>
              <a:gd name="connsiteY16" fmla="*/ 2621167 h 2774345"/>
              <a:gd name="connsiteX17" fmla="*/ 1665027 w 3794078"/>
              <a:gd name="connsiteY17" fmla="*/ 2457394 h 2774345"/>
              <a:gd name="connsiteX18" fmla="*/ 1924335 w 3794078"/>
              <a:gd name="connsiteY18" fmla="*/ 2730349 h 2774345"/>
              <a:gd name="connsiteX19" fmla="*/ 2251881 w 3794078"/>
              <a:gd name="connsiteY19" fmla="*/ 2730349 h 2774345"/>
              <a:gd name="connsiteX20" fmla="*/ 2361063 w 3794078"/>
              <a:gd name="connsiteY20" fmla="*/ 2307269 h 2774345"/>
              <a:gd name="connsiteX21" fmla="*/ 2456597 w 3794078"/>
              <a:gd name="connsiteY21" fmla="*/ 1351925 h 2774345"/>
              <a:gd name="connsiteX22" fmla="*/ 2470245 w 3794078"/>
              <a:gd name="connsiteY22" fmla="*/ 1297334 h 2774345"/>
              <a:gd name="connsiteX23" fmla="*/ 2552132 w 3794078"/>
              <a:gd name="connsiteY23" fmla="*/ 1966075 h 2774345"/>
              <a:gd name="connsiteX24" fmla="*/ 2606723 w 3794078"/>
              <a:gd name="connsiteY24" fmla="*/ 2511985 h 2774345"/>
              <a:gd name="connsiteX25" fmla="*/ 2729552 w 3794078"/>
              <a:gd name="connsiteY25" fmla="*/ 2716701 h 2774345"/>
              <a:gd name="connsiteX26" fmla="*/ 3794078 w 3794078"/>
              <a:gd name="connsiteY26" fmla="*/ 2716701 h 2774345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313899 w 3794078"/>
              <a:gd name="connsiteY5" fmla="*/ 2479405 h 2755413"/>
              <a:gd name="connsiteX6" fmla="*/ 341194 w 3794078"/>
              <a:gd name="connsiteY6" fmla="*/ 2465757 h 2755413"/>
              <a:gd name="connsiteX7" fmla="*/ 504967 w 3794078"/>
              <a:gd name="connsiteY7" fmla="*/ 2397519 h 2755413"/>
              <a:gd name="connsiteX8" fmla="*/ 559558 w 3794078"/>
              <a:gd name="connsiteY8" fmla="*/ 2465757 h 2755413"/>
              <a:gd name="connsiteX9" fmla="*/ 614149 w 3794078"/>
              <a:gd name="connsiteY9" fmla="*/ 2342928 h 2755413"/>
              <a:gd name="connsiteX10" fmla="*/ 791570 w 3794078"/>
              <a:gd name="connsiteY10" fmla="*/ 1919847 h 2755413"/>
              <a:gd name="connsiteX11" fmla="*/ 846161 w 3794078"/>
              <a:gd name="connsiteY11" fmla="*/ 2179154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41194 w 3794078"/>
              <a:gd name="connsiteY6" fmla="*/ 2465757 h 2755413"/>
              <a:gd name="connsiteX7" fmla="*/ 504967 w 3794078"/>
              <a:gd name="connsiteY7" fmla="*/ 2397519 h 2755413"/>
              <a:gd name="connsiteX8" fmla="*/ 559558 w 3794078"/>
              <a:gd name="connsiteY8" fmla="*/ 2465757 h 2755413"/>
              <a:gd name="connsiteX9" fmla="*/ 614149 w 3794078"/>
              <a:gd name="connsiteY9" fmla="*/ 2342928 h 2755413"/>
              <a:gd name="connsiteX10" fmla="*/ 791570 w 3794078"/>
              <a:gd name="connsiteY10" fmla="*/ 1919847 h 2755413"/>
              <a:gd name="connsiteX11" fmla="*/ 846161 w 3794078"/>
              <a:gd name="connsiteY11" fmla="*/ 2179154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504967 w 3794078"/>
              <a:gd name="connsiteY7" fmla="*/ 2397519 h 2755413"/>
              <a:gd name="connsiteX8" fmla="*/ 559558 w 3794078"/>
              <a:gd name="connsiteY8" fmla="*/ 2465757 h 2755413"/>
              <a:gd name="connsiteX9" fmla="*/ 614149 w 3794078"/>
              <a:gd name="connsiteY9" fmla="*/ 2342928 h 2755413"/>
              <a:gd name="connsiteX10" fmla="*/ 791570 w 3794078"/>
              <a:gd name="connsiteY10" fmla="*/ 1919847 h 2755413"/>
              <a:gd name="connsiteX11" fmla="*/ 846161 w 3794078"/>
              <a:gd name="connsiteY11" fmla="*/ 2179154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59558 w 3794078"/>
              <a:gd name="connsiteY8" fmla="*/ 2465757 h 2755413"/>
              <a:gd name="connsiteX9" fmla="*/ 614149 w 3794078"/>
              <a:gd name="connsiteY9" fmla="*/ 2342928 h 2755413"/>
              <a:gd name="connsiteX10" fmla="*/ 791570 w 3794078"/>
              <a:gd name="connsiteY10" fmla="*/ 1919847 h 2755413"/>
              <a:gd name="connsiteX11" fmla="*/ 846161 w 3794078"/>
              <a:gd name="connsiteY11" fmla="*/ 2179154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95277 w 3794078"/>
              <a:gd name="connsiteY8" fmla="*/ 2511000 h 2755413"/>
              <a:gd name="connsiteX9" fmla="*/ 614149 w 3794078"/>
              <a:gd name="connsiteY9" fmla="*/ 2342928 h 2755413"/>
              <a:gd name="connsiteX10" fmla="*/ 791570 w 3794078"/>
              <a:gd name="connsiteY10" fmla="*/ 1919847 h 2755413"/>
              <a:gd name="connsiteX11" fmla="*/ 846161 w 3794078"/>
              <a:gd name="connsiteY11" fmla="*/ 2179154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95277 w 3794078"/>
              <a:gd name="connsiteY8" fmla="*/ 2511000 h 2755413"/>
              <a:gd name="connsiteX9" fmla="*/ 671299 w 3794078"/>
              <a:gd name="connsiteY9" fmla="*/ 2311971 h 2755413"/>
              <a:gd name="connsiteX10" fmla="*/ 791570 w 3794078"/>
              <a:gd name="connsiteY10" fmla="*/ 1919847 h 2755413"/>
              <a:gd name="connsiteX11" fmla="*/ 846161 w 3794078"/>
              <a:gd name="connsiteY11" fmla="*/ 2179154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95277 w 3794078"/>
              <a:gd name="connsiteY8" fmla="*/ 2511000 h 2755413"/>
              <a:gd name="connsiteX9" fmla="*/ 671299 w 3794078"/>
              <a:gd name="connsiteY9" fmla="*/ 2311971 h 2755413"/>
              <a:gd name="connsiteX10" fmla="*/ 789189 w 3794078"/>
              <a:gd name="connsiteY10" fmla="*/ 1874603 h 2755413"/>
              <a:gd name="connsiteX11" fmla="*/ 846161 w 3794078"/>
              <a:gd name="connsiteY11" fmla="*/ 2179154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95277 w 3794078"/>
              <a:gd name="connsiteY8" fmla="*/ 2511000 h 2755413"/>
              <a:gd name="connsiteX9" fmla="*/ 671299 w 3794078"/>
              <a:gd name="connsiteY9" fmla="*/ 2311971 h 2755413"/>
              <a:gd name="connsiteX10" fmla="*/ 789189 w 3794078"/>
              <a:gd name="connsiteY10" fmla="*/ 1874603 h 2755413"/>
              <a:gd name="connsiteX11" fmla="*/ 881880 w 3794078"/>
              <a:gd name="connsiteY11" fmla="*/ 2148198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95277 w 3794078"/>
              <a:gd name="connsiteY8" fmla="*/ 2511000 h 2755413"/>
              <a:gd name="connsiteX9" fmla="*/ 671299 w 3794078"/>
              <a:gd name="connsiteY9" fmla="*/ 2311971 h 2755413"/>
              <a:gd name="connsiteX10" fmla="*/ 789189 w 3794078"/>
              <a:gd name="connsiteY10" fmla="*/ 1874603 h 2755413"/>
              <a:gd name="connsiteX11" fmla="*/ 881880 w 3794078"/>
              <a:gd name="connsiteY11" fmla="*/ 2148198 h 2755413"/>
              <a:gd name="connsiteX12" fmla="*/ 954064 w 3794078"/>
              <a:gd name="connsiteY12" fmla="*/ 253939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95277 w 3794078"/>
              <a:gd name="connsiteY8" fmla="*/ 2511000 h 2755413"/>
              <a:gd name="connsiteX9" fmla="*/ 671299 w 3794078"/>
              <a:gd name="connsiteY9" fmla="*/ 2311971 h 2755413"/>
              <a:gd name="connsiteX10" fmla="*/ 789189 w 3794078"/>
              <a:gd name="connsiteY10" fmla="*/ 1874603 h 2755413"/>
              <a:gd name="connsiteX11" fmla="*/ 881880 w 3794078"/>
              <a:gd name="connsiteY11" fmla="*/ 2148198 h 2755413"/>
              <a:gd name="connsiteX12" fmla="*/ 954064 w 3794078"/>
              <a:gd name="connsiteY12" fmla="*/ 2539399 h 2755413"/>
              <a:gd name="connsiteX13" fmla="*/ 1073410 w 3794078"/>
              <a:gd name="connsiteY13" fmla="*/ 2441482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95277 w 3794078"/>
              <a:gd name="connsiteY8" fmla="*/ 2511000 h 2755413"/>
              <a:gd name="connsiteX9" fmla="*/ 671299 w 3794078"/>
              <a:gd name="connsiteY9" fmla="*/ 2311971 h 2755413"/>
              <a:gd name="connsiteX10" fmla="*/ 789189 w 3794078"/>
              <a:gd name="connsiteY10" fmla="*/ 1874603 h 2755413"/>
              <a:gd name="connsiteX11" fmla="*/ 881880 w 3794078"/>
              <a:gd name="connsiteY11" fmla="*/ 2148198 h 2755413"/>
              <a:gd name="connsiteX12" fmla="*/ 954064 w 3794078"/>
              <a:gd name="connsiteY12" fmla="*/ 2539399 h 2755413"/>
              <a:gd name="connsiteX13" fmla="*/ 1073410 w 3794078"/>
              <a:gd name="connsiteY13" fmla="*/ 2441482 h 2755413"/>
              <a:gd name="connsiteX14" fmla="*/ 1173708 w 3794078"/>
              <a:gd name="connsiteY14" fmla="*/ 2479405 h 2755413"/>
              <a:gd name="connsiteX15" fmla="*/ 1305600 w 3794078"/>
              <a:gd name="connsiteY15" fmla="*/ 2398798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1857"/>
              <a:gd name="connsiteX1" fmla="*/ 54591 w 3794078"/>
              <a:gd name="connsiteY1" fmla="*/ 241172 h 2751857"/>
              <a:gd name="connsiteX2" fmla="*/ 92052 w 3794078"/>
              <a:gd name="connsiteY2" fmla="*/ 915 h 2751857"/>
              <a:gd name="connsiteX3" fmla="*/ 136478 w 3794078"/>
              <a:gd name="connsiteY3" fmla="*/ 309411 h 2751857"/>
              <a:gd name="connsiteX4" fmla="*/ 204717 w 3794078"/>
              <a:gd name="connsiteY4" fmla="*/ 1687835 h 2751857"/>
              <a:gd name="connsiteX5" fmla="*/ 247224 w 3794078"/>
              <a:gd name="connsiteY5" fmla="*/ 2353198 h 2751857"/>
              <a:gd name="connsiteX6" fmla="*/ 338813 w 3794078"/>
              <a:gd name="connsiteY6" fmla="*/ 2480045 h 2751857"/>
              <a:gd name="connsiteX7" fmla="*/ 488298 w 3794078"/>
              <a:gd name="connsiteY7" fmla="*/ 2426094 h 2751857"/>
              <a:gd name="connsiteX8" fmla="*/ 595277 w 3794078"/>
              <a:gd name="connsiteY8" fmla="*/ 2511000 h 2751857"/>
              <a:gd name="connsiteX9" fmla="*/ 671299 w 3794078"/>
              <a:gd name="connsiteY9" fmla="*/ 2311971 h 2751857"/>
              <a:gd name="connsiteX10" fmla="*/ 789189 w 3794078"/>
              <a:gd name="connsiteY10" fmla="*/ 1874603 h 2751857"/>
              <a:gd name="connsiteX11" fmla="*/ 881880 w 3794078"/>
              <a:gd name="connsiteY11" fmla="*/ 2148198 h 2751857"/>
              <a:gd name="connsiteX12" fmla="*/ 954064 w 3794078"/>
              <a:gd name="connsiteY12" fmla="*/ 2539399 h 2751857"/>
              <a:gd name="connsiteX13" fmla="*/ 1073410 w 3794078"/>
              <a:gd name="connsiteY13" fmla="*/ 2441482 h 2751857"/>
              <a:gd name="connsiteX14" fmla="*/ 1173708 w 3794078"/>
              <a:gd name="connsiteY14" fmla="*/ 2479405 h 2751857"/>
              <a:gd name="connsiteX15" fmla="*/ 1305600 w 3794078"/>
              <a:gd name="connsiteY15" fmla="*/ 2398798 h 2751857"/>
              <a:gd name="connsiteX16" fmla="*/ 1528549 w 3794078"/>
              <a:gd name="connsiteY16" fmla="*/ 2602235 h 2751857"/>
              <a:gd name="connsiteX17" fmla="*/ 1676933 w 3794078"/>
              <a:gd name="connsiteY17" fmla="*/ 2505137 h 2751857"/>
              <a:gd name="connsiteX18" fmla="*/ 1924335 w 3794078"/>
              <a:gd name="connsiteY18" fmla="*/ 2711417 h 2751857"/>
              <a:gd name="connsiteX19" fmla="*/ 2251881 w 3794078"/>
              <a:gd name="connsiteY19" fmla="*/ 2711417 h 2751857"/>
              <a:gd name="connsiteX20" fmla="*/ 2361063 w 3794078"/>
              <a:gd name="connsiteY20" fmla="*/ 2288337 h 2751857"/>
              <a:gd name="connsiteX21" fmla="*/ 2456597 w 3794078"/>
              <a:gd name="connsiteY21" fmla="*/ 1332993 h 2751857"/>
              <a:gd name="connsiteX22" fmla="*/ 2470245 w 3794078"/>
              <a:gd name="connsiteY22" fmla="*/ 1278402 h 2751857"/>
              <a:gd name="connsiteX23" fmla="*/ 2552132 w 3794078"/>
              <a:gd name="connsiteY23" fmla="*/ 1947143 h 2751857"/>
              <a:gd name="connsiteX24" fmla="*/ 2606723 w 3794078"/>
              <a:gd name="connsiteY24" fmla="*/ 2493053 h 2751857"/>
              <a:gd name="connsiteX25" fmla="*/ 2729552 w 3794078"/>
              <a:gd name="connsiteY25" fmla="*/ 2697769 h 2751857"/>
              <a:gd name="connsiteX26" fmla="*/ 3794078 w 3794078"/>
              <a:gd name="connsiteY26" fmla="*/ 2697769 h 2751857"/>
              <a:gd name="connsiteX0" fmla="*/ 0 w 3794078"/>
              <a:gd name="connsiteY0" fmla="*/ 937208 h 2740886"/>
              <a:gd name="connsiteX1" fmla="*/ 54591 w 3794078"/>
              <a:gd name="connsiteY1" fmla="*/ 241172 h 2740886"/>
              <a:gd name="connsiteX2" fmla="*/ 92052 w 3794078"/>
              <a:gd name="connsiteY2" fmla="*/ 915 h 2740886"/>
              <a:gd name="connsiteX3" fmla="*/ 136478 w 3794078"/>
              <a:gd name="connsiteY3" fmla="*/ 309411 h 2740886"/>
              <a:gd name="connsiteX4" fmla="*/ 204717 w 3794078"/>
              <a:gd name="connsiteY4" fmla="*/ 1687835 h 2740886"/>
              <a:gd name="connsiteX5" fmla="*/ 247224 w 3794078"/>
              <a:gd name="connsiteY5" fmla="*/ 2353198 h 2740886"/>
              <a:gd name="connsiteX6" fmla="*/ 338813 w 3794078"/>
              <a:gd name="connsiteY6" fmla="*/ 2480045 h 2740886"/>
              <a:gd name="connsiteX7" fmla="*/ 488298 w 3794078"/>
              <a:gd name="connsiteY7" fmla="*/ 2426094 h 2740886"/>
              <a:gd name="connsiteX8" fmla="*/ 595277 w 3794078"/>
              <a:gd name="connsiteY8" fmla="*/ 2511000 h 2740886"/>
              <a:gd name="connsiteX9" fmla="*/ 671299 w 3794078"/>
              <a:gd name="connsiteY9" fmla="*/ 2311971 h 2740886"/>
              <a:gd name="connsiteX10" fmla="*/ 789189 w 3794078"/>
              <a:gd name="connsiteY10" fmla="*/ 1874603 h 2740886"/>
              <a:gd name="connsiteX11" fmla="*/ 881880 w 3794078"/>
              <a:gd name="connsiteY11" fmla="*/ 2148198 h 2740886"/>
              <a:gd name="connsiteX12" fmla="*/ 954064 w 3794078"/>
              <a:gd name="connsiteY12" fmla="*/ 2539399 h 2740886"/>
              <a:gd name="connsiteX13" fmla="*/ 1073410 w 3794078"/>
              <a:gd name="connsiteY13" fmla="*/ 2441482 h 2740886"/>
              <a:gd name="connsiteX14" fmla="*/ 1173708 w 3794078"/>
              <a:gd name="connsiteY14" fmla="*/ 2479405 h 2740886"/>
              <a:gd name="connsiteX15" fmla="*/ 1305600 w 3794078"/>
              <a:gd name="connsiteY15" fmla="*/ 2398798 h 2740886"/>
              <a:gd name="connsiteX16" fmla="*/ 1528549 w 3794078"/>
              <a:gd name="connsiteY16" fmla="*/ 2602235 h 2740886"/>
              <a:gd name="connsiteX17" fmla="*/ 1676933 w 3794078"/>
              <a:gd name="connsiteY17" fmla="*/ 2505137 h 2740886"/>
              <a:gd name="connsiteX18" fmla="*/ 1933860 w 3794078"/>
              <a:gd name="connsiteY18" fmla="*/ 2682842 h 2740886"/>
              <a:gd name="connsiteX19" fmla="*/ 2251881 w 3794078"/>
              <a:gd name="connsiteY19" fmla="*/ 2711417 h 2740886"/>
              <a:gd name="connsiteX20" fmla="*/ 2361063 w 3794078"/>
              <a:gd name="connsiteY20" fmla="*/ 2288337 h 2740886"/>
              <a:gd name="connsiteX21" fmla="*/ 2456597 w 3794078"/>
              <a:gd name="connsiteY21" fmla="*/ 1332993 h 2740886"/>
              <a:gd name="connsiteX22" fmla="*/ 2470245 w 3794078"/>
              <a:gd name="connsiteY22" fmla="*/ 1278402 h 2740886"/>
              <a:gd name="connsiteX23" fmla="*/ 2552132 w 3794078"/>
              <a:gd name="connsiteY23" fmla="*/ 1947143 h 2740886"/>
              <a:gd name="connsiteX24" fmla="*/ 2606723 w 3794078"/>
              <a:gd name="connsiteY24" fmla="*/ 2493053 h 2740886"/>
              <a:gd name="connsiteX25" fmla="*/ 2729552 w 3794078"/>
              <a:gd name="connsiteY25" fmla="*/ 2697769 h 2740886"/>
              <a:gd name="connsiteX26" fmla="*/ 3794078 w 3794078"/>
              <a:gd name="connsiteY26" fmla="*/ 2697769 h 2740886"/>
              <a:gd name="connsiteX0" fmla="*/ 0 w 3794078"/>
              <a:gd name="connsiteY0" fmla="*/ 937208 h 2719808"/>
              <a:gd name="connsiteX1" fmla="*/ 54591 w 3794078"/>
              <a:gd name="connsiteY1" fmla="*/ 241172 h 2719808"/>
              <a:gd name="connsiteX2" fmla="*/ 92052 w 3794078"/>
              <a:gd name="connsiteY2" fmla="*/ 915 h 2719808"/>
              <a:gd name="connsiteX3" fmla="*/ 136478 w 3794078"/>
              <a:gd name="connsiteY3" fmla="*/ 309411 h 2719808"/>
              <a:gd name="connsiteX4" fmla="*/ 204717 w 3794078"/>
              <a:gd name="connsiteY4" fmla="*/ 1687835 h 2719808"/>
              <a:gd name="connsiteX5" fmla="*/ 247224 w 3794078"/>
              <a:gd name="connsiteY5" fmla="*/ 2353198 h 2719808"/>
              <a:gd name="connsiteX6" fmla="*/ 338813 w 3794078"/>
              <a:gd name="connsiteY6" fmla="*/ 2480045 h 2719808"/>
              <a:gd name="connsiteX7" fmla="*/ 488298 w 3794078"/>
              <a:gd name="connsiteY7" fmla="*/ 2426094 h 2719808"/>
              <a:gd name="connsiteX8" fmla="*/ 595277 w 3794078"/>
              <a:gd name="connsiteY8" fmla="*/ 2511000 h 2719808"/>
              <a:gd name="connsiteX9" fmla="*/ 671299 w 3794078"/>
              <a:gd name="connsiteY9" fmla="*/ 2311971 h 2719808"/>
              <a:gd name="connsiteX10" fmla="*/ 789189 w 3794078"/>
              <a:gd name="connsiteY10" fmla="*/ 1874603 h 2719808"/>
              <a:gd name="connsiteX11" fmla="*/ 881880 w 3794078"/>
              <a:gd name="connsiteY11" fmla="*/ 2148198 h 2719808"/>
              <a:gd name="connsiteX12" fmla="*/ 954064 w 3794078"/>
              <a:gd name="connsiteY12" fmla="*/ 2539399 h 2719808"/>
              <a:gd name="connsiteX13" fmla="*/ 1073410 w 3794078"/>
              <a:gd name="connsiteY13" fmla="*/ 2441482 h 2719808"/>
              <a:gd name="connsiteX14" fmla="*/ 1173708 w 3794078"/>
              <a:gd name="connsiteY14" fmla="*/ 2479405 h 2719808"/>
              <a:gd name="connsiteX15" fmla="*/ 1305600 w 3794078"/>
              <a:gd name="connsiteY15" fmla="*/ 2398798 h 2719808"/>
              <a:gd name="connsiteX16" fmla="*/ 1528549 w 3794078"/>
              <a:gd name="connsiteY16" fmla="*/ 2602235 h 2719808"/>
              <a:gd name="connsiteX17" fmla="*/ 1676933 w 3794078"/>
              <a:gd name="connsiteY17" fmla="*/ 2505137 h 2719808"/>
              <a:gd name="connsiteX18" fmla="*/ 1933860 w 3794078"/>
              <a:gd name="connsiteY18" fmla="*/ 2682842 h 2719808"/>
              <a:gd name="connsiteX19" fmla="*/ 2325700 w 3794078"/>
              <a:gd name="connsiteY19" fmla="*/ 2682842 h 2719808"/>
              <a:gd name="connsiteX20" fmla="*/ 2361063 w 3794078"/>
              <a:gd name="connsiteY20" fmla="*/ 2288337 h 2719808"/>
              <a:gd name="connsiteX21" fmla="*/ 2456597 w 3794078"/>
              <a:gd name="connsiteY21" fmla="*/ 1332993 h 2719808"/>
              <a:gd name="connsiteX22" fmla="*/ 2470245 w 3794078"/>
              <a:gd name="connsiteY22" fmla="*/ 1278402 h 2719808"/>
              <a:gd name="connsiteX23" fmla="*/ 2552132 w 3794078"/>
              <a:gd name="connsiteY23" fmla="*/ 1947143 h 2719808"/>
              <a:gd name="connsiteX24" fmla="*/ 2606723 w 3794078"/>
              <a:gd name="connsiteY24" fmla="*/ 2493053 h 2719808"/>
              <a:gd name="connsiteX25" fmla="*/ 2729552 w 3794078"/>
              <a:gd name="connsiteY25" fmla="*/ 2697769 h 2719808"/>
              <a:gd name="connsiteX26" fmla="*/ 3794078 w 3794078"/>
              <a:gd name="connsiteY26" fmla="*/ 2697769 h 2719808"/>
              <a:gd name="connsiteX0" fmla="*/ 0 w 3794078"/>
              <a:gd name="connsiteY0" fmla="*/ 937208 h 2721166"/>
              <a:gd name="connsiteX1" fmla="*/ 54591 w 3794078"/>
              <a:gd name="connsiteY1" fmla="*/ 241172 h 2721166"/>
              <a:gd name="connsiteX2" fmla="*/ 92052 w 3794078"/>
              <a:gd name="connsiteY2" fmla="*/ 915 h 2721166"/>
              <a:gd name="connsiteX3" fmla="*/ 136478 w 3794078"/>
              <a:gd name="connsiteY3" fmla="*/ 309411 h 2721166"/>
              <a:gd name="connsiteX4" fmla="*/ 204717 w 3794078"/>
              <a:gd name="connsiteY4" fmla="*/ 1687835 h 2721166"/>
              <a:gd name="connsiteX5" fmla="*/ 247224 w 3794078"/>
              <a:gd name="connsiteY5" fmla="*/ 2353198 h 2721166"/>
              <a:gd name="connsiteX6" fmla="*/ 338813 w 3794078"/>
              <a:gd name="connsiteY6" fmla="*/ 2480045 h 2721166"/>
              <a:gd name="connsiteX7" fmla="*/ 488298 w 3794078"/>
              <a:gd name="connsiteY7" fmla="*/ 2426094 h 2721166"/>
              <a:gd name="connsiteX8" fmla="*/ 595277 w 3794078"/>
              <a:gd name="connsiteY8" fmla="*/ 2511000 h 2721166"/>
              <a:gd name="connsiteX9" fmla="*/ 671299 w 3794078"/>
              <a:gd name="connsiteY9" fmla="*/ 2311971 h 2721166"/>
              <a:gd name="connsiteX10" fmla="*/ 789189 w 3794078"/>
              <a:gd name="connsiteY10" fmla="*/ 1874603 h 2721166"/>
              <a:gd name="connsiteX11" fmla="*/ 881880 w 3794078"/>
              <a:gd name="connsiteY11" fmla="*/ 2148198 h 2721166"/>
              <a:gd name="connsiteX12" fmla="*/ 954064 w 3794078"/>
              <a:gd name="connsiteY12" fmla="*/ 2539399 h 2721166"/>
              <a:gd name="connsiteX13" fmla="*/ 1073410 w 3794078"/>
              <a:gd name="connsiteY13" fmla="*/ 2441482 h 2721166"/>
              <a:gd name="connsiteX14" fmla="*/ 1173708 w 3794078"/>
              <a:gd name="connsiteY14" fmla="*/ 2479405 h 2721166"/>
              <a:gd name="connsiteX15" fmla="*/ 1305600 w 3794078"/>
              <a:gd name="connsiteY15" fmla="*/ 2398798 h 2721166"/>
              <a:gd name="connsiteX16" fmla="*/ 1528549 w 3794078"/>
              <a:gd name="connsiteY16" fmla="*/ 2602235 h 2721166"/>
              <a:gd name="connsiteX17" fmla="*/ 1676933 w 3794078"/>
              <a:gd name="connsiteY17" fmla="*/ 2505137 h 2721166"/>
              <a:gd name="connsiteX18" fmla="*/ 1933860 w 3794078"/>
              <a:gd name="connsiteY18" fmla="*/ 2682842 h 2721166"/>
              <a:gd name="connsiteX19" fmla="*/ 2325700 w 3794078"/>
              <a:gd name="connsiteY19" fmla="*/ 2682842 h 2721166"/>
              <a:gd name="connsiteX20" fmla="*/ 2399163 w 3794078"/>
              <a:gd name="connsiteY20" fmla="*/ 2269287 h 2721166"/>
              <a:gd name="connsiteX21" fmla="*/ 2456597 w 3794078"/>
              <a:gd name="connsiteY21" fmla="*/ 1332993 h 2721166"/>
              <a:gd name="connsiteX22" fmla="*/ 2470245 w 3794078"/>
              <a:gd name="connsiteY22" fmla="*/ 1278402 h 2721166"/>
              <a:gd name="connsiteX23" fmla="*/ 2552132 w 3794078"/>
              <a:gd name="connsiteY23" fmla="*/ 1947143 h 2721166"/>
              <a:gd name="connsiteX24" fmla="*/ 2606723 w 3794078"/>
              <a:gd name="connsiteY24" fmla="*/ 2493053 h 2721166"/>
              <a:gd name="connsiteX25" fmla="*/ 2729552 w 3794078"/>
              <a:gd name="connsiteY25" fmla="*/ 2697769 h 2721166"/>
              <a:gd name="connsiteX26" fmla="*/ 3794078 w 3794078"/>
              <a:gd name="connsiteY26" fmla="*/ 2697769 h 2721166"/>
              <a:gd name="connsiteX0" fmla="*/ 0 w 3794078"/>
              <a:gd name="connsiteY0" fmla="*/ 937208 h 2712933"/>
              <a:gd name="connsiteX1" fmla="*/ 54591 w 3794078"/>
              <a:gd name="connsiteY1" fmla="*/ 241172 h 2712933"/>
              <a:gd name="connsiteX2" fmla="*/ 92052 w 3794078"/>
              <a:gd name="connsiteY2" fmla="*/ 915 h 2712933"/>
              <a:gd name="connsiteX3" fmla="*/ 136478 w 3794078"/>
              <a:gd name="connsiteY3" fmla="*/ 309411 h 2712933"/>
              <a:gd name="connsiteX4" fmla="*/ 204717 w 3794078"/>
              <a:gd name="connsiteY4" fmla="*/ 1687835 h 2712933"/>
              <a:gd name="connsiteX5" fmla="*/ 247224 w 3794078"/>
              <a:gd name="connsiteY5" fmla="*/ 2353198 h 2712933"/>
              <a:gd name="connsiteX6" fmla="*/ 338813 w 3794078"/>
              <a:gd name="connsiteY6" fmla="*/ 2480045 h 2712933"/>
              <a:gd name="connsiteX7" fmla="*/ 488298 w 3794078"/>
              <a:gd name="connsiteY7" fmla="*/ 2426094 h 2712933"/>
              <a:gd name="connsiteX8" fmla="*/ 595277 w 3794078"/>
              <a:gd name="connsiteY8" fmla="*/ 2511000 h 2712933"/>
              <a:gd name="connsiteX9" fmla="*/ 671299 w 3794078"/>
              <a:gd name="connsiteY9" fmla="*/ 2311971 h 2712933"/>
              <a:gd name="connsiteX10" fmla="*/ 789189 w 3794078"/>
              <a:gd name="connsiteY10" fmla="*/ 1874603 h 2712933"/>
              <a:gd name="connsiteX11" fmla="*/ 881880 w 3794078"/>
              <a:gd name="connsiteY11" fmla="*/ 2148198 h 2712933"/>
              <a:gd name="connsiteX12" fmla="*/ 954064 w 3794078"/>
              <a:gd name="connsiteY12" fmla="*/ 2539399 h 2712933"/>
              <a:gd name="connsiteX13" fmla="*/ 1073410 w 3794078"/>
              <a:gd name="connsiteY13" fmla="*/ 2441482 h 2712933"/>
              <a:gd name="connsiteX14" fmla="*/ 1173708 w 3794078"/>
              <a:gd name="connsiteY14" fmla="*/ 2479405 h 2712933"/>
              <a:gd name="connsiteX15" fmla="*/ 1305600 w 3794078"/>
              <a:gd name="connsiteY15" fmla="*/ 2398798 h 2712933"/>
              <a:gd name="connsiteX16" fmla="*/ 1528549 w 3794078"/>
              <a:gd name="connsiteY16" fmla="*/ 2602235 h 2712933"/>
              <a:gd name="connsiteX17" fmla="*/ 1676933 w 3794078"/>
              <a:gd name="connsiteY17" fmla="*/ 2505137 h 2712933"/>
              <a:gd name="connsiteX18" fmla="*/ 1933860 w 3794078"/>
              <a:gd name="connsiteY18" fmla="*/ 2682842 h 2712933"/>
              <a:gd name="connsiteX19" fmla="*/ 2124786 w 3794078"/>
              <a:gd name="connsiteY19" fmla="*/ 2644600 h 2712933"/>
              <a:gd name="connsiteX20" fmla="*/ 2325700 w 3794078"/>
              <a:gd name="connsiteY20" fmla="*/ 2682842 h 2712933"/>
              <a:gd name="connsiteX21" fmla="*/ 2399163 w 3794078"/>
              <a:gd name="connsiteY21" fmla="*/ 2269287 h 2712933"/>
              <a:gd name="connsiteX22" fmla="*/ 2456597 w 3794078"/>
              <a:gd name="connsiteY22" fmla="*/ 1332993 h 2712933"/>
              <a:gd name="connsiteX23" fmla="*/ 2470245 w 3794078"/>
              <a:gd name="connsiteY23" fmla="*/ 1278402 h 2712933"/>
              <a:gd name="connsiteX24" fmla="*/ 2552132 w 3794078"/>
              <a:gd name="connsiteY24" fmla="*/ 1947143 h 2712933"/>
              <a:gd name="connsiteX25" fmla="*/ 2606723 w 3794078"/>
              <a:gd name="connsiteY25" fmla="*/ 2493053 h 2712933"/>
              <a:gd name="connsiteX26" fmla="*/ 2729552 w 3794078"/>
              <a:gd name="connsiteY26" fmla="*/ 2697769 h 2712933"/>
              <a:gd name="connsiteX27" fmla="*/ 3794078 w 3794078"/>
              <a:gd name="connsiteY27" fmla="*/ 2697769 h 2712933"/>
              <a:gd name="connsiteX0" fmla="*/ 0 w 3794078"/>
              <a:gd name="connsiteY0" fmla="*/ 937208 h 2712933"/>
              <a:gd name="connsiteX1" fmla="*/ 54591 w 3794078"/>
              <a:gd name="connsiteY1" fmla="*/ 241172 h 2712933"/>
              <a:gd name="connsiteX2" fmla="*/ 92052 w 3794078"/>
              <a:gd name="connsiteY2" fmla="*/ 915 h 2712933"/>
              <a:gd name="connsiteX3" fmla="*/ 136478 w 3794078"/>
              <a:gd name="connsiteY3" fmla="*/ 309411 h 2712933"/>
              <a:gd name="connsiteX4" fmla="*/ 204717 w 3794078"/>
              <a:gd name="connsiteY4" fmla="*/ 1687835 h 2712933"/>
              <a:gd name="connsiteX5" fmla="*/ 247224 w 3794078"/>
              <a:gd name="connsiteY5" fmla="*/ 2353198 h 2712933"/>
              <a:gd name="connsiteX6" fmla="*/ 338813 w 3794078"/>
              <a:gd name="connsiteY6" fmla="*/ 2480045 h 2712933"/>
              <a:gd name="connsiteX7" fmla="*/ 488298 w 3794078"/>
              <a:gd name="connsiteY7" fmla="*/ 2426094 h 2712933"/>
              <a:gd name="connsiteX8" fmla="*/ 595277 w 3794078"/>
              <a:gd name="connsiteY8" fmla="*/ 2511000 h 2712933"/>
              <a:gd name="connsiteX9" fmla="*/ 671299 w 3794078"/>
              <a:gd name="connsiteY9" fmla="*/ 2311971 h 2712933"/>
              <a:gd name="connsiteX10" fmla="*/ 789189 w 3794078"/>
              <a:gd name="connsiteY10" fmla="*/ 1874603 h 2712933"/>
              <a:gd name="connsiteX11" fmla="*/ 881880 w 3794078"/>
              <a:gd name="connsiteY11" fmla="*/ 2148198 h 2712933"/>
              <a:gd name="connsiteX12" fmla="*/ 954064 w 3794078"/>
              <a:gd name="connsiteY12" fmla="*/ 2539399 h 2712933"/>
              <a:gd name="connsiteX13" fmla="*/ 1073410 w 3794078"/>
              <a:gd name="connsiteY13" fmla="*/ 2441482 h 2712933"/>
              <a:gd name="connsiteX14" fmla="*/ 1173708 w 3794078"/>
              <a:gd name="connsiteY14" fmla="*/ 2479405 h 2712933"/>
              <a:gd name="connsiteX15" fmla="*/ 1305600 w 3794078"/>
              <a:gd name="connsiteY15" fmla="*/ 2398798 h 2712933"/>
              <a:gd name="connsiteX16" fmla="*/ 1528549 w 3794078"/>
              <a:gd name="connsiteY16" fmla="*/ 2602235 h 2712933"/>
              <a:gd name="connsiteX17" fmla="*/ 1676933 w 3794078"/>
              <a:gd name="connsiteY17" fmla="*/ 2505137 h 2712933"/>
              <a:gd name="connsiteX18" fmla="*/ 1933860 w 3794078"/>
              <a:gd name="connsiteY18" fmla="*/ 2682842 h 2712933"/>
              <a:gd name="connsiteX19" fmla="*/ 2124786 w 3794078"/>
              <a:gd name="connsiteY19" fmla="*/ 2644600 h 2712933"/>
              <a:gd name="connsiteX20" fmla="*/ 2325700 w 3794078"/>
              <a:gd name="connsiteY20" fmla="*/ 2682842 h 2712933"/>
              <a:gd name="connsiteX21" fmla="*/ 2399163 w 3794078"/>
              <a:gd name="connsiteY21" fmla="*/ 2269287 h 2712933"/>
              <a:gd name="connsiteX22" fmla="*/ 2456597 w 3794078"/>
              <a:gd name="connsiteY22" fmla="*/ 1332993 h 2712933"/>
              <a:gd name="connsiteX23" fmla="*/ 2527395 w 3794078"/>
              <a:gd name="connsiteY23" fmla="*/ 1461759 h 2712933"/>
              <a:gd name="connsiteX24" fmla="*/ 2552132 w 3794078"/>
              <a:gd name="connsiteY24" fmla="*/ 1947143 h 2712933"/>
              <a:gd name="connsiteX25" fmla="*/ 2606723 w 3794078"/>
              <a:gd name="connsiteY25" fmla="*/ 2493053 h 2712933"/>
              <a:gd name="connsiteX26" fmla="*/ 2729552 w 3794078"/>
              <a:gd name="connsiteY26" fmla="*/ 2697769 h 2712933"/>
              <a:gd name="connsiteX27" fmla="*/ 3794078 w 3794078"/>
              <a:gd name="connsiteY27" fmla="*/ 2697769 h 2712933"/>
              <a:gd name="connsiteX0" fmla="*/ 0 w 3794078"/>
              <a:gd name="connsiteY0" fmla="*/ 937208 h 2712933"/>
              <a:gd name="connsiteX1" fmla="*/ 54591 w 3794078"/>
              <a:gd name="connsiteY1" fmla="*/ 241172 h 2712933"/>
              <a:gd name="connsiteX2" fmla="*/ 92052 w 3794078"/>
              <a:gd name="connsiteY2" fmla="*/ 915 h 2712933"/>
              <a:gd name="connsiteX3" fmla="*/ 136478 w 3794078"/>
              <a:gd name="connsiteY3" fmla="*/ 309411 h 2712933"/>
              <a:gd name="connsiteX4" fmla="*/ 204717 w 3794078"/>
              <a:gd name="connsiteY4" fmla="*/ 1687835 h 2712933"/>
              <a:gd name="connsiteX5" fmla="*/ 247224 w 3794078"/>
              <a:gd name="connsiteY5" fmla="*/ 2353198 h 2712933"/>
              <a:gd name="connsiteX6" fmla="*/ 338813 w 3794078"/>
              <a:gd name="connsiteY6" fmla="*/ 2480045 h 2712933"/>
              <a:gd name="connsiteX7" fmla="*/ 488298 w 3794078"/>
              <a:gd name="connsiteY7" fmla="*/ 2426094 h 2712933"/>
              <a:gd name="connsiteX8" fmla="*/ 595277 w 3794078"/>
              <a:gd name="connsiteY8" fmla="*/ 2511000 h 2712933"/>
              <a:gd name="connsiteX9" fmla="*/ 671299 w 3794078"/>
              <a:gd name="connsiteY9" fmla="*/ 2311971 h 2712933"/>
              <a:gd name="connsiteX10" fmla="*/ 789189 w 3794078"/>
              <a:gd name="connsiteY10" fmla="*/ 1874603 h 2712933"/>
              <a:gd name="connsiteX11" fmla="*/ 881880 w 3794078"/>
              <a:gd name="connsiteY11" fmla="*/ 2148198 h 2712933"/>
              <a:gd name="connsiteX12" fmla="*/ 954064 w 3794078"/>
              <a:gd name="connsiteY12" fmla="*/ 2539399 h 2712933"/>
              <a:gd name="connsiteX13" fmla="*/ 1073410 w 3794078"/>
              <a:gd name="connsiteY13" fmla="*/ 2441482 h 2712933"/>
              <a:gd name="connsiteX14" fmla="*/ 1173708 w 3794078"/>
              <a:gd name="connsiteY14" fmla="*/ 2479405 h 2712933"/>
              <a:gd name="connsiteX15" fmla="*/ 1305600 w 3794078"/>
              <a:gd name="connsiteY15" fmla="*/ 2398798 h 2712933"/>
              <a:gd name="connsiteX16" fmla="*/ 1528549 w 3794078"/>
              <a:gd name="connsiteY16" fmla="*/ 2602235 h 2712933"/>
              <a:gd name="connsiteX17" fmla="*/ 1676933 w 3794078"/>
              <a:gd name="connsiteY17" fmla="*/ 2505137 h 2712933"/>
              <a:gd name="connsiteX18" fmla="*/ 1933860 w 3794078"/>
              <a:gd name="connsiteY18" fmla="*/ 2682842 h 2712933"/>
              <a:gd name="connsiteX19" fmla="*/ 2124786 w 3794078"/>
              <a:gd name="connsiteY19" fmla="*/ 2644600 h 2712933"/>
              <a:gd name="connsiteX20" fmla="*/ 2325700 w 3794078"/>
              <a:gd name="connsiteY20" fmla="*/ 2682842 h 2712933"/>
              <a:gd name="connsiteX21" fmla="*/ 2399163 w 3794078"/>
              <a:gd name="connsiteY21" fmla="*/ 2269287 h 2712933"/>
              <a:gd name="connsiteX22" fmla="*/ 2456597 w 3794078"/>
              <a:gd name="connsiteY22" fmla="*/ 1332993 h 2712933"/>
              <a:gd name="connsiteX23" fmla="*/ 2527395 w 3794078"/>
              <a:gd name="connsiteY23" fmla="*/ 1461759 h 2712933"/>
              <a:gd name="connsiteX24" fmla="*/ 2559276 w 3794078"/>
              <a:gd name="connsiteY24" fmla="*/ 1954287 h 2712933"/>
              <a:gd name="connsiteX25" fmla="*/ 2606723 w 3794078"/>
              <a:gd name="connsiteY25" fmla="*/ 2493053 h 2712933"/>
              <a:gd name="connsiteX26" fmla="*/ 2729552 w 3794078"/>
              <a:gd name="connsiteY26" fmla="*/ 2697769 h 2712933"/>
              <a:gd name="connsiteX27" fmla="*/ 3794078 w 3794078"/>
              <a:gd name="connsiteY27" fmla="*/ 2697769 h 2712933"/>
              <a:gd name="connsiteX0" fmla="*/ 0 w 3794078"/>
              <a:gd name="connsiteY0" fmla="*/ 937208 h 2724234"/>
              <a:gd name="connsiteX1" fmla="*/ 54591 w 3794078"/>
              <a:gd name="connsiteY1" fmla="*/ 241172 h 2724234"/>
              <a:gd name="connsiteX2" fmla="*/ 92052 w 3794078"/>
              <a:gd name="connsiteY2" fmla="*/ 915 h 2724234"/>
              <a:gd name="connsiteX3" fmla="*/ 136478 w 3794078"/>
              <a:gd name="connsiteY3" fmla="*/ 309411 h 2724234"/>
              <a:gd name="connsiteX4" fmla="*/ 204717 w 3794078"/>
              <a:gd name="connsiteY4" fmla="*/ 1687835 h 2724234"/>
              <a:gd name="connsiteX5" fmla="*/ 247224 w 3794078"/>
              <a:gd name="connsiteY5" fmla="*/ 2353198 h 2724234"/>
              <a:gd name="connsiteX6" fmla="*/ 338813 w 3794078"/>
              <a:gd name="connsiteY6" fmla="*/ 2480045 h 2724234"/>
              <a:gd name="connsiteX7" fmla="*/ 488298 w 3794078"/>
              <a:gd name="connsiteY7" fmla="*/ 2426094 h 2724234"/>
              <a:gd name="connsiteX8" fmla="*/ 595277 w 3794078"/>
              <a:gd name="connsiteY8" fmla="*/ 2511000 h 2724234"/>
              <a:gd name="connsiteX9" fmla="*/ 671299 w 3794078"/>
              <a:gd name="connsiteY9" fmla="*/ 2311971 h 2724234"/>
              <a:gd name="connsiteX10" fmla="*/ 789189 w 3794078"/>
              <a:gd name="connsiteY10" fmla="*/ 1874603 h 2724234"/>
              <a:gd name="connsiteX11" fmla="*/ 881880 w 3794078"/>
              <a:gd name="connsiteY11" fmla="*/ 2148198 h 2724234"/>
              <a:gd name="connsiteX12" fmla="*/ 954064 w 3794078"/>
              <a:gd name="connsiteY12" fmla="*/ 2539399 h 2724234"/>
              <a:gd name="connsiteX13" fmla="*/ 1073410 w 3794078"/>
              <a:gd name="connsiteY13" fmla="*/ 2441482 h 2724234"/>
              <a:gd name="connsiteX14" fmla="*/ 1173708 w 3794078"/>
              <a:gd name="connsiteY14" fmla="*/ 2479405 h 2724234"/>
              <a:gd name="connsiteX15" fmla="*/ 1305600 w 3794078"/>
              <a:gd name="connsiteY15" fmla="*/ 2398798 h 2724234"/>
              <a:gd name="connsiteX16" fmla="*/ 1528549 w 3794078"/>
              <a:gd name="connsiteY16" fmla="*/ 2602235 h 2724234"/>
              <a:gd name="connsiteX17" fmla="*/ 1676933 w 3794078"/>
              <a:gd name="connsiteY17" fmla="*/ 2505137 h 2724234"/>
              <a:gd name="connsiteX18" fmla="*/ 1933860 w 3794078"/>
              <a:gd name="connsiteY18" fmla="*/ 2682842 h 2724234"/>
              <a:gd name="connsiteX19" fmla="*/ 2124786 w 3794078"/>
              <a:gd name="connsiteY19" fmla="*/ 2644600 h 2724234"/>
              <a:gd name="connsiteX20" fmla="*/ 2325700 w 3794078"/>
              <a:gd name="connsiteY20" fmla="*/ 2682842 h 2724234"/>
              <a:gd name="connsiteX21" fmla="*/ 2399163 w 3794078"/>
              <a:gd name="connsiteY21" fmla="*/ 2269287 h 2724234"/>
              <a:gd name="connsiteX22" fmla="*/ 2456597 w 3794078"/>
              <a:gd name="connsiteY22" fmla="*/ 1332993 h 2724234"/>
              <a:gd name="connsiteX23" fmla="*/ 2527395 w 3794078"/>
              <a:gd name="connsiteY23" fmla="*/ 1461759 h 2724234"/>
              <a:gd name="connsiteX24" fmla="*/ 2559276 w 3794078"/>
              <a:gd name="connsiteY24" fmla="*/ 1954287 h 2724234"/>
              <a:gd name="connsiteX25" fmla="*/ 2606723 w 3794078"/>
              <a:gd name="connsiteY25" fmla="*/ 2493053 h 2724234"/>
              <a:gd name="connsiteX26" fmla="*/ 2808134 w 3794078"/>
              <a:gd name="connsiteY26" fmla="*/ 2712056 h 2724234"/>
              <a:gd name="connsiteX27" fmla="*/ 3794078 w 3794078"/>
              <a:gd name="connsiteY27" fmla="*/ 2697769 h 2724234"/>
              <a:gd name="connsiteX0" fmla="*/ 0 w 3794078"/>
              <a:gd name="connsiteY0" fmla="*/ 937208 h 2724234"/>
              <a:gd name="connsiteX1" fmla="*/ 54591 w 3794078"/>
              <a:gd name="connsiteY1" fmla="*/ 241172 h 2724234"/>
              <a:gd name="connsiteX2" fmla="*/ 92052 w 3794078"/>
              <a:gd name="connsiteY2" fmla="*/ 915 h 2724234"/>
              <a:gd name="connsiteX3" fmla="*/ 136478 w 3794078"/>
              <a:gd name="connsiteY3" fmla="*/ 309411 h 2724234"/>
              <a:gd name="connsiteX4" fmla="*/ 204717 w 3794078"/>
              <a:gd name="connsiteY4" fmla="*/ 1687835 h 2724234"/>
              <a:gd name="connsiteX5" fmla="*/ 247224 w 3794078"/>
              <a:gd name="connsiteY5" fmla="*/ 2353198 h 2724234"/>
              <a:gd name="connsiteX6" fmla="*/ 338813 w 3794078"/>
              <a:gd name="connsiteY6" fmla="*/ 2480045 h 2724234"/>
              <a:gd name="connsiteX7" fmla="*/ 488298 w 3794078"/>
              <a:gd name="connsiteY7" fmla="*/ 2426094 h 2724234"/>
              <a:gd name="connsiteX8" fmla="*/ 595277 w 3794078"/>
              <a:gd name="connsiteY8" fmla="*/ 2511000 h 2724234"/>
              <a:gd name="connsiteX9" fmla="*/ 671299 w 3794078"/>
              <a:gd name="connsiteY9" fmla="*/ 2311971 h 2724234"/>
              <a:gd name="connsiteX10" fmla="*/ 789189 w 3794078"/>
              <a:gd name="connsiteY10" fmla="*/ 1874603 h 2724234"/>
              <a:gd name="connsiteX11" fmla="*/ 881880 w 3794078"/>
              <a:gd name="connsiteY11" fmla="*/ 2148198 h 2724234"/>
              <a:gd name="connsiteX12" fmla="*/ 954064 w 3794078"/>
              <a:gd name="connsiteY12" fmla="*/ 2539399 h 2724234"/>
              <a:gd name="connsiteX13" fmla="*/ 1073410 w 3794078"/>
              <a:gd name="connsiteY13" fmla="*/ 2441482 h 2724234"/>
              <a:gd name="connsiteX14" fmla="*/ 1173708 w 3794078"/>
              <a:gd name="connsiteY14" fmla="*/ 2479405 h 2724234"/>
              <a:gd name="connsiteX15" fmla="*/ 1305600 w 3794078"/>
              <a:gd name="connsiteY15" fmla="*/ 2398798 h 2724234"/>
              <a:gd name="connsiteX16" fmla="*/ 1528549 w 3794078"/>
              <a:gd name="connsiteY16" fmla="*/ 2602235 h 2724234"/>
              <a:gd name="connsiteX17" fmla="*/ 1676933 w 3794078"/>
              <a:gd name="connsiteY17" fmla="*/ 2505137 h 2724234"/>
              <a:gd name="connsiteX18" fmla="*/ 1933860 w 3794078"/>
              <a:gd name="connsiteY18" fmla="*/ 2682842 h 2724234"/>
              <a:gd name="connsiteX19" fmla="*/ 2124786 w 3794078"/>
              <a:gd name="connsiteY19" fmla="*/ 2644600 h 2724234"/>
              <a:gd name="connsiteX20" fmla="*/ 2325700 w 3794078"/>
              <a:gd name="connsiteY20" fmla="*/ 2682842 h 2724234"/>
              <a:gd name="connsiteX21" fmla="*/ 2399163 w 3794078"/>
              <a:gd name="connsiteY21" fmla="*/ 2269287 h 2724234"/>
              <a:gd name="connsiteX22" fmla="*/ 2456597 w 3794078"/>
              <a:gd name="connsiteY22" fmla="*/ 1332993 h 2724234"/>
              <a:gd name="connsiteX23" fmla="*/ 2527395 w 3794078"/>
              <a:gd name="connsiteY23" fmla="*/ 1461759 h 2724234"/>
              <a:gd name="connsiteX24" fmla="*/ 2559276 w 3794078"/>
              <a:gd name="connsiteY24" fmla="*/ 1954287 h 2724234"/>
              <a:gd name="connsiteX25" fmla="*/ 2606723 w 3794078"/>
              <a:gd name="connsiteY25" fmla="*/ 2493053 h 2724234"/>
              <a:gd name="connsiteX26" fmla="*/ 2808134 w 3794078"/>
              <a:gd name="connsiteY26" fmla="*/ 2712056 h 2724234"/>
              <a:gd name="connsiteX27" fmla="*/ 3794078 w 3794078"/>
              <a:gd name="connsiteY27" fmla="*/ 2697769 h 2724234"/>
              <a:gd name="connsiteX0" fmla="*/ 0 w 3794078"/>
              <a:gd name="connsiteY0" fmla="*/ 937208 h 2726437"/>
              <a:gd name="connsiteX1" fmla="*/ 54591 w 3794078"/>
              <a:gd name="connsiteY1" fmla="*/ 241172 h 2726437"/>
              <a:gd name="connsiteX2" fmla="*/ 92052 w 3794078"/>
              <a:gd name="connsiteY2" fmla="*/ 915 h 2726437"/>
              <a:gd name="connsiteX3" fmla="*/ 136478 w 3794078"/>
              <a:gd name="connsiteY3" fmla="*/ 309411 h 2726437"/>
              <a:gd name="connsiteX4" fmla="*/ 204717 w 3794078"/>
              <a:gd name="connsiteY4" fmla="*/ 1687835 h 2726437"/>
              <a:gd name="connsiteX5" fmla="*/ 247224 w 3794078"/>
              <a:gd name="connsiteY5" fmla="*/ 2353198 h 2726437"/>
              <a:gd name="connsiteX6" fmla="*/ 338813 w 3794078"/>
              <a:gd name="connsiteY6" fmla="*/ 2480045 h 2726437"/>
              <a:gd name="connsiteX7" fmla="*/ 488298 w 3794078"/>
              <a:gd name="connsiteY7" fmla="*/ 2426094 h 2726437"/>
              <a:gd name="connsiteX8" fmla="*/ 595277 w 3794078"/>
              <a:gd name="connsiteY8" fmla="*/ 2511000 h 2726437"/>
              <a:gd name="connsiteX9" fmla="*/ 671299 w 3794078"/>
              <a:gd name="connsiteY9" fmla="*/ 2311971 h 2726437"/>
              <a:gd name="connsiteX10" fmla="*/ 789189 w 3794078"/>
              <a:gd name="connsiteY10" fmla="*/ 1874603 h 2726437"/>
              <a:gd name="connsiteX11" fmla="*/ 881880 w 3794078"/>
              <a:gd name="connsiteY11" fmla="*/ 2148198 h 2726437"/>
              <a:gd name="connsiteX12" fmla="*/ 954064 w 3794078"/>
              <a:gd name="connsiteY12" fmla="*/ 2539399 h 2726437"/>
              <a:gd name="connsiteX13" fmla="*/ 1073410 w 3794078"/>
              <a:gd name="connsiteY13" fmla="*/ 2441482 h 2726437"/>
              <a:gd name="connsiteX14" fmla="*/ 1173708 w 3794078"/>
              <a:gd name="connsiteY14" fmla="*/ 2479405 h 2726437"/>
              <a:gd name="connsiteX15" fmla="*/ 1305600 w 3794078"/>
              <a:gd name="connsiteY15" fmla="*/ 2398798 h 2726437"/>
              <a:gd name="connsiteX16" fmla="*/ 1528549 w 3794078"/>
              <a:gd name="connsiteY16" fmla="*/ 2602235 h 2726437"/>
              <a:gd name="connsiteX17" fmla="*/ 1676933 w 3794078"/>
              <a:gd name="connsiteY17" fmla="*/ 2505137 h 2726437"/>
              <a:gd name="connsiteX18" fmla="*/ 1933860 w 3794078"/>
              <a:gd name="connsiteY18" fmla="*/ 2682842 h 2726437"/>
              <a:gd name="connsiteX19" fmla="*/ 2124786 w 3794078"/>
              <a:gd name="connsiteY19" fmla="*/ 2644600 h 2726437"/>
              <a:gd name="connsiteX20" fmla="*/ 2325700 w 3794078"/>
              <a:gd name="connsiteY20" fmla="*/ 2682842 h 2726437"/>
              <a:gd name="connsiteX21" fmla="*/ 2399163 w 3794078"/>
              <a:gd name="connsiteY21" fmla="*/ 2269287 h 2726437"/>
              <a:gd name="connsiteX22" fmla="*/ 2456597 w 3794078"/>
              <a:gd name="connsiteY22" fmla="*/ 1332993 h 2726437"/>
              <a:gd name="connsiteX23" fmla="*/ 2527395 w 3794078"/>
              <a:gd name="connsiteY23" fmla="*/ 1461759 h 2726437"/>
              <a:gd name="connsiteX24" fmla="*/ 2559276 w 3794078"/>
              <a:gd name="connsiteY24" fmla="*/ 1954287 h 2726437"/>
              <a:gd name="connsiteX25" fmla="*/ 2606723 w 3794078"/>
              <a:gd name="connsiteY25" fmla="*/ 2493053 h 2726437"/>
              <a:gd name="connsiteX26" fmla="*/ 2658186 w 3794078"/>
              <a:gd name="connsiteY26" fmla="*/ 2708894 h 2726437"/>
              <a:gd name="connsiteX27" fmla="*/ 2808134 w 3794078"/>
              <a:gd name="connsiteY27" fmla="*/ 2712056 h 2726437"/>
              <a:gd name="connsiteX28" fmla="*/ 3794078 w 3794078"/>
              <a:gd name="connsiteY28" fmla="*/ 2697769 h 2726437"/>
              <a:gd name="connsiteX0" fmla="*/ 0 w 3794078"/>
              <a:gd name="connsiteY0" fmla="*/ 937208 h 2715495"/>
              <a:gd name="connsiteX1" fmla="*/ 54591 w 3794078"/>
              <a:gd name="connsiteY1" fmla="*/ 241172 h 2715495"/>
              <a:gd name="connsiteX2" fmla="*/ 92052 w 3794078"/>
              <a:gd name="connsiteY2" fmla="*/ 915 h 2715495"/>
              <a:gd name="connsiteX3" fmla="*/ 136478 w 3794078"/>
              <a:gd name="connsiteY3" fmla="*/ 309411 h 2715495"/>
              <a:gd name="connsiteX4" fmla="*/ 204717 w 3794078"/>
              <a:gd name="connsiteY4" fmla="*/ 1687835 h 2715495"/>
              <a:gd name="connsiteX5" fmla="*/ 247224 w 3794078"/>
              <a:gd name="connsiteY5" fmla="*/ 2353198 h 2715495"/>
              <a:gd name="connsiteX6" fmla="*/ 338813 w 3794078"/>
              <a:gd name="connsiteY6" fmla="*/ 2480045 h 2715495"/>
              <a:gd name="connsiteX7" fmla="*/ 488298 w 3794078"/>
              <a:gd name="connsiteY7" fmla="*/ 2426094 h 2715495"/>
              <a:gd name="connsiteX8" fmla="*/ 595277 w 3794078"/>
              <a:gd name="connsiteY8" fmla="*/ 2511000 h 2715495"/>
              <a:gd name="connsiteX9" fmla="*/ 671299 w 3794078"/>
              <a:gd name="connsiteY9" fmla="*/ 2311971 h 2715495"/>
              <a:gd name="connsiteX10" fmla="*/ 789189 w 3794078"/>
              <a:gd name="connsiteY10" fmla="*/ 1874603 h 2715495"/>
              <a:gd name="connsiteX11" fmla="*/ 881880 w 3794078"/>
              <a:gd name="connsiteY11" fmla="*/ 2148198 h 2715495"/>
              <a:gd name="connsiteX12" fmla="*/ 954064 w 3794078"/>
              <a:gd name="connsiteY12" fmla="*/ 2539399 h 2715495"/>
              <a:gd name="connsiteX13" fmla="*/ 1073410 w 3794078"/>
              <a:gd name="connsiteY13" fmla="*/ 2441482 h 2715495"/>
              <a:gd name="connsiteX14" fmla="*/ 1173708 w 3794078"/>
              <a:gd name="connsiteY14" fmla="*/ 2479405 h 2715495"/>
              <a:gd name="connsiteX15" fmla="*/ 1305600 w 3794078"/>
              <a:gd name="connsiteY15" fmla="*/ 2398798 h 2715495"/>
              <a:gd name="connsiteX16" fmla="*/ 1528549 w 3794078"/>
              <a:gd name="connsiteY16" fmla="*/ 2602235 h 2715495"/>
              <a:gd name="connsiteX17" fmla="*/ 1676933 w 3794078"/>
              <a:gd name="connsiteY17" fmla="*/ 2505137 h 2715495"/>
              <a:gd name="connsiteX18" fmla="*/ 1933860 w 3794078"/>
              <a:gd name="connsiteY18" fmla="*/ 2682842 h 2715495"/>
              <a:gd name="connsiteX19" fmla="*/ 2124786 w 3794078"/>
              <a:gd name="connsiteY19" fmla="*/ 2644600 h 2715495"/>
              <a:gd name="connsiteX20" fmla="*/ 2325700 w 3794078"/>
              <a:gd name="connsiteY20" fmla="*/ 2682842 h 2715495"/>
              <a:gd name="connsiteX21" fmla="*/ 2399163 w 3794078"/>
              <a:gd name="connsiteY21" fmla="*/ 2269287 h 2715495"/>
              <a:gd name="connsiteX22" fmla="*/ 2456597 w 3794078"/>
              <a:gd name="connsiteY22" fmla="*/ 1332993 h 2715495"/>
              <a:gd name="connsiteX23" fmla="*/ 2527395 w 3794078"/>
              <a:gd name="connsiteY23" fmla="*/ 1461759 h 2715495"/>
              <a:gd name="connsiteX24" fmla="*/ 2559276 w 3794078"/>
              <a:gd name="connsiteY24" fmla="*/ 1954287 h 2715495"/>
              <a:gd name="connsiteX25" fmla="*/ 2606723 w 3794078"/>
              <a:gd name="connsiteY25" fmla="*/ 2493053 h 2715495"/>
              <a:gd name="connsiteX26" fmla="*/ 2667711 w 3794078"/>
              <a:gd name="connsiteY26" fmla="*/ 2692226 h 2715495"/>
              <a:gd name="connsiteX27" fmla="*/ 2808134 w 3794078"/>
              <a:gd name="connsiteY27" fmla="*/ 2712056 h 2715495"/>
              <a:gd name="connsiteX28" fmla="*/ 3794078 w 3794078"/>
              <a:gd name="connsiteY28" fmla="*/ 2697769 h 2715495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88298 w 3794078"/>
              <a:gd name="connsiteY7" fmla="*/ 2426094 h 2712252"/>
              <a:gd name="connsiteX8" fmla="*/ 595277 w 3794078"/>
              <a:gd name="connsiteY8" fmla="*/ 2511000 h 2712252"/>
              <a:gd name="connsiteX9" fmla="*/ 671299 w 3794078"/>
              <a:gd name="connsiteY9" fmla="*/ 2311971 h 2712252"/>
              <a:gd name="connsiteX10" fmla="*/ 789189 w 3794078"/>
              <a:gd name="connsiteY10" fmla="*/ 1874603 h 2712252"/>
              <a:gd name="connsiteX11" fmla="*/ 881880 w 3794078"/>
              <a:gd name="connsiteY11" fmla="*/ 2148198 h 2712252"/>
              <a:gd name="connsiteX12" fmla="*/ 954064 w 3794078"/>
              <a:gd name="connsiteY12" fmla="*/ 2539399 h 2712252"/>
              <a:gd name="connsiteX13" fmla="*/ 1073410 w 3794078"/>
              <a:gd name="connsiteY13" fmla="*/ 2441482 h 2712252"/>
              <a:gd name="connsiteX14" fmla="*/ 1173708 w 3794078"/>
              <a:gd name="connsiteY14" fmla="*/ 2479405 h 2712252"/>
              <a:gd name="connsiteX15" fmla="*/ 1305600 w 3794078"/>
              <a:gd name="connsiteY15" fmla="*/ 2398798 h 2712252"/>
              <a:gd name="connsiteX16" fmla="*/ 1528549 w 3794078"/>
              <a:gd name="connsiteY16" fmla="*/ 2602235 h 2712252"/>
              <a:gd name="connsiteX17" fmla="*/ 1676933 w 3794078"/>
              <a:gd name="connsiteY17" fmla="*/ 2505137 h 2712252"/>
              <a:gd name="connsiteX18" fmla="*/ 1933860 w 3794078"/>
              <a:gd name="connsiteY18" fmla="*/ 2682842 h 2712252"/>
              <a:gd name="connsiteX19" fmla="*/ 2124786 w 3794078"/>
              <a:gd name="connsiteY19" fmla="*/ 2644600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56597 w 3794078"/>
              <a:gd name="connsiteY22" fmla="*/ 1332993 h 2712252"/>
              <a:gd name="connsiteX23" fmla="*/ 2527395 w 3794078"/>
              <a:gd name="connsiteY23" fmla="*/ 1461759 h 2712252"/>
              <a:gd name="connsiteX24" fmla="*/ 2559276 w 3794078"/>
              <a:gd name="connsiteY24" fmla="*/ 1954287 h 2712252"/>
              <a:gd name="connsiteX25" fmla="*/ 2606723 w 3794078"/>
              <a:gd name="connsiteY25" fmla="*/ 2493053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82590"/>
              <a:gd name="connsiteY0" fmla="*/ 1608938 h 2716414"/>
              <a:gd name="connsiteX1" fmla="*/ 43103 w 3782590"/>
              <a:gd name="connsiteY1" fmla="*/ 245334 h 2716414"/>
              <a:gd name="connsiteX2" fmla="*/ 80564 w 3782590"/>
              <a:gd name="connsiteY2" fmla="*/ 5077 h 2716414"/>
              <a:gd name="connsiteX3" fmla="*/ 124990 w 3782590"/>
              <a:gd name="connsiteY3" fmla="*/ 313573 h 2716414"/>
              <a:gd name="connsiteX4" fmla="*/ 193229 w 3782590"/>
              <a:gd name="connsiteY4" fmla="*/ 1691997 h 2716414"/>
              <a:gd name="connsiteX5" fmla="*/ 235736 w 3782590"/>
              <a:gd name="connsiteY5" fmla="*/ 2357360 h 2716414"/>
              <a:gd name="connsiteX6" fmla="*/ 327325 w 3782590"/>
              <a:gd name="connsiteY6" fmla="*/ 2484207 h 2716414"/>
              <a:gd name="connsiteX7" fmla="*/ 476810 w 3782590"/>
              <a:gd name="connsiteY7" fmla="*/ 2430256 h 2716414"/>
              <a:gd name="connsiteX8" fmla="*/ 583789 w 3782590"/>
              <a:gd name="connsiteY8" fmla="*/ 2515162 h 2716414"/>
              <a:gd name="connsiteX9" fmla="*/ 659811 w 3782590"/>
              <a:gd name="connsiteY9" fmla="*/ 2316133 h 2716414"/>
              <a:gd name="connsiteX10" fmla="*/ 777701 w 3782590"/>
              <a:gd name="connsiteY10" fmla="*/ 1878765 h 2716414"/>
              <a:gd name="connsiteX11" fmla="*/ 870392 w 3782590"/>
              <a:gd name="connsiteY11" fmla="*/ 2152360 h 2716414"/>
              <a:gd name="connsiteX12" fmla="*/ 942576 w 3782590"/>
              <a:gd name="connsiteY12" fmla="*/ 2543561 h 2716414"/>
              <a:gd name="connsiteX13" fmla="*/ 1061922 w 3782590"/>
              <a:gd name="connsiteY13" fmla="*/ 2445644 h 2716414"/>
              <a:gd name="connsiteX14" fmla="*/ 1162220 w 3782590"/>
              <a:gd name="connsiteY14" fmla="*/ 2483567 h 2716414"/>
              <a:gd name="connsiteX15" fmla="*/ 1294112 w 3782590"/>
              <a:gd name="connsiteY15" fmla="*/ 2402960 h 2716414"/>
              <a:gd name="connsiteX16" fmla="*/ 1517061 w 3782590"/>
              <a:gd name="connsiteY16" fmla="*/ 2606397 h 2716414"/>
              <a:gd name="connsiteX17" fmla="*/ 1665445 w 3782590"/>
              <a:gd name="connsiteY17" fmla="*/ 2509299 h 2716414"/>
              <a:gd name="connsiteX18" fmla="*/ 1922372 w 3782590"/>
              <a:gd name="connsiteY18" fmla="*/ 2687004 h 2716414"/>
              <a:gd name="connsiteX19" fmla="*/ 2113298 w 3782590"/>
              <a:gd name="connsiteY19" fmla="*/ 2648762 h 2716414"/>
              <a:gd name="connsiteX20" fmla="*/ 2314212 w 3782590"/>
              <a:gd name="connsiteY20" fmla="*/ 2687004 h 2716414"/>
              <a:gd name="connsiteX21" fmla="*/ 2387675 w 3782590"/>
              <a:gd name="connsiteY21" fmla="*/ 2273449 h 2716414"/>
              <a:gd name="connsiteX22" fmla="*/ 2445109 w 3782590"/>
              <a:gd name="connsiteY22" fmla="*/ 1337155 h 2716414"/>
              <a:gd name="connsiteX23" fmla="*/ 2515907 w 3782590"/>
              <a:gd name="connsiteY23" fmla="*/ 1465921 h 2716414"/>
              <a:gd name="connsiteX24" fmla="*/ 2547788 w 3782590"/>
              <a:gd name="connsiteY24" fmla="*/ 1958449 h 2716414"/>
              <a:gd name="connsiteX25" fmla="*/ 2595235 w 3782590"/>
              <a:gd name="connsiteY25" fmla="*/ 2497215 h 2716414"/>
              <a:gd name="connsiteX26" fmla="*/ 2656223 w 3782590"/>
              <a:gd name="connsiteY26" fmla="*/ 2696388 h 2716414"/>
              <a:gd name="connsiteX27" fmla="*/ 2879990 w 3782590"/>
              <a:gd name="connsiteY27" fmla="*/ 2709074 h 2716414"/>
              <a:gd name="connsiteX28" fmla="*/ 3782590 w 3782590"/>
              <a:gd name="connsiteY28" fmla="*/ 2701931 h 2716414"/>
              <a:gd name="connsiteX0" fmla="*/ 0 w 3782590"/>
              <a:gd name="connsiteY0" fmla="*/ 1643390 h 2750866"/>
              <a:gd name="connsiteX1" fmla="*/ 34487 w 3782590"/>
              <a:gd name="connsiteY1" fmla="*/ 1031501 h 2750866"/>
              <a:gd name="connsiteX2" fmla="*/ 80564 w 3782590"/>
              <a:gd name="connsiteY2" fmla="*/ 39529 h 2750866"/>
              <a:gd name="connsiteX3" fmla="*/ 124990 w 3782590"/>
              <a:gd name="connsiteY3" fmla="*/ 348025 h 2750866"/>
              <a:gd name="connsiteX4" fmla="*/ 193229 w 3782590"/>
              <a:gd name="connsiteY4" fmla="*/ 1726449 h 2750866"/>
              <a:gd name="connsiteX5" fmla="*/ 235736 w 3782590"/>
              <a:gd name="connsiteY5" fmla="*/ 2391812 h 2750866"/>
              <a:gd name="connsiteX6" fmla="*/ 327325 w 3782590"/>
              <a:gd name="connsiteY6" fmla="*/ 2518659 h 2750866"/>
              <a:gd name="connsiteX7" fmla="*/ 476810 w 3782590"/>
              <a:gd name="connsiteY7" fmla="*/ 2464708 h 2750866"/>
              <a:gd name="connsiteX8" fmla="*/ 583789 w 3782590"/>
              <a:gd name="connsiteY8" fmla="*/ 2549614 h 2750866"/>
              <a:gd name="connsiteX9" fmla="*/ 659811 w 3782590"/>
              <a:gd name="connsiteY9" fmla="*/ 2350585 h 2750866"/>
              <a:gd name="connsiteX10" fmla="*/ 777701 w 3782590"/>
              <a:gd name="connsiteY10" fmla="*/ 1913217 h 2750866"/>
              <a:gd name="connsiteX11" fmla="*/ 870392 w 3782590"/>
              <a:gd name="connsiteY11" fmla="*/ 2186812 h 2750866"/>
              <a:gd name="connsiteX12" fmla="*/ 942576 w 3782590"/>
              <a:gd name="connsiteY12" fmla="*/ 2578013 h 2750866"/>
              <a:gd name="connsiteX13" fmla="*/ 1061922 w 3782590"/>
              <a:gd name="connsiteY13" fmla="*/ 2480096 h 2750866"/>
              <a:gd name="connsiteX14" fmla="*/ 1162220 w 3782590"/>
              <a:gd name="connsiteY14" fmla="*/ 2518019 h 2750866"/>
              <a:gd name="connsiteX15" fmla="*/ 1294112 w 3782590"/>
              <a:gd name="connsiteY15" fmla="*/ 2437412 h 2750866"/>
              <a:gd name="connsiteX16" fmla="*/ 1517061 w 3782590"/>
              <a:gd name="connsiteY16" fmla="*/ 2640849 h 2750866"/>
              <a:gd name="connsiteX17" fmla="*/ 1665445 w 3782590"/>
              <a:gd name="connsiteY17" fmla="*/ 2543751 h 2750866"/>
              <a:gd name="connsiteX18" fmla="*/ 1922372 w 3782590"/>
              <a:gd name="connsiteY18" fmla="*/ 2721456 h 2750866"/>
              <a:gd name="connsiteX19" fmla="*/ 2113298 w 3782590"/>
              <a:gd name="connsiteY19" fmla="*/ 2683214 h 2750866"/>
              <a:gd name="connsiteX20" fmla="*/ 2314212 w 3782590"/>
              <a:gd name="connsiteY20" fmla="*/ 2721456 h 2750866"/>
              <a:gd name="connsiteX21" fmla="*/ 2387675 w 3782590"/>
              <a:gd name="connsiteY21" fmla="*/ 2307901 h 2750866"/>
              <a:gd name="connsiteX22" fmla="*/ 2445109 w 3782590"/>
              <a:gd name="connsiteY22" fmla="*/ 1371607 h 2750866"/>
              <a:gd name="connsiteX23" fmla="*/ 2515907 w 3782590"/>
              <a:gd name="connsiteY23" fmla="*/ 1500373 h 2750866"/>
              <a:gd name="connsiteX24" fmla="*/ 2547788 w 3782590"/>
              <a:gd name="connsiteY24" fmla="*/ 1992901 h 2750866"/>
              <a:gd name="connsiteX25" fmla="*/ 2595235 w 3782590"/>
              <a:gd name="connsiteY25" fmla="*/ 2531667 h 2750866"/>
              <a:gd name="connsiteX26" fmla="*/ 2656223 w 3782590"/>
              <a:gd name="connsiteY26" fmla="*/ 2730840 h 2750866"/>
              <a:gd name="connsiteX27" fmla="*/ 2879990 w 3782590"/>
              <a:gd name="connsiteY27" fmla="*/ 2743526 h 2750866"/>
              <a:gd name="connsiteX28" fmla="*/ 3782590 w 3782590"/>
              <a:gd name="connsiteY28" fmla="*/ 2736383 h 2750866"/>
              <a:gd name="connsiteX0" fmla="*/ 0 w 3782590"/>
              <a:gd name="connsiteY0" fmla="*/ 1361344 h 2468820"/>
              <a:gd name="connsiteX1" fmla="*/ 34487 w 3782590"/>
              <a:gd name="connsiteY1" fmla="*/ 749455 h 2468820"/>
              <a:gd name="connsiteX2" fmla="*/ 51843 w 3782590"/>
              <a:gd name="connsiteY2" fmla="*/ 273586 h 2468820"/>
              <a:gd name="connsiteX3" fmla="*/ 124990 w 3782590"/>
              <a:gd name="connsiteY3" fmla="*/ 65979 h 2468820"/>
              <a:gd name="connsiteX4" fmla="*/ 193229 w 3782590"/>
              <a:gd name="connsiteY4" fmla="*/ 1444403 h 2468820"/>
              <a:gd name="connsiteX5" fmla="*/ 235736 w 3782590"/>
              <a:gd name="connsiteY5" fmla="*/ 2109766 h 2468820"/>
              <a:gd name="connsiteX6" fmla="*/ 327325 w 3782590"/>
              <a:gd name="connsiteY6" fmla="*/ 2236613 h 2468820"/>
              <a:gd name="connsiteX7" fmla="*/ 476810 w 3782590"/>
              <a:gd name="connsiteY7" fmla="*/ 2182662 h 2468820"/>
              <a:gd name="connsiteX8" fmla="*/ 583789 w 3782590"/>
              <a:gd name="connsiteY8" fmla="*/ 2267568 h 2468820"/>
              <a:gd name="connsiteX9" fmla="*/ 659811 w 3782590"/>
              <a:gd name="connsiteY9" fmla="*/ 2068539 h 2468820"/>
              <a:gd name="connsiteX10" fmla="*/ 777701 w 3782590"/>
              <a:gd name="connsiteY10" fmla="*/ 1631171 h 2468820"/>
              <a:gd name="connsiteX11" fmla="*/ 870392 w 3782590"/>
              <a:gd name="connsiteY11" fmla="*/ 1904766 h 2468820"/>
              <a:gd name="connsiteX12" fmla="*/ 942576 w 3782590"/>
              <a:gd name="connsiteY12" fmla="*/ 2295967 h 2468820"/>
              <a:gd name="connsiteX13" fmla="*/ 1061922 w 3782590"/>
              <a:gd name="connsiteY13" fmla="*/ 2198050 h 2468820"/>
              <a:gd name="connsiteX14" fmla="*/ 1162220 w 3782590"/>
              <a:gd name="connsiteY14" fmla="*/ 2235973 h 2468820"/>
              <a:gd name="connsiteX15" fmla="*/ 1294112 w 3782590"/>
              <a:gd name="connsiteY15" fmla="*/ 2155366 h 2468820"/>
              <a:gd name="connsiteX16" fmla="*/ 1517061 w 3782590"/>
              <a:gd name="connsiteY16" fmla="*/ 2358803 h 2468820"/>
              <a:gd name="connsiteX17" fmla="*/ 1665445 w 3782590"/>
              <a:gd name="connsiteY17" fmla="*/ 2261705 h 2468820"/>
              <a:gd name="connsiteX18" fmla="*/ 1922372 w 3782590"/>
              <a:gd name="connsiteY18" fmla="*/ 2439410 h 2468820"/>
              <a:gd name="connsiteX19" fmla="*/ 2113298 w 3782590"/>
              <a:gd name="connsiteY19" fmla="*/ 2401168 h 2468820"/>
              <a:gd name="connsiteX20" fmla="*/ 2314212 w 3782590"/>
              <a:gd name="connsiteY20" fmla="*/ 2439410 h 2468820"/>
              <a:gd name="connsiteX21" fmla="*/ 2387675 w 3782590"/>
              <a:gd name="connsiteY21" fmla="*/ 2025855 h 2468820"/>
              <a:gd name="connsiteX22" fmla="*/ 2445109 w 3782590"/>
              <a:gd name="connsiteY22" fmla="*/ 1089561 h 2468820"/>
              <a:gd name="connsiteX23" fmla="*/ 2515907 w 3782590"/>
              <a:gd name="connsiteY23" fmla="*/ 1218327 h 2468820"/>
              <a:gd name="connsiteX24" fmla="*/ 2547788 w 3782590"/>
              <a:gd name="connsiteY24" fmla="*/ 1710855 h 2468820"/>
              <a:gd name="connsiteX25" fmla="*/ 2595235 w 3782590"/>
              <a:gd name="connsiteY25" fmla="*/ 2249621 h 2468820"/>
              <a:gd name="connsiteX26" fmla="*/ 2656223 w 3782590"/>
              <a:gd name="connsiteY26" fmla="*/ 2448794 h 2468820"/>
              <a:gd name="connsiteX27" fmla="*/ 2879990 w 3782590"/>
              <a:gd name="connsiteY27" fmla="*/ 2461480 h 2468820"/>
              <a:gd name="connsiteX28" fmla="*/ 3782590 w 3782590"/>
              <a:gd name="connsiteY28" fmla="*/ 2454337 h 2468820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235736 w 3782590"/>
              <a:gd name="connsiteY5" fmla="*/ 1840743 h 2199797"/>
              <a:gd name="connsiteX6" fmla="*/ 327325 w 3782590"/>
              <a:gd name="connsiteY6" fmla="*/ 1967590 h 2199797"/>
              <a:gd name="connsiteX7" fmla="*/ 476810 w 3782590"/>
              <a:gd name="connsiteY7" fmla="*/ 1913639 h 2199797"/>
              <a:gd name="connsiteX8" fmla="*/ 583789 w 3782590"/>
              <a:gd name="connsiteY8" fmla="*/ 1998545 h 2199797"/>
              <a:gd name="connsiteX9" fmla="*/ 659811 w 3782590"/>
              <a:gd name="connsiteY9" fmla="*/ 1799516 h 2199797"/>
              <a:gd name="connsiteX10" fmla="*/ 777701 w 3782590"/>
              <a:gd name="connsiteY10" fmla="*/ 1362148 h 2199797"/>
              <a:gd name="connsiteX11" fmla="*/ 870392 w 3782590"/>
              <a:gd name="connsiteY11" fmla="*/ 1635743 h 2199797"/>
              <a:gd name="connsiteX12" fmla="*/ 942576 w 3782590"/>
              <a:gd name="connsiteY12" fmla="*/ 2026944 h 2199797"/>
              <a:gd name="connsiteX13" fmla="*/ 1061922 w 3782590"/>
              <a:gd name="connsiteY13" fmla="*/ 1929027 h 2199797"/>
              <a:gd name="connsiteX14" fmla="*/ 1162220 w 3782590"/>
              <a:gd name="connsiteY14" fmla="*/ 1966950 h 2199797"/>
              <a:gd name="connsiteX15" fmla="*/ 1294112 w 3782590"/>
              <a:gd name="connsiteY15" fmla="*/ 1886343 h 2199797"/>
              <a:gd name="connsiteX16" fmla="*/ 1517061 w 3782590"/>
              <a:gd name="connsiteY16" fmla="*/ 2089780 h 2199797"/>
              <a:gd name="connsiteX17" fmla="*/ 1665445 w 3782590"/>
              <a:gd name="connsiteY17" fmla="*/ 1992682 h 2199797"/>
              <a:gd name="connsiteX18" fmla="*/ 1922372 w 3782590"/>
              <a:gd name="connsiteY18" fmla="*/ 2170387 h 2199797"/>
              <a:gd name="connsiteX19" fmla="*/ 2113298 w 3782590"/>
              <a:gd name="connsiteY19" fmla="*/ 2132145 h 2199797"/>
              <a:gd name="connsiteX20" fmla="*/ 2314212 w 3782590"/>
              <a:gd name="connsiteY20" fmla="*/ 2170387 h 2199797"/>
              <a:gd name="connsiteX21" fmla="*/ 2387675 w 3782590"/>
              <a:gd name="connsiteY21" fmla="*/ 1756832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27325 w 3782590"/>
              <a:gd name="connsiteY6" fmla="*/ 1967590 h 2199797"/>
              <a:gd name="connsiteX7" fmla="*/ 476810 w 3782590"/>
              <a:gd name="connsiteY7" fmla="*/ 1913639 h 2199797"/>
              <a:gd name="connsiteX8" fmla="*/ 583789 w 3782590"/>
              <a:gd name="connsiteY8" fmla="*/ 1998545 h 2199797"/>
              <a:gd name="connsiteX9" fmla="*/ 659811 w 3782590"/>
              <a:gd name="connsiteY9" fmla="*/ 1799516 h 2199797"/>
              <a:gd name="connsiteX10" fmla="*/ 777701 w 3782590"/>
              <a:gd name="connsiteY10" fmla="*/ 1362148 h 2199797"/>
              <a:gd name="connsiteX11" fmla="*/ 870392 w 3782590"/>
              <a:gd name="connsiteY11" fmla="*/ 1635743 h 2199797"/>
              <a:gd name="connsiteX12" fmla="*/ 942576 w 3782590"/>
              <a:gd name="connsiteY12" fmla="*/ 2026944 h 2199797"/>
              <a:gd name="connsiteX13" fmla="*/ 1061922 w 3782590"/>
              <a:gd name="connsiteY13" fmla="*/ 1929027 h 2199797"/>
              <a:gd name="connsiteX14" fmla="*/ 1162220 w 3782590"/>
              <a:gd name="connsiteY14" fmla="*/ 1966950 h 2199797"/>
              <a:gd name="connsiteX15" fmla="*/ 1294112 w 3782590"/>
              <a:gd name="connsiteY15" fmla="*/ 1886343 h 2199797"/>
              <a:gd name="connsiteX16" fmla="*/ 1517061 w 3782590"/>
              <a:gd name="connsiteY16" fmla="*/ 2089780 h 2199797"/>
              <a:gd name="connsiteX17" fmla="*/ 1665445 w 3782590"/>
              <a:gd name="connsiteY17" fmla="*/ 1992682 h 2199797"/>
              <a:gd name="connsiteX18" fmla="*/ 1922372 w 3782590"/>
              <a:gd name="connsiteY18" fmla="*/ 2170387 h 2199797"/>
              <a:gd name="connsiteX19" fmla="*/ 2113298 w 3782590"/>
              <a:gd name="connsiteY19" fmla="*/ 2132145 h 2199797"/>
              <a:gd name="connsiteX20" fmla="*/ 2314212 w 3782590"/>
              <a:gd name="connsiteY20" fmla="*/ 2170387 h 2199797"/>
              <a:gd name="connsiteX21" fmla="*/ 2387675 w 3782590"/>
              <a:gd name="connsiteY21" fmla="*/ 1756832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476810 w 3782590"/>
              <a:gd name="connsiteY7" fmla="*/ 1913639 h 2199797"/>
              <a:gd name="connsiteX8" fmla="*/ 583789 w 3782590"/>
              <a:gd name="connsiteY8" fmla="*/ 1998545 h 2199797"/>
              <a:gd name="connsiteX9" fmla="*/ 659811 w 3782590"/>
              <a:gd name="connsiteY9" fmla="*/ 1799516 h 2199797"/>
              <a:gd name="connsiteX10" fmla="*/ 777701 w 3782590"/>
              <a:gd name="connsiteY10" fmla="*/ 1362148 h 2199797"/>
              <a:gd name="connsiteX11" fmla="*/ 870392 w 3782590"/>
              <a:gd name="connsiteY11" fmla="*/ 1635743 h 2199797"/>
              <a:gd name="connsiteX12" fmla="*/ 942576 w 3782590"/>
              <a:gd name="connsiteY12" fmla="*/ 2026944 h 2199797"/>
              <a:gd name="connsiteX13" fmla="*/ 1061922 w 3782590"/>
              <a:gd name="connsiteY13" fmla="*/ 1929027 h 2199797"/>
              <a:gd name="connsiteX14" fmla="*/ 1162220 w 3782590"/>
              <a:gd name="connsiteY14" fmla="*/ 1966950 h 2199797"/>
              <a:gd name="connsiteX15" fmla="*/ 1294112 w 3782590"/>
              <a:gd name="connsiteY15" fmla="*/ 1886343 h 2199797"/>
              <a:gd name="connsiteX16" fmla="*/ 1517061 w 3782590"/>
              <a:gd name="connsiteY16" fmla="*/ 2089780 h 2199797"/>
              <a:gd name="connsiteX17" fmla="*/ 1665445 w 3782590"/>
              <a:gd name="connsiteY17" fmla="*/ 1992682 h 2199797"/>
              <a:gd name="connsiteX18" fmla="*/ 1922372 w 3782590"/>
              <a:gd name="connsiteY18" fmla="*/ 2170387 h 2199797"/>
              <a:gd name="connsiteX19" fmla="*/ 2113298 w 3782590"/>
              <a:gd name="connsiteY19" fmla="*/ 2132145 h 2199797"/>
              <a:gd name="connsiteX20" fmla="*/ 2314212 w 3782590"/>
              <a:gd name="connsiteY20" fmla="*/ 2170387 h 2199797"/>
              <a:gd name="connsiteX21" fmla="*/ 2387675 w 3782590"/>
              <a:gd name="connsiteY21" fmla="*/ 1756832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583789 w 3782590"/>
              <a:gd name="connsiteY8" fmla="*/ 1998545 h 2199797"/>
              <a:gd name="connsiteX9" fmla="*/ 659811 w 3782590"/>
              <a:gd name="connsiteY9" fmla="*/ 1799516 h 2199797"/>
              <a:gd name="connsiteX10" fmla="*/ 777701 w 3782590"/>
              <a:gd name="connsiteY10" fmla="*/ 1362148 h 2199797"/>
              <a:gd name="connsiteX11" fmla="*/ 870392 w 3782590"/>
              <a:gd name="connsiteY11" fmla="*/ 1635743 h 2199797"/>
              <a:gd name="connsiteX12" fmla="*/ 942576 w 3782590"/>
              <a:gd name="connsiteY12" fmla="*/ 2026944 h 2199797"/>
              <a:gd name="connsiteX13" fmla="*/ 1061922 w 3782590"/>
              <a:gd name="connsiteY13" fmla="*/ 1929027 h 2199797"/>
              <a:gd name="connsiteX14" fmla="*/ 1162220 w 3782590"/>
              <a:gd name="connsiteY14" fmla="*/ 1966950 h 2199797"/>
              <a:gd name="connsiteX15" fmla="*/ 1294112 w 3782590"/>
              <a:gd name="connsiteY15" fmla="*/ 1886343 h 2199797"/>
              <a:gd name="connsiteX16" fmla="*/ 1517061 w 3782590"/>
              <a:gd name="connsiteY16" fmla="*/ 2089780 h 2199797"/>
              <a:gd name="connsiteX17" fmla="*/ 1665445 w 3782590"/>
              <a:gd name="connsiteY17" fmla="*/ 1992682 h 2199797"/>
              <a:gd name="connsiteX18" fmla="*/ 1922372 w 3782590"/>
              <a:gd name="connsiteY18" fmla="*/ 2170387 h 2199797"/>
              <a:gd name="connsiteX19" fmla="*/ 2113298 w 3782590"/>
              <a:gd name="connsiteY19" fmla="*/ 2132145 h 2199797"/>
              <a:gd name="connsiteX20" fmla="*/ 2314212 w 3782590"/>
              <a:gd name="connsiteY20" fmla="*/ 2170387 h 2199797"/>
              <a:gd name="connsiteX21" fmla="*/ 2387675 w 3782590"/>
              <a:gd name="connsiteY21" fmla="*/ 1756832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59811 w 3782590"/>
              <a:gd name="connsiteY9" fmla="*/ 1799516 h 2199797"/>
              <a:gd name="connsiteX10" fmla="*/ 777701 w 3782590"/>
              <a:gd name="connsiteY10" fmla="*/ 1362148 h 2199797"/>
              <a:gd name="connsiteX11" fmla="*/ 870392 w 3782590"/>
              <a:gd name="connsiteY11" fmla="*/ 1635743 h 2199797"/>
              <a:gd name="connsiteX12" fmla="*/ 942576 w 3782590"/>
              <a:gd name="connsiteY12" fmla="*/ 2026944 h 2199797"/>
              <a:gd name="connsiteX13" fmla="*/ 1061922 w 3782590"/>
              <a:gd name="connsiteY13" fmla="*/ 1929027 h 2199797"/>
              <a:gd name="connsiteX14" fmla="*/ 1162220 w 3782590"/>
              <a:gd name="connsiteY14" fmla="*/ 1966950 h 2199797"/>
              <a:gd name="connsiteX15" fmla="*/ 1294112 w 3782590"/>
              <a:gd name="connsiteY15" fmla="*/ 1886343 h 2199797"/>
              <a:gd name="connsiteX16" fmla="*/ 1517061 w 3782590"/>
              <a:gd name="connsiteY16" fmla="*/ 2089780 h 2199797"/>
              <a:gd name="connsiteX17" fmla="*/ 1665445 w 3782590"/>
              <a:gd name="connsiteY17" fmla="*/ 1992682 h 2199797"/>
              <a:gd name="connsiteX18" fmla="*/ 1922372 w 3782590"/>
              <a:gd name="connsiteY18" fmla="*/ 2170387 h 2199797"/>
              <a:gd name="connsiteX19" fmla="*/ 2113298 w 3782590"/>
              <a:gd name="connsiteY19" fmla="*/ 2132145 h 2199797"/>
              <a:gd name="connsiteX20" fmla="*/ 2314212 w 3782590"/>
              <a:gd name="connsiteY20" fmla="*/ 2170387 h 2199797"/>
              <a:gd name="connsiteX21" fmla="*/ 2387675 w 3782590"/>
              <a:gd name="connsiteY21" fmla="*/ 1756832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59811 w 3782590"/>
              <a:gd name="connsiteY9" fmla="*/ 1799516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42576 w 3782590"/>
              <a:gd name="connsiteY12" fmla="*/ 2026944 h 2199797"/>
              <a:gd name="connsiteX13" fmla="*/ 1061922 w 3782590"/>
              <a:gd name="connsiteY13" fmla="*/ 1929027 h 2199797"/>
              <a:gd name="connsiteX14" fmla="*/ 1162220 w 3782590"/>
              <a:gd name="connsiteY14" fmla="*/ 1966950 h 2199797"/>
              <a:gd name="connsiteX15" fmla="*/ 1294112 w 3782590"/>
              <a:gd name="connsiteY15" fmla="*/ 1886343 h 2199797"/>
              <a:gd name="connsiteX16" fmla="*/ 1517061 w 3782590"/>
              <a:gd name="connsiteY16" fmla="*/ 2089780 h 2199797"/>
              <a:gd name="connsiteX17" fmla="*/ 1665445 w 3782590"/>
              <a:gd name="connsiteY17" fmla="*/ 1992682 h 2199797"/>
              <a:gd name="connsiteX18" fmla="*/ 1922372 w 3782590"/>
              <a:gd name="connsiteY18" fmla="*/ 2170387 h 2199797"/>
              <a:gd name="connsiteX19" fmla="*/ 2113298 w 3782590"/>
              <a:gd name="connsiteY19" fmla="*/ 2132145 h 2199797"/>
              <a:gd name="connsiteX20" fmla="*/ 2314212 w 3782590"/>
              <a:gd name="connsiteY20" fmla="*/ 2170387 h 2199797"/>
              <a:gd name="connsiteX21" fmla="*/ 2387675 w 3782590"/>
              <a:gd name="connsiteY21" fmla="*/ 1756832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42576 w 3782590"/>
              <a:gd name="connsiteY12" fmla="*/ 2026944 h 2199797"/>
              <a:gd name="connsiteX13" fmla="*/ 1061922 w 3782590"/>
              <a:gd name="connsiteY13" fmla="*/ 1929027 h 2199797"/>
              <a:gd name="connsiteX14" fmla="*/ 1162220 w 3782590"/>
              <a:gd name="connsiteY14" fmla="*/ 1966950 h 2199797"/>
              <a:gd name="connsiteX15" fmla="*/ 1294112 w 3782590"/>
              <a:gd name="connsiteY15" fmla="*/ 1886343 h 2199797"/>
              <a:gd name="connsiteX16" fmla="*/ 1517061 w 3782590"/>
              <a:gd name="connsiteY16" fmla="*/ 2089780 h 2199797"/>
              <a:gd name="connsiteX17" fmla="*/ 1665445 w 3782590"/>
              <a:gd name="connsiteY17" fmla="*/ 1992682 h 2199797"/>
              <a:gd name="connsiteX18" fmla="*/ 1922372 w 3782590"/>
              <a:gd name="connsiteY18" fmla="*/ 2170387 h 2199797"/>
              <a:gd name="connsiteX19" fmla="*/ 2113298 w 3782590"/>
              <a:gd name="connsiteY19" fmla="*/ 2132145 h 2199797"/>
              <a:gd name="connsiteX20" fmla="*/ 2314212 w 3782590"/>
              <a:gd name="connsiteY20" fmla="*/ 2170387 h 2199797"/>
              <a:gd name="connsiteX21" fmla="*/ 2387675 w 3782590"/>
              <a:gd name="connsiteY21" fmla="*/ 1756832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59809 w 3782590"/>
              <a:gd name="connsiteY12" fmla="*/ 1987675 h 2199797"/>
              <a:gd name="connsiteX13" fmla="*/ 1061922 w 3782590"/>
              <a:gd name="connsiteY13" fmla="*/ 1929027 h 2199797"/>
              <a:gd name="connsiteX14" fmla="*/ 1162220 w 3782590"/>
              <a:gd name="connsiteY14" fmla="*/ 1966950 h 2199797"/>
              <a:gd name="connsiteX15" fmla="*/ 1294112 w 3782590"/>
              <a:gd name="connsiteY15" fmla="*/ 1886343 h 2199797"/>
              <a:gd name="connsiteX16" fmla="*/ 1517061 w 3782590"/>
              <a:gd name="connsiteY16" fmla="*/ 2089780 h 2199797"/>
              <a:gd name="connsiteX17" fmla="*/ 1665445 w 3782590"/>
              <a:gd name="connsiteY17" fmla="*/ 1992682 h 2199797"/>
              <a:gd name="connsiteX18" fmla="*/ 1922372 w 3782590"/>
              <a:gd name="connsiteY18" fmla="*/ 2170387 h 2199797"/>
              <a:gd name="connsiteX19" fmla="*/ 2113298 w 3782590"/>
              <a:gd name="connsiteY19" fmla="*/ 2132145 h 2199797"/>
              <a:gd name="connsiteX20" fmla="*/ 2314212 w 3782590"/>
              <a:gd name="connsiteY20" fmla="*/ 2170387 h 2199797"/>
              <a:gd name="connsiteX21" fmla="*/ 2387675 w 3782590"/>
              <a:gd name="connsiteY21" fmla="*/ 1756832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59809 w 3782590"/>
              <a:gd name="connsiteY12" fmla="*/ 1987675 h 2199797"/>
              <a:gd name="connsiteX13" fmla="*/ 1070539 w 3782590"/>
              <a:gd name="connsiteY13" fmla="*/ 2080492 h 2199797"/>
              <a:gd name="connsiteX14" fmla="*/ 1162220 w 3782590"/>
              <a:gd name="connsiteY14" fmla="*/ 1966950 h 2199797"/>
              <a:gd name="connsiteX15" fmla="*/ 1294112 w 3782590"/>
              <a:gd name="connsiteY15" fmla="*/ 1886343 h 2199797"/>
              <a:gd name="connsiteX16" fmla="*/ 1517061 w 3782590"/>
              <a:gd name="connsiteY16" fmla="*/ 2089780 h 2199797"/>
              <a:gd name="connsiteX17" fmla="*/ 1665445 w 3782590"/>
              <a:gd name="connsiteY17" fmla="*/ 1992682 h 2199797"/>
              <a:gd name="connsiteX18" fmla="*/ 1922372 w 3782590"/>
              <a:gd name="connsiteY18" fmla="*/ 2170387 h 2199797"/>
              <a:gd name="connsiteX19" fmla="*/ 2113298 w 3782590"/>
              <a:gd name="connsiteY19" fmla="*/ 2132145 h 2199797"/>
              <a:gd name="connsiteX20" fmla="*/ 2314212 w 3782590"/>
              <a:gd name="connsiteY20" fmla="*/ 2170387 h 2199797"/>
              <a:gd name="connsiteX21" fmla="*/ 2387675 w 3782590"/>
              <a:gd name="connsiteY21" fmla="*/ 1756832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59809 w 3782590"/>
              <a:gd name="connsiteY12" fmla="*/ 1987675 h 2199797"/>
              <a:gd name="connsiteX13" fmla="*/ 1070539 w 3782590"/>
              <a:gd name="connsiteY13" fmla="*/ 2080492 h 2199797"/>
              <a:gd name="connsiteX14" fmla="*/ 1199557 w 3782590"/>
              <a:gd name="connsiteY14" fmla="*/ 2152074 h 2199797"/>
              <a:gd name="connsiteX15" fmla="*/ 1294112 w 3782590"/>
              <a:gd name="connsiteY15" fmla="*/ 1886343 h 2199797"/>
              <a:gd name="connsiteX16" fmla="*/ 1517061 w 3782590"/>
              <a:gd name="connsiteY16" fmla="*/ 2089780 h 2199797"/>
              <a:gd name="connsiteX17" fmla="*/ 1665445 w 3782590"/>
              <a:gd name="connsiteY17" fmla="*/ 1992682 h 2199797"/>
              <a:gd name="connsiteX18" fmla="*/ 1922372 w 3782590"/>
              <a:gd name="connsiteY18" fmla="*/ 2170387 h 2199797"/>
              <a:gd name="connsiteX19" fmla="*/ 2113298 w 3782590"/>
              <a:gd name="connsiteY19" fmla="*/ 2132145 h 2199797"/>
              <a:gd name="connsiteX20" fmla="*/ 2314212 w 3782590"/>
              <a:gd name="connsiteY20" fmla="*/ 2170387 h 2199797"/>
              <a:gd name="connsiteX21" fmla="*/ 2387675 w 3782590"/>
              <a:gd name="connsiteY21" fmla="*/ 1756832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59809 w 3782590"/>
              <a:gd name="connsiteY12" fmla="*/ 1987675 h 2199797"/>
              <a:gd name="connsiteX13" fmla="*/ 1070539 w 3782590"/>
              <a:gd name="connsiteY13" fmla="*/ 2080492 h 2199797"/>
              <a:gd name="connsiteX14" fmla="*/ 1199557 w 3782590"/>
              <a:gd name="connsiteY14" fmla="*/ 2152074 h 2199797"/>
              <a:gd name="connsiteX15" fmla="*/ 1334321 w 3782590"/>
              <a:gd name="connsiteY15" fmla="*/ 2150004 h 2199797"/>
              <a:gd name="connsiteX16" fmla="*/ 1517061 w 3782590"/>
              <a:gd name="connsiteY16" fmla="*/ 2089780 h 2199797"/>
              <a:gd name="connsiteX17" fmla="*/ 1665445 w 3782590"/>
              <a:gd name="connsiteY17" fmla="*/ 1992682 h 2199797"/>
              <a:gd name="connsiteX18" fmla="*/ 1922372 w 3782590"/>
              <a:gd name="connsiteY18" fmla="*/ 2170387 h 2199797"/>
              <a:gd name="connsiteX19" fmla="*/ 2113298 w 3782590"/>
              <a:gd name="connsiteY19" fmla="*/ 2132145 h 2199797"/>
              <a:gd name="connsiteX20" fmla="*/ 2314212 w 3782590"/>
              <a:gd name="connsiteY20" fmla="*/ 2170387 h 2199797"/>
              <a:gd name="connsiteX21" fmla="*/ 2387675 w 3782590"/>
              <a:gd name="connsiteY21" fmla="*/ 1756832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59809 w 3782590"/>
              <a:gd name="connsiteY12" fmla="*/ 1987675 h 2199797"/>
              <a:gd name="connsiteX13" fmla="*/ 1070539 w 3782590"/>
              <a:gd name="connsiteY13" fmla="*/ 2080492 h 2199797"/>
              <a:gd name="connsiteX14" fmla="*/ 1199557 w 3782590"/>
              <a:gd name="connsiteY14" fmla="*/ 2152074 h 2199797"/>
              <a:gd name="connsiteX15" fmla="*/ 1334321 w 3782590"/>
              <a:gd name="connsiteY15" fmla="*/ 2150004 h 2199797"/>
              <a:gd name="connsiteX16" fmla="*/ 1545781 w 3782590"/>
              <a:gd name="connsiteY16" fmla="*/ 2162708 h 2199797"/>
              <a:gd name="connsiteX17" fmla="*/ 1665445 w 3782590"/>
              <a:gd name="connsiteY17" fmla="*/ 1992682 h 2199797"/>
              <a:gd name="connsiteX18" fmla="*/ 1922372 w 3782590"/>
              <a:gd name="connsiteY18" fmla="*/ 2170387 h 2199797"/>
              <a:gd name="connsiteX19" fmla="*/ 2113298 w 3782590"/>
              <a:gd name="connsiteY19" fmla="*/ 2132145 h 2199797"/>
              <a:gd name="connsiteX20" fmla="*/ 2314212 w 3782590"/>
              <a:gd name="connsiteY20" fmla="*/ 2170387 h 2199797"/>
              <a:gd name="connsiteX21" fmla="*/ 2387675 w 3782590"/>
              <a:gd name="connsiteY21" fmla="*/ 1756832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59809 w 3782590"/>
              <a:gd name="connsiteY12" fmla="*/ 1987675 h 2199797"/>
              <a:gd name="connsiteX13" fmla="*/ 1070539 w 3782590"/>
              <a:gd name="connsiteY13" fmla="*/ 2080492 h 2199797"/>
              <a:gd name="connsiteX14" fmla="*/ 1199557 w 3782590"/>
              <a:gd name="connsiteY14" fmla="*/ 2152074 h 2199797"/>
              <a:gd name="connsiteX15" fmla="*/ 1334321 w 3782590"/>
              <a:gd name="connsiteY15" fmla="*/ 2150004 h 2199797"/>
              <a:gd name="connsiteX16" fmla="*/ 1545781 w 3782590"/>
              <a:gd name="connsiteY16" fmla="*/ 2162708 h 2199797"/>
              <a:gd name="connsiteX17" fmla="*/ 1722886 w 3782590"/>
              <a:gd name="connsiteY17" fmla="*/ 2177806 h 2199797"/>
              <a:gd name="connsiteX18" fmla="*/ 1922372 w 3782590"/>
              <a:gd name="connsiteY18" fmla="*/ 2170387 h 2199797"/>
              <a:gd name="connsiteX19" fmla="*/ 2113298 w 3782590"/>
              <a:gd name="connsiteY19" fmla="*/ 2132145 h 2199797"/>
              <a:gd name="connsiteX20" fmla="*/ 2314212 w 3782590"/>
              <a:gd name="connsiteY20" fmla="*/ 2170387 h 2199797"/>
              <a:gd name="connsiteX21" fmla="*/ 2387675 w 3782590"/>
              <a:gd name="connsiteY21" fmla="*/ 1756832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203331"/>
              <a:gd name="connsiteX1" fmla="*/ 34487 w 3782590"/>
              <a:gd name="connsiteY1" fmla="*/ 480432 h 2203331"/>
              <a:gd name="connsiteX2" fmla="*/ 51843 w 3782590"/>
              <a:gd name="connsiteY2" fmla="*/ 4563 h 2203331"/>
              <a:gd name="connsiteX3" fmla="*/ 110630 w 3782590"/>
              <a:gd name="connsiteY3" fmla="*/ 296229 h 2203331"/>
              <a:gd name="connsiteX4" fmla="*/ 193229 w 3782590"/>
              <a:gd name="connsiteY4" fmla="*/ 1175380 h 2203331"/>
              <a:gd name="connsiteX5" fmla="*/ 301793 w 3782590"/>
              <a:gd name="connsiteY5" fmla="*/ 1650009 h 2203331"/>
              <a:gd name="connsiteX6" fmla="*/ 379022 w 3782590"/>
              <a:gd name="connsiteY6" fmla="*/ 1827344 h 2203331"/>
              <a:gd name="connsiteX7" fmla="*/ 554355 w 3782590"/>
              <a:gd name="connsiteY7" fmla="*/ 1549001 h 2203331"/>
              <a:gd name="connsiteX8" fmla="*/ 621126 w 3782590"/>
              <a:gd name="connsiteY8" fmla="*/ 1807811 h 2203331"/>
              <a:gd name="connsiteX9" fmla="*/ 677043 w 3782590"/>
              <a:gd name="connsiteY9" fmla="*/ 1597563 h 2203331"/>
              <a:gd name="connsiteX10" fmla="*/ 757596 w 3782590"/>
              <a:gd name="connsiteY10" fmla="*/ 700190 h 2203331"/>
              <a:gd name="connsiteX11" fmla="*/ 870392 w 3782590"/>
              <a:gd name="connsiteY11" fmla="*/ 1635743 h 2203331"/>
              <a:gd name="connsiteX12" fmla="*/ 959809 w 3782590"/>
              <a:gd name="connsiteY12" fmla="*/ 1987675 h 2203331"/>
              <a:gd name="connsiteX13" fmla="*/ 1070539 w 3782590"/>
              <a:gd name="connsiteY13" fmla="*/ 2080492 h 2203331"/>
              <a:gd name="connsiteX14" fmla="*/ 1199557 w 3782590"/>
              <a:gd name="connsiteY14" fmla="*/ 2152074 h 2203331"/>
              <a:gd name="connsiteX15" fmla="*/ 1334321 w 3782590"/>
              <a:gd name="connsiteY15" fmla="*/ 2150004 h 2203331"/>
              <a:gd name="connsiteX16" fmla="*/ 1545781 w 3782590"/>
              <a:gd name="connsiteY16" fmla="*/ 2162708 h 2203331"/>
              <a:gd name="connsiteX17" fmla="*/ 1722886 w 3782590"/>
              <a:gd name="connsiteY17" fmla="*/ 2177806 h 2203331"/>
              <a:gd name="connsiteX18" fmla="*/ 1922372 w 3782590"/>
              <a:gd name="connsiteY18" fmla="*/ 2170387 h 2203331"/>
              <a:gd name="connsiteX19" fmla="*/ 2107554 w 3782590"/>
              <a:gd name="connsiteY19" fmla="*/ 2177023 h 2203331"/>
              <a:gd name="connsiteX20" fmla="*/ 2314212 w 3782590"/>
              <a:gd name="connsiteY20" fmla="*/ 2170387 h 2203331"/>
              <a:gd name="connsiteX21" fmla="*/ 2387675 w 3782590"/>
              <a:gd name="connsiteY21" fmla="*/ 1756832 h 2203331"/>
              <a:gd name="connsiteX22" fmla="*/ 2445109 w 3782590"/>
              <a:gd name="connsiteY22" fmla="*/ 820538 h 2203331"/>
              <a:gd name="connsiteX23" fmla="*/ 2515907 w 3782590"/>
              <a:gd name="connsiteY23" fmla="*/ 949304 h 2203331"/>
              <a:gd name="connsiteX24" fmla="*/ 2547788 w 3782590"/>
              <a:gd name="connsiteY24" fmla="*/ 1441832 h 2203331"/>
              <a:gd name="connsiteX25" fmla="*/ 2595235 w 3782590"/>
              <a:gd name="connsiteY25" fmla="*/ 1980598 h 2203331"/>
              <a:gd name="connsiteX26" fmla="*/ 2656223 w 3782590"/>
              <a:gd name="connsiteY26" fmla="*/ 2179771 h 2203331"/>
              <a:gd name="connsiteX27" fmla="*/ 2879990 w 3782590"/>
              <a:gd name="connsiteY27" fmla="*/ 2192457 h 2203331"/>
              <a:gd name="connsiteX28" fmla="*/ 3782590 w 3782590"/>
              <a:gd name="connsiteY28" fmla="*/ 2185314 h 2203331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59809 w 3782590"/>
              <a:gd name="connsiteY12" fmla="*/ 1987675 h 2199797"/>
              <a:gd name="connsiteX13" fmla="*/ 1070539 w 3782590"/>
              <a:gd name="connsiteY13" fmla="*/ 2080492 h 2199797"/>
              <a:gd name="connsiteX14" fmla="*/ 1199557 w 3782590"/>
              <a:gd name="connsiteY14" fmla="*/ 2152074 h 2199797"/>
              <a:gd name="connsiteX15" fmla="*/ 1334321 w 3782590"/>
              <a:gd name="connsiteY15" fmla="*/ 2150004 h 2199797"/>
              <a:gd name="connsiteX16" fmla="*/ 1545781 w 3782590"/>
              <a:gd name="connsiteY16" fmla="*/ 2162708 h 2199797"/>
              <a:gd name="connsiteX17" fmla="*/ 1722886 w 3782590"/>
              <a:gd name="connsiteY17" fmla="*/ 2177806 h 2199797"/>
              <a:gd name="connsiteX18" fmla="*/ 1922372 w 3782590"/>
              <a:gd name="connsiteY18" fmla="*/ 2170387 h 2199797"/>
              <a:gd name="connsiteX19" fmla="*/ 2107554 w 3782590"/>
              <a:gd name="connsiteY19" fmla="*/ 2177023 h 2199797"/>
              <a:gd name="connsiteX20" fmla="*/ 2216562 w 3782590"/>
              <a:gd name="connsiteY20" fmla="*/ 1962824 h 2199797"/>
              <a:gd name="connsiteX21" fmla="*/ 2387675 w 3782590"/>
              <a:gd name="connsiteY21" fmla="*/ 1756832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59809 w 3782590"/>
              <a:gd name="connsiteY12" fmla="*/ 1987675 h 2199797"/>
              <a:gd name="connsiteX13" fmla="*/ 1070539 w 3782590"/>
              <a:gd name="connsiteY13" fmla="*/ 2080492 h 2199797"/>
              <a:gd name="connsiteX14" fmla="*/ 1199557 w 3782590"/>
              <a:gd name="connsiteY14" fmla="*/ 2152074 h 2199797"/>
              <a:gd name="connsiteX15" fmla="*/ 1334321 w 3782590"/>
              <a:gd name="connsiteY15" fmla="*/ 2150004 h 2199797"/>
              <a:gd name="connsiteX16" fmla="*/ 1545781 w 3782590"/>
              <a:gd name="connsiteY16" fmla="*/ 2162708 h 2199797"/>
              <a:gd name="connsiteX17" fmla="*/ 1722886 w 3782590"/>
              <a:gd name="connsiteY17" fmla="*/ 2177806 h 2199797"/>
              <a:gd name="connsiteX18" fmla="*/ 1922372 w 3782590"/>
              <a:gd name="connsiteY18" fmla="*/ 2170387 h 2199797"/>
              <a:gd name="connsiteX19" fmla="*/ 2107554 w 3782590"/>
              <a:gd name="connsiteY19" fmla="*/ 2177023 h 2199797"/>
              <a:gd name="connsiteX20" fmla="*/ 2216562 w 3782590"/>
              <a:gd name="connsiteY20" fmla="*/ 1962824 h 2199797"/>
              <a:gd name="connsiteX21" fmla="*/ 2249817 w 3782590"/>
              <a:gd name="connsiteY21" fmla="*/ 1476341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59809 w 3782590"/>
              <a:gd name="connsiteY12" fmla="*/ 1987675 h 2199797"/>
              <a:gd name="connsiteX13" fmla="*/ 1070539 w 3782590"/>
              <a:gd name="connsiteY13" fmla="*/ 2080492 h 2199797"/>
              <a:gd name="connsiteX14" fmla="*/ 1199557 w 3782590"/>
              <a:gd name="connsiteY14" fmla="*/ 2152074 h 2199797"/>
              <a:gd name="connsiteX15" fmla="*/ 1334321 w 3782590"/>
              <a:gd name="connsiteY15" fmla="*/ 2150004 h 2199797"/>
              <a:gd name="connsiteX16" fmla="*/ 1545781 w 3782590"/>
              <a:gd name="connsiteY16" fmla="*/ 2162708 h 2199797"/>
              <a:gd name="connsiteX17" fmla="*/ 1722886 w 3782590"/>
              <a:gd name="connsiteY17" fmla="*/ 2177806 h 2199797"/>
              <a:gd name="connsiteX18" fmla="*/ 1922372 w 3782590"/>
              <a:gd name="connsiteY18" fmla="*/ 2170387 h 2199797"/>
              <a:gd name="connsiteX19" fmla="*/ 2107554 w 3782590"/>
              <a:gd name="connsiteY19" fmla="*/ 2177023 h 2199797"/>
              <a:gd name="connsiteX20" fmla="*/ 2216562 w 3782590"/>
              <a:gd name="connsiteY20" fmla="*/ 1962824 h 2199797"/>
              <a:gd name="connsiteX21" fmla="*/ 2249817 w 3782590"/>
              <a:gd name="connsiteY21" fmla="*/ 1476341 h 2199797"/>
              <a:gd name="connsiteX22" fmla="*/ 2275658 w 3782590"/>
              <a:gd name="connsiteY22" fmla="*/ 1022491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59809 w 3782590"/>
              <a:gd name="connsiteY12" fmla="*/ 1987675 h 2199797"/>
              <a:gd name="connsiteX13" fmla="*/ 1070539 w 3782590"/>
              <a:gd name="connsiteY13" fmla="*/ 2080492 h 2199797"/>
              <a:gd name="connsiteX14" fmla="*/ 1199557 w 3782590"/>
              <a:gd name="connsiteY14" fmla="*/ 2152074 h 2199797"/>
              <a:gd name="connsiteX15" fmla="*/ 1334321 w 3782590"/>
              <a:gd name="connsiteY15" fmla="*/ 2150004 h 2199797"/>
              <a:gd name="connsiteX16" fmla="*/ 1545781 w 3782590"/>
              <a:gd name="connsiteY16" fmla="*/ 2162708 h 2199797"/>
              <a:gd name="connsiteX17" fmla="*/ 1722886 w 3782590"/>
              <a:gd name="connsiteY17" fmla="*/ 2177806 h 2199797"/>
              <a:gd name="connsiteX18" fmla="*/ 1922372 w 3782590"/>
              <a:gd name="connsiteY18" fmla="*/ 2170387 h 2199797"/>
              <a:gd name="connsiteX19" fmla="*/ 2107554 w 3782590"/>
              <a:gd name="connsiteY19" fmla="*/ 2177023 h 2199797"/>
              <a:gd name="connsiteX20" fmla="*/ 2216562 w 3782590"/>
              <a:gd name="connsiteY20" fmla="*/ 1962824 h 2199797"/>
              <a:gd name="connsiteX21" fmla="*/ 2249817 w 3782590"/>
              <a:gd name="connsiteY21" fmla="*/ 1476341 h 2199797"/>
              <a:gd name="connsiteX22" fmla="*/ 2275658 w 3782590"/>
              <a:gd name="connsiteY22" fmla="*/ 1022491 h 2199797"/>
              <a:gd name="connsiteX23" fmla="*/ 2409641 w 3782590"/>
              <a:gd name="connsiteY23" fmla="*/ 1145647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59809 w 3782590"/>
              <a:gd name="connsiteY12" fmla="*/ 1987675 h 2199797"/>
              <a:gd name="connsiteX13" fmla="*/ 1070539 w 3782590"/>
              <a:gd name="connsiteY13" fmla="*/ 2080492 h 2199797"/>
              <a:gd name="connsiteX14" fmla="*/ 1199557 w 3782590"/>
              <a:gd name="connsiteY14" fmla="*/ 2152074 h 2199797"/>
              <a:gd name="connsiteX15" fmla="*/ 1334321 w 3782590"/>
              <a:gd name="connsiteY15" fmla="*/ 2150004 h 2199797"/>
              <a:gd name="connsiteX16" fmla="*/ 1545781 w 3782590"/>
              <a:gd name="connsiteY16" fmla="*/ 2162708 h 2199797"/>
              <a:gd name="connsiteX17" fmla="*/ 1722886 w 3782590"/>
              <a:gd name="connsiteY17" fmla="*/ 2177806 h 2199797"/>
              <a:gd name="connsiteX18" fmla="*/ 1922372 w 3782590"/>
              <a:gd name="connsiteY18" fmla="*/ 2170387 h 2199797"/>
              <a:gd name="connsiteX19" fmla="*/ 2107554 w 3782590"/>
              <a:gd name="connsiteY19" fmla="*/ 2177023 h 2199797"/>
              <a:gd name="connsiteX20" fmla="*/ 2216562 w 3782590"/>
              <a:gd name="connsiteY20" fmla="*/ 1962824 h 2199797"/>
              <a:gd name="connsiteX21" fmla="*/ 2249817 w 3782590"/>
              <a:gd name="connsiteY21" fmla="*/ 1476341 h 2199797"/>
              <a:gd name="connsiteX22" fmla="*/ 2284274 w 3782590"/>
              <a:gd name="connsiteY22" fmla="*/ 988832 h 2199797"/>
              <a:gd name="connsiteX23" fmla="*/ 2409641 w 3782590"/>
              <a:gd name="connsiteY23" fmla="*/ 1145647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59809 w 3782590"/>
              <a:gd name="connsiteY12" fmla="*/ 1987675 h 2199797"/>
              <a:gd name="connsiteX13" fmla="*/ 1070539 w 3782590"/>
              <a:gd name="connsiteY13" fmla="*/ 2080492 h 2199797"/>
              <a:gd name="connsiteX14" fmla="*/ 1199557 w 3782590"/>
              <a:gd name="connsiteY14" fmla="*/ 2152074 h 2199797"/>
              <a:gd name="connsiteX15" fmla="*/ 1334321 w 3782590"/>
              <a:gd name="connsiteY15" fmla="*/ 2150004 h 2199797"/>
              <a:gd name="connsiteX16" fmla="*/ 1545781 w 3782590"/>
              <a:gd name="connsiteY16" fmla="*/ 2162708 h 2199797"/>
              <a:gd name="connsiteX17" fmla="*/ 1722886 w 3782590"/>
              <a:gd name="connsiteY17" fmla="*/ 2177806 h 2199797"/>
              <a:gd name="connsiteX18" fmla="*/ 1922372 w 3782590"/>
              <a:gd name="connsiteY18" fmla="*/ 2170387 h 2199797"/>
              <a:gd name="connsiteX19" fmla="*/ 2107554 w 3782590"/>
              <a:gd name="connsiteY19" fmla="*/ 2177023 h 2199797"/>
              <a:gd name="connsiteX20" fmla="*/ 2216562 w 3782590"/>
              <a:gd name="connsiteY20" fmla="*/ 1962824 h 2199797"/>
              <a:gd name="connsiteX21" fmla="*/ 2249817 w 3782590"/>
              <a:gd name="connsiteY21" fmla="*/ 1476341 h 2199797"/>
              <a:gd name="connsiteX22" fmla="*/ 2284274 w 3782590"/>
              <a:gd name="connsiteY22" fmla="*/ 988832 h 2199797"/>
              <a:gd name="connsiteX23" fmla="*/ 2409641 w 3782590"/>
              <a:gd name="connsiteY23" fmla="*/ 1145647 h 2199797"/>
              <a:gd name="connsiteX24" fmla="*/ 2401314 w 3782590"/>
              <a:gd name="connsiteY24" fmla="*/ 1913056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59809 w 3782590"/>
              <a:gd name="connsiteY12" fmla="*/ 1987675 h 2199797"/>
              <a:gd name="connsiteX13" fmla="*/ 1070539 w 3782590"/>
              <a:gd name="connsiteY13" fmla="*/ 2080492 h 2199797"/>
              <a:gd name="connsiteX14" fmla="*/ 1199557 w 3782590"/>
              <a:gd name="connsiteY14" fmla="*/ 2152074 h 2199797"/>
              <a:gd name="connsiteX15" fmla="*/ 1334321 w 3782590"/>
              <a:gd name="connsiteY15" fmla="*/ 2150004 h 2199797"/>
              <a:gd name="connsiteX16" fmla="*/ 1545781 w 3782590"/>
              <a:gd name="connsiteY16" fmla="*/ 2162708 h 2199797"/>
              <a:gd name="connsiteX17" fmla="*/ 1722886 w 3782590"/>
              <a:gd name="connsiteY17" fmla="*/ 2177806 h 2199797"/>
              <a:gd name="connsiteX18" fmla="*/ 1922372 w 3782590"/>
              <a:gd name="connsiteY18" fmla="*/ 2170387 h 2199797"/>
              <a:gd name="connsiteX19" fmla="*/ 2107554 w 3782590"/>
              <a:gd name="connsiteY19" fmla="*/ 2177023 h 2199797"/>
              <a:gd name="connsiteX20" fmla="*/ 2216562 w 3782590"/>
              <a:gd name="connsiteY20" fmla="*/ 1962824 h 2199797"/>
              <a:gd name="connsiteX21" fmla="*/ 2249817 w 3782590"/>
              <a:gd name="connsiteY21" fmla="*/ 1476341 h 2199797"/>
              <a:gd name="connsiteX22" fmla="*/ 2284274 w 3782590"/>
              <a:gd name="connsiteY22" fmla="*/ 988832 h 2199797"/>
              <a:gd name="connsiteX23" fmla="*/ 2360816 w 3782590"/>
              <a:gd name="connsiteY23" fmla="*/ 1168086 h 2199797"/>
              <a:gd name="connsiteX24" fmla="*/ 2401314 w 3782590"/>
              <a:gd name="connsiteY24" fmla="*/ 1913056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59809 w 3782590"/>
              <a:gd name="connsiteY12" fmla="*/ 1987675 h 2199797"/>
              <a:gd name="connsiteX13" fmla="*/ 1070539 w 3782590"/>
              <a:gd name="connsiteY13" fmla="*/ 2080492 h 2199797"/>
              <a:gd name="connsiteX14" fmla="*/ 1199557 w 3782590"/>
              <a:gd name="connsiteY14" fmla="*/ 2152074 h 2199797"/>
              <a:gd name="connsiteX15" fmla="*/ 1334321 w 3782590"/>
              <a:gd name="connsiteY15" fmla="*/ 2150004 h 2199797"/>
              <a:gd name="connsiteX16" fmla="*/ 1545781 w 3782590"/>
              <a:gd name="connsiteY16" fmla="*/ 2162708 h 2199797"/>
              <a:gd name="connsiteX17" fmla="*/ 1722886 w 3782590"/>
              <a:gd name="connsiteY17" fmla="*/ 2177806 h 2199797"/>
              <a:gd name="connsiteX18" fmla="*/ 1922372 w 3782590"/>
              <a:gd name="connsiteY18" fmla="*/ 2170387 h 2199797"/>
              <a:gd name="connsiteX19" fmla="*/ 2107554 w 3782590"/>
              <a:gd name="connsiteY19" fmla="*/ 2177023 h 2199797"/>
              <a:gd name="connsiteX20" fmla="*/ 2216562 w 3782590"/>
              <a:gd name="connsiteY20" fmla="*/ 1962824 h 2199797"/>
              <a:gd name="connsiteX21" fmla="*/ 2249817 w 3782590"/>
              <a:gd name="connsiteY21" fmla="*/ 1476341 h 2199797"/>
              <a:gd name="connsiteX22" fmla="*/ 2284274 w 3782590"/>
              <a:gd name="connsiteY22" fmla="*/ 988832 h 2199797"/>
              <a:gd name="connsiteX23" fmla="*/ 2360816 w 3782590"/>
              <a:gd name="connsiteY23" fmla="*/ 1168086 h 2199797"/>
              <a:gd name="connsiteX24" fmla="*/ 2401314 w 3782590"/>
              <a:gd name="connsiteY24" fmla="*/ 1913056 h 2199797"/>
              <a:gd name="connsiteX25" fmla="*/ 2480353 w 3782590"/>
              <a:gd name="connsiteY25" fmla="*/ 2176942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2457"/>
              <a:gd name="connsiteX1" fmla="*/ 34487 w 3782590"/>
              <a:gd name="connsiteY1" fmla="*/ 480432 h 2192457"/>
              <a:gd name="connsiteX2" fmla="*/ 51843 w 3782590"/>
              <a:gd name="connsiteY2" fmla="*/ 4563 h 2192457"/>
              <a:gd name="connsiteX3" fmla="*/ 110630 w 3782590"/>
              <a:gd name="connsiteY3" fmla="*/ 296229 h 2192457"/>
              <a:gd name="connsiteX4" fmla="*/ 193229 w 3782590"/>
              <a:gd name="connsiteY4" fmla="*/ 1175380 h 2192457"/>
              <a:gd name="connsiteX5" fmla="*/ 301793 w 3782590"/>
              <a:gd name="connsiteY5" fmla="*/ 1650009 h 2192457"/>
              <a:gd name="connsiteX6" fmla="*/ 379022 w 3782590"/>
              <a:gd name="connsiteY6" fmla="*/ 1827344 h 2192457"/>
              <a:gd name="connsiteX7" fmla="*/ 554355 w 3782590"/>
              <a:gd name="connsiteY7" fmla="*/ 1549001 h 2192457"/>
              <a:gd name="connsiteX8" fmla="*/ 621126 w 3782590"/>
              <a:gd name="connsiteY8" fmla="*/ 1807811 h 2192457"/>
              <a:gd name="connsiteX9" fmla="*/ 677043 w 3782590"/>
              <a:gd name="connsiteY9" fmla="*/ 1597563 h 2192457"/>
              <a:gd name="connsiteX10" fmla="*/ 757596 w 3782590"/>
              <a:gd name="connsiteY10" fmla="*/ 700190 h 2192457"/>
              <a:gd name="connsiteX11" fmla="*/ 870392 w 3782590"/>
              <a:gd name="connsiteY11" fmla="*/ 1635743 h 2192457"/>
              <a:gd name="connsiteX12" fmla="*/ 959809 w 3782590"/>
              <a:gd name="connsiteY12" fmla="*/ 1987675 h 2192457"/>
              <a:gd name="connsiteX13" fmla="*/ 1070539 w 3782590"/>
              <a:gd name="connsiteY13" fmla="*/ 2080492 h 2192457"/>
              <a:gd name="connsiteX14" fmla="*/ 1199557 w 3782590"/>
              <a:gd name="connsiteY14" fmla="*/ 2152074 h 2192457"/>
              <a:gd name="connsiteX15" fmla="*/ 1334321 w 3782590"/>
              <a:gd name="connsiteY15" fmla="*/ 2150004 h 2192457"/>
              <a:gd name="connsiteX16" fmla="*/ 1545781 w 3782590"/>
              <a:gd name="connsiteY16" fmla="*/ 2162708 h 2192457"/>
              <a:gd name="connsiteX17" fmla="*/ 1722886 w 3782590"/>
              <a:gd name="connsiteY17" fmla="*/ 2177806 h 2192457"/>
              <a:gd name="connsiteX18" fmla="*/ 1922372 w 3782590"/>
              <a:gd name="connsiteY18" fmla="*/ 2170387 h 2192457"/>
              <a:gd name="connsiteX19" fmla="*/ 2107554 w 3782590"/>
              <a:gd name="connsiteY19" fmla="*/ 2177023 h 2192457"/>
              <a:gd name="connsiteX20" fmla="*/ 2216562 w 3782590"/>
              <a:gd name="connsiteY20" fmla="*/ 1962824 h 2192457"/>
              <a:gd name="connsiteX21" fmla="*/ 2249817 w 3782590"/>
              <a:gd name="connsiteY21" fmla="*/ 1476341 h 2192457"/>
              <a:gd name="connsiteX22" fmla="*/ 2284274 w 3782590"/>
              <a:gd name="connsiteY22" fmla="*/ 988832 h 2192457"/>
              <a:gd name="connsiteX23" fmla="*/ 2360816 w 3782590"/>
              <a:gd name="connsiteY23" fmla="*/ 1168086 h 2192457"/>
              <a:gd name="connsiteX24" fmla="*/ 2401314 w 3782590"/>
              <a:gd name="connsiteY24" fmla="*/ 1913056 h 2192457"/>
              <a:gd name="connsiteX25" fmla="*/ 2480353 w 3782590"/>
              <a:gd name="connsiteY25" fmla="*/ 2176942 h 2192457"/>
              <a:gd name="connsiteX26" fmla="*/ 2656223 w 3782590"/>
              <a:gd name="connsiteY26" fmla="*/ 2179771 h 2192457"/>
              <a:gd name="connsiteX27" fmla="*/ 2879990 w 3782590"/>
              <a:gd name="connsiteY27" fmla="*/ 2192457 h 2192457"/>
              <a:gd name="connsiteX28" fmla="*/ 3782590 w 3782590"/>
              <a:gd name="connsiteY28" fmla="*/ 2185314 h 2192457"/>
              <a:gd name="connsiteX0" fmla="*/ 0 w 3782590"/>
              <a:gd name="connsiteY0" fmla="*/ 1092321 h 2192457"/>
              <a:gd name="connsiteX1" fmla="*/ 34487 w 3782590"/>
              <a:gd name="connsiteY1" fmla="*/ 480432 h 2192457"/>
              <a:gd name="connsiteX2" fmla="*/ 51843 w 3782590"/>
              <a:gd name="connsiteY2" fmla="*/ 4563 h 2192457"/>
              <a:gd name="connsiteX3" fmla="*/ 110630 w 3782590"/>
              <a:gd name="connsiteY3" fmla="*/ 296229 h 2192457"/>
              <a:gd name="connsiteX4" fmla="*/ 193229 w 3782590"/>
              <a:gd name="connsiteY4" fmla="*/ 1175380 h 2192457"/>
              <a:gd name="connsiteX5" fmla="*/ 273073 w 3782590"/>
              <a:gd name="connsiteY5" fmla="*/ 1448056 h 2192457"/>
              <a:gd name="connsiteX6" fmla="*/ 379022 w 3782590"/>
              <a:gd name="connsiteY6" fmla="*/ 1827344 h 2192457"/>
              <a:gd name="connsiteX7" fmla="*/ 554355 w 3782590"/>
              <a:gd name="connsiteY7" fmla="*/ 1549001 h 2192457"/>
              <a:gd name="connsiteX8" fmla="*/ 621126 w 3782590"/>
              <a:gd name="connsiteY8" fmla="*/ 1807811 h 2192457"/>
              <a:gd name="connsiteX9" fmla="*/ 677043 w 3782590"/>
              <a:gd name="connsiteY9" fmla="*/ 1597563 h 2192457"/>
              <a:gd name="connsiteX10" fmla="*/ 757596 w 3782590"/>
              <a:gd name="connsiteY10" fmla="*/ 700190 h 2192457"/>
              <a:gd name="connsiteX11" fmla="*/ 870392 w 3782590"/>
              <a:gd name="connsiteY11" fmla="*/ 1635743 h 2192457"/>
              <a:gd name="connsiteX12" fmla="*/ 959809 w 3782590"/>
              <a:gd name="connsiteY12" fmla="*/ 1987675 h 2192457"/>
              <a:gd name="connsiteX13" fmla="*/ 1070539 w 3782590"/>
              <a:gd name="connsiteY13" fmla="*/ 2080492 h 2192457"/>
              <a:gd name="connsiteX14" fmla="*/ 1199557 w 3782590"/>
              <a:gd name="connsiteY14" fmla="*/ 2152074 h 2192457"/>
              <a:gd name="connsiteX15" fmla="*/ 1334321 w 3782590"/>
              <a:gd name="connsiteY15" fmla="*/ 2150004 h 2192457"/>
              <a:gd name="connsiteX16" fmla="*/ 1545781 w 3782590"/>
              <a:gd name="connsiteY16" fmla="*/ 2162708 h 2192457"/>
              <a:gd name="connsiteX17" fmla="*/ 1722886 w 3782590"/>
              <a:gd name="connsiteY17" fmla="*/ 2177806 h 2192457"/>
              <a:gd name="connsiteX18" fmla="*/ 1922372 w 3782590"/>
              <a:gd name="connsiteY18" fmla="*/ 2170387 h 2192457"/>
              <a:gd name="connsiteX19" fmla="*/ 2107554 w 3782590"/>
              <a:gd name="connsiteY19" fmla="*/ 2177023 h 2192457"/>
              <a:gd name="connsiteX20" fmla="*/ 2216562 w 3782590"/>
              <a:gd name="connsiteY20" fmla="*/ 1962824 h 2192457"/>
              <a:gd name="connsiteX21" fmla="*/ 2249817 w 3782590"/>
              <a:gd name="connsiteY21" fmla="*/ 1476341 h 2192457"/>
              <a:gd name="connsiteX22" fmla="*/ 2284274 w 3782590"/>
              <a:gd name="connsiteY22" fmla="*/ 988832 h 2192457"/>
              <a:gd name="connsiteX23" fmla="*/ 2360816 w 3782590"/>
              <a:gd name="connsiteY23" fmla="*/ 1168086 h 2192457"/>
              <a:gd name="connsiteX24" fmla="*/ 2401314 w 3782590"/>
              <a:gd name="connsiteY24" fmla="*/ 1913056 h 2192457"/>
              <a:gd name="connsiteX25" fmla="*/ 2480353 w 3782590"/>
              <a:gd name="connsiteY25" fmla="*/ 2176942 h 2192457"/>
              <a:gd name="connsiteX26" fmla="*/ 2656223 w 3782590"/>
              <a:gd name="connsiteY26" fmla="*/ 2179771 h 2192457"/>
              <a:gd name="connsiteX27" fmla="*/ 2879990 w 3782590"/>
              <a:gd name="connsiteY27" fmla="*/ 2192457 h 2192457"/>
              <a:gd name="connsiteX28" fmla="*/ 3782590 w 3782590"/>
              <a:gd name="connsiteY28" fmla="*/ 2185314 h 2192457"/>
              <a:gd name="connsiteX0" fmla="*/ 0 w 3782590"/>
              <a:gd name="connsiteY0" fmla="*/ 1097800 h 2197936"/>
              <a:gd name="connsiteX1" fmla="*/ 34487 w 3782590"/>
              <a:gd name="connsiteY1" fmla="*/ 485911 h 2197936"/>
              <a:gd name="connsiteX2" fmla="*/ 63331 w 3782590"/>
              <a:gd name="connsiteY2" fmla="*/ 4433 h 2197936"/>
              <a:gd name="connsiteX3" fmla="*/ 110630 w 3782590"/>
              <a:gd name="connsiteY3" fmla="*/ 301708 h 2197936"/>
              <a:gd name="connsiteX4" fmla="*/ 193229 w 3782590"/>
              <a:gd name="connsiteY4" fmla="*/ 1180859 h 2197936"/>
              <a:gd name="connsiteX5" fmla="*/ 273073 w 3782590"/>
              <a:gd name="connsiteY5" fmla="*/ 1453535 h 2197936"/>
              <a:gd name="connsiteX6" fmla="*/ 379022 w 3782590"/>
              <a:gd name="connsiteY6" fmla="*/ 1832823 h 2197936"/>
              <a:gd name="connsiteX7" fmla="*/ 554355 w 3782590"/>
              <a:gd name="connsiteY7" fmla="*/ 1554480 h 2197936"/>
              <a:gd name="connsiteX8" fmla="*/ 621126 w 3782590"/>
              <a:gd name="connsiteY8" fmla="*/ 1813290 h 2197936"/>
              <a:gd name="connsiteX9" fmla="*/ 677043 w 3782590"/>
              <a:gd name="connsiteY9" fmla="*/ 1603042 h 2197936"/>
              <a:gd name="connsiteX10" fmla="*/ 757596 w 3782590"/>
              <a:gd name="connsiteY10" fmla="*/ 705669 h 2197936"/>
              <a:gd name="connsiteX11" fmla="*/ 870392 w 3782590"/>
              <a:gd name="connsiteY11" fmla="*/ 1641222 h 2197936"/>
              <a:gd name="connsiteX12" fmla="*/ 959809 w 3782590"/>
              <a:gd name="connsiteY12" fmla="*/ 1993154 h 2197936"/>
              <a:gd name="connsiteX13" fmla="*/ 1070539 w 3782590"/>
              <a:gd name="connsiteY13" fmla="*/ 2085971 h 2197936"/>
              <a:gd name="connsiteX14" fmla="*/ 1199557 w 3782590"/>
              <a:gd name="connsiteY14" fmla="*/ 2157553 h 2197936"/>
              <a:gd name="connsiteX15" fmla="*/ 1334321 w 3782590"/>
              <a:gd name="connsiteY15" fmla="*/ 2155483 h 2197936"/>
              <a:gd name="connsiteX16" fmla="*/ 1545781 w 3782590"/>
              <a:gd name="connsiteY16" fmla="*/ 2168187 h 2197936"/>
              <a:gd name="connsiteX17" fmla="*/ 1722886 w 3782590"/>
              <a:gd name="connsiteY17" fmla="*/ 2183285 h 2197936"/>
              <a:gd name="connsiteX18" fmla="*/ 1922372 w 3782590"/>
              <a:gd name="connsiteY18" fmla="*/ 2175866 h 2197936"/>
              <a:gd name="connsiteX19" fmla="*/ 2107554 w 3782590"/>
              <a:gd name="connsiteY19" fmla="*/ 2182502 h 2197936"/>
              <a:gd name="connsiteX20" fmla="*/ 2216562 w 3782590"/>
              <a:gd name="connsiteY20" fmla="*/ 1968303 h 2197936"/>
              <a:gd name="connsiteX21" fmla="*/ 2249817 w 3782590"/>
              <a:gd name="connsiteY21" fmla="*/ 1481820 h 2197936"/>
              <a:gd name="connsiteX22" fmla="*/ 2284274 w 3782590"/>
              <a:gd name="connsiteY22" fmla="*/ 994311 h 2197936"/>
              <a:gd name="connsiteX23" fmla="*/ 2360816 w 3782590"/>
              <a:gd name="connsiteY23" fmla="*/ 1173565 h 2197936"/>
              <a:gd name="connsiteX24" fmla="*/ 2401314 w 3782590"/>
              <a:gd name="connsiteY24" fmla="*/ 1918535 h 2197936"/>
              <a:gd name="connsiteX25" fmla="*/ 2480353 w 3782590"/>
              <a:gd name="connsiteY25" fmla="*/ 2182421 h 2197936"/>
              <a:gd name="connsiteX26" fmla="*/ 2656223 w 3782590"/>
              <a:gd name="connsiteY26" fmla="*/ 2185250 h 2197936"/>
              <a:gd name="connsiteX27" fmla="*/ 2879990 w 3782590"/>
              <a:gd name="connsiteY27" fmla="*/ 2197936 h 2197936"/>
              <a:gd name="connsiteX28" fmla="*/ 3782590 w 3782590"/>
              <a:gd name="connsiteY28" fmla="*/ 2190793 h 2197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3782590" h="2197936">
                <a:moveTo>
                  <a:pt x="0" y="1097800"/>
                </a:moveTo>
                <a:cubicBezTo>
                  <a:pt x="21609" y="829394"/>
                  <a:pt x="23932" y="668139"/>
                  <a:pt x="34487" y="485911"/>
                </a:cubicBezTo>
                <a:cubicBezTo>
                  <a:pt x="45042" y="303683"/>
                  <a:pt x="50641" y="35133"/>
                  <a:pt x="63331" y="4433"/>
                </a:cubicBezTo>
                <a:cubicBezTo>
                  <a:pt x="76021" y="-26267"/>
                  <a:pt x="88980" y="105637"/>
                  <a:pt x="110630" y="301708"/>
                </a:cubicBezTo>
                <a:cubicBezTo>
                  <a:pt x="132280" y="497779"/>
                  <a:pt x="166155" y="988888"/>
                  <a:pt x="193229" y="1180859"/>
                </a:cubicBezTo>
                <a:cubicBezTo>
                  <a:pt x="220303" y="1372830"/>
                  <a:pt x="242108" y="1344874"/>
                  <a:pt x="273073" y="1453535"/>
                </a:cubicBezTo>
                <a:cubicBezTo>
                  <a:pt x="304038" y="1562196"/>
                  <a:pt x="332142" y="1815999"/>
                  <a:pt x="379022" y="1832823"/>
                </a:cubicBezTo>
                <a:cubicBezTo>
                  <a:pt x="425902" y="1849647"/>
                  <a:pt x="514004" y="1557735"/>
                  <a:pt x="554355" y="1554480"/>
                </a:cubicBezTo>
                <a:cubicBezTo>
                  <a:pt x="594706" y="1551225"/>
                  <a:pt x="600678" y="1805196"/>
                  <a:pt x="621126" y="1813290"/>
                </a:cubicBezTo>
                <a:cubicBezTo>
                  <a:pt x="641574" y="1821384"/>
                  <a:pt x="654298" y="1787645"/>
                  <a:pt x="677043" y="1603042"/>
                </a:cubicBezTo>
                <a:cubicBezTo>
                  <a:pt x="699788" y="1418439"/>
                  <a:pt x="725371" y="699306"/>
                  <a:pt x="757596" y="705669"/>
                </a:cubicBezTo>
                <a:cubicBezTo>
                  <a:pt x="789821" y="712032"/>
                  <a:pt x="836690" y="1426641"/>
                  <a:pt x="870392" y="1641222"/>
                </a:cubicBezTo>
                <a:cubicBezTo>
                  <a:pt x="904094" y="1855803"/>
                  <a:pt x="926451" y="1919029"/>
                  <a:pt x="959809" y="1993154"/>
                </a:cubicBezTo>
                <a:cubicBezTo>
                  <a:pt x="993167" y="2067279"/>
                  <a:pt x="1030581" y="2058571"/>
                  <a:pt x="1070539" y="2085971"/>
                </a:cubicBezTo>
                <a:cubicBezTo>
                  <a:pt x="1110497" y="2113371"/>
                  <a:pt x="1155593" y="2145968"/>
                  <a:pt x="1199557" y="2157553"/>
                </a:cubicBezTo>
                <a:cubicBezTo>
                  <a:pt x="1243521" y="2169138"/>
                  <a:pt x="1276617" y="2153711"/>
                  <a:pt x="1334321" y="2155483"/>
                </a:cubicBezTo>
                <a:cubicBezTo>
                  <a:pt x="1392025" y="2157255"/>
                  <a:pt x="1481020" y="2163553"/>
                  <a:pt x="1545781" y="2168187"/>
                </a:cubicBezTo>
                <a:cubicBezTo>
                  <a:pt x="1610542" y="2172821"/>
                  <a:pt x="1660121" y="2182005"/>
                  <a:pt x="1722886" y="2183285"/>
                </a:cubicBezTo>
                <a:cubicBezTo>
                  <a:pt x="1785651" y="2184565"/>
                  <a:pt x="1858261" y="2175997"/>
                  <a:pt x="1922372" y="2175866"/>
                </a:cubicBezTo>
                <a:cubicBezTo>
                  <a:pt x="1986483" y="2175736"/>
                  <a:pt x="2042247" y="2182502"/>
                  <a:pt x="2107554" y="2182502"/>
                </a:cubicBezTo>
                <a:cubicBezTo>
                  <a:pt x="2172861" y="2182502"/>
                  <a:pt x="2192852" y="2085083"/>
                  <a:pt x="2216562" y="1968303"/>
                </a:cubicBezTo>
                <a:cubicBezTo>
                  <a:pt x="2240273" y="1851523"/>
                  <a:pt x="2238532" y="1644152"/>
                  <a:pt x="2249817" y="1481820"/>
                </a:cubicBezTo>
                <a:cubicBezTo>
                  <a:pt x="2261102" y="1319488"/>
                  <a:pt x="2265774" y="1045687"/>
                  <a:pt x="2284274" y="994311"/>
                </a:cubicBezTo>
                <a:cubicBezTo>
                  <a:pt x="2302774" y="942935"/>
                  <a:pt x="2341309" y="1019528"/>
                  <a:pt x="2360816" y="1173565"/>
                </a:cubicBezTo>
                <a:cubicBezTo>
                  <a:pt x="2380323" y="1327602"/>
                  <a:pt x="2381391" y="1750392"/>
                  <a:pt x="2401314" y="1918535"/>
                </a:cubicBezTo>
                <a:cubicBezTo>
                  <a:pt x="2421237" y="2086678"/>
                  <a:pt x="2437868" y="2137969"/>
                  <a:pt x="2480353" y="2182421"/>
                </a:cubicBezTo>
                <a:cubicBezTo>
                  <a:pt x="2522838" y="2226873"/>
                  <a:pt x="2622654" y="2148749"/>
                  <a:pt x="2656223" y="2185250"/>
                </a:cubicBezTo>
                <a:cubicBezTo>
                  <a:pt x="2709896" y="2182483"/>
                  <a:pt x="2692262" y="2197012"/>
                  <a:pt x="2879990" y="2197936"/>
                </a:cubicBezTo>
                <a:lnTo>
                  <a:pt x="3782590" y="2190793"/>
                </a:lnTo>
              </a:path>
            </a:pathLst>
          </a:cu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32" name="Přímá spojnice 31"/>
          <p:cNvCxnSpPr/>
          <p:nvPr/>
        </p:nvCxnSpPr>
        <p:spPr>
          <a:xfrm>
            <a:off x="1483607" y="3349297"/>
            <a:ext cx="0" cy="2304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Přímá spojnice 32"/>
          <p:cNvCxnSpPr/>
          <p:nvPr/>
        </p:nvCxnSpPr>
        <p:spPr>
          <a:xfrm flipV="1">
            <a:off x="1465584" y="5638381"/>
            <a:ext cx="7442587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ovéPole 33"/>
          <p:cNvSpPr txBox="1"/>
          <p:nvPr/>
        </p:nvSpPr>
        <p:spPr>
          <a:xfrm>
            <a:off x="8477259" y="5697677"/>
            <a:ext cx="861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/>
              <a:t>0.5</a:t>
            </a:r>
            <a:endParaRPr lang="cs-CZ" sz="2400" dirty="0"/>
          </a:p>
        </p:txBody>
      </p:sp>
      <p:sp>
        <p:nvSpPr>
          <p:cNvPr id="35" name="TextovéPole 34"/>
          <p:cNvSpPr txBox="1"/>
          <p:nvPr/>
        </p:nvSpPr>
        <p:spPr>
          <a:xfrm>
            <a:off x="6993439" y="5697677"/>
            <a:ext cx="861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/>
              <a:t>0.4</a:t>
            </a:r>
            <a:endParaRPr lang="cs-CZ" sz="2400" dirty="0"/>
          </a:p>
        </p:txBody>
      </p:sp>
      <p:sp>
        <p:nvSpPr>
          <p:cNvPr id="36" name="TextovéPole 35"/>
          <p:cNvSpPr txBox="1"/>
          <p:nvPr/>
        </p:nvSpPr>
        <p:spPr>
          <a:xfrm>
            <a:off x="5509620" y="5697677"/>
            <a:ext cx="861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/>
              <a:t>0.3</a:t>
            </a:r>
            <a:endParaRPr lang="cs-CZ" sz="2400" dirty="0"/>
          </a:p>
        </p:txBody>
      </p:sp>
      <p:sp>
        <p:nvSpPr>
          <p:cNvPr id="37" name="TextovéPole 36"/>
          <p:cNvSpPr txBox="1"/>
          <p:nvPr/>
        </p:nvSpPr>
        <p:spPr>
          <a:xfrm>
            <a:off x="1058163" y="5697677"/>
            <a:ext cx="861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/>
              <a:t>0</a:t>
            </a:r>
            <a:endParaRPr lang="cs-CZ" sz="2400" dirty="0"/>
          </a:p>
        </p:txBody>
      </p:sp>
      <p:sp>
        <p:nvSpPr>
          <p:cNvPr id="38" name="TextovéPole 37"/>
          <p:cNvSpPr txBox="1"/>
          <p:nvPr/>
        </p:nvSpPr>
        <p:spPr>
          <a:xfrm>
            <a:off x="2541982" y="5697677"/>
            <a:ext cx="861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/>
              <a:t>0.1</a:t>
            </a:r>
            <a:endParaRPr lang="cs-CZ" sz="2400" dirty="0"/>
          </a:p>
        </p:txBody>
      </p:sp>
      <p:sp>
        <p:nvSpPr>
          <p:cNvPr id="39" name="TextovéPole 38"/>
          <p:cNvSpPr txBox="1"/>
          <p:nvPr/>
        </p:nvSpPr>
        <p:spPr>
          <a:xfrm>
            <a:off x="4025801" y="5697677"/>
            <a:ext cx="861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/>
              <a:t>0.2</a:t>
            </a:r>
            <a:endParaRPr lang="cs-CZ" sz="2400" dirty="0"/>
          </a:p>
        </p:txBody>
      </p:sp>
      <p:sp>
        <p:nvSpPr>
          <p:cNvPr id="40" name="TextovéPole 39"/>
          <p:cNvSpPr txBox="1"/>
          <p:nvPr/>
        </p:nvSpPr>
        <p:spPr>
          <a:xfrm>
            <a:off x="757762" y="5369449"/>
            <a:ext cx="861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/>
              <a:t>0</a:t>
            </a:r>
            <a:endParaRPr lang="cs-CZ" sz="2400" dirty="0"/>
          </a:p>
        </p:txBody>
      </p:sp>
      <p:sp>
        <p:nvSpPr>
          <p:cNvPr id="41" name="TextovéPole 40"/>
          <p:cNvSpPr txBox="1"/>
          <p:nvPr/>
        </p:nvSpPr>
        <p:spPr>
          <a:xfrm>
            <a:off x="757762" y="4705434"/>
            <a:ext cx="861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/>
              <a:t>0,04</a:t>
            </a:r>
            <a:endParaRPr lang="cs-CZ" sz="2400" dirty="0"/>
          </a:p>
        </p:txBody>
      </p:sp>
      <p:sp>
        <p:nvSpPr>
          <p:cNvPr id="42" name="TextovéPole 41"/>
          <p:cNvSpPr txBox="1"/>
          <p:nvPr/>
        </p:nvSpPr>
        <p:spPr>
          <a:xfrm>
            <a:off x="757762" y="3974744"/>
            <a:ext cx="861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/>
              <a:t>0,08</a:t>
            </a:r>
            <a:endParaRPr lang="cs-CZ" sz="2400" dirty="0"/>
          </a:p>
        </p:txBody>
      </p:sp>
      <p:sp>
        <p:nvSpPr>
          <p:cNvPr id="43" name="TextovéPole 42"/>
          <p:cNvSpPr txBox="1"/>
          <p:nvPr/>
        </p:nvSpPr>
        <p:spPr>
          <a:xfrm>
            <a:off x="757762" y="3244054"/>
            <a:ext cx="861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/>
              <a:t>0,12</a:t>
            </a:r>
            <a:endParaRPr lang="cs-CZ" sz="2400" dirty="0"/>
          </a:p>
        </p:txBody>
      </p:sp>
      <p:cxnSp>
        <p:nvCxnSpPr>
          <p:cNvPr id="44" name="Přímá spojnice 43"/>
          <p:cNvCxnSpPr/>
          <p:nvPr/>
        </p:nvCxnSpPr>
        <p:spPr>
          <a:xfrm>
            <a:off x="1493679" y="557978"/>
            <a:ext cx="0" cy="2304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Přímá spojnice 44"/>
          <p:cNvCxnSpPr/>
          <p:nvPr/>
        </p:nvCxnSpPr>
        <p:spPr>
          <a:xfrm flipV="1">
            <a:off x="1475656" y="2847062"/>
            <a:ext cx="7442587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ovéPole 45"/>
          <p:cNvSpPr txBox="1"/>
          <p:nvPr/>
        </p:nvSpPr>
        <p:spPr>
          <a:xfrm>
            <a:off x="755576" y="2602067"/>
            <a:ext cx="861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/>
              <a:t>0</a:t>
            </a:r>
            <a:endParaRPr lang="cs-CZ" sz="2400" dirty="0"/>
          </a:p>
        </p:txBody>
      </p:sp>
      <p:sp>
        <p:nvSpPr>
          <p:cNvPr id="47" name="TextovéPole 46"/>
          <p:cNvSpPr txBox="1"/>
          <p:nvPr/>
        </p:nvSpPr>
        <p:spPr>
          <a:xfrm>
            <a:off x="755576" y="1735312"/>
            <a:ext cx="861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/>
              <a:t>0,0</a:t>
            </a:r>
            <a:endParaRPr lang="cs-CZ" sz="2400" dirty="0"/>
          </a:p>
        </p:txBody>
      </p:sp>
      <p:sp>
        <p:nvSpPr>
          <p:cNvPr id="49" name="TextovéPole 48"/>
          <p:cNvSpPr txBox="1"/>
          <p:nvPr/>
        </p:nvSpPr>
        <p:spPr>
          <a:xfrm>
            <a:off x="755576" y="879103"/>
            <a:ext cx="861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/>
              <a:t>0,2</a:t>
            </a:r>
            <a:endParaRPr lang="cs-CZ" sz="2400" dirty="0"/>
          </a:p>
        </p:txBody>
      </p:sp>
      <p:sp>
        <p:nvSpPr>
          <p:cNvPr id="50" name="TextovéPole 13"/>
          <p:cNvSpPr txBox="1">
            <a:spLocks noChangeArrowheads="1"/>
          </p:cNvSpPr>
          <p:nvPr/>
        </p:nvSpPr>
        <p:spPr bwMode="auto">
          <a:xfrm rot="16200000">
            <a:off x="-644381" y="4140815"/>
            <a:ext cx="268783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 smtClean="0"/>
              <a:t>Spektrum SBP (</a:t>
            </a:r>
            <a:r>
              <a:rPr lang="cs-CZ" altLang="cs-CZ" sz="2000" dirty="0" err="1" smtClean="0"/>
              <a:t>n.u</a:t>
            </a:r>
            <a:r>
              <a:rPr lang="cs-CZ" altLang="cs-CZ" sz="2000" dirty="0" smtClean="0"/>
              <a:t>.)</a:t>
            </a:r>
            <a:endParaRPr lang="cs-CZ" altLang="cs-CZ" sz="2000" dirty="0"/>
          </a:p>
        </p:txBody>
      </p:sp>
      <p:sp>
        <p:nvSpPr>
          <p:cNvPr id="51" name="TextovéPole 13"/>
          <p:cNvSpPr txBox="1">
            <a:spLocks noChangeArrowheads="1"/>
          </p:cNvSpPr>
          <p:nvPr/>
        </p:nvSpPr>
        <p:spPr bwMode="auto">
          <a:xfrm rot="16200000">
            <a:off x="-676319" y="1404511"/>
            <a:ext cx="268783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 smtClean="0"/>
              <a:t>Spektrum RR (</a:t>
            </a:r>
            <a:r>
              <a:rPr lang="cs-CZ" altLang="cs-CZ" sz="2000" dirty="0" err="1" smtClean="0"/>
              <a:t>n.u</a:t>
            </a:r>
            <a:r>
              <a:rPr lang="cs-CZ" altLang="cs-CZ" sz="2000" dirty="0" smtClean="0"/>
              <a:t>.)</a:t>
            </a:r>
            <a:endParaRPr lang="cs-CZ" altLang="cs-CZ" sz="2000" dirty="0"/>
          </a:p>
        </p:txBody>
      </p:sp>
      <p:sp>
        <p:nvSpPr>
          <p:cNvPr id="3" name="TextovéPole 2"/>
          <p:cNvSpPr txBox="1"/>
          <p:nvPr/>
        </p:nvSpPr>
        <p:spPr>
          <a:xfrm>
            <a:off x="5098533" y="1248916"/>
            <a:ext cx="29164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/>
              <a:t>Zdroj variability: dýchání</a:t>
            </a:r>
            <a:endParaRPr lang="cs-CZ" sz="2000" b="1" dirty="0"/>
          </a:p>
        </p:txBody>
      </p:sp>
      <p:sp>
        <p:nvSpPr>
          <p:cNvPr id="48" name="TextovéPole 47"/>
          <p:cNvSpPr txBox="1"/>
          <p:nvPr/>
        </p:nvSpPr>
        <p:spPr>
          <a:xfrm>
            <a:off x="2267744" y="1196752"/>
            <a:ext cx="16422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/>
              <a:t>Zdroj </a:t>
            </a:r>
            <a:r>
              <a:rPr lang="cs-CZ" sz="2000" b="1" dirty="0"/>
              <a:t>variability </a:t>
            </a:r>
            <a:r>
              <a:rPr lang="cs-CZ" sz="2000" b="1" dirty="0" smtClean="0"/>
              <a:t>:</a:t>
            </a:r>
            <a:endParaRPr lang="cs-CZ" sz="2000" b="1" dirty="0"/>
          </a:p>
        </p:txBody>
      </p:sp>
    </p:spTree>
    <p:extLst>
      <p:ext uri="{BB962C8B-B14F-4D97-AF65-F5344CB8AC3E}">
        <p14:creationId xmlns:p14="http://schemas.microsoft.com/office/powerpoint/2010/main" val="3770244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  <p:bldP spid="21" grpId="0"/>
      <p:bldP spid="22" grpId="0"/>
      <p:bldP spid="23" grpId="0"/>
      <p:bldP spid="24" grpId="0" animBg="1"/>
      <p:bldP spid="27" grpId="0"/>
      <p:bldP spid="3" grpId="0"/>
      <p:bldP spid="4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611560" y="404664"/>
            <a:ext cx="8280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smtClean="0"/>
              <a:t>Časová řada (signál) oběhového parametru</a:t>
            </a:r>
            <a:endParaRPr lang="cs-CZ" sz="3200" b="1" dirty="0"/>
          </a:p>
        </p:txBody>
      </p:sp>
      <p:sp>
        <p:nvSpPr>
          <p:cNvPr id="5" name="TextovéPole 4"/>
          <p:cNvSpPr txBox="1"/>
          <p:nvPr/>
        </p:nvSpPr>
        <p:spPr>
          <a:xfrm>
            <a:off x="323279" y="1124744"/>
            <a:ext cx="849719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Tep po tepu (např. 5 min dlouhý záznam)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 smtClean="0"/>
              <a:t>RR interval:                  805, 820, 815, 817, 822, 816,….. </a:t>
            </a:r>
            <a:r>
              <a:rPr lang="cs-CZ" sz="2400" dirty="0" err="1" smtClean="0"/>
              <a:t>ms</a:t>
            </a:r>
            <a:endParaRPr lang="cs-CZ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 smtClean="0"/>
              <a:t>Okamžitá srdeční frekvence:       70, 73, 68, 65, 67, 71,….. </a:t>
            </a:r>
            <a:r>
              <a:rPr lang="cs-CZ" sz="2400" dirty="0" err="1" smtClean="0"/>
              <a:t>bpm</a:t>
            </a:r>
            <a:endParaRPr lang="cs-CZ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 smtClean="0"/>
              <a:t>Systolický tlak:              115, 117, 120, 116, 121, 119,….. </a:t>
            </a:r>
            <a:r>
              <a:rPr lang="cs-CZ" sz="2400" dirty="0" err="1" smtClean="0"/>
              <a:t>mmHg</a:t>
            </a:r>
            <a:endParaRPr lang="cs-CZ" sz="2400" dirty="0" smtClean="0"/>
          </a:p>
          <a:p>
            <a:endParaRPr lang="cs-CZ" sz="2400" dirty="0" smtClean="0"/>
          </a:p>
        </p:txBody>
      </p:sp>
      <p:grpSp>
        <p:nvGrpSpPr>
          <p:cNvPr id="7" name="Skupina 6"/>
          <p:cNvGrpSpPr>
            <a:grpSpLocks noChangeAspect="1"/>
          </p:cNvGrpSpPr>
          <p:nvPr/>
        </p:nvGrpSpPr>
        <p:grpSpPr>
          <a:xfrm>
            <a:off x="1691680" y="2780928"/>
            <a:ext cx="5915994" cy="1448960"/>
            <a:chOff x="-1799926" y="1018403"/>
            <a:chExt cx="8367547" cy="5538338"/>
          </a:xfrm>
        </p:grpSpPr>
        <p:pic>
          <p:nvPicPr>
            <p:cNvPr id="8" name="Obrázek 7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99" r="7742"/>
            <a:stretch/>
          </p:blipFill>
          <p:spPr>
            <a:xfrm>
              <a:off x="-1628509" y="3315873"/>
              <a:ext cx="8134435" cy="2524453"/>
            </a:xfrm>
            <a:prstGeom prst="rect">
              <a:avLst/>
            </a:prstGeom>
          </p:spPr>
        </p:pic>
        <p:pic>
          <p:nvPicPr>
            <p:cNvPr id="9" name="Obrázek 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25" r="7781" b="3792"/>
            <a:stretch/>
          </p:blipFill>
          <p:spPr>
            <a:xfrm>
              <a:off x="-1640789" y="1018403"/>
              <a:ext cx="8146714" cy="2428728"/>
            </a:xfrm>
            <a:prstGeom prst="rect">
              <a:avLst/>
            </a:prstGeom>
          </p:spPr>
        </p:pic>
        <p:sp>
          <p:nvSpPr>
            <p:cNvPr id="10" name="Obdélník 9"/>
            <p:cNvSpPr/>
            <p:nvPr/>
          </p:nvSpPr>
          <p:spPr>
            <a:xfrm>
              <a:off x="-1799926" y="3254501"/>
              <a:ext cx="759386" cy="2448403"/>
            </a:xfrm>
            <a:prstGeom prst="rect">
              <a:avLst/>
            </a:prstGeom>
          </p:spPr>
          <p:txBody>
            <a:bodyPr vert="vert270" wrap="none">
              <a:spAutoFit/>
            </a:bodyPr>
            <a:lstStyle/>
            <a:p>
              <a:pPr algn="ctr">
                <a:lnSpc>
                  <a:spcPts val="1100"/>
                </a:lnSpc>
              </a:pPr>
              <a:r>
                <a:rPr lang="cs-CZ" sz="1400" b="1" dirty="0" smtClean="0">
                  <a:cs typeface="Times New Roman" panose="02020603050405020304" pitchFamily="18" charset="0"/>
                </a:rPr>
                <a:t>STK</a:t>
              </a:r>
              <a:endParaRPr lang="en-US" sz="1400" b="1" dirty="0" smtClean="0">
                <a:cs typeface="Times New Roman" panose="02020603050405020304" pitchFamily="18" charset="0"/>
              </a:endParaRPr>
            </a:p>
            <a:p>
              <a:pPr algn="ctr">
                <a:lnSpc>
                  <a:spcPts val="1100"/>
                </a:lnSpc>
              </a:pPr>
              <a:r>
                <a:rPr lang="en-US" sz="1400" b="1" dirty="0" smtClean="0">
                  <a:cs typeface="Times New Roman" panose="02020603050405020304" pitchFamily="18" charset="0"/>
                </a:rPr>
                <a:t> </a:t>
              </a:r>
              <a:r>
                <a:rPr lang="en-US" sz="1200" dirty="0" smtClean="0">
                  <a:cs typeface="Times New Roman" panose="02020603050405020304" pitchFamily="18" charset="0"/>
                </a:rPr>
                <a:t>[mmHg]</a:t>
              </a:r>
              <a:endParaRPr lang="cs-CZ" sz="1200" dirty="0"/>
            </a:p>
          </p:txBody>
        </p:sp>
        <p:sp>
          <p:nvSpPr>
            <p:cNvPr id="11" name="Obdélník 10"/>
            <p:cNvSpPr/>
            <p:nvPr/>
          </p:nvSpPr>
          <p:spPr>
            <a:xfrm>
              <a:off x="-1784286" y="1546845"/>
              <a:ext cx="759386" cy="1535462"/>
            </a:xfrm>
            <a:prstGeom prst="rect">
              <a:avLst/>
            </a:prstGeom>
          </p:spPr>
          <p:txBody>
            <a:bodyPr vert="vert270" wrap="none">
              <a:spAutoFit/>
            </a:bodyPr>
            <a:lstStyle/>
            <a:p>
              <a:pPr algn="ctr">
                <a:lnSpc>
                  <a:spcPts val="1100"/>
                </a:lnSpc>
              </a:pPr>
              <a:r>
                <a:rPr lang="cs-CZ" sz="1400" b="1" dirty="0" smtClean="0">
                  <a:cs typeface="Times New Roman" panose="02020603050405020304" pitchFamily="18" charset="0"/>
                </a:rPr>
                <a:t>RR</a:t>
              </a:r>
              <a:r>
                <a:rPr lang="en-US" sz="1400" b="1" dirty="0" smtClean="0">
                  <a:cs typeface="Times New Roman" panose="02020603050405020304" pitchFamily="18" charset="0"/>
                </a:rPr>
                <a:t> </a:t>
              </a:r>
            </a:p>
            <a:p>
              <a:pPr algn="ctr">
                <a:lnSpc>
                  <a:spcPts val="1100"/>
                </a:lnSpc>
              </a:pPr>
              <a:r>
                <a:rPr lang="en-US" sz="1200" dirty="0" smtClean="0">
                  <a:cs typeface="Times New Roman" panose="02020603050405020304" pitchFamily="18" charset="0"/>
                </a:rPr>
                <a:t>[</a:t>
              </a:r>
              <a:r>
                <a:rPr lang="en-US" sz="1200" dirty="0" err="1" smtClean="0">
                  <a:cs typeface="Times New Roman" panose="02020603050405020304" pitchFamily="18" charset="0"/>
                </a:rPr>
                <a:t>ms</a:t>
              </a:r>
              <a:r>
                <a:rPr lang="en-US" sz="1200" dirty="0" smtClean="0">
                  <a:cs typeface="Times New Roman" panose="02020603050405020304" pitchFamily="18" charset="0"/>
                </a:rPr>
                <a:t>]</a:t>
              </a:r>
              <a:endParaRPr lang="cs-CZ" sz="1200" dirty="0"/>
            </a:p>
          </p:txBody>
        </p:sp>
        <p:sp>
          <p:nvSpPr>
            <p:cNvPr id="12" name="Obdélník 11"/>
            <p:cNvSpPr/>
            <p:nvPr/>
          </p:nvSpPr>
          <p:spPr>
            <a:xfrm>
              <a:off x="-1281811" y="2515935"/>
              <a:ext cx="683762" cy="9821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 smtClean="0">
                  <a:cs typeface="Times New Roman" panose="02020603050405020304" pitchFamily="18" charset="0"/>
                </a:rPr>
                <a:t>700</a:t>
              </a:r>
              <a:endParaRPr lang="cs-CZ" sz="1200" dirty="0"/>
            </a:p>
          </p:txBody>
        </p:sp>
        <p:sp>
          <p:nvSpPr>
            <p:cNvPr id="13" name="Obdélník 12"/>
            <p:cNvSpPr/>
            <p:nvPr/>
          </p:nvSpPr>
          <p:spPr>
            <a:xfrm>
              <a:off x="-1281811" y="1776175"/>
              <a:ext cx="683762" cy="9821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 smtClean="0">
                  <a:cs typeface="Times New Roman" panose="02020603050405020304" pitchFamily="18" charset="0"/>
                </a:rPr>
                <a:t>800</a:t>
              </a:r>
              <a:endParaRPr lang="cs-CZ" sz="1200" dirty="0"/>
            </a:p>
          </p:txBody>
        </p:sp>
        <p:sp>
          <p:nvSpPr>
            <p:cNvPr id="14" name="Obdélník 13"/>
            <p:cNvSpPr/>
            <p:nvPr/>
          </p:nvSpPr>
          <p:spPr>
            <a:xfrm>
              <a:off x="-1281811" y="1030544"/>
              <a:ext cx="683762" cy="9821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 smtClean="0">
                  <a:cs typeface="Times New Roman" panose="02020603050405020304" pitchFamily="18" charset="0"/>
                </a:rPr>
                <a:t>900</a:t>
              </a:r>
              <a:endParaRPr lang="cs-CZ" sz="1200" dirty="0"/>
            </a:p>
          </p:txBody>
        </p:sp>
        <p:sp>
          <p:nvSpPr>
            <p:cNvPr id="15" name="Obdélník 14"/>
            <p:cNvSpPr/>
            <p:nvPr/>
          </p:nvSpPr>
          <p:spPr>
            <a:xfrm>
              <a:off x="-1269911" y="4556442"/>
              <a:ext cx="683762" cy="9821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 smtClean="0">
                  <a:cs typeface="Times New Roman" panose="02020603050405020304" pitchFamily="18" charset="0"/>
                </a:rPr>
                <a:t>110</a:t>
              </a:r>
              <a:endParaRPr lang="cs-CZ" sz="1200" dirty="0"/>
            </a:p>
          </p:txBody>
        </p:sp>
        <p:sp>
          <p:nvSpPr>
            <p:cNvPr id="16" name="Obdélník 15"/>
            <p:cNvSpPr/>
            <p:nvPr/>
          </p:nvSpPr>
          <p:spPr>
            <a:xfrm>
              <a:off x="-1274564" y="3757816"/>
              <a:ext cx="683762" cy="9821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 smtClean="0">
                  <a:cs typeface="Times New Roman" panose="02020603050405020304" pitchFamily="18" charset="0"/>
                </a:rPr>
                <a:t>120</a:t>
              </a:r>
              <a:endParaRPr lang="cs-CZ" sz="1200" dirty="0"/>
            </a:p>
          </p:txBody>
        </p:sp>
        <p:sp>
          <p:nvSpPr>
            <p:cNvPr id="17" name="Obdélník 16"/>
            <p:cNvSpPr/>
            <p:nvPr/>
          </p:nvSpPr>
          <p:spPr>
            <a:xfrm>
              <a:off x="-1269911" y="3008603"/>
              <a:ext cx="683762" cy="9821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 smtClean="0">
                  <a:cs typeface="Times New Roman" panose="02020603050405020304" pitchFamily="18" charset="0"/>
                </a:rPr>
                <a:t>130</a:t>
              </a:r>
              <a:endParaRPr lang="cs-CZ" sz="1200" dirty="0"/>
            </a:p>
          </p:txBody>
        </p:sp>
        <p:sp>
          <p:nvSpPr>
            <p:cNvPr id="18" name="Obdélník 17"/>
            <p:cNvSpPr/>
            <p:nvPr/>
          </p:nvSpPr>
          <p:spPr>
            <a:xfrm>
              <a:off x="155334" y="5465432"/>
              <a:ext cx="558908" cy="69066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b="1" dirty="0" smtClean="0">
                  <a:cs typeface="Times New Roman" panose="02020603050405020304" pitchFamily="18" charset="0"/>
                </a:rPr>
                <a:t>20</a:t>
              </a:r>
              <a:endParaRPr lang="cs-CZ" sz="1400" dirty="0"/>
            </a:p>
          </p:txBody>
        </p:sp>
        <p:sp>
          <p:nvSpPr>
            <p:cNvPr id="19" name="Obdélník 18"/>
            <p:cNvSpPr/>
            <p:nvPr/>
          </p:nvSpPr>
          <p:spPr>
            <a:xfrm>
              <a:off x="1259633" y="5465432"/>
              <a:ext cx="558907" cy="69066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b="1" dirty="0" smtClean="0">
                  <a:cs typeface="Times New Roman" panose="02020603050405020304" pitchFamily="18" charset="0"/>
                </a:rPr>
                <a:t>40</a:t>
              </a:r>
              <a:endParaRPr lang="cs-CZ" sz="1400" dirty="0"/>
            </a:p>
          </p:txBody>
        </p:sp>
        <p:sp>
          <p:nvSpPr>
            <p:cNvPr id="20" name="Obdélník 19"/>
            <p:cNvSpPr/>
            <p:nvPr/>
          </p:nvSpPr>
          <p:spPr>
            <a:xfrm>
              <a:off x="2374951" y="5465432"/>
              <a:ext cx="558907" cy="69066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b="1" dirty="0" smtClean="0">
                  <a:cs typeface="Times New Roman" panose="02020603050405020304" pitchFamily="18" charset="0"/>
                </a:rPr>
                <a:t>60</a:t>
              </a:r>
              <a:endParaRPr lang="cs-CZ" sz="1400" dirty="0"/>
            </a:p>
          </p:txBody>
        </p:sp>
        <p:sp>
          <p:nvSpPr>
            <p:cNvPr id="21" name="Obdélník 20"/>
            <p:cNvSpPr/>
            <p:nvPr/>
          </p:nvSpPr>
          <p:spPr>
            <a:xfrm>
              <a:off x="3479579" y="5465432"/>
              <a:ext cx="558907" cy="69066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b="1" dirty="0" smtClean="0">
                  <a:cs typeface="Times New Roman" panose="02020603050405020304" pitchFamily="18" charset="0"/>
                </a:rPr>
                <a:t>80</a:t>
              </a:r>
              <a:endParaRPr lang="cs-CZ" sz="1400" dirty="0"/>
            </a:p>
          </p:txBody>
        </p:sp>
        <p:sp>
          <p:nvSpPr>
            <p:cNvPr id="22" name="Obdélník 21"/>
            <p:cNvSpPr/>
            <p:nvPr/>
          </p:nvSpPr>
          <p:spPr>
            <a:xfrm>
              <a:off x="4512626" y="5465428"/>
              <a:ext cx="697904" cy="69066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b="1" dirty="0" smtClean="0">
                  <a:cs typeface="Times New Roman" panose="02020603050405020304" pitchFamily="18" charset="0"/>
                </a:rPr>
                <a:t>100</a:t>
              </a:r>
              <a:endParaRPr lang="cs-CZ" sz="1400" dirty="0"/>
            </a:p>
          </p:txBody>
        </p:sp>
        <p:sp>
          <p:nvSpPr>
            <p:cNvPr id="23" name="Obdélník 22"/>
            <p:cNvSpPr/>
            <p:nvPr/>
          </p:nvSpPr>
          <p:spPr>
            <a:xfrm>
              <a:off x="5638728" y="5465432"/>
              <a:ext cx="928893" cy="109130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b="1" dirty="0" smtClean="0">
                  <a:cs typeface="Times New Roman" panose="02020603050405020304" pitchFamily="18" charset="0"/>
                </a:rPr>
                <a:t>120 s</a:t>
              </a:r>
              <a:endParaRPr lang="cs-CZ" sz="1400" dirty="0"/>
            </a:p>
          </p:txBody>
        </p:sp>
      </p:grpSp>
      <p:sp>
        <p:nvSpPr>
          <p:cNvPr id="24" name="Obdélník 23"/>
          <p:cNvSpPr/>
          <p:nvPr/>
        </p:nvSpPr>
        <p:spPr>
          <a:xfrm>
            <a:off x="3053026" y="5305260"/>
            <a:ext cx="153760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000" b="1" dirty="0" smtClean="0">
                <a:cs typeface="Times New Roman" panose="02020603050405020304" pitchFamily="18" charset="0"/>
              </a:rPr>
              <a:t>RR interval</a:t>
            </a:r>
            <a:endParaRPr lang="cs-CZ" sz="2000" dirty="0"/>
          </a:p>
        </p:txBody>
      </p:sp>
      <p:grpSp>
        <p:nvGrpSpPr>
          <p:cNvPr id="25" name="Skupina 24"/>
          <p:cNvGrpSpPr/>
          <p:nvPr/>
        </p:nvGrpSpPr>
        <p:grpSpPr>
          <a:xfrm>
            <a:off x="2531454" y="4349095"/>
            <a:ext cx="4852618" cy="910127"/>
            <a:chOff x="3816260" y="2362713"/>
            <a:chExt cx="4852618" cy="910127"/>
          </a:xfrm>
        </p:grpSpPr>
        <p:sp>
          <p:nvSpPr>
            <p:cNvPr id="26" name="Ovál 25"/>
            <p:cNvSpPr/>
            <p:nvPr/>
          </p:nvSpPr>
          <p:spPr>
            <a:xfrm>
              <a:off x="4642649" y="2432313"/>
              <a:ext cx="108000" cy="108000"/>
            </a:xfrm>
            <a:prstGeom prst="ellipse">
              <a:avLst/>
            </a:prstGeom>
            <a:solidFill>
              <a:srgbClr val="CC00FF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7" name="Ovál 26"/>
            <p:cNvSpPr/>
            <p:nvPr/>
          </p:nvSpPr>
          <p:spPr>
            <a:xfrm>
              <a:off x="5334843" y="2432312"/>
              <a:ext cx="108000" cy="108000"/>
            </a:xfrm>
            <a:prstGeom prst="ellipse">
              <a:avLst/>
            </a:prstGeom>
            <a:solidFill>
              <a:srgbClr val="CC00FF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8" name="Ovál 27"/>
            <p:cNvSpPr/>
            <p:nvPr/>
          </p:nvSpPr>
          <p:spPr>
            <a:xfrm>
              <a:off x="6188911" y="2451391"/>
              <a:ext cx="108000" cy="108000"/>
            </a:xfrm>
            <a:prstGeom prst="ellipse">
              <a:avLst/>
            </a:prstGeom>
            <a:solidFill>
              <a:srgbClr val="CC00FF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9" name="Ovál 28"/>
            <p:cNvSpPr/>
            <p:nvPr/>
          </p:nvSpPr>
          <p:spPr>
            <a:xfrm>
              <a:off x="7246616" y="2451391"/>
              <a:ext cx="108000" cy="108000"/>
            </a:xfrm>
            <a:prstGeom prst="ellipse">
              <a:avLst/>
            </a:prstGeom>
            <a:solidFill>
              <a:srgbClr val="CC00FF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0" name="Ovál 29"/>
            <p:cNvSpPr/>
            <p:nvPr/>
          </p:nvSpPr>
          <p:spPr>
            <a:xfrm>
              <a:off x="8461135" y="2471801"/>
              <a:ext cx="108000" cy="108000"/>
            </a:xfrm>
            <a:prstGeom prst="ellipse">
              <a:avLst/>
            </a:prstGeom>
            <a:solidFill>
              <a:srgbClr val="CC00FF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cxnSp>
          <p:nvCxnSpPr>
            <p:cNvPr id="31" name="Přímá spojnice se šipkou 30"/>
            <p:cNvCxnSpPr/>
            <p:nvPr/>
          </p:nvCxnSpPr>
          <p:spPr>
            <a:xfrm>
              <a:off x="4684283" y="3272840"/>
              <a:ext cx="705985" cy="0"/>
            </a:xfrm>
            <a:prstGeom prst="straightConnector1">
              <a:avLst/>
            </a:prstGeom>
            <a:ln w="57150">
              <a:solidFill>
                <a:srgbClr val="CC00FF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Obdélník 31"/>
            <p:cNvSpPr/>
            <p:nvPr/>
          </p:nvSpPr>
          <p:spPr>
            <a:xfrm>
              <a:off x="4705854" y="2362713"/>
              <a:ext cx="32893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sz="2000" b="1" dirty="0">
                  <a:solidFill>
                    <a:srgbClr val="9933FF"/>
                  </a:solidFill>
                  <a:cs typeface="Times New Roman" panose="02020603050405020304" pitchFamily="18" charset="0"/>
                </a:rPr>
                <a:t>R</a:t>
              </a:r>
              <a:endParaRPr lang="cs-CZ" sz="2000" dirty="0">
                <a:solidFill>
                  <a:srgbClr val="9933FF"/>
                </a:solidFill>
              </a:endParaRPr>
            </a:p>
          </p:txBody>
        </p:sp>
        <p:grpSp>
          <p:nvGrpSpPr>
            <p:cNvPr id="33" name="Skupina 32"/>
            <p:cNvGrpSpPr/>
            <p:nvPr/>
          </p:nvGrpSpPr>
          <p:grpSpPr>
            <a:xfrm>
              <a:off x="3816260" y="2536900"/>
              <a:ext cx="4852618" cy="652432"/>
              <a:chOff x="3724407" y="2368516"/>
              <a:chExt cx="4852618" cy="652432"/>
            </a:xfrm>
          </p:grpSpPr>
          <p:grpSp>
            <p:nvGrpSpPr>
              <p:cNvPr id="34" name="Skupina 33"/>
              <p:cNvGrpSpPr/>
              <p:nvPr/>
            </p:nvGrpSpPr>
            <p:grpSpPr>
              <a:xfrm>
                <a:off x="4417587" y="2368516"/>
                <a:ext cx="4159438" cy="652432"/>
                <a:chOff x="2411760" y="1124744"/>
                <a:chExt cx="6150917" cy="928613"/>
              </a:xfrm>
            </p:grpSpPr>
            <p:grpSp>
              <p:nvGrpSpPr>
                <p:cNvPr id="36" name="Skupina 35"/>
                <p:cNvGrpSpPr/>
                <p:nvPr/>
              </p:nvGrpSpPr>
              <p:grpSpPr>
                <a:xfrm>
                  <a:off x="2411760" y="1124744"/>
                  <a:ext cx="1027119" cy="853256"/>
                  <a:chOff x="762000" y="1658417"/>
                  <a:chExt cx="1793768" cy="930782"/>
                </a:xfrm>
              </p:grpSpPr>
              <p:cxnSp>
                <p:nvCxnSpPr>
                  <p:cNvPr id="75" name="Přímá spojnice 74"/>
                  <p:cNvCxnSpPr/>
                  <p:nvPr/>
                </p:nvCxnSpPr>
                <p:spPr>
                  <a:xfrm>
                    <a:off x="971550" y="2437656"/>
                    <a:ext cx="144000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6" name="Přímá spojnice 75"/>
                  <p:cNvCxnSpPr/>
                  <p:nvPr/>
                </p:nvCxnSpPr>
                <p:spPr>
                  <a:xfrm>
                    <a:off x="1106025" y="2432348"/>
                    <a:ext cx="48791" cy="14067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77" name="Volný tvar 76"/>
                  <p:cNvSpPr/>
                  <p:nvPr/>
                </p:nvSpPr>
                <p:spPr>
                  <a:xfrm>
                    <a:off x="762000" y="2354404"/>
                    <a:ext cx="209550" cy="103046"/>
                  </a:xfrm>
                  <a:custGeom>
                    <a:avLst/>
                    <a:gdLst>
                      <a:gd name="connsiteX0" fmla="*/ 0 w 209550"/>
                      <a:gd name="connsiteY0" fmla="*/ 171461 h 171461"/>
                      <a:gd name="connsiteX1" fmla="*/ 104775 w 209550"/>
                      <a:gd name="connsiteY1" fmla="*/ 11 h 171461"/>
                      <a:gd name="connsiteX2" fmla="*/ 209550 w 209550"/>
                      <a:gd name="connsiteY2" fmla="*/ 161936 h 171461"/>
                      <a:gd name="connsiteX3" fmla="*/ 209550 w 209550"/>
                      <a:gd name="connsiteY3" fmla="*/ 161936 h 1714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9550" h="171461">
                        <a:moveTo>
                          <a:pt x="0" y="171461"/>
                        </a:moveTo>
                        <a:cubicBezTo>
                          <a:pt x="34925" y="86530"/>
                          <a:pt x="69850" y="1599"/>
                          <a:pt x="104775" y="11"/>
                        </a:cubicBezTo>
                        <a:cubicBezTo>
                          <a:pt x="139700" y="-1577"/>
                          <a:pt x="209550" y="161936"/>
                          <a:pt x="209550" y="161936"/>
                        </a:cubicBezTo>
                        <a:lnTo>
                          <a:pt x="209550" y="161936"/>
                        </a:lnTo>
                      </a:path>
                    </a:pathLst>
                  </a:custGeom>
                  <a:noFill/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78" name="Volný tvar 77"/>
                  <p:cNvSpPr/>
                  <p:nvPr/>
                </p:nvSpPr>
                <p:spPr>
                  <a:xfrm>
                    <a:off x="1605957" y="2208559"/>
                    <a:ext cx="446846" cy="267941"/>
                  </a:xfrm>
                  <a:custGeom>
                    <a:avLst/>
                    <a:gdLst>
                      <a:gd name="connsiteX0" fmla="*/ 0 w 209550"/>
                      <a:gd name="connsiteY0" fmla="*/ 171461 h 171461"/>
                      <a:gd name="connsiteX1" fmla="*/ 104775 w 209550"/>
                      <a:gd name="connsiteY1" fmla="*/ 11 h 171461"/>
                      <a:gd name="connsiteX2" fmla="*/ 209550 w 209550"/>
                      <a:gd name="connsiteY2" fmla="*/ 161936 h 171461"/>
                      <a:gd name="connsiteX3" fmla="*/ 209550 w 209550"/>
                      <a:gd name="connsiteY3" fmla="*/ 161936 h 171461"/>
                      <a:gd name="connsiteX0" fmla="*/ 0 w 209550"/>
                      <a:gd name="connsiteY0" fmla="*/ 168954 h 168954"/>
                      <a:gd name="connsiteX1" fmla="*/ 134591 w 209550"/>
                      <a:gd name="connsiteY1" fmla="*/ 14 h 168954"/>
                      <a:gd name="connsiteX2" fmla="*/ 209550 w 209550"/>
                      <a:gd name="connsiteY2" fmla="*/ 159429 h 168954"/>
                      <a:gd name="connsiteX3" fmla="*/ 209550 w 209550"/>
                      <a:gd name="connsiteY3" fmla="*/ 159429 h 168954"/>
                      <a:gd name="connsiteX0" fmla="*/ 0 w 209550"/>
                      <a:gd name="connsiteY0" fmla="*/ 168954 h 168954"/>
                      <a:gd name="connsiteX1" fmla="*/ 113544 w 209550"/>
                      <a:gd name="connsiteY1" fmla="*/ 14 h 168954"/>
                      <a:gd name="connsiteX2" fmla="*/ 209550 w 209550"/>
                      <a:gd name="connsiteY2" fmla="*/ 159429 h 168954"/>
                      <a:gd name="connsiteX3" fmla="*/ 209550 w 209550"/>
                      <a:gd name="connsiteY3" fmla="*/ 159429 h 168954"/>
                      <a:gd name="connsiteX0" fmla="*/ 0 w 209550"/>
                      <a:gd name="connsiteY0" fmla="*/ 168954 h 168954"/>
                      <a:gd name="connsiteX1" fmla="*/ 120560 w 209550"/>
                      <a:gd name="connsiteY1" fmla="*/ 14 h 168954"/>
                      <a:gd name="connsiteX2" fmla="*/ 209550 w 209550"/>
                      <a:gd name="connsiteY2" fmla="*/ 159429 h 168954"/>
                      <a:gd name="connsiteX3" fmla="*/ 209550 w 209550"/>
                      <a:gd name="connsiteY3" fmla="*/ 159429 h 1689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9550" h="168954">
                        <a:moveTo>
                          <a:pt x="0" y="168954"/>
                        </a:moveTo>
                        <a:cubicBezTo>
                          <a:pt x="34925" y="84023"/>
                          <a:pt x="85635" y="1602"/>
                          <a:pt x="120560" y="14"/>
                        </a:cubicBezTo>
                        <a:cubicBezTo>
                          <a:pt x="155485" y="-1574"/>
                          <a:pt x="194718" y="132860"/>
                          <a:pt x="209550" y="159429"/>
                        </a:cubicBezTo>
                        <a:lnTo>
                          <a:pt x="209550" y="159429"/>
                        </a:lnTo>
                      </a:path>
                    </a:pathLst>
                  </a:custGeom>
                  <a:noFill/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cxnSp>
                <p:nvCxnSpPr>
                  <p:cNvPr id="79" name="Přímá spojnice 78"/>
                  <p:cNvCxnSpPr/>
                  <p:nvPr/>
                </p:nvCxnSpPr>
                <p:spPr>
                  <a:xfrm flipV="1">
                    <a:off x="1154816" y="1658417"/>
                    <a:ext cx="86734" cy="914601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0" name="Přímá spojnice 79"/>
                  <p:cNvCxnSpPr/>
                  <p:nvPr/>
                </p:nvCxnSpPr>
                <p:spPr>
                  <a:xfrm>
                    <a:off x="1241550" y="1658417"/>
                    <a:ext cx="38100" cy="930782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1" name="Přímá spojnice 80"/>
                  <p:cNvCxnSpPr/>
                  <p:nvPr/>
                </p:nvCxnSpPr>
                <p:spPr>
                  <a:xfrm>
                    <a:off x="1331730" y="2451398"/>
                    <a:ext cx="288000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2" name="Přímá spojnice 81"/>
                  <p:cNvCxnSpPr/>
                  <p:nvPr/>
                </p:nvCxnSpPr>
                <p:spPr>
                  <a:xfrm flipV="1">
                    <a:off x="1279650" y="2440849"/>
                    <a:ext cx="58455" cy="14835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3" name="Přímá spojnice 82"/>
                  <p:cNvCxnSpPr/>
                  <p:nvPr/>
                </p:nvCxnSpPr>
                <p:spPr>
                  <a:xfrm flipV="1">
                    <a:off x="2052803" y="2460923"/>
                    <a:ext cx="502965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7" name="Skupina 36"/>
                <p:cNvGrpSpPr/>
                <p:nvPr/>
              </p:nvGrpSpPr>
              <p:grpSpPr>
                <a:xfrm>
                  <a:off x="3444673" y="1146516"/>
                  <a:ext cx="1243882" cy="853256"/>
                  <a:chOff x="762000" y="1658417"/>
                  <a:chExt cx="2172325" cy="930782"/>
                </a:xfrm>
              </p:grpSpPr>
              <p:cxnSp>
                <p:nvCxnSpPr>
                  <p:cNvPr id="66" name="Přímá spojnice 65"/>
                  <p:cNvCxnSpPr/>
                  <p:nvPr/>
                </p:nvCxnSpPr>
                <p:spPr>
                  <a:xfrm>
                    <a:off x="971550" y="2437656"/>
                    <a:ext cx="144000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7" name="Přímá spojnice 66"/>
                  <p:cNvCxnSpPr/>
                  <p:nvPr/>
                </p:nvCxnSpPr>
                <p:spPr>
                  <a:xfrm>
                    <a:off x="1106025" y="2432348"/>
                    <a:ext cx="48791" cy="14067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68" name="Volný tvar 67"/>
                  <p:cNvSpPr/>
                  <p:nvPr/>
                </p:nvSpPr>
                <p:spPr>
                  <a:xfrm>
                    <a:off x="762000" y="2342529"/>
                    <a:ext cx="209550" cy="114921"/>
                  </a:xfrm>
                  <a:custGeom>
                    <a:avLst/>
                    <a:gdLst>
                      <a:gd name="connsiteX0" fmla="*/ 0 w 209550"/>
                      <a:gd name="connsiteY0" fmla="*/ 171461 h 171461"/>
                      <a:gd name="connsiteX1" fmla="*/ 104775 w 209550"/>
                      <a:gd name="connsiteY1" fmla="*/ 11 h 171461"/>
                      <a:gd name="connsiteX2" fmla="*/ 209550 w 209550"/>
                      <a:gd name="connsiteY2" fmla="*/ 161936 h 171461"/>
                      <a:gd name="connsiteX3" fmla="*/ 209550 w 209550"/>
                      <a:gd name="connsiteY3" fmla="*/ 161936 h 1714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9550" h="171461">
                        <a:moveTo>
                          <a:pt x="0" y="171461"/>
                        </a:moveTo>
                        <a:cubicBezTo>
                          <a:pt x="34925" y="86530"/>
                          <a:pt x="69850" y="1599"/>
                          <a:pt x="104775" y="11"/>
                        </a:cubicBezTo>
                        <a:cubicBezTo>
                          <a:pt x="139700" y="-1577"/>
                          <a:pt x="209550" y="161936"/>
                          <a:pt x="209550" y="161936"/>
                        </a:cubicBezTo>
                        <a:lnTo>
                          <a:pt x="209550" y="161936"/>
                        </a:lnTo>
                      </a:path>
                    </a:pathLst>
                  </a:custGeom>
                  <a:noFill/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69" name="Volný tvar 68"/>
                  <p:cNvSpPr/>
                  <p:nvPr/>
                </p:nvSpPr>
                <p:spPr>
                  <a:xfrm>
                    <a:off x="1605955" y="2184809"/>
                    <a:ext cx="517774" cy="291691"/>
                  </a:xfrm>
                  <a:custGeom>
                    <a:avLst/>
                    <a:gdLst>
                      <a:gd name="connsiteX0" fmla="*/ 0 w 209550"/>
                      <a:gd name="connsiteY0" fmla="*/ 171461 h 171461"/>
                      <a:gd name="connsiteX1" fmla="*/ 104775 w 209550"/>
                      <a:gd name="connsiteY1" fmla="*/ 11 h 171461"/>
                      <a:gd name="connsiteX2" fmla="*/ 209550 w 209550"/>
                      <a:gd name="connsiteY2" fmla="*/ 161936 h 171461"/>
                      <a:gd name="connsiteX3" fmla="*/ 209550 w 209550"/>
                      <a:gd name="connsiteY3" fmla="*/ 161936 h 171461"/>
                      <a:gd name="connsiteX0" fmla="*/ 0 w 209550"/>
                      <a:gd name="connsiteY0" fmla="*/ 168954 h 168954"/>
                      <a:gd name="connsiteX1" fmla="*/ 134591 w 209550"/>
                      <a:gd name="connsiteY1" fmla="*/ 14 h 168954"/>
                      <a:gd name="connsiteX2" fmla="*/ 209550 w 209550"/>
                      <a:gd name="connsiteY2" fmla="*/ 159429 h 168954"/>
                      <a:gd name="connsiteX3" fmla="*/ 209550 w 209550"/>
                      <a:gd name="connsiteY3" fmla="*/ 159429 h 168954"/>
                      <a:gd name="connsiteX0" fmla="*/ 0 w 209550"/>
                      <a:gd name="connsiteY0" fmla="*/ 168954 h 168954"/>
                      <a:gd name="connsiteX1" fmla="*/ 113544 w 209550"/>
                      <a:gd name="connsiteY1" fmla="*/ 14 h 168954"/>
                      <a:gd name="connsiteX2" fmla="*/ 209550 w 209550"/>
                      <a:gd name="connsiteY2" fmla="*/ 159429 h 168954"/>
                      <a:gd name="connsiteX3" fmla="*/ 209550 w 209550"/>
                      <a:gd name="connsiteY3" fmla="*/ 159429 h 168954"/>
                      <a:gd name="connsiteX0" fmla="*/ 0 w 209550"/>
                      <a:gd name="connsiteY0" fmla="*/ 168954 h 168954"/>
                      <a:gd name="connsiteX1" fmla="*/ 120560 w 209550"/>
                      <a:gd name="connsiteY1" fmla="*/ 14 h 168954"/>
                      <a:gd name="connsiteX2" fmla="*/ 209550 w 209550"/>
                      <a:gd name="connsiteY2" fmla="*/ 159429 h 168954"/>
                      <a:gd name="connsiteX3" fmla="*/ 209550 w 209550"/>
                      <a:gd name="connsiteY3" fmla="*/ 159429 h 1689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9550" h="168954">
                        <a:moveTo>
                          <a:pt x="0" y="168954"/>
                        </a:moveTo>
                        <a:cubicBezTo>
                          <a:pt x="34925" y="84023"/>
                          <a:pt x="85635" y="1602"/>
                          <a:pt x="120560" y="14"/>
                        </a:cubicBezTo>
                        <a:cubicBezTo>
                          <a:pt x="155485" y="-1574"/>
                          <a:pt x="194718" y="132860"/>
                          <a:pt x="209550" y="159429"/>
                        </a:cubicBezTo>
                        <a:lnTo>
                          <a:pt x="209550" y="159429"/>
                        </a:lnTo>
                      </a:path>
                    </a:pathLst>
                  </a:custGeom>
                  <a:noFill/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cxnSp>
                <p:nvCxnSpPr>
                  <p:cNvPr id="70" name="Přímá spojnice 69"/>
                  <p:cNvCxnSpPr/>
                  <p:nvPr/>
                </p:nvCxnSpPr>
                <p:spPr>
                  <a:xfrm flipV="1">
                    <a:off x="1154816" y="1658417"/>
                    <a:ext cx="86734" cy="914601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1" name="Přímá spojnice 70"/>
                  <p:cNvCxnSpPr/>
                  <p:nvPr/>
                </p:nvCxnSpPr>
                <p:spPr>
                  <a:xfrm>
                    <a:off x="1241550" y="1658417"/>
                    <a:ext cx="38100" cy="930782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2" name="Přímá spojnice 71"/>
                  <p:cNvCxnSpPr/>
                  <p:nvPr/>
                </p:nvCxnSpPr>
                <p:spPr>
                  <a:xfrm>
                    <a:off x="1331730" y="2451398"/>
                    <a:ext cx="288000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3" name="Přímá spojnice 72"/>
                  <p:cNvCxnSpPr/>
                  <p:nvPr/>
                </p:nvCxnSpPr>
                <p:spPr>
                  <a:xfrm flipV="1">
                    <a:off x="1279650" y="2440849"/>
                    <a:ext cx="58455" cy="14835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4" name="Přímá spojnice 73"/>
                  <p:cNvCxnSpPr/>
                  <p:nvPr/>
                </p:nvCxnSpPr>
                <p:spPr>
                  <a:xfrm>
                    <a:off x="2117006" y="2460923"/>
                    <a:ext cx="817319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8" name="Skupina 37"/>
                <p:cNvGrpSpPr/>
                <p:nvPr/>
              </p:nvGrpSpPr>
              <p:grpSpPr>
                <a:xfrm>
                  <a:off x="4705950" y="1157402"/>
                  <a:ext cx="1567882" cy="853256"/>
                  <a:chOff x="762000" y="1658417"/>
                  <a:chExt cx="2738161" cy="930782"/>
                </a:xfrm>
              </p:grpSpPr>
              <p:cxnSp>
                <p:nvCxnSpPr>
                  <p:cNvPr id="57" name="Přímá spojnice 56"/>
                  <p:cNvCxnSpPr/>
                  <p:nvPr/>
                </p:nvCxnSpPr>
                <p:spPr>
                  <a:xfrm>
                    <a:off x="971550" y="2437656"/>
                    <a:ext cx="144000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8" name="Přímá spojnice 57"/>
                  <p:cNvCxnSpPr/>
                  <p:nvPr/>
                </p:nvCxnSpPr>
                <p:spPr>
                  <a:xfrm>
                    <a:off x="1106025" y="2432348"/>
                    <a:ext cx="48791" cy="14067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9" name="Volný tvar 58"/>
                  <p:cNvSpPr/>
                  <p:nvPr/>
                </p:nvSpPr>
                <p:spPr>
                  <a:xfrm>
                    <a:off x="762000" y="2352429"/>
                    <a:ext cx="209550" cy="105021"/>
                  </a:xfrm>
                  <a:custGeom>
                    <a:avLst/>
                    <a:gdLst>
                      <a:gd name="connsiteX0" fmla="*/ 0 w 209550"/>
                      <a:gd name="connsiteY0" fmla="*/ 171461 h 171461"/>
                      <a:gd name="connsiteX1" fmla="*/ 104775 w 209550"/>
                      <a:gd name="connsiteY1" fmla="*/ 11 h 171461"/>
                      <a:gd name="connsiteX2" fmla="*/ 209550 w 209550"/>
                      <a:gd name="connsiteY2" fmla="*/ 161936 h 171461"/>
                      <a:gd name="connsiteX3" fmla="*/ 209550 w 209550"/>
                      <a:gd name="connsiteY3" fmla="*/ 161936 h 1714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9550" h="171461">
                        <a:moveTo>
                          <a:pt x="0" y="171461"/>
                        </a:moveTo>
                        <a:cubicBezTo>
                          <a:pt x="34925" y="86530"/>
                          <a:pt x="69850" y="1599"/>
                          <a:pt x="104775" y="11"/>
                        </a:cubicBezTo>
                        <a:cubicBezTo>
                          <a:pt x="139700" y="-1577"/>
                          <a:pt x="209550" y="161936"/>
                          <a:pt x="209550" y="161936"/>
                        </a:cubicBezTo>
                        <a:lnTo>
                          <a:pt x="209550" y="161936"/>
                        </a:lnTo>
                      </a:path>
                    </a:pathLst>
                  </a:custGeom>
                  <a:noFill/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60" name="Volný tvar 59"/>
                  <p:cNvSpPr/>
                  <p:nvPr/>
                </p:nvSpPr>
                <p:spPr>
                  <a:xfrm>
                    <a:off x="1605955" y="2184809"/>
                    <a:ext cx="590181" cy="291691"/>
                  </a:xfrm>
                  <a:custGeom>
                    <a:avLst/>
                    <a:gdLst>
                      <a:gd name="connsiteX0" fmla="*/ 0 w 209550"/>
                      <a:gd name="connsiteY0" fmla="*/ 171461 h 171461"/>
                      <a:gd name="connsiteX1" fmla="*/ 104775 w 209550"/>
                      <a:gd name="connsiteY1" fmla="*/ 11 h 171461"/>
                      <a:gd name="connsiteX2" fmla="*/ 209550 w 209550"/>
                      <a:gd name="connsiteY2" fmla="*/ 161936 h 171461"/>
                      <a:gd name="connsiteX3" fmla="*/ 209550 w 209550"/>
                      <a:gd name="connsiteY3" fmla="*/ 161936 h 171461"/>
                      <a:gd name="connsiteX0" fmla="*/ 0 w 209550"/>
                      <a:gd name="connsiteY0" fmla="*/ 168954 h 168954"/>
                      <a:gd name="connsiteX1" fmla="*/ 134591 w 209550"/>
                      <a:gd name="connsiteY1" fmla="*/ 14 h 168954"/>
                      <a:gd name="connsiteX2" fmla="*/ 209550 w 209550"/>
                      <a:gd name="connsiteY2" fmla="*/ 159429 h 168954"/>
                      <a:gd name="connsiteX3" fmla="*/ 209550 w 209550"/>
                      <a:gd name="connsiteY3" fmla="*/ 159429 h 168954"/>
                      <a:gd name="connsiteX0" fmla="*/ 0 w 209550"/>
                      <a:gd name="connsiteY0" fmla="*/ 168954 h 168954"/>
                      <a:gd name="connsiteX1" fmla="*/ 113544 w 209550"/>
                      <a:gd name="connsiteY1" fmla="*/ 14 h 168954"/>
                      <a:gd name="connsiteX2" fmla="*/ 209550 w 209550"/>
                      <a:gd name="connsiteY2" fmla="*/ 159429 h 168954"/>
                      <a:gd name="connsiteX3" fmla="*/ 209550 w 209550"/>
                      <a:gd name="connsiteY3" fmla="*/ 159429 h 168954"/>
                      <a:gd name="connsiteX0" fmla="*/ 0 w 209550"/>
                      <a:gd name="connsiteY0" fmla="*/ 168954 h 168954"/>
                      <a:gd name="connsiteX1" fmla="*/ 120560 w 209550"/>
                      <a:gd name="connsiteY1" fmla="*/ 14 h 168954"/>
                      <a:gd name="connsiteX2" fmla="*/ 209550 w 209550"/>
                      <a:gd name="connsiteY2" fmla="*/ 159429 h 168954"/>
                      <a:gd name="connsiteX3" fmla="*/ 209550 w 209550"/>
                      <a:gd name="connsiteY3" fmla="*/ 159429 h 1689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9550" h="168954">
                        <a:moveTo>
                          <a:pt x="0" y="168954"/>
                        </a:moveTo>
                        <a:cubicBezTo>
                          <a:pt x="34925" y="84023"/>
                          <a:pt x="85635" y="1602"/>
                          <a:pt x="120560" y="14"/>
                        </a:cubicBezTo>
                        <a:cubicBezTo>
                          <a:pt x="155485" y="-1574"/>
                          <a:pt x="194718" y="132860"/>
                          <a:pt x="209550" y="159429"/>
                        </a:cubicBezTo>
                        <a:lnTo>
                          <a:pt x="209550" y="159429"/>
                        </a:lnTo>
                      </a:path>
                    </a:pathLst>
                  </a:custGeom>
                  <a:noFill/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cxnSp>
                <p:nvCxnSpPr>
                  <p:cNvPr id="61" name="Přímá spojnice 60"/>
                  <p:cNvCxnSpPr/>
                  <p:nvPr/>
                </p:nvCxnSpPr>
                <p:spPr>
                  <a:xfrm flipV="1">
                    <a:off x="1154816" y="1658417"/>
                    <a:ext cx="86734" cy="914601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2" name="Přímá spojnice 61"/>
                  <p:cNvCxnSpPr/>
                  <p:nvPr/>
                </p:nvCxnSpPr>
                <p:spPr>
                  <a:xfrm>
                    <a:off x="1241550" y="1658417"/>
                    <a:ext cx="38100" cy="930782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3" name="Přímá spojnice 62"/>
                  <p:cNvCxnSpPr/>
                  <p:nvPr/>
                </p:nvCxnSpPr>
                <p:spPr>
                  <a:xfrm>
                    <a:off x="1331730" y="2451398"/>
                    <a:ext cx="288000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4" name="Přímá spojnice 63"/>
                  <p:cNvCxnSpPr/>
                  <p:nvPr/>
                </p:nvCxnSpPr>
                <p:spPr>
                  <a:xfrm flipV="1">
                    <a:off x="1279650" y="2440849"/>
                    <a:ext cx="58455" cy="14835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5" name="Přímá spojnice 64"/>
                  <p:cNvCxnSpPr>
                    <a:stCxn id="60" idx="2"/>
                  </p:cNvCxnSpPr>
                  <p:nvPr/>
                </p:nvCxnSpPr>
                <p:spPr>
                  <a:xfrm>
                    <a:off x="2196136" y="2460056"/>
                    <a:ext cx="1304025" cy="867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9" name="Skupina 38"/>
                <p:cNvGrpSpPr/>
                <p:nvPr/>
              </p:nvGrpSpPr>
              <p:grpSpPr>
                <a:xfrm>
                  <a:off x="6272187" y="1177363"/>
                  <a:ext cx="1799350" cy="853256"/>
                  <a:chOff x="762000" y="1658417"/>
                  <a:chExt cx="3142400" cy="930782"/>
                </a:xfrm>
              </p:grpSpPr>
              <p:cxnSp>
                <p:nvCxnSpPr>
                  <p:cNvPr id="48" name="Přímá spojnice 47"/>
                  <p:cNvCxnSpPr/>
                  <p:nvPr/>
                </p:nvCxnSpPr>
                <p:spPr>
                  <a:xfrm>
                    <a:off x="971550" y="2437656"/>
                    <a:ext cx="144000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9" name="Přímá spojnice 48"/>
                  <p:cNvCxnSpPr/>
                  <p:nvPr/>
                </p:nvCxnSpPr>
                <p:spPr>
                  <a:xfrm>
                    <a:off x="1106025" y="2432348"/>
                    <a:ext cx="48791" cy="14067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0" name="Volný tvar 49"/>
                  <p:cNvSpPr/>
                  <p:nvPr/>
                </p:nvSpPr>
                <p:spPr>
                  <a:xfrm>
                    <a:off x="762000" y="2348527"/>
                    <a:ext cx="209550" cy="108923"/>
                  </a:xfrm>
                  <a:custGeom>
                    <a:avLst/>
                    <a:gdLst>
                      <a:gd name="connsiteX0" fmla="*/ 0 w 209550"/>
                      <a:gd name="connsiteY0" fmla="*/ 171461 h 171461"/>
                      <a:gd name="connsiteX1" fmla="*/ 104775 w 209550"/>
                      <a:gd name="connsiteY1" fmla="*/ 11 h 171461"/>
                      <a:gd name="connsiteX2" fmla="*/ 209550 w 209550"/>
                      <a:gd name="connsiteY2" fmla="*/ 161936 h 171461"/>
                      <a:gd name="connsiteX3" fmla="*/ 209550 w 209550"/>
                      <a:gd name="connsiteY3" fmla="*/ 161936 h 1714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9550" h="171461">
                        <a:moveTo>
                          <a:pt x="0" y="171461"/>
                        </a:moveTo>
                        <a:cubicBezTo>
                          <a:pt x="34925" y="86530"/>
                          <a:pt x="69850" y="1599"/>
                          <a:pt x="104775" y="11"/>
                        </a:cubicBezTo>
                        <a:cubicBezTo>
                          <a:pt x="139700" y="-1577"/>
                          <a:pt x="209550" y="161936"/>
                          <a:pt x="209550" y="161936"/>
                        </a:cubicBezTo>
                        <a:lnTo>
                          <a:pt x="209550" y="161936"/>
                        </a:lnTo>
                      </a:path>
                    </a:pathLst>
                  </a:custGeom>
                  <a:noFill/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51" name="Volný tvar 50"/>
                  <p:cNvSpPr/>
                  <p:nvPr/>
                </p:nvSpPr>
                <p:spPr>
                  <a:xfrm>
                    <a:off x="1605955" y="2184809"/>
                    <a:ext cx="747265" cy="291691"/>
                  </a:xfrm>
                  <a:custGeom>
                    <a:avLst/>
                    <a:gdLst>
                      <a:gd name="connsiteX0" fmla="*/ 0 w 209550"/>
                      <a:gd name="connsiteY0" fmla="*/ 171461 h 171461"/>
                      <a:gd name="connsiteX1" fmla="*/ 104775 w 209550"/>
                      <a:gd name="connsiteY1" fmla="*/ 11 h 171461"/>
                      <a:gd name="connsiteX2" fmla="*/ 209550 w 209550"/>
                      <a:gd name="connsiteY2" fmla="*/ 161936 h 171461"/>
                      <a:gd name="connsiteX3" fmla="*/ 209550 w 209550"/>
                      <a:gd name="connsiteY3" fmla="*/ 161936 h 171461"/>
                      <a:gd name="connsiteX0" fmla="*/ 0 w 209550"/>
                      <a:gd name="connsiteY0" fmla="*/ 168954 h 168954"/>
                      <a:gd name="connsiteX1" fmla="*/ 134591 w 209550"/>
                      <a:gd name="connsiteY1" fmla="*/ 14 h 168954"/>
                      <a:gd name="connsiteX2" fmla="*/ 209550 w 209550"/>
                      <a:gd name="connsiteY2" fmla="*/ 159429 h 168954"/>
                      <a:gd name="connsiteX3" fmla="*/ 209550 w 209550"/>
                      <a:gd name="connsiteY3" fmla="*/ 159429 h 168954"/>
                      <a:gd name="connsiteX0" fmla="*/ 0 w 209550"/>
                      <a:gd name="connsiteY0" fmla="*/ 168954 h 168954"/>
                      <a:gd name="connsiteX1" fmla="*/ 113544 w 209550"/>
                      <a:gd name="connsiteY1" fmla="*/ 14 h 168954"/>
                      <a:gd name="connsiteX2" fmla="*/ 209550 w 209550"/>
                      <a:gd name="connsiteY2" fmla="*/ 159429 h 168954"/>
                      <a:gd name="connsiteX3" fmla="*/ 209550 w 209550"/>
                      <a:gd name="connsiteY3" fmla="*/ 159429 h 168954"/>
                      <a:gd name="connsiteX0" fmla="*/ 0 w 209550"/>
                      <a:gd name="connsiteY0" fmla="*/ 168954 h 168954"/>
                      <a:gd name="connsiteX1" fmla="*/ 120560 w 209550"/>
                      <a:gd name="connsiteY1" fmla="*/ 14 h 168954"/>
                      <a:gd name="connsiteX2" fmla="*/ 209550 w 209550"/>
                      <a:gd name="connsiteY2" fmla="*/ 159429 h 168954"/>
                      <a:gd name="connsiteX3" fmla="*/ 209550 w 209550"/>
                      <a:gd name="connsiteY3" fmla="*/ 159429 h 1689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9550" h="168954">
                        <a:moveTo>
                          <a:pt x="0" y="168954"/>
                        </a:moveTo>
                        <a:cubicBezTo>
                          <a:pt x="34925" y="84023"/>
                          <a:pt x="85635" y="1602"/>
                          <a:pt x="120560" y="14"/>
                        </a:cubicBezTo>
                        <a:cubicBezTo>
                          <a:pt x="155485" y="-1574"/>
                          <a:pt x="194718" y="132860"/>
                          <a:pt x="209550" y="159429"/>
                        </a:cubicBezTo>
                        <a:lnTo>
                          <a:pt x="209550" y="159429"/>
                        </a:lnTo>
                      </a:path>
                    </a:pathLst>
                  </a:custGeom>
                  <a:noFill/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cxnSp>
                <p:nvCxnSpPr>
                  <p:cNvPr id="52" name="Přímá spojnice 51"/>
                  <p:cNvCxnSpPr/>
                  <p:nvPr/>
                </p:nvCxnSpPr>
                <p:spPr>
                  <a:xfrm flipV="1">
                    <a:off x="1154816" y="1658417"/>
                    <a:ext cx="86734" cy="914601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3" name="Přímá spojnice 52"/>
                  <p:cNvCxnSpPr/>
                  <p:nvPr/>
                </p:nvCxnSpPr>
                <p:spPr>
                  <a:xfrm>
                    <a:off x="1241550" y="1658417"/>
                    <a:ext cx="38100" cy="930782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4" name="Přímá spojnice 53"/>
                  <p:cNvCxnSpPr/>
                  <p:nvPr/>
                </p:nvCxnSpPr>
                <p:spPr>
                  <a:xfrm>
                    <a:off x="1331730" y="2451398"/>
                    <a:ext cx="288000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5" name="Přímá spojnice 54"/>
                  <p:cNvCxnSpPr/>
                  <p:nvPr/>
                </p:nvCxnSpPr>
                <p:spPr>
                  <a:xfrm flipV="1">
                    <a:off x="1279650" y="2440849"/>
                    <a:ext cx="58455" cy="14835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" name="Přímá spojnice 55"/>
                  <p:cNvCxnSpPr>
                    <a:stCxn id="51" idx="2"/>
                    <a:endCxn id="43" idx="0"/>
                  </p:cNvCxnSpPr>
                  <p:nvPr/>
                </p:nvCxnSpPr>
                <p:spPr>
                  <a:xfrm>
                    <a:off x="2353220" y="2460056"/>
                    <a:ext cx="1551179" cy="22198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40" name="Skupina 39"/>
                <p:cNvGrpSpPr/>
                <p:nvPr/>
              </p:nvGrpSpPr>
              <p:grpSpPr>
                <a:xfrm>
                  <a:off x="8071537" y="1200101"/>
                  <a:ext cx="491140" cy="853256"/>
                  <a:chOff x="762000" y="1658417"/>
                  <a:chExt cx="857730" cy="930782"/>
                </a:xfrm>
              </p:grpSpPr>
              <p:cxnSp>
                <p:nvCxnSpPr>
                  <p:cNvPr id="41" name="Přímá spojnice 40"/>
                  <p:cNvCxnSpPr/>
                  <p:nvPr/>
                </p:nvCxnSpPr>
                <p:spPr>
                  <a:xfrm>
                    <a:off x="971550" y="2437656"/>
                    <a:ext cx="144000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2" name="Přímá spojnice 41"/>
                  <p:cNvCxnSpPr/>
                  <p:nvPr/>
                </p:nvCxnSpPr>
                <p:spPr>
                  <a:xfrm>
                    <a:off x="1106025" y="2432348"/>
                    <a:ext cx="48791" cy="14067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3" name="Volný tvar 42"/>
                  <p:cNvSpPr/>
                  <p:nvPr/>
                </p:nvSpPr>
                <p:spPr>
                  <a:xfrm>
                    <a:off x="762000" y="2348527"/>
                    <a:ext cx="209550" cy="108923"/>
                  </a:xfrm>
                  <a:custGeom>
                    <a:avLst/>
                    <a:gdLst>
                      <a:gd name="connsiteX0" fmla="*/ 0 w 209550"/>
                      <a:gd name="connsiteY0" fmla="*/ 171461 h 171461"/>
                      <a:gd name="connsiteX1" fmla="*/ 104775 w 209550"/>
                      <a:gd name="connsiteY1" fmla="*/ 11 h 171461"/>
                      <a:gd name="connsiteX2" fmla="*/ 209550 w 209550"/>
                      <a:gd name="connsiteY2" fmla="*/ 161936 h 171461"/>
                      <a:gd name="connsiteX3" fmla="*/ 209550 w 209550"/>
                      <a:gd name="connsiteY3" fmla="*/ 161936 h 1714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9550" h="171461">
                        <a:moveTo>
                          <a:pt x="0" y="171461"/>
                        </a:moveTo>
                        <a:cubicBezTo>
                          <a:pt x="34925" y="86530"/>
                          <a:pt x="69850" y="1599"/>
                          <a:pt x="104775" y="11"/>
                        </a:cubicBezTo>
                        <a:cubicBezTo>
                          <a:pt x="139700" y="-1577"/>
                          <a:pt x="209550" y="161936"/>
                          <a:pt x="209550" y="161936"/>
                        </a:cubicBezTo>
                        <a:lnTo>
                          <a:pt x="209550" y="161936"/>
                        </a:lnTo>
                      </a:path>
                    </a:pathLst>
                  </a:custGeom>
                  <a:noFill/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cxnSp>
                <p:nvCxnSpPr>
                  <p:cNvPr id="44" name="Přímá spojnice 43"/>
                  <p:cNvCxnSpPr/>
                  <p:nvPr/>
                </p:nvCxnSpPr>
                <p:spPr>
                  <a:xfrm flipV="1">
                    <a:off x="1154816" y="1658417"/>
                    <a:ext cx="86734" cy="914601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5" name="Přímá spojnice 44"/>
                  <p:cNvCxnSpPr/>
                  <p:nvPr/>
                </p:nvCxnSpPr>
                <p:spPr>
                  <a:xfrm>
                    <a:off x="1241550" y="1658417"/>
                    <a:ext cx="38100" cy="930782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6" name="Přímá spojnice 45"/>
                  <p:cNvCxnSpPr/>
                  <p:nvPr/>
                </p:nvCxnSpPr>
                <p:spPr>
                  <a:xfrm>
                    <a:off x="1331730" y="2451398"/>
                    <a:ext cx="288000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7" name="Přímá spojnice 46"/>
                  <p:cNvCxnSpPr/>
                  <p:nvPr/>
                </p:nvCxnSpPr>
                <p:spPr>
                  <a:xfrm flipV="1">
                    <a:off x="1279650" y="2440849"/>
                    <a:ext cx="58455" cy="14835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35" name="Obdélník 34"/>
              <p:cNvSpPr/>
              <p:nvPr/>
            </p:nvSpPr>
            <p:spPr>
              <a:xfrm>
                <a:off x="3724407" y="2379442"/>
                <a:ext cx="60426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cs-CZ" sz="2000" b="1" dirty="0" smtClean="0">
                    <a:cs typeface="Times New Roman" panose="02020603050405020304" pitchFamily="18" charset="0"/>
                  </a:rPr>
                  <a:t>EKG</a:t>
                </a:r>
                <a:endParaRPr lang="cs-CZ" sz="2000" dirty="0"/>
              </a:p>
            </p:txBody>
          </p:sp>
        </p:grpSp>
      </p:grpSp>
      <p:grpSp>
        <p:nvGrpSpPr>
          <p:cNvPr id="84" name="Skupina 83"/>
          <p:cNvGrpSpPr/>
          <p:nvPr/>
        </p:nvGrpSpPr>
        <p:grpSpPr>
          <a:xfrm>
            <a:off x="2396591" y="5173610"/>
            <a:ext cx="4882519" cy="1425377"/>
            <a:chOff x="3681397" y="3187228"/>
            <a:chExt cx="4882519" cy="1425377"/>
          </a:xfrm>
        </p:grpSpPr>
        <p:sp>
          <p:nvSpPr>
            <p:cNvPr id="85" name="Obdélník 84"/>
            <p:cNvSpPr/>
            <p:nvPr/>
          </p:nvSpPr>
          <p:spPr>
            <a:xfrm>
              <a:off x="6486293" y="3300027"/>
              <a:ext cx="571695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sz="2000" b="1" dirty="0" smtClean="0">
                  <a:solidFill>
                    <a:srgbClr val="FF0000"/>
                  </a:solidFill>
                  <a:cs typeface="Times New Roman" panose="02020603050405020304" pitchFamily="18" charset="0"/>
                </a:rPr>
                <a:t>STK</a:t>
              </a:r>
              <a:endParaRPr lang="cs-CZ" sz="2000" dirty="0">
                <a:solidFill>
                  <a:srgbClr val="FF0000"/>
                </a:solidFill>
              </a:endParaRPr>
            </a:p>
          </p:txBody>
        </p:sp>
        <p:grpSp>
          <p:nvGrpSpPr>
            <p:cNvPr id="86" name="Skupina 85"/>
            <p:cNvGrpSpPr/>
            <p:nvPr/>
          </p:nvGrpSpPr>
          <p:grpSpPr>
            <a:xfrm>
              <a:off x="3681397" y="3209071"/>
              <a:ext cx="4882519" cy="1372057"/>
              <a:chOff x="3589544" y="3209071"/>
              <a:chExt cx="4882519" cy="1372057"/>
            </a:xfrm>
          </p:grpSpPr>
          <p:grpSp>
            <p:nvGrpSpPr>
              <p:cNvPr id="96" name="Skupina 95"/>
              <p:cNvGrpSpPr/>
              <p:nvPr/>
            </p:nvGrpSpPr>
            <p:grpSpPr>
              <a:xfrm>
                <a:off x="4667885" y="3209071"/>
                <a:ext cx="3804178" cy="1298586"/>
                <a:chOff x="2781898" y="2012757"/>
                <a:chExt cx="5625564" cy="1848291"/>
              </a:xfrm>
            </p:grpSpPr>
            <p:sp>
              <p:nvSpPr>
                <p:cNvPr id="98" name="Volný tvar 97"/>
                <p:cNvSpPr/>
                <p:nvPr/>
              </p:nvSpPr>
              <p:spPr>
                <a:xfrm>
                  <a:off x="2781898" y="3014088"/>
                  <a:ext cx="967247" cy="846960"/>
                </a:xfrm>
                <a:custGeom>
                  <a:avLst/>
                  <a:gdLst>
                    <a:gd name="connsiteX0" fmla="*/ 0 w 2499303"/>
                    <a:gd name="connsiteY0" fmla="*/ 2344100 h 2418345"/>
                    <a:gd name="connsiteX1" fmla="*/ 246184 w 2499303"/>
                    <a:gd name="connsiteY1" fmla="*/ 46377 h 2418345"/>
                    <a:gd name="connsiteX2" fmla="*/ 574431 w 2499303"/>
                    <a:gd name="connsiteY2" fmla="*/ 796654 h 2418345"/>
                    <a:gd name="connsiteX3" fmla="*/ 633046 w 2499303"/>
                    <a:gd name="connsiteY3" fmla="*/ 714592 h 2418345"/>
                    <a:gd name="connsiteX4" fmla="*/ 1078523 w 2499303"/>
                    <a:gd name="connsiteY4" fmla="*/ 1699331 h 2418345"/>
                    <a:gd name="connsiteX5" fmla="*/ 1430215 w 2499303"/>
                    <a:gd name="connsiteY5" fmla="*/ 2039300 h 2418345"/>
                    <a:gd name="connsiteX6" fmla="*/ 1699846 w 2499303"/>
                    <a:gd name="connsiteY6" fmla="*/ 2191700 h 2418345"/>
                    <a:gd name="connsiteX7" fmla="*/ 2426677 w 2499303"/>
                    <a:gd name="connsiteY7" fmla="*/ 2402715 h 2418345"/>
                    <a:gd name="connsiteX8" fmla="*/ 2473569 w 2499303"/>
                    <a:gd name="connsiteY8" fmla="*/ 2402715 h 2418345"/>
                    <a:gd name="connsiteX0" fmla="*/ 0 w 2499303"/>
                    <a:gd name="connsiteY0" fmla="*/ 2310604 h 2384849"/>
                    <a:gd name="connsiteX1" fmla="*/ 246184 w 2499303"/>
                    <a:gd name="connsiteY1" fmla="*/ 12881 h 2384849"/>
                    <a:gd name="connsiteX2" fmla="*/ 773723 w 2499303"/>
                    <a:gd name="connsiteY2" fmla="*/ 1349312 h 2384849"/>
                    <a:gd name="connsiteX3" fmla="*/ 633046 w 2499303"/>
                    <a:gd name="connsiteY3" fmla="*/ 681096 h 2384849"/>
                    <a:gd name="connsiteX4" fmla="*/ 1078523 w 2499303"/>
                    <a:gd name="connsiteY4" fmla="*/ 1665835 h 2384849"/>
                    <a:gd name="connsiteX5" fmla="*/ 1430215 w 2499303"/>
                    <a:gd name="connsiteY5" fmla="*/ 2005804 h 2384849"/>
                    <a:gd name="connsiteX6" fmla="*/ 1699846 w 2499303"/>
                    <a:gd name="connsiteY6" fmla="*/ 2158204 h 2384849"/>
                    <a:gd name="connsiteX7" fmla="*/ 2426677 w 2499303"/>
                    <a:gd name="connsiteY7" fmla="*/ 2369219 h 2384849"/>
                    <a:gd name="connsiteX8" fmla="*/ 2473569 w 2499303"/>
                    <a:gd name="connsiteY8" fmla="*/ 2369219 h 2384849"/>
                    <a:gd name="connsiteX0" fmla="*/ 0 w 2499303"/>
                    <a:gd name="connsiteY0" fmla="*/ 2311206 h 2385451"/>
                    <a:gd name="connsiteX1" fmla="*/ 246184 w 2499303"/>
                    <a:gd name="connsiteY1" fmla="*/ 13483 h 2385451"/>
                    <a:gd name="connsiteX2" fmla="*/ 773723 w 2499303"/>
                    <a:gd name="connsiteY2" fmla="*/ 1349914 h 2385451"/>
                    <a:gd name="connsiteX3" fmla="*/ 867507 w 2499303"/>
                    <a:gd name="connsiteY3" fmla="*/ 1092006 h 2385451"/>
                    <a:gd name="connsiteX4" fmla="*/ 1078523 w 2499303"/>
                    <a:gd name="connsiteY4" fmla="*/ 1666437 h 2385451"/>
                    <a:gd name="connsiteX5" fmla="*/ 1430215 w 2499303"/>
                    <a:gd name="connsiteY5" fmla="*/ 2006406 h 2385451"/>
                    <a:gd name="connsiteX6" fmla="*/ 1699846 w 2499303"/>
                    <a:gd name="connsiteY6" fmla="*/ 2158806 h 2385451"/>
                    <a:gd name="connsiteX7" fmla="*/ 2426677 w 2499303"/>
                    <a:gd name="connsiteY7" fmla="*/ 2369821 h 2385451"/>
                    <a:gd name="connsiteX8" fmla="*/ 2473569 w 2499303"/>
                    <a:gd name="connsiteY8" fmla="*/ 2369821 h 2385451"/>
                    <a:gd name="connsiteX0" fmla="*/ 0 w 2499303"/>
                    <a:gd name="connsiteY0" fmla="*/ 2311446 h 2385691"/>
                    <a:gd name="connsiteX1" fmla="*/ 246184 w 2499303"/>
                    <a:gd name="connsiteY1" fmla="*/ 13723 h 2385691"/>
                    <a:gd name="connsiteX2" fmla="*/ 773723 w 2499303"/>
                    <a:gd name="connsiteY2" fmla="*/ 1350154 h 2385691"/>
                    <a:gd name="connsiteX3" fmla="*/ 797890 w 2499303"/>
                    <a:gd name="connsiteY3" fmla="*/ 1245721 h 2385691"/>
                    <a:gd name="connsiteX4" fmla="*/ 867507 w 2499303"/>
                    <a:gd name="connsiteY4" fmla="*/ 1092246 h 2385691"/>
                    <a:gd name="connsiteX5" fmla="*/ 1078523 w 2499303"/>
                    <a:gd name="connsiteY5" fmla="*/ 1666677 h 2385691"/>
                    <a:gd name="connsiteX6" fmla="*/ 1430215 w 2499303"/>
                    <a:gd name="connsiteY6" fmla="*/ 2006646 h 2385691"/>
                    <a:gd name="connsiteX7" fmla="*/ 1699846 w 2499303"/>
                    <a:gd name="connsiteY7" fmla="*/ 2159046 h 2385691"/>
                    <a:gd name="connsiteX8" fmla="*/ 2426677 w 2499303"/>
                    <a:gd name="connsiteY8" fmla="*/ 2370061 h 2385691"/>
                    <a:gd name="connsiteX9" fmla="*/ 2473569 w 2499303"/>
                    <a:gd name="connsiteY9" fmla="*/ 2370061 h 2385691"/>
                    <a:gd name="connsiteX0" fmla="*/ 0 w 2499303"/>
                    <a:gd name="connsiteY0" fmla="*/ 2311446 h 2385691"/>
                    <a:gd name="connsiteX1" fmla="*/ 246184 w 2499303"/>
                    <a:gd name="connsiteY1" fmla="*/ 13723 h 2385691"/>
                    <a:gd name="connsiteX2" fmla="*/ 773723 w 2499303"/>
                    <a:gd name="connsiteY2" fmla="*/ 1350154 h 2385691"/>
                    <a:gd name="connsiteX3" fmla="*/ 835990 w 2499303"/>
                    <a:gd name="connsiteY3" fmla="*/ 1245721 h 2385691"/>
                    <a:gd name="connsiteX4" fmla="*/ 867507 w 2499303"/>
                    <a:gd name="connsiteY4" fmla="*/ 1092246 h 2385691"/>
                    <a:gd name="connsiteX5" fmla="*/ 1078523 w 2499303"/>
                    <a:gd name="connsiteY5" fmla="*/ 1666677 h 2385691"/>
                    <a:gd name="connsiteX6" fmla="*/ 1430215 w 2499303"/>
                    <a:gd name="connsiteY6" fmla="*/ 2006646 h 2385691"/>
                    <a:gd name="connsiteX7" fmla="*/ 1699846 w 2499303"/>
                    <a:gd name="connsiteY7" fmla="*/ 2159046 h 2385691"/>
                    <a:gd name="connsiteX8" fmla="*/ 2426677 w 2499303"/>
                    <a:gd name="connsiteY8" fmla="*/ 2370061 h 2385691"/>
                    <a:gd name="connsiteX9" fmla="*/ 2473569 w 2499303"/>
                    <a:gd name="connsiteY9" fmla="*/ 2370061 h 2385691"/>
                    <a:gd name="connsiteX0" fmla="*/ 0 w 2499303"/>
                    <a:gd name="connsiteY0" fmla="*/ 2311446 h 2385691"/>
                    <a:gd name="connsiteX1" fmla="*/ 246184 w 2499303"/>
                    <a:gd name="connsiteY1" fmla="*/ 13723 h 2385691"/>
                    <a:gd name="connsiteX2" fmla="*/ 773723 w 2499303"/>
                    <a:gd name="connsiteY2" fmla="*/ 1350154 h 2385691"/>
                    <a:gd name="connsiteX3" fmla="*/ 835990 w 2499303"/>
                    <a:gd name="connsiteY3" fmla="*/ 1245721 h 2385691"/>
                    <a:gd name="connsiteX4" fmla="*/ 905607 w 2499303"/>
                    <a:gd name="connsiteY4" fmla="*/ 1092246 h 2385691"/>
                    <a:gd name="connsiteX5" fmla="*/ 1078523 w 2499303"/>
                    <a:gd name="connsiteY5" fmla="*/ 1666677 h 2385691"/>
                    <a:gd name="connsiteX6" fmla="*/ 1430215 w 2499303"/>
                    <a:gd name="connsiteY6" fmla="*/ 2006646 h 2385691"/>
                    <a:gd name="connsiteX7" fmla="*/ 1699846 w 2499303"/>
                    <a:gd name="connsiteY7" fmla="*/ 2159046 h 2385691"/>
                    <a:gd name="connsiteX8" fmla="*/ 2426677 w 2499303"/>
                    <a:gd name="connsiteY8" fmla="*/ 2370061 h 2385691"/>
                    <a:gd name="connsiteX9" fmla="*/ 2473569 w 2499303"/>
                    <a:gd name="connsiteY9" fmla="*/ 2370061 h 2385691"/>
                    <a:gd name="connsiteX0" fmla="*/ 0 w 2499303"/>
                    <a:gd name="connsiteY0" fmla="*/ 2311446 h 2385691"/>
                    <a:gd name="connsiteX1" fmla="*/ 246184 w 2499303"/>
                    <a:gd name="connsiteY1" fmla="*/ 13723 h 2385691"/>
                    <a:gd name="connsiteX2" fmla="*/ 773723 w 2499303"/>
                    <a:gd name="connsiteY2" fmla="*/ 1350154 h 2385691"/>
                    <a:gd name="connsiteX3" fmla="*/ 835990 w 2499303"/>
                    <a:gd name="connsiteY3" fmla="*/ 1245721 h 2385691"/>
                    <a:gd name="connsiteX4" fmla="*/ 905607 w 2499303"/>
                    <a:gd name="connsiteY4" fmla="*/ 1092246 h 2385691"/>
                    <a:gd name="connsiteX5" fmla="*/ 1173773 w 2499303"/>
                    <a:gd name="connsiteY5" fmla="*/ 1666677 h 2385691"/>
                    <a:gd name="connsiteX6" fmla="*/ 1430215 w 2499303"/>
                    <a:gd name="connsiteY6" fmla="*/ 2006646 h 2385691"/>
                    <a:gd name="connsiteX7" fmla="*/ 1699846 w 2499303"/>
                    <a:gd name="connsiteY7" fmla="*/ 2159046 h 2385691"/>
                    <a:gd name="connsiteX8" fmla="*/ 2426677 w 2499303"/>
                    <a:gd name="connsiteY8" fmla="*/ 2370061 h 2385691"/>
                    <a:gd name="connsiteX9" fmla="*/ 2473569 w 2499303"/>
                    <a:gd name="connsiteY9" fmla="*/ 2370061 h 2385691"/>
                    <a:gd name="connsiteX0" fmla="*/ 0 w 2499303"/>
                    <a:gd name="connsiteY0" fmla="*/ 2311446 h 2385691"/>
                    <a:gd name="connsiteX1" fmla="*/ 246184 w 2499303"/>
                    <a:gd name="connsiteY1" fmla="*/ 13723 h 2385691"/>
                    <a:gd name="connsiteX2" fmla="*/ 773723 w 2499303"/>
                    <a:gd name="connsiteY2" fmla="*/ 1350154 h 2385691"/>
                    <a:gd name="connsiteX3" fmla="*/ 835990 w 2499303"/>
                    <a:gd name="connsiteY3" fmla="*/ 1245721 h 2385691"/>
                    <a:gd name="connsiteX4" fmla="*/ 905607 w 2499303"/>
                    <a:gd name="connsiteY4" fmla="*/ 1092246 h 2385691"/>
                    <a:gd name="connsiteX5" fmla="*/ 1202348 w 2499303"/>
                    <a:gd name="connsiteY5" fmla="*/ 1628577 h 2385691"/>
                    <a:gd name="connsiteX6" fmla="*/ 1430215 w 2499303"/>
                    <a:gd name="connsiteY6" fmla="*/ 2006646 h 2385691"/>
                    <a:gd name="connsiteX7" fmla="*/ 1699846 w 2499303"/>
                    <a:gd name="connsiteY7" fmla="*/ 2159046 h 2385691"/>
                    <a:gd name="connsiteX8" fmla="*/ 2426677 w 2499303"/>
                    <a:gd name="connsiteY8" fmla="*/ 2370061 h 2385691"/>
                    <a:gd name="connsiteX9" fmla="*/ 2473569 w 2499303"/>
                    <a:gd name="connsiteY9" fmla="*/ 2370061 h 2385691"/>
                    <a:gd name="connsiteX0" fmla="*/ 0 w 2499303"/>
                    <a:gd name="connsiteY0" fmla="*/ 2311446 h 2385691"/>
                    <a:gd name="connsiteX1" fmla="*/ 246184 w 2499303"/>
                    <a:gd name="connsiteY1" fmla="*/ 13723 h 2385691"/>
                    <a:gd name="connsiteX2" fmla="*/ 773723 w 2499303"/>
                    <a:gd name="connsiteY2" fmla="*/ 1350154 h 2385691"/>
                    <a:gd name="connsiteX3" fmla="*/ 835990 w 2499303"/>
                    <a:gd name="connsiteY3" fmla="*/ 1245721 h 2385691"/>
                    <a:gd name="connsiteX4" fmla="*/ 905607 w 2499303"/>
                    <a:gd name="connsiteY4" fmla="*/ 1092246 h 2385691"/>
                    <a:gd name="connsiteX5" fmla="*/ 1202348 w 2499303"/>
                    <a:gd name="connsiteY5" fmla="*/ 1628577 h 2385691"/>
                    <a:gd name="connsiteX6" fmla="*/ 1430215 w 2499303"/>
                    <a:gd name="connsiteY6" fmla="*/ 1949496 h 2385691"/>
                    <a:gd name="connsiteX7" fmla="*/ 1699846 w 2499303"/>
                    <a:gd name="connsiteY7" fmla="*/ 2159046 h 2385691"/>
                    <a:gd name="connsiteX8" fmla="*/ 2426677 w 2499303"/>
                    <a:gd name="connsiteY8" fmla="*/ 2370061 h 2385691"/>
                    <a:gd name="connsiteX9" fmla="*/ 2473569 w 2499303"/>
                    <a:gd name="connsiteY9" fmla="*/ 2370061 h 2385691"/>
                    <a:gd name="connsiteX0" fmla="*/ 0 w 2495390"/>
                    <a:gd name="connsiteY0" fmla="*/ 2311446 h 2386397"/>
                    <a:gd name="connsiteX1" fmla="*/ 246184 w 2495390"/>
                    <a:gd name="connsiteY1" fmla="*/ 13723 h 2386397"/>
                    <a:gd name="connsiteX2" fmla="*/ 773723 w 2495390"/>
                    <a:gd name="connsiteY2" fmla="*/ 1350154 h 2386397"/>
                    <a:gd name="connsiteX3" fmla="*/ 835990 w 2495390"/>
                    <a:gd name="connsiteY3" fmla="*/ 1245721 h 2386397"/>
                    <a:gd name="connsiteX4" fmla="*/ 905607 w 2495390"/>
                    <a:gd name="connsiteY4" fmla="*/ 1092246 h 2386397"/>
                    <a:gd name="connsiteX5" fmla="*/ 1202348 w 2495390"/>
                    <a:gd name="connsiteY5" fmla="*/ 1628577 h 2386397"/>
                    <a:gd name="connsiteX6" fmla="*/ 1430215 w 2495390"/>
                    <a:gd name="connsiteY6" fmla="*/ 1949496 h 2386397"/>
                    <a:gd name="connsiteX7" fmla="*/ 1756996 w 2495390"/>
                    <a:gd name="connsiteY7" fmla="*/ 2149521 h 2386397"/>
                    <a:gd name="connsiteX8" fmla="*/ 2426677 w 2495390"/>
                    <a:gd name="connsiteY8" fmla="*/ 2370061 h 2386397"/>
                    <a:gd name="connsiteX9" fmla="*/ 2473569 w 2495390"/>
                    <a:gd name="connsiteY9" fmla="*/ 2370061 h 2386397"/>
                    <a:gd name="connsiteX0" fmla="*/ 0 w 2495390"/>
                    <a:gd name="connsiteY0" fmla="*/ 2311446 h 2386397"/>
                    <a:gd name="connsiteX1" fmla="*/ 246184 w 2495390"/>
                    <a:gd name="connsiteY1" fmla="*/ 13723 h 2386397"/>
                    <a:gd name="connsiteX2" fmla="*/ 773723 w 2495390"/>
                    <a:gd name="connsiteY2" fmla="*/ 1350154 h 2386397"/>
                    <a:gd name="connsiteX3" fmla="*/ 835990 w 2495390"/>
                    <a:gd name="connsiteY3" fmla="*/ 1245721 h 2386397"/>
                    <a:gd name="connsiteX4" fmla="*/ 905607 w 2495390"/>
                    <a:gd name="connsiteY4" fmla="*/ 1092246 h 2386397"/>
                    <a:gd name="connsiteX5" fmla="*/ 1202348 w 2495390"/>
                    <a:gd name="connsiteY5" fmla="*/ 1628577 h 2386397"/>
                    <a:gd name="connsiteX6" fmla="*/ 1477840 w 2495390"/>
                    <a:gd name="connsiteY6" fmla="*/ 1949496 h 2386397"/>
                    <a:gd name="connsiteX7" fmla="*/ 1756996 w 2495390"/>
                    <a:gd name="connsiteY7" fmla="*/ 2149521 h 2386397"/>
                    <a:gd name="connsiteX8" fmla="*/ 2426677 w 2495390"/>
                    <a:gd name="connsiteY8" fmla="*/ 2370061 h 2386397"/>
                    <a:gd name="connsiteX9" fmla="*/ 2473569 w 2495390"/>
                    <a:gd name="connsiteY9" fmla="*/ 2370061 h 2386397"/>
                    <a:gd name="connsiteX0" fmla="*/ 0 w 2495390"/>
                    <a:gd name="connsiteY0" fmla="*/ 2311446 h 2370061"/>
                    <a:gd name="connsiteX1" fmla="*/ 246184 w 2495390"/>
                    <a:gd name="connsiteY1" fmla="*/ 13723 h 2370061"/>
                    <a:gd name="connsiteX2" fmla="*/ 773723 w 2495390"/>
                    <a:gd name="connsiteY2" fmla="*/ 1350154 h 2370061"/>
                    <a:gd name="connsiteX3" fmla="*/ 835990 w 2495390"/>
                    <a:gd name="connsiteY3" fmla="*/ 1245721 h 2370061"/>
                    <a:gd name="connsiteX4" fmla="*/ 905607 w 2495390"/>
                    <a:gd name="connsiteY4" fmla="*/ 1092246 h 2370061"/>
                    <a:gd name="connsiteX5" fmla="*/ 1202348 w 2495390"/>
                    <a:gd name="connsiteY5" fmla="*/ 1628577 h 2370061"/>
                    <a:gd name="connsiteX6" fmla="*/ 1477840 w 2495390"/>
                    <a:gd name="connsiteY6" fmla="*/ 1949496 h 2370061"/>
                    <a:gd name="connsiteX7" fmla="*/ 1756996 w 2495390"/>
                    <a:gd name="connsiteY7" fmla="*/ 2149521 h 2370061"/>
                    <a:gd name="connsiteX8" fmla="*/ 2426677 w 2495390"/>
                    <a:gd name="connsiteY8" fmla="*/ 2322436 h 2370061"/>
                    <a:gd name="connsiteX9" fmla="*/ 2473569 w 2495390"/>
                    <a:gd name="connsiteY9" fmla="*/ 2370061 h 2370061"/>
                    <a:gd name="connsiteX0" fmla="*/ 0 w 2517981"/>
                    <a:gd name="connsiteY0" fmla="*/ 2311446 h 2335244"/>
                    <a:gd name="connsiteX1" fmla="*/ 246184 w 2517981"/>
                    <a:gd name="connsiteY1" fmla="*/ 13723 h 2335244"/>
                    <a:gd name="connsiteX2" fmla="*/ 773723 w 2517981"/>
                    <a:gd name="connsiteY2" fmla="*/ 1350154 h 2335244"/>
                    <a:gd name="connsiteX3" fmla="*/ 835990 w 2517981"/>
                    <a:gd name="connsiteY3" fmla="*/ 1245721 h 2335244"/>
                    <a:gd name="connsiteX4" fmla="*/ 905607 w 2517981"/>
                    <a:gd name="connsiteY4" fmla="*/ 1092246 h 2335244"/>
                    <a:gd name="connsiteX5" fmla="*/ 1202348 w 2517981"/>
                    <a:gd name="connsiteY5" fmla="*/ 1628577 h 2335244"/>
                    <a:gd name="connsiteX6" fmla="*/ 1477840 w 2517981"/>
                    <a:gd name="connsiteY6" fmla="*/ 1949496 h 2335244"/>
                    <a:gd name="connsiteX7" fmla="*/ 1756996 w 2517981"/>
                    <a:gd name="connsiteY7" fmla="*/ 2149521 h 2335244"/>
                    <a:gd name="connsiteX8" fmla="*/ 2426677 w 2517981"/>
                    <a:gd name="connsiteY8" fmla="*/ 2322436 h 2335244"/>
                    <a:gd name="connsiteX9" fmla="*/ 2511669 w 2517981"/>
                    <a:gd name="connsiteY9" fmla="*/ 2322436 h 2335244"/>
                    <a:gd name="connsiteX0" fmla="*/ 0 w 2516685"/>
                    <a:gd name="connsiteY0" fmla="*/ 2311446 h 2337361"/>
                    <a:gd name="connsiteX1" fmla="*/ 246184 w 2516685"/>
                    <a:gd name="connsiteY1" fmla="*/ 13723 h 2337361"/>
                    <a:gd name="connsiteX2" fmla="*/ 773723 w 2516685"/>
                    <a:gd name="connsiteY2" fmla="*/ 1350154 h 2337361"/>
                    <a:gd name="connsiteX3" fmla="*/ 835990 w 2516685"/>
                    <a:gd name="connsiteY3" fmla="*/ 1245721 h 2337361"/>
                    <a:gd name="connsiteX4" fmla="*/ 905607 w 2516685"/>
                    <a:gd name="connsiteY4" fmla="*/ 1092246 h 2337361"/>
                    <a:gd name="connsiteX5" fmla="*/ 1202348 w 2516685"/>
                    <a:gd name="connsiteY5" fmla="*/ 1628577 h 2337361"/>
                    <a:gd name="connsiteX6" fmla="*/ 1477840 w 2516685"/>
                    <a:gd name="connsiteY6" fmla="*/ 1949496 h 2337361"/>
                    <a:gd name="connsiteX7" fmla="*/ 1785571 w 2516685"/>
                    <a:gd name="connsiteY7" fmla="*/ 2120946 h 2337361"/>
                    <a:gd name="connsiteX8" fmla="*/ 2426677 w 2516685"/>
                    <a:gd name="connsiteY8" fmla="*/ 2322436 h 2337361"/>
                    <a:gd name="connsiteX9" fmla="*/ 2511669 w 2516685"/>
                    <a:gd name="connsiteY9" fmla="*/ 2322436 h 2337361"/>
                    <a:gd name="connsiteX0" fmla="*/ 0 w 2516685"/>
                    <a:gd name="connsiteY0" fmla="*/ 2311446 h 2337361"/>
                    <a:gd name="connsiteX1" fmla="*/ 246184 w 2516685"/>
                    <a:gd name="connsiteY1" fmla="*/ 13723 h 2337361"/>
                    <a:gd name="connsiteX2" fmla="*/ 773723 w 2516685"/>
                    <a:gd name="connsiteY2" fmla="*/ 1350154 h 2337361"/>
                    <a:gd name="connsiteX3" fmla="*/ 835990 w 2516685"/>
                    <a:gd name="connsiteY3" fmla="*/ 1245721 h 2337361"/>
                    <a:gd name="connsiteX4" fmla="*/ 905607 w 2516685"/>
                    <a:gd name="connsiteY4" fmla="*/ 1092246 h 2337361"/>
                    <a:gd name="connsiteX5" fmla="*/ 1202348 w 2516685"/>
                    <a:gd name="connsiteY5" fmla="*/ 1628577 h 2337361"/>
                    <a:gd name="connsiteX6" fmla="*/ 1515940 w 2516685"/>
                    <a:gd name="connsiteY6" fmla="*/ 1920921 h 2337361"/>
                    <a:gd name="connsiteX7" fmla="*/ 1785571 w 2516685"/>
                    <a:gd name="connsiteY7" fmla="*/ 2120946 h 2337361"/>
                    <a:gd name="connsiteX8" fmla="*/ 2426677 w 2516685"/>
                    <a:gd name="connsiteY8" fmla="*/ 2322436 h 2337361"/>
                    <a:gd name="connsiteX9" fmla="*/ 2511669 w 2516685"/>
                    <a:gd name="connsiteY9" fmla="*/ 2322436 h 2337361"/>
                    <a:gd name="connsiteX0" fmla="*/ 0 w 2515877"/>
                    <a:gd name="connsiteY0" fmla="*/ 2311446 h 2338066"/>
                    <a:gd name="connsiteX1" fmla="*/ 246184 w 2515877"/>
                    <a:gd name="connsiteY1" fmla="*/ 13723 h 2338066"/>
                    <a:gd name="connsiteX2" fmla="*/ 773723 w 2515877"/>
                    <a:gd name="connsiteY2" fmla="*/ 1350154 h 2338066"/>
                    <a:gd name="connsiteX3" fmla="*/ 835990 w 2515877"/>
                    <a:gd name="connsiteY3" fmla="*/ 1245721 h 2338066"/>
                    <a:gd name="connsiteX4" fmla="*/ 905607 w 2515877"/>
                    <a:gd name="connsiteY4" fmla="*/ 1092246 h 2338066"/>
                    <a:gd name="connsiteX5" fmla="*/ 1202348 w 2515877"/>
                    <a:gd name="connsiteY5" fmla="*/ 1628577 h 2338066"/>
                    <a:gd name="connsiteX6" fmla="*/ 1515940 w 2515877"/>
                    <a:gd name="connsiteY6" fmla="*/ 1920921 h 2338066"/>
                    <a:gd name="connsiteX7" fmla="*/ 1804621 w 2515877"/>
                    <a:gd name="connsiteY7" fmla="*/ 2111421 h 2338066"/>
                    <a:gd name="connsiteX8" fmla="*/ 2426677 w 2515877"/>
                    <a:gd name="connsiteY8" fmla="*/ 2322436 h 2338066"/>
                    <a:gd name="connsiteX9" fmla="*/ 2511669 w 2515877"/>
                    <a:gd name="connsiteY9" fmla="*/ 2322436 h 2338066"/>
                    <a:gd name="connsiteX0" fmla="*/ 0 w 2515877"/>
                    <a:gd name="connsiteY0" fmla="*/ 2409239 h 2409239"/>
                    <a:gd name="connsiteX1" fmla="*/ 246184 w 2515877"/>
                    <a:gd name="connsiteY1" fmla="*/ 16266 h 2409239"/>
                    <a:gd name="connsiteX2" fmla="*/ 773723 w 2515877"/>
                    <a:gd name="connsiteY2" fmla="*/ 1352697 h 2409239"/>
                    <a:gd name="connsiteX3" fmla="*/ 835990 w 2515877"/>
                    <a:gd name="connsiteY3" fmla="*/ 1248264 h 2409239"/>
                    <a:gd name="connsiteX4" fmla="*/ 905607 w 2515877"/>
                    <a:gd name="connsiteY4" fmla="*/ 1094789 h 2409239"/>
                    <a:gd name="connsiteX5" fmla="*/ 1202348 w 2515877"/>
                    <a:gd name="connsiteY5" fmla="*/ 1631120 h 2409239"/>
                    <a:gd name="connsiteX6" fmla="*/ 1515940 w 2515877"/>
                    <a:gd name="connsiteY6" fmla="*/ 1923464 h 2409239"/>
                    <a:gd name="connsiteX7" fmla="*/ 1804621 w 2515877"/>
                    <a:gd name="connsiteY7" fmla="*/ 2113964 h 2409239"/>
                    <a:gd name="connsiteX8" fmla="*/ 2426677 w 2515877"/>
                    <a:gd name="connsiteY8" fmla="*/ 2324979 h 2409239"/>
                    <a:gd name="connsiteX9" fmla="*/ 2511669 w 2515877"/>
                    <a:gd name="connsiteY9" fmla="*/ 2324979 h 2409239"/>
                    <a:gd name="connsiteX0" fmla="*/ 0 w 2525402"/>
                    <a:gd name="connsiteY0" fmla="*/ 2585676 h 2585676"/>
                    <a:gd name="connsiteX1" fmla="*/ 255709 w 2525402"/>
                    <a:gd name="connsiteY1" fmla="*/ 21253 h 2585676"/>
                    <a:gd name="connsiteX2" fmla="*/ 783248 w 2525402"/>
                    <a:gd name="connsiteY2" fmla="*/ 1357684 h 2585676"/>
                    <a:gd name="connsiteX3" fmla="*/ 845515 w 2525402"/>
                    <a:gd name="connsiteY3" fmla="*/ 1253251 h 2585676"/>
                    <a:gd name="connsiteX4" fmla="*/ 915132 w 2525402"/>
                    <a:gd name="connsiteY4" fmla="*/ 1099776 h 2585676"/>
                    <a:gd name="connsiteX5" fmla="*/ 1211873 w 2525402"/>
                    <a:gd name="connsiteY5" fmla="*/ 1636107 h 2585676"/>
                    <a:gd name="connsiteX6" fmla="*/ 1525465 w 2525402"/>
                    <a:gd name="connsiteY6" fmla="*/ 1928451 h 2585676"/>
                    <a:gd name="connsiteX7" fmla="*/ 1814146 w 2525402"/>
                    <a:gd name="connsiteY7" fmla="*/ 2118951 h 2585676"/>
                    <a:gd name="connsiteX8" fmla="*/ 2436202 w 2525402"/>
                    <a:gd name="connsiteY8" fmla="*/ 2329966 h 2585676"/>
                    <a:gd name="connsiteX9" fmla="*/ 2521194 w 2525402"/>
                    <a:gd name="connsiteY9" fmla="*/ 2329966 h 2585676"/>
                    <a:gd name="connsiteX0" fmla="*/ 0 w 2525402"/>
                    <a:gd name="connsiteY0" fmla="*/ 2674081 h 2674081"/>
                    <a:gd name="connsiteX1" fmla="*/ 255709 w 2525402"/>
                    <a:gd name="connsiteY1" fmla="*/ 23933 h 2674081"/>
                    <a:gd name="connsiteX2" fmla="*/ 783248 w 2525402"/>
                    <a:gd name="connsiteY2" fmla="*/ 1360364 h 2674081"/>
                    <a:gd name="connsiteX3" fmla="*/ 845515 w 2525402"/>
                    <a:gd name="connsiteY3" fmla="*/ 1255931 h 2674081"/>
                    <a:gd name="connsiteX4" fmla="*/ 915132 w 2525402"/>
                    <a:gd name="connsiteY4" fmla="*/ 1102456 h 2674081"/>
                    <a:gd name="connsiteX5" fmla="*/ 1211873 w 2525402"/>
                    <a:gd name="connsiteY5" fmla="*/ 1638787 h 2674081"/>
                    <a:gd name="connsiteX6" fmla="*/ 1525465 w 2525402"/>
                    <a:gd name="connsiteY6" fmla="*/ 1931131 h 2674081"/>
                    <a:gd name="connsiteX7" fmla="*/ 1814146 w 2525402"/>
                    <a:gd name="connsiteY7" fmla="*/ 2121631 h 2674081"/>
                    <a:gd name="connsiteX8" fmla="*/ 2436202 w 2525402"/>
                    <a:gd name="connsiteY8" fmla="*/ 2332646 h 2674081"/>
                    <a:gd name="connsiteX9" fmla="*/ 2521194 w 2525402"/>
                    <a:gd name="connsiteY9" fmla="*/ 2332646 h 2674081"/>
                    <a:gd name="connsiteX0" fmla="*/ 0 w 2525402"/>
                    <a:gd name="connsiteY0" fmla="*/ 2665975 h 2665975"/>
                    <a:gd name="connsiteX1" fmla="*/ 255709 w 2525402"/>
                    <a:gd name="connsiteY1" fmla="*/ 15827 h 2665975"/>
                    <a:gd name="connsiteX2" fmla="*/ 783249 w 2525402"/>
                    <a:gd name="connsiteY2" fmla="*/ 1548843 h 2665975"/>
                    <a:gd name="connsiteX3" fmla="*/ 845515 w 2525402"/>
                    <a:gd name="connsiteY3" fmla="*/ 1247825 h 2665975"/>
                    <a:gd name="connsiteX4" fmla="*/ 915132 w 2525402"/>
                    <a:gd name="connsiteY4" fmla="*/ 1094350 h 2665975"/>
                    <a:gd name="connsiteX5" fmla="*/ 1211873 w 2525402"/>
                    <a:gd name="connsiteY5" fmla="*/ 1630681 h 2665975"/>
                    <a:gd name="connsiteX6" fmla="*/ 1525465 w 2525402"/>
                    <a:gd name="connsiteY6" fmla="*/ 1923025 h 2665975"/>
                    <a:gd name="connsiteX7" fmla="*/ 1814146 w 2525402"/>
                    <a:gd name="connsiteY7" fmla="*/ 2113525 h 2665975"/>
                    <a:gd name="connsiteX8" fmla="*/ 2436202 w 2525402"/>
                    <a:gd name="connsiteY8" fmla="*/ 2324540 h 2665975"/>
                    <a:gd name="connsiteX9" fmla="*/ 2521194 w 2525402"/>
                    <a:gd name="connsiteY9" fmla="*/ 2324540 h 2665975"/>
                    <a:gd name="connsiteX0" fmla="*/ 0 w 2525402"/>
                    <a:gd name="connsiteY0" fmla="*/ 2666091 h 2666091"/>
                    <a:gd name="connsiteX1" fmla="*/ 255709 w 2525402"/>
                    <a:gd name="connsiteY1" fmla="*/ 15943 h 2666091"/>
                    <a:gd name="connsiteX2" fmla="*/ 783249 w 2525402"/>
                    <a:gd name="connsiteY2" fmla="*/ 1548959 h 2666091"/>
                    <a:gd name="connsiteX3" fmla="*/ 933865 w 2525402"/>
                    <a:gd name="connsiteY3" fmla="*/ 1321659 h 2666091"/>
                    <a:gd name="connsiteX4" fmla="*/ 915132 w 2525402"/>
                    <a:gd name="connsiteY4" fmla="*/ 1094466 h 2666091"/>
                    <a:gd name="connsiteX5" fmla="*/ 1211873 w 2525402"/>
                    <a:gd name="connsiteY5" fmla="*/ 1630797 h 2666091"/>
                    <a:gd name="connsiteX6" fmla="*/ 1525465 w 2525402"/>
                    <a:gd name="connsiteY6" fmla="*/ 1923141 h 2666091"/>
                    <a:gd name="connsiteX7" fmla="*/ 1814146 w 2525402"/>
                    <a:gd name="connsiteY7" fmla="*/ 2113641 h 2666091"/>
                    <a:gd name="connsiteX8" fmla="*/ 2436202 w 2525402"/>
                    <a:gd name="connsiteY8" fmla="*/ 2324656 h 2666091"/>
                    <a:gd name="connsiteX9" fmla="*/ 2521194 w 2525402"/>
                    <a:gd name="connsiteY9" fmla="*/ 2324656 h 2666091"/>
                    <a:gd name="connsiteX0" fmla="*/ 0 w 2525402"/>
                    <a:gd name="connsiteY0" fmla="*/ 2663622 h 2663622"/>
                    <a:gd name="connsiteX1" fmla="*/ 255709 w 2525402"/>
                    <a:gd name="connsiteY1" fmla="*/ 13474 h 2663622"/>
                    <a:gd name="connsiteX2" fmla="*/ 805336 w 2525402"/>
                    <a:gd name="connsiteY2" fmla="*/ 1620209 h 2663622"/>
                    <a:gd name="connsiteX3" fmla="*/ 933865 w 2525402"/>
                    <a:gd name="connsiteY3" fmla="*/ 1319190 h 2663622"/>
                    <a:gd name="connsiteX4" fmla="*/ 915132 w 2525402"/>
                    <a:gd name="connsiteY4" fmla="*/ 1091997 h 2663622"/>
                    <a:gd name="connsiteX5" fmla="*/ 1211873 w 2525402"/>
                    <a:gd name="connsiteY5" fmla="*/ 1628328 h 2663622"/>
                    <a:gd name="connsiteX6" fmla="*/ 1525465 w 2525402"/>
                    <a:gd name="connsiteY6" fmla="*/ 1920672 h 2663622"/>
                    <a:gd name="connsiteX7" fmla="*/ 1814146 w 2525402"/>
                    <a:gd name="connsiteY7" fmla="*/ 2111172 h 2663622"/>
                    <a:gd name="connsiteX8" fmla="*/ 2436202 w 2525402"/>
                    <a:gd name="connsiteY8" fmla="*/ 2322187 h 2663622"/>
                    <a:gd name="connsiteX9" fmla="*/ 2521194 w 2525402"/>
                    <a:gd name="connsiteY9" fmla="*/ 2322187 h 2663622"/>
                    <a:gd name="connsiteX0" fmla="*/ 0 w 2525402"/>
                    <a:gd name="connsiteY0" fmla="*/ 2663751 h 2663751"/>
                    <a:gd name="connsiteX1" fmla="*/ 255709 w 2525402"/>
                    <a:gd name="connsiteY1" fmla="*/ 13603 h 2663751"/>
                    <a:gd name="connsiteX2" fmla="*/ 805336 w 2525402"/>
                    <a:gd name="connsiteY2" fmla="*/ 1620338 h 2663751"/>
                    <a:gd name="connsiteX3" fmla="*/ 911778 w 2525402"/>
                    <a:gd name="connsiteY3" fmla="*/ 1417611 h 2663751"/>
                    <a:gd name="connsiteX4" fmla="*/ 915132 w 2525402"/>
                    <a:gd name="connsiteY4" fmla="*/ 1092126 h 2663751"/>
                    <a:gd name="connsiteX5" fmla="*/ 1211873 w 2525402"/>
                    <a:gd name="connsiteY5" fmla="*/ 1628457 h 2663751"/>
                    <a:gd name="connsiteX6" fmla="*/ 1525465 w 2525402"/>
                    <a:gd name="connsiteY6" fmla="*/ 1920801 h 2663751"/>
                    <a:gd name="connsiteX7" fmla="*/ 1814146 w 2525402"/>
                    <a:gd name="connsiteY7" fmla="*/ 2111301 h 2663751"/>
                    <a:gd name="connsiteX8" fmla="*/ 2436202 w 2525402"/>
                    <a:gd name="connsiteY8" fmla="*/ 2322316 h 2663751"/>
                    <a:gd name="connsiteX9" fmla="*/ 2521194 w 2525402"/>
                    <a:gd name="connsiteY9" fmla="*/ 2322316 h 2663751"/>
                    <a:gd name="connsiteX0" fmla="*/ 0 w 2525402"/>
                    <a:gd name="connsiteY0" fmla="*/ 2663751 h 2663751"/>
                    <a:gd name="connsiteX1" fmla="*/ 255709 w 2525402"/>
                    <a:gd name="connsiteY1" fmla="*/ 13603 h 2663751"/>
                    <a:gd name="connsiteX2" fmla="*/ 805336 w 2525402"/>
                    <a:gd name="connsiteY2" fmla="*/ 1620338 h 2663751"/>
                    <a:gd name="connsiteX3" fmla="*/ 911778 w 2525402"/>
                    <a:gd name="connsiteY3" fmla="*/ 1417611 h 2663751"/>
                    <a:gd name="connsiteX4" fmla="*/ 1025570 w 2525402"/>
                    <a:gd name="connsiteY4" fmla="*/ 1214991 h 2663751"/>
                    <a:gd name="connsiteX5" fmla="*/ 1211873 w 2525402"/>
                    <a:gd name="connsiteY5" fmla="*/ 1628457 h 2663751"/>
                    <a:gd name="connsiteX6" fmla="*/ 1525465 w 2525402"/>
                    <a:gd name="connsiteY6" fmla="*/ 1920801 h 2663751"/>
                    <a:gd name="connsiteX7" fmla="*/ 1814146 w 2525402"/>
                    <a:gd name="connsiteY7" fmla="*/ 2111301 h 2663751"/>
                    <a:gd name="connsiteX8" fmla="*/ 2436202 w 2525402"/>
                    <a:gd name="connsiteY8" fmla="*/ 2322316 h 2663751"/>
                    <a:gd name="connsiteX9" fmla="*/ 2521194 w 2525402"/>
                    <a:gd name="connsiteY9" fmla="*/ 2322316 h 2663751"/>
                    <a:gd name="connsiteX0" fmla="*/ 0 w 2525402"/>
                    <a:gd name="connsiteY0" fmla="*/ 2663751 h 2663751"/>
                    <a:gd name="connsiteX1" fmla="*/ 255709 w 2525402"/>
                    <a:gd name="connsiteY1" fmla="*/ 13603 h 2663751"/>
                    <a:gd name="connsiteX2" fmla="*/ 805336 w 2525402"/>
                    <a:gd name="connsiteY2" fmla="*/ 1620338 h 2663751"/>
                    <a:gd name="connsiteX3" fmla="*/ 911778 w 2525402"/>
                    <a:gd name="connsiteY3" fmla="*/ 1417611 h 2663751"/>
                    <a:gd name="connsiteX4" fmla="*/ 1007949 w 2525402"/>
                    <a:gd name="connsiteY4" fmla="*/ 1306477 h 2663751"/>
                    <a:gd name="connsiteX5" fmla="*/ 1211873 w 2525402"/>
                    <a:gd name="connsiteY5" fmla="*/ 1628457 h 2663751"/>
                    <a:gd name="connsiteX6" fmla="*/ 1525465 w 2525402"/>
                    <a:gd name="connsiteY6" fmla="*/ 1920801 h 2663751"/>
                    <a:gd name="connsiteX7" fmla="*/ 1814146 w 2525402"/>
                    <a:gd name="connsiteY7" fmla="*/ 2111301 h 2663751"/>
                    <a:gd name="connsiteX8" fmla="*/ 2436202 w 2525402"/>
                    <a:gd name="connsiteY8" fmla="*/ 2322316 h 2663751"/>
                    <a:gd name="connsiteX9" fmla="*/ 2521194 w 2525402"/>
                    <a:gd name="connsiteY9" fmla="*/ 2322316 h 2663751"/>
                    <a:gd name="connsiteX0" fmla="*/ 0 w 2525402"/>
                    <a:gd name="connsiteY0" fmla="*/ 2663857 h 2663857"/>
                    <a:gd name="connsiteX1" fmla="*/ 255709 w 2525402"/>
                    <a:gd name="connsiteY1" fmla="*/ 13709 h 2663857"/>
                    <a:gd name="connsiteX2" fmla="*/ 805336 w 2525402"/>
                    <a:gd name="connsiteY2" fmla="*/ 1620444 h 2663857"/>
                    <a:gd name="connsiteX3" fmla="*/ 911778 w 2525402"/>
                    <a:gd name="connsiteY3" fmla="*/ 1496134 h 2663857"/>
                    <a:gd name="connsiteX4" fmla="*/ 1007949 w 2525402"/>
                    <a:gd name="connsiteY4" fmla="*/ 1306583 h 2663857"/>
                    <a:gd name="connsiteX5" fmla="*/ 1211873 w 2525402"/>
                    <a:gd name="connsiteY5" fmla="*/ 1628563 h 2663857"/>
                    <a:gd name="connsiteX6" fmla="*/ 1525465 w 2525402"/>
                    <a:gd name="connsiteY6" fmla="*/ 1920907 h 2663857"/>
                    <a:gd name="connsiteX7" fmla="*/ 1814146 w 2525402"/>
                    <a:gd name="connsiteY7" fmla="*/ 2111407 h 2663857"/>
                    <a:gd name="connsiteX8" fmla="*/ 2436202 w 2525402"/>
                    <a:gd name="connsiteY8" fmla="*/ 2322422 h 2663857"/>
                    <a:gd name="connsiteX9" fmla="*/ 2521194 w 2525402"/>
                    <a:gd name="connsiteY9" fmla="*/ 2322422 h 2663857"/>
                    <a:gd name="connsiteX0" fmla="*/ 0 w 2525402"/>
                    <a:gd name="connsiteY0" fmla="*/ 2663235 h 2663235"/>
                    <a:gd name="connsiteX1" fmla="*/ 255709 w 2525402"/>
                    <a:gd name="connsiteY1" fmla="*/ 13087 h 2663235"/>
                    <a:gd name="connsiteX2" fmla="*/ 805336 w 2525402"/>
                    <a:gd name="connsiteY2" fmla="*/ 1639426 h 2663235"/>
                    <a:gd name="connsiteX3" fmla="*/ 911778 w 2525402"/>
                    <a:gd name="connsiteY3" fmla="*/ 1495512 h 2663235"/>
                    <a:gd name="connsiteX4" fmla="*/ 1007949 w 2525402"/>
                    <a:gd name="connsiteY4" fmla="*/ 1305961 h 2663235"/>
                    <a:gd name="connsiteX5" fmla="*/ 1211873 w 2525402"/>
                    <a:gd name="connsiteY5" fmla="*/ 1627941 h 2663235"/>
                    <a:gd name="connsiteX6" fmla="*/ 1525465 w 2525402"/>
                    <a:gd name="connsiteY6" fmla="*/ 1920285 h 2663235"/>
                    <a:gd name="connsiteX7" fmla="*/ 1814146 w 2525402"/>
                    <a:gd name="connsiteY7" fmla="*/ 2110785 h 2663235"/>
                    <a:gd name="connsiteX8" fmla="*/ 2436202 w 2525402"/>
                    <a:gd name="connsiteY8" fmla="*/ 2321800 h 2663235"/>
                    <a:gd name="connsiteX9" fmla="*/ 2521194 w 2525402"/>
                    <a:gd name="connsiteY9" fmla="*/ 2321800 h 2663235"/>
                    <a:gd name="connsiteX0" fmla="*/ 0 w 2525402"/>
                    <a:gd name="connsiteY0" fmla="*/ 2663137 h 2663137"/>
                    <a:gd name="connsiteX1" fmla="*/ 255709 w 2525402"/>
                    <a:gd name="connsiteY1" fmla="*/ 12989 h 2663137"/>
                    <a:gd name="connsiteX2" fmla="*/ 805336 w 2525402"/>
                    <a:gd name="connsiteY2" fmla="*/ 1639328 h 2663137"/>
                    <a:gd name="connsiteX3" fmla="*/ 911778 w 2525402"/>
                    <a:gd name="connsiteY3" fmla="*/ 1495414 h 2663137"/>
                    <a:gd name="connsiteX4" fmla="*/ 1007949 w 2525402"/>
                    <a:gd name="connsiteY4" fmla="*/ 1305863 h 2663137"/>
                    <a:gd name="connsiteX5" fmla="*/ 1211873 w 2525402"/>
                    <a:gd name="connsiteY5" fmla="*/ 1627843 h 2663137"/>
                    <a:gd name="connsiteX6" fmla="*/ 1525465 w 2525402"/>
                    <a:gd name="connsiteY6" fmla="*/ 1920187 h 2663137"/>
                    <a:gd name="connsiteX7" fmla="*/ 1814146 w 2525402"/>
                    <a:gd name="connsiteY7" fmla="*/ 2110687 h 2663137"/>
                    <a:gd name="connsiteX8" fmla="*/ 2436202 w 2525402"/>
                    <a:gd name="connsiteY8" fmla="*/ 2321702 h 2663137"/>
                    <a:gd name="connsiteX9" fmla="*/ 2521194 w 2525402"/>
                    <a:gd name="connsiteY9" fmla="*/ 2321702 h 2663137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11778 w 2525402"/>
                    <a:gd name="connsiteY4" fmla="*/ 1495987 h 2663710"/>
                    <a:gd name="connsiteX5" fmla="*/ 1007949 w 2525402"/>
                    <a:gd name="connsiteY5" fmla="*/ 1306436 h 2663710"/>
                    <a:gd name="connsiteX6" fmla="*/ 1211873 w 2525402"/>
                    <a:gd name="connsiteY6" fmla="*/ 1628416 h 2663710"/>
                    <a:gd name="connsiteX7" fmla="*/ 1525465 w 2525402"/>
                    <a:gd name="connsiteY7" fmla="*/ 1920760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11778 w 2525402"/>
                    <a:gd name="connsiteY4" fmla="*/ 1495987 h 2663710"/>
                    <a:gd name="connsiteX5" fmla="*/ 996201 w 2525402"/>
                    <a:gd name="connsiteY5" fmla="*/ 1443663 h 2663710"/>
                    <a:gd name="connsiteX6" fmla="*/ 1211873 w 2525402"/>
                    <a:gd name="connsiteY6" fmla="*/ 1628416 h 2663710"/>
                    <a:gd name="connsiteX7" fmla="*/ 1525465 w 2525402"/>
                    <a:gd name="connsiteY7" fmla="*/ 1920760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894156 w 2525402"/>
                    <a:gd name="connsiteY4" fmla="*/ 1607075 h 2663710"/>
                    <a:gd name="connsiteX5" fmla="*/ 996201 w 2525402"/>
                    <a:gd name="connsiteY5" fmla="*/ 1443663 h 2663710"/>
                    <a:gd name="connsiteX6" fmla="*/ 1211873 w 2525402"/>
                    <a:gd name="connsiteY6" fmla="*/ 1628416 h 2663710"/>
                    <a:gd name="connsiteX7" fmla="*/ 1525465 w 2525402"/>
                    <a:gd name="connsiteY7" fmla="*/ 1920760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894156 w 2525402"/>
                    <a:gd name="connsiteY4" fmla="*/ 1607075 h 2663710"/>
                    <a:gd name="connsiteX5" fmla="*/ 996201 w 2525402"/>
                    <a:gd name="connsiteY5" fmla="*/ 1443663 h 2663710"/>
                    <a:gd name="connsiteX6" fmla="*/ 1211873 w 2525402"/>
                    <a:gd name="connsiteY6" fmla="*/ 1628416 h 2663710"/>
                    <a:gd name="connsiteX7" fmla="*/ 1525465 w 2525402"/>
                    <a:gd name="connsiteY7" fmla="*/ 1920760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894156 w 2525402"/>
                    <a:gd name="connsiteY4" fmla="*/ 1607075 h 2663710"/>
                    <a:gd name="connsiteX5" fmla="*/ 996201 w 2525402"/>
                    <a:gd name="connsiteY5" fmla="*/ 1443663 h 2663710"/>
                    <a:gd name="connsiteX6" fmla="*/ 1217747 w 2525402"/>
                    <a:gd name="connsiteY6" fmla="*/ 1654555 h 2663710"/>
                    <a:gd name="connsiteX7" fmla="*/ 1525465 w 2525402"/>
                    <a:gd name="connsiteY7" fmla="*/ 1920760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894156 w 2525402"/>
                    <a:gd name="connsiteY4" fmla="*/ 1607075 h 2663710"/>
                    <a:gd name="connsiteX5" fmla="*/ 996201 w 2525402"/>
                    <a:gd name="connsiteY5" fmla="*/ 1443663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21765 w 2525402"/>
                    <a:gd name="connsiteY4" fmla="*/ 1631648 h 2663710"/>
                    <a:gd name="connsiteX5" fmla="*/ 996201 w 2525402"/>
                    <a:gd name="connsiteY5" fmla="*/ 1443663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21765 w 2525402"/>
                    <a:gd name="connsiteY4" fmla="*/ 1631648 h 2663710"/>
                    <a:gd name="connsiteX5" fmla="*/ 1040376 w 2525402"/>
                    <a:gd name="connsiteY5" fmla="*/ 1431378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54897 w 2525402"/>
                    <a:gd name="connsiteY4" fmla="*/ 1625503 h 2663710"/>
                    <a:gd name="connsiteX5" fmla="*/ 1040376 w 2525402"/>
                    <a:gd name="connsiteY5" fmla="*/ 1431378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54897 w 2525402"/>
                    <a:gd name="connsiteY4" fmla="*/ 1625503 h 2663710"/>
                    <a:gd name="connsiteX5" fmla="*/ 1062463 w 2525402"/>
                    <a:gd name="connsiteY5" fmla="*/ 1462093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54897 w 2525402"/>
                    <a:gd name="connsiteY4" fmla="*/ 1625503 h 2663710"/>
                    <a:gd name="connsiteX5" fmla="*/ 1084551 w 2525402"/>
                    <a:gd name="connsiteY5" fmla="*/ 1462093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27286 w 2525402"/>
                    <a:gd name="connsiteY4" fmla="*/ 1705365 h 2663710"/>
                    <a:gd name="connsiteX5" fmla="*/ 1084551 w 2525402"/>
                    <a:gd name="connsiteY5" fmla="*/ 1462093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684 h 2663684"/>
                    <a:gd name="connsiteX1" fmla="*/ 255709 w 2525402"/>
                    <a:gd name="connsiteY1" fmla="*/ 13536 h 2663684"/>
                    <a:gd name="connsiteX2" fmla="*/ 805336 w 2525402"/>
                    <a:gd name="connsiteY2" fmla="*/ 1639875 h 2663684"/>
                    <a:gd name="connsiteX3" fmla="*/ 872373 w 2525402"/>
                    <a:gd name="connsiteY3" fmla="*/ 1835704 h 2663684"/>
                    <a:gd name="connsiteX4" fmla="*/ 927286 w 2525402"/>
                    <a:gd name="connsiteY4" fmla="*/ 1705339 h 2663684"/>
                    <a:gd name="connsiteX5" fmla="*/ 1084551 w 2525402"/>
                    <a:gd name="connsiteY5" fmla="*/ 1462067 h 2663684"/>
                    <a:gd name="connsiteX6" fmla="*/ 1217747 w 2525402"/>
                    <a:gd name="connsiteY6" fmla="*/ 1654529 h 2663684"/>
                    <a:gd name="connsiteX7" fmla="*/ 1472602 w 2525402"/>
                    <a:gd name="connsiteY7" fmla="*/ 1894599 h 2663684"/>
                    <a:gd name="connsiteX8" fmla="*/ 1814146 w 2525402"/>
                    <a:gd name="connsiteY8" fmla="*/ 2111234 h 2663684"/>
                    <a:gd name="connsiteX9" fmla="*/ 2436202 w 2525402"/>
                    <a:gd name="connsiteY9" fmla="*/ 2322249 h 2663684"/>
                    <a:gd name="connsiteX10" fmla="*/ 2521194 w 2525402"/>
                    <a:gd name="connsiteY10" fmla="*/ 2322249 h 2663684"/>
                    <a:gd name="connsiteX0" fmla="*/ 0 w 2525402"/>
                    <a:gd name="connsiteY0" fmla="*/ 2663669 h 2663669"/>
                    <a:gd name="connsiteX1" fmla="*/ 255709 w 2525402"/>
                    <a:gd name="connsiteY1" fmla="*/ 13521 h 2663669"/>
                    <a:gd name="connsiteX2" fmla="*/ 805336 w 2525402"/>
                    <a:gd name="connsiteY2" fmla="*/ 1639860 h 2663669"/>
                    <a:gd name="connsiteX3" fmla="*/ 888939 w 2525402"/>
                    <a:gd name="connsiteY3" fmla="*/ 1823401 h 2663669"/>
                    <a:gd name="connsiteX4" fmla="*/ 927286 w 2525402"/>
                    <a:gd name="connsiteY4" fmla="*/ 1705324 h 2663669"/>
                    <a:gd name="connsiteX5" fmla="*/ 1084551 w 2525402"/>
                    <a:gd name="connsiteY5" fmla="*/ 1462052 h 2663669"/>
                    <a:gd name="connsiteX6" fmla="*/ 1217747 w 2525402"/>
                    <a:gd name="connsiteY6" fmla="*/ 1654514 h 2663669"/>
                    <a:gd name="connsiteX7" fmla="*/ 1472602 w 2525402"/>
                    <a:gd name="connsiteY7" fmla="*/ 1894584 h 2663669"/>
                    <a:gd name="connsiteX8" fmla="*/ 1814146 w 2525402"/>
                    <a:gd name="connsiteY8" fmla="*/ 2111219 h 2663669"/>
                    <a:gd name="connsiteX9" fmla="*/ 2436202 w 2525402"/>
                    <a:gd name="connsiteY9" fmla="*/ 2322234 h 2663669"/>
                    <a:gd name="connsiteX10" fmla="*/ 2521194 w 2525402"/>
                    <a:gd name="connsiteY10" fmla="*/ 2322234 h 2663669"/>
                    <a:gd name="connsiteX0" fmla="*/ 0 w 2525402"/>
                    <a:gd name="connsiteY0" fmla="*/ 2663669 h 2663669"/>
                    <a:gd name="connsiteX1" fmla="*/ 255709 w 2525402"/>
                    <a:gd name="connsiteY1" fmla="*/ 13521 h 2663669"/>
                    <a:gd name="connsiteX2" fmla="*/ 805336 w 2525402"/>
                    <a:gd name="connsiteY2" fmla="*/ 1639860 h 2663669"/>
                    <a:gd name="connsiteX3" fmla="*/ 872373 w 2525402"/>
                    <a:gd name="connsiteY3" fmla="*/ 1823401 h 2663669"/>
                    <a:gd name="connsiteX4" fmla="*/ 927286 w 2525402"/>
                    <a:gd name="connsiteY4" fmla="*/ 1705324 h 2663669"/>
                    <a:gd name="connsiteX5" fmla="*/ 1084551 w 2525402"/>
                    <a:gd name="connsiteY5" fmla="*/ 1462052 h 2663669"/>
                    <a:gd name="connsiteX6" fmla="*/ 1217747 w 2525402"/>
                    <a:gd name="connsiteY6" fmla="*/ 1654514 h 2663669"/>
                    <a:gd name="connsiteX7" fmla="*/ 1472602 w 2525402"/>
                    <a:gd name="connsiteY7" fmla="*/ 1894584 h 2663669"/>
                    <a:gd name="connsiteX8" fmla="*/ 1814146 w 2525402"/>
                    <a:gd name="connsiteY8" fmla="*/ 2111219 h 2663669"/>
                    <a:gd name="connsiteX9" fmla="*/ 2436202 w 2525402"/>
                    <a:gd name="connsiteY9" fmla="*/ 2322234 h 2663669"/>
                    <a:gd name="connsiteX10" fmla="*/ 2521194 w 2525402"/>
                    <a:gd name="connsiteY10" fmla="*/ 2322234 h 2663669"/>
                    <a:gd name="connsiteX0" fmla="*/ 0 w 2525402"/>
                    <a:gd name="connsiteY0" fmla="*/ 2663669 h 2663669"/>
                    <a:gd name="connsiteX1" fmla="*/ 255709 w 2525402"/>
                    <a:gd name="connsiteY1" fmla="*/ 13521 h 2663669"/>
                    <a:gd name="connsiteX2" fmla="*/ 805336 w 2525402"/>
                    <a:gd name="connsiteY2" fmla="*/ 1639860 h 2663669"/>
                    <a:gd name="connsiteX3" fmla="*/ 872373 w 2525402"/>
                    <a:gd name="connsiteY3" fmla="*/ 1823401 h 2663669"/>
                    <a:gd name="connsiteX4" fmla="*/ 927286 w 2525402"/>
                    <a:gd name="connsiteY4" fmla="*/ 1705324 h 2663669"/>
                    <a:gd name="connsiteX5" fmla="*/ 1084551 w 2525402"/>
                    <a:gd name="connsiteY5" fmla="*/ 1462052 h 2663669"/>
                    <a:gd name="connsiteX6" fmla="*/ 1234313 w 2525402"/>
                    <a:gd name="connsiteY6" fmla="*/ 1648371 h 2663669"/>
                    <a:gd name="connsiteX7" fmla="*/ 1472602 w 2525402"/>
                    <a:gd name="connsiteY7" fmla="*/ 1894584 h 2663669"/>
                    <a:gd name="connsiteX8" fmla="*/ 1814146 w 2525402"/>
                    <a:gd name="connsiteY8" fmla="*/ 2111219 h 2663669"/>
                    <a:gd name="connsiteX9" fmla="*/ 2436202 w 2525402"/>
                    <a:gd name="connsiteY9" fmla="*/ 2322234 h 2663669"/>
                    <a:gd name="connsiteX10" fmla="*/ 2521194 w 2525402"/>
                    <a:gd name="connsiteY10" fmla="*/ 2322234 h 2663669"/>
                    <a:gd name="connsiteX0" fmla="*/ 0 w 2525402"/>
                    <a:gd name="connsiteY0" fmla="*/ 2663669 h 2663669"/>
                    <a:gd name="connsiteX1" fmla="*/ 255709 w 2525402"/>
                    <a:gd name="connsiteY1" fmla="*/ 13521 h 2663669"/>
                    <a:gd name="connsiteX2" fmla="*/ 805336 w 2525402"/>
                    <a:gd name="connsiteY2" fmla="*/ 1639860 h 2663669"/>
                    <a:gd name="connsiteX3" fmla="*/ 872373 w 2525402"/>
                    <a:gd name="connsiteY3" fmla="*/ 1823401 h 2663669"/>
                    <a:gd name="connsiteX4" fmla="*/ 927286 w 2525402"/>
                    <a:gd name="connsiteY4" fmla="*/ 1705324 h 2663669"/>
                    <a:gd name="connsiteX5" fmla="*/ 1084551 w 2525402"/>
                    <a:gd name="connsiteY5" fmla="*/ 1462052 h 2663669"/>
                    <a:gd name="connsiteX6" fmla="*/ 1234313 w 2525402"/>
                    <a:gd name="connsiteY6" fmla="*/ 1648371 h 2663669"/>
                    <a:gd name="connsiteX7" fmla="*/ 1472602 w 2525402"/>
                    <a:gd name="connsiteY7" fmla="*/ 1894584 h 2663669"/>
                    <a:gd name="connsiteX8" fmla="*/ 1814146 w 2525402"/>
                    <a:gd name="connsiteY8" fmla="*/ 2111219 h 2663669"/>
                    <a:gd name="connsiteX9" fmla="*/ 2436202 w 2525402"/>
                    <a:gd name="connsiteY9" fmla="*/ 2322234 h 2663669"/>
                    <a:gd name="connsiteX10" fmla="*/ 2521194 w 2525402"/>
                    <a:gd name="connsiteY10" fmla="*/ 2322234 h 26636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525402" h="2663669">
                      <a:moveTo>
                        <a:pt x="0" y="2663669"/>
                      </a:moveTo>
                      <a:cubicBezTo>
                        <a:pt x="75223" y="1643761"/>
                        <a:pt x="121486" y="184156"/>
                        <a:pt x="255709" y="13521"/>
                      </a:cubicBezTo>
                      <a:cubicBezTo>
                        <a:pt x="389932" y="-157114"/>
                        <a:pt x="702559" y="1338213"/>
                        <a:pt x="805336" y="1639860"/>
                      </a:cubicBezTo>
                      <a:cubicBezTo>
                        <a:pt x="908113" y="1941507"/>
                        <a:pt x="854633" y="1847387"/>
                        <a:pt x="872373" y="1823401"/>
                      </a:cubicBezTo>
                      <a:cubicBezTo>
                        <a:pt x="890113" y="1799415"/>
                        <a:pt x="888378" y="1747685"/>
                        <a:pt x="927286" y="1705324"/>
                      </a:cubicBezTo>
                      <a:cubicBezTo>
                        <a:pt x="956559" y="1637997"/>
                        <a:pt x="1033380" y="1471544"/>
                        <a:pt x="1084551" y="1462052"/>
                      </a:cubicBezTo>
                      <a:cubicBezTo>
                        <a:pt x="1135722" y="1452560"/>
                        <a:pt x="1169638" y="1576282"/>
                        <a:pt x="1234313" y="1648371"/>
                      </a:cubicBezTo>
                      <a:cubicBezTo>
                        <a:pt x="1298988" y="1720460"/>
                        <a:pt x="1375963" y="1817443"/>
                        <a:pt x="1472602" y="1894584"/>
                      </a:cubicBezTo>
                      <a:cubicBezTo>
                        <a:pt x="1569241" y="1971725"/>
                        <a:pt x="1653546" y="2039944"/>
                        <a:pt x="1814146" y="2111219"/>
                      </a:cubicBezTo>
                      <a:cubicBezTo>
                        <a:pt x="1974746" y="2182494"/>
                        <a:pt x="2318361" y="2287065"/>
                        <a:pt x="2436202" y="2322234"/>
                      </a:cubicBezTo>
                      <a:cubicBezTo>
                        <a:pt x="2554043" y="2357403"/>
                        <a:pt x="2521194" y="2322234"/>
                        <a:pt x="2521194" y="2322234"/>
                      </a:cubicBezTo>
                    </a:path>
                  </a:pathLst>
                </a:custGeom>
                <a:noFill/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99" name="Volný tvar 98"/>
                <p:cNvSpPr/>
                <p:nvPr/>
              </p:nvSpPr>
              <p:spPr>
                <a:xfrm>
                  <a:off x="3747478" y="2706775"/>
                  <a:ext cx="1269080" cy="1078515"/>
                </a:xfrm>
                <a:custGeom>
                  <a:avLst/>
                  <a:gdLst>
                    <a:gd name="connsiteX0" fmla="*/ 0 w 2499303"/>
                    <a:gd name="connsiteY0" fmla="*/ 2344100 h 2418345"/>
                    <a:gd name="connsiteX1" fmla="*/ 246184 w 2499303"/>
                    <a:gd name="connsiteY1" fmla="*/ 46377 h 2418345"/>
                    <a:gd name="connsiteX2" fmla="*/ 574431 w 2499303"/>
                    <a:gd name="connsiteY2" fmla="*/ 796654 h 2418345"/>
                    <a:gd name="connsiteX3" fmla="*/ 633046 w 2499303"/>
                    <a:gd name="connsiteY3" fmla="*/ 714592 h 2418345"/>
                    <a:gd name="connsiteX4" fmla="*/ 1078523 w 2499303"/>
                    <a:gd name="connsiteY4" fmla="*/ 1699331 h 2418345"/>
                    <a:gd name="connsiteX5" fmla="*/ 1430215 w 2499303"/>
                    <a:gd name="connsiteY5" fmla="*/ 2039300 h 2418345"/>
                    <a:gd name="connsiteX6" fmla="*/ 1699846 w 2499303"/>
                    <a:gd name="connsiteY6" fmla="*/ 2191700 h 2418345"/>
                    <a:gd name="connsiteX7" fmla="*/ 2426677 w 2499303"/>
                    <a:gd name="connsiteY7" fmla="*/ 2402715 h 2418345"/>
                    <a:gd name="connsiteX8" fmla="*/ 2473569 w 2499303"/>
                    <a:gd name="connsiteY8" fmla="*/ 2402715 h 2418345"/>
                    <a:gd name="connsiteX0" fmla="*/ 0 w 2499303"/>
                    <a:gd name="connsiteY0" fmla="*/ 2310604 h 2384849"/>
                    <a:gd name="connsiteX1" fmla="*/ 246184 w 2499303"/>
                    <a:gd name="connsiteY1" fmla="*/ 12881 h 2384849"/>
                    <a:gd name="connsiteX2" fmla="*/ 773723 w 2499303"/>
                    <a:gd name="connsiteY2" fmla="*/ 1349312 h 2384849"/>
                    <a:gd name="connsiteX3" fmla="*/ 633046 w 2499303"/>
                    <a:gd name="connsiteY3" fmla="*/ 681096 h 2384849"/>
                    <a:gd name="connsiteX4" fmla="*/ 1078523 w 2499303"/>
                    <a:gd name="connsiteY4" fmla="*/ 1665835 h 2384849"/>
                    <a:gd name="connsiteX5" fmla="*/ 1430215 w 2499303"/>
                    <a:gd name="connsiteY5" fmla="*/ 2005804 h 2384849"/>
                    <a:gd name="connsiteX6" fmla="*/ 1699846 w 2499303"/>
                    <a:gd name="connsiteY6" fmla="*/ 2158204 h 2384849"/>
                    <a:gd name="connsiteX7" fmla="*/ 2426677 w 2499303"/>
                    <a:gd name="connsiteY7" fmla="*/ 2369219 h 2384849"/>
                    <a:gd name="connsiteX8" fmla="*/ 2473569 w 2499303"/>
                    <a:gd name="connsiteY8" fmla="*/ 2369219 h 2384849"/>
                    <a:gd name="connsiteX0" fmla="*/ 0 w 2499303"/>
                    <a:gd name="connsiteY0" fmla="*/ 2311206 h 2385451"/>
                    <a:gd name="connsiteX1" fmla="*/ 246184 w 2499303"/>
                    <a:gd name="connsiteY1" fmla="*/ 13483 h 2385451"/>
                    <a:gd name="connsiteX2" fmla="*/ 773723 w 2499303"/>
                    <a:gd name="connsiteY2" fmla="*/ 1349914 h 2385451"/>
                    <a:gd name="connsiteX3" fmla="*/ 867507 w 2499303"/>
                    <a:gd name="connsiteY3" fmla="*/ 1092006 h 2385451"/>
                    <a:gd name="connsiteX4" fmla="*/ 1078523 w 2499303"/>
                    <a:gd name="connsiteY4" fmla="*/ 1666437 h 2385451"/>
                    <a:gd name="connsiteX5" fmla="*/ 1430215 w 2499303"/>
                    <a:gd name="connsiteY5" fmla="*/ 2006406 h 2385451"/>
                    <a:gd name="connsiteX6" fmla="*/ 1699846 w 2499303"/>
                    <a:gd name="connsiteY6" fmla="*/ 2158806 h 2385451"/>
                    <a:gd name="connsiteX7" fmla="*/ 2426677 w 2499303"/>
                    <a:gd name="connsiteY7" fmla="*/ 2369821 h 2385451"/>
                    <a:gd name="connsiteX8" fmla="*/ 2473569 w 2499303"/>
                    <a:gd name="connsiteY8" fmla="*/ 2369821 h 2385451"/>
                    <a:gd name="connsiteX0" fmla="*/ 0 w 2499303"/>
                    <a:gd name="connsiteY0" fmla="*/ 2311446 h 2385691"/>
                    <a:gd name="connsiteX1" fmla="*/ 246184 w 2499303"/>
                    <a:gd name="connsiteY1" fmla="*/ 13723 h 2385691"/>
                    <a:gd name="connsiteX2" fmla="*/ 773723 w 2499303"/>
                    <a:gd name="connsiteY2" fmla="*/ 1350154 h 2385691"/>
                    <a:gd name="connsiteX3" fmla="*/ 797890 w 2499303"/>
                    <a:gd name="connsiteY3" fmla="*/ 1245721 h 2385691"/>
                    <a:gd name="connsiteX4" fmla="*/ 867507 w 2499303"/>
                    <a:gd name="connsiteY4" fmla="*/ 1092246 h 2385691"/>
                    <a:gd name="connsiteX5" fmla="*/ 1078523 w 2499303"/>
                    <a:gd name="connsiteY5" fmla="*/ 1666677 h 2385691"/>
                    <a:gd name="connsiteX6" fmla="*/ 1430215 w 2499303"/>
                    <a:gd name="connsiteY6" fmla="*/ 2006646 h 2385691"/>
                    <a:gd name="connsiteX7" fmla="*/ 1699846 w 2499303"/>
                    <a:gd name="connsiteY7" fmla="*/ 2159046 h 2385691"/>
                    <a:gd name="connsiteX8" fmla="*/ 2426677 w 2499303"/>
                    <a:gd name="connsiteY8" fmla="*/ 2370061 h 2385691"/>
                    <a:gd name="connsiteX9" fmla="*/ 2473569 w 2499303"/>
                    <a:gd name="connsiteY9" fmla="*/ 2370061 h 2385691"/>
                    <a:gd name="connsiteX0" fmla="*/ 0 w 2499303"/>
                    <a:gd name="connsiteY0" fmla="*/ 2311446 h 2385691"/>
                    <a:gd name="connsiteX1" fmla="*/ 246184 w 2499303"/>
                    <a:gd name="connsiteY1" fmla="*/ 13723 h 2385691"/>
                    <a:gd name="connsiteX2" fmla="*/ 773723 w 2499303"/>
                    <a:gd name="connsiteY2" fmla="*/ 1350154 h 2385691"/>
                    <a:gd name="connsiteX3" fmla="*/ 835990 w 2499303"/>
                    <a:gd name="connsiteY3" fmla="*/ 1245721 h 2385691"/>
                    <a:gd name="connsiteX4" fmla="*/ 867507 w 2499303"/>
                    <a:gd name="connsiteY4" fmla="*/ 1092246 h 2385691"/>
                    <a:gd name="connsiteX5" fmla="*/ 1078523 w 2499303"/>
                    <a:gd name="connsiteY5" fmla="*/ 1666677 h 2385691"/>
                    <a:gd name="connsiteX6" fmla="*/ 1430215 w 2499303"/>
                    <a:gd name="connsiteY6" fmla="*/ 2006646 h 2385691"/>
                    <a:gd name="connsiteX7" fmla="*/ 1699846 w 2499303"/>
                    <a:gd name="connsiteY7" fmla="*/ 2159046 h 2385691"/>
                    <a:gd name="connsiteX8" fmla="*/ 2426677 w 2499303"/>
                    <a:gd name="connsiteY8" fmla="*/ 2370061 h 2385691"/>
                    <a:gd name="connsiteX9" fmla="*/ 2473569 w 2499303"/>
                    <a:gd name="connsiteY9" fmla="*/ 2370061 h 2385691"/>
                    <a:gd name="connsiteX0" fmla="*/ 0 w 2499303"/>
                    <a:gd name="connsiteY0" fmla="*/ 2311446 h 2385691"/>
                    <a:gd name="connsiteX1" fmla="*/ 246184 w 2499303"/>
                    <a:gd name="connsiteY1" fmla="*/ 13723 h 2385691"/>
                    <a:gd name="connsiteX2" fmla="*/ 773723 w 2499303"/>
                    <a:gd name="connsiteY2" fmla="*/ 1350154 h 2385691"/>
                    <a:gd name="connsiteX3" fmla="*/ 835990 w 2499303"/>
                    <a:gd name="connsiteY3" fmla="*/ 1245721 h 2385691"/>
                    <a:gd name="connsiteX4" fmla="*/ 905607 w 2499303"/>
                    <a:gd name="connsiteY4" fmla="*/ 1092246 h 2385691"/>
                    <a:gd name="connsiteX5" fmla="*/ 1078523 w 2499303"/>
                    <a:gd name="connsiteY5" fmla="*/ 1666677 h 2385691"/>
                    <a:gd name="connsiteX6" fmla="*/ 1430215 w 2499303"/>
                    <a:gd name="connsiteY6" fmla="*/ 2006646 h 2385691"/>
                    <a:gd name="connsiteX7" fmla="*/ 1699846 w 2499303"/>
                    <a:gd name="connsiteY7" fmla="*/ 2159046 h 2385691"/>
                    <a:gd name="connsiteX8" fmla="*/ 2426677 w 2499303"/>
                    <a:gd name="connsiteY8" fmla="*/ 2370061 h 2385691"/>
                    <a:gd name="connsiteX9" fmla="*/ 2473569 w 2499303"/>
                    <a:gd name="connsiteY9" fmla="*/ 2370061 h 2385691"/>
                    <a:gd name="connsiteX0" fmla="*/ 0 w 2499303"/>
                    <a:gd name="connsiteY0" fmla="*/ 2311446 h 2385691"/>
                    <a:gd name="connsiteX1" fmla="*/ 246184 w 2499303"/>
                    <a:gd name="connsiteY1" fmla="*/ 13723 h 2385691"/>
                    <a:gd name="connsiteX2" fmla="*/ 773723 w 2499303"/>
                    <a:gd name="connsiteY2" fmla="*/ 1350154 h 2385691"/>
                    <a:gd name="connsiteX3" fmla="*/ 835990 w 2499303"/>
                    <a:gd name="connsiteY3" fmla="*/ 1245721 h 2385691"/>
                    <a:gd name="connsiteX4" fmla="*/ 905607 w 2499303"/>
                    <a:gd name="connsiteY4" fmla="*/ 1092246 h 2385691"/>
                    <a:gd name="connsiteX5" fmla="*/ 1173773 w 2499303"/>
                    <a:gd name="connsiteY5" fmla="*/ 1666677 h 2385691"/>
                    <a:gd name="connsiteX6" fmla="*/ 1430215 w 2499303"/>
                    <a:gd name="connsiteY6" fmla="*/ 2006646 h 2385691"/>
                    <a:gd name="connsiteX7" fmla="*/ 1699846 w 2499303"/>
                    <a:gd name="connsiteY7" fmla="*/ 2159046 h 2385691"/>
                    <a:gd name="connsiteX8" fmla="*/ 2426677 w 2499303"/>
                    <a:gd name="connsiteY8" fmla="*/ 2370061 h 2385691"/>
                    <a:gd name="connsiteX9" fmla="*/ 2473569 w 2499303"/>
                    <a:gd name="connsiteY9" fmla="*/ 2370061 h 2385691"/>
                    <a:gd name="connsiteX0" fmla="*/ 0 w 2499303"/>
                    <a:gd name="connsiteY0" fmla="*/ 2311446 h 2385691"/>
                    <a:gd name="connsiteX1" fmla="*/ 246184 w 2499303"/>
                    <a:gd name="connsiteY1" fmla="*/ 13723 h 2385691"/>
                    <a:gd name="connsiteX2" fmla="*/ 773723 w 2499303"/>
                    <a:gd name="connsiteY2" fmla="*/ 1350154 h 2385691"/>
                    <a:gd name="connsiteX3" fmla="*/ 835990 w 2499303"/>
                    <a:gd name="connsiteY3" fmla="*/ 1245721 h 2385691"/>
                    <a:gd name="connsiteX4" fmla="*/ 905607 w 2499303"/>
                    <a:gd name="connsiteY4" fmla="*/ 1092246 h 2385691"/>
                    <a:gd name="connsiteX5" fmla="*/ 1202348 w 2499303"/>
                    <a:gd name="connsiteY5" fmla="*/ 1628577 h 2385691"/>
                    <a:gd name="connsiteX6" fmla="*/ 1430215 w 2499303"/>
                    <a:gd name="connsiteY6" fmla="*/ 2006646 h 2385691"/>
                    <a:gd name="connsiteX7" fmla="*/ 1699846 w 2499303"/>
                    <a:gd name="connsiteY7" fmla="*/ 2159046 h 2385691"/>
                    <a:gd name="connsiteX8" fmla="*/ 2426677 w 2499303"/>
                    <a:gd name="connsiteY8" fmla="*/ 2370061 h 2385691"/>
                    <a:gd name="connsiteX9" fmla="*/ 2473569 w 2499303"/>
                    <a:gd name="connsiteY9" fmla="*/ 2370061 h 2385691"/>
                    <a:gd name="connsiteX0" fmla="*/ 0 w 2499303"/>
                    <a:gd name="connsiteY0" fmla="*/ 2311446 h 2385691"/>
                    <a:gd name="connsiteX1" fmla="*/ 246184 w 2499303"/>
                    <a:gd name="connsiteY1" fmla="*/ 13723 h 2385691"/>
                    <a:gd name="connsiteX2" fmla="*/ 773723 w 2499303"/>
                    <a:gd name="connsiteY2" fmla="*/ 1350154 h 2385691"/>
                    <a:gd name="connsiteX3" fmla="*/ 835990 w 2499303"/>
                    <a:gd name="connsiteY3" fmla="*/ 1245721 h 2385691"/>
                    <a:gd name="connsiteX4" fmla="*/ 905607 w 2499303"/>
                    <a:gd name="connsiteY4" fmla="*/ 1092246 h 2385691"/>
                    <a:gd name="connsiteX5" fmla="*/ 1202348 w 2499303"/>
                    <a:gd name="connsiteY5" fmla="*/ 1628577 h 2385691"/>
                    <a:gd name="connsiteX6" fmla="*/ 1430215 w 2499303"/>
                    <a:gd name="connsiteY6" fmla="*/ 1949496 h 2385691"/>
                    <a:gd name="connsiteX7" fmla="*/ 1699846 w 2499303"/>
                    <a:gd name="connsiteY7" fmla="*/ 2159046 h 2385691"/>
                    <a:gd name="connsiteX8" fmla="*/ 2426677 w 2499303"/>
                    <a:gd name="connsiteY8" fmla="*/ 2370061 h 2385691"/>
                    <a:gd name="connsiteX9" fmla="*/ 2473569 w 2499303"/>
                    <a:gd name="connsiteY9" fmla="*/ 2370061 h 2385691"/>
                    <a:gd name="connsiteX0" fmla="*/ 0 w 2495390"/>
                    <a:gd name="connsiteY0" fmla="*/ 2311446 h 2386397"/>
                    <a:gd name="connsiteX1" fmla="*/ 246184 w 2495390"/>
                    <a:gd name="connsiteY1" fmla="*/ 13723 h 2386397"/>
                    <a:gd name="connsiteX2" fmla="*/ 773723 w 2495390"/>
                    <a:gd name="connsiteY2" fmla="*/ 1350154 h 2386397"/>
                    <a:gd name="connsiteX3" fmla="*/ 835990 w 2495390"/>
                    <a:gd name="connsiteY3" fmla="*/ 1245721 h 2386397"/>
                    <a:gd name="connsiteX4" fmla="*/ 905607 w 2495390"/>
                    <a:gd name="connsiteY4" fmla="*/ 1092246 h 2386397"/>
                    <a:gd name="connsiteX5" fmla="*/ 1202348 w 2495390"/>
                    <a:gd name="connsiteY5" fmla="*/ 1628577 h 2386397"/>
                    <a:gd name="connsiteX6" fmla="*/ 1430215 w 2495390"/>
                    <a:gd name="connsiteY6" fmla="*/ 1949496 h 2386397"/>
                    <a:gd name="connsiteX7" fmla="*/ 1756996 w 2495390"/>
                    <a:gd name="connsiteY7" fmla="*/ 2149521 h 2386397"/>
                    <a:gd name="connsiteX8" fmla="*/ 2426677 w 2495390"/>
                    <a:gd name="connsiteY8" fmla="*/ 2370061 h 2386397"/>
                    <a:gd name="connsiteX9" fmla="*/ 2473569 w 2495390"/>
                    <a:gd name="connsiteY9" fmla="*/ 2370061 h 2386397"/>
                    <a:gd name="connsiteX0" fmla="*/ 0 w 2495390"/>
                    <a:gd name="connsiteY0" fmla="*/ 2311446 h 2386397"/>
                    <a:gd name="connsiteX1" fmla="*/ 246184 w 2495390"/>
                    <a:gd name="connsiteY1" fmla="*/ 13723 h 2386397"/>
                    <a:gd name="connsiteX2" fmla="*/ 773723 w 2495390"/>
                    <a:gd name="connsiteY2" fmla="*/ 1350154 h 2386397"/>
                    <a:gd name="connsiteX3" fmla="*/ 835990 w 2495390"/>
                    <a:gd name="connsiteY3" fmla="*/ 1245721 h 2386397"/>
                    <a:gd name="connsiteX4" fmla="*/ 905607 w 2495390"/>
                    <a:gd name="connsiteY4" fmla="*/ 1092246 h 2386397"/>
                    <a:gd name="connsiteX5" fmla="*/ 1202348 w 2495390"/>
                    <a:gd name="connsiteY5" fmla="*/ 1628577 h 2386397"/>
                    <a:gd name="connsiteX6" fmla="*/ 1477840 w 2495390"/>
                    <a:gd name="connsiteY6" fmla="*/ 1949496 h 2386397"/>
                    <a:gd name="connsiteX7" fmla="*/ 1756996 w 2495390"/>
                    <a:gd name="connsiteY7" fmla="*/ 2149521 h 2386397"/>
                    <a:gd name="connsiteX8" fmla="*/ 2426677 w 2495390"/>
                    <a:gd name="connsiteY8" fmla="*/ 2370061 h 2386397"/>
                    <a:gd name="connsiteX9" fmla="*/ 2473569 w 2495390"/>
                    <a:gd name="connsiteY9" fmla="*/ 2370061 h 2386397"/>
                    <a:gd name="connsiteX0" fmla="*/ 0 w 2495390"/>
                    <a:gd name="connsiteY0" fmla="*/ 2311446 h 2370061"/>
                    <a:gd name="connsiteX1" fmla="*/ 246184 w 2495390"/>
                    <a:gd name="connsiteY1" fmla="*/ 13723 h 2370061"/>
                    <a:gd name="connsiteX2" fmla="*/ 773723 w 2495390"/>
                    <a:gd name="connsiteY2" fmla="*/ 1350154 h 2370061"/>
                    <a:gd name="connsiteX3" fmla="*/ 835990 w 2495390"/>
                    <a:gd name="connsiteY3" fmla="*/ 1245721 h 2370061"/>
                    <a:gd name="connsiteX4" fmla="*/ 905607 w 2495390"/>
                    <a:gd name="connsiteY4" fmla="*/ 1092246 h 2370061"/>
                    <a:gd name="connsiteX5" fmla="*/ 1202348 w 2495390"/>
                    <a:gd name="connsiteY5" fmla="*/ 1628577 h 2370061"/>
                    <a:gd name="connsiteX6" fmla="*/ 1477840 w 2495390"/>
                    <a:gd name="connsiteY6" fmla="*/ 1949496 h 2370061"/>
                    <a:gd name="connsiteX7" fmla="*/ 1756996 w 2495390"/>
                    <a:gd name="connsiteY7" fmla="*/ 2149521 h 2370061"/>
                    <a:gd name="connsiteX8" fmla="*/ 2426677 w 2495390"/>
                    <a:gd name="connsiteY8" fmla="*/ 2322436 h 2370061"/>
                    <a:gd name="connsiteX9" fmla="*/ 2473569 w 2495390"/>
                    <a:gd name="connsiteY9" fmla="*/ 2370061 h 2370061"/>
                    <a:gd name="connsiteX0" fmla="*/ 0 w 2517981"/>
                    <a:gd name="connsiteY0" fmla="*/ 2311446 h 2335244"/>
                    <a:gd name="connsiteX1" fmla="*/ 246184 w 2517981"/>
                    <a:gd name="connsiteY1" fmla="*/ 13723 h 2335244"/>
                    <a:gd name="connsiteX2" fmla="*/ 773723 w 2517981"/>
                    <a:gd name="connsiteY2" fmla="*/ 1350154 h 2335244"/>
                    <a:gd name="connsiteX3" fmla="*/ 835990 w 2517981"/>
                    <a:gd name="connsiteY3" fmla="*/ 1245721 h 2335244"/>
                    <a:gd name="connsiteX4" fmla="*/ 905607 w 2517981"/>
                    <a:gd name="connsiteY4" fmla="*/ 1092246 h 2335244"/>
                    <a:gd name="connsiteX5" fmla="*/ 1202348 w 2517981"/>
                    <a:gd name="connsiteY5" fmla="*/ 1628577 h 2335244"/>
                    <a:gd name="connsiteX6" fmla="*/ 1477840 w 2517981"/>
                    <a:gd name="connsiteY6" fmla="*/ 1949496 h 2335244"/>
                    <a:gd name="connsiteX7" fmla="*/ 1756996 w 2517981"/>
                    <a:gd name="connsiteY7" fmla="*/ 2149521 h 2335244"/>
                    <a:gd name="connsiteX8" fmla="*/ 2426677 w 2517981"/>
                    <a:gd name="connsiteY8" fmla="*/ 2322436 h 2335244"/>
                    <a:gd name="connsiteX9" fmla="*/ 2511669 w 2517981"/>
                    <a:gd name="connsiteY9" fmla="*/ 2322436 h 2335244"/>
                    <a:gd name="connsiteX0" fmla="*/ 0 w 2516685"/>
                    <a:gd name="connsiteY0" fmla="*/ 2311446 h 2337361"/>
                    <a:gd name="connsiteX1" fmla="*/ 246184 w 2516685"/>
                    <a:gd name="connsiteY1" fmla="*/ 13723 h 2337361"/>
                    <a:gd name="connsiteX2" fmla="*/ 773723 w 2516685"/>
                    <a:gd name="connsiteY2" fmla="*/ 1350154 h 2337361"/>
                    <a:gd name="connsiteX3" fmla="*/ 835990 w 2516685"/>
                    <a:gd name="connsiteY3" fmla="*/ 1245721 h 2337361"/>
                    <a:gd name="connsiteX4" fmla="*/ 905607 w 2516685"/>
                    <a:gd name="connsiteY4" fmla="*/ 1092246 h 2337361"/>
                    <a:gd name="connsiteX5" fmla="*/ 1202348 w 2516685"/>
                    <a:gd name="connsiteY5" fmla="*/ 1628577 h 2337361"/>
                    <a:gd name="connsiteX6" fmla="*/ 1477840 w 2516685"/>
                    <a:gd name="connsiteY6" fmla="*/ 1949496 h 2337361"/>
                    <a:gd name="connsiteX7" fmla="*/ 1785571 w 2516685"/>
                    <a:gd name="connsiteY7" fmla="*/ 2120946 h 2337361"/>
                    <a:gd name="connsiteX8" fmla="*/ 2426677 w 2516685"/>
                    <a:gd name="connsiteY8" fmla="*/ 2322436 h 2337361"/>
                    <a:gd name="connsiteX9" fmla="*/ 2511669 w 2516685"/>
                    <a:gd name="connsiteY9" fmla="*/ 2322436 h 2337361"/>
                    <a:gd name="connsiteX0" fmla="*/ 0 w 2516685"/>
                    <a:gd name="connsiteY0" fmla="*/ 2311446 h 2337361"/>
                    <a:gd name="connsiteX1" fmla="*/ 246184 w 2516685"/>
                    <a:gd name="connsiteY1" fmla="*/ 13723 h 2337361"/>
                    <a:gd name="connsiteX2" fmla="*/ 773723 w 2516685"/>
                    <a:gd name="connsiteY2" fmla="*/ 1350154 h 2337361"/>
                    <a:gd name="connsiteX3" fmla="*/ 835990 w 2516685"/>
                    <a:gd name="connsiteY3" fmla="*/ 1245721 h 2337361"/>
                    <a:gd name="connsiteX4" fmla="*/ 905607 w 2516685"/>
                    <a:gd name="connsiteY4" fmla="*/ 1092246 h 2337361"/>
                    <a:gd name="connsiteX5" fmla="*/ 1202348 w 2516685"/>
                    <a:gd name="connsiteY5" fmla="*/ 1628577 h 2337361"/>
                    <a:gd name="connsiteX6" fmla="*/ 1515940 w 2516685"/>
                    <a:gd name="connsiteY6" fmla="*/ 1920921 h 2337361"/>
                    <a:gd name="connsiteX7" fmla="*/ 1785571 w 2516685"/>
                    <a:gd name="connsiteY7" fmla="*/ 2120946 h 2337361"/>
                    <a:gd name="connsiteX8" fmla="*/ 2426677 w 2516685"/>
                    <a:gd name="connsiteY8" fmla="*/ 2322436 h 2337361"/>
                    <a:gd name="connsiteX9" fmla="*/ 2511669 w 2516685"/>
                    <a:gd name="connsiteY9" fmla="*/ 2322436 h 2337361"/>
                    <a:gd name="connsiteX0" fmla="*/ 0 w 2515877"/>
                    <a:gd name="connsiteY0" fmla="*/ 2311446 h 2338066"/>
                    <a:gd name="connsiteX1" fmla="*/ 246184 w 2515877"/>
                    <a:gd name="connsiteY1" fmla="*/ 13723 h 2338066"/>
                    <a:gd name="connsiteX2" fmla="*/ 773723 w 2515877"/>
                    <a:gd name="connsiteY2" fmla="*/ 1350154 h 2338066"/>
                    <a:gd name="connsiteX3" fmla="*/ 835990 w 2515877"/>
                    <a:gd name="connsiteY3" fmla="*/ 1245721 h 2338066"/>
                    <a:gd name="connsiteX4" fmla="*/ 905607 w 2515877"/>
                    <a:gd name="connsiteY4" fmla="*/ 1092246 h 2338066"/>
                    <a:gd name="connsiteX5" fmla="*/ 1202348 w 2515877"/>
                    <a:gd name="connsiteY5" fmla="*/ 1628577 h 2338066"/>
                    <a:gd name="connsiteX6" fmla="*/ 1515940 w 2515877"/>
                    <a:gd name="connsiteY6" fmla="*/ 1920921 h 2338066"/>
                    <a:gd name="connsiteX7" fmla="*/ 1804621 w 2515877"/>
                    <a:gd name="connsiteY7" fmla="*/ 2111421 h 2338066"/>
                    <a:gd name="connsiteX8" fmla="*/ 2426677 w 2515877"/>
                    <a:gd name="connsiteY8" fmla="*/ 2322436 h 2338066"/>
                    <a:gd name="connsiteX9" fmla="*/ 2511669 w 2515877"/>
                    <a:gd name="connsiteY9" fmla="*/ 2322436 h 2338066"/>
                    <a:gd name="connsiteX0" fmla="*/ 0 w 2515877"/>
                    <a:gd name="connsiteY0" fmla="*/ 2409239 h 2409239"/>
                    <a:gd name="connsiteX1" fmla="*/ 246184 w 2515877"/>
                    <a:gd name="connsiteY1" fmla="*/ 16266 h 2409239"/>
                    <a:gd name="connsiteX2" fmla="*/ 773723 w 2515877"/>
                    <a:gd name="connsiteY2" fmla="*/ 1352697 h 2409239"/>
                    <a:gd name="connsiteX3" fmla="*/ 835990 w 2515877"/>
                    <a:gd name="connsiteY3" fmla="*/ 1248264 h 2409239"/>
                    <a:gd name="connsiteX4" fmla="*/ 905607 w 2515877"/>
                    <a:gd name="connsiteY4" fmla="*/ 1094789 h 2409239"/>
                    <a:gd name="connsiteX5" fmla="*/ 1202348 w 2515877"/>
                    <a:gd name="connsiteY5" fmla="*/ 1631120 h 2409239"/>
                    <a:gd name="connsiteX6" fmla="*/ 1515940 w 2515877"/>
                    <a:gd name="connsiteY6" fmla="*/ 1923464 h 2409239"/>
                    <a:gd name="connsiteX7" fmla="*/ 1804621 w 2515877"/>
                    <a:gd name="connsiteY7" fmla="*/ 2113964 h 2409239"/>
                    <a:gd name="connsiteX8" fmla="*/ 2426677 w 2515877"/>
                    <a:gd name="connsiteY8" fmla="*/ 2324979 h 2409239"/>
                    <a:gd name="connsiteX9" fmla="*/ 2511669 w 2515877"/>
                    <a:gd name="connsiteY9" fmla="*/ 2324979 h 2409239"/>
                    <a:gd name="connsiteX0" fmla="*/ 0 w 2525402"/>
                    <a:gd name="connsiteY0" fmla="*/ 2585676 h 2585676"/>
                    <a:gd name="connsiteX1" fmla="*/ 255709 w 2525402"/>
                    <a:gd name="connsiteY1" fmla="*/ 21253 h 2585676"/>
                    <a:gd name="connsiteX2" fmla="*/ 783248 w 2525402"/>
                    <a:gd name="connsiteY2" fmla="*/ 1357684 h 2585676"/>
                    <a:gd name="connsiteX3" fmla="*/ 845515 w 2525402"/>
                    <a:gd name="connsiteY3" fmla="*/ 1253251 h 2585676"/>
                    <a:gd name="connsiteX4" fmla="*/ 915132 w 2525402"/>
                    <a:gd name="connsiteY4" fmla="*/ 1099776 h 2585676"/>
                    <a:gd name="connsiteX5" fmla="*/ 1211873 w 2525402"/>
                    <a:gd name="connsiteY5" fmla="*/ 1636107 h 2585676"/>
                    <a:gd name="connsiteX6" fmla="*/ 1525465 w 2525402"/>
                    <a:gd name="connsiteY6" fmla="*/ 1928451 h 2585676"/>
                    <a:gd name="connsiteX7" fmla="*/ 1814146 w 2525402"/>
                    <a:gd name="connsiteY7" fmla="*/ 2118951 h 2585676"/>
                    <a:gd name="connsiteX8" fmla="*/ 2436202 w 2525402"/>
                    <a:gd name="connsiteY8" fmla="*/ 2329966 h 2585676"/>
                    <a:gd name="connsiteX9" fmla="*/ 2521194 w 2525402"/>
                    <a:gd name="connsiteY9" fmla="*/ 2329966 h 2585676"/>
                    <a:gd name="connsiteX0" fmla="*/ 0 w 2525402"/>
                    <a:gd name="connsiteY0" fmla="*/ 2674081 h 2674081"/>
                    <a:gd name="connsiteX1" fmla="*/ 255709 w 2525402"/>
                    <a:gd name="connsiteY1" fmla="*/ 23933 h 2674081"/>
                    <a:gd name="connsiteX2" fmla="*/ 783248 w 2525402"/>
                    <a:gd name="connsiteY2" fmla="*/ 1360364 h 2674081"/>
                    <a:gd name="connsiteX3" fmla="*/ 845515 w 2525402"/>
                    <a:gd name="connsiteY3" fmla="*/ 1255931 h 2674081"/>
                    <a:gd name="connsiteX4" fmla="*/ 915132 w 2525402"/>
                    <a:gd name="connsiteY4" fmla="*/ 1102456 h 2674081"/>
                    <a:gd name="connsiteX5" fmla="*/ 1211873 w 2525402"/>
                    <a:gd name="connsiteY5" fmla="*/ 1638787 h 2674081"/>
                    <a:gd name="connsiteX6" fmla="*/ 1525465 w 2525402"/>
                    <a:gd name="connsiteY6" fmla="*/ 1931131 h 2674081"/>
                    <a:gd name="connsiteX7" fmla="*/ 1814146 w 2525402"/>
                    <a:gd name="connsiteY7" fmla="*/ 2121631 h 2674081"/>
                    <a:gd name="connsiteX8" fmla="*/ 2436202 w 2525402"/>
                    <a:gd name="connsiteY8" fmla="*/ 2332646 h 2674081"/>
                    <a:gd name="connsiteX9" fmla="*/ 2521194 w 2525402"/>
                    <a:gd name="connsiteY9" fmla="*/ 2332646 h 2674081"/>
                    <a:gd name="connsiteX0" fmla="*/ 0 w 2525402"/>
                    <a:gd name="connsiteY0" fmla="*/ 2665975 h 2665975"/>
                    <a:gd name="connsiteX1" fmla="*/ 255709 w 2525402"/>
                    <a:gd name="connsiteY1" fmla="*/ 15827 h 2665975"/>
                    <a:gd name="connsiteX2" fmla="*/ 783249 w 2525402"/>
                    <a:gd name="connsiteY2" fmla="*/ 1548843 h 2665975"/>
                    <a:gd name="connsiteX3" fmla="*/ 845515 w 2525402"/>
                    <a:gd name="connsiteY3" fmla="*/ 1247825 h 2665975"/>
                    <a:gd name="connsiteX4" fmla="*/ 915132 w 2525402"/>
                    <a:gd name="connsiteY4" fmla="*/ 1094350 h 2665975"/>
                    <a:gd name="connsiteX5" fmla="*/ 1211873 w 2525402"/>
                    <a:gd name="connsiteY5" fmla="*/ 1630681 h 2665975"/>
                    <a:gd name="connsiteX6" fmla="*/ 1525465 w 2525402"/>
                    <a:gd name="connsiteY6" fmla="*/ 1923025 h 2665975"/>
                    <a:gd name="connsiteX7" fmla="*/ 1814146 w 2525402"/>
                    <a:gd name="connsiteY7" fmla="*/ 2113525 h 2665975"/>
                    <a:gd name="connsiteX8" fmla="*/ 2436202 w 2525402"/>
                    <a:gd name="connsiteY8" fmla="*/ 2324540 h 2665975"/>
                    <a:gd name="connsiteX9" fmla="*/ 2521194 w 2525402"/>
                    <a:gd name="connsiteY9" fmla="*/ 2324540 h 2665975"/>
                    <a:gd name="connsiteX0" fmla="*/ 0 w 2525402"/>
                    <a:gd name="connsiteY0" fmla="*/ 2666091 h 2666091"/>
                    <a:gd name="connsiteX1" fmla="*/ 255709 w 2525402"/>
                    <a:gd name="connsiteY1" fmla="*/ 15943 h 2666091"/>
                    <a:gd name="connsiteX2" fmla="*/ 783249 w 2525402"/>
                    <a:gd name="connsiteY2" fmla="*/ 1548959 h 2666091"/>
                    <a:gd name="connsiteX3" fmla="*/ 933865 w 2525402"/>
                    <a:gd name="connsiteY3" fmla="*/ 1321659 h 2666091"/>
                    <a:gd name="connsiteX4" fmla="*/ 915132 w 2525402"/>
                    <a:gd name="connsiteY4" fmla="*/ 1094466 h 2666091"/>
                    <a:gd name="connsiteX5" fmla="*/ 1211873 w 2525402"/>
                    <a:gd name="connsiteY5" fmla="*/ 1630797 h 2666091"/>
                    <a:gd name="connsiteX6" fmla="*/ 1525465 w 2525402"/>
                    <a:gd name="connsiteY6" fmla="*/ 1923141 h 2666091"/>
                    <a:gd name="connsiteX7" fmla="*/ 1814146 w 2525402"/>
                    <a:gd name="connsiteY7" fmla="*/ 2113641 h 2666091"/>
                    <a:gd name="connsiteX8" fmla="*/ 2436202 w 2525402"/>
                    <a:gd name="connsiteY8" fmla="*/ 2324656 h 2666091"/>
                    <a:gd name="connsiteX9" fmla="*/ 2521194 w 2525402"/>
                    <a:gd name="connsiteY9" fmla="*/ 2324656 h 2666091"/>
                    <a:gd name="connsiteX0" fmla="*/ 0 w 2525402"/>
                    <a:gd name="connsiteY0" fmla="*/ 2663622 h 2663622"/>
                    <a:gd name="connsiteX1" fmla="*/ 255709 w 2525402"/>
                    <a:gd name="connsiteY1" fmla="*/ 13474 h 2663622"/>
                    <a:gd name="connsiteX2" fmla="*/ 805336 w 2525402"/>
                    <a:gd name="connsiteY2" fmla="*/ 1620209 h 2663622"/>
                    <a:gd name="connsiteX3" fmla="*/ 933865 w 2525402"/>
                    <a:gd name="connsiteY3" fmla="*/ 1319190 h 2663622"/>
                    <a:gd name="connsiteX4" fmla="*/ 915132 w 2525402"/>
                    <a:gd name="connsiteY4" fmla="*/ 1091997 h 2663622"/>
                    <a:gd name="connsiteX5" fmla="*/ 1211873 w 2525402"/>
                    <a:gd name="connsiteY5" fmla="*/ 1628328 h 2663622"/>
                    <a:gd name="connsiteX6" fmla="*/ 1525465 w 2525402"/>
                    <a:gd name="connsiteY6" fmla="*/ 1920672 h 2663622"/>
                    <a:gd name="connsiteX7" fmla="*/ 1814146 w 2525402"/>
                    <a:gd name="connsiteY7" fmla="*/ 2111172 h 2663622"/>
                    <a:gd name="connsiteX8" fmla="*/ 2436202 w 2525402"/>
                    <a:gd name="connsiteY8" fmla="*/ 2322187 h 2663622"/>
                    <a:gd name="connsiteX9" fmla="*/ 2521194 w 2525402"/>
                    <a:gd name="connsiteY9" fmla="*/ 2322187 h 2663622"/>
                    <a:gd name="connsiteX0" fmla="*/ 0 w 2525402"/>
                    <a:gd name="connsiteY0" fmla="*/ 2663751 h 2663751"/>
                    <a:gd name="connsiteX1" fmla="*/ 255709 w 2525402"/>
                    <a:gd name="connsiteY1" fmla="*/ 13603 h 2663751"/>
                    <a:gd name="connsiteX2" fmla="*/ 805336 w 2525402"/>
                    <a:gd name="connsiteY2" fmla="*/ 1620338 h 2663751"/>
                    <a:gd name="connsiteX3" fmla="*/ 911778 w 2525402"/>
                    <a:gd name="connsiteY3" fmla="*/ 1417611 h 2663751"/>
                    <a:gd name="connsiteX4" fmla="*/ 915132 w 2525402"/>
                    <a:gd name="connsiteY4" fmla="*/ 1092126 h 2663751"/>
                    <a:gd name="connsiteX5" fmla="*/ 1211873 w 2525402"/>
                    <a:gd name="connsiteY5" fmla="*/ 1628457 h 2663751"/>
                    <a:gd name="connsiteX6" fmla="*/ 1525465 w 2525402"/>
                    <a:gd name="connsiteY6" fmla="*/ 1920801 h 2663751"/>
                    <a:gd name="connsiteX7" fmla="*/ 1814146 w 2525402"/>
                    <a:gd name="connsiteY7" fmla="*/ 2111301 h 2663751"/>
                    <a:gd name="connsiteX8" fmla="*/ 2436202 w 2525402"/>
                    <a:gd name="connsiteY8" fmla="*/ 2322316 h 2663751"/>
                    <a:gd name="connsiteX9" fmla="*/ 2521194 w 2525402"/>
                    <a:gd name="connsiteY9" fmla="*/ 2322316 h 2663751"/>
                    <a:gd name="connsiteX0" fmla="*/ 0 w 2525402"/>
                    <a:gd name="connsiteY0" fmla="*/ 2663751 h 2663751"/>
                    <a:gd name="connsiteX1" fmla="*/ 255709 w 2525402"/>
                    <a:gd name="connsiteY1" fmla="*/ 13603 h 2663751"/>
                    <a:gd name="connsiteX2" fmla="*/ 805336 w 2525402"/>
                    <a:gd name="connsiteY2" fmla="*/ 1620338 h 2663751"/>
                    <a:gd name="connsiteX3" fmla="*/ 911778 w 2525402"/>
                    <a:gd name="connsiteY3" fmla="*/ 1417611 h 2663751"/>
                    <a:gd name="connsiteX4" fmla="*/ 1025570 w 2525402"/>
                    <a:gd name="connsiteY4" fmla="*/ 1214991 h 2663751"/>
                    <a:gd name="connsiteX5" fmla="*/ 1211873 w 2525402"/>
                    <a:gd name="connsiteY5" fmla="*/ 1628457 h 2663751"/>
                    <a:gd name="connsiteX6" fmla="*/ 1525465 w 2525402"/>
                    <a:gd name="connsiteY6" fmla="*/ 1920801 h 2663751"/>
                    <a:gd name="connsiteX7" fmla="*/ 1814146 w 2525402"/>
                    <a:gd name="connsiteY7" fmla="*/ 2111301 h 2663751"/>
                    <a:gd name="connsiteX8" fmla="*/ 2436202 w 2525402"/>
                    <a:gd name="connsiteY8" fmla="*/ 2322316 h 2663751"/>
                    <a:gd name="connsiteX9" fmla="*/ 2521194 w 2525402"/>
                    <a:gd name="connsiteY9" fmla="*/ 2322316 h 2663751"/>
                    <a:gd name="connsiteX0" fmla="*/ 0 w 2525402"/>
                    <a:gd name="connsiteY0" fmla="*/ 2663751 h 2663751"/>
                    <a:gd name="connsiteX1" fmla="*/ 255709 w 2525402"/>
                    <a:gd name="connsiteY1" fmla="*/ 13603 h 2663751"/>
                    <a:gd name="connsiteX2" fmla="*/ 805336 w 2525402"/>
                    <a:gd name="connsiteY2" fmla="*/ 1620338 h 2663751"/>
                    <a:gd name="connsiteX3" fmla="*/ 911778 w 2525402"/>
                    <a:gd name="connsiteY3" fmla="*/ 1417611 h 2663751"/>
                    <a:gd name="connsiteX4" fmla="*/ 1007949 w 2525402"/>
                    <a:gd name="connsiteY4" fmla="*/ 1306477 h 2663751"/>
                    <a:gd name="connsiteX5" fmla="*/ 1211873 w 2525402"/>
                    <a:gd name="connsiteY5" fmla="*/ 1628457 h 2663751"/>
                    <a:gd name="connsiteX6" fmla="*/ 1525465 w 2525402"/>
                    <a:gd name="connsiteY6" fmla="*/ 1920801 h 2663751"/>
                    <a:gd name="connsiteX7" fmla="*/ 1814146 w 2525402"/>
                    <a:gd name="connsiteY7" fmla="*/ 2111301 h 2663751"/>
                    <a:gd name="connsiteX8" fmla="*/ 2436202 w 2525402"/>
                    <a:gd name="connsiteY8" fmla="*/ 2322316 h 2663751"/>
                    <a:gd name="connsiteX9" fmla="*/ 2521194 w 2525402"/>
                    <a:gd name="connsiteY9" fmla="*/ 2322316 h 2663751"/>
                    <a:gd name="connsiteX0" fmla="*/ 0 w 2525402"/>
                    <a:gd name="connsiteY0" fmla="*/ 2663857 h 2663857"/>
                    <a:gd name="connsiteX1" fmla="*/ 255709 w 2525402"/>
                    <a:gd name="connsiteY1" fmla="*/ 13709 h 2663857"/>
                    <a:gd name="connsiteX2" fmla="*/ 805336 w 2525402"/>
                    <a:gd name="connsiteY2" fmla="*/ 1620444 h 2663857"/>
                    <a:gd name="connsiteX3" fmla="*/ 911778 w 2525402"/>
                    <a:gd name="connsiteY3" fmla="*/ 1496134 h 2663857"/>
                    <a:gd name="connsiteX4" fmla="*/ 1007949 w 2525402"/>
                    <a:gd name="connsiteY4" fmla="*/ 1306583 h 2663857"/>
                    <a:gd name="connsiteX5" fmla="*/ 1211873 w 2525402"/>
                    <a:gd name="connsiteY5" fmla="*/ 1628563 h 2663857"/>
                    <a:gd name="connsiteX6" fmla="*/ 1525465 w 2525402"/>
                    <a:gd name="connsiteY6" fmla="*/ 1920907 h 2663857"/>
                    <a:gd name="connsiteX7" fmla="*/ 1814146 w 2525402"/>
                    <a:gd name="connsiteY7" fmla="*/ 2111407 h 2663857"/>
                    <a:gd name="connsiteX8" fmla="*/ 2436202 w 2525402"/>
                    <a:gd name="connsiteY8" fmla="*/ 2322422 h 2663857"/>
                    <a:gd name="connsiteX9" fmla="*/ 2521194 w 2525402"/>
                    <a:gd name="connsiteY9" fmla="*/ 2322422 h 2663857"/>
                    <a:gd name="connsiteX0" fmla="*/ 0 w 2525402"/>
                    <a:gd name="connsiteY0" fmla="*/ 2663235 h 2663235"/>
                    <a:gd name="connsiteX1" fmla="*/ 255709 w 2525402"/>
                    <a:gd name="connsiteY1" fmla="*/ 13087 h 2663235"/>
                    <a:gd name="connsiteX2" fmla="*/ 805336 w 2525402"/>
                    <a:gd name="connsiteY2" fmla="*/ 1639426 h 2663235"/>
                    <a:gd name="connsiteX3" fmla="*/ 911778 w 2525402"/>
                    <a:gd name="connsiteY3" fmla="*/ 1495512 h 2663235"/>
                    <a:gd name="connsiteX4" fmla="*/ 1007949 w 2525402"/>
                    <a:gd name="connsiteY4" fmla="*/ 1305961 h 2663235"/>
                    <a:gd name="connsiteX5" fmla="*/ 1211873 w 2525402"/>
                    <a:gd name="connsiteY5" fmla="*/ 1627941 h 2663235"/>
                    <a:gd name="connsiteX6" fmla="*/ 1525465 w 2525402"/>
                    <a:gd name="connsiteY6" fmla="*/ 1920285 h 2663235"/>
                    <a:gd name="connsiteX7" fmla="*/ 1814146 w 2525402"/>
                    <a:gd name="connsiteY7" fmla="*/ 2110785 h 2663235"/>
                    <a:gd name="connsiteX8" fmla="*/ 2436202 w 2525402"/>
                    <a:gd name="connsiteY8" fmla="*/ 2321800 h 2663235"/>
                    <a:gd name="connsiteX9" fmla="*/ 2521194 w 2525402"/>
                    <a:gd name="connsiteY9" fmla="*/ 2321800 h 2663235"/>
                    <a:gd name="connsiteX0" fmla="*/ 0 w 2525402"/>
                    <a:gd name="connsiteY0" fmla="*/ 2663137 h 2663137"/>
                    <a:gd name="connsiteX1" fmla="*/ 255709 w 2525402"/>
                    <a:gd name="connsiteY1" fmla="*/ 12989 h 2663137"/>
                    <a:gd name="connsiteX2" fmla="*/ 805336 w 2525402"/>
                    <a:gd name="connsiteY2" fmla="*/ 1639328 h 2663137"/>
                    <a:gd name="connsiteX3" fmla="*/ 911778 w 2525402"/>
                    <a:gd name="connsiteY3" fmla="*/ 1495414 h 2663137"/>
                    <a:gd name="connsiteX4" fmla="*/ 1007949 w 2525402"/>
                    <a:gd name="connsiteY4" fmla="*/ 1305863 h 2663137"/>
                    <a:gd name="connsiteX5" fmla="*/ 1211873 w 2525402"/>
                    <a:gd name="connsiteY5" fmla="*/ 1627843 h 2663137"/>
                    <a:gd name="connsiteX6" fmla="*/ 1525465 w 2525402"/>
                    <a:gd name="connsiteY6" fmla="*/ 1920187 h 2663137"/>
                    <a:gd name="connsiteX7" fmla="*/ 1814146 w 2525402"/>
                    <a:gd name="connsiteY7" fmla="*/ 2110687 h 2663137"/>
                    <a:gd name="connsiteX8" fmla="*/ 2436202 w 2525402"/>
                    <a:gd name="connsiteY8" fmla="*/ 2321702 h 2663137"/>
                    <a:gd name="connsiteX9" fmla="*/ 2521194 w 2525402"/>
                    <a:gd name="connsiteY9" fmla="*/ 2321702 h 2663137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11778 w 2525402"/>
                    <a:gd name="connsiteY4" fmla="*/ 1495987 h 2663710"/>
                    <a:gd name="connsiteX5" fmla="*/ 1007949 w 2525402"/>
                    <a:gd name="connsiteY5" fmla="*/ 1306436 h 2663710"/>
                    <a:gd name="connsiteX6" fmla="*/ 1211873 w 2525402"/>
                    <a:gd name="connsiteY6" fmla="*/ 1628416 h 2663710"/>
                    <a:gd name="connsiteX7" fmla="*/ 1525465 w 2525402"/>
                    <a:gd name="connsiteY7" fmla="*/ 1920760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11778 w 2525402"/>
                    <a:gd name="connsiteY4" fmla="*/ 1495987 h 2663710"/>
                    <a:gd name="connsiteX5" fmla="*/ 996201 w 2525402"/>
                    <a:gd name="connsiteY5" fmla="*/ 1443663 h 2663710"/>
                    <a:gd name="connsiteX6" fmla="*/ 1211873 w 2525402"/>
                    <a:gd name="connsiteY6" fmla="*/ 1628416 h 2663710"/>
                    <a:gd name="connsiteX7" fmla="*/ 1525465 w 2525402"/>
                    <a:gd name="connsiteY7" fmla="*/ 1920760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894156 w 2525402"/>
                    <a:gd name="connsiteY4" fmla="*/ 1607075 h 2663710"/>
                    <a:gd name="connsiteX5" fmla="*/ 996201 w 2525402"/>
                    <a:gd name="connsiteY5" fmla="*/ 1443663 h 2663710"/>
                    <a:gd name="connsiteX6" fmla="*/ 1211873 w 2525402"/>
                    <a:gd name="connsiteY6" fmla="*/ 1628416 h 2663710"/>
                    <a:gd name="connsiteX7" fmla="*/ 1525465 w 2525402"/>
                    <a:gd name="connsiteY7" fmla="*/ 1920760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894156 w 2525402"/>
                    <a:gd name="connsiteY4" fmla="*/ 1607075 h 2663710"/>
                    <a:gd name="connsiteX5" fmla="*/ 996201 w 2525402"/>
                    <a:gd name="connsiteY5" fmla="*/ 1443663 h 2663710"/>
                    <a:gd name="connsiteX6" fmla="*/ 1211873 w 2525402"/>
                    <a:gd name="connsiteY6" fmla="*/ 1628416 h 2663710"/>
                    <a:gd name="connsiteX7" fmla="*/ 1525465 w 2525402"/>
                    <a:gd name="connsiteY7" fmla="*/ 1920760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894156 w 2525402"/>
                    <a:gd name="connsiteY4" fmla="*/ 1607075 h 2663710"/>
                    <a:gd name="connsiteX5" fmla="*/ 996201 w 2525402"/>
                    <a:gd name="connsiteY5" fmla="*/ 1443663 h 2663710"/>
                    <a:gd name="connsiteX6" fmla="*/ 1217747 w 2525402"/>
                    <a:gd name="connsiteY6" fmla="*/ 1654555 h 2663710"/>
                    <a:gd name="connsiteX7" fmla="*/ 1525465 w 2525402"/>
                    <a:gd name="connsiteY7" fmla="*/ 1920760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894156 w 2525402"/>
                    <a:gd name="connsiteY4" fmla="*/ 1607075 h 2663710"/>
                    <a:gd name="connsiteX5" fmla="*/ 996201 w 2525402"/>
                    <a:gd name="connsiteY5" fmla="*/ 1443663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21765 w 2525402"/>
                    <a:gd name="connsiteY4" fmla="*/ 1631648 h 2663710"/>
                    <a:gd name="connsiteX5" fmla="*/ 996201 w 2525402"/>
                    <a:gd name="connsiteY5" fmla="*/ 1443663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21765 w 2525402"/>
                    <a:gd name="connsiteY4" fmla="*/ 1631648 h 2663710"/>
                    <a:gd name="connsiteX5" fmla="*/ 1040376 w 2525402"/>
                    <a:gd name="connsiteY5" fmla="*/ 1431378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54897 w 2525402"/>
                    <a:gd name="connsiteY4" fmla="*/ 1625503 h 2663710"/>
                    <a:gd name="connsiteX5" fmla="*/ 1040376 w 2525402"/>
                    <a:gd name="connsiteY5" fmla="*/ 1431378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54897 w 2525402"/>
                    <a:gd name="connsiteY4" fmla="*/ 1625503 h 2663710"/>
                    <a:gd name="connsiteX5" fmla="*/ 1062463 w 2525402"/>
                    <a:gd name="connsiteY5" fmla="*/ 1462093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54897 w 2525402"/>
                    <a:gd name="connsiteY4" fmla="*/ 1625503 h 2663710"/>
                    <a:gd name="connsiteX5" fmla="*/ 1084551 w 2525402"/>
                    <a:gd name="connsiteY5" fmla="*/ 1462093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27286 w 2525402"/>
                    <a:gd name="connsiteY4" fmla="*/ 1705365 h 2663710"/>
                    <a:gd name="connsiteX5" fmla="*/ 1084551 w 2525402"/>
                    <a:gd name="connsiteY5" fmla="*/ 1462093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684 h 2663684"/>
                    <a:gd name="connsiteX1" fmla="*/ 255709 w 2525402"/>
                    <a:gd name="connsiteY1" fmla="*/ 13536 h 2663684"/>
                    <a:gd name="connsiteX2" fmla="*/ 805336 w 2525402"/>
                    <a:gd name="connsiteY2" fmla="*/ 1639875 h 2663684"/>
                    <a:gd name="connsiteX3" fmla="*/ 872373 w 2525402"/>
                    <a:gd name="connsiteY3" fmla="*/ 1835704 h 2663684"/>
                    <a:gd name="connsiteX4" fmla="*/ 927286 w 2525402"/>
                    <a:gd name="connsiteY4" fmla="*/ 1705339 h 2663684"/>
                    <a:gd name="connsiteX5" fmla="*/ 1084551 w 2525402"/>
                    <a:gd name="connsiteY5" fmla="*/ 1462067 h 2663684"/>
                    <a:gd name="connsiteX6" fmla="*/ 1217747 w 2525402"/>
                    <a:gd name="connsiteY6" fmla="*/ 1654529 h 2663684"/>
                    <a:gd name="connsiteX7" fmla="*/ 1472602 w 2525402"/>
                    <a:gd name="connsiteY7" fmla="*/ 1894599 h 2663684"/>
                    <a:gd name="connsiteX8" fmla="*/ 1814146 w 2525402"/>
                    <a:gd name="connsiteY8" fmla="*/ 2111234 h 2663684"/>
                    <a:gd name="connsiteX9" fmla="*/ 2436202 w 2525402"/>
                    <a:gd name="connsiteY9" fmla="*/ 2322249 h 2663684"/>
                    <a:gd name="connsiteX10" fmla="*/ 2521194 w 2525402"/>
                    <a:gd name="connsiteY10" fmla="*/ 2322249 h 2663684"/>
                    <a:gd name="connsiteX0" fmla="*/ 0 w 2525402"/>
                    <a:gd name="connsiteY0" fmla="*/ 2663669 h 2663669"/>
                    <a:gd name="connsiteX1" fmla="*/ 255709 w 2525402"/>
                    <a:gd name="connsiteY1" fmla="*/ 13521 h 2663669"/>
                    <a:gd name="connsiteX2" fmla="*/ 805336 w 2525402"/>
                    <a:gd name="connsiteY2" fmla="*/ 1639860 h 2663669"/>
                    <a:gd name="connsiteX3" fmla="*/ 888939 w 2525402"/>
                    <a:gd name="connsiteY3" fmla="*/ 1823401 h 2663669"/>
                    <a:gd name="connsiteX4" fmla="*/ 927286 w 2525402"/>
                    <a:gd name="connsiteY4" fmla="*/ 1705324 h 2663669"/>
                    <a:gd name="connsiteX5" fmla="*/ 1084551 w 2525402"/>
                    <a:gd name="connsiteY5" fmla="*/ 1462052 h 2663669"/>
                    <a:gd name="connsiteX6" fmla="*/ 1217747 w 2525402"/>
                    <a:gd name="connsiteY6" fmla="*/ 1654514 h 2663669"/>
                    <a:gd name="connsiteX7" fmla="*/ 1472602 w 2525402"/>
                    <a:gd name="connsiteY7" fmla="*/ 1894584 h 2663669"/>
                    <a:gd name="connsiteX8" fmla="*/ 1814146 w 2525402"/>
                    <a:gd name="connsiteY8" fmla="*/ 2111219 h 2663669"/>
                    <a:gd name="connsiteX9" fmla="*/ 2436202 w 2525402"/>
                    <a:gd name="connsiteY9" fmla="*/ 2322234 h 2663669"/>
                    <a:gd name="connsiteX10" fmla="*/ 2521194 w 2525402"/>
                    <a:gd name="connsiteY10" fmla="*/ 2322234 h 2663669"/>
                    <a:gd name="connsiteX0" fmla="*/ 0 w 2525402"/>
                    <a:gd name="connsiteY0" fmla="*/ 2663669 h 2663669"/>
                    <a:gd name="connsiteX1" fmla="*/ 255709 w 2525402"/>
                    <a:gd name="connsiteY1" fmla="*/ 13521 h 2663669"/>
                    <a:gd name="connsiteX2" fmla="*/ 805336 w 2525402"/>
                    <a:gd name="connsiteY2" fmla="*/ 1639860 h 2663669"/>
                    <a:gd name="connsiteX3" fmla="*/ 872373 w 2525402"/>
                    <a:gd name="connsiteY3" fmla="*/ 1823401 h 2663669"/>
                    <a:gd name="connsiteX4" fmla="*/ 927286 w 2525402"/>
                    <a:gd name="connsiteY4" fmla="*/ 1705324 h 2663669"/>
                    <a:gd name="connsiteX5" fmla="*/ 1084551 w 2525402"/>
                    <a:gd name="connsiteY5" fmla="*/ 1462052 h 2663669"/>
                    <a:gd name="connsiteX6" fmla="*/ 1217747 w 2525402"/>
                    <a:gd name="connsiteY6" fmla="*/ 1654514 h 2663669"/>
                    <a:gd name="connsiteX7" fmla="*/ 1472602 w 2525402"/>
                    <a:gd name="connsiteY7" fmla="*/ 1894584 h 2663669"/>
                    <a:gd name="connsiteX8" fmla="*/ 1814146 w 2525402"/>
                    <a:gd name="connsiteY8" fmla="*/ 2111219 h 2663669"/>
                    <a:gd name="connsiteX9" fmla="*/ 2436202 w 2525402"/>
                    <a:gd name="connsiteY9" fmla="*/ 2322234 h 2663669"/>
                    <a:gd name="connsiteX10" fmla="*/ 2521194 w 2525402"/>
                    <a:gd name="connsiteY10" fmla="*/ 2322234 h 2663669"/>
                    <a:gd name="connsiteX0" fmla="*/ 0 w 2525402"/>
                    <a:gd name="connsiteY0" fmla="*/ 2663669 h 2663669"/>
                    <a:gd name="connsiteX1" fmla="*/ 255709 w 2525402"/>
                    <a:gd name="connsiteY1" fmla="*/ 13521 h 2663669"/>
                    <a:gd name="connsiteX2" fmla="*/ 805336 w 2525402"/>
                    <a:gd name="connsiteY2" fmla="*/ 1639860 h 2663669"/>
                    <a:gd name="connsiteX3" fmla="*/ 872373 w 2525402"/>
                    <a:gd name="connsiteY3" fmla="*/ 1823401 h 2663669"/>
                    <a:gd name="connsiteX4" fmla="*/ 927286 w 2525402"/>
                    <a:gd name="connsiteY4" fmla="*/ 1705324 h 2663669"/>
                    <a:gd name="connsiteX5" fmla="*/ 1084551 w 2525402"/>
                    <a:gd name="connsiteY5" fmla="*/ 1462052 h 2663669"/>
                    <a:gd name="connsiteX6" fmla="*/ 1234313 w 2525402"/>
                    <a:gd name="connsiteY6" fmla="*/ 1648371 h 2663669"/>
                    <a:gd name="connsiteX7" fmla="*/ 1472602 w 2525402"/>
                    <a:gd name="connsiteY7" fmla="*/ 1894584 h 2663669"/>
                    <a:gd name="connsiteX8" fmla="*/ 1814146 w 2525402"/>
                    <a:gd name="connsiteY8" fmla="*/ 2111219 h 2663669"/>
                    <a:gd name="connsiteX9" fmla="*/ 2436202 w 2525402"/>
                    <a:gd name="connsiteY9" fmla="*/ 2322234 h 2663669"/>
                    <a:gd name="connsiteX10" fmla="*/ 2521194 w 2525402"/>
                    <a:gd name="connsiteY10" fmla="*/ 2322234 h 2663669"/>
                    <a:gd name="connsiteX0" fmla="*/ 0 w 2525402"/>
                    <a:gd name="connsiteY0" fmla="*/ 2663669 h 2663669"/>
                    <a:gd name="connsiteX1" fmla="*/ 255709 w 2525402"/>
                    <a:gd name="connsiteY1" fmla="*/ 13521 h 2663669"/>
                    <a:gd name="connsiteX2" fmla="*/ 805336 w 2525402"/>
                    <a:gd name="connsiteY2" fmla="*/ 1639860 h 2663669"/>
                    <a:gd name="connsiteX3" fmla="*/ 872373 w 2525402"/>
                    <a:gd name="connsiteY3" fmla="*/ 1823401 h 2663669"/>
                    <a:gd name="connsiteX4" fmla="*/ 927286 w 2525402"/>
                    <a:gd name="connsiteY4" fmla="*/ 1705324 h 2663669"/>
                    <a:gd name="connsiteX5" fmla="*/ 1084551 w 2525402"/>
                    <a:gd name="connsiteY5" fmla="*/ 1462052 h 2663669"/>
                    <a:gd name="connsiteX6" fmla="*/ 1234313 w 2525402"/>
                    <a:gd name="connsiteY6" fmla="*/ 1648371 h 2663669"/>
                    <a:gd name="connsiteX7" fmla="*/ 1472602 w 2525402"/>
                    <a:gd name="connsiteY7" fmla="*/ 1894584 h 2663669"/>
                    <a:gd name="connsiteX8" fmla="*/ 1814146 w 2525402"/>
                    <a:gd name="connsiteY8" fmla="*/ 2111219 h 2663669"/>
                    <a:gd name="connsiteX9" fmla="*/ 2436202 w 2525402"/>
                    <a:gd name="connsiteY9" fmla="*/ 2322234 h 2663669"/>
                    <a:gd name="connsiteX10" fmla="*/ 2521194 w 2525402"/>
                    <a:gd name="connsiteY10" fmla="*/ 2322234 h 26636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525402" h="2663669">
                      <a:moveTo>
                        <a:pt x="0" y="2663669"/>
                      </a:moveTo>
                      <a:cubicBezTo>
                        <a:pt x="75223" y="1643761"/>
                        <a:pt x="121486" y="184156"/>
                        <a:pt x="255709" y="13521"/>
                      </a:cubicBezTo>
                      <a:cubicBezTo>
                        <a:pt x="389932" y="-157114"/>
                        <a:pt x="702559" y="1338213"/>
                        <a:pt x="805336" y="1639860"/>
                      </a:cubicBezTo>
                      <a:cubicBezTo>
                        <a:pt x="908113" y="1941507"/>
                        <a:pt x="854633" y="1847387"/>
                        <a:pt x="872373" y="1823401"/>
                      </a:cubicBezTo>
                      <a:cubicBezTo>
                        <a:pt x="890113" y="1799415"/>
                        <a:pt x="888378" y="1747685"/>
                        <a:pt x="927286" y="1705324"/>
                      </a:cubicBezTo>
                      <a:cubicBezTo>
                        <a:pt x="956559" y="1637997"/>
                        <a:pt x="1033380" y="1471544"/>
                        <a:pt x="1084551" y="1462052"/>
                      </a:cubicBezTo>
                      <a:cubicBezTo>
                        <a:pt x="1135722" y="1452560"/>
                        <a:pt x="1169638" y="1576282"/>
                        <a:pt x="1234313" y="1648371"/>
                      </a:cubicBezTo>
                      <a:cubicBezTo>
                        <a:pt x="1298988" y="1720460"/>
                        <a:pt x="1375963" y="1817443"/>
                        <a:pt x="1472602" y="1894584"/>
                      </a:cubicBezTo>
                      <a:cubicBezTo>
                        <a:pt x="1569241" y="1971725"/>
                        <a:pt x="1653546" y="2039944"/>
                        <a:pt x="1814146" y="2111219"/>
                      </a:cubicBezTo>
                      <a:cubicBezTo>
                        <a:pt x="1974746" y="2182494"/>
                        <a:pt x="2318361" y="2287065"/>
                        <a:pt x="2436202" y="2322234"/>
                      </a:cubicBezTo>
                      <a:cubicBezTo>
                        <a:pt x="2554043" y="2357403"/>
                        <a:pt x="2521194" y="2322234"/>
                        <a:pt x="2521194" y="2322234"/>
                      </a:cubicBezTo>
                    </a:path>
                  </a:pathLst>
                </a:custGeom>
                <a:noFill/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100" name="Volný tvar 99"/>
                <p:cNvSpPr/>
                <p:nvPr/>
              </p:nvSpPr>
              <p:spPr>
                <a:xfrm>
                  <a:off x="5014146" y="2426956"/>
                  <a:ext cx="1593116" cy="1261883"/>
                </a:xfrm>
                <a:custGeom>
                  <a:avLst/>
                  <a:gdLst>
                    <a:gd name="connsiteX0" fmla="*/ 0 w 2499303"/>
                    <a:gd name="connsiteY0" fmla="*/ 2344100 h 2418345"/>
                    <a:gd name="connsiteX1" fmla="*/ 246184 w 2499303"/>
                    <a:gd name="connsiteY1" fmla="*/ 46377 h 2418345"/>
                    <a:gd name="connsiteX2" fmla="*/ 574431 w 2499303"/>
                    <a:gd name="connsiteY2" fmla="*/ 796654 h 2418345"/>
                    <a:gd name="connsiteX3" fmla="*/ 633046 w 2499303"/>
                    <a:gd name="connsiteY3" fmla="*/ 714592 h 2418345"/>
                    <a:gd name="connsiteX4" fmla="*/ 1078523 w 2499303"/>
                    <a:gd name="connsiteY4" fmla="*/ 1699331 h 2418345"/>
                    <a:gd name="connsiteX5" fmla="*/ 1430215 w 2499303"/>
                    <a:gd name="connsiteY5" fmla="*/ 2039300 h 2418345"/>
                    <a:gd name="connsiteX6" fmla="*/ 1699846 w 2499303"/>
                    <a:gd name="connsiteY6" fmla="*/ 2191700 h 2418345"/>
                    <a:gd name="connsiteX7" fmla="*/ 2426677 w 2499303"/>
                    <a:gd name="connsiteY7" fmla="*/ 2402715 h 2418345"/>
                    <a:gd name="connsiteX8" fmla="*/ 2473569 w 2499303"/>
                    <a:gd name="connsiteY8" fmla="*/ 2402715 h 2418345"/>
                    <a:gd name="connsiteX0" fmla="*/ 0 w 2499303"/>
                    <a:gd name="connsiteY0" fmla="*/ 2310604 h 2384849"/>
                    <a:gd name="connsiteX1" fmla="*/ 246184 w 2499303"/>
                    <a:gd name="connsiteY1" fmla="*/ 12881 h 2384849"/>
                    <a:gd name="connsiteX2" fmla="*/ 773723 w 2499303"/>
                    <a:gd name="connsiteY2" fmla="*/ 1349312 h 2384849"/>
                    <a:gd name="connsiteX3" fmla="*/ 633046 w 2499303"/>
                    <a:gd name="connsiteY3" fmla="*/ 681096 h 2384849"/>
                    <a:gd name="connsiteX4" fmla="*/ 1078523 w 2499303"/>
                    <a:gd name="connsiteY4" fmla="*/ 1665835 h 2384849"/>
                    <a:gd name="connsiteX5" fmla="*/ 1430215 w 2499303"/>
                    <a:gd name="connsiteY5" fmla="*/ 2005804 h 2384849"/>
                    <a:gd name="connsiteX6" fmla="*/ 1699846 w 2499303"/>
                    <a:gd name="connsiteY6" fmla="*/ 2158204 h 2384849"/>
                    <a:gd name="connsiteX7" fmla="*/ 2426677 w 2499303"/>
                    <a:gd name="connsiteY7" fmla="*/ 2369219 h 2384849"/>
                    <a:gd name="connsiteX8" fmla="*/ 2473569 w 2499303"/>
                    <a:gd name="connsiteY8" fmla="*/ 2369219 h 2384849"/>
                    <a:gd name="connsiteX0" fmla="*/ 0 w 2499303"/>
                    <a:gd name="connsiteY0" fmla="*/ 2311206 h 2385451"/>
                    <a:gd name="connsiteX1" fmla="*/ 246184 w 2499303"/>
                    <a:gd name="connsiteY1" fmla="*/ 13483 h 2385451"/>
                    <a:gd name="connsiteX2" fmla="*/ 773723 w 2499303"/>
                    <a:gd name="connsiteY2" fmla="*/ 1349914 h 2385451"/>
                    <a:gd name="connsiteX3" fmla="*/ 867507 w 2499303"/>
                    <a:gd name="connsiteY3" fmla="*/ 1092006 h 2385451"/>
                    <a:gd name="connsiteX4" fmla="*/ 1078523 w 2499303"/>
                    <a:gd name="connsiteY4" fmla="*/ 1666437 h 2385451"/>
                    <a:gd name="connsiteX5" fmla="*/ 1430215 w 2499303"/>
                    <a:gd name="connsiteY5" fmla="*/ 2006406 h 2385451"/>
                    <a:gd name="connsiteX6" fmla="*/ 1699846 w 2499303"/>
                    <a:gd name="connsiteY6" fmla="*/ 2158806 h 2385451"/>
                    <a:gd name="connsiteX7" fmla="*/ 2426677 w 2499303"/>
                    <a:gd name="connsiteY7" fmla="*/ 2369821 h 2385451"/>
                    <a:gd name="connsiteX8" fmla="*/ 2473569 w 2499303"/>
                    <a:gd name="connsiteY8" fmla="*/ 2369821 h 2385451"/>
                    <a:gd name="connsiteX0" fmla="*/ 0 w 2499303"/>
                    <a:gd name="connsiteY0" fmla="*/ 2311446 h 2385691"/>
                    <a:gd name="connsiteX1" fmla="*/ 246184 w 2499303"/>
                    <a:gd name="connsiteY1" fmla="*/ 13723 h 2385691"/>
                    <a:gd name="connsiteX2" fmla="*/ 773723 w 2499303"/>
                    <a:gd name="connsiteY2" fmla="*/ 1350154 h 2385691"/>
                    <a:gd name="connsiteX3" fmla="*/ 797890 w 2499303"/>
                    <a:gd name="connsiteY3" fmla="*/ 1245721 h 2385691"/>
                    <a:gd name="connsiteX4" fmla="*/ 867507 w 2499303"/>
                    <a:gd name="connsiteY4" fmla="*/ 1092246 h 2385691"/>
                    <a:gd name="connsiteX5" fmla="*/ 1078523 w 2499303"/>
                    <a:gd name="connsiteY5" fmla="*/ 1666677 h 2385691"/>
                    <a:gd name="connsiteX6" fmla="*/ 1430215 w 2499303"/>
                    <a:gd name="connsiteY6" fmla="*/ 2006646 h 2385691"/>
                    <a:gd name="connsiteX7" fmla="*/ 1699846 w 2499303"/>
                    <a:gd name="connsiteY7" fmla="*/ 2159046 h 2385691"/>
                    <a:gd name="connsiteX8" fmla="*/ 2426677 w 2499303"/>
                    <a:gd name="connsiteY8" fmla="*/ 2370061 h 2385691"/>
                    <a:gd name="connsiteX9" fmla="*/ 2473569 w 2499303"/>
                    <a:gd name="connsiteY9" fmla="*/ 2370061 h 2385691"/>
                    <a:gd name="connsiteX0" fmla="*/ 0 w 2499303"/>
                    <a:gd name="connsiteY0" fmla="*/ 2311446 h 2385691"/>
                    <a:gd name="connsiteX1" fmla="*/ 246184 w 2499303"/>
                    <a:gd name="connsiteY1" fmla="*/ 13723 h 2385691"/>
                    <a:gd name="connsiteX2" fmla="*/ 773723 w 2499303"/>
                    <a:gd name="connsiteY2" fmla="*/ 1350154 h 2385691"/>
                    <a:gd name="connsiteX3" fmla="*/ 835990 w 2499303"/>
                    <a:gd name="connsiteY3" fmla="*/ 1245721 h 2385691"/>
                    <a:gd name="connsiteX4" fmla="*/ 867507 w 2499303"/>
                    <a:gd name="connsiteY4" fmla="*/ 1092246 h 2385691"/>
                    <a:gd name="connsiteX5" fmla="*/ 1078523 w 2499303"/>
                    <a:gd name="connsiteY5" fmla="*/ 1666677 h 2385691"/>
                    <a:gd name="connsiteX6" fmla="*/ 1430215 w 2499303"/>
                    <a:gd name="connsiteY6" fmla="*/ 2006646 h 2385691"/>
                    <a:gd name="connsiteX7" fmla="*/ 1699846 w 2499303"/>
                    <a:gd name="connsiteY7" fmla="*/ 2159046 h 2385691"/>
                    <a:gd name="connsiteX8" fmla="*/ 2426677 w 2499303"/>
                    <a:gd name="connsiteY8" fmla="*/ 2370061 h 2385691"/>
                    <a:gd name="connsiteX9" fmla="*/ 2473569 w 2499303"/>
                    <a:gd name="connsiteY9" fmla="*/ 2370061 h 2385691"/>
                    <a:gd name="connsiteX0" fmla="*/ 0 w 2499303"/>
                    <a:gd name="connsiteY0" fmla="*/ 2311446 h 2385691"/>
                    <a:gd name="connsiteX1" fmla="*/ 246184 w 2499303"/>
                    <a:gd name="connsiteY1" fmla="*/ 13723 h 2385691"/>
                    <a:gd name="connsiteX2" fmla="*/ 773723 w 2499303"/>
                    <a:gd name="connsiteY2" fmla="*/ 1350154 h 2385691"/>
                    <a:gd name="connsiteX3" fmla="*/ 835990 w 2499303"/>
                    <a:gd name="connsiteY3" fmla="*/ 1245721 h 2385691"/>
                    <a:gd name="connsiteX4" fmla="*/ 905607 w 2499303"/>
                    <a:gd name="connsiteY4" fmla="*/ 1092246 h 2385691"/>
                    <a:gd name="connsiteX5" fmla="*/ 1078523 w 2499303"/>
                    <a:gd name="connsiteY5" fmla="*/ 1666677 h 2385691"/>
                    <a:gd name="connsiteX6" fmla="*/ 1430215 w 2499303"/>
                    <a:gd name="connsiteY6" fmla="*/ 2006646 h 2385691"/>
                    <a:gd name="connsiteX7" fmla="*/ 1699846 w 2499303"/>
                    <a:gd name="connsiteY7" fmla="*/ 2159046 h 2385691"/>
                    <a:gd name="connsiteX8" fmla="*/ 2426677 w 2499303"/>
                    <a:gd name="connsiteY8" fmla="*/ 2370061 h 2385691"/>
                    <a:gd name="connsiteX9" fmla="*/ 2473569 w 2499303"/>
                    <a:gd name="connsiteY9" fmla="*/ 2370061 h 2385691"/>
                    <a:gd name="connsiteX0" fmla="*/ 0 w 2499303"/>
                    <a:gd name="connsiteY0" fmla="*/ 2311446 h 2385691"/>
                    <a:gd name="connsiteX1" fmla="*/ 246184 w 2499303"/>
                    <a:gd name="connsiteY1" fmla="*/ 13723 h 2385691"/>
                    <a:gd name="connsiteX2" fmla="*/ 773723 w 2499303"/>
                    <a:gd name="connsiteY2" fmla="*/ 1350154 h 2385691"/>
                    <a:gd name="connsiteX3" fmla="*/ 835990 w 2499303"/>
                    <a:gd name="connsiteY3" fmla="*/ 1245721 h 2385691"/>
                    <a:gd name="connsiteX4" fmla="*/ 905607 w 2499303"/>
                    <a:gd name="connsiteY4" fmla="*/ 1092246 h 2385691"/>
                    <a:gd name="connsiteX5" fmla="*/ 1173773 w 2499303"/>
                    <a:gd name="connsiteY5" fmla="*/ 1666677 h 2385691"/>
                    <a:gd name="connsiteX6" fmla="*/ 1430215 w 2499303"/>
                    <a:gd name="connsiteY6" fmla="*/ 2006646 h 2385691"/>
                    <a:gd name="connsiteX7" fmla="*/ 1699846 w 2499303"/>
                    <a:gd name="connsiteY7" fmla="*/ 2159046 h 2385691"/>
                    <a:gd name="connsiteX8" fmla="*/ 2426677 w 2499303"/>
                    <a:gd name="connsiteY8" fmla="*/ 2370061 h 2385691"/>
                    <a:gd name="connsiteX9" fmla="*/ 2473569 w 2499303"/>
                    <a:gd name="connsiteY9" fmla="*/ 2370061 h 2385691"/>
                    <a:gd name="connsiteX0" fmla="*/ 0 w 2499303"/>
                    <a:gd name="connsiteY0" fmla="*/ 2311446 h 2385691"/>
                    <a:gd name="connsiteX1" fmla="*/ 246184 w 2499303"/>
                    <a:gd name="connsiteY1" fmla="*/ 13723 h 2385691"/>
                    <a:gd name="connsiteX2" fmla="*/ 773723 w 2499303"/>
                    <a:gd name="connsiteY2" fmla="*/ 1350154 h 2385691"/>
                    <a:gd name="connsiteX3" fmla="*/ 835990 w 2499303"/>
                    <a:gd name="connsiteY3" fmla="*/ 1245721 h 2385691"/>
                    <a:gd name="connsiteX4" fmla="*/ 905607 w 2499303"/>
                    <a:gd name="connsiteY4" fmla="*/ 1092246 h 2385691"/>
                    <a:gd name="connsiteX5" fmla="*/ 1202348 w 2499303"/>
                    <a:gd name="connsiteY5" fmla="*/ 1628577 h 2385691"/>
                    <a:gd name="connsiteX6" fmla="*/ 1430215 w 2499303"/>
                    <a:gd name="connsiteY6" fmla="*/ 2006646 h 2385691"/>
                    <a:gd name="connsiteX7" fmla="*/ 1699846 w 2499303"/>
                    <a:gd name="connsiteY7" fmla="*/ 2159046 h 2385691"/>
                    <a:gd name="connsiteX8" fmla="*/ 2426677 w 2499303"/>
                    <a:gd name="connsiteY8" fmla="*/ 2370061 h 2385691"/>
                    <a:gd name="connsiteX9" fmla="*/ 2473569 w 2499303"/>
                    <a:gd name="connsiteY9" fmla="*/ 2370061 h 2385691"/>
                    <a:gd name="connsiteX0" fmla="*/ 0 w 2499303"/>
                    <a:gd name="connsiteY0" fmla="*/ 2311446 h 2385691"/>
                    <a:gd name="connsiteX1" fmla="*/ 246184 w 2499303"/>
                    <a:gd name="connsiteY1" fmla="*/ 13723 h 2385691"/>
                    <a:gd name="connsiteX2" fmla="*/ 773723 w 2499303"/>
                    <a:gd name="connsiteY2" fmla="*/ 1350154 h 2385691"/>
                    <a:gd name="connsiteX3" fmla="*/ 835990 w 2499303"/>
                    <a:gd name="connsiteY3" fmla="*/ 1245721 h 2385691"/>
                    <a:gd name="connsiteX4" fmla="*/ 905607 w 2499303"/>
                    <a:gd name="connsiteY4" fmla="*/ 1092246 h 2385691"/>
                    <a:gd name="connsiteX5" fmla="*/ 1202348 w 2499303"/>
                    <a:gd name="connsiteY5" fmla="*/ 1628577 h 2385691"/>
                    <a:gd name="connsiteX6" fmla="*/ 1430215 w 2499303"/>
                    <a:gd name="connsiteY6" fmla="*/ 1949496 h 2385691"/>
                    <a:gd name="connsiteX7" fmla="*/ 1699846 w 2499303"/>
                    <a:gd name="connsiteY7" fmla="*/ 2159046 h 2385691"/>
                    <a:gd name="connsiteX8" fmla="*/ 2426677 w 2499303"/>
                    <a:gd name="connsiteY8" fmla="*/ 2370061 h 2385691"/>
                    <a:gd name="connsiteX9" fmla="*/ 2473569 w 2499303"/>
                    <a:gd name="connsiteY9" fmla="*/ 2370061 h 2385691"/>
                    <a:gd name="connsiteX0" fmla="*/ 0 w 2495390"/>
                    <a:gd name="connsiteY0" fmla="*/ 2311446 h 2386397"/>
                    <a:gd name="connsiteX1" fmla="*/ 246184 w 2495390"/>
                    <a:gd name="connsiteY1" fmla="*/ 13723 h 2386397"/>
                    <a:gd name="connsiteX2" fmla="*/ 773723 w 2495390"/>
                    <a:gd name="connsiteY2" fmla="*/ 1350154 h 2386397"/>
                    <a:gd name="connsiteX3" fmla="*/ 835990 w 2495390"/>
                    <a:gd name="connsiteY3" fmla="*/ 1245721 h 2386397"/>
                    <a:gd name="connsiteX4" fmla="*/ 905607 w 2495390"/>
                    <a:gd name="connsiteY4" fmla="*/ 1092246 h 2386397"/>
                    <a:gd name="connsiteX5" fmla="*/ 1202348 w 2495390"/>
                    <a:gd name="connsiteY5" fmla="*/ 1628577 h 2386397"/>
                    <a:gd name="connsiteX6" fmla="*/ 1430215 w 2495390"/>
                    <a:gd name="connsiteY6" fmla="*/ 1949496 h 2386397"/>
                    <a:gd name="connsiteX7" fmla="*/ 1756996 w 2495390"/>
                    <a:gd name="connsiteY7" fmla="*/ 2149521 h 2386397"/>
                    <a:gd name="connsiteX8" fmla="*/ 2426677 w 2495390"/>
                    <a:gd name="connsiteY8" fmla="*/ 2370061 h 2386397"/>
                    <a:gd name="connsiteX9" fmla="*/ 2473569 w 2495390"/>
                    <a:gd name="connsiteY9" fmla="*/ 2370061 h 2386397"/>
                    <a:gd name="connsiteX0" fmla="*/ 0 w 2495390"/>
                    <a:gd name="connsiteY0" fmla="*/ 2311446 h 2386397"/>
                    <a:gd name="connsiteX1" fmla="*/ 246184 w 2495390"/>
                    <a:gd name="connsiteY1" fmla="*/ 13723 h 2386397"/>
                    <a:gd name="connsiteX2" fmla="*/ 773723 w 2495390"/>
                    <a:gd name="connsiteY2" fmla="*/ 1350154 h 2386397"/>
                    <a:gd name="connsiteX3" fmla="*/ 835990 w 2495390"/>
                    <a:gd name="connsiteY3" fmla="*/ 1245721 h 2386397"/>
                    <a:gd name="connsiteX4" fmla="*/ 905607 w 2495390"/>
                    <a:gd name="connsiteY4" fmla="*/ 1092246 h 2386397"/>
                    <a:gd name="connsiteX5" fmla="*/ 1202348 w 2495390"/>
                    <a:gd name="connsiteY5" fmla="*/ 1628577 h 2386397"/>
                    <a:gd name="connsiteX6" fmla="*/ 1477840 w 2495390"/>
                    <a:gd name="connsiteY6" fmla="*/ 1949496 h 2386397"/>
                    <a:gd name="connsiteX7" fmla="*/ 1756996 w 2495390"/>
                    <a:gd name="connsiteY7" fmla="*/ 2149521 h 2386397"/>
                    <a:gd name="connsiteX8" fmla="*/ 2426677 w 2495390"/>
                    <a:gd name="connsiteY8" fmla="*/ 2370061 h 2386397"/>
                    <a:gd name="connsiteX9" fmla="*/ 2473569 w 2495390"/>
                    <a:gd name="connsiteY9" fmla="*/ 2370061 h 2386397"/>
                    <a:gd name="connsiteX0" fmla="*/ 0 w 2495390"/>
                    <a:gd name="connsiteY0" fmla="*/ 2311446 h 2370061"/>
                    <a:gd name="connsiteX1" fmla="*/ 246184 w 2495390"/>
                    <a:gd name="connsiteY1" fmla="*/ 13723 h 2370061"/>
                    <a:gd name="connsiteX2" fmla="*/ 773723 w 2495390"/>
                    <a:gd name="connsiteY2" fmla="*/ 1350154 h 2370061"/>
                    <a:gd name="connsiteX3" fmla="*/ 835990 w 2495390"/>
                    <a:gd name="connsiteY3" fmla="*/ 1245721 h 2370061"/>
                    <a:gd name="connsiteX4" fmla="*/ 905607 w 2495390"/>
                    <a:gd name="connsiteY4" fmla="*/ 1092246 h 2370061"/>
                    <a:gd name="connsiteX5" fmla="*/ 1202348 w 2495390"/>
                    <a:gd name="connsiteY5" fmla="*/ 1628577 h 2370061"/>
                    <a:gd name="connsiteX6" fmla="*/ 1477840 w 2495390"/>
                    <a:gd name="connsiteY6" fmla="*/ 1949496 h 2370061"/>
                    <a:gd name="connsiteX7" fmla="*/ 1756996 w 2495390"/>
                    <a:gd name="connsiteY7" fmla="*/ 2149521 h 2370061"/>
                    <a:gd name="connsiteX8" fmla="*/ 2426677 w 2495390"/>
                    <a:gd name="connsiteY8" fmla="*/ 2322436 h 2370061"/>
                    <a:gd name="connsiteX9" fmla="*/ 2473569 w 2495390"/>
                    <a:gd name="connsiteY9" fmla="*/ 2370061 h 2370061"/>
                    <a:gd name="connsiteX0" fmla="*/ 0 w 2517981"/>
                    <a:gd name="connsiteY0" fmla="*/ 2311446 h 2335244"/>
                    <a:gd name="connsiteX1" fmla="*/ 246184 w 2517981"/>
                    <a:gd name="connsiteY1" fmla="*/ 13723 h 2335244"/>
                    <a:gd name="connsiteX2" fmla="*/ 773723 w 2517981"/>
                    <a:gd name="connsiteY2" fmla="*/ 1350154 h 2335244"/>
                    <a:gd name="connsiteX3" fmla="*/ 835990 w 2517981"/>
                    <a:gd name="connsiteY3" fmla="*/ 1245721 h 2335244"/>
                    <a:gd name="connsiteX4" fmla="*/ 905607 w 2517981"/>
                    <a:gd name="connsiteY4" fmla="*/ 1092246 h 2335244"/>
                    <a:gd name="connsiteX5" fmla="*/ 1202348 w 2517981"/>
                    <a:gd name="connsiteY5" fmla="*/ 1628577 h 2335244"/>
                    <a:gd name="connsiteX6" fmla="*/ 1477840 w 2517981"/>
                    <a:gd name="connsiteY6" fmla="*/ 1949496 h 2335244"/>
                    <a:gd name="connsiteX7" fmla="*/ 1756996 w 2517981"/>
                    <a:gd name="connsiteY7" fmla="*/ 2149521 h 2335244"/>
                    <a:gd name="connsiteX8" fmla="*/ 2426677 w 2517981"/>
                    <a:gd name="connsiteY8" fmla="*/ 2322436 h 2335244"/>
                    <a:gd name="connsiteX9" fmla="*/ 2511669 w 2517981"/>
                    <a:gd name="connsiteY9" fmla="*/ 2322436 h 2335244"/>
                    <a:gd name="connsiteX0" fmla="*/ 0 w 2516685"/>
                    <a:gd name="connsiteY0" fmla="*/ 2311446 h 2337361"/>
                    <a:gd name="connsiteX1" fmla="*/ 246184 w 2516685"/>
                    <a:gd name="connsiteY1" fmla="*/ 13723 h 2337361"/>
                    <a:gd name="connsiteX2" fmla="*/ 773723 w 2516685"/>
                    <a:gd name="connsiteY2" fmla="*/ 1350154 h 2337361"/>
                    <a:gd name="connsiteX3" fmla="*/ 835990 w 2516685"/>
                    <a:gd name="connsiteY3" fmla="*/ 1245721 h 2337361"/>
                    <a:gd name="connsiteX4" fmla="*/ 905607 w 2516685"/>
                    <a:gd name="connsiteY4" fmla="*/ 1092246 h 2337361"/>
                    <a:gd name="connsiteX5" fmla="*/ 1202348 w 2516685"/>
                    <a:gd name="connsiteY5" fmla="*/ 1628577 h 2337361"/>
                    <a:gd name="connsiteX6" fmla="*/ 1477840 w 2516685"/>
                    <a:gd name="connsiteY6" fmla="*/ 1949496 h 2337361"/>
                    <a:gd name="connsiteX7" fmla="*/ 1785571 w 2516685"/>
                    <a:gd name="connsiteY7" fmla="*/ 2120946 h 2337361"/>
                    <a:gd name="connsiteX8" fmla="*/ 2426677 w 2516685"/>
                    <a:gd name="connsiteY8" fmla="*/ 2322436 h 2337361"/>
                    <a:gd name="connsiteX9" fmla="*/ 2511669 w 2516685"/>
                    <a:gd name="connsiteY9" fmla="*/ 2322436 h 2337361"/>
                    <a:gd name="connsiteX0" fmla="*/ 0 w 2516685"/>
                    <a:gd name="connsiteY0" fmla="*/ 2311446 h 2337361"/>
                    <a:gd name="connsiteX1" fmla="*/ 246184 w 2516685"/>
                    <a:gd name="connsiteY1" fmla="*/ 13723 h 2337361"/>
                    <a:gd name="connsiteX2" fmla="*/ 773723 w 2516685"/>
                    <a:gd name="connsiteY2" fmla="*/ 1350154 h 2337361"/>
                    <a:gd name="connsiteX3" fmla="*/ 835990 w 2516685"/>
                    <a:gd name="connsiteY3" fmla="*/ 1245721 h 2337361"/>
                    <a:gd name="connsiteX4" fmla="*/ 905607 w 2516685"/>
                    <a:gd name="connsiteY4" fmla="*/ 1092246 h 2337361"/>
                    <a:gd name="connsiteX5" fmla="*/ 1202348 w 2516685"/>
                    <a:gd name="connsiteY5" fmla="*/ 1628577 h 2337361"/>
                    <a:gd name="connsiteX6" fmla="*/ 1515940 w 2516685"/>
                    <a:gd name="connsiteY6" fmla="*/ 1920921 h 2337361"/>
                    <a:gd name="connsiteX7" fmla="*/ 1785571 w 2516685"/>
                    <a:gd name="connsiteY7" fmla="*/ 2120946 h 2337361"/>
                    <a:gd name="connsiteX8" fmla="*/ 2426677 w 2516685"/>
                    <a:gd name="connsiteY8" fmla="*/ 2322436 h 2337361"/>
                    <a:gd name="connsiteX9" fmla="*/ 2511669 w 2516685"/>
                    <a:gd name="connsiteY9" fmla="*/ 2322436 h 2337361"/>
                    <a:gd name="connsiteX0" fmla="*/ 0 w 2515877"/>
                    <a:gd name="connsiteY0" fmla="*/ 2311446 h 2338066"/>
                    <a:gd name="connsiteX1" fmla="*/ 246184 w 2515877"/>
                    <a:gd name="connsiteY1" fmla="*/ 13723 h 2338066"/>
                    <a:gd name="connsiteX2" fmla="*/ 773723 w 2515877"/>
                    <a:gd name="connsiteY2" fmla="*/ 1350154 h 2338066"/>
                    <a:gd name="connsiteX3" fmla="*/ 835990 w 2515877"/>
                    <a:gd name="connsiteY3" fmla="*/ 1245721 h 2338066"/>
                    <a:gd name="connsiteX4" fmla="*/ 905607 w 2515877"/>
                    <a:gd name="connsiteY4" fmla="*/ 1092246 h 2338066"/>
                    <a:gd name="connsiteX5" fmla="*/ 1202348 w 2515877"/>
                    <a:gd name="connsiteY5" fmla="*/ 1628577 h 2338066"/>
                    <a:gd name="connsiteX6" fmla="*/ 1515940 w 2515877"/>
                    <a:gd name="connsiteY6" fmla="*/ 1920921 h 2338066"/>
                    <a:gd name="connsiteX7" fmla="*/ 1804621 w 2515877"/>
                    <a:gd name="connsiteY7" fmla="*/ 2111421 h 2338066"/>
                    <a:gd name="connsiteX8" fmla="*/ 2426677 w 2515877"/>
                    <a:gd name="connsiteY8" fmla="*/ 2322436 h 2338066"/>
                    <a:gd name="connsiteX9" fmla="*/ 2511669 w 2515877"/>
                    <a:gd name="connsiteY9" fmla="*/ 2322436 h 2338066"/>
                    <a:gd name="connsiteX0" fmla="*/ 0 w 2515877"/>
                    <a:gd name="connsiteY0" fmla="*/ 2409239 h 2409239"/>
                    <a:gd name="connsiteX1" fmla="*/ 246184 w 2515877"/>
                    <a:gd name="connsiteY1" fmla="*/ 16266 h 2409239"/>
                    <a:gd name="connsiteX2" fmla="*/ 773723 w 2515877"/>
                    <a:gd name="connsiteY2" fmla="*/ 1352697 h 2409239"/>
                    <a:gd name="connsiteX3" fmla="*/ 835990 w 2515877"/>
                    <a:gd name="connsiteY3" fmla="*/ 1248264 h 2409239"/>
                    <a:gd name="connsiteX4" fmla="*/ 905607 w 2515877"/>
                    <a:gd name="connsiteY4" fmla="*/ 1094789 h 2409239"/>
                    <a:gd name="connsiteX5" fmla="*/ 1202348 w 2515877"/>
                    <a:gd name="connsiteY5" fmla="*/ 1631120 h 2409239"/>
                    <a:gd name="connsiteX6" fmla="*/ 1515940 w 2515877"/>
                    <a:gd name="connsiteY6" fmla="*/ 1923464 h 2409239"/>
                    <a:gd name="connsiteX7" fmla="*/ 1804621 w 2515877"/>
                    <a:gd name="connsiteY7" fmla="*/ 2113964 h 2409239"/>
                    <a:gd name="connsiteX8" fmla="*/ 2426677 w 2515877"/>
                    <a:gd name="connsiteY8" fmla="*/ 2324979 h 2409239"/>
                    <a:gd name="connsiteX9" fmla="*/ 2511669 w 2515877"/>
                    <a:gd name="connsiteY9" fmla="*/ 2324979 h 2409239"/>
                    <a:gd name="connsiteX0" fmla="*/ 0 w 2525402"/>
                    <a:gd name="connsiteY0" fmla="*/ 2585676 h 2585676"/>
                    <a:gd name="connsiteX1" fmla="*/ 255709 w 2525402"/>
                    <a:gd name="connsiteY1" fmla="*/ 21253 h 2585676"/>
                    <a:gd name="connsiteX2" fmla="*/ 783248 w 2525402"/>
                    <a:gd name="connsiteY2" fmla="*/ 1357684 h 2585676"/>
                    <a:gd name="connsiteX3" fmla="*/ 845515 w 2525402"/>
                    <a:gd name="connsiteY3" fmla="*/ 1253251 h 2585676"/>
                    <a:gd name="connsiteX4" fmla="*/ 915132 w 2525402"/>
                    <a:gd name="connsiteY4" fmla="*/ 1099776 h 2585676"/>
                    <a:gd name="connsiteX5" fmla="*/ 1211873 w 2525402"/>
                    <a:gd name="connsiteY5" fmla="*/ 1636107 h 2585676"/>
                    <a:gd name="connsiteX6" fmla="*/ 1525465 w 2525402"/>
                    <a:gd name="connsiteY6" fmla="*/ 1928451 h 2585676"/>
                    <a:gd name="connsiteX7" fmla="*/ 1814146 w 2525402"/>
                    <a:gd name="connsiteY7" fmla="*/ 2118951 h 2585676"/>
                    <a:gd name="connsiteX8" fmla="*/ 2436202 w 2525402"/>
                    <a:gd name="connsiteY8" fmla="*/ 2329966 h 2585676"/>
                    <a:gd name="connsiteX9" fmla="*/ 2521194 w 2525402"/>
                    <a:gd name="connsiteY9" fmla="*/ 2329966 h 2585676"/>
                    <a:gd name="connsiteX0" fmla="*/ 0 w 2525402"/>
                    <a:gd name="connsiteY0" fmla="*/ 2674081 h 2674081"/>
                    <a:gd name="connsiteX1" fmla="*/ 255709 w 2525402"/>
                    <a:gd name="connsiteY1" fmla="*/ 23933 h 2674081"/>
                    <a:gd name="connsiteX2" fmla="*/ 783248 w 2525402"/>
                    <a:gd name="connsiteY2" fmla="*/ 1360364 h 2674081"/>
                    <a:gd name="connsiteX3" fmla="*/ 845515 w 2525402"/>
                    <a:gd name="connsiteY3" fmla="*/ 1255931 h 2674081"/>
                    <a:gd name="connsiteX4" fmla="*/ 915132 w 2525402"/>
                    <a:gd name="connsiteY4" fmla="*/ 1102456 h 2674081"/>
                    <a:gd name="connsiteX5" fmla="*/ 1211873 w 2525402"/>
                    <a:gd name="connsiteY5" fmla="*/ 1638787 h 2674081"/>
                    <a:gd name="connsiteX6" fmla="*/ 1525465 w 2525402"/>
                    <a:gd name="connsiteY6" fmla="*/ 1931131 h 2674081"/>
                    <a:gd name="connsiteX7" fmla="*/ 1814146 w 2525402"/>
                    <a:gd name="connsiteY7" fmla="*/ 2121631 h 2674081"/>
                    <a:gd name="connsiteX8" fmla="*/ 2436202 w 2525402"/>
                    <a:gd name="connsiteY8" fmla="*/ 2332646 h 2674081"/>
                    <a:gd name="connsiteX9" fmla="*/ 2521194 w 2525402"/>
                    <a:gd name="connsiteY9" fmla="*/ 2332646 h 2674081"/>
                    <a:gd name="connsiteX0" fmla="*/ 0 w 2525402"/>
                    <a:gd name="connsiteY0" fmla="*/ 2665975 h 2665975"/>
                    <a:gd name="connsiteX1" fmla="*/ 255709 w 2525402"/>
                    <a:gd name="connsiteY1" fmla="*/ 15827 h 2665975"/>
                    <a:gd name="connsiteX2" fmla="*/ 783249 w 2525402"/>
                    <a:gd name="connsiteY2" fmla="*/ 1548843 h 2665975"/>
                    <a:gd name="connsiteX3" fmla="*/ 845515 w 2525402"/>
                    <a:gd name="connsiteY3" fmla="*/ 1247825 h 2665975"/>
                    <a:gd name="connsiteX4" fmla="*/ 915132 w 2525402"/>
                    <a:gd name="connsiteY4" fmla="*/ 1094350 h 2665975"/>
                    <a:gd name="connsiteX5" fmla="*/ 1211873 w 2525402"/>
                    <a:gd name="connsiteY5" fmla="*/ 1630681 h 2665975"/>
                    <a:gd name="connsiteX6" fmla="*/ 1525465 w 2525402"/>
                    <a:gd name="connsiteY6" fmla="*/ 1923025 h 2665975"/>
                    <a:gd name="connsiteX7" fmla="*/ 1814146 w 2525402"/>
                    <a:gd name="connsiteY7" fmla="*/ 2113525 h 2665975"/>
                    <a:gd name="connsiteX8" fmla="*/ 2436202 w 2525402"/>
                    <a:gd name="connsiteY8" fmla="*/ 2324540 h 2665975"/>
                    <a:gd name="connsiteX9" fmla="*/ 2521194 w 2525402"/>
                    <a:gd name="connsiteY9" fmla="*/ 2324540 h 2665975"/>
                    <a:gd name="connsiteX0" fmla="*/ 0 w 2525402"/>
                    <a:gd name="connsiteY0" fmla="*/ 2666091 h 2666091"/>
                    <a:gd name="connsiteX1" fmla="*/ 255709 w 2525402"/>
                    <a:gd name="connsiteY1" fmla="*/ 15943 h 2666091"/>
                    <a:gd name="connsiteX2" fmla="*/ 783249 w 2525402"/>
                    <a:gd name="connsiteY2" fmla="*/ 1548959 h 2666091"/>
                    <a:gd name="connsiteX3" fmla="*/ 933865 w 2525402"/>
                    <a:gd name="connsiteY3" fmla="*/ 1321659 h 2666091"/>
                    <a:gd name="connsiteX4" fmla="*/ 915132 w 2525402"/>
                    <a:gd name="connsiteY4" fmla="*/ 1094466 h 2666091"/>
                    <a:gd name="connsiteX5" fmla="*/ 1211873 w 2525402"/>
                    <a:gd name="connsiteY5" fmla="*/ 1630797 h 2666091"/>
                    <a:gd name="connsiteX6" fmla="*/ 1525465 w 2525402"/>
                    <a:gd name="connsiteY6" fmla="*/ 1923141 h 2666091"/>
                    <a:gd name="connsiteX7" fmla="*/ 1814146 w 2525402"/>
                    <a:gd name="connsiteY7" fmla="*/ 2113641 h 2666091"/>
                    <a:gd name="connsiteX8" fmla="*/ 2436202 w 2525402"/>
                    <a:gd name="connsiteY8" fmla="*/ 2324656 h 2666091"/>
                    <a:gd name="connsiteX9" fmla="*/ 2521194 w 2525402"/>
                    <a:gd name="connsiteY9" fmla="*/ 2324656 h 2666091"/>
                    <a:gd name="connsiteX0" fmla="*/ 0 w 2525402"/>
                    <a:gd name="connsiteY0" fmla="*/ 2663622 h 2663622"/>
                    <a:gd name="connsiteX1" fmla="*/ 255709 w 2525402"/>
                    <a:gd name="connsiteY1" fmla="*/ 13474 h 2663622"/>
                    <a:gd name="connsiteX2" fmla="*/ 805336 w 2525402"/>
                    <a:gd name="connsiteY2" fmla="*/ 1620209 h 2663622"/>
                    <a:gd name="connsiteX3" fmla="*/ 933865 w 2525402"/>
                    <a:gd name="connsiteY3" fmla="*/ 1319190 h 2663622"/>
                    <a:gd name="connsiteX4" fmla="*/ 915132 w 2525402"/>
                    <a:gd name="connsiteY4" fmla="*/ 1091997 h 2663622"/>
                    <a:gd name="connsiteX5" fmla="*/ 1211873 w 2525402"/>
                    <a:gd name="connsiteY5" fmla="*/ 1628328 h 2663622"/>
                    <a:gd name="connsiteX6" fmla="*/ 1525465 w 2525402"/>
                    <a:gd name="connsiteY6" fmla="*/ 1920672 h 2663622"/>
                    <a:gd name="connsiteX7" fmla="*/ 1814146 w 2525402"/>
                    <a:gd name="connsiteY7" fmla="*/ 2111172 h 2663622"/>
                    <a:gd name="connsiteX8" fmla="*/ 2436202 w 2525402"/>
                    <a:gd name="connsiteY8" fmla="*/ 2322187 h 2663622"/>
                    <a:gd name="connsiteX9" fmla="*/ 2521194 w 2525402"/>
                    <a:gd name="connsiteY9" fmla="*/ 2322187 h 2663622"/>
                    <a:gd name="connsiteX0" fmla="*/ 0 w 2525402"/>
                    <a:gd name="connsiteY0" fmla="*/ 2663751 h 2663751"/>
                    <a:gd name="connsiteX1" fmla="*/ 255709 w 2525402"/>
                    <a:gd name="connsiteY1" fmla="*/ 13603 h 2663751"/>
                    <a:gd name="connsiteX2" fmla="*/ 805336 w 2525402"/>
                    <a:gd name="connsiteY2" fmla="*/ 1620338 h 2663751"/>
                    <a:gd name="connsiteX3" fmla="*/ 911778 w 2525402"/>
                    <a:gd name="connsiteY3" fmla="*/ 1417611 h 2663751"/>
                    <a:gd name="connsiteX4" fmla="*/ 915132 w 2525402"/>
                    <a:gd name="connsiteY4" fmla="*/ 1092126 h 2663751"/>
                    <a:gd name="connsiteX5" fmla="*/ 1211873 w 2525402"/>
                    <a:gd name="connsiteY5" fmla="*/ 1628457 h 2663751"/>
                    <a:gd name="connsiteX6" fmla="*/ 1525465 w 2525402"/>
                    <a:gd name="connsiteY6" fmla="*/ 1920801 h 2663751"/>
                    <a:gd name="connsiteX7" fmla="*/ 1814146 w 2525402"/>
                    <a:gd name="connsiteY7" fmla="*/ 2111301 h 2663751"/>
                    <a:gd name="connsiteX8" fmla="*/ 2436202 w 2525402"/>
                    <a:gd name="connsiteY8" fmla="*/ 2322316 h 2663751"/>
                    <a:gd name="connsiteX9" fmla="*/ 2521194 w 2525402"/>
                    <a:gd name="connsiteY9" fmla="*/ 2322316 h 2663751"/>
                    <a:gd name="connsiteX0" fmla="*/ 0 w 2525402"/>
                    <a:gd name="connsiteY0" fmla="*/ 2663751 h 2663751"/>
                    <a:gd name="connsiteX1" fmla="*/ 255709 w 2525402"/>
                    <a:gd name="connsiteY1" fmla="*/ 13603 h 2663751"/>
                    <a:gd name="connsiteX2" fmla="*/ 805336 w 2525402"/>
                    <a:gd name="connsiteY2" fmla="*/ 1620338 h 2663751"/>
                    <a:gd name="connsiteX3" fmla="*/ 911778 w 2525402"/>
                    <a:gd name="connsiteY3" fmla="*/ 1417611 h 2663751"/>
                    <a:gd name="connsiteX4" fmla="*/ 1025570 w 2525402"/>
                    <a:gd name="connsiteY4" fmla="*/ 1214991 h 2663751"/>
                    <a:gd name="connsiteX5" fmla="*/ 1211873 w 2525402"/>
                    <a:gd name="connsiteY5" fmla="*/ 1628457 h 2663751"/>
                    <a:gd name="connsiteX6" fmla="*/ 1525465 w 2525402"/>
                    <a:gd name="connsiteY6" fmla="*/ 1920801 h 2663751"/>
                    <a:gd name="connsiteX7" fmla="*/ 1814146 w 2525402"/>
                    <a:gd name="connsiteY7" fmla="*/ 2111301 h 2663751"/>
                    <a:gd name="connsiteX8" fmla="*/ 2436202 w 2525402"/>
                    <a:gd name="connsiteY8" fmla="*/ 2322316 h 2663751"/>
                    <a:gd name="connsiteX9" fmla="*/ 2521194 w 2525402"/>
                    <a:gd name="connsiteY9" fmla="*/ 2322316 h 2663751"/>
                    <a:gd name="connsiteX0" fmla="*/ 0 w 2525402"/>
                    <a:gd name="connsiteY0" fmla="*/ 2663751 h 2663751"/>
                    <a:gd name="connsiteX1" fmla="*/ 255709 w 2525402"/>
                    <a:gd name="connsiteY1" fmla="*/ 13603 h 2663751"/>
                    <a:gd name="connsiteX2" fmla="*/ 805336 w 2525402"/>
                    <a:gd name="connsiteY2" fmla="*/ 1620338 h 2663751"/>
                    <a:gd name="connsiteX3" fmla="*/ 911778 w 2525402"/>
                    <a:gd name="connsiteY3" fmla="*/ 1417611 h 2663751"/>
                    <a:gd name="connsiteX4" fmla="*/ 1007949 w 2525402"/>
                    <a:gd name="connsiteY4" fmla="*/ 1306477 h 2663751"/>
                    <a:gd name="connsiteX5" fmla="*/ 1211873 w 2525402"/>
                    <a:gd name="connsiteY5" fmla="*/ 1628457 h 2663751"/>
                    <a:gd name="connsiteX6" fmla="*/ 1525465 w 2525402"/>
                    <a:gd name="connsiteY6" fmla="*/ 1920801 h 2663751"/>
                    <a:gd name="connsiteX7" fmla="*/ 1814146 w 2525402"/>
                    <a:gd name="connsiteY7" fmla="*/ 2111301 h 2663751"/>
                    <a:gd name="connsiteX8" fmla="*/ 2436202 w 2525402"/>
                    <a:gd name="connsiteY8" fmla="*/ 2322316 h 2663751"/>
                    <a:gd name="connsiteX9" fmla="*/ 2521194 w 2525402"/>
                    <a:gd name="connsiteY9" fmla="*/ 2322316 h 2663751"/>
                    <a:gd name="connsiteX0" fmla="*/ 0 w 2525402"/>
                    <a:gd name="connsiteY0" fmla="*/ 2663857 h 2663857"/>
                    <a:gd name="connsiteX1" fmla="*/ 255709 w 2525402"/>
                    <a:gd name="connsiteY1" fmla="*/ 13709 h 2663857"/>
                    <a:gd name="connsiteX2" fmla="*/ 805336 w 2525402"/>
                    <a:gd name="connsiteY2" fmla="*/ 1620444 h 2663857"/>
                    <a:gd name="connsiteX3" fmla="*/ 911778 w 2525402"/>
                    <a:gd name="connsiteY3" fmla="*/ 1496134 h 2663857"/>
                    <a:gd name="connsiteX4" fmla="*/ 1007949 w 2525402"/>
                    <a:gd name="connsiteY4" fmla="*/ 1306583 h 2663857"/>
                    <a:gd name="connsiteX5" fmla="*/ 1211873 w 2525402"/>
                    <a:gd name="connsiteY5" fmla="*/ 1628563 h 2663857"/>
                    <a:gd name="connsiteX6" fmla="*/ 1525465 w 2525402"/>
                    <a:gd name="connsiteY6" fmla="*/ 1920907 h 2663857"/>
                    <a:gd name="connsiteX7" fmla="*/ 1814146 w 2525402"/>
                    <a:gd name="connsiteY7" fmla="*/ 2111407 h 2663857"/>
                    <a:gd name="connsiteX8" fmla="*/ 2436202 w 2525402"/>
                    <a:gd name="connsiteY8" fmla="*/ 2322422 h 2663857"/>
                    <a:gd name="connsiteX9" fmla="*/ 2521194 w 2525402"/>
                    <a:gd name="connsiteY9" fmla="*/ 2322422 h 2663857"/>
                    <a:gd name="connsiteX0" fmla="*/ 0 w 2525402"/>
                    <a:gd name="connsiteY0" fmla="*/ 2663235 h 2663235"/>
                    <a:gd name="connsiteX1" fmla="*/ 255709 w 2525402"/>
                    <a:gd name="connsiteY1" fmla="*/ 13087 h 2663235"/>
                    <a:gd name="connsiteX2" fmla="*/ 805336 w 2525402"/>
                    <a:gd name="connsiteY2" fmla="*/ 1639426 h 2663235"/>
                    <a:gd name="connsiteX3" fmla="*/ 911778 w 2525402"/>
                    <a:gd name="connsiteY3" fmla="*/ 1495512 h 2663235"/>
                    <a:gd name="connsiteX4" fmla="*/ 1007949 w 2525402"/>
                    <a:gd name="connsiteY4" fmla="*/ 1305961 h 2663235"/>
                    <a:gd name="connsiteX5" fmla="*/ 1211873 w 2525402"/>
                    <a:gd name="connsiteY5" fmla="*/ 1627941 h 2663235"/>
                    <a:gd name="connsiteX6" fmla="*/ 1525465 w 2525402"/>
                    <a:gd name="connsiteY6" fmla="*/ 1920285 h 2663235"/>
                    <a:gd name="connsiteX7" fmla="*/ 1814146 w 2525402"/>
                    <a:gd name="connsiteY7" fmla="*/ 2110785 h 2663235"/>
                    <a:gd name="connsiteX8" fmla="*/ 2436202 w 2525402"/>
                    <a:gd name="connsiteY8" fmla="*/ 2321800 h 2663235"/>
                    <a:gd name="connsiteX9" fmla="*/ 2521194 w 2525402"/>
                    <a:gd name="connsiteY9" fmla="*/ 2321800 h 2663235"/>
                    <a:gd name="connsiteX0" fmla="*/ 0 w 2525402"/>
                    <a:gd name="connsiteY0" fmla="*/ 2663137 h 2663137"/>
                    <a:gd name="connsiteX1" fmla="*/ 255709 w 2525402"/>
                    <a:gd name="connsiteY1" fmla="*/ 12989 h 2663137"/>
                    <a:gd name="connsiteX2" fmla="*/ 805336 w 2525402"/>
                    <a:gd name="connsiteY2" fmla="*/ 1639328 h 2663137"/>
                    <a:gd name="connsiteX3" fmla="*/ 911778 w 2525402"/>
                    <a:gd name="connsiteY3" fmla="*/ 1495414 h 2663137"/>
                    <a:gd name="connsiteX4" fmla="*/ 1007949 w 2525402"/>
                    <a:gd name="connsiteY4" fmla="*/ 1305863 h 2663137"/>
                    <a:gd name="connsiteX5" fmla="*/ 1211873 w 2525402"/>
                    <a:gd name="connsiteY5" fmla="*/ 1627843 h 2663137"/>
                    <a:gd name="connsiteX6" fmla="*/ 1525465 w 2525402"/>
                    <a:gd name="connsiteY6" fmla="*/ 1920187 h 2663137"/>
                    <a:gd name="connsiteX7" fmla="*/ 1814146 w 2525402"/>
                    <a:gd name="connsiteY7" fmla="*/ 2110687 h 2663137"/>
                    <a:gd name="connsiteX8" fmla="*/ 2436202 w 2525402"/>
                    <a:gd name="connsiteY8" fmla="*/ 2321702 h 2663137"/>
                    <a:gd name="connsiteX9" fmla="*/ 2521194 w 2525402"/>
                    <a:gd name="connsiteY9" fmla="*/ 2321702 h 2663137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11778 w 2525402"/>
                    <a:gd name="connsiteY4" fmla="*/ 1495987 h 2663710"/>
                    <a:gd name="connsiteX5" fmla="*/ 1007949 w 2525402"/>
                    <a:gd name="connsiteY5" fmla="*/ 1306436 h 2663710"/>
                    <a:gd name="connsiteX6" fmla="*/ 1211873 w 2525402"/>
                    <a:gd name="connsiteY6" fmla="*/ 1628416 h 2663710"/>
                    <a:gd name="connsiteX7" fmla="*/ 1525465 w 2525402"/>
                    <a:gd name="connsiteY7" fmla="*/ 1920760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11778 w 2525402"/>
                    <a:gd name="connsiteY4" fmla="*/ 1495987 h 2663710"/>
                    <a:gd name="connsiteX5" fmla="*/ 996201 w 2525402"/>
                    <a:gd name="connsiteY5" fmla="*/ 1443663 h 2663710"/>
                    <a:gd name="connsiteX6" fmla="*/ 1211873 w 2525402"/>
                    <a:gd name="connsiteY6" fmla="*/ 1628416 h 2663710"/>
                    <a:gd name="connsiteX7" fmla="*/ 1525465 w 2525402"/>
                    <a:gd name="connsiteY7" fmla="*/ 1920760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894156 w 2525402"/>
                    <a:gd name="connsiteY4" fmla="*/ 1607075 h 2663710"/>
                    <a:gd name="connsiteX5" fmla="*/ 996201 w 2525402"/>
                    <a:gd name="connsiteY5" fmla="*/ 1443663 h 2663710"/>
                    <a:gd name="connsiteX6" fmla="*/ 1211873 w 2525402"/>
                    <a:gd name="connsiteY6" fmla="*/ 1628416 h 2663710"/>
                    <a:gd name="connsiteX7" fmla="*/ 1525465 w 2525402"/>
                    <a:gd name="connsiteY7" fmla="*/ 1920760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894156 w 2525402"/>
                    <a:gd name="connsiteY4" fmla="*/ 1607075 h 2663710"/>
                    <a:gd name="connsiteX5" fmla="*/ 996201 w 2525402"/>
                    <a:gd name="connsiteY5" fmla="*/ 1443663 h 2663710"/>
                    <a:gd name="connsiteX6" fmla="*/ 1211873 w 2525402"/>
                    <a:gd name="connsiteY6" fmla="*/ 1628416 h 2663710"/>
                    <a:gd name="connsiteX7" fmla="*/ 1525465 w 2525402"/>
                    <a:gd name="connsiteY7" fmla="*/ 1920760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894156 w 2525402"/>
                    <a:gd name="connsiteY4" fmla="*/ 1607075 h 2663710"/>
                    <a:gd name="connsiteX5" fmla="*/ 996201 w 2525402"/>
                    <a:gd name="connsiteY5" fmla="*/ 1443663 h 2663710"/>
                    <a:gd name="connsiteX6" fmla="*/ 1217747 w 2525402"/>
                    <a:gd name="connsiteY6" fmla="*/ 1654555 h 2663710"/>
                    <a:gd name="connsiteX7" fmla="*/ 1525465 w 2525402"/>
                    <a:gd name="connsiteY7" fmla="*/ 1920760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894156 w 2525402"/>
                    <a:gd name="connsiteY4" fmla="*/ 1607075 h 2663710"/>
                    <a:gd name="connsiteX5" fmla="*/ 996201 w 2525402"/>
                    <a:gd name="connsiteY5" fmla="*/ 1443663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21765 w 2525402"/>
                    <a:gd name="connsiteY4" fmla="*/ 1631648 h 2663710"/>
                    <a:gd name="connsiteX5" fmla="*/ 996201 w 2525402"/>
                    <a:gd name="connsiteY5" fmla="*/ 1443663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21765 w 2525402"/>
                    <a:gd name="connsiteY4" fmla="*/ 1631648 h 2663710"/>
                    <a:gd name="connsiteX5" fmla="*/ 1040376 w 2525402"/>
                    <a:gd name="connsiteY5" fmla="*/ 1431378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54897 w 2525402"/>
                    <a:gd name="connsiteY4" fmla="*/ 1625503 h 2663710"/>
                    <a:gd name="connsiteX5" fmla="*/ 1040376 w 2525402"/>
                    <a:gd name="connsiteY5" fmla="*/ 1431378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54897 w 2525402"/>
                    <a:gd name="connsiteY4" fmla="*/ 1625503 h 2663710"/>
                    <a:gd name="connsiteX5" fmla="*/ 1062463 w 2525402"/>
                    <a:gd name="connsiteY5" fmla="*/ 1462093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54897 w 2525402"/>
                    <a:gd name="connsiteY4" fmla="*/ 1625503 h 2663710"/>
                    <a:gd name="connsiteX5" fmla="*/ 1084551 w 2525402"/>
                    <a:gd name="connsiteY5" fmla="*/ 1462093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27286 w 2525402"/>
                    <a:gd name="connsiteY4" fmla="*/ 1705365 h 2663710"/>
                    <a:gd name="connsiteX5" fmla="*/ 1084551 w 2525402"/>
                    <a:gd name="connsiteY5" fmla="*/ 1462093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684 h 2663684"/>
                    <a:gd name="connsiteX1" fmla="*/ 255709 w 2525402"/>
                    <a:gd name="connsiteY1" fmla="*/ 13536 h 2663684"/>
                    <a:gd name="connsiteX2" fmla="*/ 805336 w 2525402"/>
                    <a:gd name="connsiteY2" fmla="*/ 1639875 h 2663684"/>
                    <a:gd name="connsiteX3" fmla="*/ 872373 w 2525402"/>
                    <a:gd name="connsiteY3" fmla="*/ 1835704 h 2663684"/>
                    <a:gd name="connsiteX4" fmla="*/ 927286 w 2525402"/>
                    <a:gd name="connsiteY4" fmla="*/ 1705339 h 2663684"/>
                    <a:gd name="connsiteX5" fmla="*/ 1084551 w 2525402"/>
                    <a:gd name="connsiteY5" fmla="*/ 1462067 h 2663684"/>
                    <a:gd name="connsiteX6" fmla="*/ 1217747 w 2525402"/>
                    <a:gd name="connsiteY6" fmla="*/ 1654529 h 2663684"/>
                    <a:gd name="connsiteX7" fmla="*/ 1472602 w 2525402"/>
                    <a:gd name="connsiteY7" fmla="*/ 1894599 h 2663684"/>
                    <a:gd name="connsiteX8" fmla="*/ 1814146 w 2525402"/>
                    <a:gd name="connsiteY8" fmla="*/ 2111234 h 2663684"/>
                    <a:gd name="connsiteX9" fmla="*/ 2436202 w 2525402"/>
                    <a:gd name="connsiteY9" fmla="*/ 2322249 h 2663684"/>
                    <a:gd name="connsiteX10" fmla="*/ 2521194 w 2525402"/>
                    <a:gd name="connsiteY10" fmla="*/ 2322249 h 2663684"/>
                    <a:gd name="connsiteX0" fmla="*/ 0 w 2525402"/>
                    <a:gd name="connsiteY0" fmla="*/ 2663669 h 2663669"/>
                    <a:gd name="connsiteX1" fmla="*/ 255709 w 2525402"/>
                    <a:gd name="connsiteY1" fmla="*/ 13521 h 2663669"/>
                    <a:gd name="connsiteX2" fmla="*/ 805336 w 2525402"/>
                    <a:gd name="connsiteY2" fmla="*/ 1639860 h 2663669"/>
                    <a:gd name="connsiteX3" fmla="*/ 888939 w 2525402"/>
                    <a:gd name="connsiteY3" fmla="*/ 1823401 h 2663669"/>
                    <a:gd name="connsiteX4" fmla="*/ 927286 w 2525402"/>
                    <a:gd name="connsiteY4" fmla="*/ 1705324 h 2663669"/>
                    <a:gd name="connsiteX5" fmla="*/ 1084551 w 2525402"/>
                    <a:gd name="connsiteY5" fmla="*/ 1462052 h 2663669"/>
                    <a:gd name="connsiteX6" fmla="*/ 1217747 w 2525402"/>
                    <a:gd name="connsiteY6" fmla="*/ 1654514 h 2663669"/>
                    <a:gd name="connsiteX7" fmla="*/ 1472602 w 2525402"/>
                    <a:gd name="connsiteY7" fmla="*/ 1894584 h 2663669"/>
                    <a:gd name="connsiteX8" fmla="*/ 1814146 w 2525402"/>
                    <a:gd name="connsiteY8" fmla="*/ 2111219 h 2663669"/>
                    <a:gd name="connsiteX9" fmla="*/ 2436202 w 2525402"/>
                    <a:gd name="connsiteY9" fmla="*/ 2322234 h 2663669"/>
                    <a:gd name="connsiteX10" fmla="*/ 2521194 w 2525402"/>
                    <a:gd name="connsiteY10" fmla="*/ 2322234 h 2663669"/>
                    <a:gd name="connsiteX0" fmla="*/ 0 w 2525402"/>
                    <a:gd name="connsiteY0" fmla="*/ 2663669 h 2663669"/>
                    <a:gd name="connsiteX1" fmla="*/ 255709 w 2525402"/>
                    <a:gd name="connsiteY1" fmla="*/ 13521 h 2663669"/>
                    <a:gd name="connsiteX2" fmla="*/ 805336 w 2525402"/>
                    <a:gd name="connsiteY2" fmla="*/ 1639860 h 2663669"/>
                    <a:gd name="connsiteX3" fmla="*/ 872373 w 2525402"/>
                    <a:gd name="connsiteY3" fmla="*/ 1823401 h 2663669"/>
                    <a:gd name="connsiteX4" fmla="*/ 927286 w 2525402"/>
                    <a:gd name="connsiteY4" fmla="*/ 1705324 h 2663669"/>
                    <a:gd name="connsiteX5" fmla="*/ 1084551 w 2525402"/>
                    <a:gd name="connsiteY5" fmla="*/ 1462052 h 2663669"/>
                    <a:gd name="connsiteX6" fmla="*/ 1217747 w 2525402"/>
                    <a:gd name="connsiteY6" fmla="*/ 1654514 h 2663669"/>
                    <a:gd name="connsiteX7" fmla="*/ 1472602 w 2525402"/>
                    <a:gd name="connsiteY7" fmla="*/ 1894584 h 2663669"/>
                    <a:gd name="connsiteX8" fmla="*/ 1814146 w 2525402"/>
                    <a:gd name="connsiteY8" fmla="*/ 2111219 h 2663669"/>
                    <a:gd name="connsiteX9" fmla="*/ 2436202 w 2525402"/>
                    <a:gd name="connsiteY9" fmla="*/ 2322234 h 2663669"/>
                    <a:gd name="connsiteX10" fmla="*/ 2521194 w 2525402"/>
                    <a:gd name="connsiteY10" fmla="*/ 2322234 h 2663669"/>
                    <a:gd name="connsiteX0" fmla="*/ 0 w 2525402"/>
                    <a:gd name="connsiteY0" fmla="*/ 2663669 h 2663669"/>
                    <a:gd name="connsiteX1" fmla="*/ 255709 w 2525402"/>
                    <a:gd name="connsiteY1" fmla="*/ 13521 h 2663669"/>
                    <a:gd name="connsiteX2" fmla="*/ 805336 w 2525402"/>
                    <a:gd name="connsiteY2" fmla="*/ 1639860 h 2663669"/>
                    <a:gd name="connsiteX3" fmla="*/ 872373 w 2525402"/>
                    <a:gd name="connsiteY3" fmla="*/ 1823401 h 2663669"/>
                    <a:gd name="connsiteX4" fmla="*/ 927286 w 2525402"/>
                    <a:gd name="connsiteY4" fmla="*/ 1705324 h 2663669"/>
                    <a:gd name="connsiteX5" fmla="*/ 1084551 w 2525402"/>
                    <a:gd name="connsiteY5" fmla="*/ 1462052 h 2663669"/>
                    <a:gd name="connsiteX6" fmla="*/ 1234313 w 2525402"/>
                    <a:gd name="connsiteY6" fmla="*/ 1648371 h 2663669"/>
                    <a:gd name="connsiteX7" fmla="*/ 1472602 w 2525402"/>
                    <a:gd name="connsiteY7" fmla="*/ 1894584 h 2663669"/>
                    <a:gd name="connsiteX8" fmla="*/ 1814146 w 2525402"/>
                    <a:gd name="connsiteY8" fmla="*/ 2111219 h 2663669"/>
                    <a:gd name="connsiteX9" fmla="*/ 2436202 w 2525402"/>
                    <a:gd name="connsiteY9" fmla="*/ 2322234 h 2663669"/>
                    <a:gd name="connsiteX10" fmla="*/ 2521194 w 2525402"/>
                    <a:gd name="connsiteY10" fmla="*/ 2322234 h 2663669"/>
                    <a:gd name="connsiteX0" fmla="*/ 0 w 2525402"/>
                    <a:gd name="connsiteY0" fmla="*/ 2663669 h 2663669"/>
                    <a:gd name="connsiteX1" fmla="*/ 255709 w 2525402"/>
                    <a:gd name="connsiteY1" fmla="*/ 13521 h 2663669"/>
                    <a:gd name="connsiteX2" fmla="*/ 805336 w 2525402"/>
                    <a:gd name="connsiteY2" fmla="*/ 1639860 h 2663669"/>
                    <a:gd name="connsiteX3" fmla="*/ 872373 w 2525402"/>
                    <a:gd name="connsiteY3" fmla="*/ 1823401 h 2663669"/>
                    <a:gd name="connsiteX4" fmla="*/ 927286 w 2525402"/>
                    <a:gd name="connsiteY4" fmla="*/ 1705324 h 2663669"/>
                    <a:gd name="connsiteX5" fmla="*/ 1084551 w 2525402"/>
                    <a:gd name="connsiteY5" fmla="*/ 1462052 h 2663669"/>
                    <a:gd name="connsiteX6" fmla="*/ 1234313 w 2525402"/>
                    <a:gd name="connsiteY6" fmla="*/ 1648371 h 2663669"/>
                    <a:gd name="connsiteX7" fmla="*/ 1472602 w 2525402"/>
                    <a:gd name="connsiteY7" fmla="*/ 1894584 h 2663669"/>
                    <a:gd name="connsiteX8" fmla="*/ 1814146 w 2525402"/>
                    <a:gd name="connsiteY8" fmla="*/ 2111219 h 2663669"/>
                    <a:gd name="connsiteX9" fmla="*/ 2436202 w 2525402"/>
                    <a:gd name="connsiteY9" fmla="*/ 2322234 h 2663669"/>
                    <a:gd name="connsiteX10" fmla="*/ 2521194 w 2525402"/>
                    <a:gd name="connsiteY10" fmla="*/ 2322234 h 26636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525402" h="2663669">
                      <a:moveTo>
                        <a:pt x="0" y="2663669"/>
                      </a:moveTo>
                      <a:cubicBezTo>
                        <a:pt x="75223" y="1643761"/>
                        <a:pt x="121486" y="184156"/>
                        <a:pt x="255709" y="13521"/>
                      </a:cubicBezTo>
                      <a:cubicBezTo>
                        <a:pt x="389932" y="-157114"/>
                        <a:pt x="702559" y="1338213"/>
                        <a:pt x="805336" y="1639860"/>
                      </a:cubicBezTo>
                      <a:cubicBezTo>
                        <a:pt x="908113" y="1941507"/>
                        <a:pt x="854633" y="1847387"/>
                        <a:pt x="872373" y="1823401"/>
                      </a:cubicBezTo>
                      <a:cubicBezTo>
                        <a:pt x="890113" y="1799415"/>
                        <a:pt x="888378" y="1747685"/>
                        <a:pt x="927286" y="1705324"/>
                      </a:cubicBezTo>
                      <a:cubicBezTo>
                        <a:pt x="956559" y="1637997"/>
                        <a:pt x="1033380" y="1471544"/>
                        <a:pt x="1084551" y="1462052"/>
                      </a:cubicBezTo>
                      <a:cubicBezTo>
                        <a:pt x="1135722" y="1452560"/>
                        <a:pt x="1169638" y="1576282"/>
                        <a:pt x="1234313" y="1648371"/>
                      </a:cubicBezTo>
                      <a:cubicBezTo>
                        <a:pt x="1298988" y="1720460"/>
                        <a:pt x="1375963" y="1817443"/>
                        <a:pt x="1472602" y="1894584"/>
                      </a:cubicBezTo>
                      <a:cubicBezTo>
                        <a:pt x="1569241" y="1971725"/>
                        <a:pt x="1653546" y="2039944"/>
                        <a:pt x="1814146" y="2111219"/>
                      </a:cubicBezTo>
                      <a:cubicBezTo>
                        <a:pt x="1974746" y="2182494"/>
                        <a:pt x="2318361" y="2287065"/>
                        <a:pt x="2436202" y="2322234"/>
                      </a:cubicBezTo>
                      <a:cubicBezTo>
                        <a:pt x="2554043" y="2357403"/>
                        <a:pt x="2521194" y="2322234"/>
                        <a:pt x="2521194" y="2322234"/>
                      </a:cubicBezTo>
                    </a:path>
                  </a:pathLst>
                </a:custGeom>
                <a:noFill/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101" name="Volný tvar 100"/>
                <p:cNvSpPr/>
                <p:nvPr/>
              </p:nvSpPr>
              <p:spPr>
                <a:xfrm>
                  <a:off x="6607262" y="2012757"/>
                  <a:ext cx="1800200" cy="1559113"/>
                </a:xfrm>
                <a:custGeom>
                  <a:avLst/>
                  <a:gdLst>
                    <a:gd name="connsiteX0" fmla="*/ 0 w 2499303"/>
                    <a:gd name="connsiteY0" fmla="*/ 2344100 h 2418345"/>
                    <a:gd name="connsiteX1" fmla="*/ 246184 w 2499303"/>
                    <a:gd name="connsiteY1" fmla="*/ 46377 h 2418345"/>
                    <a:gd name="connsiteX2" fmla="*/ 574431 w 2499303"/>
                    <a:gd name="connsiteY2" fmla="*/ 796654 h 2418345"/>
                    <a:gd name="connsiteX3" fmla="*/ 633046 w 2499303"/>
                    <a:gd name="connsiteY3" fmla="*/ 714592 h 2418345"/>
                    <a:gd name="connsiteX4" fmla="*/ 1078523 w 2499303"/>
                    <a:gd name="connsiteY4" fmla="*/ 1699331 h 2418345"/>
                    <a:gd name="connsiteX5" fmla="*/ 1430215 w 2499303"/>
                    <a:gd name="connsiteY5" fmla="*/ 2039300 h 2418345"/>
                    <a:gd name="connsiteX6" fmla="*/ 1699846 w 2499303"/>
                    <a:gd name="connsiteY6" fmla="*/ 2191700 h 2418345"/>
                    <a:gd name="connsiteX7" fmla="*/ 2426677 w 2499303"/>
                    <a:gd name="connsiteY7" fmla="*/ 2402715 h 2418345"/>
                    <a:gd name="connsiteX8" fmla="*/ 2473569 w 2499303"/>
                    <a:gd name="connsiteY8" fmla="*/ 2402715 h 2418345"/>
                    <a:gd name="connsiteX0" fmla="*/ 0 w 2499303"/>
                    <a:gd name="connsiteY0" fmla="*/ 2310604 h 2384849"/>
                    <a:gd name="connsiteX1" fmla="*/ 246184 w 2499303"/>
                    <a:gd name="connsiteY1" fmla="*/ 12881 h 2384849"/>
                    <a:gd name="connsiteX2" fmla="*/ 773723 w 2499303"/>
                    <a:gd name="connsiteY2" fmla="*/ 1349312 h 2384849"/>
                    <a:gd name="connsiteX3" fmla="*/ 633046 w 2499303"/>
                    <a:gd name="connsiteY3" fmla="*/ 681096 h 2384849"/>
                    <a:gd name="connsiteX4" fmla="*/ 1078523 w 2499303"/>
                    <a:gd name="connsiteY4" fmla="*/ 1665835 h 2384849"/>
                    <a:gd name="connsiteX5" fmla="*/ 1430215 w 2499303"/>
                    <a:gd name="connsiteY5" fmla="*/ 2005804 h 2384849"/>
                    <a:gd name="connsiteX6" fmla="*/ 1699846 w 2499303"/>
                    <a:gd name="connsiteY6" fmla="*/ 2158204 h 2384849"/>
                    <a:gd name="connsiteX7" fmla="*/ 2426677 w 2499303"/>
                    <a:gd name="connsiteY7" fmla="*/ 2369219 h 2384849"/>
                    <a:gd name="connsiteX8" fmla="*/ 2473569 w 2499303"/>
                    <a:gd name="connsiteY8" fmla="*/ 2369219 h 2384849"/>
                    <a:gd name="connsiteX0" fmla="*/ 0 w 2499303"/>
                    <a:gd name="connsiteY0" fmla="*/ 2311206 h 2385451"/>
                    <a:gd name="connsiteX1" fmla="*/ 246184 w 2499303"/>
                    <a:gd name="connsiteY1" fmla="*/ 13483 h 2385451"/>
                    <a:gd name="connsiteX2" fmla="*/ 773723 w 2499303"/>
                    <a:gd name="connsiteY2" fmla="*/ 1349914 h 2385451"/>
                    <a:gd name="connsiteX3" fmla="*/ 867507 w 2499303"/>
                    <a:gd name="connsiteY3" fmla="*/ 1092006 h 2385451"/>
                    <a:gd name="connsiteX4" fmla="*/ 1078523 w 2499303"/>
                    <a:gd name="connsiteY4" fmla="*/ 1666437 h 2385451"/>
                    <a:gd name="connsiteX5" fmla="*/ 1430215 w 2499303"/>
                    <a:gd name="connsiteY5" fmla="*/ 2006406 h 2385451"/>
                    <a:gd name="connsiteX6" fmla="*/ 1699846 w 2499303"/>
                    <a:gd name="connsiteY6" fmla="*/ 2158806 h 2385451"/>
                    <a:gd name="connsiteX7" fmla="*/ 2426677 w 2499303"/>
                    <a:gd name="connsiteY7" fmla="*/ 2369821 h 2385451"/>
                    <a:gd name="connsiteX8" fmla="*/ 2473569 w 2499303"/>
                    <a:gd name="connsiteY8" fmla="*/ 2369821 h 2385451"/>
                    <a:gd name="connsiteX0" fmla="*/ 0 w 2499303"/>
                    <a:gd name="connsiteY0" fmla="*/ 2311446 h 2385691"/>
                    <a:gd name="connsiteX1" fmla="*/ 246184 w 2499303"/>
                    <a:gd name="connsiteY1" fmla="*/ 13723 h 2385691"/>
                    <a:gd name="connsiteX2" fmla="*/ 773723 w 2499303"/>
                    <a:gd name="connsiteY2" fmla="*/ 1350154 h 2385691"/>
                    <a:gd name="connsiteX3" fmla="*/ 797890 w 2499303"/>
                    <a:gd name="connsiteY3" fmla="*/ 1245721 h 2385691"/>
                    <a:gd name="connsiteX4" fmla="*/ 867507 w 2499303"/>
                    <a:gd name="connsiteY4" fmla="*/ 1092246 h 2385691"/>
                    <a:gd name="connsiteX5" fmla="*/ 1078523 w 2499303"/>
                    <a:gd name="connsiteY5" fmla="*/ 1666677 h 2385691"/>
                    <a:gd name="connsiteX6" fmla="*/ 1430215 w 2499303"/>
                    <a:gd name="connsiteY6" fmla="*/ 2006646 h 2385691"/>
                    <a:gd name="connsiteX7" fmla="*/ 1699846 w 2499303"/>
                    <a:gd name="connsiteY7" fmla="*/ 2159046 h 2385691"/>
                    <a:gd name="connsiteX8" fmla="*/ 2426677 w 2499303"/>
                    <a:gd name="connsiteY8" fmla="*/ 2370061 h 2385691"/>
                    <a:gd name="connsiteX9" fmla="*/ 2473569 w 2499303"/>
                    <a:gd name="connsiteY9" fmla="*/ 2370061 h 2385691"/>
                    <a:gd name="connsiteX0" fmla="*/ 0 w 2499303"/>
                    <a:gd name="connsiteY0" fmla="*/ 2311446 h 2385691"/>
                    <a:gd name="connsiteX1" fmla="*/ 246184 w 2499303"/>
                    <a:gd name="connsiteY1" fmla="*/ 13723 h 2385691"/>
                    <a:gd name="connsiteX2" fmla="*/ 773723 w 2499303"/>
                    <a:gd name="connsiteY2" fmla="*/ 1350154 h 2385691"/>
                    <a:gd name="connsiteX3" fmla="*/ 835990 w 2499303"/>
                    <a:gd name="connsiteY3" fmla="*/ 1245721 h 2385691"/>
                    <a:gd name="connsiteX4" fmla="*/ 867507 w 2499303"/>
                    <a:gd name="connsiteY4" fmla="*/ 1092246 h 2385691"/>
                    <a:gd name="connsiteX5" fmla="*/ 1078523 w 2499303"/>
                    <a:gd name="connsiteY5" fmla="*/ 1666677 h 2385691"/>
                    <a:gd name="connsiteX6" fmla="*/ 1430215 w 2499303"/>
                    <a:gd name="connsiteY6" fmla="*/ 2006646 h 2385691"/>
                    <a:gd name="connsiteX7" fmla="*/ 1699846 w 2499303"/>
                    <a:gd name="connsiteY7" fmla="*/ 2159046 h 2385691"/>
                    <a:gd name="connsiteX8" fmla="*/ 2426677 w 2499303"/>
                    <a:gd name="connsiteY8" fmla="*/ 2370061 h 2385691"/>
                    <a:gd name="connsiteX9" fmla="*/ 2473569 w 2499303"/>
                    <a:gd name="connsiteY9" fmla="*/ 2370061 h 2385691"/>
                    <a:gd name="connsiteX0" fmla="*/ 0 w 2499303"/>
                    <a:gd name="connsiteY0" fmla="*/ 2311446 h 2385691"/>
                    <a:gd name="connsiteX1" fmla="*/ 246184 w 2499303"/>
                    <a:gd name="connsiteY1" fmla="*/ 13723 h 2385691"/>
                    <a:gd name="connsiteX2" fmla="*/ 773723 w 2499303"/>
                    <a:gd name="connsiteY2" fmla="*/ 1350154 h 2385691"/>
                    <a:gd name="connsiteX3" fmla="*/ 835990 w 2499303"/>
                    <a:gd name="connsiteY3" fmla="*/ 1245721 h 2385691"/>
                    <a:gd name="connsiteX4" fmla="*/ 905607 w 2499303"/>
                    <a:gd name="connsiteY4" fmla="*/ 1092246 h 2385691"/>
                    <a:gd name="connsiteX5" fmla="*/ 1078523 w 2499303"/>
                    <a:gd name="connsiteY5" fmla="*/ 1666677 h 2385691"/>
                    <a:gd name="connsiteX6" fmla="*/ 1430215 w 2499303"/>
                    <a:gd name="connsiteY6" fmla="*/ 2006646 h 2385691"/>
                    <a:gd name="connsiteX7" fmla="*/ 1699846 w 2499303"/>
                    <a:gd name="connsiteY7" fmla="*/ 2159046 h 2385691"/>
                    <a:gd name="connsiteX8" fmla="*/ 2426677 w 2499303"/>
                    <a:gd name="connsiteY8" fmla="*/ 2370061 h 2385691"/>
                    <a:gd name="connsiteX9" fmla="*/ 2473569 w 2499303"/>
                    <a:gd name="connsiteY9" fmla="*/ 2370061 h 2385691"/>
                    <a:gd name="connsiteX0" fmla="*/ 0 w 2499303"/>
                    <a:gd name="connsiteY0" fmla="*/ 2311446 h 2385691"/>
                    <a:gd name="connsiteX1" fmla="*/ 246184 w 2499303"/>
                    <a:gd name="connsiteY1" fmla="*/ 13723 h 2385691"/>
                    <a:gd name="connsiteX2" fmla="*/ 773723 w 2499303"/>
                    <a:gd name="connsiteY2" fmla="*/ 1350154 h 2385691"/>
                    <a:gd name="connsiteX3" fmla="*/ 835990 w 2499303"/>
                    <a:gd name="connsiteY3" fmla="*/ 1245721 h 2385691"/>
                    <a:gd name="connsiteX4" fmla="*/ 905607 w 2499303"/>
                    <a:gd name="connsiteY4" fmla="*/ 1092246 h 2385691"/>
                    <a:gd name="connsiteX5" fmla="*/ 1173773 w 2499303"/>
                    <a:gd name="connsiteY5" fmla="*/ 1666677 h 2385691"/>
                    <a:gd name="connsiteX6" fmla="*/ 1430215 w 2499303"/>
                    <a:gd name="connsiteY6" fmla="*/ 2006646 h 2385691"/>
                    <a:gd name="connsiteX7" fmla="*/ 1699846 w 2499303"/>
                    <a:gd name="connsiteY7" fmla="*/ 2159046 h 2385691"/>
                    <a:gd name="connsiteX8" fmla="*/ 2426677 w 2499303"/>
                    <a:gd name="connsiteY8" fmla="*/ 2370061 h 2385691"/>
                    <a:gd name="connsiteX9" fmla="*/ 2473569 w 2499303"/>
                    <a:gd name="connsiteY9" fmla="*/ 2370061 h 2385691"/>
                    <a:gd name="connsiteX0" fmla="*/ 0 w 2499303"/>
                    <a:gd name="connsiteY0" fmla="*/ 2311446 h 2385691"/>
                    <a:gd name="connsiteX1" fmla="*/ 246184 w 2499303"/>
                    <a:gd name="connsiteY1" fmla="*/ 13723 h 2385691"/>
                    <a:gd name="connsiteX2" fmla="*/ 773723 w 2499303"/>
                    <a:gd name="connsiteY2" fmla="*/ 1350154 h 2385691"/>
                    <a:gd name="connsiteX3" fmla="*/ 835990 w 2499303"/>
                    <a:gd name="connsiteY3" fmla="*/ 1245721 h 2385691"/>
                    <a:gd name="connsiteX4" fmla="*/ 905607 w 2499303"/>
                    <a:gd name="connsiteY4" fmla="*/ 1092246 h 2385691"/>
                    <a:gd name="connsiteX5" fmla="*/ 1202348 w 2499303"/>
                    <a:gd name="connsiteY5" fmla="*/ 1628577 h 2385691"/>
                    <a:gd name="connsiteX6" fmla="*/ 1430215 w 2499303"/>
                    <a:gd name="connsiteY6" fmla="*/ 2006646 h 2385691"/>
                    <a:gd name="connsiteX7" fmla="*/ 1699846 w 2499303"/>
                    <a:gd name="connsiteY7" fmla="*/ 2159046 h 2385691"/>
                    <a:gd name="connsiteX8" fmla="*/ 2426677 w 2499303"/>
                    <a:gd name="connsiteY8" fmla="*/ 2370061 h 2385691"/>
                    <a:gd name="connsiteX9" fmla="*/ 2473569 w 2499303"/>
                    <a:gd name="connsiteY9" fmla="*/ 2370061 h 2385691"/>
                    <a:gd name="connsiteX0" fmla="*/ 0 w 2499303"/>
                    <a:gd name="connsiteY0" fmla="*/ 2311446 h 2385691"/>
                    <a:gd name="connsiteX1" fmla="*/ 246184 w 2499303"/>
                    <a:gd name="connsiteY1" fmla="*/ 13723 h 2385691"/>
                    <a:gd name="connsiteX2" fmla="*/ 773723 w 2499303"/>
                    <a:gd name="connsiteY2" fmla="*/ 1350154 h 2385691"/>
                    <a:gd name="connsiteX3" fmla="*/ 835990 w 2499303"/>
                    <a:gd name="connsiteY3" fmla="*/ 1245721 h 2385691"/>
                    <a:gd name="connsiteX4" fmla="*/ 905607 w 2499303"/>
                    <a:gd name="connsiteY4" fmla="*/ 1092246 h 2385691"/>
                    <a:gd name="connsiteX5" fmla="*/ 1202348 w 2499303"/>
                    <a:gd name="connsiteY5" fmla="*/ 1628577 h 2385691"/>
                    <a:gd name="connsiteX6" fmla="*/ 1430215 w 2499303"/>
                    <a:gd name="connsiteY6" fmla="*/ 1949496 h 2385691"/>
                    <a:gd name="connsiteX7" fmla="*/ 1699846 w 2499303"/>
                    <a:gd name="connsiteY7" fmla="*/ 2159046 h 2385691"/>
                    <a:gd name="connsiteX8" fmla="*/ 2426677 w 2499303"/>
                    <a:gd name="connsiteY8" fmla="*/ 2370061 h 2385691"/>
                    <a:gd name="connsiteX9" fmla="*/ 2473569 w 2499303"/>
                    <a:gd name="connsiteY9" fmla="*/ 2370061 h 2385691"/>
                    <a:gd name="connsiteX0" fmla="*/ 0 w 2495390"/>
                    <a:gd name="connsiteY0" fmla="*/ 2311446 h 2386397"/>
                    <a:gd name="connsiteX1" fmla="*/ 246184 w 2495390"/>
                    <a:gd name="connsiteY1" fmla="*/ 13723 h 2386397"/>
                    <a:gd name="connsiteX2" fmla="*/ 773723 w 2495390"/>
                    <a:gd name="connsiteY2" fmla="*/ 1350154 h 2386397"/>
                    <a:gd name="connsiteX3" fmla="*/ 835990 w 2495390"/>
                    <a:gd name="connsiteY3" fmla="*/ 1245721 h 2386397"/>
                    <a:gd name="connsiteX4" fmla="*/ 905607 w 2495390"/>
                    <a:gd name="connsiteY4" fmla="*/ 1092246 h 2386397"/>
                    <a:gd name="connsiteX5" fmla="*/ 1202348 w 2495390"/>
                    <a:gd name="connsiteY5" fmla="*/ 1628577 h 2386397"/>
                    <a:gd name="connsiteX6" fmla="*/ 1430215 w 2495390"/>
                    <a:gd name="connsiteY6" fmla="*/ 1949496 h 2386397"/>
                    <a:gd name="connsiteX7" fmla="*/ 1756996 w 2495390"/>
                    <a:gd name="connsiteY7" fmla="*/ 2149521 h 2386397"/>
                    <a:gd name="connsiteX8" fmla="*/ 2426677 w 2495390"/>
                    <a:gd name="connsiteY8" fmla="*/ 2370061 h 2386397"/>
                    <a:gd name="connsiteX9" fmla="*/ 2473569 w 2495390"/>
                    <a:gd name="connsiteY9" fmla="*/ 2370061 h 2386397"/>
                    <a:gd name="connsiteX0" fmla="*/ 0 w 2495390"/>
                    <a:gd name="connsiteY0" fmla="*/ 2311446 h 2386397"/>
                    <a:gd name="connsiteX1" fmla="*/ 246184 w 2495390"/>
                    <a:gd name="connsiteY1" fmla="*/ 13723 h 2386397"/>
                    <a:gd name="connsiteX2" fmla="*/ 773723 w 2495390"/>
                    <a:gd name="connsiteY2" fmla="*/ 1350154 h 2386397"/>
                    <a:gd name="connsiteX3" fmla="*/ 835990 w 2495390"/>
                    <a:gd name="connsiteY3" fmla="*/ 1245721 h 2386397"/>
                    <a:gd name="connsiteX4" fmla="*/ 905607 w 2495390"/>
                    <a:gd name="connsiteY4" fmla="*/ 1092246 h 2386397"/>
                    <a:gd name="connsiteX5" fmla="*/ 1202348 w 2495390"/>
                    <a:gd name="connsiteY5" fmla="*/ 1628577 h 2386397"/>
                    <a:gd name="connsiteX6" fmla="*/ 1477840 w 2495390"/>
                    <a:gd name="connsiteY6" fmla="*/ 1949496 h 2386397"/>
                    <a:gd name="connsiteX7" fmla="*/ 1756996 w 2495390"/>
                    <a:gd name="connsiteY7" fmla="*/ 2149521 h 2386397"/>
                    <a:gd name="connsiteX8" fmla="*/ 2426677 w 2495390"/>
                    <a:gd name="connsiteY8" fmla="*/ 2370061 h 2386397"/>
                    <a:gd name="connsiteX9" fmla="*/ 2473569 w 2495390"/>
                    <a:gd name="connsiteY9" fmla="*/ 2370061 h 2386397"/>
                    <a:gd name="connsiteX0" fmla="*/ 0 w 2495390"/>
                    <a:gd name="connsiteY0" fmla="*/ 2311446 h 2370061"/>
                    <a:gd name="connsiteX1" fmla="*/ 246184 w 2495390"/>
                    <a:gd name="connsiteY1" fmla="*/ 13723 h 2370061"/>
                    <a:gd name="connsiteX2" fmla="*/ 773723 w 2495390"/>
                    <a:gd name="connsiteY2" fmla="*/ 1350154 h 2370061"/>
                    <a:gd name="connsiteX3" fmla="*/ 835990 w 2495390"/>
                    <a:gd name="connsiteY3" fmla="*/ 1245721 h 2370061"/>
                    <a:gd name="connsiteX4" fmla="*/ 905607 w 2495390"/>
                    <a:gd name="connsiteY4" fmla="*/ 1092246 h 2370061"/>
                    <a:gd name="connsiteX5" fmla="*/ 1202348 w 2495390"/>
                    <a:gd name="connsiteY5" fmla="*/ 1628577 h 2370061"/>
                    <a:gd name="connsiteX6" fmla="*/ 1477840 w 2495390"/>
                    <a:gd name="connsiteY6" fmla="*/ 1949496 h 2370061"/>
                    <a:gd name="connsiteX7" fmla="*/ 1756996 w 2495390"/>
                    <a:gd name="connsiteY7" fmla="*/ 2149521 h 2370061"/>
                    <a:gd name="connsiteX8" fmla="*/ 2426677 w 2495390"/>
                    <a:gd name="connsiteY8" fmla="*/ 2322436 h 2370061"/>
                    <a:gd name="connsiteX9" fmla="*/ 2473569 w 2495390"/>
                    <a:gd name="connsiteY9" fmla="*/ 2370061 h 2370061"/>
                    <a:gd name="connsiteX0" fmla="*/ 0 w 2517981"/>
                    <a:gd name="connsiteY0" fmla="*/ 2311446 h 2335244"/>
                    <a:gd name="connsiteX1" fmla="*/ 246184 w 2517981"/>
                    <a:gd name="connsiteY1" fmla="*/ 13723 h 2335244"/>
                    <a:gd name="connsiteX2" fmla="*/ 773723 w 2517981"/>
                    <a:gd name="connsiteY2" fmla="*/ 1350154 h 2335244"/>
                    <a:gd name="connsiteX3" fmla="*/ 835990 w 2517981"/>
                    <a:gd name="connsiteY3" fmla="*/ 1245721 h 2335244"/>
                    <a:gd name="connsiteX4" fmla="*/ 905607 w 2517981"/>
                    <a:gd name="connsiteY4" fmla="*/ 1092246 h 2335244"/>
                    <a:gd name="connsiteX5" fmla="*/ 1202348 w 2517981"/>
                    <a:gd name="connsiteY5" fmla="*/ 1628577 h 2335244"/>
                    <a:gd name="connsiteX6" fmla="*/ 1477840 w 2517981"/>
                    <a:gd name="connsiteY6" fmla="*/ 1949496 h 2335244"/>
                    <a:gd name="connsiteX7" fmla="*/ 1756996 w 2517981"/>
                    <a:gd name="connsiteY7" fmla="*/ 2149521 h 2335244"/>
                    <a:gd name="connsiteX8" fmla="*/ 2426677 w 2517981"/>
                    <a:gd name="connsiteY8" fmla="*/ 2322436 h 2335244"/>
                    <a:gd name="connsiteX9" fmla="*/ 2511669 w 2517981"/>
                    <a:gd name="connsiteY9" fmla="*/ 2322436 h 2335244"/>
                    <a:gd name="connsiteX0" fmla="*/ 0 w 2516685"/>
                    <a:gd name="connsiteY0" fmla="*/ 2311446 h 2337361"/>
                    <a:gd name="connsiteX1" fmla="*/ 246184 w 2516685"/>
                    <a:gd name="connsiteY1" fmla="*/ 13723 h 2337361"/>
                    <a:gd name="connsiteX2" fmla="*/ 773723 w 2516685"/>
                    <a:gd name="connsiteY2" fmla="*/ 1350154 h 2337361"/>
                    <a:gd name="connsiteX3" fmla="*/ 835990 w 2516685"/>
                    <a:gd name="connsiteY3" fmla="*/ 1245721 h 2337361"/>
                    <a:gd name="connsiteX4" fmla="*/ 905607 w 2516685"/>
                    <a:gd name="connsiteY4" fmla="*/ 1092246 h 2337361"/>
                    <a:gd name="connsiteX5" fmla="*/ 1202348 w 2516685"/>
                    <a:gd name="connsiteY5" fmla="*/ 1628577 h 2337361"/>
                    <a:gd name="connsiteX6" fmla="*/ 1477840 w 2516685"/>
                    <a:gd name="connsiteY6" fmla="*/ 1949496 h 2337361"/>
                    <a:gd name="connsiteX7" fmla="*/ 1785571 w 2516685"/>
                    <a:gd name="connsiteY7" fmla="*/ 2120946 h 2337361"/>
                    <a:gd name="connsiteX8" fmla="*/ 2426677 w 2516685"/>
                    <a:gd name="connsiteY8" fmla="*/ 2322436 h 2337361"/>
                    <a:gd name="connsiteX9" fmla="*/ 2511669 w 2516685"/>
                    <a:gd name="connsiteY9" fmla="*/ 2322436 h 2337361"/>
                    <a:gd name="connsiteX0" fmla="*/ 0 w 2516685"/>
                    <a:gd name="connsiteY0" fmla="*/ 2311446 h 2337361"/>
                    <a:gd name="connsiteX1" fmla="*/ 246184 w 2516685"/>
                    <a:gd name="connsiteY1" fmla="*/ 13723 h 2337361"/>
                    <a:gd name="connsiteX2" fmla="*/ 773723 w 2516685"/>
                    <a:gd name="connsiteY2" fmla="*/ 1350154 h 2337361"/>
                    <a:gd name="connsiteX3" fmla="*/ 835990 w 2516685"/>
                    <a:gd name="connsiteY3" fmla="*/ 1245721 h 2337361"/>
                    <a:gd name="connsiteX4" fmla="*/ 905607 w 2516685"/>
                    <a:gd name="connsiteY4" fmla="*/ 1092246 h 2337361"/>
                    <a:gd name="connsiteX5" fmla="*/ 1202348 w 2516685"/>
                    <a:gd name="connsiteY5" fmla="*/ 1628577 h 2337361"/>
                    <a:gd name="connsiteX6" fmla="*/ 1515940 w 2516685"/>
                    <a:gd name="connsiteY6" fmla="*/ 1920921 h 2337361"/>
                    <a:gd name="connsiteX7" fmla="*/ 1785571 w 2516685"/>
                    <a:gd name="connsiteY7" fmla="*/ 2120946 h 2337361"/>
                    <a:gd name="connsiteX8" fmla="*/ 2426677 w 2516685"/>
                    <a:gd name="connsiteY8" fmla="*/ 2322436 h 2337361"/>
                    <a:gd name="connsiteX9" fmla="*/ 2511669 w 2516685"/>
                    <a:gd name="connsiteY9" fmla="*/ 2322436 h 2337361"/>
                    <a:gd name="connsiteX0" fmla="*/ 0 w 2515877"/>
                    <a:gd name="connsiteY0" fmla="*/ 2311446 h 2338066"/>
                    <a:gd name="connsiteX1" fmla="*/ 246184 w 2515877"/>
                    <a:gd name="connsiteY1" fmla="*/ 13723 h 2338066"/>
                    <a:gd name="connsiteX2" fmla="*/ 773723 w 2515877"/>
                    <a:gd name="connsiteY2" fmla="*/ 1350154 h 2338066"/>
                    <a:gd name="connsiteX3" fmla="*/ 835990 w 2515877"/>
                    <a:gd name="connsiteY3" fmla="*/ 1245721 h 2338066"/>
                    <a:gd name="connsiteX4" fmla="*/ 905607 w 2515877"/>
                    <a:gd name="connsiteY4" fmla="*/ 1092246 h 2338066"/>
                    <a:gd name="connsiteX5" fmla="*/ 1202348 w 2515877"/>
                    <a:gd name="connsiteY5" fmla="*/ 1628577 h 2338066"/>
                    <a:gd name="connsiteX6" fmla="*/ 1515940 w 2515877"/>
                    <a:gd name="connsiteY6" fmla="*/ 1920921 h 2338066"/>
                    <a:gd name="connsiteX7" fmla="*/ 1804621 w 2515877"/>
                    <a:gd name="connsiteY7" fmla="*/ 2111421 h 2338066"/>
                    <a:gd name="connsiteX8" fmla="*/ 2426677 w 2515877"/>
                    <a:gd name="connsiteY8" fmla="*/ 2322436 h 2338066"/>
                    <a:gd name="connsiteX9" fmla="*/ 2511669 w 2515877"/>
                    <a:gd name="connsiteY9" fmla="*/ 2322436 h 2338066"/>
                    <a:gd name="connsiteX0" fmla="*/ 0 w 2515877"/>
                    <a:gd name="connsiteY0" fmla="*/ 2409239 h 2409239"/>
                    <a:gd name="connsiteX1" fmla="*/ 246184 w 2515877"/>
                    <a:gd name="connsiteY1" fmla="*/ 16266 h 2409239"/>
                    <a:gd name="connsiteX2" fmla="*/ 773723 w 2515877"/>
                    <a:gd name="connsiteY2" fmla="*/ 1352697 h 2409239"/>
                    <a:gd name="connsiteX3" fmla="*/ 835990 w 2515877"/>
                    <a:gd name="connsiteY3" fmla="*/ 1248264 h 2409239"/>
                    <a:gd name="connsiteX4" fmla="*/ 905607 w 2515877"/>
                    <a:gd name="connsiteY4" fmla="*/ 1094789 h 2409239"/>
                    <a:gd name="connsiteX5" fmla="*/ 1202348 w 2515877"/>
                    <a:gd name="connsiteY5" fmla="*/ 1631120 h 2409239"/>
                    <a:gd name="connsiteX6" fmla="*/ 1515940 w 2515877"/>
                    <a:gd name="connsiteY6" fmla="*/ 1923464 h 2409239"/>
                    <a:gd name="connsiteX7" fmla="*/ 1804621 w 2515877"/>
                    <a:gd name="connsiteY7" fmla="*/ 2113964 h 2409239"/>
                    <a:gd name="connsiteX8" fmla="*/ 2426677 w 2515877"/>
                    <a:gd name="connsiteY8" fmla="*/ 2324979 h 2409239"/>
                    <a:gd name="connsiteX9" fmla="*/ 2511669 w 2515877"/>
                    <a:gd name="connsiteY9" fmla="*/ 2324979 h 2409239"/>
                    <a:gd name="connsiteX0" fmla="*/ 0 w 2525402"/>
                    <a:gd name="connsiteY0" fmla="*/ 2585676 h 2585676"/>
                    <a:gd name="connsiteX1" fmla="*/ 255709 w 2525402"/>
                    <a:gd name="connsiteY1" fmla="*/ 21253 h 2585676"/>
                    <a:gd name="connsiteX2" fmla="*/ 783248 w 2525402"/>
                    <a:gd name="connsiteY2" fmla="*/ 1357684 h 2585676"/>
                    <a:gd name="connsiteX3" fmla="*/ 845515 w 2525402"/>
                    <a:gd name="connsiteY3" fmla="*/ 1253251 h 2585676"/>
                    <a:gd name="connsiteX4" fmla="*/ 915132 w 2525402"/>
                    <a:gd name="connsiteY4" fmla="*/ 1099776 h 2585676"/>
                    <a:gd name="connsiteX5" fmla="*/ 1211873 w 2525402"/>
                    <a:gd name="connsiteY5" fmla="*/ 1636107 h 2585676"/>
                    <a:gd name="connsiteX6" fmla="*/ 1525465 w 2525402"/>
                    <a:gd name="connsiteY6" fmla="*/ 1928451 h 2585676"/>
                    <a:gd name="connsiteX7" fmla="*/ 1814146 w 2525402"/>
                    <a:gd name="connsiteY7" fmla="*/ 2118951 h 2585676"/>
                    <a:gd name="connsiteX8" fmla="*/ 2436202 w 2525402"/>
                    <a:gd name="connsiteY8" fmla="*/ 2329966 h 2585676"/>
                    <a:gd name="connsiteX9" fmla="*/ 2521194 w 2525402"/>
                    <a:gd name="connsiteY9" fmla="*/ 2329966 h 2585676"/>
                    <a:gd name="connsiteX0" fmla="*/ 0 w 2525402"/>
                    <a:gd name="connsiteY0" fmla="*/ 2674081 h 2674081"/>
                    <a:gd name="connsiteX1" fmla="*/ 255709 w 2525402"/>
                    <a:gd name="connsiteY1" fmla="*/ 23933 h 2674081"/>
                    <a:gd name="connsiteX2" fmla="*/ 783248 w 2525402"/>
                    <a:gd name="connsiteY2" fmla="*/ 1360364 h 2674081"/>
                    <a:gd name="connsiteX3" fmla="*/ 845515 w 2525402"/>
                    <a:gd name="connsiteY3" fmla="*/ 1255931 h 2674081"/>
                    <a:gd name="connsiteX4" fmla="*/ 915132 w 2525402"/>
                    <a:gd name="connsiteY4" fmla="*/ 1102456 h 2674081"/>
                    <a:gd name="connsiteX5" fmla="*/ 1211873 w 2525402"/>
                    <a:gd name="connsiteY5" fmla="*/ 1638787 h 2674081"/>
                    <a:gd name="connsiteX6" fmla="*/ 1525465 w 2525402"/>
                    <a:gd name="connsiteY6" fmla="*/ 1931131 h 2674081"/>
                    <a:gd name="connsiteX7" fmla="*/ 1814146 w 2525402"/>
                    <a:gd name="connsiteY7" fmla="*/ 2121631 h 2674081"/>
                    <a:gd name="connsiteX8" fmla="*/ 2436202 w 2525402"/>
                    <a:gd name="connsiteY8" fmla="*/ 2332646 h 2674081"/>
                    <a:gd name="connsiteX9" fmla="*/ 2521194 w 2525402"/>
                    <a:gd name="connsiteY9" fmla="*/ 2332646 h 2674081"/>
                    <a:gd name="connsiteX0" fmla="*/ 0 w 2525402"/>
                    <a:gd name="connsiteY0" fmla="*/ 2665975 h 2665975"/>
                    <a:gd name="connsiteX1" fmla="*/ 255709 w 2525402"/>
                    <a:gd name="connsiteY1" fmla="*/ 15827 h 2665975"/>
                    <a:gd name="connsiteX2" fmla="*/ 783249 w 2525402"/>
                    <a:gd name="connsiteY2" fmla="*/ 1548843 h 2665975"/>
                    <a:gd name="connsiteX3" fmla="*/ 845515 w 2525402"/>
                    <a:gd name="connsiteY3" fmla="*/ 1247825 h 2665975"/>
                    <a:gd name="connsiteX4" fmla="*/ 915132 w 2525402"/>
                    <a:gd name="connsiteY4" fmla="*/ 1094350 h 2665975"/>
                    <a:gd name="connsiteX5" fmla="*/ 1211873 w 2525402"/>
                    <a:gd name="connsiteY5" fmla="*/ 1630681 h 2665975"/>
                    <a:gd name="connsiteX6" fmla="*/ 1525465 w 2525402"/>
                    <a:gd name="connsiteY6" fmla="*/ 1923025 h 2665975"/>
                    <a:gd name="connsiteX7" fmla="*/ 1814146 w 2525402"/>
                    <a:gd name="connsiteY7" fmla="*/ 2113525 h 2665975"/>
                    <a:gd name="connsiteX8" fmla="*/ 2436202 w 2525402"/>
                    <a:gd name="connsiteY8" fmla="*/ 2324540 h 2665975"/>
                    <a:gd name="connsiteX9" fmla="*/ 2521194 w 2525402"/>
                    <a:gd name="connsiteY9" fmla="*/ 2324540 h 2665975"/>
                    <a:gd name="connsiteX0" fmla="*/ 0 w 2525402"/>
                    <a:gd name="connsiteY0" fmla="*/ 2666091 h 2666091"/>
                    <a:gd name="connsiteX1" fmla="*/ 255709 w 2525402"/>
                    <a:gd name="connsiteY1" fmla="*/ 15943 h 2666091"/>
                    <a:gd name="connsiteX2" fmla="*/ 783249 w 2525402"/>
                    <a:gd name="connsiteY2" fmla="*/ 1548959 h 2666091"/>
                    <a:gd name="connsiteX3" fmla="*/ 933865 w 2525402"/>
                    <a:gd name="connsiteY3" fmla="*/ 1321659 h 2666091"/>
                    <a:gd name="connsiteX4" fmla="*/ 915132 w 2525402"/>
                    <a:gd name="connsiteY4" fmla="*/ 1094466 h 2666091"/>
                    <a:gd name="connsiteX5" fmla="*/ 1211873 w 2525402"/>
                    <a:gd name="connsiteY5" fmla="*/ 1630797 h 2666091"/>
                    <a:gd name="connsiteX6" fmla="*/ 1525465 w 2525402"/>
                    <a:gd name="connsiteY6" fmla="*/ 1923141 h 2666091"/>
                    <a:gd name="connsiteX7" fmla="*/ 1814146 w 2525402"/>
                    <a:gd name="connsiteY7" fmla="*/ 2113641 h 2666091"/>
                    <a:gd name="connsiteX8" fmla="*/ 2436202 w 2525402"/>
                    <a:gd name="connsiteY8" fmla="*/ 2324656 h 2666091"/>
                    <a:gd name="connsiteX9" fmla="*/ 2521194 w 2525402"/>
                    <a:gd name="connsiteY9" fmla="*/ 2324656 h 2666091"/>
                    <a:gd name="connsiteX0" fmla="*/ 0 w 2525402"/>
                    <a:gd name="connsiteY0" fmla="*/ 2663622 h 2663622"/>
                    <a:gd name="connsiteX1" fmla="*/ 255709 w 2525402"/>
                    <a:gd name="connsiteY1" fmla="*/ 13474 h 2663622"/>
                    <a:gd name="connsiteX2" fmla="*/ 805336 w 2525402"/>
                    <a:gd name="connsiteY2" fmla="*/ 1620209 h 2663622"/>
                    <a:gd name="connsiteX3" fmla="*/ 933865 w 2525402"/>
                    <a:gd name="connsiteY3" fmla="*/ 1319190 h 2663622"/>
                    <a:gd name="connsiteX4" fmla="*/ 915132 w 2525402"/>
                    <a:gd name="connsiteY4" fmla="*/ 1091997 h 2663622"/>
                    <a:gd name="connsiteX5" fmla="*/ 1211873 w 2525402"/>
                    <a:gd name="connsiteY5" fmla="*/ 1628328 h 2663622"/>
                    <a:gd name="connsiteX6" fmla="*/ 1525465 w 2525402"/>
                    <a:gd name="connsiteY6" fmla="*/ 1920672 h 2663622"/>
                    <a:gd name="connsiteX7" fmla="*/ 1814146 w 2525402"/>
                    <a:gd name="connsiteY7" fmla="*/ 2111172 h 2663622"/>
                    <a:gd name="connsiteX8" fmla="*/ 2436202 w 2525402"/>
                    <a:gd name="connsiteY8" fmla="*/ 2322187 h 2663622"/>
                    <a:gd name="connsiteX9" fmla="*/ 2521194 w 2525402"/>
                    <a:gd name="connsiteY9" fmla="*/ 2322187 h 2663622"/>
                    <a:gd name="connsiteX0" fmla="*/ 0 w 2525402"/>
                    <a:gd name="connsiteY0" fmla="*/ 2663751 h 2663751"/>
                    <a:gd name="connsiteX1" fmla="*/ 255709 w 2525402"/>
                    <a:gd name="connsiteY1" fmla="*/ 13603 h 2663751"/>
                    <a:gd name="connsiteX2" fmla="*/ 805336 w 2525402"/>
                    <a:gd name="connsiteY2" fmla="*/ 1620338 h 2663751"/>
                    <a:gd name="connsiteX3" fmla="*/ 911778 w 2525402"/>
                    <a:gd name="connsiteY3" fmla="*/ 1417611 h 2663751"/>
                    <a:gd name="connsiteX4" fmla="*/ 915132 w 2525402"/>
                    <a:gd name="connsiteY4" fmla="*/ 1092126 h 2663751"/>
                    <a:gd name="connsiteX5" fmla="*/ 1211873 w 2525402"/>
                    <a:gd name="connsiteY5" fmla="*/ 1628457 h 2663751"/>
                    <a:gd name="connsiteX6" fmla="*/ 1525465 w 2525402"/>
                    <a:gd name="connsiteY6" fmla="*/ 1920801 h 2663751"/>
                    <a:gd name="connsiteX7" fmla="*/ 1814146 w 2525402"/>
                    <a:gd name="connsiteY7" fmla="*/ 2111301 h 2663751"/>
                    <a:gd name="connsiteX8" fmla="*/ 2436202 w 2525402"/>
                    <a:gd name="connsiteY8" fmla="*/ 2322316 h 2663751"/>
                    <a:gd name="connsiteX9" fmla="*/ 2521194 w 2525402"/>
                    <a:gd name="connsiteY9" fmla="*/ 2322316 h 2663751"/>
                    <a:gd name="connsiteX0" fmla="*/ 0 w 2525402"/>
                    <a:gd name="connsiteY0" fmla="*/ 2663751 h 2663751"/>
                    <a:gd name="connsiteX1" fmla="*/ 255709 w 2525402"/>
                    <a:gd name="connsiteY1" fmla="*/ 13603 h 2663751"/>
                    <a:gd name="connsiteX2" fmla="*/ 805336 w 2525402"/>
                    <a:gd name="connsiteY2" fmla="*/ 1620338 h 2663751"/>
                    <a:gd name="connsiteX3" fmla="*/ 911778 w 2525402"/>
                    <a:gd name="connsiteY3" fmla="*/ 1417611 h 2663751"/>
                    <a:gd name="connsiteX4" fmla="*/ 1025570 w 2525402"/>
                    <a:gd name="connsiteY4" fmla="*/ 1214991 h 2663751"/>
                    <a:gd name="connsiteX5" fmla="*/ 1211873 w 2525402"/>
                    <a:gd name="connsiteY5" fmla="*/ 1628457 h 2663751"/>
                    <a:gd name="connsiteX6" fmla="*/ 1525465 w 2525402"/>
                    <a:gd name="connsiteY6" fmla="*/ 1920801 h 2663751"/>
                    <a:gd name="connsiteX7" fmla="*/ 1814146 w 2525402"/>
                    <a:gd name="connsiteY7" fmla="*/ 2111301 h 2663751"/>
                    <a:gd name="connsiteX8" fmla="*/ 2436202 w 2525402"/>
                    <a:gd name="connsiteY8" fmla="*/ 2322316 h 2663751"/>
                    <a:gd name="connsiteX9" fmla="*/ 2521194 w 2525402"/>
                    <a:gd name="connsiteY9" fmla="*/ 2322316 h 2663751"/>
                    <a:gd name="connsiteX0" fmla="*/ 0 w 2525402"/>
                    <a:gd name="connsiteY0" fmla="*/ 2663751 h 2663751"/>
                    <a:gd name="connsiteX1" fmla="*/ 255709 w 2525402"/>
                    <a:gd name="connsiteY1" fmla="*/ 13603 h 2663751"/>
                    <a:gd name="connsiteX2" fmla="*/ 805336 w 2525402"/>
                    <a:gd name="connsiteY2" fmla="*/ 1620338 h 2663751"/>
                    <a:gd name="connsiteX3" fmla="*/ 911778 w 2525402"/>
                    <a:gd name="connsiteY3" fmla="*/ 1417611 h 2663751"/>
                    <a:gd name="connsiteX4" fmla="*/ 1007949 w 2525402"/>
                    <a:gd name="connsiteY4" fmla="*/ 1306477 h 2663751"/>
                    <a:gd name="connsiteX5" fmla="*/ 1211873 w 2525402"/>
                    <a:gd name="connsiteY5" fmla="*/ 1628457 h 2663751"/>
                    <a:gd name="connsiteX6" fmla="*/ 1525465 w 2525402"/>
                    <a:gd name="connsiteY6" fmla="*/ 1920801 h 2663751"/>
                    <a:gd name="connsiteX7" fmla="*/ 1814146 w 2525402"/>
                    <a:gd name="connsiteY7" fmla="*/ 2111301 h 2663751"/>
                    <a:gd name="connsiteX8" fmla="*/ 2436202 w 2525402"/>
                    <a:gd name="connsiteY8" fmla="*/ 2322316 h 2663751"/>
                    <a:gd name="connsiteX9" fmla="*/ 2521194 w 2525402"/>
                    <a:gd name="connsiteY9" fmla="*/ 2322316 h 2663751"/>
                    <a:gd name="connsiteX0" fmla="*/ 0 w 2525402"/>
                    <a:gd name="connsiteY0" fmla="*/ 2663857 h 2663857"/>
                    <a:gd name="connsiteX1" fmla="*/ 255709 w 2525402"/>
                    <a:gd name="connsiteY1" fmla="*/ 13709 h 2663857"/>
                    <a:gd name="connsiteX2" fmla="*/ 805336 w 2525402"/>
                    <a:gd name="connsiteY2" fmla="*/ 1620444 h 2663857"/>
                    <a:gd name="connsiteX3" fmla="*/ 911778 w 2525402"/>
                    <a:gd name="connsiteY3" fmla="*/ 1496134 h 2663857"/>
                    <a:gd name="connsiteX4" fmla="*/ 1007949 w 2525402"/>
                    <a:gd name="connsiteY4" fmla="*/ 1306583 h 2663857"/>
                    <a:gd name="connsiteX5" fmla="*/ 1211873 w 2525402"/>
                    <a:gd name="connsiteY5" fmla="*/ 1628563 h 2663857"/>
                    <a:gd name="connsiteX6" fmla="*/ 1525465 w 2525402"/>
                    <a:gd name="connsiteY6" fmla="*/ 1920907 h 2663857"/>
                    <a:gd name="connsiteX7" fmla="*/ 1814146 w 2525402"/>
                    <a:gd name="connsiteY7" fmla="*/ 2111407 h 2663857"/>
                    <a:gd name="connsiteX8" fmla="*/ 2436202 w 2525402"/>
                    <a:gd name="connsiteY8" fmla="*/ 2322422 h 2663857"/>
                    <a:gd name="connsiteX9" fmla="*/ 2521194 w 2525402"/>
                    <a:gd name="connsiteY9" fmla="*/ 2322422 h 2663857"/>
                    <a:gd name="connsiteX0" fmla="*/ 0 w 2525402"/>
                    <a:gd name="connsiteY0" fmla="*/ 2663235 h 2663235"/>
                    <a:gd name="connsiteX1" fmla="*/ 255709 w 2525402"/>
                    <a:gd name="connsiteY1" fmla="*/ 13087 h 2663235"/>
                    <a:gd name="connsiteX2" fmla="*/ 805336 w 2525402"/>
                    <a:gd name="connsiteY2" fmla="*/ 1639426 h 2663235"/>
                    <a:gd name="connsiteX3" fmla="*/ 911778 w 2525402"/>
                    <a:gd name="connsiteY3" fmla="*/ 1495512 h 2663235"/>
                    <a:gd name="connsiteX4" fmla="*/ 1007949 w 2525402"/>
                    <a:gd name="connsiteY4" fmla="*/ 1305961 h 2663235"/>
                    <a:gd name="connsiteX5" fmla="*/ 1211873 w 2525402"/>
                    <a:gd name="connsiteY5" fmla="*/ 1627941 h 2663235"/>
                    <a:gd name="connsiteX6" fmla="*/ 1525465 w 2525402"/>
                    <a:gd name="connsiteY6" fmla="*/ 1920285 h 2663235"/>
                    <a:gd name="connsiteX7" fmla="*/ 1814146 w 2525402"/>
                    <a:gd name="connsiteY7" fmla="*/ 2110785 h 2663235"/>
                    <a:gd name="connsiteX8" fmla="*/ 2436202 w 2525402"/>
                    <a:gd name="connsiteY8" fmla="*/ 2321800 h 2663235"/>
                    <a:gd name="connsiteX9" fmla="*/ 2521194 w 2525402"/>
                    <a:gd name="connsiteY9" fmla="*/ 2321800 h 2663235"/>
                    <a:gd name="connsiteX0" fmla="*/ 0 w 2525402"/>
                    <a:gd name="connsiteY0" fmla="*/ 2663137 h 2663137"/>
                    <a:gd name="connsiteX1" fmla="*/ 255709 w 2525402"/>
                    <a:gd name="connsiteY1" fmla="*/ 12989 h 2663137"/>
                    <a:gd name="connsiteX2" fmla="*/ 805336 w 2525402"/>
                    <a:gd name="connsiteY2" fmla="*/ 1639328 h 2663137"/>
                    <a:gd name="connsiteX3" fmla="*/ 911778 w 2525402"/>
                    <a:gd name="connsiteY3" fmla="*/ 1495414 h 2663137"/>
                    <a:gd name="connsiteX4" fmla="*/ 1007949 w 2525402"/>
                    <a:gd name="connsiteY4" fmla="*/ 1305863 h 2663137"/>
                    <a:gd name="connsiteX5" fmla="*/ 1211873 w 2525402"/>
                    <a:gd name="connsiteY5" fmla="*/ 1627843 h 2663137"/>
                    <a:gd name="connsiteX6" fmla="*/ 1525465 w 2525402"/>
                    <a:gd name="connsiteY6" fmla="*/ 1920187 h 2663137"/>
                    <a:gd name="connsiteX7" fmla="*/ 1814146 w 2525402"/>
                    <a:gd name="connsiteY7" fmla="*/ 2110687 h 2663137"/>
                    <a:gd name="connsiteX8" fmla="*/ 2436202 w 2525402"/>
                    <a:gd name="connsiteY8" fmla="*/ 2321702 h 2663137"/>
                    <a:gd name="connsiteX9" fmla="*/ 2521194 w 2525402"/>
                    <a:gd name="connsiteY9" fmla="*/ 2321702 h 2663137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11778 w 2525402"/>
                    <a:gd name="connsiteY4" fmla="*/ 1495987 h 2663710"/>
                    <a:gd name="connsiteX5" fmla="*/ 1007949 w 2525402"/>
                    <a:gd name="connsiteY5" fmla="*/ 1306436 h 2663710"/>
                    <a:gd name="connsiteX6" fmla="*/ 1211873 w 2525402"/>
                    <a:gd name="connsiteY6" fmla="*/ 1628416 h 2663710"/>
                    <a:gd name="connsiteX7" fmla="*/ 1525465 w 2525402"/>
                    <a:gd name="connsiteY7" fmla="*/ 1920760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11778 w 2525402"/>
                    <a:gd name="connsiteY4" fmla="*/ 1495987 h 2663710"/>
                    <a:gd name="connsiteX5" fmla="*/ 996201 w 2525402"/>
                    <a:gd name="connsiteY5" fmla="*/ 1443663 h 2663710"/>
                    <a:gd name="connsiteX6" fmla="*/ 1211873 w 2525402"/>
                    <a:gd name="connsiteY6" fmla="*/ 1628416 h 2663710"/>
                    <a:gd name="connsiteX7" fmla="*/ 1525465 w 2525402"/>
                    <a:gd name="connsiteY7" fmla="*/ 1920760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894156 w 2525402"/>
                    <a:gd name="connsiteY4" fmla="*/ 1607075 h 2663710"/>
                    <a:gd name="connsiteX5" fmla="*/ 996201 w 2525402"/>
                    <a:gd name="connsiteY5" fmla="*/ 1443663 h 2663710"/>
                    <a:gd name="connsiteX6" fmla="*/ 1211873 w 2525402"/>
                    <a:gd name="connsiteY6" fmla="*/ 1628416 h 2663710"/>
                    <a:gd name="connsiteX7" fmla="*/ 1525465 w 2525402"/>
                    <a:gd name="connsiteY7" fmla="*/ 1920760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894156 w 2525402"/>
                    <a:gd name="connsiteY4" fmla="*/ 1607075 h 2663710"/>
                    <a:gd name="connsiteX5" fmla="*/ 996201 w 2525402"/>
                    <a:gd name="connsiteY5" fmla="*/ 1443663 h 2663710"/>
                    <a:gd name="connsiteX6" fmla="*/ 1211873 w 2525402"/>
                    <a:gd name="connsiteY6" fmla="*/ 1628416 h 2663710"/>
                    <a:gd name="connsiteX7" fmla="*/ 1525465 w 2525402"/>
                    <a:gd name="connsiteY7" fmla="*/ 1920760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894156 w 2525402"/>
                    <a:gd name="connsiteY4" fmla="*/ 1607075 h 2663710"/>
                    <a:gd name="connsiteX5" fmla="*/ 996201 w 2525402"/>
                    <a:gd name="connsiteY5" fmla="*/ 1443663 h 2663710"/>
                    <a:gd name="connsiteX6" fmla="*/ 1217747 w 2525402"/>
                    <a:gd name="connsiteY6" fmla="*/ 1654555 h 2663710"/>
                    <a:gd name="connsiteX7" fmla="*/ 1525465 w 2525402"/>
                    <a:gd name="connsiteY7" fmla="*/ 1920760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894156 w 2525402"/>
                    <a:gd name="connsiteY4" fmla="*/ 1607075 h 2663710"/>
                    <a:gd name="connsiteX5" fmla="*/ 996201 w 2525402"/>
                    <a:gd name="connsiteY5" fmla="*/ 1443663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21765 w 2525402"/>
                    <a:gd name="connsiteY4" fmla="*/ 1631648 h 2663710"/>
                    <a:gd name="connsiteX5" fmla="*/ 996201 w 2525402"/>
                    <a:gd name="connsiteY5" fmla="*/ 1443663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21765 w 2525402"/>
                    <a:gd name="connsiteY4" fmla="*/ 1631648 h 2663710"/>
                    <a:gd name="connsiteX5" fmla="*/ 1040376 w 2525402"/>
                    <a:gd name="connsiteY5" fmla="*/ 1431378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54897 w 2525402"/>
                    <a:gd name="connsiteY4" fmla="*/ 1625503 h 2663710"/>
                    <a:gd name="connsiteX5" fmla="*/ 1040376 w 2525402"/>
                    <a:gd name="connsiteY5" fmla="*/ 1431378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54897 w 2525402"/>
                    <a:gd name="connsiteY4" fmla="*/ 1625503 h 2663710"/>
                    <a:gd name="connsiteX5" fmla="*/ 1062463 w 2525402"/>
                    <a:gd name="connsiteY5" fmla="*/ 1462093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54897 w 2525402"/>
                    <a:gd name="connsiteY4" fmla="*/ 1625503 h 2663710"/>
                    <a:gd name="connsiteX5" fmla="*/ 1084551 w 2525402"/>
                    <a:gd name="connsiteY5" fmla="*/ 1462093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27286 w 2525402"/>
                    <a:gd name="connsiteY4" fmla="*/ 1705365 h 2663710"/>
                    <a:gd name="connsiteX5" fmla="*/ 1084551 w 2525402"/>
                    <a:gd name="connsiteY5" fmla="*/ 1462093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684 h 2663684"/>
                    <a:gd name="connsiteX1" fmla="*/ 255709 w 2525402"/>
                    <a:gd name="connsiteY1" fmla="*/ 13536 h 2663684"/>
                    <a:gd name="connsiteX2" fmla="*/ 805336 w 2525402"/>
                    <a:gd name="connsiteY2" fmla="*/ 1639875 h 2663684"/>
                    <a:gd name="connsiteX3" fmla="*/ 872373 w 2525402"/>
                    <a:gd name="connsiteY3" fmla="*/ 1835704 h 2663684"/>
                    <a:gd name="connsiteX4" fmla="*/ 927286 w 2525402"/>
                    <a:gd name="connsiteY4" fmla="*/ 1705339 h 2663684"/>
                    <a:gd name="connsiteX5" fmla="*/ 1084551 w 2525402"/>
                    <a:gd name="connsiteY5" fmla="*/ 1462067 h 2663684"/>
                    <a:gd name="connsiteX6" fmla="*/ 1217747 w 2525402"/>
                    <a:gd name="connsiteY6" fmla="*/ 1654529 h 2663684"/>
                    <a:gd name="connsiteX7" fmla="*/ 1472602 w 2525402"/>
                    <a:gd name="connsiteY7" fmla="*/ 1894599 h 2663684"/>
                    <a:gd name="connsiteX8" fmla="*/ 1814146 w 2525402"/>
                    <a:gd name="connsiteY8" fmla="*/ 2111234 h 2663684"/>
                    <a:gd name="connsiteX9" fmla="*/ 2436202 w 2525402"/>
                    <a:gd name="connsiteY9" fmla="*/ 2322249 h 2663684"/>
                    <a:gd name="connsiteX10" fmla="*/ 2521194 w 2525402"/>
                    <a:gd name="connsiteY10" fmla="*/ 2322249 h 2663684"/>
                    <a:gd name="connsiteX0" fmla="*/ 0 w 2525402"/>
                    <a:gd name="connsiteY0" fmla="*/ 2663669 h 2663669"/>
                    <a:gd name="connsiteX1" fmla="*/ 255709 w 2525402"/>
                    <a:gd name="connsiteY1" fmla="*/ 13521 h 2663669"/>
                    <a:gd name="connsiteX2" fmla="*/ 805336 w 2525402"/>
                    <a:gd name="connsiteY2" fmla="*/ 1639860 h 2663669"/>
                    <a:gd name="connsiteX3" fmla="*/ 888939 w 2525402"/>
                    <a:gd name="connsiteY3" fmla="*/ 1823401 h 2663669"/>
                    <a:gd name="connsiteX4" fmla="*/ 927286 w 2525402"/>
                    <a:gd name="connsiteY4" fmla="*/ 1705324 h 2663669"/>
                    <a:gd name="connsiteX5" fmla="*/ 1084551 w 2525402"/>
                    <a:gd name="connsiteY5" fmla="*/ 1462052 h 2663669"/>
                    <a:gd name="connsiteX6" fmla="*/ 1217747 w 2525402"/>
                    <a:gd name="connsiteY6" fmla="*/ 1654514 h 2663669"/>
                    <a:gd name="connsiteX7" fmla="*/ 1472602 w 2525402"/>
                    <a:gd name="connsiteY7" fmla="*/ 1894584 h 2663669"/>
                    <a:gd name="connsiteX8" fmla="*/ 1814146 w 2525402"/>
                    <a:gd name="connsiteY8" fmla="*/ 2111219 h 2663669"/>
                    <a:gd name="connsiteX9" fmla="*/ 2436202 w 2525402"/>
                    <a:gd name="connsiteY9" fmla="*/ 2322234 h 2663669"/>
                    <a:gd name="connsiteX10" fmla="*/ 2521194 w 2525402"/>
                    <a:gd name="connsiteY10" fmla="*/ 2322234 h 2663669"/>
                    <a:gd name="connsiteX0" fmla="*/ 0 w 2525402"/>
                    <a:gd name="connsiteY0" fmla="*/ 2663669 h 2663669"/>
                    <a:gd name="connsiteX1" fmla="*/ 255709 w 2525402"/>
                    <a:gd name="connsiteY1" fmla="*/ 13521 h 2663669"/>
                    <a:gd name="connsiteX2" fmla="*/ 805336 w 2525402"/>
                    <a:gd name="connsiteY2" fmla="*/ 1639860 h 2663669"/>
                    <a:gd name="connsiteX3" fmla="*/ 872373 w 2525402"/>
                    <a:gd name="connsiteY3" fmla="*/ 1823401 h 2663669"/>
                    <a:gd name="connsiteX4" fmla="*/ 927286 w 2525402"/>
                    <a:gd name="connsiteY4" fmla="*/ 1705324 h 2663669"/>
                    <a:gd name="connsiteX5" fmla="*/ 1084551 w 2525402"/>
                    <a:gd name="connsiteY5" fmla="*/ 1462052 h 2663669"/>
                    <a:gd name="connsiteX6" fmla="*/ 1217747 w 2525402"/>
                    <a:gd name="connsiteY6" fmla="*/ 1654514 h 2663669"/>
                    <a:gd name="connsiteX7" fmla="*/ 1472602 w 2525402"/>
                    <a:gd name="connsiteY7" fmla="*/ 1894584 h 2663669"/>
                    <a:gd name="connsiteX8" fmla="*/ 1814146 w 2525402"/>
                    <a:gd name="connsiteY8" fmla="*/ 2111219 h 2663669"/>
                    <a:gd name="connsiteX9" fmla="*/ 2436202 w 2525402"/>
                    <a:gd name="connsiteY9" fmla="*/ 2322234 h 2663669"/>
                    <a:gd name="connsiteX10" fmla="*/ 2521194 w 2525402"/>
                    <a:gd name="connsiteY10" fmla="*/ 2322234 h 2663669"/>
                    <a:gd name="connsiteX0" fmla="*/ 0 w 2525402"/>
                    <a:gd name="connsiteY0" fmla="*/ 2663669 h 2663669"/>
                    <a:gd name="connsiteX1" fmla="*/ 255709 w 2525402"/>
                    <a:gd name="connsiteY1" fmla="*/ 13521 h 2663669"/>
                    <a:gd name="connsiteX2" fmla="*/ 805336 w 2525402"/>
                    <a:gd name="connsiteY2" fmla="*/ 1639860 h 2663669"/>
                    <a:gd name="connsiteX3" fmla="*/ 872373 w 2525402"/>
                    <a:gd name="connsiteY3" fmla="*/ 1823401 h 2663669"/>
                    <a:gd name="connsiteX4" fmla="*/ 927286 w 2525402"/>
                    <a:gd name="connsiteY4" fmla="*/ 1705324 h 2663669"/>
                    <a:gd name="connsiteX5" fmla="*/ 1084551 w 2525402"/>
                    <a:gd name="connsiteY5" fmla="*/ 1462052 h 2663669"/>
                    <a:gd name="connsiteX6" fmla="*/ 1234313 w 2525402"/>
                    <a:gd name="connsiteY6" fmla="*/ 1648371 h 2663669"/>
                    <a:gd name="connsiteX7" fmla="*/ 1472602 w 2525402"/>
                    <a:gd name="connsiteY7" fmla="*/ 1894584 h 2663669"/>
                    <a:gd name="connsiteX8" fmla="*/ 1814146 w 2525402"/>
                    <a:gd name="connsiteY8" fmla="*/ 2111219 h 2663669"/>
                    <a:gd name="connsiteX9" fmla="*/ 2436202 w 2525402"/>
                    <a:gd name="connsiteY9" fmla="*/ 2322234 h 2663669"/>
                    <a:gd name="connsiteX10" fmla="*/ 2521194 w 2525402"/>
                    <a:gd name="connsiteY10" fmla="*/ 2322234 h 2663669"/>
                    <a:gd name="connsiteX0" fmla="*/ 0 w 2525402"/>
                    <a:gd name="connsiteY0" fmla="*/ 2663669 h 2663669"/>
                    <a:gd name="connsiteX1" fmla="*/ 255709 w 2525402"/>
                    <a:gd name="connsiteY1" fmla="*/ 13521 h 2663669"/>
                    <a:gd name="connsiteX2" fmla="*/ 805336 w 2525402"/>
                    <a:gd name="connsiteY2" fmla="*/ 1639860 h 2663669"/>
                    <a:gd name="connsiteX3" fmla="*/ 872373 w 2525402"/>
                    <a:gd name="connsiteY3" fmla="*/ 1823401 h 2663669"/>
                    <a:gd name="connsiteX4" fmla="*/ 927286 w 2525402"/>
                    <a:gd name="connsiteY4" fmla="*/ 1705324 h 2663669"/>
                    <a:gd name="connsiteX5" fmla="*/ 1084551 w 2525402"/>
                    <a:gd name="connsiteY5" fmla="*/ 1462052 h 2663669"/>
                    <a:gd name="connsiteX6" fmla="*/ 1234313 w 2525402"/>
                    <a:gd name="connsiteY6" fmla="*/ 1648371 h 2663669"/>
                    <a:gd name="connsiteX7" fmla="*/ 1472602 w 2525402"/>
                    <a:gd name="connsiteY7" fmla="*/ 1894584 h 2663669"/>
                    <a:gd name="connsiteX8" fmla="*/ 1814146 w 2525402"/>
                    <a:gd name="connsiteY8" fmla="*/ 2111219 h 2663669"/>
                    <a:gd name="connsiteX9" fmla="*/ 2436202 w 2525402"/>
                    <a:gd name="connsiteY9" fmla="*/ 2322234 h 2663669"/>
                    <a:gd name="connsiteX10" fmla="*/ 2521194 w 2525402"/>
                    <a:gd name="connsiteY10" fmla="*/ 2322234 h 26636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525402" h="2663669">
                      <a:moveTo>
                        <a:pt x="0" y="2663669"/>
                      </a:moveTo>
                      <a:cubicBezTo>
                        <a:pt x="75223" y="1643761"/>
                        <a:pt x="121486" y="184156"/>
                        <a:pt x="255709" y="13521"/>
                      </a:cubicBezTo>
                      <a:cubicBezTo>
                        <a:pt x="389932" y="-157114"/>
                        <a:pt x="702559" y="1338213"/>
                        <a:pt x="805336" y="1639860"/>
                      </a:cubicBezTo>
                      <a:cubicBezTo>
                        <a:pt x="908113" y="1941507"/>
                        <a:pt x="854633" y="1847387"/>
                        <a:pt x="872373" y="1823401"/>
                      </a:cubicBezTo>
                      <a:cubicBezTo>
                        <a:pt x="890113" y="1799415"/>
                        <a:pt x="888378" y="1747685"/>
                        <a:pt x="927286" y="1705324"/>
                      </a:cubicBezTo>
                      <a:cubicBezTo>
                        <a:pt x="956559" y="1637997"/>
                        <a:pt x="1033380" y="1471544"/>
                        <a:pt x="1084551" y="1462052"/>
                      </a:cubicBezTo>
                      <a:cubicBezTo>
                        <a:pt x="1135722" y="1452560"/>
                        <a:pt x="1169638" y="1576282"/>
                        <a:pt x="1234313" y="1648371"/>
                      </a:cubicBezTo>
                      <a:cubicBezTo>
                        <a:pt x="1298988" y="1720460"/>
                        <a:pt x="1375963" y="1817443"/>
                        <a:pt x="1472602" y="1894584"/>
                      </a:cubicBezTo>
                      <a:cubicBezTo>
                        <a:pt x="1569241" y="1971725"/>
                        <a:pt x="1653546" y="2039944"/>
                        <a:pt x="1814146" y="2111219"/>
                      </a:cubicBezTo>
                      <a:cubicBezTo>
                        <a:pt x="1974746" y="2182494"/>
                        <a:pt x="2318361" y="2287065"/>
                        <a:pt x="2436202" y="2322234"/>
                      </a:cubicBezTo>
                      <a:cubicBezTo>
                        <a:pt x="2554043" y="2357403"/>
                        <a:pt x="2521194" y="2322234"/>
                        <a:pt x="2521194" y="2322234"/>
                      </a:cubicBezTo>
                    </a:path>
                  </a:pathLst>
                </a:custGeom>
                <a:noFill/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  <p:sp>
            <p:nvSpPr>
              <p:cNvPr id="97" name="Obdélník 96"/>
              <p:cNvSpPr/>
              <p:nvPr/>
            </p:nvSpPr>
            <p:spPr>
              <a:xfrm>
                <a:off x="3589544" y="3873242"/>
                <a:ext cx="905056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cs-CZ" sz="2000" b="1" dirty="0">
                    <a:cs typeface="Times New Roman" panose="02020603050405020304" pitchFamily="18" charset="0"/>
                  </a:rPr>
                  <a:t>k</a:t>
                </a:r>
                <a:r>
                  <a:rPr lang="cs-CZ" sz="2000" b="1" dirty="0" smtClean="0">
                    <a:cs typeface="Times New Roman" panose="02020603050405020304" pitchFamily="18" charset="0"/>
                  </a:rPr>
                  <a:t>revní </a:t>
                </a:r>
              </a:p>
              <a:p>
                <a:r>
                  <a:rPr lang="cs-CZ" sz="2000" b="1" dirty="0" smtClean="0">
                    <a:cs typeface="Times New Roman" panose="02020603050405020304" pitchFamily="18" charset="0"/>
                  </a:rPr>
                  <a:t>tlak</a:t>
                </a:r>
                <a:endParaRPr lang="cs-CZ" sz="2000" dirty="0"/>
              </a:p>
            </p:txBody>
          </p:sp>
        </p:grpSp>
        <p:sp>
          <p:nvSpPr>
            <p:cNvPr id="87" name="Obdélník 86"/>
            <p:cNvSpPr/>
            <p:nvPr/>
          </p:nvSpPr>
          <p:spPr>
            <a:xfrm>
              <a:off x="6435497" y="4212495"/>
              <a:ext cx="61061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sz="2000" b="1" dirty="0">
                  <a:solidFill>
                    <a:srgbClr val="00B050"/>
                  </a:solidFill>
                  <a:cs typeface="Times New Roman" panose="02020603050405020304" pitchFamily="18" charset="0"/>
                </a:rPr>
                <a:t>D</a:t>
              </a:r>
              <a:r>
                <a:rPr lang="cs-CZ" sz="2000" b="1" dirty="0" smtClean="0">
                  <a:solidFill>
                    <a:srgbClr val="00B050"/>
                  </a:solidFill>
                  <a:cs typeface="Times New Roman" panose="02020603050405020304" pitchFamily="18" charset="0"/>
                </a:rPr>
                <a:t>TK</a:t>
              </a:r>
              <a:endParaRPr lang="cs-CZ" sz="2000" dirty="0">
                <a:solidFill>
                  <a:srgbClr val="00B050"/>
                </a:solidFill>
              </a:endParaRPr>
            </a:p>
          </p:txBody>
        </p:sp>
        <p:sp>
          <p:nvSpPr>
            <p:cNvPr id="88" name="Ovál 87"/>
            <p:cNvSpPr/>
            <p:nvPr/>
          </p:nvSpPr>
          <p:spPr>
            <a:xfrm>
              <a:off x="4774841" y="3857501"/>
              <a:ext cx="108000" cy="108000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89" name="Ovál 88"/>
            <p:cNvSpPr/>
            <p:nvPr/>
          </p:nvSpPr>
          <p:spPr>
            <a:xfrm>
              <a:off x="5443814" y="3680692"/>
              <a:ext cx="108000" cy="108000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90" name="Ovál 89"/>
            <p:cNvSpPr/>
            <p:nvPr/>
          </p:nvSpPr>
          <p:spPr>
            <a:xfrm>
              <a:off x="6336963" y="3478985"/>
              <a:ext cx="108000" cy="108000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91" name="Ovál 90"/>
            <p:cNvSpPr/>
            <p:nvPr/>
          </p:nvSpPr>
          <p:spPr>
            <a:xfrm>
              <a:off x="7423248" y="3187228"/>
              <a:ext cx="108000" cy="108000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92" name="Ovál 91"/>
            <p:cNvSpPr/>
            <p:nvPr/>
          </p:nvSpPr>
          <p:spPr>
            <a:xfrm>
              <a:off x="5348028" y="4412550"/>
              <a:ext cx="108000" cy="108000"/>
            </a:xfrm>
            <a:prstGeom prst="ellipse">
              <a:avLst/>
            </a:prstGeom>
            <a:solidFill>
              <a:srgbClr val="00E616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93" name="Ovál 92"/>
            <p:cNvSpPr/>
            <p:nvPr/>
          </p:nvSpPr>
          <p:spPr>
            <a:xfrm>
              <a:off x="6231878" y="4347137"/>
              <a:ext cx="108000" cy="108000"/>
            </a:xfrm>
            <a:prstGeom prst="ellipse">
              <a:avLst/>
            </a:prstGeom>
            <a:solidFill>
              <a:srgbClr val="00E616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94" name="Ovál 93"/>
            <p:cNvSpPr/>
            <p:nvPr/>
          </p:nvSpPr>
          <p:spPr>
            <a:xfrm>
              <a:off x="7293790" y="4236010"/>
              <a:ext cx="108000" cy="108000"/>
            </a:xfrm>
            <a:prstGeom prst="ellipse">
              <a:avLst/>
            </a:prstGeom>
            <a:solidFill>
              <a:srgbClr val="00E616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95" name="Ovál 94"/>
            <p:cNvSpPr/>
            <p:nvPr/>
          </p:nvSpPr>
          <p:spPr>
            <a:xfrm>
              <a:off x="4709322" y="4481248"/>
              <a:ext cx="108000" cy="108000"/>
            </a:xfrm>
            <a:prstGeom prst="ellipse">
              <a:avLst/>
            </a:prstGeom>
            <a:solidFill>
              <a:srgbClr val="00E616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1697251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olný tvar 3"/>
          <p:cNvSpPr/>
          <p:nvPr/>
        </p:nvSpPr>
        <p:spPr>
          <a:xfrm>
            <a:off x="3829326" y="4555790"/>
            <a:ext cx="2538413" cy="1072117"/>
          </a:xfrm>
          <a:custGeom>
            <a:avLst/>
            <a:gdLst>
              <a:gd name="connsiteX0" fmla="*/ 0 w 2538413"/>
              <a:gd name="connsiteY0" fmla="*/ 1252538 h 1252538"/>
              <a:gd name="connsiteX1" fmla="*/ 85725 w 2538413"/>
              <a:gd name="connsiteY1" fmla="*/ 1181100 h 1252538"/>
              <a:gd name="connsiteX2" fmla="*/ 171450 w 2538413"/>
              <a:gd name="connsiteY2" fmla="*/ 1166813 h 1252538"/>
              <a:gd name="connsiteX3" fmla="*/ 261938 w 2538413"/>
              <a:gd name="connsiteY3" fmla="*/ 1176338 h 1252538"/>
              <a:gd name="connsiteX4" fmla="*/ 347663 w 2538413"/>
              <a:gd name="connsiteY4" fmla="*/ 1209675 h 1252538"/>
              <a:gd name="connsiteX5" fmla="*/ 414338 w 2538413"/>
              <a:gd name="connsiteY5" fmla="*/ 1223963 h 1252538"/>
              <a:gd name="connsiteX6" fmla="*/ 519113 w 2538413"/>
              <a:gd name="connsiteY6" fmla="*/ 1209675 h 1252538"/>
              <a:gd name="connsiteX7" fmla="*/ 609600 w 2538413"/>
              <a:gd name="connsiteY7" fmla="*/ 1204913 h 1252538"/>
              <a:gd name="connsiteX8" fmla="*/ 728663 w 2538413"/>
              <a:gd name="connsiteY8" fmla="*/ 1209675 h 1252538"/>
              <a:gd name="connsiteX9" fmla="*/ 847725 w 2538413"/>
              <a:gd name="connsiteY9" fmla="*/ 1204913 h 1252538"/>
              <a:gd name="connsiteX10" fmla="*/ 962025 w 2538413"/>
              <a:gd name="connsiteY10" fmla="*/ 1190625 h 1252538"/>
              <a:gd name="connsiteX11" fmla="*/ 1028700 w 2538413"/>
              <a:gd name="connsiteY11" fmla="*/ 1200150 h 1252538"/>
              <a:gd name="connsiteX12" fmla="*/ 1138238 w 2538413"/>
              <a:gd name="connsiteY12" fmla="*/ 1209675 h 1252538"/>
              <a:gd name="connsiteX13" fmla="*/ 1271588 w 2538413"/>
              <a:gd name="connsiteY13" fmla="*/ 1185863 h 1252538"/>
              <a:gd name="connsiteX14" fmla="*/ 1390650 w 2538413"/>
              <a:gd name="connsiteY14" fmla="*/ 1166813 h 1252538"/>
              <a:gd name="connsiteX15" fmla="*/ 1504950 w 2538413"/>
              <a:gd name="connsiteY15" fmla="*/ 1195388 h 1252538"/>
              <a:gd name="connsiteX16" fmla="*/ 1614488 w 2538413"/>
              <a:gd name="connsiteY16" fmla="*/ 1243013 h 1252538"/>
              <a:gd name="connsiteX17" fmla="*/ 1685925 w 2538413"/>
              <a:gd name="connsiteY17" fmla="*/ 1223963 h 1252538"/>
              <a:gd name="connsiteX18" fmla="*/ 1724025 w 2538413"/>
              <a:gd name="connsiteY18" fmla="*/ 1209675 h 1252538"/>
              <a:gd name="connsiteX19" fmla="*/ 1785938 w 2538413"/>
              <a:gd name="connsiteY19" fmla="*/ 1233488 h 1252538"/>
              <a:gd name="connsiteX20" fmla="*/ 1824038 w 2538413"/>
              <a:gd name="connsiteY20" fmla="*/ 1243013 h 1252538"/>
              <a:gd name="connsiteX21" fmla="*/ 1900238 w 2538413"/>
              <a:gd name="connsiteY21" fmla="*/ 1190625 h 1252538"/>
              <a:gd name="connsiteX22" fmla="*/ 1957388 w 2538413"/>
              <a:gd name="connsiteY22" fmla="*/ 1090613 h 1252538"/>
              <a:gd name="connsiteX23" fmla="*/ 2005013 w 2538413"/>
              <a:gd name="connsiteY23" fmla="*/ 933450 h 1252538"/>
              <a:gd name="connsiteX24" fmla="*/ 2033588 w 2538413"/>
              <a:gd name="connsiteY24" fmla="*/ 728663 h 1252538"/>
              <a:gd name="connsiteX25" fmla="*/ 2057400 w 2538413"/>
              <a:gd name="connsiteY25" fmla="*/ 495300 h 1252538"/>
              <a:gd name="connsiteX26" fmla="*/ 2071688 w 2538413"/>
              <a:gd name="connsiteY26" fmla="*/ 271463 h 1252538"/>
              <a:gd name="connsiteX27" fmla="*/ 2100263 w 2538413"/>
              <a:gd name="connsiteY27" fmla="*/ 66675 h 1252538"/>
              <a:gd name="connsiteX28" fmla="*/ 2114550 w 2538413"/>
              <a:gd name="connsiteY28" fmla="*/ 14288 h 1252538"/>
              <a:gd name="connsiteX29" fmla="*/ 2171700 w 2538413"/>
              <a:gd name="connsiteY29" fmla="*/ 0 h 1252538"/>
              <a:gd name="connsiteX30" fmla="*/ 2228850 w 2538413"/>
              <a:gd name="connsiteY30" fmla="*/ 42863 h 1252538"/>
              <a:gd name="connsiteX31" fmla="*/ 2257425 w 2538413"/>
              <a:gd name="connsiteY31" fmla="*/ 152400 h 1252538"/>
              <a:gd name="connsiteX32" fmla="*/ 2271713 w 2538413"/>
              <a:gd name="connsiteY32" fmla="*/ 338138 h 1252538"/>
              <a:gd name="connsiteX33" fmla="*/ 2305050 w 2538413"/>
              <a:gd name="connsiteY33" fmla="*/ 609600 h 1252538"/>
              <a:gd name="connsiteX34" fmla="*/ 2319338 w 2538413"/>
              <a:gd name="connsiteY34" fmla="*/ 800100 h 1252538"/>
              <a:gd name="connsiteX35" fmla="*/ 2343150 w 2538413"/>
              <a:gd name="connsiteY35" fmla="*/ 962025 h 1252538"/>
              <a:gd name="connsiteX36" fmla="*/ 2366963 w 2538413"/>
              <a:gd name="connsiteY36" fmla="*/ 1057275 h 1252538"/>
              <a:gd name="connsiteX37" fmla="*/ 2419350 w 2538413"/>
              <a:gd name="connsiteY37" fmla="*/ 1162050 h 1252538"/>
              <a:gd name="connsiteX38" fmla="*/ 2505075 w 2538413"/>
              <a:gd name="connsiteY38" fmla="*/ 1214438 h 1252538"/>
              <a:gd name="connsiteX39" fmla="*/ 2538413 w 2538413"/>
              <a:gd name="connsiteY39" fmla="*/ 1247775 h 1252538"/>
              <a:gd name="connsiteX40" fmla="*/ 0 w 2538413"/>
              <a:gd name="connsiteY40" fmla="*/ 1252538 h 1252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2538413" h="1252538">
                <a:moveTo>
                  <a:pt x="0" y="1252538"/>
                </a:moveTo>
                <a:lnTo>
                  <a:pt x="85725" y="1181100"/>
                </a:lnTo>
                <a:lnTo>
                  <a:pt x="171450" y="1166813"/>
                </a:lnTo>
                <a:lnTo>
                  <a:pt x="261938" y="1176338"/>
                </a:lnTo>
                <a:lnTo>
                  <a:pt x="347663" y="1209675"/>
                </a:lnTo>
                <a:lnTo>
                  <a:pt x="414338" y="1223963"/>
                </a:lnTo>
                <a:lnTo>
                  <a:pt x="519113" y="1209675"/>
                </a:lnTo>
                <a:lnTo>
                  <a:pt x="609600" y="1204913"/>
                </a:lnTo>
                <a:lnTo>
                  <a:pt x="728663" y="1209675"/>
                </a:lnTo>
                <a:lnTo>
                  <a:pt x="847725" y="1204913"/>
                </a:lnTo>
                <a:lnTo>
                  <a:pt x="962025" y="1190625"/>
                </a:lnTo>
                <a:lnTo>
                  <a:pt x="1028700" y="1200150"/>
                </a:lnTo>
                <a:lnTo>
                  <a:pt x="1138238" y="1209675"/>
                </a:lnTo>
                <a:lnTo>
                  <a:pt x="1271588" y="1185863"/>
                </a:lnTo>
                <a:lnTo>
                  <a:pt x="1390650" y="1166813"/>
                </a:lnTo>
                <a:lnTo>
                  <a:pt x="1504950" y="1195388"/>
                </a:lnTo>
                <a:lnTo>
                  <a:pt x="1614488" y="1243013"/>
                </a:lnTo>
                <a:lnTo>
                  <a:pt x="1685925" y="1223963"/>
                </a:lnTo>
                <a:lnTo>
                  <a:pt x="1724025" y="1209675"/>
                </a:lnTo>
                <a:lnTo>
                  <a:pt x="1785938" y="1233488"/>
                </a:lnTo>
                <a:lnTo>
                  <a:pt x="1824038" y="1243013"/>
                </a:lnTo>
                <a:lnTo>
                  <a:pt x="1900238" y="1190625"/>
                </a:lnTo>
                <a:lnTo>
                  <a:pt x="1957388" y="1090613"/>
                </a:lnTo>
                <a:lnTo>
                  <a:pt x="2005013" y="933450"/>
                </a:lnTo>
                <a:lnTo>
                  <a:pt x="2033588" y="728663"/>
                </a:lnTo>
                <a:lnTo>
                  <a:pt x="2057400" y="495300"/>
                </a:lnTo>
                <a:lnTo>
                  <a:pt x="2071688" y="271463"/>
                </a:lnTo>
                <a:lnTo>
                  <a:pt x="2100263" y="66675"/>
                </a:lnTo>
                <a:lnTo>
                  <a:pt x="2114550" y="14288"/>
                </a:lnTo>
                <a:lnTo>
                  <a:pt x="2171700" y="0"/>
                </a:lnTo>
                <a:lnTo>
                  <a:pt x="2228850" y="42863"/>
                </a:lnTo>
                <a:lnTo>
                  <a:pt x="2257425" y="152400"/>
                </a:lnTo>
                <a:lnTo>
                  <a:pt x="2271713" y="338138"/>
                </a:lnTo>
                <a:lnTo>
                  <a:pt x="2305050" y="609600"/>
                </a:lnTo>
                <a:lnTo>
                  <a:pt x="2319338" y="800100"/>
                </a:lnTo>
                <a:lnTo>
                  <a:pt x="2343150" y="962025"/>
                </a:lnTo>
                <a:lnTo>
                  <a:pt x="2366963" y="1057275"/>
                </a:lnTo>
                <a:lnTo>
                  <a:pt x="2419350" y="1162050"/>
                </a:lnTo>
                <a:lnTo>
                  <a:pt x="2505075" y="1214438"/>
                </a:lnTo>
                <a:lnTo>
                  <a:pt x="2538413" y="1247775"/>
                </a:lnTo>
                <a:lnTo>
                  <a:pt x="0" y="1252538"/>
                </a:lnTo>
                <a:close/>
              </a:path>
            </a:pathLst>
          </a:custGeom>
          <a:solidFill>
            <a:srgbClr val="7030A0">
              <a:alpha val="60000"/>
            </a:srgbClr>
          </a:solidFill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6" name="Volný tvar 5"/>
          <p:cNvSpPr/>
          <p:nvPr/>
        </p:nvSpPr>
        <p:spPr>
          <a:xfrm>
            <a:off x="3732782" y="2358579"/>
            <a:ext cx="3100388" cy="485775"/>
          </a:xfrm>
          <a:custGeom>
            <a:avLst/>
            <a:gdLst>
              <a:gd name="connsiteX0" fmla="*/ 0 w 3100388"/>
              <a:gd name="connsiteY0" fmla="*/ 481012 h 485775"/>
              <a:gd name="connsiteX1" fmla="*/ 119063 w 3100388"/>
              <a:gd name="connsiteY1" fmla="*/ 419100 h 485775"/>
              <a:gd name="connsiteX2" fmla="*/ 214313 w 3100388"/>
              <a:gd name="connsiteY2" fmla="*/ 404812 h 485775"/>
              <a:gd name="connsiteX3" fmla="*/ 347663 w 3100388"/>
              <a:gd name="connsiteY3" fmla="*/ 438150 h 485775"/>
              <a:gd name="connsiteX4" fmla="*/ 485775 w 3100388"/>
              <a:gd name="connsiteY4" fmla="*/ 461962 h 485775"/>
              <a:gd name="connsiteX5" fmla="*/ 628650 w 3100388"/>
              <a:gd name="connsiteY5" fmla="*/ 447675 h 485775"/>
              <a:gd name="connsiteX6" fmla="*/ 742950 w 3100388"/>
              <a:gd name="connsiteY6" fmla="*/ 433387 h 485775"/>
              <a:gd name="connsiteX7" fmla="*/ 871538 w 3100388"/>
              <a:gd name="connsiteY7" fmla="*/ 447675 h 485775"/>
              <a:gd name="connsiteX8" fmla="*/ 971550 w 3100388"/>
              <a:gd name="connsiteY8" fmla="*/ 461962 h 485775"/>
              <a:gd name="connsiteX9" fmla="*/ 1090613 w 3100388"/>
              <a:gd name="connsiteY9" fmla="*/ 461962 h 485775"/>
              <a:gd name="connsiteX10" fmla="*/ 1366838 w 3100388"/>
              <a:gd name="connsiteY10" fmla="*/ 461962 h 485775"/>
              <a:gd name="connsiteX11" fmla="*/ 1600200 w 3100388"/>
              <a:gd name="connsiteY11" fmla="*/ 452437 h 485775"/>
              <a:gd name="connsiteX12" fmla="*/ 1757363 w 3100388"/>
              <a:gd name="connsiteY12" fmla="*/ 452437 h 485775"/>
              <a:gd name="connsiteX13" fmla="*/ 1843088 w 3100388"/>
              <a:gd name="connsiteY13" fmla="*/ 442912 h 485775"/>
              <a:gd name="connsiteX14" fmla="*/ 1909763 w 3100388"/>
              <a:gd name="connsiteY14" fmla="*/ 457200 h 485775"/>
              <a:gd name="connsiteX15" fmla="*/ 1957388 w 3100388"/>
              <a:gd name="connsiteY15" fmla="*/ 466725 h 485775"/>
              <a:gd name="connsiteX16" fmla="*/ 2066925 w 3100388"/>
              <a:gd name="connsiteY16" fmla="*/ 419100 h 485775"/>
              <a:gd name="connsiteX17" fmla="*/ 2105025 w 3100388"/>
              <a:gd name="connsiteY17" fmla="*/ 361950 h 485775"/>
              <a:gd name="connsiteX18" fmla="*/ 2147888 w 3100388"/>
              <a:gd name="connsiteY18" fmla="*/ 219075 h 485775"/>
              <a:gd name="connsiteX19" fmla="*/ 2214563 w 3100388"/>
              <a:gd name="connsiteY19" fmla="*/ 38100 h 485775"/>
              <a:gd name="connsiteX20" fmla="*/ 2281238 w 3100388"/>
              <a:gd name="connsiteY20" fmla="*/ 0 h 485775"/>
              <a:gd name="connsiteX21" fmla="*/ 2357438 w 3100388"/>
              <a:gd name="connsiteY21" fmla="*/ 42862 h 485775"/>
              <a:gd name="connsiteX22" fmla="*/ 2409825 w 3100388"/>
              <a:gd name="connsiteY22" fmla="*/ 176212 h 485775"/>
              <a:gd name="connsiteX23" fmla="*/ 2438400 w 3100388"/>
              <a:gd name="connsiteY23" fmla="*/ 295275 h 485775"/>
              <a:gd name="connsiteX24" fmla="*/ 2490788 w 3100388"/>
              <a:gd name="connsiteY24" fmla="*/ 400050 h 485775"/>
              <a:gd name="connsiteX25" fmla="*/ 2571750 w 3100388"/>
              <a:gd name="connsiteY25" fmla="*/ 476250 h 485775"/>
              <a:gd name="connsiteX26" fmla="*/ 2647950 w 3100388"/>
              <a:gd name="connsiteY26" fmla="*/ 485775 h 485775"/>
              <a:gd name="connsiteX27" fmla="*/ 2738438 w 3100388"/>
              <a:gd name="connsiteY27" fmla="*/ 457200 h 485775"/>
              <a:gd name="connsiteX28" fmla="*/ 2814638 w 3100388"/>
              <a:gd name="connsiteY28" fmla="*/ 461962 h 485775"/>
              <a:gd name="connsiteX29" fmla="*/ 3100388 w 3100388"/>
              <a:gd name="connsiteY29" fmla="*/ 485775 h 485775"/>
              <a:gd name="connsiteX30" fmla="*/ 0 w 3100388"/>
              <a:gd name="connsiteY30" fmla="*/ 481012 h 485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3100388" h="485775">
                <a:moveTo>
                  <a:pt x="0" y="481012"/>
                </a:moveTo>
                <a:lnTo>
                  <a:pt x="119063" y="419100"/>
                </a:lnTo>
                <a:lnTo>
                  <a:pt x="214313" y="404812"/>
                </a:lnTo>
                <a:lnTo>
                  <a:pt x="347663" y="438150"/>
                </a:lnTo>
                <a:lnTo>
                  <a:pt x="485775" y="461962"/>
                </a:lnTo>
                <a:lnTo>
                  <a:pt x="628650" y="447675"/>
                </a:lnTo>
                <a:lnTo>
                  <a:pt x="742950" y="433387"/>
                </a:lnTo>
                <a:lnTo>
                  <a:pt x="871538" y="447675"/>
                </a:lnTo>
                <a:lnTo>
                  <a:pt x="971550" y="461962"/>
                </a:lnTo>
                <a:lnTo>
                  <a:pt x="1090613" y="461962"/>
                </a:lnTo>
                <a:lnTo>
                  <a:pt x="1366838" y="461962"/>
                </a:lnTo>
                <a:lnTo>
                  <a:pt x="1600200" y="452437"/>
                </a:lnTo>
                <a:lnTo>
                  <a:pt x="1757363" y="452437"/>
                </a:lnTo>
                <a:lnTo>
                  <a:pt x="1843088" y="442912"/>
                </a:lnTo>
                <a:lnTo>
                  <a:pt x="1909763" y="457200"/>
                </a:lnTo>
                <a:lnTo>
                  <a:pt x="1957388" y="466725"/>
                </a:lnTo>
                <a:lnTo>
                  <a:pt x="2066925" y="419100"/>
                </a:lnTo>
                <a:lnTo>
                  <a:pt x="2105025" y="361950"/>
                </a:lnTo>
                <a:lnTo>
                  <a:pt x="2147888" y="219075"/>
                </a:lnTo>
                <a:lnTo>
                  <a:pt x="2214563" y="38100"/>
                </a:lnTo>
                <a:lnTo>
                  <a:pt x="2281238" y="0"/>
                </a:lnTo>
                <a:lnTo>
                  <a:pt x="2357438" y="42862"/>
                </a:lnTo>
                <a:lnTo>
                  <a:pt x="2409825" y="176212"/>
                </a:lnTo>
                <a:lnTo>
                  <a:pt x="2438400" y="295275"/>
                </a:lnTo>
                <a:lnTo>
                  <a:pt x="2490788" y="400050"/>
                </a:lnTo>
                <a:lnTo>
                  <a:pt x="2571750" y="476250"/>
                </a:lnTo>
                <a:lnTo>
                  <a:pt x="2647950" y="485775"/>
                </a:lnTo>
                <a:lnTo>
                  <a:pt x="2738438" y="457200"/>
                </a:lnTo>
                <a:lnTo>
                  <a:pt x="2814638" y="461962"/>
                </a:lnTo>
                <a:lnTo>
                  <a:pt x="3100388" y="485775"/>
                </a:lnTo>
                <a:lnTo>
                  <a:pt x="0" y="481012"/>
                </a:lnTo>
                <a:close/>
              </a:path>
            </a:pathLst>
          </a:custGeom>
          <a:solidFill>
            <a:srgbClr val="7030A0">
              <a:alpha val="60000"/>
            </a:srgbClr>
          </a:solidFill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7" name="Volný tvar 6"/>
          <p:cNvSpPr/>
          <p:nvPr/>
        </p:nvSpPr>
        <p:spPr>
          <a:xfrm>
            <a:off x="2237357" y="4292154"/>
            <a:ext cx="1590675" cy="1338262"/>
          </a:xfrm>
          <a:custGeom>
            <a:avLst/>
            <a:gdLst>
              <a:gd name="connsiteX0" fmla="*/ 1590675 w 1590675"/>
              <a:gd name="connsiteY0" fmla="*/ 1338262 h 1338262"/>
              <a:gd name="connsiteX1" fmla="*/ 1457325 w 1590675"/>
              <a:gd name="connsiteY1" fmla="*/ 1295400 h 1338262"/>
              <a:gd name="connsiteX2" fmla="*/ 1352550 w 1590675"/>
              <a:gd name="connsiteY2" fmla="*/ 1243012 h 1338262"/>
              <a:gd name="connsiteX3" fmla="*/ 1247775 w 1590675"/>
              <a:gd name="connsiteY3" fmla="*/ 1219200 h 1338262"/>
              <a:gd name="connsiteX4" fmla="*/ 1090613 w 1590675"/>
              <a:gd name="connsiteY4" fmla="*/ 1095375 h 1338262"/>
              <a:gd name="connsiteX5" fmla="*/ 985838 w 1590675"/>
              <a:gd name="connsiteY5" fmla="*/ 1057275 h 1338262"/>
              <a:gd name="connsiteX6" fmla="*/ 890588 w 1590675"/>
              <a:gd name="connsiteY6" fmla="*/ 700087 h 1338262"/>
              <a:gd name="connsiteX7" fmla="*/ 833438 w 1590675"/>
              <a:gd name="connsiteY7" fmla="*/ 438150 h 1338262"/>
              <a:gd name="connsiteX8" fmla="*/ 766763 w 1590675"/>
              <a:gd name="connsiteY8" fmla="*/ 85725 h 1338262"/>
              <a:gd name="connsiteX9" fmla="*/ 738188 w 1590675"/>
              <a:gd name="connsiteY9" fmla="*/ 0 h 1338262"/>
              <a:gd name="connsiteX10" fmla="*/ 695325 w 1590675"/>
              <a:gd name="connsiteY10" fmla="*/ 90487 h 1338262"/>
              <a:gd name="connsiteX11" fmla="*/ 609600 w 1590675"/>
              <a:gd name="connsiteY11" fmla="*/ 547687 h 1338262"/>
              <a:gd name="connsiteX12" fmla="*/ 538163 w 1590675"/>
              <a:gd name="connsiteY12" fmla="*/ 885825 h 1338262"/>
              <a:gd name="connsiteX13" fmla="*/ 481013 w 1590675"/>
              <a:gd name="connsiteY13" fmla="*/ 1004887 h 1338262"/>
              <a:gd name="connsiteX14" fmla="*/ 471488 w 1590675"/>
              <a:gd name="connsiteY14" fmla="*/ 1004887 h 1338262"/>
              <a:gd name="connsiteX15" fmla="*/ 390525 w 1590675"/>
              <a:gd name="connsiteY15" fmla="*/ 838200 h 1338262"/>
              <a:gd name="connsiteX16" fmla="*/ 347663 w 1590675"/>
              <a:gd name="connsiteY16" fmla="*/ 757237 h 1338262"/>
              <a:gd name="connsiteX17" fmla="*/ 300038 w 1590675"/>
              <a:gd name="connsiteY17" fmla="*/ 757237 h 1338262"/>
              <a:gd name="connsiteX18" fmla="*/ 190500 w 1590675"/>
              <a:gd name="connsiteY18" fmla="*/ 852487 h 1338262"/>
              <a:gd name="connsiteX19" fmla="*/ 71438 w 1590675"/>
              <a:gd name="connsiteY19" fmla="*/ 962025 h 1338262"/>
              <a:gd name="connsiteX20" fmla="*/ 4763 w 1590675"/>
              <a:gd name="connsiteY20" fmla="*/ 1009650 h 1338262"/>
              <a:gd name="connsiteX21" fmla="*/ 0 w 1590675"/>
              <a:gd name="connsiteY21" fmla="*/ 1333500 h 1338262"/>
              <a:gd name="connsiteX22" fmla="*/ 1590675 w 1590675"/>
              <a:gd name="connsiteY22" fmla="*/ 1338262 h 1338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590675" h="1338262">
                <a:moveTo>
                  <a:pt x="1590675" y="1338262"/>
                </a:moveTo>
                <a:lnTo>
                  <a:pt x="1457325" y="1295400"/>
                </a:lnTo>
                <a:lnTo>
                  <a:pt x="1352550" y="1243012"/>
                </a:lnTo>
                <a:lnTo>
                  <a:pt x="1247775" y="1219200"/>
                </a:lnTo>
                <a:lnTo>
                  <a:pt x="1090613" y="1095375"/>
                </a:lnTo>
                <a:lnTo>
                  <a:pt x="985838" y="1057275"/>
                </a:lnTo>
                <a:lnTo>
                  <a:pt x="890588" y="700087"/>
                </a:lnTo>
                <a:lnTo>
                  <a:pt x="833438" y="438150"/>
                </a:lnTo>
                <a:lnTo>
                  <a:pt x="766763" y="85725"/>
                </a:lnTo>
                <a:lnTo>
                  <a:pt x="738188" y="0"/>
                </a:lnTo>
                <a:lnTo>
                  <a:pt x="695325" y="90487"/>
                </a:lnTo>
                <a:lnTo>
                  <a:pt x="609600" y="547687"/>
                </a:lnTo>
                <a:lnTo>
                  <a:pt x="538163" y="885825"/>
                </a:lnTo>
                <a:lnTo>
                  <a:pt x="481013" y="1004887"/>
                </a:lnTo>
                <a:lnTo>
                  <a:pt x="471488" y="1004887"/>
                </a:lnTo>
                <a:lnTo>
                  <a:pt x="390525" y="838200"/>
                </a:lnTo>
                <a:lnTo>
                  <a:pt x="347663" y="757237"/>
                </a:lnTo>
                <a:lnTo>
                  <a:pt x="300038" y="757237"/>
                </a:lnTo>
                <a:lnTo>
                  <a:pt x="190500" y="852487"/>
                </a:lnTo>
                <a:lnTo>
                  <a:pt x="71438" y="962025"/>
                </a:lnTo>
                <a:lnTo>
                  <a:pt x="4763" y="1009650"/>
                </a:lnTo>
                <a:cubicBezTo>
                  <a:pt x="3175" y="1117600"/>
                  <a:pt x="1588" y="1225550"/>
                  <a:pt x="0" y="1333500"/>
                </a:cubicBezTo>
                <a:lnTo>
                  <a:pt x="1590675" y="1338262"/>
                </a:lnTo>
                <a:close/>
              </a:path>
            </a:pathLst>
          </a:custGeom>
          <a:solidFill>
            <a:srgbClr val="FFC000">
              <a:alpha val="70000"/>
            </a:srgbClr>
          </a:solidFill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8" name="Volný tvar 7"/>
          <p:cNvSpPr/>
          <p:nvPr/>
        </p:nvSpPr>
        <p:spPr>
          <a:xfrm>
            <a:off x="2265932" y="2210941"/>
            <a:ext cx="1476375" cy="638175"/>
          </a:xfrm>
          <a:custGeom>
            <a:avLst/>
            <a:gdLst>
              <a:gd name="connsiteX0" fmla="*/ 0 w 1476375"/>
              <a:gd name="connsiteY0" fmla="*/ 623888 h 638175"/>
              <a:gd name="connsiteX1" fmla="*/ 119063 w 1476375"/>
              <a:gd name="connsiteY1" fmla="*/ 600075 h 638175"/>
              <a:gd name="connsiteX2" fmla="*/ 242888 w 1476375"/>
              <a:gd name="connsiteY2" fmla="*/ 547688 h 638175"/>
              <a:gd name="connsiteX3" fmla="*/ 347663 w 1476375"/>
              <a:gd name="connsiteY3" fmla="*/ 552450 h 638175"/>
              <a:gd name="connsiteX4" fmla="*/ 438150 w 1476375"/>
              <a:gd name="connsiteY4" fmla="*/ 619125 h 638175"/>
              <a:gd name="connsiteX5" fmla="*/ 461963 w 1476375"/>
              <a:gd name="connsiteY5" fmla="*/ 619125 h 638175"/>
              <a:gd name="connsiteX6" fmla="*/ 514350 w 1476375"/>
              <a:gd name="connsiteY6" fmla="*/ 533400 h 638175"/>
              <a:gd name="connsiteX7" fmla="*/ 638175 w 1476375"/>
              <a:gd name="connsiteY7" fmla="*/ 185738 h 638175"/>
              <a:gd name="connsiteX8" fmla="*/ 690563 w 1476375"/>
              <a:gd name="connsiteY8" fmla="*/ 28575 h 638175"/>
              <a:gd name="connsiteX9" fmla="*/ 723900 w 1476375"/>
              <a:gd name="connsiteY9" fmla="*/ 0 h 638175"/>
              <a:gd name="connsiteX10" fmla="*/ 771525 w 1476375"/>
              <a:gd name="connsiteY10" fmla="*/ 33338 h 638175"/>
              <a:gd name="connsiteX11" fmla="*/ 828675 w 1476375"/>
              <a:gd name="connsiteY11" fmla="*/ 200025 h 638175"/>
              <a:gd name="connsiteX12" fmla="*/ 871538 w 1476375"/>
              <a:gd name="connsiteY12" fmla="*/ 309563 h 638175"/>
              <a:gd name="connsiteX13" fmla="*/ 909638 w 1476375"/>
              <a:gd name="connsiteY13" fmla="*/ 371475 h 638175"/>
              <a:gd name="connsiteX14" fmla="*/ 985838 w 1476375"/>
              <a:gd name="connsiteY14" fmla="*/ 457200 h 638175"/>
              <a:gd name="connsiteX15" fmla="*/ 1081088 w 1476375"/>
              <a:gd name="connsiteY15" fmla="*/ 452438 h 638175"/>
              <a:gd name="connsiteX16" fmla="*/ 1214438 w 1476375"/>
              <a:gd name="connsiteY16" fmla="*/ 533400 h 638175"/>
              <a:gd name="connsiteX17" fmla="*/ 1447800 w 1476375"/>
              <a:gd name="connsiteY17" fmla="*/ 600075 h 638175"/>
              <a:gd name="connsiteX18" fmla="*/ 1476375 w 1476375"/>
              <a:gd name="connsiteY18" fmla="*/ 638175 h 638175"/>
              <a:gd name="connsiteX19" fmla="*/ 0 w 1476375"/>
              <a:gd name="connsiteY19" fmla="*/ 623888 h 638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476375" h="638175">
                <a:moveTo>
                  <a:pt x="0" y="623888"/>
                </a:moveTo>
                <a:lnTo>
                  <a:pt x="119063" y="600075"/>
                </a:lnTo>
                <a:lnTo>
                  <a:pt x="242888" y="547688"/>
                </a:lnTo>
                <a:lnTo>
                  <a:pt x="347663" y="552450"/>
                </a:lnTo>
                <a:lnTo>
                  <a:pt x="438150" y="619125"/>
                </a:lnTo>
                <a:lnTo>
                  <a:pt x="461963" y="619125"/>
                </a:lnTo>
                <a:lnTo>
                  <a:pt x="514350" y="533400"/>
                </a:lnTo>
                <a:lnTo>
                  <a:pt x="638175" y="185738"/>
                </a:lnTo>
                <a:lnTo>
                  <a:pt x="690563" y="28575"/>
                </a:lnTo>
                <a:lnTo>
                  <a:pt x="723900" y="0"/>
                </a:lnTo>
                <a:lnTo>
                  <a:pt x="771525" y="33338"/>
                </a:lnTo>
                <a:lnTo>
                  <a:pt x="828675" y="200025"/>
                </a:lnTo>
                <a:lnTo>
                  <a:pt x="871538" y="309563"/>
                </a:lnTo>
                <a:lnTo>
                  <a:pt x="909638" y="371475"/>
                </a:lnTo>
                <a:lnTo>
                  <a:pt x="985838" y="457200"/>
                </a:lnTo>
                <a:lnTo>
                  <a:pt x="1081088" y="452438"/>
                </a:lnTo>
                <a:lnTo>
                  <a:pt x="1214438" y="533400"/>
                </a:lnTo>
                <a:lnTo>
                  <a:pt x="1447800" y="600075"/>
                </a:lnTo>
                <a:lnTo>
                  <a:pt x="1476375" y="638175"/>
                </a:lnTo>
                <a:lnTo>
                  <a:pt x="0" y="623888"/>
                </a:lnTo>
                <a:close/>
              </a:path>
            </a:pathLst>
          </a:custGeom>
          <a:solidFill>
            <a:srgbClr val="FFC000">
              <a:alpha val="70000"/>
            </a:srgbClr>
          </a:solidFill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9" name="Volný tvar 8"/>
          <p:cNvSpPr/>
          <p:nvPr/>
        </p:nvSpPr>
        <p:spPr>
          <a:xfrm>
            <a:off x="1497793" y="3701604"/>
            <a:ext cx="762000" cy="1928812"/>
          </a:xfrm>
          <a:custGeom>
            <a:avLst/>
            <a:gdLst>
              <a:gd name="connsiteX0" fmla="*/ 0 w 762000"/>
              <a:gd name="connsiteY0" fmla="*/ 1928812 h 1928812"/>
              <a:gd name="connsiteX1" fmla="*/ 0 w 762000"/>
              <a:gd name="connsiteY1" fmla="*/ 990600 h 1928812"/>
              <a:gd name="connsiteX2" fmla="*/ 47625 w 762000"/>
              <a:gd name="connsiteY2" fmla="*/ 533400 h 1928812"/>
              <a:gd name="connsiteX3" fmla="*/ 85725 w 762000"/>
              <a:gd name="connsiteY3" fmla="*/ 180975 h 1928812"/>
              <a:gd name="connsiteX4" fmla="*/ 123825 w 762000"/>
              <a:gd name="connsiteY4" fmla="*/ 0 h 1928812"/>
              <a:gd name="connsiteX5" fmla="*/ 152400 w 762000"/>
              <a:gd name="connsiteY5" fmla="*/ 4762 h 1928812"/>
              <a:gd name="connsiteX6" fmla="*/ 195262 w 762000"/>
              <a:gd name="connsiteY6" fmla="*/ 171450 h 1928812"/>
              <a:gd name="connsiteX7" fmla="*/ 242887 w 762000"/>
              <a:gd name="connsiteY7" fmla="*/ 481012 h 1928812"/>
              <a:gd name="connsiteX8" fmla="*/ 290512 w 762000"/>
              <a:gd name="connsiteY8" fmla="*/ 695325 h 1928812"/>
              <a:gd name="connsiteX9" fmla="*/ 328612 w 762000"/>
              <a:gd name="connsiteY9" fmla="*/ 881062 h 1928812"/>
              <a:gd name="connsiteX10" fmla="*/ 376237 w 762000"/>
              <a:gd name="connsiteY10" fmla="*/ 1076325 h 1928812"/>
              <a:gd name="connsiteX11" fmla="*/ 400050 w 762000"/>
              <a:gd name="connsiteY11" fmla="*/ 1133475 h 1928812"/>
              <a:gd name="connsiteX12" fmla="*/ 490537 w 762000"/>
              <a:gd name="connsiteY12" fmla="*/ 1200150 h 1928812"/>
              <a:gd name="connsiteX13" fmla="*/ 561975 w 762000"/>
              <a:gd name="connsiteY13" fmla="*/ 1347787 h 1928812"/>
              <a:gd name="connsiteX14" fmla="*/ 676275 w 762000"/>
              <a:gd name="connsiteY14" fmla="*/ 1557337 h 1928812"/>
              <a:gd name="connsiteX15" fmla="*/ 728662 w 762000"/>
              <a:gd name="connsiteY15" fmla="*/ 1600200 h 1928812"/>
              <a:gd name="connsiteX16" fmla="*/ 762000 w 762000"/>
              <a:gd name="connsiteY16" fmla="*/ 1604962 h 1928812"/>
              <a:gd name="connsiteX17" fmla="*/ 752475 w 762000"/>
              <a:gd name="connsiteY17" fmla="*/ 1924050 h 1928812"/>
              <a:gd name="connsiteX18" fmla="*/ 0 w 762000"/>
              <a:gd name="connsiteY18" fmla="*/ 1928812 h 1928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762000" h="1928812">
                <a:moveTo>
                  <a:pt x="0" y="1928812"/>
                </a:moveTo>
                <a:lnTo>
                  <a:pt x="0" y="990600"/>
                </a:lnTo>
                <a:lnTo>
                  <a:pt x="47625" y="533400"/>
                </a:lnTo>
                <a:lnTo>
                  <a:pt x="85725" y="180975"/>
                </a:lnTo>
                <a:lnTo>
                  <a:pt x="123825" y="0"/>
                </a:lnTo>
                <a:lnTo>
                  <a:pt x="152400" y="4762"/>
                </a:lnTo>
                <a:lnTo>
                  <a:pt x="195262" y="171450"/>
                </a:lnTo>
                <a:lnTo>
                  <a:pt x="242887" y="481012"/>
                </a:lnTo>
                <a:lnTo>
                  <a:pt x="290512" y="695325"/>
                </a:lnTo>
                <a:lnTo>
                  <a:pt x="328612" y="881062"/>
                </a:lnTo>
                <a:lnTo>
                  <a:pt x="376237" y="1076325"/>
                </a:lnTo>
                <a:lnTo>
                  <a:pt x="400050" y="1133475"/>
                </a:lnTo>
                <a:lnTo>
                  <a:pt x="490537" y="1200150"/>
                </a:lnTo>
                <a:lnTo>
                  <a:pt x="561975" y="1347787"/>
                </a:lnTo>
                <a:lnTo>
                  <a:pt x="676275" y="1557337"/>
                </a:lnTo>
                <a:lnTo>
                  <a:pt x="728662" y="1600200"/>
                </a:lnTo>
                <a:lnTo>
                  <a:pt x="762000" y="1604962"/>
                </a:lnTo>
                <a:lnTo>
                  <a:pt x="752475" y="1924050"/>
                </a:lnTo>
                <a:lnTo>
                  <a:pt x="0" y="1928812"/>
                </a:lnTo>
                <a:close/>
              </a:path>
            </a:pathLst>
          </a:custGeom>
          <a:solidFill>
            <a:srgbClr val="92D050">
              <a:alpha val="70000"/>
            </a:srgbClr>
          </a:solidFill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10" name="Volný tvar 9"/>
          <p:cNvSpPr/>
          <p:nvPr/>
        </p:nvSpPr>
        <p:spPr>
          <a:xfrm>
            <a:off x="1508695" y="1248916"/>
            <a:ext cx="809625" cy="1595438"/>
          </a:xfrm>
          <a:custGeom>
            <a:avLst/>
            <a:gdLst>
              <a:gd name="connsiteX0" fmla="*/ 809625 w 809625"/>
              <a:gd name="connsiteY0" fmla="*/ 1585913 h 1595438"/>
              <a:gd name="connsiteX1" fmla="*/ 685800 w 809625"/>
              <a:gd name="connsiteY1" fmla="*/ 1452563 h 1595438"/>
              <a:gd name="connsiteX2" fmla="*/ 614362 w 809625"/>
              <a:gd name="connsiteY2" fmla="*/ 1390650 h 1595438"/>
              <a:gd name="connsiteX3" fmla="*/ 528637 w 809625"/>
              <a:gd name="connsiteY3" fmla="*/ 1390650 h 1595438"/>
              <a:gd name="connsiteX4" fmla="*/ 471487 w 809625"/>
              <a:gd name="connsiteY4" fmla="*/ 1323975 h 1595438"/>
              <a:gd name="connsiteX5" fmla="*/ 390525 w 809625"/>
              <a:gd name="connsiteY5" fmla="*/ 1152525 h 1595438"/>
              <a:gd name="connsiteX6" fmla="*/ 361950 w 809625"/>
              <a:gd name="connsiteY6" fmla="*/ 1023938 h 1595438"/>
              <a:gd name="connsiteX7" fmla="*/ 323850 w 809625"/>
              <a:gd name="connsiteY7" fmla="*/ 700088 h 1595438"/>
              <a:gd name="connsiteX8" fmla="*/ 280987 w 809625"/>
              <a:gd name="connsiteY8" fmla="*/ 276225 h 1595438"/>
              <a:gd name="connsiteX9" fmla="*/ 242887 w 809625"/>
              <a:gd name="connsiteY9" fmla="*/ 71438 h 1595438"/>
              <a:gd name="connsiteX10" fmla="*/ 176212 w 809625"/>
              <a:gd name="connsiteY10" fmla="*/ 4763 h 1595438"/>
              <a:gd name="connsiteX11" fmla="*/ 138112 w 809625"/>
              <a:gd name="connsiteY11" fmla="*/ 0 h 1595438"/>
              <a:gd name="connsiteX12" fmla="*/ 100012 w 809625"/>
              <a:gd name="connsiteY12" fmla="*/ 119063 h 1595438"/>
              <a:gd name="connsiteX13" fmla="*/ 66675 w 809625"/>
              <a:gd name="connsiteY13" fmla="*/ 361950 h 1595438"/>
              <a:gd name="connsiteX14" fmla="*/ 0 w 809625"/>
              <a:gd name="connsiteY14" fmla="*/ 1076325 h 1595438"/>
              <a:gd name="connsiteX15" fmla="*/ 0 w 809625"/>
              <a:gd name="connsiteY15" fmla="*/ 1595438 h 1595438"/>
              <a:gd name="connsiteX16" fmla="*/ 809625 w 809625"/>
              <a:gd name="connsiteY16" fmla="*/ 1585913 h 1595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809625" h="1595438">
                <a:moveTo>
                  <a:pt x="809625" y="1585913"/>
                </a:moveTo>
                <a:lnTo>
                  <a:pt x="685800" y="1452563"/>
                </a:lnTo>
                <a:lnTo>
                  <a:pt x="614362" y="1390650"/>
                </a:lnTo>
                <a:lnTo>
                  <a:pt x="528637" y="1390650"/>
                </a:lnTo>
                <a:lnTo>
                  <a:pt x="471487" y="1323975"/>
                </a:lnTo>
                <a:lnTo>
                  <a:pt x="390525" y="1152525"/>
                </a:lnTo>
                <a:lnTo>
                  <a:pt x="361950" y="1023938"/>
                </a:lnTo>
                <a:lnTo>
                  <a:pt x="323850" y="700088"/>
                </a:lnTo>
                <a:lnTo>
                  <a:pt x="280987" y="276225"/>
                </a:lnTo>
                <a:lnTo>
                  <a:pt x="242887" y="71438"/>
                </a:lnTo>
                <a:lnTo>
                  <a:pt x="176212" y="4763"/>
                </a:lnTo>
                <a:lnTo>
                  <a:pt x="138112" y="0"/>
                </a:lnTo>
                <a:lnTo>
                  <a:pt x="100012" y="119063"/>
                </a:lnTo>
                <a:lnTo>
                  <a:pt x="66675" y="361950"/>
                </a:lnTo>
                <a:lnTo>
                  <a:pt x="0" y="1076325"/>
                </a:lnTo>
                <a:lnTo>
                  <a:pt x="0" y="1595438"/>
                </a:lnTo>
                <a:lnTo>
                  <a:pt x="809625" y="1585913"/>
                </a:lnTo>
                <a:close/>
              </a:path>
            </a:pathLst>
          </a:custGeom>
          <a:solidFill>
            <a:srgbClr val="92D050">
              <a:alpha val="70000"/>
            </a:srgbClr>
          </a:solidFill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14" name="TextovéPole 13"/>
          <p:cNvSpPr txBox="1"/>
          <p:nvPr/>
        </p:nvSpPr>
        <p:spPr>
          <a:xfrm>
            <a:off x="5397804" y="6033163"/>
            <a:ext cx="3168352" cy="646331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cs-CZ"/>
            </a:defPPr>
            <a:lvl1pPr algn="ctr">
              <a:defRPr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600" b="1" dirty="0" smtClean="0">
                <a:solidFill>
                  <a:schemeClr val="tx1"/>
                </a:solidFill>
                <a:effectLst/>
              </a:rPr>
              <a:t>vysokých frekvencí (HF) </a:t>
            </a:r>
          </a:p>
        </p:txBody>
      </p:sp>
      <p:sp>
        <p:nvSpPr>
          <p:cNvPr id="16" name="TextovéPole 15"/>
          <p:cNvSpPr txBox="1"/>
          <p:nvPr/>
        </p:nvSpPr>
        <p:spPr>
          <a:xfrm>
            <a:off x="627558" y="5959387"/>
            <a:ext cx="1602687" cy="830997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cs-CZ"/>
            </a:defPPr>
            <a:lvl1pPr algn="r">
              <a:defRPr sz="160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b="1" dirty="0" smtClean="0">
                <a:solidFill>
                  <a:schemeClr val="tx1"/>
                </a:solidFill>
                <a:effectLst/>
              </a:rPr>
              <a:t>velmi nízkých frekvencí (VLF)</a:t>
            </a:r>
            <a:endParaRPr lang="cs-CZ" b="1" dirty="0">
              <a:solidFill>
                <a:schemeClr val="tx1"/>
              </a:solidFill>
              <a:effectLst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2326274" y="5890046"/>
            <a:ext cx="1445334" cy="923330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cs-CZ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eaLnBrk="1" fontAlgn="auto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600" b="1" dirty="0" smtClean="0">
                <a:solidFill>
                  <a:schemeClr val="tx1"/>
                </a:solidFill>
              </a:rPr>
              <a:t>nízkých </a:t>
            </a:r>
            <a:r>
              <a:rPr lang="cs-CZ" sz="1600" b="1" dirty="0">
                <a:solidFill>
                  <a:schemeClr val="tx1"/>
                </a:solidFill>
              </a:rPr>
              <a:t>frekvencí </a:t>
            </a:r>
            <a:r>
              <a:rPr lang="cs-CZ" sz="1600" b="1" dirty="0" smtClean="0">
                <a:solidFill>
                  <a:schemeClr val="tx1"/>
                </a:solidFill>
              </a:rPr>
              <a:t>(LF)</a:t>
            </a:r>
            <a:endParaRPr lang="cs-CZ" sz="1600" b="1" i="1" dirty="0">
              <a:solidFill>
                <a:schemeClr val="tx1"/>
              </a:solidFill>
            </a:endParaRPr>
          </a:p>
        </p:txBody>
      </p:sp>
      <p:sp>
        <p:nvSpPr>
          <p:cNvPr id="22" name="TextovéPole 21"/>
          <p:cNvSpPr txBox="1"/>
          <p:nvPr/>
        </p:nvSpPr>
        <p:spPr>
          <a:xfrm>
            <a:off x="2325245" y="3585790"/>
            <a:ext cx="1445334" cy="923330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cs-CZ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eaLnBrk="1" fontAlgn="auto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600" b="1" dirty="0" smtClean="0">
                <a:solidFill>
                  <a:schemeClr val="tx1"/>
                </a:solidFill>
              </a:rPr>
              <a:t>baroreflex</a:t>
            </a:r>
            <a:endParaRPr lang="cs-CZ" sz="1600" b="1" i="1" dirty="0">
              <a:solidFill>
                <a:schemeClr val="tx1"/>
              </a:solidFill>
            </a:endParaRPr>
          </a:p>
        </p:txBody>
      </p:sp>
      <p:sp>
        <p:nvSpPr>
          <p:cNvPr id="23" name="TextovéPole 22"/>
          <p:cNvSpPr txBox="1"/>
          <p:nvPr/>
        </p:nvSpPr>
        <p:spPr>
          <a:xfrm>
            <a:off x="34388" y="5910371"/>
            <a:ext cx="1009220" cy="830997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cs-CZ"/>
            </a:defPPr>
            <a:lvl1pPr algn="r">
              <a:defRPr sz="160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800" b="1" dirty="0" smtClean="0">
                <a:solidFill>
                  <a:schemeClr val="tx1"/>
                </a:solidFill>
                <a:effectLst/>
              </a:rPr>
              <a:t>Pásmo: </a:t>
            </a:r>
            <a:endParaRPr lang="cs-CZ" sz="1800" b="1" dirty="0">
              <a:solidFill>
                <a:schemeClr val="tx1"/>
              </a:solidFill>
              <a:effectLst/>
            </a:endParaRPr>
          </a:p>
        </p:txBody>
      </p:sp>
      <p:sp>
        <p:nvSpPr>
          <p:cNvPr id="27" name="TextovéPole 26"/>
          <p:cNvSpPr txBox="1"/>
          <p:nvPr/>
        </p:nvSpPr>
        <p:spPr>
          <a:xfrm>
            <a:off x="2339752" y="1484784"/>
            <a:ext cx="1445334" cy="923330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cs-CZ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eaLnBrk="1" fontAlgn="auto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600" b="1" dirty="0" smtClean="0">
                <a:solidFill>
                  <a:schemeClr val="tx1"/>
                </a:solidFill>
              </a:rPr>
              <a:t>baroreflex</a:t>
            </a:r>
            <a:endParaRPr lang="cs-CZ" sz="1600" b="1" i="1" dirty="0">
              <a:solidFill>
                <a:schemeClr val="tx1"/>
              </a:solidFill>
            </a:endParaRPr>
          </a:p>
        </p:txBody>
      </p:sp>
      <p:sp>
        <p:nvSpPr>
          <p:cNvPr id="28" name="TextovéPole 27"/>
          <p:cNvSpPr txBox="1"/>
          <p:nvPr/>
        </p:nvSpPr>
        <p:spPr>
          <a:xfrm rot="16200000">
            <a:off x="7602826" y="4278287"/>
            <a:ext cx="2049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Systolický tlak</a:t>
            </a:r>
            <a:endParaRPr lang="cs-CZ" sz="2400" dirty="0"/>
          </a:p>
        </p:txBody>
      </p:sp>
      <p:sp>
        <p:nvSpPr>
          <p:cNvPr id="29" name="TextovéPole 28"/>
          <p:cNvSpPr txBox="1"/>
          <p:nvPr/>
        </p:nvSpPr>
        <p:spPr>
          <a:xfrm rot="16200000">
            <a:off x="7261667" y="1190054"/>
            <a:ext cx="27525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Srdeční frekvence</a:t>
            </a:r>
            <a:endParaRPr lang="cs-CZ" sz="2400" dirty="0"/>
          </a:p>
        </p:txBody>
      </p:sp>
      <p:sp>
        <p:nvSpPr>
          <p:cNvPr id="30" name="Volný tvar 29"/>
          <p:cNvSpPr/>
          <p:nvPr/>
        </p:nvSpPr>
        <p:spPr>
          <a:xfrm>
            <a:off x="1514001" y="1246872"/>
            <a:ext cx="6882963" cy="1597483"/>
          </a:xfrm>
          <a:custGeom>
            <a:avLst/>
            <a:gdLst>
              <a:gd name="connsiteX0" fmla="*/ 0 w 3794078"/>
              <a:gd name="connsiteY0" fmla="*/ 956140 h 2774345"/>
              <a:gd name="connsiteX1" fmla="*/ 54591 w 3794078"/>
              <a:gd name="connsiteY1" fmla="*/ 260104 h 2774345"/>
              <a:gd name="connsiteX2" fmla="*/ 68239 w 3794078"/>
              <a:gd name="connsiteY2" fmla="*/ 797 h 2774345"/>
              <a:gd name="connsiteX3" fmla="*/ 136478 w 3794078"/>
              <a:gd name="connsiteY3" fmla="*/ 328343 h 2774345"/>
              <a:gd name="connsiteX4" fmla="*/ 204717 w 3794078"/>
              <a:gd name="connsiteY4" fmla="*/ 1706767 h 2774345"/>
              <a:gd name="connsiteX5" fmla="*/ 313899 w 3794078"/>
              <a:gd name="connsiteY5" fmla="*/ 2498337 h 2774345"/>
              <a:gd name="connsiteX6" fmla="*/ 341194 w 3794078"/>
              <a:gd name="connsiteY6" fmla="*/ 2484689 h 2774345"/>
              <a:gd name="connsiteX7" fmla="*/ 504967 w 3794078"/>
              <a:gd name="connsiteY7" fmla="*/ 2416451 h 2774345"/>
              <a:gd name="connsiteX8" fmla="*/ 559558 w 3794078"/>
              <a:gd name="connsiteY8" fmla="*/ 2484689 h 2774345"/>
              <a:gd name="connsiteX9" fmla="*/ 614149 w 3794078"/>
              <a:gd name="connsiteY9" fmla="*/ 2361860 h 2774345"/>
              <a:gd name="connsiteX10" fmla="*/ 791570 w 3794078"/>
              <a:gd name="connsiteY10" fmla="*/ 1938779 h 2774345"/>
              <a:gd name="connsiteX11" fmla="*/ 846161 w 3794078"/>
              <a:gd name="connsiteY11" fmla="*/ 2198086 h 2774345"/>
              <a:gd name="connsiteX12" fmla="*/ 982639 w 3794078"/>
              <a:gd name="connsiteY12" fmla="*/ 2539281 h 2774345"/>
              <a:gd name="connsiteX13" fmla="*/ 1078173 w 3794078"/>
              <a:gd name="connsiteY13" fmla="*/ 2443746 h 2774345"/>
              <a:gd name="connsiteX14" fmla="*/ 1173708 w 3794078"/>
              <a:gd name="connsiteY14" fmla="*/ 2498337 h 2774345"/>
              <a:gd name="connsiteX15" fmla="*/ 1255594 w 3794078"/>
              <a:gd name="connsiteY15" fmla="*/ 2389155 h 2774345"/>
              <a:gd name="connsiteX16" fmla="*/ 1528549 w 3794078"/>
              <a:gd name="connsiteY16" fmla="*/ 2621167 h 2774345"/>
              <a:gd name="connsiteX17" fmla="*/ 1665027 w 3794078"/>
              <a:gd name="connsiteY17" fmla="*/ 2457394 h 2774345"/>
              <a:gd name="connsiteX18" fmla="*/ 1924335 w 3794078"/>
              <a:gd name="connsiteY18" fmla="*/ 2730349 h 2774345"/>
              <a:gd name="connsiteX19" fmla="*/ 2251881 w 3794078"/>
              <a:gd name="connsiteY19" fmla="*/ 2730349 h 2774345"/>
              <a:gd name="connsiteX20" fmla="*/ 2361063 w 3794078"/>
              <a:gd name="connsiteY20" fmla="*/ 2307269 h 2774345"/>
              <a:gd name="connsiteX21" fmla="*/ 2456597 w 3794078"/>
              <a:gd name="connsiteY21" fmla="*/ 1351925 h 2774345"/>
              <a:gd name="connsiteX22" fmla="*/ 2470245 w 3794078"/>
              <a:gd name="connsiteY22" fmla="*/ 1297334 h 2774345"/>
              <a:gd name="connsiteX23" fmla="*/ 2552132 w 3794078"/>
              <a:gd name="connsiteY23" fmla="*/ 1966075 h 2774345"/>
              <a:gd name="connsiteX24" fmla="*/ 2606723 w 3794078"/>
              <a:gd name="connsiteY24" fmla="*/ 2511985 h 2774345"/>
              <a:gd name="connsiteX25" fmla="*/ 2729552 w 3794078"/>
              <a:gd name="connsiteY25" fmla="*/ 2716701 h 2774345"/>
              <a:gd name="connsiteX26" fmla="*/ 3794078 w 3794078"/>
              <a:gd name="connsiteY26" fmla="*/ 2716701 h 2774345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313899 w 3794078"/>
              <a:gd name="connsiteY5" fmla="*/ 2479405 h 2755413"/>
              <a:gd name="connsiteX6" fmla="*/ 341194 w 3794078"/>
              <a:gd name="connsiteY6" fmla="*/ 2465757 h 2755413"/>
              <a:gd name="connsiteX7" fmla="*/ 504967 w 3794078"/>
              <a:gd name="connsiteY7" fmla="*/ 2397519 h 2755413"/>
              <a:gd name="connsiteX8" fmla="*/ 559558 w 3794078"/>
              <a:gd name="connsiteY8" fmla="*/ 2465757 h 2755413"/>
              <a:gd name="connsiteX9" fmla="*/ 614149 w 3794078"/>
              <a:gd name="connsiteY9" fmla="*/ 2342928 h 2755413"/>
              <a:gd name="connsiteX10" fmla="*/ 791570 w 3794078"/>
              <a:gd name="connsiteY10" fmla="*/ 1919847 h 2755413"/>
              <a:gd name="connsiteX11" fmla="*/ 846161 w 3794078"/>
              <a:gd name="connsiteY11" fmla="*/ 2179154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41194 w 3794078"/>
              <a:gd name="connsiteY6" fmla="*/ 2465757 h 2755413"/>
              <a:gd name="connsiteX7" fmla="*/ 504967 w 3794078"/>
              <a:gd name="connsiteY7" fmla="*/ 2397519 h 2755413"/>
              <a:gd name="connsiteX8" fmla="*/ 559558 w 3794078"/>
              <a:gd name="connsiteY8" fmla="*/ 2465757 h 2755413"/>
              <a:gd name="connsiteX9" fmla="*/ 614149 w 3794078"/>
              <a:gd name="connsiteY9" fmla="*/ 2342928 h 2755413"/>
              <a:gd name="connsiteX10" fmla="*/ 791570 w 3794078"/>
              <a:gd name="connsiteY10" fmla="*/ 1919847 h 2755413"/>
              <a:gd name="connsiteX11" fmla="*/ 846161 w 3794078"/>
              <a:gd name="connsiteY11" fmla="*/ 2179154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504967 w 3794078"/>
              <a:gd name="connsiteY7" fmla="*/ 2397519 h 2755413"/>
              <a:gd name="connsiteX8" fmla="*/ 559558 w 3794078"/>
              <a:gd name="connsiteY8" fmla="*/ 2465757 h 2755413"/>
              <a:gd name="connsiteX9" fmla="*/ 614149 w 3794078"/>
              <a:gd name="connsiteY9" fmla="*/ 2342928 h 2755413"/>
              <a:gd name="connsiteX10" fmla="*/ 791570 w 3794078"/>
              <a:gd name="connsiteY10" fmla="*/ 1919847 h 2755413"/>
              <a:gd name="connsiteX11" fmla="*/ 846161 w 3794078"/>
              <a:gd name="connsiteY11" fmla="*/ 2179154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59558 w 3794078"/>
              <a:gd name="connsiteY8" fmla="*/ 2465757 h 2755413"/>
              <a:gd name="connsiteX9" fmla="*/ 614149 w 3794078"/>
              <a:gd name="connsiteY9" fmla="*/ 2342928 h 2755413"/>
              <a:gd name="connsiteX10" fmla="*/ 791570 w 3794078"/>
              <a:gd name="connsiteY10" fmla="*/ 1919847 h 2755413"/>
              <a:gd name="connsiteX11" fmla="*/ 846161 w 3794078"/>
              <a:gd name="connsiteY11" fmla="*/ 2179154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95277 w 3794078"/>
              <a:gd name="connsiteY8" fmla="*/ 2511000 h 2755413"/>
              <a:gd name="connsiteX9" fmla="*/ 614149 w 3794078"/>
              <a:gd name="connsiteY9" fmla="*/ 2342928 h 2755413"/>
              <a:gd name="connsiteX10" fmla="*/ 791570 w 3794078"/>
              <a:gd name="connsiteY10" fmla="*/ 1919847 h 2755413"/>
              <a:gd name="connsiteX11" fmla="*/ 846161 w 3794078"/>
              <a:gd name="connsiteY11" fmla="*/ 2179154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95277 w 3794078"/>
              <a:gd name="connsiteY8" fmla="*/ 2511000 h 2755413"/>
              <a:gd name="connsiteX9" fmla="*/ 671299 w 3794078"/>
              <a:gd name="connsiteY9" fmla="*/ 2311971 h 2755413"/>
              <a:gd name="connsiteX10" fmla="*/ 791570 w 3794078"/>
              <a:gd name="connsiteY10" fmla="*/ 1919847 h 2755413"/>
              <a:gd name="connsiteX11" fmla="*/ 846161 w 3794078"/>
              <a:gd name="connsiteY11" fmla="*/ 2179154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95277 w 3794078"/>
              <a:gd name="connsiteY8" fmla="*/ 2511000 h 2755413"/>
              <a:gd name="connsiteX9" fmla="*/ 671299 w 3794078"/>
              <a:gd name="connsiteY9" fmla="*/ 2311971 h 2755413"/>
              <a:gd name="connsiteX10" fmla="*/ 789189 w 3794078"/>
              <a:gd name="connsiteY10" fmla="*/ 1874603 h 2755413"/>
              <a:gd name="connsiteX11" fmla="*/ 846161 w 3794078"/>
              <a:gd name="connsiteY11" fmla="*/ 2179154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95277 w 3794078"/>
              <a:gd name="connsiteY8" fmla="*/ 2511000 h 2755413"/>
              <a:gd name="connsiteX9" fmla="*/ 671299 w 3794078"/>
              <a:gd name="connsiteY9" fmla="*/ 2311971 h 2755413"/>
              <a:gd name="connsiteX10" fmla="*/ 789189 w 3794078"/>
              <a:gd name="connsiteY10" fmla="*/ 1874603 h 2755413"/>
              <a:gd name="connsiteX11" fmla="*/ 881880 w 3794078"/>
              <a:gd name="connsiteY11" fmla="*/ 2148198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95277 w 3794078"/>
              <a:gd name="connsiteY8" fmla="*/ 2511000 h 2755413"/>
              <a:gd name="connsiteX9" fmla="*/ 671299 w 3794078"/>
              <a:gd name="connsiteY9" fmla="*/ 2311971 h 2755413"/>
              <a:gd name="connsiteX10" fmla="*/ 789189 w 3794078"/>
              <a:gd name="connsiteY10" fmla="*/ 1874603 h 2755413"/>
              <a:gd name="connsiteX11" fmla="*/ 881880 w 3794078"/>
              <a:gd name="connsiteY11" fmla="*/ 2148198 h 2755413"/>
              <a:gd name="connsiteX12" fmla="*/ 954064 w 3794078"/>
              <a:gd name="connsiteY12" fmla="*/ 253939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95277 w 3794078"/>
              <a:gd name="connsiteY8" fmla="*/ 2511000 h 2755413"/>
              <a:gd name="connsiteX9" fmla="*/ 671299 w 3794078"/>
              <a:gd name="connsiteY9" fmla="*/ 2311971 h 2755413"/>
              <a:gd name="connsiteX10" fmla="*/ 789189 w 3794078"/>
              <a:gd name="connsiteY10" fmla="*/ 1874603 h 2755413"/>
              <a:gd name="connsiteX11" fmla="*/ 881880 w 3794078"/>
              <a:gd name="connsiteY11" fmla="*/ 2148198 h 2755413"/>
              <a:gd name="connsiteX12" fmla="*/ 954064 w 3794078"/>
              <a:gd name="connsiteY12" fmla="*/ 2539399 h 2755413"/>
              <a:gd name="connsiteX13" fmla="*/ 1073410 w 3794078"/>
              <a:gd name="connsiteY13" fmla="*/ 2441482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95277 w 3794078"/>
              <a:gd name="connsiteY8" fmla="*/ 2511000 h 2755413"/>
              <a:gd name="connsiteX9" fmla="*/ 671299 w 3794078"/>
              <a:gd name="connsiteY9" fmla="*/ 2311971 h 2755413"/>
              <a:gd name="connsiteX10" fmla="*/ 789189 w 3794078"/>
              <a:gd name="connsiteY10" fmla="*/ 1874603 h 2755413"/>
              <a:gd name="connsiteX11" fmla="*/ 881880 w 3794078"/>
              <a:gd name="connsiteY11" fmla="*/ 2148198 h 2755413"/>
              <a:gd name="connsiteX12" fmla="*/ 954064 w 3794078"/>
              <a:gd name="connsiteY12" fmla="*/ 2539399 h 2755413"/>
              <a:gd name="connsiteX13" fmla="*/ 1073410 w 3794078"/>
              <a:gd name="connsiteY13" fmla="*/ 2441482 h 2755413"/>
              <a:gd name="connsiteX14" fmla="*/ 1173708 w 3794078"/>
              <a:gd name="connsiteY14" fmla="*/ 2479405 h 2755413"/>
              <a:gd name="connsiteX15" fmla="*/ 1305600 w 3794078"/>
              <a:gd name="connsiteY15" fmla="*/ 2398798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1857"/>
              <a:gd name="connsiteX1" fmla="*/ 54591 w 3794078"/>
              <a:gd name="connsiteY1" fmla="*/ 241172 h 2751857"/>
              <a:gd name="connsiteX2" fmla="*/ 92052 w 3794078"/>
              <a:gd name="connsiteY2" fmla="*/ 915 h 2751857"/>
              <a:gd name="connsiteX3" fmla="*/ 136478 w 3794078"/>
              <a:gd name="connsiteY3" fmla="*/ 309411 h 2751857"/>
              <a:gd name="connsiteX4" fmla="*/ 204717 w 3794078"/>
              <a:gd name="connsiteY4" fmla="*/ 1687835 h 2751857"/>
              <a:gd name="connsiteX5" fmla="*/ 247224 w 3794078"/>
              <a:gd name="connsiteY5" fmla="*/ 2353198 h 2751857"/>
              <a:gd name="connsiteX6" fmla="*/ 338813 w 3794078"/>
              <a:gd name="connsiteY6" fmla="*/ 2480045 h 2751857"/>
              <a:gd name="connsiteX7" fmla="*/ 488298 w 3794078"/>
              <a:gd name="connsiteY7" fmla="*/ 2426094 h 2751857"/>
              <a:gd name="connsiteX8" fmla="*/ 595277 w 3794078"/>
              <a:gd name="connsiteY8" fmla="*/ 2511000 h 2751857"/>
              <a:gd name="connsiteX9" fmla="*/ 671299 w 3794078"/>
              <a:gd name="connsiteY9" fmla="*/ 2311971 h 2751857"/>
              <a:gd name="connsiteX10" fmla="*/ 789189 w 3794078"/>
              <a:gd name="connsiteY10" fmla="*/ 1874603 h 2751857"/>
              <a:gd name="connsiteX11" fmla="*/ 881880 w 3794078"/>
              <a:gd name="connsiteY11" fmla="*/ 2148198 h 2751857"/>
              <a:gd name="connsiteX12" fmla="*/ 954064 w 3794078"/>
              <a:gd name="connsiteY12" fmla="*/ 2539399 h 2751857"/>
              <a:gd name="connsiteX13" fmla="*/ 1073410 w 3794078"/>
              <a:gd name="connsiteY13" fmla="*/ 2441482 h 2751857"/>
              <a:gd name="connsiteX14" fmla="*/ 1173708 w 3794078"/>
              <a:gd name="connsiteY14" fmla="*/ 2479405 h 2751857"/>
              <a:gd name="connsiteX15" fmla="*/ 1305600 w 3794078"/>
              <a:gd name="connsiteY15" fmla="*/ 2398798 h 2751857"/>
              <a:gd name="connsiteX16" fmla="*/ 1528549 w 3794078"/>
              <a:gd name="connsiteY16" fmla="*/ 2602235 h 2751857"/>
              <a:gd name="connsiteX17" fmla="*/ 1676933 w 3794078"/>
              <a:gd name="connsiteY17" fmla="*/ 2505137 h 2751857"/>
              <a:gd name="connsiteX18" fmla="*/ 1924335 w 3794078"/>
              <a:gd name="connsiteY18" fmla="*/ 2711417 h 2751857"/>
              <a:gd name="connsiteX19" fmla="*/ 2251881 w 3794078"/>
              <a:gd name="connsiteY19" fmla="*/ 2711417 h 2751857"/>
              <a:gd name="connsiteX20" fmla="*/ 2361063 w 3794078"/>
              <a:gd name="connsiteY20" fmla="*/ 2288337 h 2751857"/>
              <a:gd name="connsiteX21" fmla="*/ 2456597 w 3794078"/>
              <a:gd name="connsiteY21" fmla="*/ 1332993 h 2751857"/>
              <a:gd name="connsiteX22" fmla="*/ 2470245 w 3794078"/>
              <a:gd name="connsiteY22" fmla="*/ 1278402 h 2751857"/>
              <a:gd name="connsiteX23" fmla="*/ 2552132 w 3794078"/>
              <a:gd name="connsiteY23" fmla="*/ 1947143 h 2751857"/>
              <a:gd name="connsiteX24" fmla="*/ 2606723 w 3794078"/>
              <a:gd name="connsiteY24" fmla="*/ 2493053 h 2751857"/>
              <a:gd name="connsiteX25" fmla="*/ 2729552 w 3794078"/>
              <a:gd name="connsiteY25" fmla="*/ 2697769 h 2751857"/>
              <a:gd name="connsiteX26" fmla="*/ 3794078 w 3794078"/>
              <a:gd name="connsiteY26" fmla="*/ 2697769 h 2751857"/>
              <a:gd name="connsiteX0" fmla="*/ 0 w 3794078"/>
              <a:gd name="connsiteY0" fmla="*/ 937208 h 2740886"/>
              <a:gd name="connsiteX1" fmla="*/ 54591 w 3794078"/>
              <a:gd name="connsiteY1" fmla="*/ 241172 h 2740886"/>
              <a:gd name="connsiteX2" fmla="*/ 92052 w 3794078"/>
              <a:gd name="connsiteY2" fmla="*/ 915 h 2740886"/>
              <a:gd name="connsiteX3" fmla="*/ 136478 w 3794078"/>
              <a:gd name="connsiteY3" fmla="*/ 309411 h 2740886"/>
              <a:gd name="connsiteX4" fmla="*/ 204717 w 3794078"/>
              <a:gd name="connsiteY4" fmla="*/ 1687835 h 2740886"/>
              <a:gd name="connsiteX5" fmla="*/ 247224 w 3794078"/>
              <a:gd name="connsiteY5" fmla="*/ 2353198 h 2740886"/>
              <a:gd name="connsiteX6" fmla="*/ 338813 w 3794078"/>
              <a:gd name="connsiteY6" fmla="*/ 2480045 h 2740886"/>
              <a:gd name="connsiteX7" fmla="*/ 488298 w 3794078"/>
              <a:gd name="connsiteY7" fmla="*/ 2426094 h 2740886"/>
              <a:gd name="connsiteX8" fmla="*/ 595277 w 3794078"/>
              <a:gd name="connsiteY8" fmla="*/ 2511000 h 2740886"/>
              <a:gd name="connsiteX9" fmla="*/ 671299 w 3794078"/>
              <a:gd name="connsiteY9" fmla="*/ 2311971 h 2740886"/>
              <a:gd name="connsiteX10" fmla="*/ 789189 w 3794078"/>
              <a:gd name="connsiteY10" fmla="*/ 1874603 h 2740886"/>
              <a:gd name="connsiteX11" fmla="*/ 881880 w 3794078"/>
              <a:gd name="connsiteY11" fmla="*/ 2148198 h 2740886"/>
              <a:gd name="connsiteX12" fmla="*/ 954064 w 3794078"/>
              <a:gd name="connsiteY12" fmla="*/ 2539399 h 2740886"/>
              <a:gd name="connsiteX13" fmla="*/ 1073410 w 3794078"/>
              <a:gd name="connsiteY13" fmla="*/ 2441482 h 2740886"/>
              <a:gd name="connsiteX14" fmla="*/ 1173708 w 3794078"/>
              <a:gd name="connsiteY14" fmla="*/ 2479405 h 2740886"/>
              <a:gd name="connsiteX15" fmla="*/ 1305600 w 3794078"/>
              <a:gd name="connsiteY15" fmla="*/ 2398798 h 2740886"/>
              <a:gd name="connsiteX16" fmla="*/ 1528549 w 3794078"/>
              <a:gd name="connsiteY16" fmla="*/ 2602235 h 2740886"/>
              <a:gd name="connsiteX17" fmla="*/ 1676933 w 3794078"/>
              <a:gd name="connsiteY17" fmla="*/ 2505137 h 2740886"/>
              <a:gd name="connsiteX18" fmla="*/ 1933860 w 3794078"/>
              <a:gd name="connsiteY18" fmla="*/ 2682842 h 2740886"/>
              <a:gd name="connsiteX19" fmla="*/ 2251881 w 3794078"/>
              <a:gd name="connsiteY19" fmla="*/ 2711417 h 2740886"/>
              <a:gd name="connsiteX20" fmla="*/ 2361063 w 3794078"/>
              <a:gd name="connsiteY20" fmla="*/ 2288337 h 2740886"/>
              <a:gd name="connsiteX21" fmla="*/ 2456597 w 3794078"/>
              <a:gd name="connsiteY21" fmla="*/ 1332993 h 2740886"/>
              <a:gd name="connsiteX22" fmla="*/ 2470245 w 3794078"/>
              <a:gd name="connsiteY22" fmla="*/ 1278402 h 2740886"/>
              <a:gd name="connsiteX23" fmla="*/ 2552132 w 3794078"/>
              <a:gd name="connsiteY23" fmla="*/ 1947143 h 2740886"/>
              <a:gd name="connsiteX24" fmla="*/ 2606723 w 3794078"/>
              <a:gd name="connsiteY24" fmla="*/ 2493053 h 2740886"/>
              <a:gd name="connsiteX25" fmla="*/ 2729552 w 3794078"/>
              <a:gd name="connsiteY25" fmla="*/ 2697769 h 2740886"/>
              <a:gd name="connsiteX26" fmla="*/ 3794078 w 3794078"/>
              <a:gd name="connsiteY26" fmla="*/ 2697769 h 2740886"/>
              <a:gd name="connsiteX0" fmla="*/ 0 w 3794078"/>
              <a:gd name="connsiteY0" fmla="*/ 937208 h 2719808"/>
              <a:gd name="connsiteX1" fmla="*/ 54591 w 3794078"/>
              <a:gd name="connsiteY1" fmla="*/ 241172 h 2719808"/>
              <a:gd name="connsiteX2" fmla="*/ 92052 w 3794078"/>
              <a:gd name="connsiteY2" fmla="*/ 915 h 2719808"/>
              <a:gd name="connsiteX3" fmla="*/ 136478 w 3794078"/>
              <a:gd name="connsiteY3" fmla="*/ 309411 h 2719808"/>
              <a:gd name="connsiteX4" fmla="*/ 204717 w 3794078"/>
              <a:gd name="connsiteY4" fmla="*/ 1687835 h 2719808"/>
              <a:gd name="connsiteX5" fmla="*/ 247224 w 3794078"/>
              <a:gd name="connsiteY5" fmla="*/ 2353198 h 2719808"/>
              <a:gd name="connsiteX6" fmla="*/ 338813 w 3794078"/>
              <a:gd name="connsiteY6" fmla="*/ 2480045 h 2719808"/>
              <a:gd name="connsiteX7" fmla="*/ 488298 w 3794078"/>
              <a:gd name="connsiteY7" fmla="*/ 2426094 h 2719808"/>
              <a:gd name="connsiteX8" fmla="*/ 595277 w 3794078"/>
              <a:gd name="connsiteY8" fmla="*/ 2511000 h 2719808"/>
              <a:gd name="connsiteX9" fmla="*/ 671299 w 3794078"/>
              <a:gd name="connsiteY9" fmla="*/ 2311971 h 2719808"/>
              <a:gd name="connsiteX10" fmla="*/ 789189 w 3794078"/>
              <a:gd name="connsiteY10" fmla="*/ 1874603 h 2719808"/>
              <a:gd name="connsiteX11" fmla="*/ 881880 w 3794078"/>
              <a:gd name="connsiteY11" fmla="*/ 2148198 h 2719808"/>
              <a:gd name="connsiteX12" fmla="*/ 954064 w 3794078"/>
              <a:gd name="connsiteY12" fmla="*/ 2539399 h 2719808"/>
              <a:gd name="connsiteX13" fmla="*/ 1073410 w 3794078"/>
              <a:gd name="connsiteY13" fmla="*/ 2441482 h 2719808"/>
              <a:gd name="connsiteX14" fmla="*/ 1173708 w 3794078"/>
              <a:gd name="connsiteY14" fmla="*/ 2479405 h 2719808"/>
              <a:gd name="connsiteX15" fmla="*/ 1305600 w 3794078"/>
              <a:gd name="connsiteY15" fmla="*/ 2398798 h 2719808"/>
              <a:gd name="connsiteX16" fmla="*/ 1528549 w 3794078"/>
              <a:gd name="connsiteY16" fmla="*/ 2602235 h 2719808"/>
              <a:gd name="connsiteX17" fmla="*/ 1676933 w 3794078"/>
              <a:gd name="connsiteY17" fmla="*/ 2505137 h 2719808"/>
              <a:gd name="connsiteX18" fmla="*/ 1933860 w 3794078"/>
              <a:gd name="connsiteY18" fmla="*/ 2682842 h 2719808"/>
              <a:gd name="connsiteX19" fmla="*/ 2325700 w 3794078"/>
              <a:gd name="connsiteY19" fmla="*/ 2682842 h 2719808"/>
              <a:gd name="connsiteX20" fmla="*/ 2361063 w 3794078"/>
              <a:gd name="connsiteY20" fmla="*/ 2288337 h 2719808"/>
              <a:gd name="connsiteX21" fmla="*/ 2456597 w 3794078"/>
              <a:gd name="connsiteY21" fmla="*/ 1332993 h 2719808"/>
              <a:gd name="connsiteX22" fmla="*/ 2470245 w 3794078"/>
              <a:gd name="connsiteY22" fmla="*/ 1278402 h 2719808"/>
              <a:gd name="connsiteX23" fmla="*/ 2552132 w 3794078"/>
              <a:gd name="connsiteY23" fmla="*/ 1947143 h 2719808"/>
              <a:gd name="connsiteX24" fmla="*/ 2606723 w 3794078"/>
              <a:gd name="connsiteY24" fmla="*/ 2493053 h 2719808"/>
              <a:gd name="connsiteX25" fmla="*/ 2729552 w 3794078"/>
              <a:gd name="connsiteY25" fmla="*/ 2697769 h 2719808"/>
              <a:gd name="connsiteX26" fmla="*/ 3794078 w 3794078"/>
              <a:gd name="connsiteY26" fmla="*/ 2697769 h 2719808"/>
              <a:gd name="connsiteX0" fmla="*/ 0 w 3794078"/>
              <a:gd name="connsiteY0" fmla="*/ 937208 h 2721166"/>
              <a:gd name="connsiteX1" fmla="*/ 54591 w 3794078"/>
              <a:gd name="connsiteY1" fmla="*/ 241172 h 2721166"/>
              <a:gd name="connsiteX2" fmla="*/ 92052 w 3794078"/>
              <a:gd name="connsiteY2" fmla="*/ 915 h 2721166"/>
              <a:gd name="connsiteX3" fmla="*/ 136478 w 3794078"/>
              <a:gd name="connsiteY3" fmla="*/ 309411 h 2721166"/>
              <a:gd name="connsiteX4" fmla="*/ 204717 w 3794078"/>
              <a:gd name="connsiteY4" fmla="*/ 1687835 h 2721166"/>
              <a:gd name="connsiteX5" fmla="*/ 247224 w 3794078"/>
              <a:gd name="connsiteY5" fmla="*/ 2353198 h 2721166"/>
              <a:gd name="connsiteX6" fmla="*/ 338813 w 3794078"/>
              <a:gd name="connsiteY6" fmla="*/ 2480045 h 2721166"/>
              <a:gd name="connsiteX7" fmla="*/ 488298 w 3794078"/>
              <a:gd name="connsiteY7" fmla="*/ 2426094 h 2721166"/>
              <a:gd name="connsiteX8" fmla="*/ 595277 w 3794078"/>
              <a:gd name="connsiteY8" fmla="*/ 2511000 h 2721166"/>
              <a:gd name="connsiteX9" fmla="*/ 671299 w 3794078"/>
              <a:gd name="connsiteY9" fmla="*/ 2311971 h 2721166"/>
              <a:gd name="connsiteX10" fmla="*/ 789189 w 3794078"/>
              <a:gd name="connsiteY10" fmla="*/ 1874603 h 2721166"/>
              <a:gd name="connsiteX11" fmla="*/ 881880 w 3794078"/>
              <a:gd name="connsiteY11" fmla="*/ 2148198 h 2721166"/>
              <a:gd name="connsiteX12" fmla="*/ 954064 w 3794078"/>
              <a:gd name="connsiteY12" fmla="*/ 2539399 h 2721166"/>
              <a:gd name="connsiteX13" fmla="*/ 1073410 w 3794078"/>
              <a:gd name="connsiteY13" fmla="*/ 2441482 h 2721166"/>
              <a:gd name="connsiteX14" fmla="*/ 1173708 w 3794078"/>
              <a:gd name="connsiteY14" fmla="*/ 2479405 h 2721166"/>
              <a:gd name="connsiteX15" fmla="*/ 1305600 w 3794078"/>
              <a:gd name="connsiteY15" fmla="*/ 2398798 h 2721166"/>
              <a:gd name="connsiteX16" fmla="*/ 1528549 w 3794078"/>
              <a:gd name="connsiteY16" fmla="*/ 2602235 h 2721166"/>
              <a:gd name="connsiteX17" fmla="*/ 1676933 w 3794078"/>
              <a:gd name="connsiteY17" fmla="*/ 2505137 h 2721166"/>
              <a:gd name="connsiteX18" fmla="*/ 1933860 w 3794078"/>
              <a:gd name="connsiteY18" fmla="*/ 2682842 h 2721166"/>
              <a:gd name="connsiteX19" fmla="*/ 2325700 w 3794078"/>
              <a:gd name="connsiteY19" fmla="*/ 2682842 h 2721166"/>
              <a:gd name="connsiteX20" fmla="*/ 2399163 w 3794078"/>
              <a:gd name="connsiteY20" fmla="*/ 2269287 h 2721166"/>
              <a:gd name="connsiteX21" fmla="*/ 2456597 w 3794078"/>
              <a:gd name="connsiteY21" fmla="*/ 1332993 h 2721166"/>
              <a:gd name="connsiteX22" fmla="*/ 2470245 w 3794078"/>
              <a:gd name="connsiteY22" fmla="*/ 1278402 h 2721166"/>
              <a:gd name="connsiteX23" fmla="*/ 2552132 w 3794078"/>
              <a:gd name="connsiteY23" fmla="*/ 1947143 h 2721166"/>
              <a:gd name="connsiteX24" fmla="*/ 2606723 w 3794078"/>
              <a:gd name="connsiteY24" fmla="*/ 2493053 h 2721166"/>
              <a:gd name="connsiteX25" fmla="*/ 2729552 w 3794078"/>
              <a:gd name="connsiteY25" fmla="*/ 2697769 h 2721166"/>
              <a:gd name="connsiteX26" fmla="*/ 3794078 w 3794078"/>
              <a:gd name="connsiteY26" fmla="*/ 2697769 h 2721166"/>
              <a:gd name="connsiteX0" fmla="*/ 0 w 3794078"/>
              <a:gd name="connsiteY0" fmla="*/ 937208 h 2712933"/>
              <a:gd name="connsiteX1" fmla="*/ 54591 w 3794078"/>
              <a:gd name="connsiteY1" fmla="*/ 241172 h 2712933"/>
              <a:gd name="connsiteX2" fmla="*/ 92052 w 3794078"/>
              <a:gd name="connsiteY2" fmla="*/ 915 h 2712933"/>
              <a:gd name="connsiteX3" fmla="*/ 136478 w 3794078"/>
              <a:gd name="connsiteY3" fmla="*/ 309411 h 2712933"/>
              <a:gd name="connsiteX4" fmla="*/ 204717 w 3794078"/>
              <a:gd name="connsiteY4" fmla="*/ 1687835 h 2712933"/>
              <a:gd name="connsiteX5" fmla="*/ 247224 w 3794078"/>
              <a:gd name="connsiteY5" fmla="*/ 2353198 h 2712933"/>
              <a:gd name="connsiteX6" fmla="*/ 338813 w 3794078"/>
              <a:gd name="connsiteY6" fmla="*/ 2480045 h 2712933"/>
              <a:gd name="connsiteX7" fmla="*/ 488298 w 3794078"/>
              <a:gd name="connsiteY7" fmla="*/ 2426094 h 2712933"/>
              <a:gd name="connsiteX8" fmla="*/ 595277 w 3794078"/>
              <a:gd name="connsiteY8" fmla="*/ 2511000 h 2712933"/>
              <a:gd name="connsiteX9" fmla="*/ 671299 w 3794078"/>
              <a:gd name="connsiteY9" fmla="*/ 2311971 h 2712933"/>
              <a:gd name="connsiteX10" fmla="*/ 789189 w 3794078"/>
              <a:gd name="connsiteY10" fmla="*/ 1874603 h 2712933"/>
              <a:gd name="connsiteX11" fmla="*/ 881880 w 3794078"/>
              <a:gd name="connsiteY11" fmla="*/ 2148198 h 2712933"/>
              <a:gd name="connsiteX12" fmla="*/ 954064 w 3794078"/>
              <a:gd name="connsiteY12" fmla="*/ 2539399 h 2712933"/>
              <a:gd name="connsiteX13" fmla="*/ 1073410 w 3794078"/>
              <a:gd name="connsiteY13" fmla="*/ 2441482 h 2712933"/>
              <a:gd name="connsiteX14" fmla="*/ 1173708 w 3794078"/>
              <a:gd name="connsiteY14" fmla="*/ 2479405 h 2712933"/>
              <a:gd name="connsiteX15" fmla="*/ 1305600 w 3794078"/>
              <a:gd name="connsiteY15" fmla="*/ 2398798 h 2712933"/>
              <a:gd name="connsiteX16" fmla="*/ 1528549 w 3794078"/>
              <a:gd name="connsiteY16" fmla="*/ 2602235 h 2712933"/>
              <a:gd name="connsiteX17" fmla="*/ 1676933 w 3794078"/>
              <a:gd name="connsiteY17" fmla="*/ 2505137 h 2712933"/>
              <a:gd name="connsiteX18" fmla="*/ 1933860 w 3794078"/>
              <a:gd name="connsiteY18" fmla="*/ 2682842 h 2712933"/>
              <a:gd name="connsiteX19" fmla="*/ 2124786 w 3794078"/>
              <a:gd name="connsiteY19" fmla="*/ 2644600 h 2712933"/>
              <a:gd name="connsiteX20" fmla="*/ 2325700 w 3794078"/>
              <a:gd name="connsiteY20" fmla="*/ 2682842 h 2712933"/>
              <a:gd name="connsiteX21" fmla="*/ 2399163 w 3794078"/>
              <a:gd name="connsiteY21" fmla="*/ 2269287 h 2712933"/>
              <a:gd name="connsiteX22" fmla="*/ 2456597 w 3794078"/>
              <a:gd name="connsiteY22" fmla="*/ 1332993 h 2712933"/>
              <a:gd name="connsiteX23" fmla="*/ 2470245 w 3794078"/>
              <a:gd name="connsiteY23" fmla="*/ 1278402 h 2712933"/>
              <a:gd name="connsiteX24" fmla="*/ 2552132 w 3794078"/>
              <a:gd name="connsiteY24" fmla="*/ 1947143 h 2712933"/>
              <a:gd name="connsiteX25" fmla="*/ 2606723 w 3794078"/>
              <a:gd name="connsiteY25" fmla="*/ 2493053 h 2712933"/>
              <a:gd name="connsiteX26" fmla="*/ 2729552 w 3794078"/>
              <a:gd name="connsiteY26" fmla="*/ 2697769 h 2712933"/>
              <a:gd name="connsiteX27" fmla="*/ 3794078 w 3794078"/>
              <a:gd name="connsiteY27" fmla="*/ 2697769 h 2712933"/>
              <a:gd name="connsiteX0" fmla="*/ 0 w 3794078"/>
              <a:gd name="connsiteY0" fmla="*/ 937208 h 2712933"/>
              <a:gd name="connsiteX1" fmla="*/ 54591 w 3794078"/>
              <a:gd name="connsiteY1" fmla="*/ 241172 h 2712933"/>
              <a:gd name="connsiteX2" fmla="*/ 92052 w 3794078"/>
              <a:gd name="connsiteY2" fmla="*/ 915 h 2712933"/>
              <a:gd name="connsiteX3" fmla="*/ 136478 w 3794078"/>
              <a:gd name="connsiteY3" fmla="*/ 309411 h 2712933"/>
              <a:gd name="connsiteX4" fmla="*/ 204717 w 3794078"/>
              <a:gd name="connsiteY4" fmla="*/ 1687835 h 2712933"/>
              <a:gd name="connsiteX5" fmla="*/ 247224 w 3794078"/>
              <a:gd name="connsiteY5" fmla="*/ 2353198 h 2712933"/>
              <a:gd name="connsiteX6" fmla="*/ 338813 w 3794078"/>
              <a:gd name="connsiteY6" fmla="*/ 2480045 h 2712933"/>
              <a:gd name="connsiteX7" fmla="*/ 488298 w 3794078"/>
              <a:gd name="connsiteY7" fmla="*/ 2426094 h 2712933"/>
              <a:gd name="connsiteX8" fmla="*/ 595277 w 3794078"/>
              <a:gd name="connsiteY8" fmla="*/ 2511000 h 2712933"/>
              <a:gd name="connsiteX9" fmla="*/ 671299 w 3794078"/>
              <a:gd name="connsiteY9" fmla="*/ 2311971 h 2712933"/>
              <a:gd name="connsiteX10" fmla="*/ 789189 w 3794078"/>
              <a:gd name="connsiteY10" fmla="*/ 1874603 h 2712933"/>
              <a:gd name="connsiteX11" fmla="*/ 881880 w 3794078"/>
              <a:gd name="connsiteY11" fmla="*/ 2148198 h 2712933"/>
              <a:gd name="connsiteX12" fmla="*/ 954064 w 3794078"/>
              <a:gd name="connsiteY12" fmla="*/ 2539399 h 2712933"/>
              <a:gd name="connsiteX13" fmla="*/ 1073410 w 3794078"/>
              <a:gd name="connsiteY13" fmla="*/ 2441482 h 2712933"/>
              <a:gd name="connsiteX14" fmla="*/ 1173708 w 3794078"/>
              <a:gd name="connsiteY14" fmla="*/ 2479405 h 2712933"/>
              <a:gd name="connsiteX15" fmla="*/ 1305600 w 3794078"/>
              <a:gd name="connsiteY15" fmla="*/ 2398798 h 2712933"/>
              <a:gd name="connsiteX16" fmla="*/ 1528549 w 3794078"/>
              <a:gd name="connsiteY16" fmla="*/ 2602235 h 2712933"/>
              <a:gd name="connsiteX17" fmla="*/ 1676933 w 3794078"/>
              <a:gd name="connsiteY17" fmla="*/ 2505137 h 2712933"/>
              <a:gd name="connsiteX18" fmla="*/ 1933860 w 3794078"/>
              <a:gd name="connsiteY18" fmla="*/ 2682842 h 2712933"/>
              <a:gd name="connsiteX19" fmla="*/ 2124786 w 3794078"/>
              <a:gd name="connsiteY19" fmla="*/ 2644600 h 2712933"/>
              <a:gd name="connsiteX20" fmla="*/ 2325700 w 3794078"/>
              <a:gd name="connsiteY20" fmla="*/ 2682842 h 2712933"/>
              <a:gd name="connsiteX21" fmla="*/ 2399163 w 3794078"/>
              <a:gd name="connsiteY21" fmla="*/ 2269287 h 2712933"/>
              <a:gd name="connsiteX22" fmla="*/ 2456597 w 3794078"/>
              <a:gd name="connsiteY22" fmla="*/ 1332993 h 2712933"/>
              <a:gd name="connsiteX23" fmla="*/ 2527395 w 3794078"/>
              <a:gd name="connsiteY23" fmla="*/ 1461759 h 2712933"/>
              <a:gd name="connsiteX24" fmla="*/ 2552132 w 3794078"/>
              <a:gd name="connsiteY24" fmla="*/ 1947143 h 2712933"/>
              <a:gd name="connsiteX25" fmla="*/ 2606723 w 3794078"/>
              <a:gd name="connsiteY25" fmla="*/ 2493053 h 2712933"/>
              <a:gd name="connsiteX26" fmla="*/ 2729552 w 3794078"/>
              <a:gd name="connsiteY26" fmla="*/ 2697769 h 2712933"/>
              <a:gd name="connsiteX27" fmla="*/ 3794078 w 3794078"/>
              <a:gd name="connsiteY27" fmla="*/ 2697769 h 2712933"/>
              <a:gd name="connsiteX0" fmla="*/ 0 w 3794078"/>
              <a:gd name="connsiteY0" fmla="*/ 937208 h 2712933"/>
              <a:gd name="connsiteX1" fmla="*/ 54591 w 3794078"/>
              <a:gd name="connsiteY1" fmla="*/ 241172 h 2712933"/>
              <a:gd name="connsiteX2" fmla="*/ 92052 w 3794078"/>
              <a:gd name="connsiteY2" fmla="*/ 915 h 2712933"/>
              <a:gd name="connsiteX3" fmla="*/ 136478 w 3794078"/>
              <a:gd name="connsiteY3" fmla="*/ 309411 h 2712933"/>
              <a:gd name="connsiteX4" fmla="*/ 204717 w 3794078"/>
              <a:gd name="connsiteY4" fmla="*/ 1687835 h 2712933"/>
              <a:gd name="connsiteX5" fmla="*/ 247224 w 3794078"/>
              <a:gd name="connsiteY5" fmla="*/ 2353198 h 2712933"/>
              <a:gd name="connsiteX6" fmla="*/ 338813 w 3794078"/>
              <a:gd name="connsiteY6" fmla="*/ 2480045 h 2712933"/>
              <a:gd name="connsiteX7" fmla="*/ 488298 w 3794078"/>
              <a:gd name="connsiteY7" fmla="*/ 2426094 h 2712933"/>
              <a:gd name="connsiteX8" fmla="*/ 595277 w 3794078"/>
              <a:gd name="connsiteY8" fmla="*/ 2511000 h 2712933"/>
              <a:gd name="connsiteX9" fmla="*/ 671299 w 3794078"/>
              <a:gd name="connsiteY9" fmla="*/ 2311971 h 2712933"/>
              <a:gd name="connsiteX10" fmla="*/ 789189 w 3794078"/>
              <a:gd name="connsiteY10" fmla="*/ 1874603 h 2712933"/>
              <a:gd name="connsiteX11" fmla="*/ 881880 w 3794078"/>
              <a:gd name="connsiteY11" fmla="*/ 2148198 h 2712933"/>
              <a:gd name="connsiteX12" fmla="*/ 954064 w 3794078"/>
              <a:gd name="connsiteY12" fmla="*/ 2539399 h 2712933"/>
              <a:gd name="connsiteX13" fmla="*/ 1073410 w 3794078"/>
              <a:gd name="connsiteY13" fmla="*/ 2441482 h 2712933"/>
              <a:gd name="connsiteX14" fmla="*/ 1173708 w 3794078"/>
              <a:gd name="connsiteY14" fmla="*/ 2479405 h 2712933"/>
              <a:gd name="connsiteX15" fmla="*/ 1305600 w 3794078"/>
              <a:gd name="connsiteY15" fmla="*/ 2398798 h 2712933"/>
              <a:gd name="connsiteX16" fmla="*/ 1528549 w 3794078"/>
              <a:gd name="connsiteY16" fmla="*/ 2602235 h 2712933"/>
              <a:gd name="connsiteX17" fmla="*/ 1676933 w 3794078"/>
              <a:gd name="connsiteY17" fmla="*/ 2505137 h 2712933"/>
              <a:gd name="connsiteX18" fmla="*/ 1933860 w 3794078"/>
              <a:gd name="connsiteY18" fmla="*/ 2682842 h 2712933"/>
              <a:gd name="connsiteX19" fmla="*/ 2124786 w 3794078"/>
              <a:gd name="connsiteY19" fmla="*/ 2644600 h 2712933"/>
              <a:gd name="connsiteX20" fmla="*/ 2325700 w 3794078"/>
              <a:gd name="connsiteY20" fmla="*/ 2682842 h 2712933"/>
              <a:gd name="connsiteX21" fmla="*/ 2399163 w 3794078"/>
              <a:gd name="connsiteY21" fmla="*/ 2269287 h 2712933"/>
              <a:gd name="connsiteX22" fmla="*/ 2456597 w 3794078"/>
              <a:gd name="connsiteY22" fmla="*/ 1332993 h 2712933"/>
              <a:gd name="connsiteX23" fmla="*/ 2527395 w 3794078"/>
              <a:gd name="connsiteY23" fmla="*/ 1461759 h 2712933"/>
              <a:gd name="connsiteX24" fmla="*/ 2559276 w 3794078"/>
              <a:gd name="connsiteY24" fmla="*/ 1954287 h 2712933"/>
              <a:gd name="connsiteX25" fmla="*/ 2606723 w 3794078"/>
              <a:gd name="connsiteY25" fmla="*/ 2493053 h 2712933"/>
              <a:gd name="connsiteX26" fmla="*/ 2729552 w 3794078"/>
              <a:gd name="connsiteY26" fmla="*/ 2697769 h 2712933"/>
              <a:gd name="connsiteX27" fmla="*/ 3794078 w 3794078"/>
              <a:gd name="connsiteY27" fmla="*/ 2697769 h 2712933"/>
              <a:gd name="connsiteX0" fmla="*/ 0 w 3794078"/>
              <a:gd name="connsiteY0" fmla="*/ 937208 h 2724234"/>
              <a:gd name="connsiteX1" fmla="*/ 54591 w 3794078"/>
              <a:gd name="connsiteY1" fmla="*/ 241172 h 2724234"/>
              <a:gd name="connsiteX2" fmla="*/ 92052 w 3794078"/>
              <a:gd name="connsiteY2" fmla="*/ 915 h 2724234"/>
              <a:gd name="connsiteX3" fmla="*/ 136478 w 3794078"/>
              <a:gd name="connsiteY3" fmla="*/ 309411 h 2724234"/>
              <a:gd name="connsiteX4" fmla="*/ 204717 w 3794078"/>
              <a:gd name="connsiteY4" fmla="*/ 1687835 h 2724234"/>
              <a:gd name="connsiteX5" fmla="*/ 247224 w 3794078"/>
              <a:gd name="connsiteY5" fmla="*/ 2353198 h 2724234"/>
              <a:gd name="connsiteX6" fmla="*/ 338813 w 3794078"/>
              <a:gd name="connsiteY6" fmla="*/ 2480045 h 2724234"/>
              <a:gd name="connsiteX7" fmla="*/ 488298 w 3794078"/>
              <a:gd name="connsiteY7" fmla="*/ 2426094 h 2724234"/>
              <a:gd name="connsiteX8" fmla="*/ 595277 w 3794078"/>
              <a:gd name="connsiteY8" fmla="*/ 2511000 h 2724234"/>
              <a:gd name="connsiteX9" fmla="*/ 671299 w 3794078"/>
              <a:gd name="connsiteY9" fmla="*/ 2311971 h 2724234"/>
              <a:gd name="connsiteX10" fmla="*/ 789189 w 3794078"/>
              <a:gd name="connsiteY10" fmla="*/ 1874603 h 2724234"/>
              <a:gd name="connsiteX11" fmla="*/ 881880 w 3794078"/>
              <a:gd name="connsiteY11" fmla="*/ 2148198 h 2724234"/>
              <a:gd name="connsiteX12" fmla="*/ 954064 w 3794078"/>
              <a:gd name="connsiteY12" fmla="*/ 2539399 h 2724234"/>
              <a:gd name="connsiteX13" fmla="*/ 1073410 w 3794078"/>
              <a:gd name="connsiteY13" fmla="*/ 2441482 h 2724234"/>
              <a:gd name="connsiteX14" fmla="*/ 1173708 w 3794078"/>
              <a:gd name="connsiteY14" fmla="*/ 2479405 h 2724234"/>
              <a:gd name="connsiteX15" fmla="*/ 1305600 w 3794078"/>
              <a:gd name="connsiteY15" fmla="*/ 2398798 h 2724234"/>
              <a:gd name="connsiteX16" fmla="*/ 1528549 w 3794078"/>
              <a:gd name="connsiteY16" fmla="*/ 2602235 h 2724234"/>
              <a:gd name="connsiteX17" fmla="*/ 1676933 w 3794078"/>
              <a:gd name="connsiteY17" fmla="*/ 2505137 h 2724234"/>
              <a:gd name="connsiteX18" fmla="*/ 1933860 w 3794078"/>
              <a:gd name="connsiteY18" fmla="*/ 2682842 h 2724234"/>
              <a:gd name="connsiteX19" fmla="*/ 2124786 w 3794078"/>
              <a:gd name="connsiteY19" fmla="*/ 2644600 h 2724234"/>
              <a:gd name="connsiteX20" fmla="*/ 2325700 w 3794078"/>
              <a:gd name="connsiteY20" fmla="*/ 2682842 h 2724234"/>
              <a:gd name="connsiteX21" fmla="*/ 2399163 w 3794078"/>
              <a:gd name="connsiteY21" fmla="*/ 2269287 h 2724234"/>
              <a:gd name="connsiteX22" fmla="*/ 2456597 w 3794078"/>
              <a:gd name="connsiteY22" fmla="*/ 1332993 h 2724234"/>
              <a:gd name="connsiteX23" fmla="*/ 2527395 w 3794078"/>
              <a:gd name="connsiteY23" fmla="*/ 1461759 h 2724234"/>
              <a:gd name="connsiteX24" fmla="*/ 2559276 w 3794078"/>
              <a:gd name="connsiteY24" fmla="*/ 1954287 h 2724234"/>
              <a:gd name="connsiteX25" fmla="*/ 2606723 w 3794078"/>
              <a:gd name="connsiteY25" fmla="*/ 2493053 h 2724234"/>
              <a:gd name="connsiteX26" fmla="*/ 2808134 w 3794078"/>
              <a:gd name="connsiteY26" fmla="*/ 2712056 h 2724234"/>
              <a:gd name="connsiteX27" fmla="*/ 3794078 w 3794078"/>
              <a:gd name="connsiteY27" fmla="*/ 2697769 h 2724234"/>
              <a:gd name="connsiteX0" fmla="*/ 0 w 3794078"/>
              <a:gd name="connsiteY0" fmla="*/ 937208 h 2724234"/>
              <a:gd name="connsiteX1" fmla="*/ 54591 w 3794078"/>
              <a:gd name="connsiteY1" fmla="*/ 241172 h 2724234"/>
              <a:gd name="connsiteX2" fmla="*/ 92052 w 3794078"/>
              <a:gd name="connsiteY2" fmla="*/ 915 h 2724234"/>
              <a:gd name="connsiteX3" fmla="*/ 136478 w 3794078"/>
              <a:gd name="connsiteY3" fmla="*/ 309411 h 2724234"/>
              <a:gd name="connsiteX4" fmla="*/ 204717 w 3794078"/>
              <a:gd name="connsiteY4" fmla="*/ 1687835 h 2724234"/>
              <a:gd name="connsiteX5" fmla="*/ 247224 w 3794078"/>
              <a:gd name="connsiteY5" fmla="*/ 2353198 h 2724234"/>
              <a:gd name="connsiteX6" fmla="*/ 338813 w 3794078"/>
              <a:gd name="connsiteY6" fmla="*/ 2480045 h 2724234"/>
              <a:gd name="connsiteX7" fmla="*/ 488298 w 3794078"/>
              <a:gd name="connsiteY7" fmla="*/ 2426094 h 2724234"/>
              <a:gd name="connsiteX8" fmla="*/ 595277 w 3794078"/>
              <a:gd name="connsiteY8" fmla="*/ 2511000 h 2724234"/>
              <a:gd name="connsiteX9" fmla="*/ 671299 w 3794078"/>
              <a:gd name="connsiteY9" fmla="*/ 2311971 h 2724234"/>
              <a:gd name="connsiteX10" fmla="*/ 789189 w 3794078"/>
              <a:gd name="connsiteY10" fmla="*/ 1874603 h 2724234"/>
              <a:gd name="connsiteX11" fmla="*/ 881880 w 3794078"/>
              <a:gd name="connsiteY11" fmla="*/ 2148198 h 2724234"/>
              <a:gd name="connsiteX12" fmla="*/ 954064 w 3794078"/>
              <a:gd name="connsiteY12" fmla="*/ 2539399 h 2724234"/>
              <a:gd name="connsiteX13" fmla="*/ 1073410 w 3794078"/>
              <a:gd name="connsiteY13" fmla="*/ 2441482 h 2724234"/>
              <a:gd name="connsiteX14" fmla="*/ 1173708 w 3794078"/>
              <a:gd name="connsiteY14" fmla="*/ 2479405 h 2724234"/>
              <a:gd name="connsiteX15" fmla="*/ 1305600 w 3794078"/>
              <a:gd name="connsiteY15" fmla="*/ 2398798 h 2724234"/>
              <a:gd name="connsiteX16" fmla="*/ 1528549 w 3794078"/>
              <a:gd name="connsiteY16" fmla="*/ 2602235 h 2724234"/>
              <a:gd name="connsiteX17" fmla="*/ 1676933 w 3794078"/>
              <a:gd name="connsiteY17" fmla="*/ 2505137 h 2724234"/>
              <a:gd name="connsiteX18" fmla="*/ 1933860 w 3794078"/>
              <a:gd name="connsiteY18" fmla="*/ 2682842 h 2724234"/>
              <a:gd name="connsiteX19" fmla="*/ 2124786 w 3794078"/>
              <a:gd name="connsiteY19" fmla="*/ 2644600 h 2724234"/>
              <a:gd name="connsiteX20" fmla="*/ 2325700 w 3794078"/>
              <a:gd name="connsiteY20" fmla="*/ 2682842 h 2724234"/>
              <a:gd name="connsiteX21" fmla="*/ 2399163 w 3794078"/>
              <a:gd name="connsiteY21" fmla="*/ 2269287 h 2724234"/>
              <a:gd name="connsiteX22" fmla="*/ 2456597 w 3794078"/>
              <a:gd name="connsiteY22" fmla="*/ 1332993 h 2724234"/>
              <a:gd name="connsiteX23" fmla="*/ 2527395 w 3794078"/>
              <a:gd name="connsiteY23" fmla="*/ 1461759 h 2724234"/>
              <a:gd name="connsiteX24" fmla="*/ 2559276 w 3794078"/>
              <a:gd name="connsiteY24" fmla="*/ 1954287 h 2724234"/>
              <a:gd name="connsiteX25" fmla="*/ 2606723 w 3794078"/>
              <a:gd name="connsiteY25" fmla="*/ 2493053 h 2724234"/>
              <a:gd name="connsiteX26" fmla="*/ 2808134 w 3794078"/>
              <a:gd name="connsiteY26" fmla="*/ 2712056 h 2724234"/>
              <a:gd name="connsiteX27" fmla="*/ 3794078 w 3794078"/>
              <a:gd name="connsiteY27" fmla="*/ 2697769 h 2724234"/>
              <a:gd name="connsiteX0" fmla="*/ 0 w 3794078"/>
              <a:gd name="connsiteY0" fmla="*/ 937208 h 2726437"/>
              <a:gd name="connsiteX1" fmla="*/ 54591 w 3794078"/>
              <a:gd name="connsiteY1" fmla="*/ 241172 h 2726437"/>
              <a:gd name="connsiteX2" fmla="*/ 92052 w 3794078"/>
              <a:gd name="connsiteY2" fmla="*/ 915 h 2726437"/>
              <a:gd name="connsiteX3" fmla="*/ 136478 w 3794078"/>
              <a:gd name="connsiteY3" fmla="*/ 309411 h 2726437"/>
              <a:gd name="connsiteX4" fmla="*/ 204717 w 3794078"/>
              <a:gd name="connsiteY4" fmla="*/ 1687835 h 2726437"/>
              <a:gd name="connsiteX5" fmla="*/ 247224 w 3794078"/>
              <a:gd name="connsiteY5" fmla="*/ 2353198 h 2726437"/>
              <a:gd name="connsiteX6" fmla="*/ 338813 w 3794078"/>
              <a:gd name="connsiteY6" fmla="*/ 2480045 h 2726437"/>
              <a:gd name="connsiteX7" fmla="*/ 488298 w 3794078"/>
              <a:gd name="connsiteY7" fmla="*/ 2426094 h 2726437"/>
              <a:gd name="connsiteX8" fmla="*/ 595277 w 3794078"/>
              <a:gd name="connsiteY8" fmla="*/ 2511000 h 2726437"/>
              <a:gd name="connsiteX9" fmla="*/ 671299 w 3794078"/>
              <a:gd name="connsiteY9" fmla="*/ 2311971 h 2726437"/>
              <a:gd name="connsiteX10" fmla="*/ 789189 w 3794078"/>
              <a:gd name="connsiteY10" fmla="*/ 1874603 h 2726437"/>
              <a:gd name="connsiteX11" fmla="*/ 881880 w 3794078"/>
              <a:gd name="connsiteY11" fmla="*/ 2148198 h 2726437"/>
              <a:gd name="connsiteX12" fmla="*/ 954064 w 3794078"/>
              <a:gd name="connsiteY12" fmla="*/ 2539399 h 2726437"/>
              <a:gd name="connsiteX13" fmla="*/ 1073410 w 3794078"/>
              <a:gd name="connsiteY13" fmla="*/ 2441482 h 2726437"/>
              <a:gd name="connsiteX14" fmla="*/ 1173708 w 3794078"/>
              <a:gd name="connsiteY14" fmla="*/ 2479405 h 2726437"/>
              <a:gd name="connsiteX15" fmla="*/ 1305600 w 3794078"/>
              <a:gd name="connsiteY15" fmla="*/ 2398798 h 2726437"/>
              <a:gd name="connsiteX16" fmla="*/ 1528549 w 3794078"/>
              <a:gd name="connsiteY16" fmla="*/ 2602235 h 2726437"/>
              <a:gd name="connsiteX17" fmla="*/ 1676933 w 3794078"/>
              <a:gd name="connsiteY17" fmla="*/ 2505137 h 2726437"/>
              <a:gd name="connsiteX18" fmla="*/ 1933860 w 3794078"/>
              <a:gd name="connsiteY18" fmla="*/ 2682842 h 2726437"/>
              <a:gd name="connsiteX19" fmla="*/ 2124786 w 3794078"/>
              <a:gd name="connsiteY19" fmla="*/ 2644600 h 2726437"/>
              <a:gd name="connsiteX20" fmla="*/ 2325700 w 3794078"/>
              <a:gd name="connsiteY20" fmla="*/ 2682842 h 2726437"/>
              <a:gd name="connsiteX21" fmla="*/ 2399163 w 3794078"/>
              <a:gd name="connsiteY21" fmla="*/ 2269287 h 2726437"/>
              <a:gd name="connsiteX22" fmla="*/ 2456597 w 3794078"/>
              <a:gd name="connsiteY22" fmla="*/ 1332993 h 2726437"/>
              <a:gd name="connsiteX23" fmla="*/ 2527395 w 3794078"/>
              <a:gd name="connsiteY23" fmla="*/ 1461759 h 2726437"/>
              <a:gd name="connsiteX24" fmla="*/ 2559276 w 3794078"/>
              <a:gd name="connsiteY24" fmla="*/ 1954287 h 2726437"/>
              <a:gd name="connsiteX25" fmla="*/ 2606723 w 3794078"/>
              <a:gd name="connsiteY25" fmla="*/ 2493053 h 2726437"/>
              <a:gd name="connsiteX26" fmla="*/ 2658186 w 3794078"/>
              <a:gd name="connsiteY26" fmla="*/ 2708894 h 2726437"/>
              <a:gd name="connsiteX27" fmla="*/ 2808134 w 3794078"/>
              <a:gd name="connsiteY27" fmla="*/ 2712056 h 2726437"/>
              <a:gd name="connsiteX28" fmla="*/ 3794078 w 3794078"/>
              <a:gd name="connsiteY28" fmla="*/ 2697769 h 2726437"/>
              <a:gd name="connsiteX0" fmla="*/ 0 w 3794078"/>
              <a:gd name="connsiteY0" fmla="*/ 937208 h 2715495"/>
              <a:gd name="connsiteX1" fmla="*/ 54591 w 3794078"/>
              <a:gd name="connsiteY1" fmla="*/ 241172 h 2715495"/>
              <a:gd name="connsiteX2" fmla="*/ 92052 w 3794078"/>
              <a:gd name="connsiteY2" fmla="*/ 915 h 2715495"/>
              <a:gd name="connsiteX3" fmla="*/ 136478 w 3794078"/>
              <a:gd name="connsiteY3" fmla="*/ 309411 h 2715495"/>
              <a:gd name="connsiteX4" fmla="*/ 204717 w 3794078"/>
              <a:gd name="connsiteY4" fmla="*/ 1687835 h 2715495"/>
              <a:gd name="connsiteX5" fmla="*/ 247224 w 3794078"/>
              <a:gd name="connsiteY5" fmla="*/ 2353198 h 2715495"/>
              <a:gd name="connsiteX6" fmla="*/ 338813 w 3794078"/>
              <a:gd name="connsiteY6" fmla="*/ 2480045 h 2715495"/>
              <a:gd name="connsiteX7" fmla="*/ 488298 w 3794078"/>
              <a:gd name="connsiteY7" fmla="*/ 2426094 h 2715495"/>
              <a:gd name="connsiteX8" fmla="*/ 595277 w 3794078"/>
              <a:gd name="connsiteY8" fmla="*/ 2511000 h 2715495"/>
              <a:gd name="connsiteX9" fmla="*/ 671299 w 3794078"/>
              <a:gd name="connsiteY9" fmla="*/ 2311971 h 2715495"/>
              <a:gd name="connsiteX10" fmla="*/ 789189 w 3794078"/>
              <a:gd name="connsiteY10" fmla="*/ 1874603 h 2715495"/>
              <a:gd name="connsiteX11" fmla="*/ 881880 w 3794078"/>
              <a:gd name="connsiteY11" fmla="*/ 2148198 h 2715495"/>
              <a:gd name="connsiteX12" fmla="*/ 954064 w 3794078"/>
              <a:gd name="connsiteY12" fmla="*/ 2539399 h 2715495"/>
              <a:gd name="connsiteX13" fmla="*/ 1073410 w 3794078"/>
              <a:gd name="connsiteY13" fmla="*/ 2441482 h 2715495"/>
              <a:gd name="connsiteX14" fmla="*/ 1173708 w 3794078"/>
              <a:gd name="connsiteY14" fmla="*/ 2479405 h 2715495"/>
              <a:gd name="connsiteX15" fmla="*/ 1305600 w 3794078"/>
              <a:gd name="connsiteY15" fmla="*/ 2398798 h 2715495"/>
              <a:gd name="connsiteX16" fmla="*/ 1528549 w 3794078"/>
              <a:gd name="connsiteY16" fmla="*/ 2602235 h 2715495"/>
              <a:gd name="connsiteX17" fmla="*/ 1676933 w 3794078"/>
              <a:gd name="connsiteY17" fmla="*/ 2505137 h 2715495"/>
              <a:gd name="connsiteX18" fmla="*/ 1933860 w 3794078"/>
              <a:gd name="connsiteY18" fmla="*/ 2682842 h 2715495"/>
              <a:gd name="connsiteX19" fmla="*/ 2124786 w 3794078"/>
              <a:gd name="connsiteY19" fmla="*/ 2644600 h 2715495"/>
              <a:gd name="connsiteX20" fmla="*/ 2325700 w 3794078"/>
              <a:gd name="connsiteY20" fmla="*/ 2682842 h 2715495"/>
              <a:gd name="connsiteX21" fmla="*/ 2399163 w 3794078"/>
              <a:gd name="connsiteY21" fmla="*/ 2269287 h 2715495"/>
              <a:gd name="connsiteX22" fmla="*/ 2456597 w 3794078"/>
              <a:gd name="connsiteY22" fmla="*/ 1332993 h 2715495"/>
              <a:gd name="connsiteX23" fmla="*/ 2527395 w 3794078"/>
              <a:gd name="connsiteY23" fmla="*/ 1461759 h 2715495"/>
              <a:gd name="connsiteX24" fmla="*/ 2559276 w 3794078"/>
              <a:gd name="connsiteY24" fmla="*/ 1954287 h 2715495"/>
              <a:gd name="connsiteX25" fmla="*/ 2606723 w 3794078"/>
              <a:gd name="connsiteY25" fmla="*/ 2493053 h 2715495"/>
              <a:gd name="connsiteX26" fmla="*/ 2667711 w 3794078"/>
              <a:gd name="connsiteY26" fmla="*/ 2692226 h 2715495"/>
              <a:gd name="connsiteX27" fmla="*/ 2808134 w 3794078"/>
              <a:gd name="connsiteY27" fmla="*/ 2712056 h 2715495"/>
              <a:gd name="connsiteX28" fmla="*/ 3794078 w 3794078"/>
              <a:gd name="connsiteY28" fmla="*/ 2697769 h 2715495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88298 w 3794078"/>
              <a:gd name="connsiteY7" fmla="*/ 2426094 h 2712252"/>
              <a:gd name="connsiteX8" fmla="*/ 595277 w 3794078"/>
              <a:gd name="connsiteY8" fmla="*/ 2511000 h 2712252"/>
              <a:gd name="connsiteX9" fmla="*/ 671299 w 3794078"/>
              <a:gd name="connsiteY9" fmla="*/ 2311971 h 2712252"/>
              <a:gd name="connsiteX10" fmla="*/ 789189 w 3794078"/>
              <a:gd name="connsiteY10" fmla="*/ 1874603 h 2712252"/>
              <a:gd name="connsiteX11" fmla="*/ 881880 w 3794078"/>
              <a:gd name="connsiteY11" fmla="*/ 2148198 h 2712252"/>
              <a:gd name="connsiteX12" fmla="*/ 954064 w 3794078"/>
              <a:gd name="connsiteY12" fmla="*/ 2539399 h 2712252"/>
              <a:gd name="connsiteX13" fmla="*/ 1073410 w 3794078"/>
              <a:gd name="connsiteY13" fmla="*/ 2441482 h 2712252"/>
              <a:gd name="connsiteX14" fmla="*/ 1173708 w 3794078"/>
              <a:gd name="connsiteY14" fmla="*/ 2479405 h 2712252"/>
              <a:gd name="connsiteX15" fmla="*/ 1305600 w 3794078"/>
              <a:gd name="connsiteY15" fmla="*/ 2398798 h 2712252"/>
              <a:gd name="connsiteX16" fmla="*/ 1528549 w 3794078"/>
              <a:gd name="connsiteY16" fmla="*/ 2602235 h 2712252"/>
              <a:gd name="connsiteX17" fmla="*/ 1676933 w 3794078"/>
              <a:gd name="connsiteY17" fmla="*/ 2505137 h 2712252"/>
              <a:gd name="connsiteX18" fmla="*/ 1933860 w 3794078"/>
              <a:gd name="connsiteY18" fmla="*/ 2682842 h 2712252"/>
              <a:gd name="connsiteX19" fmla="*/ 2124786 w 3794078"/>
              <a:gd name="connsiteY19" fmla="*/ 2644600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56597 w 3794078"/>
              <a:gd name="connsiteY22" fmla="*/ 1332993 h 2712252"/>
              <a:gd name="connsiteX23" fmla="*/ 2527395 w 3794078"/>
              <a:gd name="connsiteY23" fmla="*/ 1461759 h 2712252"/>
              <a:gd name="connsiteX24" fmla="*/ 2559276 w 3794078"/>
              <a:gd name="connsiteY24" fmla="*/ 1954287 h 2712252"/>
              <a:gd name="connsiteX25" fmla="*/ 2606723 w 3794078"/>
              <a:gd name="connsiteY25" fmla="*/ 2493053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68577 w 3794078"/>
              <a:gd name="connsiteY7" fmla="*/ 2626777 h 2712252"/>
              <a:gd name="connsiteX8" fmla="*/ 595277 w 3794078"/>
              <a:gd name="connsiteY8" fmla="*/ 2511000 h 2712252"/>
              <a:gd name="connsiteX9" fmla="*/ 671299 w 3794078"/>
              <a:gd name="connsiteY9" fmla="*/ 2311971 h 2712252"/>
              <a:gd name="connsiteX10" fmla="*/ 789189 w 3794078"/>
              <a:gd name="connsiteY10" fmla="*/ 1874603 h 2712252"/>
              <a:gd name="connsiteX11" fmla="*/ 881880 w 3794078"/>
              <a:gd name="connsiteY11" fmla="*/ 2148198 h 2712252"/>
              <a:gd name="connsiteX12" fmla="*/ 954064 w 3794078"/>
              <a:gd name="connsiteY12" fmla="*/ 2539399 h 2712252"/>
              <a:gd name="connsiteX13" fmla="*/ 1073410 w 3794078"/>
              <a:gd name="connsiteY13" fmla="*/ 2441482 h 2712252"/>
              <a:gd name="connsiteX14" fmla="*/ 1173708 w 3794078"/>
              <a:gd name="connsiteY14" fmla="*/ 2479405 h 2712252"/>
              <a:gd name="connsiteX15" fmla="*/ 1305600 w 3794078"/>
              <a:gd name="connsiteY15" fmla="*/ 2398798 h 2712252"/>
              <a:gd name="connsiteX16" fmla="*/ 1528549 w 3794078"/>
              <a:gd name="connsiteY16" fmla="*/ 2602235 h 2712252"/>
              <a:gd name="connsiteX17" fmla="*/ 1676933 w 3794078"/>
              <a:gd name="connsiteY17" fmla="*/ 2505137 h 2712252"/>
              <a:gd name="connsiteX18" fmla="*/ 1933860 w 3794078"/>
              <a:gd name="connsiteY18" fmla="*/ 2682842 h 2712252"/>
              <a:gd name="connsiteX19" fmla="*/ 2124786 w 3794078"/>
              <a:gd name="connsiteY19" fmla="*/ 2644600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56597 w 3794078"/>
              <a:gd name="connsiteY22" fmla="*/ 1332993 h 2712252"/>
              <a:gd name="connsiteX23" fmla="*/ 2527395 w 3794078"/>
              <a:gd name="connsiteY23" fmla="*/ 1461759 h 2712252"/>
              <a:gd name="connsiteX24" fmla="*/ 2559276 w 3794078"/>
              <a:gd name="connsiteY24" fmla="*/ 1954287 h 2712252"/>
              <a:gd name="connsiteX25" fmla="*/ 2606723 w 3794078"/>
              <a:gd name="connsiteY25" fmla="*/ 2493053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68577 w 3794078"/>
              <a:gd name="connsiteY7" fmla="*/ 2626777 h 2712252"/>
              <a:gd name="connsiteX8" fmla="*/ 595277 w 3794078"/>
              <a:gd name="connsiteY8" fmla="*/ 2511000 h 2712252"/>
              <a:gd name="connsiteX9" fmla="*/ 671299 w 3794078"/>
              <a:gd name="connsiteY9" fmla="*/ 2311971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54064 w 3794078"/>
              <a:gd name="connsiteY12" fmla="*/ 2539399 h 2712252"/>
              <a:gd name="connsiteX13" fmla="*/ 1073410 w 3794078"/>
              <a:gd name="connsiteY13" fmla="*/ 2441482 h 2712252"/>
              <a:gd name="connsiteX14" fmla="*/ 1173708 w 3794078"/>
              <a:gd name="connsiteY14" fmla="*/ 2479405 h 2712252"/>
              <a:gd name="connsiteX15" fmla="*/ 1305600 w 3794078"/>
              <a:gd name="connsiteY15" fmla="*/ 2398798 h 2712252"/>
              <a:gd name="connsiteX16" fmla="*/ 1528549 w 3794078"/>
              <a:gd name="connsiteY16" fmla="*/ 2602235 h 2712252"/>
              <a:gd name="connsiteX17" fmla="*/ 1676933 w 3794078"/>
              <a:gd name="connsiteY17" fmla="*/ 2505137 h 2712252"/>
              <a:gd name="connsiteX18" fmla="*/ 1933860 w 3794078"/>
              <a:gd name="connsiteY18" fmla="*/ 2682842 h 2712252"/>
              <a:gd name="connsiteX19" fmla="*/ 2124786 w 3794078"/>
              <a:gd name="connsiteY19" fmla="*/ 2644600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56597 w 3794078"/>
              <a:gd name="connsiteY22" fmla="*/ 1332993 h 2712252"/>
              <a:gd name="connsiteX23" fmla="*/ 2527395 w 3794078"/>
              <a:gd name="connsiteY23" fmla="*/ 1461759 h 2712252"/>
              <a:gd name="connsiteX24" fmla="*/ 2559276 w 3794078"/>
              <a:gd name="connsiteY24" fmla="*/ 1954287 h 2712252"/>
              <a:gd name="connsiteX25" fmla="*/ 2606723 w 3794078"/>
              <a:gd name="connsiteY25" fmla="*/ 2493053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68577 w 3794078"/>
              <a:gd name="connsiteY7" fmla="*/ 2626777 h 2712252"/>
              <a:gd name="connsiteX8" fmla="*/ 595277 w 3794078"/>
              <a:gd name="connsiteY8" fmla="*/ 2511000 h 2712252"/>
              <a:gd name="connsiteX9" fmla="*/ 671299 w 3794078"/>
              <a:gd name="connsiteY9" fmla="*/ 2311971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47369 w 3794078"/>
              <a:gd name="connsiteY12" fmla="*/ 2400407 h 2712252"/>
              <a:gd name="connsiteX13" fmla="*/ 1073410 w 3794078"/>
              <a:gd name="connsiteY13" fmla="*/ 2441482 h 2712252"/>
              <a:gd name="connsiteX14" fmla="*/ 1173708 w 3794078"/>
              <a:gd name="connsiteY14" fmla="*/ 2479405 h 2712252"/>
              <a:gd name="connsiteX15" fmla="*/ 1305600 w 3794078"/>
              <a:gd name="connsiteY15" fmla="*/ 2398798 h 2712252"/>
              <a:gd name="connsiteX16" fmla="*/ 1528549 w 3794078"/>
              <a:gd name="connsiteY16" fmla="*/ 2602235 h 2712252"/>
              <a:gd name="connsiteX17" fmla="*/ 1676933 w 3794078"/>
              <a:gd name="connsiteY17" fmla="*/ 2505137 h 2712252"/>
              <a:gd name="connsiteX18" fmla="*/ 1933860 w 3794078"/>
              <a:gd name="connsiteY18" fmla="*/ 2682842 h 2712252"/>
              <a:gd name="connsiteX19" fmla="*/ 2124786 w 3794078"/>
              <a:gd name="connsiteY19" fmla="*/ 2644600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56597 w 3794078"/>
              <a:gd name="connsiteY22" fmla="*/ 1332993 h 2712252"/>
              <a:gd name="connsiteX23" fmla="*/ 2527395 w 3794078"/>
              <a:gd name="connsiteY23" fmla="*/ 1461759 h 2712252"/>
              <a:gd name="connsiteX24" fmla="*/ 2559276 w 3794078"/>
              <a:gd name="connsiteY24" fmla="*/ 1954287 h 2712252"/>
              <a:gd name="connsiteX25" fmla="*/ 2606723 w 3794078"/>
              <a:gd name="connsiteY25" fmla="*/ 2493053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68577 w 3794078"/>
              <a:gd name="connsiteY7" fmla="*/ 2626777 h 2712252"/>
              <a:gd name="connsiteX8" fmla="*/ 595277 w 3794078"/>
              <a:gd name="connsiteY8" fmla="*/ 2511000 h 2712252"/>
              <a:gd name="connsiteX9" fmla="*/ 671299 w 3794078"/>
              <a:gd name="connsiteY9" fmla="*/ 2311971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47369 w 3794078"/>
              <a:gd name="connsiteY12" fmla="*/ 2400407 h 2712252"/>
              <a:gd name="connsiteX13" fmla="*/ 1003777 w 3794078"/>
              <a:gd name="connsiteY13" fmla="*/ 2400601 h 2712252"/>
              <a:gd name="connsiteX14" fmla="*/ 1173708 w 3794078"/>
              <a:gd name="connsiteY14" fmla="*/ 2479405 h 2712252"/>
              <a:gd name="connsiteX15" fmla="*/ 1305600 w 3794078"/>
              <a:gd name="connsiteY15" fmla="*/ 2398798 h 2712252"/>
              <a:gd name="connsiteX16" fmla="*/ 1528549 w 3794078"/>
              <a:gd name="connsiteY16" fmla="*/ 2602235 h 2712252"/>
              <a:gd name="connsiteX17" fmla="*/ 1676933 w 3794078"/>
              <a:gd name="connsiteY17" fmla="*/ 2505137 h 2712252"/>
              <a:gd name="connsiteX18" fmla="*/ 1933860 w 3794078"/>
              <a:gd name="connsiteY18" fmla="*/ 2682842 h 2712252"/>
              <a:gd name="connsiteX19" fmla="*/ 2124786 w 3794078"/>
              <a:gd name="connsiteY19" fmla="*/ 2644600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56597 w 3794078"/>
              <a:gd name="connsiteY22" fmla="*/ 1332993 h 2712252"/>
              <a:gd name="connsiteX23" fmla="*/ 2527395 w 3794078"/>
              <a:gd name="connsiteY23" fmla="*/ 1461759 h 2712252"/>
              <a:gd name="connsiteX24" fmla="*/ 2559276 w 3794078"/>
              <a:gd name="connsiteY24" fmla="*/ 1954287 h 2712252"/>
              <a:gd name="connsiteX25" fmla="*/ 2606723 w 3794078"/>
              <a:gd name="connsiteY25" fmla="*/ 2493053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68577 w 3794078"/>
              <a:gd name="connsiteY7" fmla="*/ 2626777 h 2712252"/>
              <a:gd name="connsiteX8" fmla="*/ 595277 w 3794078"/>
              <a:gd name="connsiteY8" fmla="*/ 2511000 h 2712252"/>
              <a:gd name="connsiteX9" fmla="*/ 671299 w 3794078"/>
              <a:gd name="connsiteY9" fmla="*/ 2311971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47369 w 3794078"/>
              <a:gd name="connsiteY12" fmla="*/ 2400407 h 2712252"/>
              <a:gd name="connsiteX13" fmla="*/ 1003777 w 3794078"/>
              <a:gd name="connsiteY13" fmla="*/ 2400601 h 2712252"/>
              <a:gd name="connsiteX14" fmla="*/ 1227272 w 3794078"/>
              <a:gd name="connsiteY14" fmla="*/ 2655190 h 2712252"/>
              <a:gd name="connsiteX15" fmla="*/ 1305600 w 3794078"/>
              <a:gd name="connsiteY15" fmla="*/ 2398798 h 2712252"/>
              <a:gd name="connsiteX16" fmla="*/ 1528549 w 3794078"/>
              <a:gd name="connsiteY16" fmla="*/ 2602235 h 2712252"/>
              <a:gd name="connsiteX17" fmla="*/ 1676933 w 3794078"/>
              <a:gd name="connsiteY17" fmla="*/ 2505137 h 2712252"/>
              <a:gd name="connsiteX18" fmla="*/ 1933860 w 3794078"/>
              <a:gd name="connsiteY18" fmla="*/ 2682842 h 2712252"/>
              <a:gd name="connsiteX19" fmla="*/ 2124786 w 3794078"/>
              <a:gd name="connsiteY19" fmla="*/ 2644600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56597 w 3794078"/>
              <a:gd name="connsiteY22" fmla="*/ 1332993 h 2712252"/>
              <a:gd name="connsiteX23" fmla="*/ 2527395 w 3794078"/>
              <a:gd name="connsiteY23" fmla="*/ 1461759 h 2712252"/>
              <a:gd name="connsiteX24" fmla="*/ 2559276 w 3794078"/>
              <a:gd name="connsiteY24" fmla="*/ 1954287 h 2712252"/>
              <a:gd name="connsiteX25" fmla="*/ 2606723 w 3794078"/>
              <a:gd name="connsiteY25" fmla="*/ 2493053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68577 w 3794078"/>
              <a:gd name="connsiteY7" fmla="*/ 2626777 h 2712252"/>
              <a:gd name="connsiteX8" fmla="*/ 595277 w 3794078"/>
              <a:gd name="connsiteY8" fmla="*/ 2511000 h 2712252"/>
              <a:gd name="connsiteX9" fmla="*/ 671299 w 3794078"/>
              <a:gd name="connsiteY9" fmla="*/ 2311971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47369 w 3794078"/>
              <a:gd name="connsiteY12" fmla="*/ 2400407 h 2712252"/>
              <a:gd name="connsiteX13" fmla="*/ 1003777 w 3794078"/>
              <a:gd name="connsiteY13" fmla="*/ 2400601 h 2712252"/>
              <a:gd name="connsiteX14" fmla="*/ 1227272 w 3794078"/>
              <a:gd name="connsiteY14" fmla="*/ 2655190 h 2712252"/>
              <a:gd name="connsiteX15" fmla="*/ 1328364 w 3794078"/>
              <a:gd name="connsiteY15" fmla="*/ 2603199 h 2712252"/>
              <a:gd name="connsiteX16" fmla="*/ 1528549 w 3794078"/>
              <a:gd name="connsiteY16" fmla="*/ 2602235 h 2712252"/>
              <a:gd name="connsiteX17" fmla="*/ 1676933 w 3794078"/>
              <a:gd name="connsiteY17" fmla="*/ 2505137 h 2712252"/>
              <a:gd name="connsiteX18" fmla="*/ 1933860 w 3794078"/>
              <a:gd name="connsiteY18" fmla="*/ 2682842 h 2712252"/>
              <a:gd name="connsiteX19" fmla="*/ 2124786 w 3794078"/>
              <a:gd name="connsiteY19" fmla="*/ 2644600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56597 w 3794078"/>
              <a:gd name="connsiteY22" fmla="*/ 1332993 h 2712252"/>
              <a:gd name="connsiteX23" fmla="*/ 2527395 w 3794078"/>
              <a:gd name="connsiteY23" fmla="*/ 1461759 h 2712252"/>
              <a:gd name="connsiteX24" fmla="*/ 2559276 w 3794078"/>
              <a:gd name="connsiteY24" fmla="*/ 1954287 h 2712252"/>
              <a:gd name="connsiteX25" fmla="*/ 2606723 w 3794078"/>
              <a:gd name="connsiteY25" fmla="*/ 2493053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68577 w 3794078"/>
              <a:gd name="connsiteY7" fmla="*/ 2626777 h 2712252"/>
              <a:gd name="connsiteX8" fmla="*/ 595277 w 3794078"/>
              <a:gd name="connsiteY8" fmla="*/ 2511000 h 2712252"/>
              <a:gd name="connsiteX9" fmla="*/ 671299 w 3794078"/>
              <a:gd name="connsiteY9" fmla="*/ 2311971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47369 w 3794078"/>
              <a:gd name="connsiteY12" fmla="*/ 2400407 h 2712252"/>
              <a:gd name="connsiteX13" fmla="*/ 1003777 w 3794078"/>
              <a:gd name="connsiteY13" fmla="*/ 2400601 h 2712252"/>
              <a:gd name="connsiteX14" fmla="*/ 1227272 w 3794078"/>
              <a:gd name="connsiteY14" fmla="*/ 2655190 h 2712252"/>
              <a:gd name="connsiteX15" fmla="*/ 1328364 w 3794078"/>
              <a:gd name="connsiteY15" fmla="*/ 2603199 h 2712252"/>
              <a:gd name="connsiteX16" fmla="*/ 1532566 w 3794078"/>
              <a:gd name="connsiteY16" fmla="*/ 2643114 h 2712252"/>
              <a:gd name="connsiteX17" fmla="*/ 1676933 w 3794078"/>
              <a:gd name="connsiteY17" fmla="*/ 2505137 h 2712252"/>
              <a:gd name="connsiteX18" fmla="*/ 1933860 w 3794078"/>
              <a:gd name="connsiteY18" fmla="*/ 2682842 h 2712252"/>
              <a:gd name="connsiteX19" fmla="*/ 2124786 w 3794078"/>
              <a:gd name="connsiteY19" fmla="*/ 2644600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56597 w 3794078"/>
              <a:gd name="connsiteY22" fmla="*/ 1332993 h 2712252"/>
              <a:gd name="connsiteX23" fmla="*/ 2527395 w 3794078"/>
              <a:gd name="connsiteY23" fmla="*/ 1461759 h 2712252"/>
              <a:gd name="connsiteX24" fmla="*/ 2559276 w 3794078"/>
              <a:gd name="connsiteY24" fmla="*/ 1954287 h 2712252"/>
              <a:gd name="connsiteX25" fmla="*/ 2606723 w 3794078"/>
              <a:gd name="connsiteY25" fmla="*/ 2493053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68577 w 3794078"/>
              <a:gd name="connsiteY7" fmla="*/ 2626777 h 2712252"/>
              <a:gd name="connsiteX8" fmla="*/ 595277 w 3794078"/>
              <a:gd name="connsiteY8" fmla="*/ 2511000 h 2712252"/>
              <a:gd name="connsiteX9" fmla="*/ 671299 w 3794078"/>
              <a:gd name="connsiteY9" fmla="*/ 2311971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47369 w 3794078"/>
              <a:gd name="connsiteY12" fmla="*/ 2400407 h 2712252"/>
              <a:gd name="connsiteX13" fmla="*/ 1003777 w 3794078"/>
              <a:gd name="connsiteY13" fmla="*/ 2400601 h 2712252"/>
              <a:gd name="connsiteX14" fmla="*/ 1227272 w 3794078"/>
              <a:gd name="connsiteY14" fmla="*/ 2655190 h 2712252"/>
              <a:gd name="connsiteX15" fmla="*/ 1328364 w 3794078"/>
              <a:gd name="connsiteY15" fmla="*/ 2603199 h 2712252"/>
              <a:gd name="connsiteX16" fmla="*/ 1532566 w 3794078"/>
              <a:gd name="connsiteY16" fmla="*/ 2643114 h 2712252"/>
              <a:gd name="connsiteX17" fmla="*/ 1691663 w 3794078"/>
              <a:gd name="connsiteY17" fmla="*/ 2648216 h 2712252"/>
              <a:gd name="connsiteX18" fmla="*/ 1933860 w 3794078"/>
              <a:gd name="connsiteY18" fmla="*/ 2682842 h 2712252"/>
              <a:gd name="connsiteX19" fmla="*/ 2124786 w 3794078"/>
              <a:gd name="connsiteY19" fmla="*/ 2644600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56597 w 3794078"/>
              <a:gd name="connsiteY22" fmla="*/ 1332993 h 2712252"/>
              <a:gd name="connsiteX23" fmla="*/ 2527395 w 3794078"/>
              <a:gd name="connsiteY23" fmla="*/ 1461759 h 2712252"/>
              <a:gd name="connsiteX24" fmla="*/ 2559276 w 3794078"/>
              <a:gd name="connsiteY24" fmla="*/ 1954287 h 2712252"/>
              <a:gd name="connsiteX25" fmla="*/ 2606723 w 3794078"/>
              <a:gd name="connsiteY25" fmla="*/ 2493053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68577 w 3794078"/>
              <a:gd name="connsiteY7" fmla="*/ 2626777 h 2712252"/>
              <a:gd name="connsiteX8" fmla="*/ 595277 w 3794078"/>
              <a:gd name="connsiteY8" fmla="*/ 2511000 h 2712252"/>
              <a:gd name="connsiteX9" fmla="*/ 671299 w 3794078"/>
              <a:gd name="connsiteY9" fmla="*/ 2311971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47369 w 3794078"/>
              <a:gd name="connsiteY12" fmla="*/ 2400407 h 2712252"/>
              <a:gd name="connsiteX13" fmla="*/ 1003777 w 3794078"/>
              <a:gd name="connsiteY13" fmla="*/ 2400601 h 2712252"/>
              <a:gd name="connsiteX14" fmla="*/ 1227272 w 3794078"/>
              <a:gd name="connsiteY14" fmla="*/ 2655190 h 2712252"/>
              <a:gd name="connsiteX15" fmla="*/ 1328364 w 3794078"/>
              <a:gd name="connsiteY15" fmla="*/ 2603199 h 2712252"/>
              <a:gd name="connsiteX16" fmla="*/ 1532566 w 3794078"/>
              <a:gd name="connsiteY16" fmla="*/ 2643114 h 2712252"/>
              <a:gd name="connsiteX17" fmla="*/ 1691663 w 3794078"/>
              <a:gd name="connsiteY17" fmla="*/ 2648216 h 2712252"/>
              <a:gd name="connsiteX18" fmla="*/ 1933860 w 3794078"/>
              <a:gd name="connsiteY18" fmla="*/ 2682842 h 2712252"/>
              <a:gd name="connsiteX19" fmla="*/ 2128803 w 3794078"/>
              <a:gd name="connsiteY19" fmla="*/ 2677306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56597 w 3794078"/>
              <a:gd name="connsiteY22" fmla="*/ 1332993 h 2712252"/>
              <a:gd name="connsiteX23" fmla="*/ 2527395 w 3794078"/>
              <a:gd name="connsiteY23" fmla="*/ 1461759 h 2712252"/>
              <a:gd name="connsiteX24" fmla="*/ 2559276 w 3794078"/>
              <a:gd name="connsiteY24" fmla="*/ 1954287 h 2712252"/>
              <a:gd name="connsiteX25" fmla="*/ 2606723 w 3794078"/>
              <a:gd name="connsiteY25" fmla="*/ 2493053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68577 w 3794078"/>
              <a:gd name="connsiteY7" fmla="*/ 2626777 h 2712252"/>
              <a:gd name="connsiteX8" fmla="*/ 595277 w 3794078"/>
              <a:gd name="connsiteY8" fmla="*/ 2511000 h 2712252"/>
              <a:gd name="connsiteX9" fmla="*/ 671299 w 3794078"/>
              <a:gd name="connsiteY9" fmla="*/ 2311971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47369 w 3794078"/>
              <a:gd name="connsiteY12" fmla="*/ 2400407 h 2712252"/>
              <a:gd name="connsiteX13" fmla="*/ 1003777 w 3794078"/>
              <a:gd name="connsiteY13" fmla="*/ 2400601 h 2712252"/>
              <a:gd name="connsiteX14" fmla="*/ 1227272 w 3794078"/>
              <a:gd name="connsiteY14" fmla="*/ 2655190 h 2712252"/>
              <a:gd name="connsiteX15" fmla="*/ 1328364 w 3794078"/>
              <a:gd name="connsiteY15" fmla="*/ 2603199 h 2712252"/>
              <a:gd name="connsiteX16" fmla="*/ 1532566 w 3794078"/>
              <a:gd name="connsiteY16" fmla="*/ 2643114 h 2712252"/>
              <a:gd name="connsiteX17" fmla="*/ 1691663 w 3794078"/>
              <a:gd name="connsiteY17" fmla="*/ 2648216 h 2712252"/>
              <a:gd name="connsiteX18" fmla="*/ 1933860 w 3794078"/>
              <a:gd name="connsiteY18" fmla="*/ 2682842 h 2712252"/>
              <a:gd name="connsiteX19" fmla="*/ 2128803 w 3794078"/>
              <a:gd name="connsiteY19" fmla="*/ 2677306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32493 w 3794078"/>
              <a:gd name="connsiteY22" fmla="*/ 1962547 h 2712252"/>
              <a:gd name="connsiteX23" fmla="*/ 2527395 w 3794078"/>
              <a:gd name="connsiteY23" fmla="*/ 1461759 h 2712252"/>
              <a:gd name="connsiteX24" fmla="*/ 2559276 w 3794078"/>
              <a:gd name="connsiteY24" fmla="*/ 1954287 h 2712252"/>
              <a:gd name="connsiteX25" fmla="*/ 2606723 w 3794078"/>
              <a:gd name="connsiteY25" fmla="*/ 2493053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68577 w 3794078"/>
              <a:gd name="connsiteY7" fmla="*/ 2626777 h 2712252"/>
              <a:gd name="connsiteX8" fmla="*/ 595277 w 3794078"/>
              <a:gd name="connsiteY8" fmla="*/ 2511000 h 2712252"/>
              <a:gd name="connsiteX9" fmla="*/ 671299 w 3794078"/>
              <a:gd name="connsiteY9" fmla="*/ 2311971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47369 w 3794078"/>
              <a:gd name="connsiteY12" fmla="*/ 2400407 h 2712252"/>
              <a:gd name="connsiteX13" fmla="*/ 1003777 w 3794078"/>
              <a:gd name="connsiteY13" fmla="*/ 2400601 h 2712252"/>
              <a:gd name="connsiteX14" fmla="*/ 1227272 w 3794078"/>
              <a:gd name="connsiteY14" fmla="*/ 2655190 h 2712252"/>
              <a:gd name="connsiteX15" fmla="*/ 1328364 w 3794078"/>
              <a:gd name="connsiteY15" fmla="*/ 2603199 h 2712252"/>
              <a:gd name="connsiteX16" fmla="*/ 1532566 w 3794078"/>
              <a:gd name="connsiteY16" fmla="*/ 2643114 h 2712252"/>
              <a:gd name="connsiteX17" fmla="*/ 1691663 w 3794078"/>
              <a:gd name="connsiteY17" fmla="*/ 2648216 h 2712252"/>
              <a:gd name="connsiteX18" fmla="*/ 1933860 w 3794078"/>
              <a:gd name="connsiteY18" fmla="*/ 2682842 h 2712252"/>
              <a:gd name="connsiteX19" fmla="*/ 2128803 w 3794078"/>
              <a:gd name="connsiteY19" fmla="*/ 2677306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32493 w 3794078"/>
              <a:gd name="connsiteY22" fmla="*/ 1962547 h 2712252"/>
              <a:gd name="connsiteX23" fmla="*/ 2487223 w 3794078"/>
              <a:gd name="connsiteY23" fmla="*/ 1878735 h 2712252"/>
              <a:gd name="connsiteX24" fmla="*/ 2559276 w 3794078"/>
              <a:gd name="connsiteY24" fmla="*/ 1954287 h 2712252"/>
              <a:gd name="connsiteX25" fmla="*/ 2606723 w 3794078"/>
              <a:gd name="connsiteY25" fmla="*/ 2493053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68577 w 3794078"/>
              <a:gd name="connsiteY7" fmla="*/ 2626777 h 2712252"/>
              <a:gd name="connsiteX8" fmla="*/ 595277 w 3794078"/>
              <a:gd name="connsiteY8" fmla="*/ 2511000 h 2712252"/>
              <a:gd name="connsiteX9" fmla="*/ 671299 w 3794078"/>
              <a:gd name="connsiteY9" fmla="*/ 2311971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47369 w 3794078"/>
              <a:gd name="connsiteY12" fmla="*/ 2400407 h 2712252"/>
              <a:gd name="connsiteX13" fmla="*/ 1003777 w 3794078"/>
              <a:gd name="connsiteY13" fmla="*/ 2400601 h 2712252"/>
              <a:gd name="connsiteX14" fmla="*/ 1227272 w 3794078"/>
              <a:gd name="connsiteY14" fmla="*/ 2655190 h 2712252"/>
              <a:gd name="connsiteX15" fmla="*/ 1328364 w 3794078"/>
              <a:gd name="connsiteY15" fmla="*/ 2603199 h 2712252"/>
              <a:gd name="connsiteX16" fmla="*/ 1532566 w 3794078"/>
              <a:gd name="connsiteY16" fmla="*/ 2643114 h 2712252"/>
              <a:gd name="connsiteX17" fmla="*/ 1691663 w 3794078"/>
              <a:gd name="connsiteY17" fmla="*/ 2648216 h 2712252"/>
              <a:gd name="connsiteX18" fmla="*/ 1933860 w 3794078"/>
              <a:gd name="connsiteY18" fmla="*/ 2682842 h 2712252"/>
              <a:gd name="connsiteX19" fmla="*/ 2128803 w 3794078"/>
              <a:gd name="connsiteY19" fmla="*/ 2677306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32493 w 3794078"/>
              <a:gd name="connsiteY22" fmla="*/ 1962547 h 2712252"/>
              <a:gd name="connsiteX23" fmla="*/ 2487223 w 3794078"/>
              <a:gd name="connsiteY23" fmla="*/ 1878735 h 2712252"/>
              <a:gd name="connsiteX24" fmla="*/ 2535172 w 3794078"/>
              <a:gd name="connsiteY24" fmla="*/ 2064664 h 2712252"/>
              <a:gd name="connsiteX25" fmla="*/ 2606723 w 3794078"/>
              <a:gd name="connsiteY25" fmla="*/ 2493053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68577 w 3794078"/>
              <a:gd name="connsiteY7" fmla="*/ 2626777 h 2712252"/>
              <a:gd name="connsiteX8" fmla="*/ 595277 w 3794078"/>
              <a:gd name="connsiteY8" fmla="*/ 2511000 h 2712252"/>
              <a:gd name="connsiteX9" fmla="*/ 671299 w 3794078"/>
              <a:gd name="connsiteY9" fmla="*/ 2311971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47369 w 3794078"/>
              <a:gd name="connsiteY12" fmla="*/ 2400407 h 2712252"/>
              <a:gd name="connsiteX13" fmla="*/ 1003777 w 3794078"/>
              <a:gd name="connsiteY13" fmla="*/ 2400601 h 2712252"/>
              <a:gd name="connsiteX14" fmla="*/ 1227272 w 3794078"/>
              <a:gd name="connsiteY14" fmla="*/ 2655190 h 2712252"/>
              <a:gd name="connsiteX15" fmla="*/ 1328364 w 3794078"/>
              <a:gd name="connsiteY15" fmla="*/ 2603199 h 2712252"/>
              <a:gd name="connsiteX16" fmla="*/ 1532566 w 3794078"/>
              <a:gd name="connsiteY16" fmla="*/ 2643114 h 2712252"/>
              <a:gd name="connsiteX17" fmla="*/ 1691663 w 3794078"/>
              <a:gd name="connsiteY17" fmla="*/ 2648216 h 2712252"/>
              <a:gd name="connsiteX18" fmla="*/ 1933860 w 3794078"/>
              <a:gd name="connsiteY18" fmla="*/ 2682842 h 2712252"/>
              <a:gd name="connsiteX19" fmla="*/ 2128803 w 3794078"/>
              <a:gd name="connsiteY19" fmla="*/ 2677306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32493 w 3794078"/>
              <a:gd name="connsiteY22" fmla="*/ 1962547 h 2712252"/>
              <a:gd name="connsiteX23" fmla="*/ 2487223 w 3794078"/>
              <a:gd name="connsiteY23" fmla="*/ 1878735 h 2712252"/>
              <a:gd name="connsiteX24" fmla="*/ 2535172 w 3794078"/>
              <a:gd name="connsiteY24" fmla="*/ 2064664 h 2712252"/>
              <a:gd name="connsiteX25" fmla="*/ 2589315 w 3794078"/>
              <a:gd name="connsiteY25" fmla="*/ 2529846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68577 w 3794078"/>
              <a:gd name="connsiteY7" fmla="*/ 2626777 h 2712252"/>
              <a:gd name="connsiteX8" fmla="*/ 595277 w 3794078"/>
              <a:gd name="connsiteY8" fmla="*/ 2511000 h 2712252"/>
              <a:gd name="connsiteX9" fmla="*/ 704777 w 3794078"/>
              <a:gd name="connsiteY9" fmla="*/ 2356940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47369 w 3794078"/>
              <a:gd name="connsiteY12" fmla="*/ 2400407 h 2712252"/>
              <a:gd name="connsiteX13" fmla="*/ 1003777 w 3794078"/>
              <a:gd name="connsiteY13" fmla="*/ 2400601 h 2712252"/>
              <a:gd name="connsiteX14" fmla="*/ 1227272 w 3794078"/>
              <a:gd name="connsiteY14" fmla="*/ 2655190 h 2712252"/>
              <a:gd name="connsiteX15" fmla="*/ 1328364 w 3794078"/>
              <a:gd name="connsiteY15" fmla="*/ 2603199 h 2712252"/>
              <a:gd name="connsiteX16" fmla="*/ 1532566 w 3794078"/>
              <a:gd name="connsiteY16" fmla="*/ 2643114 h 2712252"/>
              <a:gd name="connsiteX17" fmla="*/ 1691663 w 3794078"/>
              <a:gd name="connsiteY17" fmla="*/ 2648216 h 2712252"/>
              <a:gd name="connsiteX18" fmla="*/ 1933860 w 3794078"/>
              <a:gd name="connsiteY18" fmla="*/ 2682842 h 2712252"/>
              <a:gd name="connsiteX19" fmla="*/ 2128803 w 3794078"/>
              <a:gd name="connsiteY19" fmla="*/ 2677306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32493 w 3794078"/>
              <a:gd name="connsiteY22" fmla="*/ 1962547 h 2712252"/>
              <a:gd name="connsiteX23" fmla="*/ 2487223 w 3794078"/>
              <a:gd name="connsiteY23" fmla="*/ 1878735 h 2712252"/>
              <a:gd name="connsiteX24" fmla="*/ 2535172 w 3794078"/>
              <a:gd name="connsiteY24" fmla="*/ 2064664 h 2712252"/>
              <a:gd name="connsiteX25" fmla="*/ 2589315 w 3794078"/>
              <a:gd name="connsiteY25" fmla="*/ 2529846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68577 w 3794078"/>
              <a:gd name="connsiteY7" fmla="*/ 2626777 h 2712252"/>
              <a:gd name="connsiteX8" fmla="*/ 659554 w 3794078"/>
              <a:gd name="connsiteY8" fmla="*/ 2666345 h 2712252"/>
              <a:gd name="connsiteX9" fmla="*/ 704777 w 3794078"/>
              <a:gd name="connsiteY9" fmla="*/ 2356940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47369 w 3794078"/>
              <a:gd name="connsiteY12" fmla="*/ 2400407 h 2712252"/>
              <a:gd name="connsiteX13" fmla="*/ 1003777 w 3794078"/>
              <a:gd name="connsiteY13" fmla="*/ 2400601 h 2712252"/>
              <a:gd name="connsiteX14" fmla="*/ 1227272 w 3794078"/>
              <a:gd name="connsiteY14" fmla="*/ 2655190 h 2712252"/>
              <a:gd name="connsiteX15" fmla="*/ 1328364 w 3794078"/>
              <a:gd name="connsiteY15" fmla="*/ 2603199 h 2712252"/>
              <a:gd name="connsiteX16" fmla="*/ 1532566 w 3794078"/>
              <a:gd name="connsiteY16" fmla="*/ 2643114 h 2712252"/>
              <a:gd name="connsiteX17" fmla="*/ 1691663 w 3794078"/>
              <a:gd name="connsiteY17" fmla="*/ 2648216 h 2712252"/>
              <a:gd name="connsiteX18" fmla="*/ 1933860 w 3794078"/>
              <a:gd name="connsiteY18" fmla="*/ 2682842 h 2712252"/>
              <a:gd name="connsiteX19" fmla="*/ 2128803 w 3794078"/>
              <a:gd name="connsiteY19" fmla="*/ 2677306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32493 w 3794078"/>
              <a:gd name="connsiteY22" fmla="*/ 1962547 h 2712252"/>
              <a:gd name="connsiteX23" fmla="*/ 2487223 w 3794078"/>
              <a:gd name="connsiteY23" fmla="*/ 1878735 h 2712252"/>
              <a:gd name="connsiteX24" fmla="*/ 2535172 w 3794078"/>
              <a:gd name="connsiteY24" fmla="*/ 2064664 h 2712252"/>
              <a:gd name="connsiteX25" fmla="*/ 2589315 w 3794078"/>
              <a:gd name="connsiteY25" fmla="*/ 2529846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574365 w 3794078"/>
              <a:gd name="connsiteY7" fmla="*/ 2577720 h 2712252"/>
              <a:gd name="connsiteX8" fmla="*/ 659554 w 3794078"/>
              <a:gd name="connsiteY8" fmla="*/ 2666345 h 2712252"/>
              <a:gd name="connsiteX9" fmla="*/ 704777 w 3794078"/>
              <a:gd name="connsiteY9" fmla="*/ 2356940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47369 w 3794078"/>
              <a:gd name="connsiteY12" fmla="*/ 2400407 h 2712252"/>
              <a:gd name="connsiteX13" fmla="*/ 1003777 w 3794078"/>
              <a:gd name="connsiteY13" fmla="*/ 2400601 h 2712252"/>
              <a:gd name="connsiteX14" fmla="*/ 1227272 w 3794078"/>
              <a:gd name="connsiteY14" fmla="*/ 2655190 h 2712252"/>
              <a:gd name="connsiteX15" fmla="*/ 1328364 w 3794078"/>
              <a:gd name="connsiteY15" fmla="*/ 2603199 h 2712252"/>
              <a:gd name="connsiteX16" fmla="*/ 1532566 w 3794078"/>
              <a:gd name="connsiteY16" fmla="*/ 2643114 h 2712252"/>
              <a:gd name="connsiteX17" fmla="*/ 1691663 w 3794078"/>
              <a:gd name="connsiteY17" fmla="*/ 2648216 h 2712252"/>
              <a:gd name="connsiteX18" fmla="*/ 1933860 w 3794078"/>
              <a:gd name="connsiteY18" fmla="*/ 2682842 h 2712252"/>
              <a:gd name="connsiteX19" fmla="*/ 2128803 w 3794078"/>
              <a:gd name="connsiteY19" fmla="*/ 2677306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32493 w 3794078"/>
              <a:gd name="connsiteY22" fmla="*/ 1962547 h 2712252"/>
              <a:gd name="connsiteX23" fmla="*/ 2487223 w 3794078"/>
              <a:gd name="connsiteY23" fmla="*/ 1878735 h 2712252"/>
              <a:gd name="connsiteX24" fmla="*/ 2535172 w 3794078"/>
              <a:gd name="connsiteY24" fmla="*/ 2064664 h 2712252"/>
              <a:gd name="connsiteX25" fmla="*/ 2589315 w 3794078"/>
              <a:gd name="connsiteY25" fmla="*/ 2529846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460671 w 3794078"/>
              <a:gd name="connsiteY6" fmla="*/ 2659918 h 2712252"/>
              <a:gd name="connsiteX7" fmla="*/ 574365 w 3794078"/>
              <a:gd name="connsiteY7" fmla="*/ 2577720 h 2712252"/>
              <a:gd name="connsiteX8" fmla="*/ 659554 w 3794078"/>
              <a:gd name="connsiteY8" fmla="*/ 2666345 h 2712252"/>
              <a:gd name="connsiteX9" fmla="*/ 704777 w 3794078"/>
              <a:gd name="connsiteY9" fmla="*/ 2356940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47369 w 3794078"/>
              <a:gd name="connsiteY12" fmla="*/ 2400407 h 2712252"/>
              <a:gd name="connsiteX13" fmla="*/ 1003777 w 3794078"/>
              <a:gd name="connsiteY13" fmla="*/ 2400601 h 2712252"/>
              <a:gd name="connsiteX14" fmla="*/ 1227272 w 3794078"/>
              <a:gd name="connsiteY14" fmla="*/ 2655190 h 2712252"/>
              <a:gd name="connsiteX15" fmla="*/ 1328364 w 3794078"/>
              <a:gd name="connsiteY15" fmla="*/ 2603199 h 2712252"/>
              <a:gd name="connsiteX16" fmla="*/ 1532566 w 3794078"/>
              <a:gd name="connsiteY16" fmla="*/ 2643114 h 2712252"/>
              <a:gd name="connsiteX17" fmla="*/ 1691663 w 3794078"/>
              <a:gd name="connsiteY17" fmla="*/ 2648216 h 2712252"/>
              <a:gd name="connsiteX18" fmla="*/ 1933860 w 3794078"/>
              <a:gd name="connsiteY18" fmla="*/ 2682842 h 2712252"/>
              <a:gd name="connsiteX19" fmla="*/ 2128803 w 3794078"/>
              <a:gd name="connsiteY19" fmla="*/ 2677306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32493 w 3794078"/>
              <a:gd name="connsiteY22" fmla="*/ 1962547 h 2712252"/>
              <a:gd name="connsiteX23" fmla="*/ 2487223 w 3794078"/>
              <a:gd name="connsiteY23" fmla="*/ 1878735 h 2712252"/>
              <a:gd name="connsiteX24" fmla="*/ 2535172 w 3794078"/>
              <a:gd name="connsiteY24" fmla="*/ 2064664 h 2712252"/>
              <a:gd name="connsiteX25" fmla="*/ 2589315 w 3794078"/>
              <a:gd name="connsiteY25" fmla="*/ 2529846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22900 w 3794078"/>
              <a:gd name="connsiteY6" fmla="*/ 2377789 h 2712252"/>
              <a:gd name="connsiteX7" fmla="*/ 460671 w 3794078"/>
              <a:gd name="connsiteY7" fmla="*/ 2659918 h 2712252"/>
              <a:gd name="connsiteX8" fmla="*/ 574365 w 3794078"/>
              <a:gd name="connsiteY8" fmla="*/ 2577720 h 2712252"/>
              <a:gd name="connsiteX9" fmla="*/ 659554 w 3794078"/>
              <a:gd name="connsiteY9" fmla="*/ 2666345 h 2712252"/>
              <a:gd name="connsiteX10" fmla="*/ 704777 w 3794078"/>
              <a:gd name="connsiteY10" fmla="*/ 2356940 h 2712252"/>
              <a:gd name="connsiteX11" fmla="*/ 803919 w 3794078"/>
              <a:gd name="connsiteY11" fmla="*/ 1645675 h 2712252"/>
              <a:gd name="connsiteX12" fmla="*/ 881880 w 3794078"/>
              <a:gd name="connsiteY12" fmla="*/ 2148198 h 2712252"/>
              <a:gd name="connsiteX13" fmla="*/ 947369 w 3794078"/>
              <a:gd name="connsiteY13" fmla="*/ 2400407 h 2712252"/>
              <a:gd name="connsiteX14" fmla="*/ 1003777 w 3794078"/>
              <a:gd name="connsiteY14" fmla="*/ 2400601 h 2712252"/>
              <a:gd name="connsiteX15" fmla="*/ 1227272 w 3794078"/>
              <a:gd name="connsiteY15" fmla="*/ 2655190 h 2712252"/>
              <a:gd name="connsiteX16" fmla="*/ 1328364 w 3794078"/>
              <a:gd name="connsiteY16" fmla="*/ 2603199 h 2712252"/>
              <a:gd name="connsiteX17" fmla="*/ 1532566 w 3794078"/>
              <a:gd name="connsiteY17" fmla="*/ 2643114 h 2712252"/>
              <a:gd name="connsiteX18" fmla="*/ 1691663 w 3794078"/>
              <a:gd name="connsiteY18" fmla="*/ 2648216 h 2712252"/>
              <a:gd name="connsiteX19" fmla="*/ 1933860 w 3794078"/>
              <a:gd name="connsiteY19" fmla="*/ 2682842 h 2712252"/>
              <a:gd name="connsiteX20" fmla="*/ 2128803 w 3794078"/>
              <a:gd name="connsiteY20" fmla="*/ 2677306 h 2712252"/>
              <a:gd name="connsiteX21" fmla="*/ 2325700 w 3794078"/>
              <a:gd name="connsiteY21" fmla="*/ 2682842 h 2712252"/>
              <a:gd name="connsiteX22" fmla="*/ 2399163 w 3794078"/>
              <a:gd name="connsiteY22" fmla="*/ 2269287 h 2712252"/>
              <a:gd name="connsiteX23" fmla="*/ 2432493 w 3794078"/>
              <a:gd name="connsiteY23" fmla="*/ 1962547 h 2712252"/>
              <a:gd name="connsiteX24" fmla="*/ 2487223 w 3794078"/>
              <a:gd name="connsiteY24" fmla="*/ 1878735 h 2712252"/>
              <a:gd name="connsiteX25" fmla="*/ 2535172 w 3794078"/>
              <a:gd name="connsiteY25" fmla="*/ 2064664 h 2712252"/>
              <a:gd name="connsiteX26" fmla="*/ 2589315 w 3794078"/>
              <a:gd name="connsiteY26" fmla="*/ 2529846 h 2712252"/>
              <a:gd name="connsiteX27" fmla="*/ 2667711 w 3794078"/>
              <a:gd name="connsiteY27" fmla="*/ 2692226 h 2712252"/>
              <a:gd name="connsiteX28" fmla="*/ 2891478 w 3794078"/>
              <a:gd name="connsiteY28" fmla="*/ 2704912 h 2712252"/>
              <a:gd name="connsiteX29" fmla="*/ 3794078 w 3794078"/>
              <a:gd name="connsiteY29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8563 w 3794078"/>
              <a:gd name="connsiteY5" fmla="*/ 2283702 h 2712252"/>
              <a:gd name="connsiteX6" fmla="*/ 322900 w 3794078"/>
              <a:gd name="connsiteY6" fmla="*/ 2377789 h 2712252"/>
              <a:gd name="connsiteX7" fmla="*/ 460671 w 3794078"/>
              <a:gd name="connsiteY7" fmla="*/ 2659918 h 2712252"/>
              <a:gd name="connsiteX8" fmla="*/ 574365 w 3794078"/>
              <a:gd name="connsiteY8" fmla="*/ 2577720 h 2712252"/>
              <a:gd name="connsiteX9" fmla="*/ 659554 w 3794078"/>
              <a:gd name="connsiteY9" fmla="*/ 2666345 h 2712252"/>
              <a:gd name="connsiteX10" fmla="*/ 704777 w 3794078"/>
              <a:gd name="connsiteY10" fmla="*/ 2356940 h 2712252"/>
              <a:gd name="connsiteX11" fmla="*/ 803919 w 3794078"/>
              <a:gd name="connsiteY11" fmla="*/ 1645675 h 2712252"/>
              <a:gd name="connsiteX12" fmla="*/ 881880 w 3794078"/>
              <a:gd name="connsiteY12" fmla="*/ 2148198 h 2712252"/>
              <a:gd name="connsiteX13" fmla="*/ 947369 w 3794078"/>
              <a:gd name="connsiteY13" fmla="*/ 2400407 h 2712252"/>
              <a:gd name="connsiteX14" fmla="*/ 1003777 w 3794078"/>
              <a:gd name="connsiteY14" fmla="*/ 2400601 h 2712252"/>
              <a:gd name="connsiteX15" fmla="*/ 1227272 w 3794078"/>
              <a:gd name="connsiteY15" fmla="*/ 2655190 h 2712252"/>
              <a:gd name="connsiteX16" fmla="*/ 1328364 w 3794078"/>
              <a:gd name="connsiteY16" fmla="*/ 2603199 h 2712252"/>
              <a:gd name="connsiteX17" fmla="*/ 1532566 w 3794078"/>
              <a:gd name="connsiteY17" fmla="*/ 2643114 h 2712252"/>
              <a:gd name="connsiteX18" fmla="*/ 1691663 w 3794078"/>
              <a:gd name="connsiteY18" fmla="*/ 2648216 h 2712252"/>
              <a:gd name="connsiteX19" fmla="*/ 1933860 w 3794078"/>
              <a:gd name="connsiteY19" fmla="*/ 2682842 h 2712252"/>
              <a:gd name="connsiteX20" fmla="*/ 2128803 w 3794078"/>
              <a:gd name="connsiteY20" fmla="*/ 2677306 h 2712252"/>
              <a:gd name="connsiteX21" fmla="*/ 2325700 w 3794078"/>
              <a:gd name="connsiteY21" fmla="*/ 2682842 h 2712252"/>
              <a:gd name="connsiteX22" fmla="*/ 2399163 w 3794078"/>
              <a:gd name="connsiteY22" fmla="*/ 2269287 h 2712252"/>
              <a:gd name="connsiteX23" fmla="*/ 2432493 w 3794078"/>
              <a:gd name="connsiteY23" fmla="*/ 1962547 h 2712252"/>
              <a:gd name="connsiteX24" fmla="*/ 2487223 w 3794078"/>
              <a:gd name="connsiteY24" fmla="*/ 1878735 h 2712252"/>
              <a:gd name="connsiteX25" fmla="*/ 2535172 w 3794078"/>
              <a:gd name="connsiteY25" fmla="*/ 2064664 h 2712252"/>
              <a:gd name="connsiteX26" fmla="*/ 2589315 w 3794078"/>
              <a:gd name="connsiteY26" fmla="*/ 2529846 h 2712252"/>
              <a:gd name="connsiteX27" fmla="*/ 2667711 w 3794078"/>
              <a:gd name="connsiteY27" fmla="*/ 2692226 h 2712252"/>
              <a:gd name="connsiteX28" fmla="*/ 2891478 w 3794078"/>
              <a:gd name="connsiteY28" fmla="*/ 2704912 h 2712252"/>
              <a:gd name="connsiteX29" fmla="*/ 3794078 w 3794078"/>
              <a:gd name="connsiteY29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187309 w 3794078"/>
              <a:gd name="connsiteY4" fmla="*/ 1696012 h 2712252"/>
              <a:gd name="connsiteX5" fmla="*/ 248563 w 3794078"/>
              <a:gd name="connsiteY5" fmla="*/ 2283702 h 2712252"/>
              <a:gd name="connsiteX6" fmla="*/ 322900 w 3794078"/>
              <a:gd name="connsiteY6" fmla="*/ 2377789 h 2712252"/>
              <a:gd name="connsiteX7" fmla="*/ 460671 w 3794078"/>
              <a:gd name="connsiteY7" fmla="*/ 2659918 h 2712252"/>
              <a:gd name="connsiteX8" fmla="*/ 574365 w 3794078"/>
              <a:gd name="connsiteY8" fmla="*/ 2577720 h 2712252"/>
              <a:gd name="connsiteX9" fmla="*/ 659554 w 3794078"/>
              <a:gd name="connsiteY9" fmla="*/ 2666345 h 2712252"/>
              <a:gd name="connsiteX10" fmla="*/ 704777 w 3794078"/>
              <a:gd name="connsiteY10" fmla="*/ 2356940 h 2712252"/>
              <a:gd name="connsiteX11" fmla="*/ 803919 w 3794078"/>
              <a:gd name="connsiteY11" fmla="*/ 1645675 h 2712252"/>
              <a:gd name="connsiteX12" fmla="*/ 881880 w 3794078"/>
              <a:gd name="connsiteY12" fmla="*/ 2148198 h 2712252"/>
              <a:gd name="connsiteX13" fmla="*/ 947369 w 3794078"/>
              <a:gd name="connsiteY13" fmla="*/ 2400407 h 2712252"/>
              <a:gd name="connsiteX14" fmla="*/ 1003777 w 3794078"/>
              <a:gd name="connsiteY14" fmla="*/ 2400601 h 2712252"/>
              <a:gd name="connsiteX15" fmla="*/ 1227272 w 3794078"/>
              <a:gd name="connsiteY15" fmla="*/ 2655190 h 2712252"/>
              <a:gd name="connsiteX16" fmla="*/ 1328364 w 3794078"/>
              <a:gd name="connsiteY16" fmla="*/ 2603199 h 2712252"/>
              <a:gd name="connsiteX17" fmla="*/ 1532566 w 3794078"/>
              <a:gd name="connsiteY17" fmla="*/ 2643114 h 2712252"/>
              <a:gd name="connsiteX18" fmla="*/ 1691663 w 3794078"/>
              <a:gd name="connsiteY18" fmla="*/ 2648216 h 2712252"/>
              <a:gd name="connsiteX19" fmla="*/ 1933860 w 3794078"/>
              <a:gd name="connsiteY19" fmla="*/ 2682842 h 2712252"/>
              <a:gd name="connsiteX20" fmla="*/ 2128803 w 3794078"/>
              <a:gd name="connsiteY20" fmla="*/ 2677306 h 2712252"/>
              <a:gd name="connsiteX21" fmla="*/ 2325700 w 3794078"/>
              <a:gd name="connsiteY21" fmla="*/ 2682842 h 2712252"/>
              <a:gd name="connsiteX22" fmla="*/ 2399163 w 3794078"/>
              <a:gd name="connsiteY22" fmla="*/ 2269287 h 2712252"/>
              <a:gd name="connsiteX23" fmla="*/ 2432493 w 3794078"/>
              <a:gd name="connsiteY23" fmla="*/ 1962547 h 2712252"/>
              <a:gd name="connsiteX24" fmla="*/ 2487223 w 3794078"/>
              <a:gd name="connsiteY24" fmla="*/ 1878735 h 2712252"/>
              <a:gd name="connsiteX25" fmla="*/ 2535172 w 3794078"/>
              <a:gd name="connsiteY25" fmla="*/ 2064664 h 2712252"/>
              <a:gd name="connsiteX26" fmla="*/ 2589315 w 3794078"/>
              <a:gd name="connsiteY26" fmla="*/ 2529846 h 2712252"/>
              <a:gd name="connsiteX27" fmla="*/ 2667711 w 3794078"/>
              <a:gd name="connsiteY27" fmla="*/ 2692226 h 2712252"/>
              <a:gd name="connsiteX28" fmla="*/ 2891478 w 3794078"/>
              <a:gd name="connsiteY28" fmla="*/ 2704912 h 2712252"/>
              <a:gd name="connsiteX29" fmla="*/ 3794078 w 3794078"/>
              <a:gd name="connsiteY29" fmla="*/ 2697769 h 2712252"/>
              <a:gd name="connsiteX0" fmla="*/ 0 w 3810147"/>
              <a:gd name="connsiteY0" fmla="*/ 1549528 h 2715459"/>
              <a:gd name="connsiteX1" fmla="*/ 70660 w 3810147"/>
              <a:gd name="connsiteY1" fmla="*/ 244379 h 2715459"/>
              <a:gd name="connsiteX2" fmla="*/ 108121 w 3810147"/>
              <a:gd name="connsiteY2" fmla="*/ 4122 h 2715459"/>
              <a:gd name="connsiteX3" fmla="*/ 152547 w 3810147"/>
              <a:gd name="connsiteY3" fmla="*/ 312618 h 2715459"/>
              <a:gd name="connsiteX4" fmla="*/ 203378 w 3810147"/>
              <a:gd name="connsiteY4" fmla="*/ 1699219 h 2715459"/>
              <a:gd name="connsiteX5" fmla="*/ 264632 w 3810147"/>
              <a:gd name="connsiteY5" fmla="*/ 2286909 h 2715459"/>
              <a:gd name="connsiteX6" fmla="*/ 338969 w 3810147"/>
              <a:gd name="connsiteY6" fmla="*/ 2380996 h 2715459"/>
              <a:gd name="connsiteX7" fmla="*/ 476740 w 3810147"/>
              <a:gd name="connsiteY7" fmla="*/ 2663125 h 2715459"/>
              <a:gd name="connsiteX8" fmla="*/ 590434 w 3810147"/>
              <a:gd name="connsiteY8" fmla="*/ 2580927 h 2715459"/>
              <a:gd name="connsiteX9" fmla="*/ 675623 w 3810147"/>
              <a:gd name="connsiteY9" fmla="*/ 2669552 h 2715459"/>
              <a:gd name="connsiteX10" fmla="*/ 720846 w 3810147"/>
              <a:gd name="connsiteY10" fmla="*/ 2360147 h 2715459"/>
              <a:gd name="connsiteX11" fmla="*/ 819988 w 3810147"/>
              <a:gd name="connsiteY11" fmla="*/ 1648882 h 2715459"/>
              <a:gd name="connsiteX12" fmla="*/ 897949 w 3810147"/>
              <a:gd name="connsiteY12" fmla="*/ 2151405 h 2715459"/>
              <a:gd name="connsiteX13" fmla="*/ 963438 w 3810147"/>
              <a:gd name="connsiteY13" fmla="*/ 2403614 h 2715459"/>
              <a:gd name="connsiteX14" fmla="*/ 1019846 w 3810147"/>
              <a:gd name="connsiteY14" fmla="*/ 2403808 h 2715459"/>
              <a:gd name="connsiteX15" fmla="*/ 1243341 w 3810147"/>
              <a:gd name="connsiteY15" fmla="*/ 2658397 h 2715459"/>
              <a:gd name="connsiteX16" fmla="*/ 1344433 w 3810147"/>
              <a:gd name="connsiteY16" fmla="*/ 2606406 h 2715459"/>
              <a:gd name="connsiteX17" fmla="*/ 1548635 w 3810147"/>
              <a:gd name="connsiteY17" fmla="*/ 2646321 h 2715459"/>
              <a:gd name="connsiteX18" fmla="*/ 1707732 w 3810147"/>
              <a:gd name="connsiteY18" fmla="*/ 2651423 h 2715459"/>
              <a:gd name="connsiteX19" fmla="*/ 1949929 w 3810147"/>
              <a:gd name="connsiteY19" fmla="*/ 2686049 h 2715459"/>
              <a:gd name="connsiteX20" fmla="*/ 2144872 w 3810147"/>
              <a:gd name="connsiteY20" fmla="*/ 2680513 h 2715459"/>
              <a:gd name="connsiteX21" fmla="*/ 2341769 w 3810147"/>
              <a:gd name="connsiteY21" fmla="*/ 2686049 h 2715459"/>
              <a:gd name="connsiteX22" fmla="*/ 2415232 w 3810147"/>
              <a:gd name="connsiteY22" fmla="*/ 2272494 h 2715459"/>
              <a:gd name="connsiteX23" fmla="*/ 2448562 w 3810147"/>
              <a:gd name="connsiteY23" fmla="*/ 1965754 h 2715459"/>
              <a:gd name="connsiteX24" fmla="*/ 2503292 w 3810147"/>
              <a:gd name="connsiteY24" fmla="*/ 1881942 h 2715459"/>
              <a:gd name="connsiteX25" fmla="*/ 2551241 w 3810147"/>
              <a:gd name="connsiteY25" fmla="*/ 2067871 h 2715459"/>
              <a:gd name="connsiteX26" fmla="*/ 2605384 w 3810147"/>
              <a:gd name="connsiteY26" fmla="*/ 2533053 h 2715459"/>
              <a:gd name="connsiteX27" fmla="*/ 2683780 w 3810147"/>
              <a:gd name="connsiteY27" fmla="*/ 2695433 h 2715459"/>
              <a:gd name="connsiteX28" fmla="*/ 2907547 w 3810147"/>
              <a:gd name="connsiteY28" fmla="*/ 2708119 h 2715459"/>
              <a:gd name="connsiteX29" fmla="*/ 3810147 w 3810147"/>
              <a:gd name="connsiteY29" fmla="*/ 2700976 h 2715459"/>
              <a:gd name="connsiteX0" fmla="*/ 0 w 3810147"/>
              <a:gd name="connsiteY0" fmla="*/ 1538400 h 2704331"/>
              <a:gd name="connsiteX1" fmla="*/ 70660 w 3810147"/>
              <a:gd name="connsiteY1" fmla="*/ 233251 h 2704331"/>
              <a:gd name="connsiteX2" fmla="*/ 81339 w 3810147"/>
              <a:gd name="connsiteY2" fmla="*/ 5258 h 2704331"/>
              <a:gd name="connsiteX3" fmla="*/ 152547 w 3810147"/>
              <a:gd name="connsiteY3" fmla="*/ 301490 h 2704331"/>
              <a:gd name="connsiteX4" fmla="*/ 203378 w 3810147"/>
              <a:gd name="connsiteY4" fmla="*/ 1688091 h 2704331"/>
              <a:gd name="connsiteX5" fmla="*/ 264632 w 3810147"/>
              <a:gd name="connsiteY5" fmla="*/ 2275781 h 2704331"/>
              <a:gd name="connsiteX6" fmla="*/ 338969 w 3810147"/>
              <a:gd name="connsiteY6" fmla="*/ 2369868 h 2704331"/>
              <a:gd name="connsiteX7" fmla="*/ 476740 w 3810147"/>
              <a:gd name="connsiteY7" fmla="*/ 2651997 h 2704331"/>
              <a:gd name="connsiteX8" fmla="*/ 590434 w 3810147"/>
              <a:gd name="connsiteY8" fmla="*/ 2569799 h 2704331"/>
              <a:gd name="connsiteX9" fmla="*/ 675623 w 3810147"/>
              <a:gd name="connsiteY9" fmla="*/ 2658424 h 2704331"/>
              <a:gd name="connsiteX10" fmla="*/ 720846 w 3810147"/>
              <a:gd name="connsiteY10" fmla="*/ 2349019 h 2704331"/>
              <a:gd name="connsiteX11" fmla="*/ 819988 w 3810147"/>
              <a:gd name="connsiteY11" fmla="*/ 1637754 h 2704331"/>
              <a:gd name="connsiteX12" fmla="*/ 897949 w 3810147"/>
              <a:gd name="connsiteY12" fmla="*/ 2140277 h 2704331"/>
              <a:gd name="connsiteX13" fmla="*/ 963438 w 3810147"/>
              <a:gd name="connsiteY13" fmla="*/ 2392486 h 2704331"/>
              <a:gd name="connsiteX14" fmla="*/ 1019846 w 3810147"/>
              <a:gd name="connsiteY14" fmla="*/ 2392680 h 2704331"/>
              <a:gd name="connsiteX15" fmla="*/ 1243341 w 3810147"/>
              <a:gd name="connsiteY15" fmla="*/ 2647269 h 2704331"/>
              <a:gd name="connsiteX16" fmla="*/ 1344433 w 3810147"/>
              <a:gd name="connsiteY16" fmla="*/ 2595278 h 2704331"/>
              <a:gd name="connsiteX17" fmla="*/ 1548635 w 3810147"/>
              <a:gd name="connsiteY17" fmla="*/ 2635193 h 2704331"/>
              <a:gd name="connsiteX18" fmla="*/ 1707732 w 3810147"/>
              <a:gd name="connsiteY18" fmla="*/ 2640295 h 2704331"/>
              <a:gd name="connsiteX19" fmla="*/ 1949929 w 3810147"/>
              <a:gd name="connsiteY19" fmla="*/ 2674921 h 2704331"/>
              <a:gd name="connsiteX20" fmla="*/ 2144872 w 3810147"/>
              <a:gd name="connsiteY20" fmla="*/ 2669385 h 2704331"/>
              <a:gd name="connsiteX21" fmla="*/ 2341769 w 3810147"/>
              <a:gd name="connsiteY21" fmla="*/ 2674921 h 2704331"/>
              <a:gd name="connsiteX22" fmla="*/ 2415232 w 3810147"/>
              <a:gd name="connsiteY22" fmla="*/ 2261366 h 2704331"/>
              <a:gd name="connsiteX23" fmla="*/ 2448562 w 3810147"/>
              <a:gd name="connsiteY23" fmla="*/ 1954626 h 2704331"/>
              <a:gd name="connsiteX24" fmla="*/ 2503292 w 3810147"/>
              <a:gd name="connsiteY24" fmla="*/ 1870814 h 2704331"/>
              <a:gd name="connsiteX25" fmla="*/ 2551241 w 3810147"/>
              <a:gd name="connsiteY25" fmla="*/ 2056743 h 2704331"/>
              <a:gd name="connsiteX26" fmla="*/ 2605384 w 3810147"/>
              <a:gd name="connsiteY26" fmla="*/ 2521925 h 2704331"/>
              <a:gd name="connsiteX27" fmla="*/ 2683780 w 3810147"/>
              <a:gd name="connsiteY27" fmla="*/ 2684305 h 2704331"/>
              <a:gd name="connsiteX28" fmla="*/ 2907547 w 3810147"/>
              <a:gd name="connsiteY28" fmla="*/ 2696991 h 2704331"/>
              <a:gd name="connsiteX29" fmla="*/ 3810147 w 3810147"/>
              <a:gd name="connsiteY29" fmla="*/ 2689848 h 2704331"/>
              <a:gd name="connsiteX0" fmla="*/ 0 w 3810147"/>
              <a:gd name="connsiteY0" fmla="*/ 1533699 h 2699630"/>
              <a:gd name="connsiteX1" fmla="*/ 47895 w 3810147"/>
              <a:gd name="connsiteY1" fmla="*/ 269430 h 2699630"/>
              <a:gd name="connsiteX2" fmla="*/ 81339 w 3810147"/>
              <a:gd name="connsiteY2" fmla="*/ 557 h 2699630"/>
              <a:gd name="connsiteX3" fmla="*/ 152547 w 3810147"/>
              <a:gd name="connsiteY3" fmla="*/ 296789 h 2699630"/>
              <a:gd name="connsiteX4" fmla="*/ 203378 w 3810147"/>
              <a:gd name="connsiteY4" fmla="*/ 1683390 h 2699630"/>
              <a:gd name="connsiteX5" fmla="*/ 264632 w 3810147"/>
              <a:gd name="connsiteY5" fmla="*/ 2271080 h 2699630"/>
              <a:gd name="connsiteX6" fmla="*/ 338969 w 3810147"/>
              <a:gd name="connsiteY6" fmla="*/ 2365167 h 2699630"/>
              <a:gd name="connsiteX7" fmla="*/ 476740 w 3810147"/>
              <a:gd name="connsiteY7" fmla="*/ 2647296 h 2699630"/>
              <a:gd name="connsiteX8" fmla="*/ 590434 w 3810147"/>
              <a:gd name="connsiteY8" fmla="*/ 2565098 h 2699630"/>
              <a:gd name="connsiteX9" fmla="*/ 675623 w 3810147"/>
              <a:gd name="connsiteY9" fmla="*/ 2653723 h 2699630"/>
              <a:gd name="connsiteX10" fmla="*/ 720846 w 3810147"/>
              <a:gd name="connsiteY10" fmla="*/ 2344318 h 2699630"/>
              <a:gd name="connsiteX11" fmla="*/ 819988 w 3810147"/>
              <a:gd name="connsiteY11" fmla="*/ 1633053 h 2699630"/>
              <a:gd name="connsiteX12" fmla="*/ 897949 w 3810147"/>
              <a:gd name="connsiteY12" fmla="*/ 2135576 h 2699630"/>
              <a:gd name="connsiteX13" fmla="*/ 963438 w 3810147"/>
              <a:gd name="connsiteY13" fmla="*/ 2387785 h 2699630"/>
              <a:gd name="connsiteX14" fmla="*/ 1019846 w 3810147"/>
              <a:gd name="connsiteY14" fmla="*/ 2387979 h 2699630"/>
              <a:gd name="connsiteX15" fmla="*/ 1243341 w 3810147"/>
              <a:gd name="connsiteY15" fmla="*/ 2642568 h 2699630"/>
              <a:gd name="connsiteX16" fmla="*/ 1344433 w 3810147"/>
              <a:gd name="connsiteY16" fmla="*/ 2590577 h 2699630"/>
              <a:gd name="connsiteX17" fmla="*/ 1548635 w 3810147"/>
              <a:gd name="connsiteY17" fmla="*/ 2630492 h 2699630"/>
              <a:gd name="connsiteX18" fmla="*/ 1707732 w 3810147"/>
              <a:gd name="connsiteY18" fmla="*/ 2635594 h 2699630"/>
              <a:gd name="connsiteX19" fmla="*/ 1949929 w 3810147"/>
              <a:gd name="connsiteY19" fmla="*/ 2670220 h 2699630"/>
              <a:gd name="connsiteX20" fmla="*/ 2144872 w 3810147"/>
              <a:gd name="connsiteY20" fmla="*/ 2664684 h 2699630"/>
              <a:gd name="connsiteX21" fmla="*/ 2341769 w 3810147"/>
              <a:gd name="connsiteY21" fmla="*/ 2670220 h 2699630"/>
              <a:gd name="connsiteX22" fmla="*/ 2415232 w 3810147"/>
              <a:gd name="connsiteY22" fmla="*/ 2256665 h 2699630"/>
              <a:gd name="connsiteX23" fmla="*/ 2448562 w 3810147"/>
              <a:gd name="connsiteY23" fmla="*/ 1949925 h 2699630"/>
              <a:gd name="connsiteX24" fmla="*/ 2503292 w 3810147"/>
              <a:gd name="connsiteY24" fmla="*/ 1866113 h 2699630"/>
              <a:gd name="connsiteX25" fmla="*/ 2551241 w 3810147"/>
              <a:gd name="connsiteY25" fmla="*/ 2052042 h 2699630"/>
              <a:gd name="connsiteX26" fmla="*/ 2605384 w 3810147"/>
              <a:gd name="connsiteY26" fmla="*/ 2517224 h 2699630"/>
              <a:gd name="connsiteX27" fmla="*/ 2683780 w 3810147"/>
              <a:gd name="connsiteY27" fmla="*/ 2679604 h 2699630"/>
              <a:gd name="connsiteX28" fmla="*/ 2907547 w 3810147"/>
              <a:gd name="connsiteY28" fmla="*/ 2692290 h 2699630"/>
              <a:gd name="connsiteX29" fmla="*/ 3810147 w 3810147"/>
              <a:gd name="connsiteY29" fmla="*/ 2685147 h 2699630"/>
              <a:gd name="connsiteX0" fmla="*/ 0 w 3810147"/>
              <a:gd name="connsiteY0" fmla="*/ 1533697 h 2699628"/>
              <a:gd name="connsiteX1" fmla="*/ 47895 w 3810147"/>
              <a:gd name="connsiteY1" fmla="*/ 269428 h 2699628"/>
              <a:gd name="connsiteX2" fmla="*/ 89373 w 3810147"/>
              <a:gd name="connsiteY2" fmla="*/ 556 h 2699628"/>
              <a:gd name="connsiteX3" fmla="*/ 152547 w 3810147"/>
              <a:gd name="connsiteY3" fmla="*/ 296787 h 2699628"/>
              <a:gd name="connsiteX4" fmla="*/ 203378 w 3810147"/>
              <a:gd name="connsiteY4" fmla="*/ 1683388 h 2699628"/>
              <a:gd name="connsiteX5" fmla="*/ 264632 w 3810147"/>
              <a:gd name="connsiteY5" fmla="*/ 2271078 h 2699628"/>
              <a:gd name="connsiteX6" fmla="*/ 338969 w 3810147"/>
              <a:gd name="connsiteY6" fmla="*/ 2365165 h 2699628"/>
              <a:gd name="connsiteX7" fmla="*/ 476740 w 3810147"/>
              <a:gd name="connsiteY7" fmla="*/ 2647294 h 2699628"/>
              <a:gd name="connsiteX8" fmla="*/ 590434 w 3810147"/>
              <a:gd name="connsiteY8" fmla="*/ 2565096 h 2699628"/>
              <a:gd name="connsiteX9" fmla="*/ 675623 w 3810147"/>
              <a:gd name="connsiteY9" fmla="*/ 2653721 h 2699628"/>
              <a:gd name="connsiteX10" fmla="*/ 720846 w 3810147"/>
              <a:gd name="connsiteY10" fmla="*/ 2344316 h 2699628"/>
              <a:gd name="connsiteX11" fmla="*/ 819988 w 3810147"/>
              <a:gd name="connsiteY11" fmla="*/ 1633051 h 2699628"/>
              <a:gd name="connsiteX12" fmla="*/ 897949 w 3810147"/>
              <a:gd name="connsiteY12" fmla="*/ 2135574 h 2699628"/>
              <a:gd name="connsiteX13" fmla="*/ 963438 w 3810147"/>
              <a:gd name="connsiteY13" fmla="*/ 2387783 h 2699628"/>
              <a:gd name="connsiteX14" fmla="*/ 1019846 w 3810147"/>
              <a:gd name="connsiteY14" fmla="*/ 2387977 h 2699628"/>
              <a:gd name="connsiteX15" fmla="*/ 1243341 w 3810147"/>
              <a:gd name="connsiteY15" fmla="*/ 2642566 h 2699628"/>
              <a:gd name="connsiteX16" fmla="*/ 1344433 w 3810147"/>
              <a:gd name="connsiteY16" fmla="*/ 2590575 h 2699628"/>
              <a:gd name="connsiteX17" fmla="*/ 1548635 w 3810147"/>
              <a:gd name="connsiteY17" fmla="*/ 2630490 h 2699628"/>
              <a:gd name="connsiteX18" fmla="*/ 1707732 w 3810147"/>
              <a:gd name="connsiteY18" fmla="*/ 2635592 h 2699628"/>
              <a:gd name="connsiteX19" fmla="*/ 1949929 w 3810147"/>
              <a:gd name="connsiteY19" fmla="*/ 2670218 h 2699628"/>
              <a:gd name="connsiteX20" fmla="*/ 2144872 w 3810147"/>
              <a:gd name="connsiteY20" fmla="*/ 2664682 h 2699628"/>
              <a:gd name="connsiteX21" fmla="*/ 2341769 w 3810147"/>
              <a:gd name="connsiteY21" fmla="*/ 2670218 h 2699628"/>
              <a:gd name="connsiteX22" fmla="*/ 2415232 w 3810147"/>
              <a:gd name="connsiteY22" fmla="*/ 2256663 h 2699628"/>
              <a:gd name="connsiteX23" fmla="*/ 2448562 w 3810147"/>
              <a:gd name="connsiteY23" fmla="*/ 1949923 h 2699628"/>
              <a:gd name="connsiteX24" fmla="*/ 2503292 w 3810147"/>
              <a:gd name="connsiteY24" fmla="*/ 1866111 h 2699628"/>
              <a:gd name="connsiteX25" fmla="*/ 2551241 w 3810147"/>
              <a:gd name="connsiteY25" fmla="*/ 2052040 h 2699628"/>
              <a:gd name="connsiteX26" fmla="*/ 2605384 w 3810147"/>
              <a:gd name="connsiteY26" fmla="*/ 2517222 h 2699628"/>
              <a:gd name="connsiteX27" fmla="*/ 2683780 w 3810147"/>
              <a:gd name="connsiteY27" fmla="*/ 2679602 h 2699628"/>
              <a:gd name="connsiteX28" fmla="*/ 2907547 w 3810147"/>
              <a:gd name="connsiteY28" fmla="*/ 2692288 h 2699628"/>
              <a:gd name="connsiteX29" fmla="*/ 3810147 w 3810147"/>
              <a:gd name="connsiteY29" fmla="*/ 2685145 h 2699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3810147" h="2699628">
                <a:moveTo>
                  <a:pt x="0" y="1533697"/>
                </a:moveTo>
                <a:cubicBezTo>
                  <a:pt x="21609" y="1265291"/>
                  <a:pt x="33000" y="524951"/>
                  <a:pt x="47895" y="269428"/>
                </a:cubicBezTo>
                <a:cubicBezTo>
                  <a:pt x="62790" y="13905"/>
                  <a:pt x="71931" y="-4004"/>
                  <a:pt x="89373" y="556"/>
                </a:cubicBezTo>
                <a:cubicBezTo>
                  <a:pt x="106815" y="5116"/>
                  <a:pt x="133546" y="16315"/>
                  <a:pt x="152547" y="296787"/>
                </a:cubicBezTo>
                <a:cubicBezTo>
                  <a:pt x="171548" y="577259"/>
                  <a:pt x="184697" y="1354340"/>
                  <a:pt x="203378" y="1683388"/>
                </a:cubicBezTo>
                <a:cubicBezTo>
                  <a:pt x="222059" y="2012436"/>
                  <a:pt x="242034" y="2157449"/>
                  <a:pt x="264632" y="2271078"/>
                </a:cubicBezTo>
                <a:cubicBezTo>
                  <a:pt x="287230" y="2384707"/>
                  <a:pt x="303395" y="2314045"/>
                  <a:pt x="338969" y="2365165"/>
                </a:cubicBezTo>
                <a:cubicBezTo>
                  <a:pt x="374543" y="2416285"/>
                  <a:pt x="434829" y="2613972"/>
                  <a:pt x="476740" y="2647294"/>
                </a:cubicBezTo>
                <a:cubicBezTo>
                  <a:pt x="518651" y="2680616"/>
                  <a:pt x="557287" y="2564025"/>
                  <a:pt x="590434" y="2565096"/>
                </a:cubicBezTo>
                <a:cubicBezTo>
                  <a:pt x="623581" y="2566167"/>
                  <a:pt x="653888" y="2690518"/>
                  <a:pt x="675623" y="2653721"/>
                </a:cubicBezTo>
                <a:cubicBezTo>
                  <a:pt x="697358" y="2616924"/>
                  <a:pt x="696785" y="2514428"/>
                  <a:pt x="720846" y="2344316"/>
                </a:cubicBezTo>
                <a:cubicBezTo>
                  <a:pt x="744907" y="2174204"/>
                  <a:pt x="790471" y="1667841"/>
                  <a:pt x="819988" y="1633051"/>
                </a:cubicBezTo>
                <a:cubicBezTo>
                  <a:pt x="849505" y="1598261"/>
                  <a:pt x="874041" y="2009785"/>
                  <a:pt x="897949" y="2135574"/>
                </a:cubicBezTo>
                <a:cubicBezTo>
                  <a:pt x="921857" y="2261363"/>
                  <a:pt x="943122" y="2345716"/>
                  <a:pt x="963438" y="2387783"/>
                </a:cubicBezTo>
                <a:cubicBezTo>
                  <a:pt x="983754" y="2429850"/>
                  <a:pt x="973196" y="2345513"/>
                  <a:pt x="1019846" y="2387977"/>
                </a:cubicBezTo>
                <a:cubicBezTo>
                  <a:pt x="1066496" y="2430441"/>
                  <a:pt x="1189243" y="2608800"/>
                  <a:pt x="1243341" y="2642566"/>
                </a:cubicBezTo>
                <a:cubicBezTo>
                  <a:pt x="1297439" y="2676332"/>
                  <a:pt x="1293551" y="2592588"/>
                  <a:pt x="1344433" y="2590575"/>
                </a:cubicBezTo>
                <a:cubicBezTo>
                  <a:pt x="1395315" y="2588562"/>
                  <a:pt x="1488085" y="2622987"/>
                  <a:pt x="1548635" y="2630490"/>
                </a:cubicBezTo>
                <a:cubicBezTo>
                  <a:pt x="1609185" y="2637993"/>
                  <a:pt x="1640850" y="2628971"/>
                  <a:pt x="1707732" y="2635592"/>
                </a:cubicBezTo>
                <a:cubicBezTo>
                  <a:pt x="1774614" y="2642213"/>
                  <a:pt x="1877072" y="2665370"/>
                  <a:pt x="1949929" y="2670218"/>
                </a:cubicBezTo>
                <a:cubicBezTo>
                  <a:pt x="2022786" y="2675066"/>
                  <a:pt x="2079565" y="2664682"/>
                  <a:pt x="2144872" y="2664682"/>
                </a:cubicBezTo>
                <a:cubicBezTo>
                  <a:pt x="2210179" y="2664682"/>
                  <a:pt x="2296709" y="2738221"/>
                  <a:pt x="2341769" y="2670218"/>
                </a:cubicBezTo>
                <a:cubicBezTo>
                  <a:pt x="2386829" y="2602215"/>
                  <a:pt x="2397433" y="2376712"/>
                  <a:pt x="2415232" y="2256663"/>
                </a:cubicBezTo>
                <a:cubicBezTo>
                  <a:pt x="2433031" y="2136614"/>
                  <a:pt x="2433885" y="2015015"/>
                  <a:pt x="2448562" y="1949923"/>
                </a:cubicBezTo>
                <a:cubicBezTo>
                  <a:pt x="2463239" y="1884831"/>
                  <a:pt x="2486179" y="1849092"/>
                  <a:pt x="2503292" y="1866111"/>
                </a:cubicBezTo>
                <a:cubicBezTo>
                  <a:pt x="2520405" y="1883130"/>
                  <a:pt x="2534226" y="1943522"/>
                  <a:pt x="2551241" y="2052040"/>
                </a:cubicBezTo>
                <a:cubicBezTo>
                  <a:pt x="2568256" y="2160558"/>
                  <a:pt x="2583294" y="2412628"/>
                  <a:pt x="2605384" y="2517222"/>
                </a:cubicBezTo>
                <a:cubicBezTo>
                  <a:pt x="2627474" y="2621816"/>
                  <a:pt x="2650211" y="2643101"/>
                  <a:pt x="2683780" y="2679602"/>
                </a:cubicBezTo>
                <a:cubicBezTo>
                  <a:pt x="2717349" y="2716103"/>
                  <a:pt x="2719819" y="2691364"/>
                  <a:pt x="2907547" y="2692288"/>
                </a:cubicBezTo>
                <a:lnTo>
                  <a:pt x="3810147" y="2685145"/>
                </a:lnTo>
              </a:path>
            </a:pathLst>
          </a:cu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1" name="Volný tvar 30"/>
          <p:cNvSpPr/>
          <p:nvPr/>
        </p:nvSpPr>
        <p:spPr>
          <a:xfrm>
            <a:off x="1475656" y="3693179"/>
            <a:ext cx="7388328" cy="1937237"/>
          </a:xfrm>
          <a:custGeom>
            <a:avLst/>
            <a:gdLst>
              <a:gd name="connsiteX0" fmla="*/ 0 w 3794078"/>
              <a:gd name="connsiteY0" fmla="*/ 956140 h 2774345"/>
              <a:gd name="connsiteX1" fmla="*/ 54591 w 3794078"/>
              <a:gd name="connsiteY1" fmla="*/ 260104 h 2774345"/>
              <a:gd name="connsiteX2" fmla="*/ 68239 w 3794078"/>
              <a:gd name="connsiteY2" fmla="*/ 797 h 2774345"/>
              <a:gd name="connsiteX3" fmla="*/ 136478 w 3794078"/>
              <a:gd name="connsiteY3" fmla="*/ 328343 h 2774345"/>
              <a:gd name="connsiteX4" fmla="*/ 204717 w 3794078"/>
              <a:gd name="connsiteY4" fmla="*/ 1706767 h 2774345"/>
              <a:gd name="connsiteX5" fmla="*/ 313899 w 3794078"/>
              <a:gd name="connsiteY5" fmla="*/ 2498337 h 2774345"/>
              <a:gd name="connsiteX6" fmla="*/ 341194 w 3794078"/>
              <a:gd name="connsiteY6" fmla="*/ 2484689 h 2774345"/>
              <a:gd name="connsiteX7" fmla="*/ 504967 w 3794078"/>
              <a:gd name="connsiteY7" fmla="*/ 2416451 h 2774345"/>
              <a:gd name="connsiteX8" fmla="*/ 559558 w 3794078"/>
              <a:gd name="connsiteY8" fmla="*/ 2484689 h 2774345"/>
              <a:gd name="connsiteX9" fmla="*/ 614149 w 3794078"/>
              <a:gd name="connsiteY9" fmla="*/ 2361860 h 2774345"/>
              <a:gd name="connsiteX10" fmla="*/ 791570 w 3794078"/>
              <a:gd name="connsiteY10" fmla="*/ 1938779 h 2774345"/>
              <a:gd name="connsiteX11" fmla="*/ 846161 w 3794078"/>
              <a:gd name="connsiteY11" fmla="*/ 2198086 h 2774345"/>
              <a:gd name="connsiteX12" fmla="*/ 982639 w 3794078"/>
              <a:gd name="connsiteY12" fmla="*/ 2539281 h 2774345"/>
              <a:gd name="connsiteX13" fmla="*/ 1078173 w 3794078"/>
              <a:gd name="connsiteY13" fmla="*/ 2443746 h 2774345"/>
              <a:gd name="connsiteX14" fmla="*/ 1173708 w 3794078"/>
              <a:gd name="connsiteY14" fmla="*/ 2498337 h 2774345"/>
              <a:gd name="connsiteX15" fmla="*/ 1255594 w 3794078"/>
              <a:gd name="connsiteY15" fmla="*/ 2389155 h 2774345"/>
              <a:gd name="connsiteX16" fmla="*/ 1528549 w 3794078"/>
              <a:gd name="connsiteY16" fmla="*/ 2621167 h 2774345"/>
              <a:gd name="connsiteX17" fmla="*/ 1665027 w 3794078"/>
              <a:gd name="connsiteY17" fmla="*/ 2457394 h 2774345"/>
              <a:gd name="connsiteX18" fmla="*/ 1924335 w 3794078"/>
              <a:gd name="connsiteY18" fmla="*/ 2730349 h 2774345"/>
              <a:gd name="connsiteX19" fmla="*/ 2251881 w 3794078"/>
              <a:gd name="connsiteY19" fmla="*/ 2730349 h 2774345"/>
              <a:gd name="connsiteX20" fmla="*/ 2361063 w 3794078"/>
              <a:gd name="connsiteY20" fmla="*/ 2307269 h 2774345"/>
              <a:gd name="connsiteX21" fmla="*/ 2456597 w 3794078"/>
              <a:gd name="connsiteY21" fmla="*/ 1351925 h 2774345"/>
              <a:gd name="connsiteX22" fmla="*/ 2470245 w 3794078"/>
              <a:gd name="connsiteY22" fmla="*/ 1297334 h 2774345"/>
              <a:gd name="connsiteX23" fmla="*/ 2552132 w 3794078"/>
              <a:gd name="connsiteY23" fmla="*/ 1966075 h 2774345"/>
              <a:gd name="connsiteX24" fmla="*/ 2606723 w 3794078"/>
              <a:gd name="connsiteY24" fmla="*/ 2511985 h 2774345"/>
              <a:gd name="connsiteX25" fmla="*/ 2729552 w 3794078"/>
              <a:gd name="connsiteY25" fmla="*/ 2716701 h 2774345"/>
              <a:gd name="connsiteX26" fmla="*/ 3794078 w 3794078"/>
              <a:gd name="connsiteY26" fmla="*/ 2716701 h 2774345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313899 w 3794078"/>
              <a:gd name="connsiteY5" fmla="*/ 2479405 h 2755413"/>
              <a:gd name="connsiteX6" fmla="*/ 341194 w 3794078"/>
              <a:gd name="connsiteY6" fmla="*/ 2465757 h 2755413"/>
              <a:gd name="connsiteX7" fmla="*/ 504967 w 3794078"/>
              <a:gd name="connsiteY7" fmla="*/ 2397519 h 2755413"/>
              <a:gd name="connsiteX8" fmla="*/ 559558 w 3794078"/>
              <a:gd name="connsiteY8" fmla="*/ 2465757 h 2755413"/>
              <a:gd name="connsiteX9" fmla="*/ 614149 w 3794078"/>
              <a:gd name="connsiteY9" fmla="*/ 2342928 h 2755413"/>
              <a:gd name="connsiteX10" fmla="*/ 791570 w 3794078"/>
              <a:gd name="connsiteY10" fmla="*/ 1919847 h 2755413"/>
              <a:gd name="connsiteX11" fmla="*/ 846161 w 3794078"/>
              <a:gd name="connsiteY11" fmla="*/ 2179154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41194 w 3794078"/>
              <a:gd name="connsiteY6" fmla="*/ 2465757 h 2755413"/>
              <a:gd name="connsiteX7" fmla="*/ 504967 w 3794078"/>
              <a:gd name="connsiteY7" fmla="*/ 2397519 h 2755413"/>
              <a:gd name="connsiteX8" fmla="*/ 559558 w 3794078"/>
              <a:gd name="connsiteY8" fmla="*/ 2465757 h 2755413"/>
              <a:gd name="connsiteX9" fmla="*/ 614149 w 3794078"/>
              <a:gd name="connsiteY9" fmla="*/ 2342928 h 2755413"/>
              <a:gd name="connsiteX10" fmla="*/ 791570 w 3794078"/>
              <a:gd name="connsiteY10" fmla="*/ 1919847 h 2755413"/>
              <a:gd name="connsiteX11" fmla="*/ 846161 w 3794078"/>
              <a:gd name="connsiteY11" fmla="*/ 2179154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504967 w 3794078"/>
              <a:gd name="connsiteY7" fmla="*/ 2397519 h 2755413"/>
              <a:gd name="connsiteX8" fmla="*/ 559558 w 3794078"/>
              <a:gd name="connsiteY8" fmla="*/ 2465757 h 2755413"/>
              <a:gd name="connsiteX9" fmla="*/ 614149 w 3794078"/>
              <a:gd name="connsiteY9" fmla="*/ 2342928 h 2755413"/>
              <a:gd name="connsiteX10" fmla="*/ 791570 w 3794078"/>
              <a:gd name="connsiteY10" fmla="*/ 1919847 h 2755413"/>
              <a:gd name="connsiteX11" fmla="*/ 846161 w 3794078"/>
              <a:gd name="connsiteY11" fmla="*/ 2179154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59558 w 3794078"/>
              <a:gd name="connsiteY8" fmla="*/ 2465757 h 2755413"/>
              <a:gd name="connsiteX9" fmla="*/ 614149 w 3794078"/>
              <a:gd name="connsiteY9" fmla="*/ 2342928 h 2755413"/>
              <a:gd name="connsiteX10" fmla="*/ 791570 w 3794078"/>
              <a:gd name="connsiteY10" fmla="*/ 1919847 h 2755413"/>
              <a:gd name="connsiteX11" fmla="*/ 846161 w 3794078"/>
              <a:gd name="connsiteY11" fmla="*/ 2179154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95277 w 3794078"/>
              <a:gd name="connsiteY8" fmla="*/ 2511000 h 2755413"/>
              <a:gd name="connsiteX9" fmla="*/ 614149 w 3794078"/>
              <a:gd name="connsiteY9" fmla="*/ 2342928 h 2755413"/>
              <a:gd name="connsiteX10" fmla="*/ 791570 w 3794078"/>
              <a:gd name="connsiteY10" fmla="*/ 1919847 h 2755413"/>
              <a:gd name="connsiteX11" fmla="*/ 846161 w 3794078"/>
              <a:gd name="connsiteY11" fmla="*/ 2179154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95277 w 3794078"/>
              <a:gd name="connsiteY8" fmla="*/ 2511000 h 2755413"/>
              <a:gd name="connsiteX9" fmla="*/ 671299 w 3794078"/>
              <a:gd name="connsiteY9" fmla="*/ 2311971 h 2755413"/>
              <a:gd name="connsiteX10" fmla="*/ 791570 w 3794078"/>
              <a:gd name="connsiteY10" fmla="*/ 1919847 h 2755413"/>
              <a:gd name="connsiteX11" fmla="*/ 846161 w 3794078"/>
              <a:gd name="connsiteY11" fmla="*/ 2179154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95277 w 3794078"/>
              <a:gd name="connsiteY8" fmla="*/ 2511000 h 2755413"/>
              <a:gd name="connsiteX9" fmla="*/ 671299 w 3794078"/>
              <a:gd name="connsiteY9" fmla="*/ 2311971 h 2755413"/>
              <a:gd name="connsiteX10" fmla="*/ 789189 w 3794078"/>
              <a:gd name="connsiteY10" fmla="*/ 1874603 h 2755413"/>
              <a:gd name="connsiteX11" fmla="*/ 846161 w 3794078"/>
              <a:gd name="connsiteY11" fmla="*/ 2179154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95277 w 3794078"/>
              <a:gd name="connsiteY8" fmla="*/ 2511000 h 2755413"/>
              <a:gd name="connsiteX9" fmla="*/ 671299 w 3794078"/>
              <a:gd name="connsiteY9" fmla="*/ 2311971 h 2755413"/>
              <a:gd name="connsiteX10" fmla="*/ 789189 w 3794078"/>
              <a:gd name="connsiteY10" fmla="*/ 1874603 h 2755413"/>
              <a:gd name="connsiteX11" fmla="*/ 881880 w 3794078"/>
              <a:gd name="connsiteY11" fmla="*/ 2148198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95277 w 3794078"/>
              <a:gd name="connsiteY8" fmla="*/ 2511000 h 2755413"/>
              <a:gd name="connsiteX9" fmla="*/ 671299 w 3794078"/>
              <a:gd name="connsiteY9" fmla="*/ 2311971 h 2755413"/>
              <a:gd name="connsiteX10" fmla="*/ 789189 w 3794078"/>
              <a:gd name="connsiteY10" fmla="*/ 1874603 h 2755413"/>
              <a:gd name="connsiteX11" fmla="*/ 881880 w 3794078"/>
              <a:gd name="connsiteY11" fmla="*/ 2148198 h 2755413"/>
              <a:gd name="connsiteX12" fmla="*/ 954064 w 3794078"/>
              <a:gd name="connsiteY12" fmla="*/ 253939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95277 w 3794078"/>
              <a:gd name="connsiteY8" fmla="*/ 2511000 h 2755413"/>
              <a:gd name="connsiteX9" fmla="*/ 671299 w 3794078"/>
              <a:gd name="connsiteY9" fmla="*/ 2311971 h 2755413"/>
              <a:gd name="connsiteX10" fmla="*/ 789189 w 3794078"/>
              <a:gd name="connsiteY10" fmla="*/ 1874603 h 2755413"/>
              <a:gd name="connsiteX11" fmla="*/ 881880 w 3794078"/>
              <a:gd name="connsiteY11" fmla="*/ 2148198 h 2755413"/>
              <a:gd name="connsiteX12" fmla="*/ 954064 w 3794078"/>
              <a:gd name="connsiteY12" fmla="*/ 2539399 h 2755413"/>
              <a:gd name="connsiteX13" fmla="*/ 1073410 w 3794078"/>
              <a:gd name="connsiteY13" fmla="*/ 2441482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95277 w 3794078"/>
              <a:gd name="connsiteY8" fmla="*/ 2511000 h 2755413"/>
              <a:gd name="connsiteX9" fmla="*/ 671299 w 3794078"/>
              <a:gd name="connsiteY9" fmla="*/ 2311971 h 2755413"/>
              <a:gd name="connsiteX10" fmla="*/ 789189 w 3794078"/>
              <a:gd name="connsiteY10" fmla="*/ 1874603 h 2755413"/>
              <a:gd name="connsiteX11" fmla="*/ 881880 w 3794078"/>
              <a:gd name="connsiteY11" fmla="*/ 2148198 h 2755413"/>
              <a:gd name="connsiteX12" fmla="*/ 954064 w 3794078"/>
              <a:gd name="connsiteY12" fmla="*/ 2539399 h 2755413"/>
              <a:gd name="connsiteX13" fmla="*/ 1073410 w 3794078"/>
              <a:gd name="connsiteY13" fmla="*/ 2441482 h 2755413"/>
              <a:gd name="connsiteX14" fmla="*/ 1173708 w 3794078"/>
              <a:gd name="connsiteY14" fmla="*/ 2479405 h 2755413"/>
              <a:gd name="connsiteX15" fmla="*/ 1305600 w 3794078"/>
              <a:gd name="connsiteY15" fmla="*/ 2398798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1857"/>
              <a:gd name="connsiteX1" fmla="*/ 54591 w 3794078"/>
              <a:gd name="connsiteY1" fmla="*/ 241172 h 2751857"/>
              <a:gd name="connsiteX2" fmla="*/ 92052 w 3794078"/>
              <a:gd name="connsiteY2" fmla="*/ 915 h 2751857"/>
              <a:gd name="connsiteX3" fmla="*/ 136478 w 3794078"/>
              <a:gd name="connsiteY3" fmla="*/ 309411 h 2751857"/>
              <a:gd name="connsiteX4" fmla="*/ 204717 w 3794078"/>
              <a:gd name="connsiteY4" fmla="*/ 1687835 h 2751857"/>
              <a:gd name="connsiteX5" fmla="*/ 247224 w 3794078"/>
              <a:gd name="connsiteY5" fmla="*/ 2353198 h 2751857"/>
              <a:gd name="connsiteX6" fmla="*/ 338813 w 3794078"/>
              <a:gd name="connsiteY6" fmla="*/ 2480045 h 2751857"/>
              <a:gd name="connsiteX7" fmla="*/ 488298 w 3794078"/>
              <a:gd name="connsiteY7" fmla="*/ 2426094 h 2751857"/>
              <a:gd name="connsiteX8" fmla="*/ 595277 w 3794078"/>
              <a:gd name="connsiteY8" fmla="*/ 2511000 h 2751857"/>
              <a:gd name="connsiteX9" fmla="*/ 671299 w 3794078"/>
              <a:gd name="connsiteY9" fmla="*/ 2311971 h 2751857"/>
              <a:gd name="connsiteX10" fmla="*/ 789189 w 3794078"/>
              <a:gd name="connsiteY10" fmla="*/ 1874603 h 2751857"/>
              <a:gd name="connsiteX11" fmla="*/ 881880 w 3794078"/>
              <a:gd name="connsiteY11" fmla="*/ 2148198 h 2751857"/>
              <a:gd name="connsiteX12" fmla="*/ 954064 w 3794078"/>
              <a:gd name="connsiteY12" fmla="*/ 2539399 h 2751857"/>
              <a:gd name="connsiteX13" fmla="*/ 1073410 w 3794078"/>
              <a:gd name="connsiteY13" fmla="*/ 2441482 h 2751857"/>
              <a:gd name="connsiteX14" fmla="*/ 1173708 w 3794078"/>
              <a:gd name="connsiteY14" fmla="*/ 2479405 h 2751857"/>
              <a:gd name="connsiteX15" fmla="*/ 1305600 w 3794078"/>
              <a:gd name="connsiteY15" fmla="*/ 2398798 h 2751857"/>
              <a:gd name="connsiteX16" fmla="*/ 1528549 w 3794078"/>
              <a:gd name="connsiteY16" fmla="*/ 2602235 h 2751857"/>
              <a:gd name="connsiteX17" fmla="*/ 1676933 w 3794078"/>
              <a:gd name="connsiteY17" fmla="*/ 2505137 h 2751857"/>
              <a:gd name="connsiteX18" fmla="*/ 1924335 w 3794078"/>
              <a:gd name="connsiteY18" fmla="*/ 2711417 h 2751857"/>
              <a:gd name="connsiteX19" fmla="*/ 2251881 w 3794078"/>
              <a:gd name="connsiteY19" fmla="*/ 2711417 h 2751857"/>
              <a:gd name="connsiteX20" fmla="*/ 2361063 w 3794078"/>
              <a:gd name="connsiteY20" fmla="*/ 2288337 h 2751857"/>
              <a:gd name="connsiteX21" fmla="*/ 2456597 w 3794078"/>
              <a:gd name="connsiteY21" fmla="*/ 1332993 h 2751857"/>
              <a:gd name="connsiteX22" fmla="*/ 2470245 w 3794078"/>
              <a:gd name="connsiteY22" fmla="*/ 1278402 h 2751857"/>
              <a:gd name="connsiteX23" fmla="*/ 2552132 w 3794078"/>
              <a:gd name="connsiteY23" fmla="*/ 1947143 h 2751857"/>
              <a:gd name="connsiteX24" fmla="*/ 2606723 w 3794078"/>
              <a:gd name="connsiteY24" fmla="*/ 2493053 h 2751857"/>
              <a:gd name="connsiteX25" fmla="*/ 2729552 w 3794078"/>
              <a:gd name="connsiteY25" fmla="*/ 2697769 h 2751857"/>
              <a:gd name="connsiteX26" fmla="*/ 3794078 w 3794078"/>
              <a:gd name="connsiteY26" fmla="*/ 2697769 h 2751857"/>
              <a:gd name="connsiteX0" fmla="*/ 0 w 3794078"/>
              <a:gd name="connsiteY0" fmla="*/ 937208 h 2740886"/>
              <a:gd name="connsiteX1" fmla="*/ 54591 w 3794078"/>
              <a:gd name="connsiteY1" fmla="*/ 241172 h 2740886"/>
              <a:gd name="connsiteX2" fmla="*/ 92052 w 3794078"/>
              <a:gd name="connsiteY2" fmla="*/ 915 h 2740886"/>
              <a:gd name="connsiteX3" fmla="*/ 136478 w 3794078"/>
              <a:gd name="connsiteY3" fmla="*/ 309411 h 2740886"/>
              <a:gd name="connsiteX4" fmla="*/ 204717 w 3794078"/>
              <a:gd name="connsiteY4" fmla="*/ 1687835 h 2740886"/>
              <a:gd name="connsiteX5" fmla="*/ 247224 w 3794078"/>
              <a:gd name="connsiteY5" fmla="*/ 2353198 h 2740886"/>
              <a:gd name="connsiteX6" fmla="*/ 338813 w 3794078"/>
              <a:gd name="connsiteY6" fmla="*/ 2480045 h 2740886"/>
              <a:gd name="connsiteX7" fmla="*/ 488298 w 3794078"/>
              <a:gd name="connsiteY7" fmla="*/ 2426094 h 2740886"/>
              <a:gd name="connsiteX8" fmla="*/ 595277 w 3794078"/>
              <a:gd name="connsiteY8" fmla="*/ 2511000 h 2740886"/>
              <a:gd name="connsiteX9" fmla="*/ 671299 w 3794078"/>
              <a:gd name="connsiteY9" fmla="*/ 2311971 h 2740886"/>
              <a:gd name="connsiteX10" fmla="*/ 789189 w 3794078"/>
              <a:gd name="connsiteY10" fmla="*/ 1874603 h 2740886"/>
              <a:gd name="connsiteX11" fmla="*/ 881880 w 3794078"/>
              <a:gd name="connsiteY11" fmla="*/ 2148198 h 2740886"/>
              <a:gd name="connsiteX12" fmla="*/ 954064 w 3794078"/>
              <a:gd name="connsiteY12" fmla="*/ 2539399 h 2740886"/>
              <a:gd name="connsiteX13" fmla="*/ 1073410 w 3794078"/>
              <a:gd name="connsiteY13" fmla="*/ 2441482 h 2740886"/>
              <a:gd name="connsiteX14" fmla="*/ 1173708 w 3794078"/>
              <a:gd name="connsiteY14" fmla="*/ 2479405 h 2740886"/>
              <a:gd name="connsiteX15" fmla="*/ 1305600 w 3794078"/>
              <a:gd name="connsiteY15" fmla="*/ 2398798 h 2740886"/>
              <a:gd name="connsiteX16" fmla="*/ 1528549 w 3794078"/>
              <a:gd name="connsiteY16" fmla="*/ 2602235 h 2740886"/>
              <a:gd name="connsiteX17" fmla="*/ 1676933 w 3794078"/>
              <a:gd name="connsiteY17" fmla="*/ 2505137 h 2740886"/>
              <a:gd name="connsiteX18" fmla="*/ 1933860 w 3794078"/>
              <a:gd name="connsiteY18" fmla="*/ 2682842 h 2740886"/>
              <a:gd name="connsiteX19" fmla="*/ 2251881 w 3794078"/>
              <a:gd name="connsiteY19" fmla="*/ 2711417 h 2740886"/>
              <a:gd name="connsiteX20" fmla="*/ 2361063 w 3794078"/>
              <a:gd name="connsiteY20" fmla="*/ 2288337 h 2740886"/>
              <a:gd name="connsiteX21" fmla="*/ 2456597 w 3794078"/>
              <a:gd name="connsiteY21" fmla="*/ 1332993 h 2740886"/>
              <a:gd name="connsiteX22" fmla="*/ 2470245 w 3794078"/>
              <a:gd name="connsiteY22" fmla="*/ 1278402 h 2740886"/>
              <a:gd name="connsiteX23" fmla="*/ 2552132 w 3794078"/>
              <a:gd name="connsiteY23" fmla="*/ 1947143 h 2740886"/>
              <a:gd name="connsiteX24" fmla="*/ 2606723 w 3794078"/>
              <a:gd name="connsiteY24" fmla="*/ 2493053 h 2740886"/>
              <a:gd name="connsiteX25" fmla="*/ 2729552 w 3794078"/>
              <a:gd name="connsiteY25" fmla="*/ 2697769 h 2740886"/>
              <a:gd name="connsiteX26" fmla="*/ 3794078 w 3794078"/>
              <a:gd name="connsiteY26" fmla="*/ 2697769 h 2740886"/>
              <a:gd name="connsiteX0" fmla="*/ 0 w 3794078"/>
              <a:gd name="connsiteY0" fmla="*/ 937208 h 2719808"/>
              <a:gd name="connsiteX1" fmla="*/ 54591 w 3794078"/>
              <a:gd name="connsiteY1" fmla="*/ 241172 h 2719808"/>
              <a:gd name="connsiteX2" fmla="*/ 92052 w 3794078"/>
              <a:gd name="connsiteY2" fmla="*/ 915 h 2719808"/>
              <a:gd name="connsiteX3" fmla="*/ 136478 w 3794078"/>
              <a:gd name="connsiteY3" fmla="*/ 309411 h 2719808"/>
              <a:gd name="connsiteX4" fmla="*/ 204717 w 3794078"/>
              <a:gd name="connsiteY4" fmla="*/ 1687835 h 2719808"/>
              <a:gd name="connsiteX5" fmla="*/ 247224 w 3794078"/>
              <a:gd name="connsiteY5" fmla="*/ 2353198 h 2719808"/>
              <a:gd name="connsiteX6" fmla="*/ 338813 w 3794078"/>
              <a:gd name="connsiteY6" fmla="*/ 2480045 h 2719808"/>
              <a:gd name="connsiteX7" fmla="*/ 488298 w 3794078"/>
              <a:gd name="connsiteY7" fmla="*/ 2426094 h 2719808"/>
              <a:gd name="connsiteX8" fmla="*/ 595277 w 3794078"/>
              <a:gd name="connsiteY8" fmla="*/ 2511000 h 2719808"/>
              <a:gd name="connsiteX9" fmla="*/ 671299 w 3794078"/>
              <a:gd name="connsiteY9" fmla="*/ 2311971 h 2719808"/>
              <a:gd name="connsiteX10" fmla="*/ 789189 w 3794078"/>
              <a:gd name="connsiteY10" fmla="*/ 1874603 h 2719808"/>
              <a:gd name="connsiteX11" fmla="*/ 881880 w 3794078"/>
              <a:gd name="connsiteY11" fmla="*/ 2148198 h 2719808"/>
              <a:gd name="connsiteX12" fmla="*/ 954064 w 3794078"/>
              <a:gd name="connsiteY12" fmla="*/ 2539399 h 2719808"/>
              <a:gd name="connsiteX13" fmla="*/ 1073410 w 3794078"/>
              <a:gd name="connsiteY13" fmla="*/ 2441482 h 2719808"/>
              <a:gd name="connsiteX14" fmla="*/ 1173708 w 3794078"/>
              <a:gd name="connsiteY14" fmla="*/ 2479405 h 2719808"/>
              <a:gd name="connsiteX15" fmla="*/ 1305600 w 3794078"/>
              <a:gd name="connsiteY15" fmla="*/ 2398798 h 2719808"/>
              <a:gd name="connsiteX16" fmla="*/ 1528549 w 3794078"/>
              <a:gd name="connsiteY16" fmla="*/ 2602235 h 2719808"/>
              <a:gd name="connsiteX17" fmla="*/ 1676933 w 3794078"/>
              <a:gd name="connsiteY17" fmla="*/ 2505137 h 2719808"/>
              <a:gd name="connsiteX18" fmla="*/ 1933860 w 3794078"/>
              <a:gd name="connsiteY18" fmla="*/ 2682842 h 2719808"/>
              <a:gd name="connsiteX19" fmla="*/ 2325700 w 3794078"/>
              <a:gd name="connsiteY19" fmla="*/ 2682842 h 2719808"/>
              <a:gd name="connsiteX20" fmla="*/ 2361063 w 3794078"/>
              <a:gd name="connsiteY20" fmla="*/ 2288337 h 2719808"/>
              <a:gd name="connsiteX21" fmla="*/ 2456597 w 3794078"/>
              <a:gd name="connsiteY21" fmla="*/ 1332993 h 2719808"/>
              <a:gd name="connsiteX22" fmla="*/ 2470245 w 3794078"/>
              <a:gd name="connsiteY22" fmla="*/ 1278402 h 2719808"/>
              <a:gd name="connsiteX23" fmla="*/ 2552132 w 3794078"/>
              <a:gd name="connsiteY23" fmla="*/ 1947143 h 2719808"/>
              <a:gd name="connsiteX24" fmla="*/ 2606723 w 3794078"/>
              <a:gd name="connsiteY24" fmla="*/ 2493053 h 2719808"/>
              <a:gd name="connsiteX25" fmla="*/ 2729552 w 3794078"/>
              <a:gd name="connsiteY25" fmla="*/ 2697769 h 2719808"/>
              <a:gd name="connsiteX26" fmla="*/ 3794078 w 3794078"/>
              <a:gd name="connsiteY26" fmla="*/ 2697769 h 2719808"/>
              <a:gd name="connsiteX0" fmla="*/ 0 w 3794078"/>
              <a:gd name="connsiteY0" fmla="*/ 937208 h 2721166"/>
              <a:gd name="connsiteX1" fmla="*/ 54591 w 3794078"/>
              <a:gd name="connsiteY1" fmla="*/ 241172 h 2721166"/>
              <a:gd name="connsiteX2" fmla="*/ 92052 w 3794078"/>
              <a:gd name="connsiteY2" fmla="*/ 915 h 2721166"/>
              <a:gd name="connsiteX3" fmla="*/ 136478 w 3794078"/>
              <a:gd name="connsiteY3" fmla="*/ 309411 h 2721166"/>
              <a:gd name="connsiteX4" fmla="*/ 204717 w 3794078"/>
              <a:gd name="connsiteY4" fmla="*/ 1687835 h 2721166"/>
              <a:gd name="connsiteX5" fmla="*/ 247224 w 3794078"/>
              <a:gd name="connsiteY5" fmla="*/ 2353198 h 2721166"/>
              <a:gd name="connsiteX6" fmla="*/ 338813 w 3794078"/>
              <a:gd name="connsiteY6" fmla="*/ 2480045 h 2721166"/>
              <a:gd name="connsiteX7" fmla="*/ 488298 w 3794078"/>
              <a:gd name="connsiteY7" fmla="*/ 2426094 h 2721166"/>
              <a:gd name="connsiteX8" fmla="*/ 595277 w 3794078"/>
              <a:gd name="connsiteY8" fmla="*/ 2511000 h 2721166"/>
              <a:gd name="connsiteX9" fmla="*/ 671299 w 3794078"/>
              <a:gd name="connsiteY9" fmla="*/ 2311971 h 2721166"/>
              <a:gd name="connsiteX10" fmla="*/ 789189 w 3794078"/>
              <a:gd name="connsiteY10" fmla="*/ 1874603 h 2721166"/>
              <a:gd name="connsiteX11" fmla="*/ 881880 w 3794078"/>
              <a:gd name="connsiteY11" fmla="*/ 2148198 h 2721166"/>
              <a:gd name="connsiteX12" fmla="*/ 954064 w 3794078"/>
              <a:gd name="connsiteY12" fmla="*/ 2539399 h 2721166"/>
              <a:gd name="connsiteX13" fmla="*/ 1073410 w 3794078"/>
              <a:gd name="connsiteY13" fmla="*/ 2441482 h 2721166"/>
              <a:gd name="connsiteX14" fmla="*/ 1173708 w 3794078"/>
              <a:gd name="connsiteY14" fmla="*/ 2479405 h 2721166"/>
              <a:gd name="connsiteX15" fmla="*/ 1305600 w 3794078"/>
              <a:gd name="connsiteY15" fmla="*/ 2398798 h 2721166"/>
              <a:gd name="connsiteX16" fmla="*/ 1528549 w 3794078"/>
              <a:gd name="connsiteY16" fmla="*/ 2602235 h 2721166"/>
              <a:gd name="connsiteX17" fmla="*/ 1676933 w 3794078"/>
              <a:gd name="connsiteY17" fmla="*/ 2505137 h 2721166"/>
              <a:gd name="connsiteX18" fmla="*/ 1933860 w 3794078"/>
              <a:gd name="connsiteY18" fmla="*/ 2682842 h 2721166"/>
              <a:gd name="connsiteX19" fmla="*/ 2325700 w 3794078"/>
              <a:gd name="connsiteY19" fmla="*/ 2682842 h 2721166"/>
              <a:gd name="connsiteX20" fmla="*/ 2399163 w 3794078"/>
              <a:gd name="connsiteY20" fmla="*/ 2269287 h 2721166"/>
              <a:gd name="connsiteX21" fmla="*/ 2456597 w 3794078"/>
              <a:gd name="connsiteY21" fmla="*/ 1332993 h 2721166"/>
              <a:gd name="connsiteX22" fmla="*/ 2470245 w 3794078"/>
              <a:gd name="connsiteY22" fmla="*/ 1278402 h 2721166"/>
              <a:gd name="connsiteX23" fmla="*/ 2552132 w 3794078"/>
              <a:gd name="connsiteY23" fmla="*/ 1947143 h 2721166"/>
              <a:gd name="connsiteX24" fmla="*/ 2606723 w 3794078"/>
              <a:gd name="connsiteY24" fmla="*/ 2493053 h 2721166"/>
              <a:gd name="connsiteX25" fmla="*/ 2729552 w 3794078"/>
              <a:gd name="connsiteY25" fmla="*/ 2697769 h 2721166"/>
              <a:gd name="connsiteX26" fmla="*/ 3794078 w 3794078"/>
              <a:gd name="connsiteY26" fmla="*/ 2697769 h 2721166"/>
              <a:gd name="connsiteX0" fmla="*/ 0 w 3794078"/>
              <a:gd name="connsiteY0" fmla="*/ 937208 h 2712933"/>
              <a:gd name="connsiteX1" fmla="*/ 54591 w 3794078"/>
              <a:gd name="connsiteY1" fmla="*/ 241172 h 2712933"/>
              <a:gd name="connsiteX2" fmla="*/ 92052 w 3794078"/>
              <a:gd name="connsiteY2" fmla="*/ 915 h 2712933"/>
              <a:gd name="connsiteX3" fmla="*/ 136478 w 3794078"/>
              <a:gd name="connsiteY3" fmla="*/ 309411 h 2712933"/>
              <a:gd name="connsiteX4" fmla="*/ 204717 w 3794078"/>
              <a:gd name="connsiteY4" fmla="*/ 1687835 h 2712933"/>
              <a:gd name="connsiteX5" fmla="*/ 247224 w 3794078"/>
              <a:gd name="connsiteY5" fmla="*/ 2353198 h 2712933"/>
              <a:gd name="connsiteX6" fmla="*/ 338813 w 3794078"/>
              <a:gd name="connsiteY6" fmla="*/ 2480045 h 2712933"/>
              <a:gd name="connsiteX7" fmla="*/ 488298 w 3794078"/>
              <a:gd name="connsiteY7" fmla="*/ 2426094 h 2712933"/>
              <a:gd name="connsiteX8" fmla="*/ 595277 w 3794078"/>
              <a:gd name="connsiteY8" fmla="*/ 2511000 h 2712933"/>
              <a:gd name="connsiteX9" fmla="*/ 671299 w 3794078"/>
              <a:gd name="connsiteY9" fmla="*/ 2311971 h 2712933"/>
              <a:gd name="connsiteX10" fmla="*/ 789189 w 3794078"/>
              <a:gd name="connsiteY10" fmla="*/ 1874603 h 2712933"/>
              <a:gd name="connsiteX11" fmla="*/ 881880 w 3794078"/>
              <a:gd name="connsiteY11" fmla="*/ 2148198 h 2712933"/>
              <a:gd name="connsiteX12" fmla="*/ 954064 w 3794078"/>
              <a:gd name="connsiteY12" fmla="*/ 2539399 h 2712933"/>
              <a:gd name="connsiteX13" fmla="*/ 1073410 w 3794078"/>
              <a:gd name="connsiteY13" fmla="*/ 2441482 h 2712933"/>
              <a:gd name="connsiteX14" fmla="*/ 1173708 w 3794078"/>
              <a:gd name="connsiteY14" fmla="*/ 2479405 h 2712933"/>
              <a:gd name="connsiteX15" fmla="*/ 1305600 w 3794078"/>
              <a:gd name="connsiteY15" fmla="*/ 2398798 h 2712933"/>
              <a:gd name="connsiteX16" fmla="*/ 1528549 w 3794078"/>
              <a:gd name="connsiteY16" fmla="*/ 2602235 h 2712933"/>
              <a:gd name="connsiteX17" fmla="*/ 1676933 w 3794078"/>
              <a:gd name="connsiteY17" fmla="*/ 2505137 h 2712933"/>
              <a:gd name="connsiteX18" fmla="*/ 1933860 w 3794078"/>
              <a:gd name="connsiteY18" fmla="*/ 2682842 h 2712933"/>
              <a:gd name="connsiteX19" fmla="*/ 2124786 w 3794078"/>
              <a:gd name="connsiteY19" fmla="*/ 2644600 h 2712933"/>
              <a:gd name="connsiteX20" fmla="*/ 2325700 w 3794078"/>
              <a:gd name="connsiteY20" fmla="*/ 2682842 h 2712933"/>
              <a:gd name="connsiteX21" fmla="*/ 2399163 w 3794078"/>
              <a:gd name="connsiteY21" fmla="*/ 2269287 h 2712933"/>
              <a:gd name="connsiteX22" fmla="*/ 2456597 w 3794078"/>
              <a:gd name="connsiteY22" fmla="*/ 1332993 h 2712933"/>
              <a:gd name="connsiteX23" fmla="*/ 2470245 w 3794078"/>
              <a:gd name="connsiteY23" fmla="*/ 1278402 h 2712933"/>
              <a:gd name="connsiteX24" fmla="*/ 2552132 w 3794078"/>
              <a:gd name="connsiteY24" fmla="*/ 1947143 h 2712933"/>
              <a:gd name="connsiteX25" fmla="*/ 2606723 w 3794078"/>
              <a:gd name="connsiteY25" fmla="*/ 2493053 h 2712933"/>
              <a:gd name="connsiteX26" fmla="*/ 2729552 w 3794078"/>
              <a:gd name="connsiteY26" fmla="*/ 2697769 h 2712933"/>
              <a:gd name="connsiteX27" fmla="*/ 3794078 w 3794078"/>
              <a:gd name="connsiteY27" fmla="*/ 2697769 h 2712933"/>
              <a:gd name="connsiteX0" fmla="*/ 0 w 3794078"/>
              <a:gd name="connsiteY0" fmla="*/ 937208 h 2712933"/>
              <a:gd name="connsiteX1" fmla="*/ 54591 w 3794078"/>
              <a:gd name="connsiteY1" fmla="*/ 241172 h 2712933"/>
              <a:gd name="connsiteX2" fmla="*/ 92052 w 3794078"/>
              <a:gd name="connsiteY2" fmla="*/ 915 h 2712933"/>
              <a:gd name="connsiteX3" fmla="*/ 136478 w 3794078"/>
              <a:gd name="connsiteY3" fmla="*/ 309411 h 2712933"/>
              <a:gd name="connsiteX4" fmla="*/ 204717 w 3794078"/>
              <a:gd name="connsiteY4" fmla="*/ 1687835 h 2712933"/>
              <a:gd name="connsiteX5" fmla="*/ 247224 w 3794078"/>
              <a:gd name="connsiteY5" fmla="*/ 2353198 h 2712933"/>
              <a:gd name="connsiteX6" fmla="*/ 338813 w 3794078"/>
              <a:gd name="connsiteY6" fmla="*/ 2480045 h 2712933"/>
              <a:gd name="connsiteX7" fmla="*/ 488298 w 3794078"/>
              <a:gd name="connsiteY7" fmla="*/ 2426094 h 2712933"/>
              <a:gd name="connsiteX8" fmla="*/ 595277 w 3794078"/>
              <a:gd name="connsiteY8" fmla="*/ 2511000 h 2712933"/>
              <a:gd name="connsiteX9" fmla="*/ 671299 w 3794078"/>
              <a:gd name="connsiteY9" fmla="*/ 2311971 h 2712933"/>
              <a:gd name="connsiteX10" fmla="*/ 789189 w 3794078"/>
              <a:gd name="connsiteY10" fmla="*/ 1874603 h 2712933"/>
              <a:gd name="connsiteX11" fmla="*/ 881880 w 3794078"/>
              <a:gd name="connsiteY11" fmla="*/ 2148198 h 2712933"/>
              <a:gd name="connsiteX12" fmla="*/ 954064 w 3794078"/>
              <a:gd name="connsiteY12" fmla="*/ 2539399 h 2712933"/>
              <a:gd name="connsiteX13" fmla="*/ 1073410 w 3794078"/>
              <a:gd name="connsiteY13" fmla="*/ 2441482 h 2712933"/>
              <a:gd name="connsiteX14" fmla="*/ 1173708 w 3794078"/>
              <a:gd name="connsiteY14" fmla="*/ 2479405 h 2712933"/>
              <a:gd name="connsiteX15" fmla="*/ 1305600 w 3794078"/>
              <a:gd name="connsiteY15" fmla="*/ 2398798 h 2712933"/>
              <a:gd name="connsiteX16" fmla="*/ 1528549 w 3794078"/>
              <a:gd name="connsiteY16" fmla="*/ 2602235 h 2712933"/>
              <a:gd name="connsiteX17" fmla="*/ 1676933 w 3794078"/>
              <a:gd name="connsiteY17" fmla="*/ 2505137 h 2712933"/>
              <a:gd name="connsiteX18" fmla="*/ 1933860 w 3794078"/>
              <a:gd name="connsiteY18" fmla="*/ 2682842 h 2712933"/>
              <a:gd name="connsiteX19" fmla="*/ 2124786 w 3794078"/>
              <a:gd name="connsiteY19" fmla="*/ 2644600 h 2712933"/>
              <a:gd name="connsiteX20" fmla="*/ 2325700 w 3794078"/>
              <a:gd name="connsiteY20" fmla="*/ 2682842 h 2712933"/>
              <a:gd name="connsiteX21" fmla="*/ 2399163 w 3794078"/>
              <a:gd name="connsiteY21" fmla="*/ 2269287 h 2712933"/>
              <a:gd name="connsiteX22" fmla="*/ 2456597 w 3794078"/>
              <a:gd name="connsiteY22" fmla="*/ 1332993 h 2712933"/>
              <a:gd name="connsiteX23" fmla="*/ 2527395 w 3794078"/>
              <a:gd name="connsiteY23" fmla="*/ 1461759 h 2712933"/>
              <a:gd name="connsiteX24" fmla="*/ 2552132 w 3794078"/>
              <a:gd name="connsiteY24" fmla="*/ 1947143 h 2712933"/>
              <a:gd name="connsiteX25" fmla="*/ 2606723 w 3794078"/>
              <a:gd name="connsiteY25" fmla="*/ 2493053 h 2712933"/>
              <a:gd name="connsiteX26" fmla="*/ 2729552 w 3794078"/>
              <a:gd name="connsiteY26" fmla="*/ 2697769 h 2712933"/>
              <a:gd name="connsiteX27" fmla="*/ 3794078 w 3794078"/>
              <a:gd name="connsiteY27" fmla="*/ 2697769 h 2712933"/>
              <a:gd name="connsiteX0" fmla="*/ 0 w 3794078"/>
              <a:gd name="connsiteY0" fmla="*/ 937208 h 2712933"/>
              <a:gd name="connsiteX1" fmla="*/ 54591 w 3794078"/>
              <a:gd name="connsiteY1" fmla="*/ 241172 h 2712933"/>
              <a:gd name="connsiteX2" fmla="*/ 92052 w 3794078"/>
              <a:gd name="connsiteY2" fmla="*/ 915 h 2712933"/>
              <a:gd name="connsiteX3" fmla="*/ 136478 w 3794078"/>
              <a:gd name="connsiteY3" fmla="*/ 309411 h 2712933"/>
              <a:gd name="connsiteX4" fmla="*/ 204717 w 3794078"/>
              <a:gd name="connsiteY4" fmla="*/ 1687835 h 2712933"/>
              <a:gd name="connsiteX5" fmla="*/ 247224 w 3794078"/>
              <a:gd name="connsiteY5" fmla="*/ 2353198 h 2712933"/>
              <a:gd name="connsiteX6" fmla="*/ 338813 w 3794078"/>
              <a:gd name="connsiteY6" fmla="*/ 2480045 h 2712933"/>
              <a:gd name="connsiteX7" fmla="*/ 488298 w 3794078"/>
              <a:gd name="connsiteY7" fmla="*/ 2426094 h 2712933"/>
              <a:gd name="connsiteX8" fmla="*/ 595277 w 3794078"/>
              <a:gd name="connsiteY8" fmla="*/ 2511000 h 2712933"/>
              <a:gd name="connsiteX9" fmla="*/ 671299 w 3794078"/>
              <a:gd name="connsiteY9" fmla="*/ 2311971 h 2712933"/>
              <a:gd name="connsiteX10" fmla="*/ 789189 w 3794078"/>
              <a:gd name="connsiteY10" fmla="*/ 1874603 h 2712933"/>
              <a:gd name="connsiteX11" fmla="*/ 881880 w 3794078"/>
              <a:gd name="connsiteY11" fmla="*/ 2148198 h 2712933"/>
              <a:gd name="connsiteX12" fmla="*/ 954064 w 3794078"/>
              <a:gd name="connsiteY12" fmla="*/ 2539399 h 2712933"/>
              <a:gd name="connsiteX13" fmla="*/ 1073410 w 3794078"/>
              <a:gd name="connsiteY13" fmla="*/ 2441482 h 2712933"/>
              <a:gd name="connsiteX14" fmla="*/ 1173708 w 3794078"/>
              <a:gd name="connsiteY14" fmla="*/ 2479405 h 2712933"/>
              <a:gd name="connsiteX15" fmla="*/ 1305600 w 3794078"/>
              <a:gd name="connsiteY15" fmla="*/ 2398798 h 2712933"/>
              <a:gd name="connsiteX16" fmla="*/ 1528549 w 3794078"/>
              <a:gd name="connsiteY16" fmla="*/ 2602235 h 2712933"/>
              <a:gd name="connsiteX17" fmla="*/ 1676933 w 3794078"/>
              <a:gd name="connsiteY17" fmla="*/ 2505137 h 2712933"/>
              <a:gd name="connsiteX18" fmla="*/ 1933860 w 3794078"/>
              <a:gd name="connsiteY18" fmla="*/ 2682842 h 2712933"/>
              <a:gd name="connsiteX19" fmla="*/ 2124786 w 3794078"/>
              <a:gd name="connsiteY19" fmla="*/ 2644600 h 2712933"/>
              <a:gd name="connsiteX20" fmla="*/ 2325700 w 3794078"/>
              <a:gd name="connsiteY20" fmla="*/ 2682842 h 2712933"/>
              <a:gd name="connsiteX21" fmla="*/ 2399163 w 3794078"/>
              <a:gd name="connsiteY21" fmla="*/ 2269287 h 2712933"/>
              <a:gd name="connsiteX22" fmla="*/ 2456597 w 3794078"/>
              <a:gd name="connsiteY22" fmla="*/ 1332993 h 2712933"/>
              <a:gd name="connsiteX23" fmla="*/ 2527395 w 3794078"/>
              <a:gd name="connsiteY23" fmla="*/ 1461759 h 2712933"/>
              <a:gd name="connsiteX24" fmla="*/ 2559276 w 3794078"/>
              <a:gd name="connsiteY24" fmla="*/ 1954287 h 2712933"/>
              <a:gd name="connsiteX25" fmla="*/ 2606723 w 3794078"/>
              <a:gd name="connsiteY25" fmla="*/ 2493053 h 2712933"/>
              <a:gd name="connsiteX26" fmla="*/ 2729552 w 3794078"/>
              <a:gd name="connsiteY26" fmla="*/ 2697769 h 2712933"/>
              <a:gd name="connsiteX27" fmla="*/ 3794078 w 3794078"/>
              <a:gd name="connsiteY27" fmla="*/ 2697769 h 2712933"/>
              <a:gd name="connsiteX0" fmla="*/ 0 w 3794078"/>
              <a:gd name="connsiteY0" fmla="*/ 937208 h 2724234"/>
              <a:gd name="connsiteX1" fmla="*/ 54591 w 3794078"/>
              <a:gd name="connsiteY1" fmla="*/ 241172 h 2724234"/>
              <a:gd name="connsiteX2" fmla="*/ 92052 w 3794078"/>
              <a:gd name="connsiteY2" fmla="*/ 915 h 2724234"/>
              <a:gd name="connsiteX3" fmla="*/ 136478 w 3794078"/>
              <a:gd name="connsiteY3" fmla="*/ 309411 h 2724234"/>
              <a:gd name="connsiteX4" fmla="*/ 204717 w 3794078"/>
              <a:gd name="connsiteY4" fmla="*/ 1687835 h 2724234"/>
              <a:gd name="connsiteX5" fmla="*/ 247224 w 3794078"/>
              <a:gd name="connsiteY5" fmla="*/ 2353198 h 2724234"/>
              <a:gd name="connsiteX6" fmla="*/ 338813 w 3794078"/>
              <a:gd name="connsiteY6" fmla="*/ 2480045 h 2724234"/>
              <a:gd name="connsiteX7" fmla="*/ 488298 w 3794078"/>
              <a:gd name="connsiteY7" fmla="*/ 2426094 h 2724234"/>
              <a:gd name="connsiteX8" fmla="*/ 595277 w 3794078"/>
              <a:gd name="connsiteY8" fmla="*/ 2511000 h 2724234"/>
              <a:gd name="connsiteX9" fmla="*/ 671299 w 3794078"/>
              <a:gd name="connsiteY9" fmla="*/ 2311971 h 2724234"/>
              <a:gd name="connsiteX10" fmla="*/ 789189 w 3794078"/>
              <a:gd name="connsiteY10" fmla="*/ 1874603 h 2724234"/>
              <a:gd name="connsiteX11" fmla="*/ 881880 w 3794078"/>
              <a:gd name="connsiteY11" fmla="*/ 2148198 h 2724234"/>
              <a:gd name="connsiteX12" fmla="*/ 954064 w 3794078"/>
              <a:gd name="connsiteY12" fmla="*/ 2539399 h 2724234"/>
              <a:gd name="connsiteX13" fmla="*/ 1073410 w 3794078"/>
              <a:gd name="connsiteY13" fmla="*/ 2441482 h 2724234"/>
              <a:gd name="connsiteX14" fmla="*/ 1173708 w 3794078"/>
              <a:gd name="connsiteY14" fmla="*/ 2479405 h 2724234"/>
              <a:gd name="connsiteX15" fmla="*/ 1305600 w 3794078"/>
              <a:gd name="connsiteY15" fmla="*/ 2398798 h 2724234"/>
              <a:gd name="connsiteX16" fmla="*/ 1528549 w 3794078"/>
              <a:gd name="connsiteY16" fmla="*/ 2602235 h 2724234"/>
              <a:gd name="connsiteX17" fmla="*/ 1676933 w 3794078"/>
              <a:gd name="connsiteY17" fmla="*/ 2505137 h 2724234"/>
              <a:gd name="connsiteX18" fmla="*/ 1933860 w 3794078"/>
              <a:gd name="connsiteY18" fmla="*/ 2682842 h 2724234"/>
              <a:gd name="connsiteX19" fmla="*/ 2124786 w 3794078"/>
              <a:gd name="connsiteY19" fmla="*/ 2644600 h 2724234"/>
              <a:gd name="connsiteX20" fmla="*/ 2325700 w 3794078"/>
              <a:gd name="connsiteY20" fmla="*/ 2682842 h 2724234"/>
              <a:gd name="connsiteX21" fmla="*/ 2399163 w 3794078"/>
              <a:gd name="connsiteY21" fmla="*/ 2269287 h 2724234"/>
              <a:gd name="connsiteX22" fmla="*/ 2456597 w 3794078"/>
              <a:gd name="connsiteY22" fmla="*/ 1332993 h 2724234"/>
              <a:gd name="connsiteX23" fmla="*/ 2527395 w 3794078"/>
              <a:gd name="connsiteY23" fmla="*/ 1461759 h 2724234"/>
              <a:gd name="connsiteX24" fmla="*/ 2559276 w 3794078"/>
              <a:gd name="connsiteY24" fmla="*/ 1954287 h 2724234"/>
              <a:gd name="connsiteX25" fmla="*/ 2606723 w 3794078"/>
              <a:gd name="connsiteY25" fmla="*/ 2493053 h 2724234"/>
              <a:gd name="connsiteX26" fmla="*/ 2808134 w 3794078"/>
              <a:gd name="connsiteY26" fmla="*/ 2712056 h 2724234"/>
              <a:gd name="connsiteX27" fmla="*/ 3794078 w 3794078"/>
              <a:gd name="connsiteY27" fmla="*/ 2697769 h 2724234"/>
              <a:gd name="connsiteX0" fmla="*/ 0 w 3794078"/>
              <a:gd name="connsiteY0" fmla="*/ 937208 h 2724234"/>
              <a:gd name="connsiteX1" fmla="*/ 54591 w 3794078"/>
              <a:gd name="connsiteY1" fmla="*/ 241172 h 2724234"/>
              <a:gd name="connsiteX2" fmla="*/ 92052 w 3794078"/>
              <a:gd name="connsiteY2" fmla="*/ 915 h 2724234"/>
              <a:gd name="connsiteX3" fmla="*/ 136478 w 3794078"/>
              <a:gd name="connsiteY3" fmla="*/ 309411 h 2724234"/>
              <a:gd name="connsiteX4" fmla="*/ 204717 w 3794078"/>
              <a:gd name="connsiteY4" fmla="*/ 1687835 h 2724234"/>
              <a:gd name="connsiteX5" fmla="*/ 247224 w 3794078"/>
              <a:gd name="connsiteY5" fmla="*/ 2353198 h 2724234"/>
              <a:gd name="connsiteX6" fmla="*/ 338813 w 3794078"/>
              <a:gd name="connsiteY6" fmla="*/ 2480045 h 2724234"/>
              <a:gd name="connsiteX7" fmla="*/ 488298 w 3794078"/>
              <a:gd name="connsiteY7" fmla="*/ 2426094 h 2724234"/>
              <a:gd name="connsiteX8" fmla="*/ 595277 w 3794078"/>
              <a:gd name="connsiteY8" fmla="*/ 2511000 h 2724234"/>
              <a:gd name="connsiteX9" fmla="*/ 671299 w 3794078"/>
              <a:gd name="connsiteY9" fmla="*/ 2311971 h 2724234"/>
              <a:gd name="connsiteX10" fmla="*/ 789189 w 3794078"/>
              <a:gd name="connsiteY10" fmla="*/ 1874603 h 2724234"/>
              <a:gd name="connsiteX11" fmla="*/ 881880 w 3794078"/>
              <a:gd name="connsiteY11" fmla="*/ 2148198 h 2724234"/>
              <a:gd name="connsiteX12" fmla="*/ 954064 w 3794078"/>
              <a:gd name="connsiteY12" fmla="*/ 2539399 h 2724234"/>
              <a:gd name="connsiteX13" fmla="*/ 1073410 w 3794078"/>
              <a:gd name="connsiteY13" fmla="*/ 2441482 h 2724234"/>
              <a:gd name="connsiteX14" fmla="*/ 1173708 w 3794078"/>
              <a:gd name="connsiteY14" fmla="*/ 2479405 h 2724234"/>
              <a:gd name="connsiteX15" fmla="*/ 1305600 w 3794078"/>
              <a:gd name="connsiteY15" fmla="*/ 2398798 h 2724234"/>
              <a:gd name="connsiteX16" fmla="*/ 1528549 w 3794078"/>
              <a:gd name="connsiteY16" fmla="*/ 2602235 h 2724234"/>
              <a:gd name="connsiteX17" fmla="*/ 1676933 w 3794078"/>
              <a:gd name="connsiteY17" fmla="*/ 2505137 h 2724234"/>
              <a:gd name="connsiteX18" fmla="*/ 1933860 w 3794078"/>
              <a:gd name="connsiteY18" fmla="*/ 2682842 h 2724234"/>
              <a:gd name="connsiteX19" fmla="*/ 2124786 w 3794078"/>
              <a:gd name="connsiteY19" fmla="*/ 2644600 h 2724234"/>
              <a:gd name="connsiteX20" fmla="*/ 2325700 w 3794078"/>
              <a:gd name="connsiteY20" fmla="*/ 2682842 h 2724234"/>
              <a:gd name="connsiteX21" fmla="*/ 2399163 w 3794078"/>
              <a:gd name="connsiteY21" fmla="*/ 2269287 h 2724234"/>
              <a:gd name="connsiteX22" fmla="*/ 2456597 w 3794078"/>
              <a:gd name="connsiteY22" fmla="*/ 1332993 h 2724234"/>
              <a:gd name="connsiteX23" fmla="*/ 2527395 w 3794078"/>
              <a:gd name="connsiteY23" fmla="*/ 1461759 h 2724234"/>
              <a:gd name="connsiteX24" fmla="*/ 2559276 w 3794078"/>
              <a:gd name="connsiteY24" fmla="*/ 1954287 h 2724234"/>
              <a:gd name="connsiteX25" fmla="*/ 2606723 w 3794078"/>
              <a:gd name="connsiteY25" fmla="*/ 2493053 h 2724234"/>
              <a:gd name="connsiteX26" fmla="*/ 2808134 w 3794078"/>
              <a:gd name="connsiteY26" fmla="*/ 2712056 h 2724234"/>
              <a:gd name="connsiteX27" fmla="*/ 3794078 w 3794078"/>
              <a:gd name="connsiteY27" fmla="*/ 2697769 h 2724234"/>
              <a:gd name="connsiteX0" fmla="*/ 0 w 3794078"/>
              <a:gd name="connsiteY0" fmla="*/ 937208 h 2726437"/>
              <a:gd name="connsiteX1" fmla="*/ 54591 w 3794078"/>
              <a:gd name="connsiteY1" fmla="*/ 241172 h 2726437"/>
              <a:gd name="connsiteX2" fmla="*/ 92052 w 3794078"/>
              <a:gd name="connsiteY2" fmla="*/ 915 h 2726437"/>
              <a:gd name="connsiteX3" fmla="*/ 136478 w 3794078"/>
              <a:gd name="connsiteY3" fmla="*/ 309411 h 2726437"/>
              <a:gd name="connsiteX4" fmla="*/ 204717 w 3794078"/>
              <a:gd name="connsiteY4" fmla="*/ 1687835 h 2726437"/>
              <a:gd name="connsiteX5" fmla="*/ 247224 w 3794078"/>
              <a:gd name="connsiteY5" fmla="*/ 2353198 h 2726437"/>
              <a:gd name="connsiteX6" fmla="*/ 338813 w 3794078"/>
              <a:gd name="connsiteY6" fmla="*/ 2480045 h 2726437"/>
              <a:gd name="connsiteX7" fmla="*/ 488298 w 3794078"/>
              <a:gd name="connsiteY7" fmla="*/ 2426094 h 2726437"/>
              <a:gd name="connsiteX8" fmla="*/ 595277 w 3794078"/>
              <a:gd name="connsiteY8" fmla="*/ 2511000 h 2726437"/>
              <a:gd name="connsiteX9" fmla="*/ 671299 w 3794078"/>
              <a:gd name="connsiteY9" fmla="*/ 2311971 h 2726437"/>
              <a:gd name="connsiteX10" fmla="*/ 789189 w 3794078"/>
              <a:gd name="connsiteY10" fmla="*/ 1874603 h 2726437"/>
              <a:gd name="connsiteX11" fmla="*/ 881880 w 3794078"/>
              <a:gd name="connsiteY11" fmla="*/ 2148198 h 2726437"/>
              <a:gd name="connsiteX12" fmla="*/ 954064 w 3794078"/>
              <a:gd name="connsiteY12" fmla="*/ 2539399 h 2726437"/>
              <a:gd name="connsiteX13" fmla="*/ 1073410 w 3794078"/>
              <a:gd name="connsiteY13" fmla="*/ 2441482 h 2726437"/>
              <a:gd name="connsiteX14" fmla="*/ 1173708 w 3794078"/>
              <a:gd name="connsiteY14" fmla="*/ 2479405 h 2726437"/>
              <a:gd name="connsiteX15" fmla="*/ 1305600 w 3794078"/>
              <a:gd name="connsiteY15" fmla="*/ 2398798 h 2726437"/>
              <a:gd name="connsiteX16" fmla="*/ 1528549 w 3794078"/>
              <a:gd name="connsiteY16" fmla="*/ 2602235 h 2726437"/>
              <a:gd name="connsiteX17" fmla="*/ 1676933 w 3794078"/>
              <a:gd name="connsiteY17" fmla="*/ 2505137 h 2726437"/>
              <a:gd name="connsiteX18" fmla="*/ 1933860 w 3794078"/>
              <a:gd name="connsiteY18" fmla="*/ 2682842 h 2726437"/>
              <a:gd name="connsiteX19" fmla="*/ 2124786 w 3794078"/>
              <a:gd name="connsiteY19" fmla="*/ 2644600 h 2726437"/>
              <a:gd name="connsiteX20" fmla="*/ 2325700 w 3794078"/>
              <a:gd name="connsiteY20" fmla="*/ 2682842 h 2726437"/>
              <a:gd name="connsiteX21" fmla="*/ 2399163 w 3794078"/>
              <a:gd name="connsiteY21" fmla="*/ 2269287 h 2726437"/>
              <a:gd name="connsiteX22" fmla="*/ 2456597 w 3794078"/>
              <a:gd name="connsiteY22" fmla="*/ 1332993 h 2726437"/>
              <a:gd name="connsiteX23" fmla="*/ 2527395 w 3794078"/>
              <a:gd name="connsiteY23" fmla="*/ 1461759 h 2726437"/>
              <a:gd name="connsiteX24" fmla="*/ 2559276 w 3794078"/>
              <a:gd name="connsiteY24" fmla="*/ 1954287 h 2726437"/>
              <a:gd name="connsiteX25" fmla="*/ 2606723 w 3794078"/>
              <a:gd name="connsiteY25" fmla="*/ 2493053 h 2726437"/>
              <a:gd name="connsiteX26" fmla="*/ 2658186 w 3794078"/>
              <a:gd name="connsiteY26" fmla="*/ 2708894 h 2726437"/>
              <a:gd name="connsiteX27" fmla="*/ 2808134 w 3794078"/>
              <a:gd name="connsiteY27" fmla="*/ 2712056 h 2726437"/>
              <a:gd name="connsiteX28" fmla="*/ 3794078 w 3794078"/>
              <a:gd name="connsiteY28" fmla="*/ 2697769 h 2726437"/>
              <a:gd name="connsiteX0" fmla="*/ 0 w 3794078"/>
              <a:gd name="connsiteY0" fmla="*/ 937208 h 2715495"/>
              <a:gd name="connsiteX1" fmla="*/ 54591 w 3794078"/>
              <a:gd name="connsiteY1" fmla="*/ 241172 h 2715495"/>
              <a:gd name="connsiteX2" fmla="*/ 92052 w 3794078"/>
              <a:gd name="connsiteY2" fmla="*/ 915 h 2715495"/>
              <a:gd name="connsiteX3" fmla="*/ 136478 w 3794078"/>
              <a:gd name="connsiteY3" fmla="*/ 309411 h 2715495"/>
              <a:gd name="connsiteX4" fmla="*/ 204717 w 3794078"/>
              <a:gd name="connsiteY4" fmla="*/ 1687835 h 2715495"/>
              <a:gd name="connsiteX5" fmla="*/ 247224 w 3794078"/>
              <a:gd name="connsiteY5" fmla="*/ 2353198 h 2715495"/>
              <a:gd name="connsiteX6" fmla="*/ 338813 w 3794078"/>
              <a:gd name="connsiteY6" fmla="*/ 2480045 h 2715495"/>
              <a:gd name="connsiteX7" fmla="*/ 488298 w 3794078"/>
              <a:gd name="connsiteY7" fmla="*/ 2426094 h 2715495"/>
              <a:gd name="connsiteX8" fmla="*/ 595277 w 3794078"/>
              <a:gd name="connsiteY8" fmla="*/ 2511000 h 2715495"/>
              <a:gd name="connsiteX9" fmla="*/ 671299 w 3794078"/>
              <a:gd name="connsiteY9" fmla="*/ 2311971 h 2715495"/>
              <a:gd name="connsiteX10" fmla="*/ 789189 w 3794078"/>
              <a:gd name="connsiteY10" fmla="*/ 1874603 h 2715495"/>
              <a:gd name="connsiteX11" fmla="*/ 881880 w 3794078"/>
              <a:gd name="connsiteY11" fmla="*/ 2148198 h 2715495"/>
              <a:gd name="connsiteX12" fmla="*/ 954064 w 3794078"/>
              <a:gd name="connsiteY12" fmla="*/ 2539399 h 2715495"/>
              <a:gd name="connsiteX13" fmla="*/ 1073410 w 3794078"/>
              <a:gd name="connsiteY13" fmla="*/ 2441482 h 2715495"/>
              <a:gd name="connsiteX14" fmla="*/ 1173708 w 3794078"/>
              <a:gd name="connsiteY14" fmla="*/ 2479405 h 2715495"/>
              <a:gd name="connsiteX15" fmla="*/ 1305600 w 3794078"/>
              <a:gd name="connsiteY15" fmla="*/ 2398798 h 2715495"/>
              <a:gd name="connsiteX16" fmla="*/ 1528549 w 3794078"/>
              <a:gd name="connsiteY16" fmla="*/ 2602235 h 2715495"/>
              <a:gd name="connsiteX17" fmla="*/ 1676933 w 3794078"/>
              <a:gd name="connsiteY17" fmla="*/ 2505137 h 2715495"/>
              <a:gd name="connsiteX18" fmla="*/ 1933860 w 3794078"/>
              <a:gd name="connsiteY18" fmla="*/ 2682842 h 2715495"/>
              <a:gd name="connsiteX19" fmla="*/ 2124786 w 3794078"/>
              <a:gd name="connsiteY19" fmla="*/ 2644600 h 2715495"/>
              <a:gd name="connsiteX20" fmla="*/ 2325700 w 3794078"/>
              <a:gd name="connsiteY20" fmla="*/ 2682842 h 2715495"/>
              <a:gd name="connsiteX21" fmla="*/ 2399163 w 3794078"/>
              <a:gd name="connsiteY21" fmla="*/ 2269287 h 2715495"/>
              <a:gd name="connsiteX22" fmla="*/ 2456597 w 3794078"/>
              <a:gd name="connsiteY22" fmla="*/ 1332993 h 2715495"/>
              <a:gd name="connsiteX23" fmla="*/ 2527395 w 3794078"/>
              <a:gd name="connsiteY23" fmla="*/ 1461759 h 2715495"/>
              <a:gd name="connsiteX24" fmla="*/ 2559276 w 3794078"/>
              <a:gd name="connsiteY24" fmla="*/ 1954287 h 2715495"/>
              <a:gd name="connsiteX25" fmla="*/ 2606723 w 3794078"/>
              <a:gd name="connsiteY25" fmla="*/ 2493053 h 2715495"/>
              <a:gd name="connsiteX26" fmla="*/ 2667711 w 3794078"/>
              <a:gd name="connsiteY26" fmla="*/ 2692226 h 2715495"/>
              <a:gd name="connsiteX27" fmla="*/ 2808134 w 3794078"/>
              <a:gd name="connsiteY27" fmla="*/ 2712056 h 2715495"/>
              <a:gd name="connsiteX28" fmla="*/ 3794078 w 3794078"/>
              <a:gd name="connsiteY28" fmla="*/ 2697769 h 2715495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88298 w 3794078"/>
              <a:gd name="connsiteY7" fmla="*/ 2426094 h 2712252"/>
              <a:gd name="connsiteX8" fmla="*/ 595277 w 3794078"/>
              <a:gd name="connsiteY8" fmla="*/ 2511000 h 2712252"/>
              <a:gd name="connsiteX9" fmla="*/ 671299 w 3794078"/>
              <a:gd name="connsiteY9" fmla="*/ 2311971 h 2712252"/>
              <a:gd name="connsiteX10" fmla="*/ 789189 w 3794078"/>
              <a:gd name="connsiteY10" fmla="*/ 1874603 h 2712252"/>
              <a:gd name="connsiteX11" fmla="*/ 881880 w 3794078"/>
              <a:gd name="connsiteY11" fmla="*/ 2148198 h 2712252"/>
              <a:gd name="connsiteX12" fmla="*/ 954064 w 3794078"/>
              <a:gd name="connsiteY12" fmla="*/ 2539399 h 2712252"/>
              <a:gd name="connsiteX13" fmla="*/ 1073410 w 3794078"/>
              <a:gd name="connsiteY13" fmla="*/ 2441482 h 2712252"/>
              <a:gd name="connsiteX14" fmla="*/ 1173708 w 3794078"/>
              <a:gd name="connsiteY14" fmla="*/ 2479405 h 2712252"/>
              <a:gd name="connsiteX15" fmla="*/ 1305600 w 3794078"/>
              <a:gd name="connsiteY15" fmla="*/ 2398798 h 2712252"/>
              <a:gd name="connsiteX16" fmla="*/ 1528549 w 3794078"/>
              <a:gd name="connsiteY16" fmla="*/ 2602235 h 2712252"/>
              <a:gd name="connsiteX17" fmla="*/ 1676933 w 3794078"/>
              <a:gd name="connsiteY17" fmla="*/ 2505137 h 2712252"/>
              <a:gd name="connsiteX18" fmla="*/ 1933860 w 3794078"/>
              <a:gd name="connsiteY18" fmla="*/ 2682842 h 2712252"/>
              <a:gd name="connsiteX19" fmla="*/ 2124786 w 3794078"/>
              <a:gd name="connsiteY19" fmla="*/ 2644600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56597 w 3794078"/>
              <a:gd name="connsiteY22" fmla="*/ 1332993 h 2712252"/>
              <a:gd name="connsiteX23" fmla="*/ 2527395 w 3794078"/>
              <a:gd name="connsiteY23" fmla="*/ 1461759 h 2712252"/>
              <a:gd name="connsiteX24" fmla="*/ 2559276 w 3794078"/>
              <a:gd name="connsiteY24" fmla="*/ 1954287 h 2712252"/>
              <a:gd name="connsiteX25" fmla="*/ 2606723 w 3794078"/>
              <a:gd name="connsiteY25" fmla="*/ 2493053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82590"/>
              <a:gd name="connsiteY0" fmla="*/ 1608938 h 2716414"/>
              <a:gd name="connsiteX1" fmla="*/ 43103 w 3782590"/>
              <a:gd name="connsiteY1" fmla="*/ 245334 h 2716414"/>
              <a:gd name="connsiteX2" fmla="*/ 80564 w 3782590"/>
              <a:gd name="connsiteY2" fmla="*/ 5077 h 2716414"/>
              <a:gd name="connsiteX3" fmla="*/ 124990 w 3782590"/>
              <a:gd name="connsiteY3" fmla="*/ 313573 h 2716414"/>
              <a:gd name="connsiteX4" fmla="*/ 193229 w 3782590"/>
              <a:gd name="connsiteY4" fmla="*/ 1691997 h 2716414"/>
              <a:gd name="connsiteX5" fmla="*/ 235736 w 3782590"/>
              <a:gd name="connsiteY5" fmla="*/ 2357360 h 2716414"/>
              <a:gd name="connsiteX6" fmla="*/ 327325 w 3782590"/>
              <a:gd name="connsiteY6" fmla="*/ 2484207 h 2716414"/>
              <a:gd name="connsiteX7" fmla="*/ 476810 w 3782590"/>
              <a:gd name="connsiteY7" fmla="*/ 2430256 h 2716414"/>
              <a:gd name="connsiteX8" fmla="*/ 583789 w 3782590"/>
              <a:gd name="connsiteY8" fmla="*/ 2515162 h 2716414"/>
              <a:gd name="connsiteX9" fmla="*/ 659811 w 3782590"/>
              <a:gd name="connsiteY9" fmla="*/ 2316133 h 2716414"/>
              <a:gd name="connsiteX10" fmla="*/ 777701 w 3782590"/>
              <a:gd name="connsiteY10" fmla="*/ 1878765 h 2716414"/>
              <a:gd name="connsiteX11" fmla="*/ 870392 w 3782590"/>
              <a:gd name="connsiteY11" fmla="*/ 2152360 h 2716414"/>
              <a:gd name="connsiteX12" fmla="*/ 942576 w 3782590"/>
              <a:gd name="connsiteY12" fmla="*/ 2543561 h 2716414"/>
              <a:gd name="connsiteX13" fmla="*/ 1061922 w 3782590"/>
              <a:gd name="connsiteY13" fmla="*/ 2445644 h 2716414"/>
              <a:gd name="connsiteX14" fmla="*/ 1162220 w 3782590"/>
              <a:gd name="connsiteY14" fmla="*/ 2483567 h 2716414"/>
              <a:gd name="connsiteX15" fmla="*/ 1294112 w 3782590"/>
              <a:gd name="connsiteY15" fmla="*/ 2402960 h 2716414"/>
              <a:gd name="connsiteX16" fmla="*/ 1517061 w 3782590"/>
              <a:gd name="connsiteY16" fmla="*/ 2606397 h 2716414"/>
              <a:gd name="connsiteX17" fmla="*/ 1665445 w 3782590"/>
              <a:gd name="connsiteY17" fmla="*/ 2509299 h 2716414"/>
              <a:gd name="connsiteX18" fmla="*/ 1922372 w 3782590"/>
              <a:gd name="connsiteY18" fmla="*/ 2687004 h 2716414"/>
              <a:gd name="connsiteX19" fmla="*/ 2113298 w 3782590"/>
              <a:gd name="connsiteY19" fmla="*/ 2648762 h 2716414"/>
              <a:gd name="connsiteX20" fmla="*/ 2314212 w 3782590"/>
              <a:gd name="connsiteY20" fmla="*/ 2687004 h 2716414"/>
              <a:gd name="connsiteX21" fmla="*/ 2387675 w 3782590"/>
              <a:gd name="connsiteY21" fmla="*/ 2273449 h 2716414"/>
              <a:gd name="connsiteX22" fmla="*/ 2445109 w 3782590"/>
              <a:gd name="connsiteY22" fmla="*/ 1337155 h 2716414"/>
              <a:gd name="connsiteX23" fmla="*/ 2515907 w 3782590"/>
              <a:gd name="connsiteY23" fmla="*/ 1465921 h 2716414"/>
              <a:gd name="connsiteX24" fmla="*/ 2547788 w 3782590"/>
              <a:gd name="connsiteY24" fmla="*/ 1958449 h 2716414"/>
              <a:gd name="connsiteX25" fmla="*/ 2595235 w 3782590"/>
              <a:gd name="connsiteY25" fmla="*/ 2497215 h 2716414"/>
              <a:gd name="connsiteX26" fmla="*/ 2656223 w 3782590"/>
              <a:gd name="connsiteY26" fmla="*/ 2696388 h 2716414"/>
              <a:gd name="connsiteX27" fmla="*/ 2879990 w 3782590"/>
              <a:gd name="connsiteY27" fmla="*/ 2709074 h 2716414"/>
              <a:gd name="connsiteX28" fmla="*/ 3782590 w 3782590"/>
              <a:gd name="connsiteY28" fmla="*/ 2701931 h 2716414"/>
              <a:gd name="connsiteX0" fmla="*/ 0 w 3782590"/>
              <a:gd name="connsiteY0" fmla="*/ 1643390 h 2750866"/>
              <a:gd name="connsiteX1" fmla="*/ 34487 w 3782590"/>
              <a:gd name="connsiteY1" fmla="*/ 1031501 h 2750866"/>
              <a:gd name="connsiteX2" fmla="*/ 80564 w 3782590"/>
              <a:gd name="connsiteY2" fmla="*/ 39529 h 2750866"/>
              <a:gd name="connsiteX3" fmla="*/ 124990 w 3782590"/>
              <a:gd name="connsiteY3" fmla="*/ 348025 h 2750866"/>
              <a:gd name="connsiteX4" fmla="*/ 193229 w 3782590"/>
              <a:gd name="connsiteY4" fmla="*/ 1726449 h 2750866"/>
              <a:gd name="connsiteX5" fmla="*/ 235736 w 3782590"/>
              <a:gd name="connsiteY5" fmla="*/ 2391812 h 2750866"/>
              <a:gd name="connsiteX6" fmla="*/ 327325 w 3782590"/>
              <a:gd name="connsiteY6" fmla="*/ 2518659 h 2750866"/>
              <a:gd name="connsiteX7" fmla="*/ 476810 w 3782590"/>
              <a:gd name="connsiteY7" fmla="*/ 2464708 h 2750866"/>
              <a:gd name="connsiteX8" fmla="*/ 583789 w 3782590"/>
              <a:gd name="connsiteY8" fmla="*/ 2549614 h 2750866"/>
              <a:gd name="connsiteX9" fmla="*/ 659811 w 3782590"/>
              <a:gd name="connsiteY9" fmla="*/ 2350585 h 2750866"/>
              <a:gd name="connsiteX10" fmla="*/ 777701 w 3782590"/>
              <a:gd name="connsiteY10" fmla="*/ 1913217 h 2750866"/>
              <a:gd name="connsiteX11" fmla="*/ 870392 w 3782590"/>
              <a:gd name="connsiteY11" fmla="*/ 2186812 h 2750866"/>
              <a:gd name="connsiteX12" fmla="*/ 942576 w 3782590"/>
              <a:gd name="connsiteY12" fmla="*/ 2578013 h 2750866"/>
              <a:gd name="connsiteX13" fmla="*/ 1061922 w 3782590"/>
              <a:gd name="connsiteY13" fmla="*/ 2480096 h 2750866"/>
              <a:gd name="connsiteX14" fmla="*/ 1162220 w 3782590"/>
              <a:gd name="connsiteY14" fmla="*/ 2518019 h 2750866"/>
              <a:gd name="connsiteX15" fmla="*/ 1294112 w 3782590"/>
              <a:gd name="connsiteY15" fmla="*/ 2437412 h 2750866"/>
              <a:gd name="connsiteX16" fmla="*/ 1517061 w 3782590"/>
              <a:gd name="connsiteY16" fmla="*/ 2640849 h 2750866"/>
              <a:gd name="connsiteX17" fmla="*/ 1665445 w 3782590"/>
              <a:gd name="connsiteY17" fmla="*/ 2543751 h 2750866"/>
              <a:gd name="connsiteX18" fmla="*/ 1922372 w 3782590"/>
              <a:gd name="connsiteY18" fmla="*/ 2721456 h 2750866"/>
              <a:gd name="connsiteX19" fmla="*/ 2113298 w 3782590"/>
              <a:gd name="connsiteY19" fmla="*/ 2683214 h 2750866"/>
              <a:gd name="connsiteX20" fmla="*/ 2314212 w 3782590"/>
              <a:gd name="connsiteY20" fmla="*/ 2721456 h 2750866"/>
              <a:gd name="connsiteX21" fmla="*/ 2387675 w 3782590"/>
              <a:gd name="connsiteY21" fmla="*/ 2307901 h 2750866"/>
              <a:gd name="connsiteX22" fmla="*/ 2445109 w 3782590"/>
              <a:gd name="connsiteY22" fmla="*/ 1371607 h 2750866"/>
              <a:gd name="connsiteX23" fmla="*/ 2515907 w 3782590"/>
              <a:gd name="connsiteY23" fmla="*/ 1500373 h 2750866"/>
              <a:gd name="connsiteX24" fmla="*/ 2547788 w 3782590"/>
              <a:gd name="connsiteY24" fmla="*/ 1992901 h 2750866"/>
              <a:gd name="connsiteX25" fmla="*/ 2595235 w 3782590"/>
              <a:gd name="connsiteY25" fmla="*/ 2531667 h 2750866"/>
              <a:gd name="connsiteX26" fmla="*/ 2656223 w 3782590"/>
              <a:gd name="connsiteY26" fmla="*/ 2730840 h 2750866"/>
              <a:gd name="connsiteX27" fmla="*/ 2879990 w 3782590"/>
              <a:gd name="connsiteY27" fmla="*/ 2743526 h 2750866"/>
              <a:gd name="connsiteX28" fmla="*/ 3782590 w 3782590"/>
              <a:gd name="connsiteY28" fmla="*/ 2736383 h 2750866"/>
              <a:gd name="connsiteX0" fmla="*/ 0 w 3782590"/>
              <a:gd name="connsiteY0" fmla="*/ 1361344 h 2468820"/>
              <a:gd name="connsiteX1" fmla="*/ 34487 w 3782590"/>
              <a:gd name="connsiteY1" fmla="*/ 749455 h 2468820"/>
              <a:gd name="connsiteX2" fmla="*/ 51843 w 3782590"/>
              <a:gd name="connsiteY2" fmla="*/ 273586 h 2468820"/>
              <a:gd name="connsiteX3" fmla="*/ 124990 w 3782590"/>
              <a:gd name="connsiteY3" fmla="*/ 65979 h 2468820"/>
              <a:gd name="connsiteX4" fmla="*/ 193229 w 3782590"/>
              <a:gd name="connsiteY4" fmla="*/ 1444403 h 2468820"/>
              <a:gd name="connsiteX5" fmla="*/ 235736 w 3782590"/>
              <a:gd name="connsiteY5" fmla="*/ 2109766 h 2468820"/>
              <a:gd name="connsiteX6" fmla="*/ 327325 w 3782590"/>
              <a:gd name="connsiteY6" fmla="*/ 2236613 h 2468820"/>
              <a:gd name="connsiteX7" fmla="*/ 476810 w 3782590"/>
              <a:gd name="connsiteY7" fmla="*/ 2182662 h 2468820"/>
              <a:gd name="connsiteX8" fmla="*/ 583789 w 3782590"/>
              <a:gd name="connsiteY8" fmla="*/ 2267568 h 2468820"/>
              <a:gd name="connsiteX9" fmla="*/ 659811 w 3782590"/>
              <a:gd name="connsiteY9" fmla="*/ 2068539 h 2468820"/>
              <a:gd name="connsiteX10" fmla="*/ 777701 w 3782590"/>
              <a:gd name="connsiteY10" fmla="*/ 1631171 h 2468820"/>
              <a:gd name="connsiteX11" fmla="*/ 870392 w 3782590"/>
              <a:gd name="connsiteY11" fmla="*/ 1904766 h 2468820"/>
              <a:gd name="connsiteX12" fmla="*/ 942576 w 3782590"/>
              <a:gd name="connsiteY12" fmla="*/ 2295967 h 2468820"/>
              <a:gd name="connsiteX13" fmla="*/ 1061922 w 3782590"/>
              <a:gd name="connsiteY13" fmla="*/ 2198050 h 2468820"/>
              <a:gd name="connsiteX14" fmla="*/ 1162220 w 3782590"/>
              <a:gd name="connsiteY14" fmla="*/ 2235973 h 2468820"/>
              <a:gd name="connsiteX15" fmla="*/ 1294112 w 3782590"/>
              <a:gd name="connsiteY15" fmla="*/ 2155366 h 2468820"/>
              <a:gd name="connsiteX16" fmla="*/ 1517061 w 3782590"/>
              <a:gd name="connsiteY16" fmla="*/ 2358803 h 2468820"/>
              <a:gd name="connsiteX17" fmla="*/ 1665445 w 3782590"/>
              <a:gd name="connsiteY17" fmla="*/ 2261705 h 2468820"/>
              <a:gd name="connsiteX18" fmla="*/ 1922372 w 3782590"/>
              <a:gd name="connsiteY18" fmla="*/ 2439410 h 2468820"/>
              <a:gd name="connsiteX19" fmla="*/ 2113298 w 3782590"/>
              <a:gd name="connsiteY19" fmla="*/ 2401168 h 2468820"/>
              <a:gd name="connsiteX20" fmla="*/ 2314212 w 3782590"/>
              <a:gd name="connsiteY20" fmla="*/ 2439410 h 2468820"/>
              <a:gd name="connsiteX21" fmla="*/ 2387675 w 3782590"/>
              <a:gd name="connsiteY21" fmla="*/ 2025855 h 2468820"/>
              <a:gd name="connsiteX22" fmla="*/ 2445109 w 3782590"/>
              <a:gd name="connsiteY22" fmla="*/ 1089561 h 2468820"/>
              <a:gd name="connsiteX23" fmla="*/ 2515907 w 3782590"/>
              <a:gd name="connsiteY23" fmla="*/ 1218327 h 2468820"/>
              <a:gd name="connsiteX24" fmla="*/ 2547788 w 3782590"/>
              <a:gd name="connsiteY24" fmla="*/ 1710855 h 2468820"/>
              <a:gd name="connsiteX25" fmla="*/ 2595235 w 3782590"/>
              <a:gd name="connsiteY25" fmla="*/ 2249621 h 2468820"/>
              <a:gd name="connsiteX26" fmla="*/ 2656223 w 3782590"/>
              <a:gd name="connsiteY26" fmla="*/ 2448794 h 2468820"/>
              <a:gd name="connsiteX27" fmla="*/ 2879990 w 3782590"/>
              <a:gd name="connsiteY27" fmla="*/ 2461480 h 2468820"/>
              <a:gd name="connsiteX28" fmla="*/ 3782590 w 3782590"/>
              <a:gd name="connsiteY28" fmla="*/ 2454337 h 2468820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235736 w 3782590"/>
              <a:gd name="connsiteY5" fmla="*/ 1840743 h 2199797"/>
              <a:gd name="connsiteX6" fmla="*/ 327325 w 3782590"/>
              <a:gd name="connsiteY6" fmla="*/ 1967590 h 2199797"/>
              <a:gd name="connsiteX7" fmla="*/ 476810 w 3782590"/>
              <a:gd name="connsiteY7" fmla="*/ 1913639 h 2199797"/>
              <a:gd name="connsiteX8" fmla="*/ 583789 w 3782590"/>
              <a:gd name="connsiteY8" fmla="*/ 1998545 h 2199797"/>
              <a:gd name="connsiteX9" fmla="*/ 659811 w 3782590"/>
              <a:gd name="connsiteY9" fmla="*/ 1799516 h 2199797"/>
              <a:gd name="connsiteX10" fmla="*/ 777701 w 3782590"/>
              <a:gd name="connsiteY10" fmla="*/ 1362148 h 2199797"/>
              <a:gd name="connsiteX11" fmla="*/ 870392 w 3782590"/>
              <a:gd name="connsiteY11" fmla="*/ 1635743 h 2199797"/>
              <a:gd name="connsiteX12" fmla="*/ 942576 w 3782590"/>
              <a:gd name="connsiteY12" fmla="*/ 2026944 h 2199797"/>
              <a:gd name="connsiteX13" fmla="*/ 1061922 w 3782590"/>
              <a:gd name="connsiteY13" fmla="*/ 1929027 h 2199797"/>
              <a:gd name="connsiteX14" fmla="*/ 1162220 w 3782590"/>
              <a:gd name="connsiteY14" fmla="*/ 1966950 h 2199797"/>
              <a:gd name="connsiteX15" fmla="*/ 1294112 w 3782590"/>
              <a:gd name="connsiteY15" fmla="*/ 1886343 h 2199797"/>
              <a:gd name="connsiteX16" fmla="*/ 1517061 w 3782590"/>
              <a:gd name="connsiteY16" fmla="*/ 2089780 h 2199797"/>
              <a:gd name="connsiteX17" fmla="*/ 1665445 w 3782590"/>
              <a:gd name="connsiteY17" fmla="*/ 1992682 h 2199797"/>
              <a:gd name="connsiteX18" fmla="*/ 1922372 w 3782590"/>
              <a:gd name="connsiteY18" fmla="*/ 2170387 h 2199797"/>
              <a:gd name="connsiteX19" fmla="*/ 2113298 w 3782590"/>
              <a:gd name="connsiteY19" fmla="*/ 2132145 h 2199797"/>
              <a:gd name="connsiteX20" fmla="*/ 2314212 w 3782590"/>
              <a:gd name="connsiteY20" fmla="*/ 2170387 h 2199797"/>
              <a:gd name="connsiteX21" fmla="*/ 2387675 w 3782590"/>
              <a:gd name="connsiteY21" fmla="*/ 1756832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27325 w 3782590"/>
              <a:gd name="connsiteY6" fmla="*/ 1967590 h 2199797"/>
              <a:gd name="connsiteX7" fmla="*/ 476810 w 3782590"/>
              <a:gd name="connsiteY7" fmla="*/ 1913639 h 2199797"/>
              <a:gd name="connsiteX8" fmla="*/ 583789 w 3782590"/>
              <a:gd name="connsiteY8" fmla="*/ 1998545 h 2199797"/>
              <a:gd name="connsiteX9" fmla="*/ 659811 w 3782590"/>
              <a:gd name="connsiteY9" fmla="*/ 1799516 h 2199797"/>
              <a:gd name="connsiteX10" fmla="*/ 777701 w 3782590"/>
              <a:gd name="connsiteY10" fmla="*/ 1362148 h 2199797"/>
              <a:gd name="connsiteX11" fmla="*/ 870392 w 3782590"/>
              <a:gd name="connsiteY11" fmla="*/ 1635743 h 2199797"/>
              <a:gd name="connsiteX12" fmla="*/ 942576 w 3782590"/>
              <a:gd name="connsiteY12" fmla="*/ 2026944 h 2199797"/>
              <a:gd name="connsiteX13" fmla="*/ 1061922 w 3782590"/>
              <a:gd name="connsiteY13" fmla="*/ 1929027 h 2199797"/>
              <a:gd name="connsiteX14" fmla="*/ 1162220 w 3782590"/>
              <a:gd name="connsiteY14" fmla="*/ 1966950 h 2199797"/>
              <a:gd name="connsiteX15" fmla="*/ 1294112 w 3782590"/>
              <a:gd name="connsiteY15" fmla="*/ 1886343 h 2199797"/>
              <a:gd name="connsiteX16" fmla="*/ 1517061 w 3782590"/>
              <a:gd name="connsiteY16" fmla="*/ 2089780 h 2199797"/>
              <a:gd name="connsiteX17" fmla="*/ 1665445 w 3782590"/>
              <a:gd name="connsiteY17" fmla="*/ 1992682 h 2199797"/>
              <a:gd name="connsiteX18" fmla="*/ 1922372 w 3782590"/>
              <a:gd name="connsiteY18" fmla="*/ 2170387 h 2199797"/>
              <a:gd name="connsiteX19" fmla="*/ 2113298 w 3782590"/>
              <a:gd name="connsiteY19" fmla="*/ 2132145 h 2199797"/>
              <a:gd name="connsiteX20" fmla="*/ 2314212 w 3782590"/>
              <a:gd name="connsiteY20" fmla="*/ 2170387 h 2199797"/>
              <a:gd name="connsiteX21" fmla="*/ 2387675 w 3782590"/>
              <a:gd name="connsiteY21" fmla="*/ 1756832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476810 w 3782590"/>
              <a:gd name="connsiteY7" fmla="*/ 1913639 h 2199797"/>
              <a:gd name="connsiteX8" fmla="*/ 583789 w 3782590"/>
              <a:gd name="connsiteY8" fmla="*/ 1998545 h 2199797"/>
              <a:gd name="connsiteX9" fmla="*/ 659811 w 3782590"/>
              <a:gd name="connsiteY9" fmla="*/ 1799516 h 2199797"/>
              <a:gd name="connsiteX10" fmla="*/ 777701 w 3782590"/>
              <a:gd name="connsiteY10" fmla="*/ 1362148 h 2199797"/>
              <a:gd name="connsiteX11" fmla="*/ 870392 w 3782590"/>
              <a:gd name="connsiteY11" fmla="*/ 1635743 h 2199797"/>
              <a:gd name="connsiteX12" fmla="*/ 942576 w 3782590"/>
              <a:gd name="connsiteY12" fmla="*/ 2026944 h 2199797"/>
              <a:gd name="connsiteX13" fmla="*/ 1061922 w 3782590"/>
              <a:gd name="connsiteY13" fmla="*/ 1929027 h 2199797"/>
              <a:gd name="connsiteX14" fmla="*/ 1162220 w 3782590"/>
              <a:gd name="connsiteY14" fmla="*/ 1966950 h 2199797"/>
              <a:gd name="connsiteX15" fmla="*/ 1294112 w 3782590"/>
              <a:gd name="connsiteY15" fmla="*/ 1886343 h 2199797"/>
              <a:gd name="connsiteX16" fmla="*/ 1517061 w 3782590"/>
              <a:gd name="connsiteY16" fmla="*/ 2089780 h 2199797"/>
              <a:gd name="connsiteX17" fmla="*/ 1665445 w 3782590"/>
              <a:gd name="connsiteY17" fmla="*/ 1992682 h 2199797"/>
              <a:gd name="connsiteX18" fmla="*/ 1922372 w 3782590"/>
              <a:gd name="connsiteY18" fmla="*/ 2170387 h 2199797"/>
              <a:gd name="connsiteX19" fmla="*/ 2113298 w 3782590"/>
              <a:gd name="connsiteY19" fmla="*/ 2132145 h 2199797"/>
              <a:gd name="connsiteX20" fmla="*/ 2314212 w 3782590"/>
              <a:gd name="connsiteY20" fmla="*/ 2170387 h 2199797"/>
              <a:gd name="connsiteX21" fmla="*/ 2387675 w 3782590"/>
              <a:gd name="connsiteY21" fmla="*/ 1756832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583789 w 3782590"/>
              <a:gd name="connsiteY8" fmla="*/ 1998545 h 2199797"/>
              <a:gd name="connsiteX9" fmla="*/ 659811 w 3782590"/>
              <a:gd name="connsiteY9" fmla="*/ 1799516 h 2199797"/>
              <a:gd name="connsiteX10" fmla="*/ 777701 w 3782590"/>
              <a:gd name="connsiteY10" fmla="*/ 1362148 h 2199797"/>
              <a:gd name="connsiteX11" fmla="*/ 870392 w 3782590"/>
              <a:gd name="connsiteY11" fmla="*/ 1635743 h 2199797"/>
              <a:gd name="connsiteX12" fmla="*/ 942576 w 3782590"/>
              <a:gd name="connsiteY12" fmla="*/ 2026944 h 2199797"/>
              <a:gd name="connsiteX13" fmla="*/ 1061922 w 3782590"/>
              <a:gd name="connsiteY13" fmla="*/ 1929027 h 2199797"/>
              <a:gd name="connsiteX14" fmla="*/ 1162220 w 3782590"/>
              <a:gd name="connsiteY14" fmla="*/ 1966950 h 2199797"/>
              <a:gd name="connsiteX15" fmla="*/ 1294112 w 3782590"/>
              <a:gd name="connsiteY15" fmla="*/ 1886343 h 2199797"/>
              <a:gd name="connsiteX16" fmla="*/ 1517061 w 3782590"/>
              <a:gd name="connsiteY16" fmla="*/ 2089780 h 2199797"/>
              <a:gd name="connsiteX17" fmla="*/ 1665445 w 3782590"/>
              <a:gd name="connsiteY17" fmla="*/ 1992682 h 2199797"/>
              <a:gd name="connsiteX18" fmla="*/ 1922372 w 3782590"/>
              <a:gd name="connsiteY18" fmla="*/ 2170387 h 2199797"/>
              <a:gd name="connsiteX19" fmla="*/ 2113298 w 3782590"/>
              <a:gd name="connsiteY19" fmla="*/ 2132145 h 2199797"/>
              <a:gd name="connsiteX20" fmla="*/ 2314212 w 3782590"/>
              <a:gd name="connsiteY20" fmla="*/ 2170387 h 2199797"/>
              <a:gd name="connsiteX21" fmla="*/ 2387675 w 3782590"/>
              <a:gd name="connsiteY21" fmla="*/ 1756832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59811 w 3782590"/>
              <a:gd name="connsiteY9" fmla="*/ 1799516 h 2199797"/>
              <a:gd name="connsiteX10" fmla="*/ 777701 w 3782590"/>
              <a:gd name="connsiteY10" fmla="*/ 1362148 h 2199797"/>
              <a:gd name="connsiteX11" fmla="*/ 870392 w 3782590"/>
              <a:gd name="connsiteY11" fmla="*/ 1635743 h 2199797"/>
              <a:gd name="connsiteX12" fmla="*/ 942576 w 3782590"/>
              <a:gd name="connsiteY12" fmla="*/ 2026944 h 2199797"/>
              <a:gd name="connsiteX13" fmla="*/ 1061922 w 3782590"/>
              <a:gd name="connsiteY13" fmla="*/ 1929027 h 2199797"/>
              <a:gd name="connsiteX14" fmla="*/ 1162220 w 3782590"/>
              <a:gd name="connsiteY14" fmla="*/ 1966950 h 2199797"/>
              <a:gd name="connsiteX15" fmla="*/ 1294112 w 3782590"/>
              <a:gd name="connsiteY15" fmla="*/ 1886343 h 2199797"/>
              <a:gd name="connsiteX16" fmla="*/ 1517061 w 3782590"/>
              <a:gd name="connsiteY16" fmla="*/ 2089780 h 2199797"/>
              <a:gd name="connsiteX17" fmla="*/ 1665445 w 3782590"/>
              <a:gd name="connsiteY17" fmla="*/ 1992682 h 2199797"/>
              <a:gd name="connsiteX18" fmla="*/ 1922372 w 3782590"/>
              <a:gd name="connsiteY18" fmla="*/ 2170387 h 2199797"/>
              <a:gd name="connsiteX19" fmla="*/ 2113298 w 3782590"/>
              <a:gd name="connsiteY19" fmla="*/ 2132145 h 2199797"/>
              <a:gd name="connsiteX20" fmla="*/ 2314212 w 3782590"/>
              <a:gd name="connsiteY20" fmla="*/ 2170387 h 2199797"/>
              <a:gd name="connsiteX21" fmla="*/ 2387675 w 3782590"/>
              <a:gd name="connsiteY21" fmla="*/ 1756832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59811 w 3782590"/>
              <a:gd name="connsiteY9" fmla="*/ 1799516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42576 w 3782590"/>
              <a:gd name="connsiteY12" fmla="*/ 2026944 h 2199797"/>
              <a:gd name="connsiteX13" fmla="*/ 1061922 w 3782590"/>
              <a:gd name="connsiteY13" fmla="*/ 1929027 h 2199797"/>
              <a:gd name="connsiteX14" fmla="*/ 1162220 w 3782590"/>
              <a:gd name="connsiteY14" fmla="*/ 1966950 h 2199797"/>
              <a:gd name="connsiteX15" fmla="*/ 1294112 w 3782590"/>
              <a:gd name="connsiteY15" fmla="*/ 1886343 h 2199797"/>
              <a:gd name="connsiteX16" fmla="*/ 1517061 w 3782590"/>
              <a:gd name="connsiteY16" fmla="*/ 2089780 h 2199797"/>
              <a:gd name="connsiteX17" fmla="*/ 1665445 w 3782590"/>
              <a:gd name="connsiteY17" fmla="*/ 1992682 h 2199797"/>
              <a:gd name="connsiteX18" fmla="*/ 1922372 w 3782590"/>
              <a:gd name="connsiteY18" fmla="*/ 2170387 h 2199797"/>
              <a:gd name="connsiteX19" fmla="*/ 2113298 w 3782590"/>
              <a:gd name="connsiteY19" fmla="*/ 2132145 h 2199797"/>
              <a:gd name="connsiteX20" fmla="*/ 2314212 w 3782590"/>
              <a:gd name="connsiteY20" fmla="*/ 2170387 h 2199797"/>
              <a:gd name="connsiteX21" fmla="*/ 2387675 w 3782590"/>
              <a:gd name="connsiteY21" fmla="*/ 1756832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42576 w 3782590"/>
              <a:gd name="connsiteY12" fmla="*/ 2026944 h 2199797"/>
              <a:gd name="connsiteX13" fmla="*/ 1061922 w 3782590"/>
              <a:gd name="connsiteY13" fmla="*/ 1929027 h 2199797"/>
              <a:gd name="connsiteX14" fmla="*/ 1162220 w 3782590"/>
              <a:gd name="connsiteY14" fmla="*/ 1966950 h 2199797"/>
              <a:gd name="connsiteX15" fmla="*/ 1294112 w 3782590"/>
              <a:gd name="connsiteY15" fmla="*/ 1886343 h 2199797"/>
              <a:gd name="connsiteX16" fmla="*/ 1517061 w 3782590"/>
              <a:gd name="connsiteY16" fmla="*/ 2089780 h 2199797"/>
              <a:gd name="connsiteX17" fmla="*/ 1665445 w 3782590"/>
              <a:gd name="connsiteY17" fmla="*/ 1992682 h 2199797"/>
              <a:gd name="connsiteX18" fmla="*/ 1922372 w 3782590"/>
              <a:gd name="connsiteY18" fmla="*/ 2170387 h 2199797"/>
              <a:gd name="connsiteX19" fmla="*/ 2113298 w 3782590"/>
              <a:gd name="connsiteY19" fmla="*/ 2132145 h 2199797"/>
              <a:gd name="connsiteX20" fmla="*/ 2314212 w 3782590"/>
              <a:gd name="connsiteY20" fmla="*/ 2170387 h 2199797"/>
              <a:gd name="connsiteX21" fmla="*/ 2387675 w 3782590"/>
              <a:gd name="connsiteY21" fmla="*/ 1756832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59809 w 3782590"/>
              <a:gd name="connsiteY12" fmla="*/ 1987675 h 2199797"/>
              <a:gd name="connsiteX13" fmla="*/ 1061922 w 3782590"/>
              <a:gd name="connsiteY13" fmla="*/ 1929027 h 2199797"/>
              <a:gd name="connsiteX14" fmla="*/ 1162220 w 3782590"/>
              <a:gd name="connsiteY14" fmla="*/ 1966950 h 2199797"/>
              <a:gd name="connsiteX15" fmla="*/ 1294112 w 3782590"/>
              <a:gd name="connsiteY15" fmla="*/ 1886343 h 2199797"/>
              <a:gd name="connsiteX16" fmla="*/ 1517061 w 3782590"/>
              <a:gd name="connsiteY16" fmla="*/ 2089780 h 2199797"/>
              <a:gd name="connsiteX17" fmla="*/ 1665445 w 3782590"/>
              <a:gd name="connsiteY17" fmla="*/ 1992682 h 2199797"/>
              <a:gd name="connsiteX18" fmla="*/ 1922372 w 3782590"/>
              <a:gd name="connsiteY18" fmla="*/ 2170387 h 2199797"/>
              <a:gd name="connsiteX19" fmla="*/ 2113298 w 3782590"/>
              <a:gd name="connsiteY19" fmla="*/ 2132145 h 2199797"/>
              <a:gd name="connsiteX20" fmla="*/ 2314212 w 3782590"/>
              <a:gd name="connsiteY20" fmla="*/ 2170387 h 2199797"/>
              <a:gd name="connsiteX21" fmla="*/ 2387675 w 3782590"/>
              <a:gd name="connsiteY21" fmla="*/ 1756832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59809 w 3782590"/>
              <a:gd name="connsiteY12" fmla="*/ 1987675 h 2199797"/>
              <a:gd name="connsiteX13" fmla="*/ 1070539 w 3782590"/>
              <a:gd name="connsiteY13" fmla="*/ 2080492 h 2199797"/>
              <a:gd name="connsiteX14" fmla="*/ 1162220 w 3782590"/>
              <a:gd name="connsiteY14" fmla="*/ 1966950 h 2199797"/>
              <a:gd name="connsiteX15" fmla="*/ 1294112 w 3782590"/>
              <a:gd name="connsiteY15" fmla="*/ 1886343 h 2199797"/>
              <a:gd name="connsiteX16" fmla="*/ 1517061 w 3782590"/>
              <a:gd name="connsiteY16" fmla="*/ 2089780 h 2199797"/>
              <a:gd name="connsiteX17" fmla="*/ 1665445 w 3782590"/>
              <a:gd name="connsiteY17" fmla="*/ 1992682 h 2199797"/>
              <a:gd name="connsiteX18" fmla="*/ 1922372 w 3782590"/>
              <a:gd name="connsiteY18" fmla="*/ 2170387 h 2199797"/>
              <a:gd name="connsiteX19" fmla="*/ 2113298 w 3782590"/>
              <a:gd name="connsiteY19" fmla="*/ 2132145 h 2199797"/>
              <a:gd name="connsiteX20" fmla="*/ 2314212 w 3782590"/>
              <a:gd name="connsiteY20" fmla="*/ 2170387 h 2199797"/>
              <a:gd name="connsiteX21" fmla="*/ 2387675 w 3782590"/>
              <a:gd name="connsiteY21" fmla="*/ 1756832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59809 w 3782590"/>
              <a:gd name="connsiteY12" fmla="*/ 1987675 h 2199797"/>
              <a:gd name="connsiteX13" fmla="*/ 1070539 w 3782590"/>
              <a:gd name="connsiteY13" fmla="*/ 2080492 h 2199797"/>
              <a:gd name="connsiteX14" fmla="*/ 1199557 w 3782590"/>
              <a:gd name="connsiteY14" fmla="*/ 2152074 h 2199797"/>
              <a:gd name="connsiteX15" fmla="*/ 1294112 w 3782590"/>
              <a:gd name="connsiteY15" fmla="*/ 1886343 h 2199797"/>
              <a:gd name="connsiteX16" fmla="*/ 1517061 w 3782590"/>
              <a:gd name="connsiteY16" fmla="*/ 2089780 h 2199797"/>
              <a:gd name="connsiteX17" fmla="*/ 1665445 w 3782590"/>
              <a:gd name="connsiteY17" fmla="*/ 1992682 h 2199797"/>
              <a:gd name="connsiteX18" fmla="*/ 1922372 w 3782590"/>
              <a:gd name="connsiteY18" fmla="*/ 2170387 h 2199797"/>
              <a:gd name="connsiteX19" fmla="*/ 2113298 w 3782590"/>
              <a:gd name="connsiteY19" fmla="*/ 2132145 h 2199797"/>
              <a:gd name="connsiteX20" fmla="*/ 2314212 w 3782590"/>
              <a:gd name="connsiteY20" fmla="*/ 2170387 h 2199797"/>
              <a:gd name="connsiteX21" fmla="*/ 2387675 w 3782590"/>
              <a:gd name="connsiteY21" fmla="*/ 1756832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59809 w 3782590"/>
              <a:gd name="connsiteY12" fmla="*/ 1987675 h 2199797"/>
              <a:gd name="connsiteX13" fmla="*/ 1070539 w 3782590"/>
              <a:gd name="connsiteY13" fmla="*/ 2080492 h 2199797"/>
              <a:gd name="connsiteX14" fmla="*/ 1199557 w 3782590"/>
              <a:gd name="connsiteY14" fmla="*/ 2152074 h 2199797"/>
              <a:gd name="connsiteX15" fmla="*/ 1334321 w 3782590"/>
              <a:gd name="connsiteY15" fmla="*/ 2150004 h 2199797"/>
              <a:gd name="connsiteX16" fmla="*/ 1517061 w 3782590"/>
              <a:gd name="connsiteY16" fmla="*/ 2089780 h 2199797"/>
              <a:gd name="connsiteX17" fmla="*/ 1665445 w 3782590"/>
              <a:gd name="connsiteY17" fmla="*/ 1992682 h 2199797"/>
              <a:gd name="connsiteX18" fmla="*/ 1922372 w 3782590"/>
              <a:gd name="connsiteY18" fmla="*/ 2170387 h 2199797"/>
              <a:gd name="connsiteX19" fmla="*/ 2113298 w 3782590"/>
              <a:gd name="connsiteY19" fmla="*/ 2132145 h 2199797"/>
              <a:gd name="connsiteX20" fmla="*/ 2314212 w 3782590"/>
              <a:gd name="connsiteY20" fmla="*/ 2170387 h 2199797"/>
              <a:gd name="connsiteX21" fmla="*/ 2387675 w 3782590"/>
              <a:gd name="connsiteY21" fmla="*/ 1756832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59809 w 3782590"/>
              <a:gd name="connsiteY12" fmla="*/ 1987675 h 2199797"/>
              <a:gd name="connsiteX13" fmla="*/ 1070539 w 3782590"/>
              <a:gd name="connsiteY13" fmla="*/ 2080492 h 2199797"/>
              <a:gd name="connsiteX14" fmla="*/ 1199557 w 3782590"/>
              <a:gd name="connsiteY14" fmla="*/ 2152074 h 2199797"/>
              <a:gd name="connsiteX15" fmla="*/ 1334321 w 3782590"/>
              <a:gd name="connsiteY15" fmla="*/ 2150004 h 2199797"/>
              <a:gd name="connsiteX16" fmla="*/ 1545781 w 3782590"/>
              <a:gd name="connsiteY16" fmla="*/ 2162708 h 2199797"/>
              <a:gd name="connsiteX17" fmla="*/ 1665445 w 3782590"/>
              <a:gd name="connsiteY17" fmla="*/ 1992682 h 2199797"/>
              <a:gd name="connsiteX18" fmla="*/ 1922372 w 3782590"/>
              <a:gd name="connsiteY18" fmla="*/ 2170387 h 2199797"/>
              <a:gd name="connsiteX19" fmla="*/ 2113298 w 3782590"/>
              <a:gd name="connsiteY19" fmla="*/ 2132145 h 2199797"/>
              <a:gd name="connsiteX20" fmla="*/ 2314212 w 3782590"/>
              <a:gd name="connsiteY20" fmla="*/ 2170387 h 2199797"/>
              <a:gd name="connsiteX21" fmla="*/ 2387675 w 3782590"/>
              <a:gd name="connsiteY21" fmla="*/ 1756832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59809 w 3782590"/>
              <a:gd name="connsiteY12" fmla="*/ 1987675 h 2199797"/>
              <a:gd name="connsiteX13" fmla="*/ 1070539 w 3782590"/>
              <a:gd name="connsiteY13" fmla="*/ 2080492 h 2199797"/>
              <a:gd name="connsiteX14" fmla="*/ 1199557 w 3782590"/>
              <a:gd name="connsiteY14" fmla="*/ 2152074 h 2199797"/>
              <a:gd name="connsiteX15" fmla="*/ 1334321 w 3782590"/>
              <a:gd name="connsiteY15" fmla="*/ 2150004 h 2199797"/>
              <a:gd name="connsiteX16" fmla="*/ 1545781 w 3782590"/>
              <a:gd name="connsiteY16" fmla="*/ 2162708 h 2199797"/>
              <a:gd name="connsiteX17" fmla="*/ 1722886 w 3782590"/>
              <a:gd name="connsiteY17" fmla="*/ 2177806 h 2199797"/>
              <a:gd name="connsiteX18" fmla="*/ 1922372 w 3782590"/>
              <a:gd name="connsiteY18" fmla="*/ 2170387 h 2199797"/>
              <a:gd name="connsiteX19" fmla="*/ 2113298 w 3782590"/>
              <a:gd name="connsiteY19" fmla="*/ 2132145 h 2199797"/>
              <a:gd name="connsiteX20" fmla="*/ 2314212 w 3782590"/>
              <a:gd name="connsiteY20" fmla="*/ 2170387 h 2199797"/>
              <a:gd name="connsiteX21" fmla="*/ 2387675 w 3782590"/>
              <a:gd name="connsiteY21" fmla="*/ 1756832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203331"/>
              <a:gd name="connsiteX1" fmla="*/ 34487 w 3782590"/>
              <a:gd name="connsiteY1" fmla="*/ 480432 h 2203331"/>
              <a:gd name="connsiteX2" fmla="*/ 51843 w 3782590"/>
              <a:gd name="connsiteY2" fmla="*/ 4563 h 2203331"/>
              <a:gd name="connsiteX3" fmla="*/ 110630 w 3782590"/>
              <a:gd name="connsiteY3" fmla="*/ 296229 h 2203331"/>
              <a:gd name="connsiteX4" fmla="*/ 193229 w 3782590"/>
              <a:gd name="connsiteY4" fmla="*/ 1175380 h 2203331"/>
              <a:gd name="connsiteX5" fmla="*/ 301793 w 3782590"/>
              <a:gd name="connsiteY5" fmla="*/ 1650009 h 2203331"/>
              <a:gd name="connsiteX6" fmla="*/ 379022 w 3782590"/>
              <a:gd name="connsiteY6" fmla="*/ 1827344 h 2203331"/>
              <a:gd name="connsiteX7" fmla="*/ 554355 w 3782590"/>
              <a:gd name="connsiteY7" fmla="*/ 1549001 h 2203331"/>
              <a:gd name="connsiteX8" fmla="*/ 621126 w 3782590"/>
              <a:gd name="connsiteY8" fmla="*/ 1807811 h 2203331"/>
              <a:gd name="connsiteX9" fmla="*/ 677043 w 3782590"/>
              <a:gd name="connsiteY9" fmla="*/ 1597563 h 2203331"/>
              <a:gd name="connsiteX10" fmla="*/ 757596 w 3782590"/>
              <a:gd name="connsiteY10" fmla="*/ 700190 h 2203331"/>
              <a:gd name="connsiteX11" fmla="*/ 870392 w 3782590"/>
              <a:gd name="connsiteY11" fmla="*/ 1635743 h 2203331"/>
              <a:gd name="connsiteX12" fmla="*/ 959809 w 3782590"/>
              <a:gd name="connsiteY12" fmla="*/ 1987675 h 2203331"/>
              <a:gd name="connsiteX13" fmla="*/ 1070539 w 3782590"/>
              <a:gd name="connsiteY13" fmla="*/ 2080492 h 2203331"/>
              <a:gd name="connsiteX14" fmla="*/ 1199557 w 3782590"/>
              <a:gd name="connsiteY14" fmla="*/ 2152074 h 2203331"/>
              <a:gd name="connsiteX15" fmla="*/ 1334321 w 3782590"/>
              <a:gd name="connsiteY15" fmla="*/ 2150004 h 2203331"/>
              <a:gd name="connsiteX16" fmla="*/ 1545781 w 3782590"/>
              <a:gd name="connsiteY16" fmla="*/ 2162708 h 2203331"/>
              <a:gd name="connsiteX17" fmla="*/ 1722886 w 3782590"/>
              <a:gd name="connsiteY17" fmla="*/ 2177806 h 2203331"/>
              <a:gd name="connsiteX18" fmla="*/ 1922372 w 3782590"/>
              <a:gd name="connsiteY18" fmla="*/ 2170387 h 2203331"/>
              <a:gd name="connsiteX19" fmla="*/ 2107554 w 3782590"/>
              <a:gd name="connsiteY19" fmla="*/ 2177023 h 2203331"/>
              <a:gd name="connsiteX20" fmla="*/ 2314212 w 3782590"/>
              <a:gd name="connsiteY20" fmla="*/ 2170387 h 2203331"/>
              <a:gd name="connsiteX21" fmla="*/ 2387675 w 3782590"/>
              <a:gd name="connsiteY21" fmla="*/ 1756832 h 2203331"/>
              <a:gd name="connsiteX22" fmla="*/ 2445109 w 3782590"/>
              <a:gd name="connsiteY22" fmla="*/ 820538 h 2203331"/>
              <a:gd name="connsiteX23" fmla="*/ 2515907 w 3782590"/>
              <a:gd name="connsiteY23" fmla="*/ 949304 h 2203331"/>
              <a:gd name="connsiteX24" fmla="*/ 2547788 w 3782590"/>
              <a:gd name="connsiteY24" fmla="*/ 1441832 h 2203331"/>
              <a:gd name="connsiteX25" fmla="*/ 2595235 w 3782590"/>
              <a:gd name="connsiteY25" fmla="*/ 1980598 h 2203331"/>
              <a:gd name="connsiteX26" fmla="*/ 2656223 w 3782590"/>
              <a:gd name="connsiteY26" fmla="*/ 2179771 h 2203331"/>
              <a:gd name="connsiteX27" fmla="*/ 2879990 w 3782590"/>
              <a:gd name="connsiteY27" fmla="*/ 2192457 h 2203331"/>
              <a:gd name="connsiteX28" fmla="*/ 3782590 w 3782590"/>
              <a:gd name="connsiteY28" fmla="*/ 2185314 h 2203331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59809 w 3782590"/>
              <a:gd name="connsiteY12" fmla="*/ 1987675 h 2199797"/>
              <a:gd name="connsiteX13" fmla="*/ 1070539 w 3782590"/>
              <a:gd name="connsiteY13" fmla="*/ 2080492 h 2199797"/>
              <a:gd name="connsiteX14" fmla="*/ 1199557 w 3782590"/>
              <a:gd name="connsiteY14" fmla="*/ 2152074 h 2199797"/>
              <a:gd name="connsiteX15" fmla="*/ 1334321 w 3782590"/>
              <a:gd name="connsiteY15" fmla="*/ 2150004 h 2199797"/>
              <a:gd name="connsiteX16" fmla="*/ 1545781 w 3782590"/>
              <a:gd name="connsiteY16" fmla="*/ 2162708 h 2199797"/>
              <a:gd name="connsiteX17" fmla="*/ 1722886 w 3782590"/>
              <a:gd name="connsiteY17" fmla="*/ 2177806 h 2199797"/>
              <a:gd name="connsiteX18" fmla="*/ 1922372 w 3782590"/>
              <a:gd name="connsiteY18" fmla="*/ 2170387 h 2199797"/>
              <a:gd name="connsiteX19" fmla="*/ 2107554 w 3782590"/>
              <a:gd name="connsiteY19" fmla="*/ 2177023 h 2199797"/>
              <a:gd name="connsiteX20" fmla="*/ 2216562 w 3782590"/>
              <a:gd name="connsiteY20" fmla="*/ 1962824 h 2199797"/>
              <a:gd name="connsiteX21" fmla="*/ 2387675 w 3782590"/>
              <a:gd name="connsiteY21" fmla="*/ 1756832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59809 w 3782590"/>
              <a:gd name="connsiteY12" fmla="*/ 1987675 h 2199797"/>
              <a:gd name="connsiteX13" fmla="*/ 1070539 w 3782590"/>
              <a:gd name="connsiteY13" fmla="*/ 2080492 h 2199797"/>
              <a:gd name="connsiteX14" fmla="*/ 1199557 w 3782590"/>
              <a:gd name="connsiteY14" fmla="*/ 2152074 h 2199797"/>
              <a:gd name="connsiteX15" fmla="*/ 1334321 w 3782590"/>
              <a:gd name="connsiteY15" fmla="*/ 2150004 h 2199797"/>
              <a:gd name="connsiteX16" fmla="*/ 1545781 w 3782590"/>
              <a:gd name="connsiteY16" fmla="*/ 2162708 h 2199797"/>
              <a:gd name="connsiteX17" fmla="*/ 1722886 w 3782590"/>
              <a:gd name="connsiteY17" fmla="*/ 2177806 h 2199797"/>
              <a:gd name="connsiteX18" fmla="*/ 1922372 w 3782590"/>
              <a:gd name="connsiteY18" fmla="*/ 2170387 h 2199797"/>
              <a:gd name="connsiteX19" fmla="*/ 2107554 w 3782590"/>
              <a:gd name="connsiteY19" fmla="*/ 2177023 h 2199797"/>
              <a:gd name="connsiteX20" fmla="*/ 2216562 w 3782590"/>
              <a:gd name="connsiteY20" fmla="*/ 1962824 h 2199797"/>
              <a:gd name="connsiteX21" fmla="*/ 2249817 w 3782590"/>
              <a:gd name="connsiteY21" fmla="*/ 1476341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59809 w 3782590"/>
              <a:gd name="connsiteY12" fmla="*/ 1987675 h 2199797"/>
              <a:gd name="connsiteX13" fmla="*/ 1070539 w 3782590"/>
              <a:gd name="connsiteY13" fmla="*/ 2080492 h 2199797"/>
              <a:gd name="connsiteX14" fmla="*/ 1199557 w 3782590"/>
              <a:gd name="connsiteY14" fmla="*/ 2152074 h 2199797"/>
              <a:gd name="connsiteX15" fmla="*/ 1334321 w 3782590"/>
              <a:gd name="connsiteY15" fmla="*/ 2150004 h 2199797"/>
              <a:gd name="connsiteX16" fmla="*/ 1545781 w 3782590"/>
              <a:gd name="connsiteY16" fmla="*/ 2162708 h 2199797"/>
              <a:gd name="connsiteX17" fmla="*/ 1722886 w 3782590"/>
              <a:gd name="connsiteY17" fmla="*/ 2177806 h 2199797"/>
              <a:gd name="connsiteX18" fmla="*/ 1922372 w 3782590"/>
              <a:gd name="connsiteY18" fmla="*/ 2170387 h 2199797"/>
              <a:gd name="connsiteX19" fmla="*/ 2107554 w 3782590"/>
              <a:gd name="connsiteY19" fmla="*/ 2177023 h 2199797"/>
              <a:gd name="connsiteX20" fmla="*/ 2216562 w 3782590"/>
              <a:gd name="connsiteY20" fmla="*/ 1962824 h 2199797"/>
              <a:gd name="connsiteX21" fmla="*/ 2249817 w 3782590"/>
              <a:gd name="connsiteY21" fmla="*/ 1476341 h 2199797"/>
              <a:gd name="connsiteX22" fmla="*/ 2275658 w 3782590"/>
              <a:gd name="connsiteY22" fmla="*/ 1022491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59809 w 3782590"/>
              <a:gd name="connsiteY12" fmla="*/ 1987675 h 2199797"/>
              <a:gd name="connsiteX13" fmla="*/ 1070539 w 3782590"/>
              <a:gd name="connsiteY13" fmla="*/ 2080492 h 2199797"/>
              <a:gd name="connsiteX14" fmla="*/ 1199557 w 3782590"/>
              <a:gd name="connsiteY14" fmla="*/ 2152074 h 2199797"/>
              <a:gd name="connsiteX15" fmla="*/ 1334321 w 3782590"/>
              <a:gd name="connsiteY15" fmla="*/ 2150004 h 2199797"/>
              <a:gd name="connsiteX16" fmla="*/ 1545781 w 3782590"/>
              <a:gd name="connsiteY16" fmla="*/ 2162708 h 2199797"/>
              <a:gd name="connsiteX17" fmla="*/ 1722886 w 3782590"/>
              <a:gd name="connsiteY17" fmla="*/ 2177806 h 2199797"/>
              <a:gd name="connsiteX18" fmla="*/ 1922372 w 3782590"/>
              <a:gd name="connsiteY18" fmla="*/ 2170387 h 2199797"/>
              <a:gd name="connsiteX19" fmla="*/ 2107554 w 3782590"/>
              <a:gd name="connsiteY19" fmla="*/ 2177023 h 2199797"/>
              <a:gd name="connsiteX20" fmla="*/ 2216562 w 3782590"/>
              <a:gd name="connsiteY20" fmla="*/ 1962824 h 2199797"/>
              <a:gd name="connsiteX21" fmla="*/ 2249817 w 3782590"/>
              <a:gd name="connsiteY21" fmla="*/ 1476341 h 2199797"/>
              <a:gd name="connsiteX22" fmla="*/ 2275658 w 3782590"/>
              <a:gd name="connsiteY22" fmla="*/ 1022491 h 2199797"/>
              <a:gd name="connsiteX23" fmla="*/ 2409641 w 3782590"/>
              <a:gd name="connsiteY23" fmla="*/ 1145647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59809 w 3782590"/>
              <a:gd name="connsiteY12" fmla="*/ 1987675 h 2199797"/>
              <a:gd name="connsiteX13" fmla="*/ 1070539 w 3782590"/>
              <a:gd name="connsiteY13" fmla="*/ 2080492 h 2199797"/>
              <a:gd name="connsiteX14" fmla="*/ 1199557 w 3782590"/>
              <a:gd name="connsiteY14" fmla="*/ 2152074 h 2199797"/>
              <a:gd name="connsiteX15" fmla="*/ 1334321 w 3782590"/>
              <a:gd name="connsiteY15" fmla="*/ 2150004 h 2199797"/>
              <a:gd name="connsiteX16" fmla="*/ 1545781 w 3782590"/>
              <a:gd name="connsiteY16" fmla="*/ 2162708 h 2199797"/>
              <a:gd name="connsiteX17" fmla="*/ 1722886 w 3782590"/>
              <a:gd name="connsiteY17" fmla="*/ 2177806 h 2199797"/>
              <a:gd name="connsiteX18" fmla="*/ 1922372 w 3782590"/>
              <a:gd name="connsiteY18" fmla="*/ 2170387 h 2199797"/>
              <a:gd name="connsiteX19" fmla="*/ 2107554 w 3782590"/>
              <a:gd name="connsiteY19" fmla="*/ 2177023 h 2199797"/>
              <a:gd name="connsiteX20" fmla="*/ 2216562 w 3782590"/>
              <a:gd name="connsiteY20" fmla="*/ 1962824 h 2199797"/>
              <a:gd name="connsiteX21" fmla="*/ 2249817 w 3782590"/>
              <a:gd name="connsiteY21" fmla="*/ 1476341 h 2199797"/>
              <a:gd name="connsiteX22" fmla="*/ 2284274 w 3782590"/>
              <a:gd name="connsiteY22" fmla="*/ 988832 h 2199797"/>
              <a:gd name="connsiteX23" fmla="*/ 2409641 w 3782590"/>
              <a:gd name="connsiteY23" fmla="*/ 1145647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59809 w 3782590"/>
              <a:gd name="connsiteY12" fmla="*/ 1987675 h 2199797"/>
              <a:gd name="connsiteX13" fmla="*/ 1070539 w 3782590"/>
              <a:gd name="connsiteY13" fmla="*/ 2080492 h 2199797"/>
              <a:gd name="connsiteX14" fmla="*/ 1199557 w 3782590"/>
              <a:gd name="connsiteY14" fmla="*/ 2152074 h 2199797"/>
              <a:gd name="connsiteX15" fmla="*/ 1334321 w 3782590"/>
              <a:gd name="connsiteY15" fmla="*/ 2150004 h 2199797"/>
              <a:gd name="connsiteX16" fmla="*/ 1545781 w 3782590"/>
              <a:gd name="connsiteY16" fmla="*/ 2162708 h 2199797"/>
              <a:gd name="connsiteX17" fmla="*/ 1722886 w 3782590"/>
              <a:gd name="connsiteY17" fmla="*/ 2177806 h 2199797"/>
              <a:gd name="connsiteX18" fmla="*/ 1922372 w 3782590"/>
              <a:gd name="connsiteY18" fmla="*/ 2170387 h 2199797"/>
              <a:gd name="connsiteX19" fmla="*/ 2107554 w 3782590"/>
              <a:gd name="connsiteY19" fmla="*/ 2177023 h 2199797"/>
              <a:gd name="connsiteX20" fmla="*/ 2216562 w 3782590"/>
              <a:gd name="connsiteY20" fmla="*/ 1962824 h 2199797"/>
              <a:gd name="connsiteX21" fmla="*/ 2249817 w 3782590"/>
              <a:gd name="connsiteY21" fmla="*/ 1476341 h 2199797"/>
              <a:gd name="connsiteX22" fmla="*/ 2284274 w 3782590"/>
              <a:gd name="connsiteY22" fmla="*/ 988832 h 2199797"/>
              <a:gd name="connsiteX23" fmla="*/ 2409641 w 3782590"/>
              <a:gd name="connsiteY23" fmla="*/ 1145647 h 2199797"/>
              <a:gd name="connsiteX24" fmla="*/ 2401314 w 3782590"/>
              <a:gd name="connsiteY24" fmla="*/ 1913056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59809 w 3782590"/>
              <a:gd name="connsiteY12" fmla="*/ 1987675 h 2199797"/>
              <a:gd name="connsiteX13" fmla="*/ 1070539 w 3782590"/>
              <a:gd name="connsiteY13" fmla="*/ 2080492 h 2199797"/>
              <a:gd name="connsiteX14" fmla="*/ 1199557 w 3782590"/>
              <a:gd name="connsiteY14" fmla="*/ 2152074 h 2199797"/>
              <a:gd name="connsiteX15" fmla="*/ 1334321 w 3782590"/>
              <a:gd name="connsiteY15" fmla="*/ 2150004 h 2199797"/>
              <a:gd name="connsiteX16" fmla="*/ 1545781 w 3782590"/>
              <a:gd name="connsiteY16" fmla="*/ 2162708 h 2199797"/>
              <a:gd name="connsiteX17" fmla="*/ 1722886 w 3782590"/>
              <a:gd name="connsiteY17" fmla="*/ 2177806 h 2199797"/>
              <a:gd name="connsiteX18" fmla="*/ 1922372 w 3782590"/>
              <a:gd name="connsiteY18" fmla="*/ 2170387 h 2199797"/>
              <a:gd name="connsiteX19" fmla="*/ 2107554 w 3782590"/>
              <a:gd name="connsiteY19" fmla="*/ 2177023 h 2199797"/>
              <a:gd name="connsiteX20" fmla="*/ 2216562 w 3782590"/>
              <a:gd name="connsiteY20" fmla="*/ 1962824 h 2199797"/>
              <a:gd name="connsiteX21" fmla="*/ 2249817 w 3782590"/>
              <a:gd name="connsiteY21" fmla="*/ 1476341 h 2199797"/>
              <a:gd name="connsiteX22" fmla="*/ 2284274 w 3782590"/>
              <a:gd name="connsiteY22" fmla="*/ 988832 h 2199797"/>
              <a:gd name="connsiteX23" fmla="*/ 2360816 w 3782590"/>
              <a:gd name="connsiteY23" fmla="*/ 1168086 h 2199797"/>
              <a:gd name="connsiteX24" fmla="*/ 2401314 w 3782590"/>
              <a:gd name="connsiteY24" fmla="*/ 1913056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59809 w 3782590"/>
              <a:gd name="connsiteY12" fmla="*/ 1987675 h 2199797"/>
              <a:gd name="connsiteX13" fmla="*/ 1070539 w 3782590"/>
              <a:gd name="connsiteY13" fmla="*/ 2080492 h 2199797"/>
              <a:gd name="connsiteX14" fmla="*/ 1199557 w 3782590"/>
              <a:gd name="connsiteY14" fmla="*/ 2152074 h 2199797"/>
              <a:gd name="connsiteX15" fmla="*/ 1334321 w 3782590"/>
              <a:gd name="connsiteY15" fmla="*/ 2150004 h 2199797"/>
              <a:gd name="connsiteX16" fmla="*/ 1545781 w 3782590"/>
              <a:gd name="connsiteY16" fmla="*/ 2162708 h 2199797"/>
              <a:gd name="connsiteX17" fmla="*/ 1722886 w 3782590"/>
              <a:gd name="connsiteY17" fmla="*/ 2177806 h 2199797"/>
              <a:gd name="connsiteX18" fmla="*/ 1922372 w 3782590"/>
              <a:gd name="connsiteY18" fmla="*/ 2170387 h 2199797"/>
              <a:gd name="connsiteX19" fmla="*/ 2107554 w 3782590"/>
              <a:gd name="connsiteY19" fmla="*/ 2177023 h 2199797"/>
              <a:gd name="connsiteX20" fmla="*/ 2216562 w 3782590"/>
              <a:gd name="connsiteY20" fmla="*/ 1962824 h 2199797"/>
              <a:gd name="connsiteX21" fmla="*/ 2249817 w 3782590"/>
              <a:gd name="connsiteY21" fmla="*/ 1476341 h 2199797"/>
              <a:gd name="connsiteX22" fmla="*/ 2284274 w 3782590"/>
              <a:gd name="connsiteY22" fmla="*/ 988832 h 2199797"/>
              <a:gd name="connsiteX23" fmla="*/ 2360816 w 3782590"/>
              <a:gd name="connsiteY23" fmla="*/ 1168086 h 2199797"/>
              <a:gd name="connsiteX24" fmla="*/ 2401314 w 3782590"/>
              <a:gd name="connsiteY24" fmla="*/ 1913056 h 2199797"/>
              <a:gd name="connsiteX25" fmla="*/ 2480353 w 3782590"/>
              <a:gd name="connsiteY25" fmla="*/ 2176942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2457"/>
              <a:gd name="connsiteX1" fmla="*/ 34487 w 3782590"/>
              <a:gd name="connsiteY1" fmla="*/ 480432 h 2192457"/>
              <a:gd name="connsiteX2" fmla="*/ 51843 w 3782590"/>
              <a:gd name="connsiteY2" fmla="*/ 4563 h 2192457"/>
              <a:gd name="connsiteX3" fmla="*/ 110630 w 3782590"/>
              <a:gd name="connsiteY3" fmla="*/ 296229 h 2192457"/>
              <a:gd name="connsiteX4" fmla="*/ 193229 w 3782590"/>
              <a:gd name="connsiteY4" fmla="*/ 1175380 h 2192457"/>
              <a:gd name="connsiteX5" fmla="*/ 301793 w 3782590"/>
              <a:gd name="connsiteY5" fmla="*/ 1650009 h 2192457"/>
              <a:gd name="connsiteX6" fmla="*/ 379022 w 3782590"/>
              <a:gd name="connsiteY6" fmla="*/ 1827344 h 2192457"/>
              <a:gd name="connsiteX7" fmla="*/ 554355 w 3782590"/>
              <a:gd name="connsiteY7" fmla="*/ 1549001 h 2192457"/>
              <a:gd name="connsiteX8" fmla="*/ 621126 w 3782590"/>
              <a:gd name="connsiteY8" fmla="*/ 1807811 h 2192457"/>
              <a:gd name="connsiteX9" fmla="*/ 677043 w 3782590"/>
              <a:gd name="connsiteY9" fmla="*/ 1597563 h 2192457"/>
              <a:gd name="connsiteX10" fmla="*/ 757596 w 3782590"/>
              <a:gd name="connsiteY10" fmla="*/ 700190 h 2192457"/>
              <a:gd name="connsiteX11" fmla="*/ 870392 w 3782590"/>
              <a:gd name="connsiteY11" fmla="*/ 1635743 h 2192457"/>
              <a:gd name="connsiteX12" fmla="*/ 959809 w 3782590"/>
              <a:gd name="connsiteY12" fmla="*/ 1987675 h 2192457"/>
              <a:gd name="connsiteX13" fmla="*/ 1070539 w 3782590"/>
              <a:gd name="connsiteY13" fmla="*/ 2080492 h 2192457"/>
              <a:gd name="connsiteX14" fmla="*/ 1199557 w 3782590"/>
              <a:gd name="connsiteY14" fmla="*/ 2152074 h 2192457"/>
              <a:gd name="connsiteX15" fmla="*/ 1334321 w 3782590"/>
              <a:gd name="connsiteY15" fmla="*/ 2150004 h 2192457"/>
              <a:gd name="connsiteX16" fmla="*/ 1545781 w 3782590"/>
              <a:gd name="connsiteY16" fmla="*/ 2162708 h 2192457"/>
              <a:gd name="connsiteX17" fmla="*/ 1722886 w 3782590"/>
              <a:gd name="connsiteY17" fmla="*/ 2177806 h 2192457"/>
              <a:gd name="connsiteX18" fmla="*/ 1922372 w 3782590"/>
              <a:gd name="connsiteY18" fmla="*/ 2170387 h 2192457"/>
              <a:gd name="connsiteX19" fmla="*/ 2107554 w 3782590"/>
              <a:gd name="connsiteY19" fmla="*/ 2177023 h 2192457"/>
              <a:gd name="connsiteX20" fmla="*/ 2216562 w 3782590"/>
              <a:gd name="connsiteY20" fmla="*/ 1962824 h 2192457"/>
              <a:gd name="connsiteX21" fmla="*/ 2249817 w 3782590"/>
              <a:gd name="connsiteY21" fmla="*/ 1476341 h 2192457"/>
              <a:gd name="connsiteX22" fmla="*/ 2284274 w 3782590"/>
              <a:gd name="connsiteY22" fmla="*/ 988832 h 2192457"/>
              <a:gd name="connsiteX23" fmla="*/ 2360816 w 3782590"/>
              <a:gd name="connsiteY23" fmla="*/ 1168086 h 2192457"/>
              <a:gd name="connsiteX24" fmla="*/ 2401314 w 3782590"/>
              <a:gd name="connsiteY24" fmla="*/ 1913056 h 2192457"/>
              <a:gd name="connsiteX25" fmla="*/ 2480353 w 3782590"/>
              <a:gd name="connsiteY25" fmla="*/ 2176942 h 2192457"/>
              <a:gd name="connsiteX26" fmla="*/ 2656223 w 3782590"/>
              <a:gd name="connsiteY26" fmla="*/ 2179771 h 2192457"/>
              <a:gd name="connsiteX27" fmla="*/ 2879990 w 3782590"/>
              <a:gd name="connsiteY27" fmla="*/ 2192457 h 2192457"/>
              <a:gd name="connsiteX28" fmla="*/ 3782590 w 3782590"/>
              <a:gd name="connsiteY28" fmla="*/ 2185314 h 2192457"/>
              <a:gd name="connsiteX0" fmla="*/ 0 w 3782590"/>
              <a:gd name="connsiteY0" fmla="*/ 1092321 h 2192457"/>
              <a:gd name="connsiteX1" fmla="*/ 34487 w 3782590"/>
              <a:gd name="connsiteY1" fmla="*/ 480432 h 2192457"/>
              <a:gd name="connsiteX2" fmla="*/ 51843 w 3782590"/>
              <a:gd name="connsiteY2" fmla="*/ 4563 h 2192457"/>
              <a:gd name="connsiteX3" fmla="*/ 110630 w 3782590"/>
              <a:gd name="connsiteY3" fmla="*/ 296229 h 2192457"/>
              <a:gd name="connsiteX4" fmla="*/ 193229 w 3782590"/>
              <a:gd name="connsiteY4" fmla="*/ 1175380 h 2192457"/>
              <a:gd name="connsiteX5" fmla="*/ 273073 w 3782590"/>
              <a:gd name="connsiteY5" fmla="*/ 1448056 h 2192457"/>
              <a:gd name="connsiteX6" fmla="*/ 379022 w 3782590"/>
              <a:gd name="connsiteY6" fmla="*/ 1827344 h 2192457"/>
              <a:gd name="connsiteX7" fmla="*/ 554355 w 3782590"/>
              <a:gd name="connsiteY7" fmla="*/ 1549001 h 2192457"/>
              <a:gd name="connsiteX8" fmla="*/ 621126 w 3782590"/>
              <a:gd name="connsiteY8" fmla="*/ 1807811 h 2192457"/>
              <a:gd name="connsiteX9" fmla="*/ 677043 w 3782590"/>
              <a:gd name="connsiteY9" fmla="*/ 1597563 h 2192457"/>
              <a:gd name="connsiteX10" fmla="*/ 757596 w 3782590"/>
              <a:gd name="connsiteY10" fmla="*/ 700190 h 2192457"/>
              <a:gd name="connsiteX11" fmla="*/ 870392 w 3782590"/>
              <a:gd name="connsiteY11" fmla="*/ 1635743 h 2192457"/>
              <a:gd name="connsiteX12" fmla="*/ 959809 w 3782590"/>
              <a:gd name="connsiteY12" fmla="*/ 1987675 h 2192457"/>
              <a:gd name="connsiteX13" fmla="*/ 1070539 w 3782590"/>
              <a:gd name="connsiteY13" fmla="*/ 2080492 h 2192457"/>
              <a:gd name="connsiteX14" fmla="*/ 1199557 w 3782590"/>
              <a:gd name="connsiteY14" fmla="*/ 2152074 h 2192457"/>
              <a:gd name="connsiteX15" fmla="*/ 1334321 w 3782590"/>
              <a:gd name="connsiteY15" fmla="*/ 2150004 h 2192457"/>
              <a:gd name="connsiteX16" fmla="*/ 1545781 w 3782590"/>
              <a:gd name="connsiteY16" fmla="*/ 2162708 h 2192457"/>
              <a:gd name="connsiteX17" fmla="*/ 1722886 w 3782590"/>
              <a:gd name="connsiteY17" fmla="*/ 2177806 h 2192457"/>
              <a:gd name="connsiteX18" fmla="*/ 1922372 w 3782590"/>
              <a:gd name="connsiteY18" fmla="*/ 2170387 h 2192457"/>
              <a:gd name="connsiteX19" fmla="*/ 2107554 w 3782590"/>
              <a:gd name="connsiteY19" fmla="*/ 2177023 h 2192457"/>
              <a:gd name="connsiteX20" fmla="*/ 2216562 w 3782590"/>
              <a:gd name="connsiteY20" fmla="*/ 1962824 h 2192457"/>
              <a:gd name="connsiteX21" fmla="*/ 2249817 w 3782590"/>
              <a:gd name="connsiteY21" fmla="*/ 1476341 h 2192457"/>
              <a:gd name="connsiteX22" fmla="*/ 2284274 w 3782590"/>
              <a:gd name="connsiteY22" fmla="*/ 988832 h 2192457"/>
              <a:gd name="connsiteX23" fmla="*/ 2360816 w 3782590"/>
              <a:gd name="connsiteY23" fmla="*/ 1168086 h 2192457"/>
              <a:gd name="connsiteX24" fmla="*/ 2401314 w 3782590"/>
              <a:gd name="connsiteY24" fmla="*/ 1913056 h 2192457"/>
              <a:gd name="connsiteX25" fmla="*/ 2480353 w 3782590"/>
              <a:gd name="connsiteY25" fmla="*/ 2176942 h 2192457"/>
              <a:gd name="connsiteX26" fmla="*/ 2656223 w 3782590"/>
              <a:gd name="connsiteY26" fmla="*/ 2179771 h 2192457"/>
              <a:gd name="connsiteX27" fmla="*/ 2879990 w 3782590"/>
              <a:gd name="connsiteY27" fmla="*/ 2192457 h 2192457"/>
              <a:gd name="connsiteX28" fmla="*/ 3782590 w 3782590"/>
              <a:gd name="connsiteY28" fmla="*/ 2185314 h 2192457"/>
              <a:gd name="connsiteX0" fmla="*/ 0 w 3782590"/>
              <a:gd name="connsiteY0" fmla="*/ 1097800 h 2197936"/>
              <a:gd name="connsiteX1" fmla="*/ 34487 w 3782590"/>
              <a:gd name="connsiteY1" fmla="*/ 485911 h 2197936"/>
              <a:gd name="connsiteX2" fmla="*/ 63331 w 3782590"/>
              <a:gd name="connsiteY2" fmla="*/ 4433 h 2197936"/>
              <a:gd name="connsiteX3" fmla="*/ 110630 w 3782590"/>
              <a:gd name="connsiteY3" fmla="*/ 301708 h 2197936"/>
              <a:gd name="connsiteX4" fmla="*/ 193229 w 3782590"/>
              <a:gd name="connsiteY4" fmla="*/ 1180859 h 2197936"/>
              <a:gd name="connsiteX5" fmla="*/ 273073 w 3782590"/>
              <a:gd name="connsiteY5" fmla="*/ 1453535 h 2197936"/>
              <a:gd name="connsiteX6" fmla="*/ 379022 w 3782590"/>
              <a:gd name="connsiteY6" fmla="*/ 1832823 h 2197936"/>
              <a:gd name="connsiteX7" fmla="*/ 554355 w 3782590"/>
              <a:gd name="connsiteY7" fmla="*/ 1554480 h 2197936"/>
              <a:gd name="connsiteX8" fmla="*/ 621126 w 3782590"/>
              <a:gd name="connsiteY8" fmla="*/ 1813290 h 2197936"/>
              <a:gd name="connsiteX9" fmla="*/ 677043 w 3782590"/>
              <a:gd name="connsiteY9" fmla="*/ 1603042 h 2197936"/>
              <a:gd name="connsiteX10" fmla="*/ 757596 w 3782590"/>
              <a:gd name="connsiteY10" fmla="*/ 705669 h 2197936"/>
              <a:gd name="connsiteX11" fmla="*/ 870392 w 3782590"/>
              <a:gd name="connsiteY11" fmla="*/ 1641222 h 2197936"/>
              <a:gd name="connsiteX12" fmla="*/ 959809 w 3782590"/>
              <a:gd name="connsiteY12" fmla="*/ 1993154 h 2197936"/>
              <a:gd name="connsiteX13" fmla="*/ 1070539 w 3782590"/>
              <a:gd name="connsiteY13" fmla="*/ 2085971 h 2197936"/>
              <a:gd name="connsiteX14" fmla="*/ 1199557 w 3782590"/>
              <a:gd name="connsiteY14" fmla="*/ 2157553 h 2197936"/>
              <a:gd name="connsiteX15" fmla="*/ 1334321 w 3782590"/>
              <a:gd name="connsiteY15" fmla="*/ 2155483 h 2197936"/>
              <a:gd name="connsiteX16" fmla="*/ 1545781 w 3782590"/>
              <a:gd name="connsiteY16" fmla="*/ 2168187 h 2197936"/>
              <a:gd name="connsiteX17" fmla="*/ 1722886 w 3782590"/>
              <a:gd name="connsiteY17" fmla="*/ 2183285 h 2197936"/>
              <a:gd name="connsiteX18" fmla="*/ 1922372 w 3782590"/>
              <a:gd name="connsiteY18" fmla="*/ 2175866 h 2197936"/>
              <a:gd name="connsiteX19" fmla="*/ 2107554 w 3782590"/>
              <a:gd name="connsiteY19" fmla="*/ 2182502 h 2197936"/>
              <a:gd name="connsiteX20" fmla="*/ 2216562 w 3782590"/>
              <a:gd name="connsiteY20" fmla="*/ 1968303 h 2197936"/>
              <a:gd name="connsiteX21" fmla="*/ 2249817 w 3782590"/>
              <a:gd name="connsiteY21" fmla="*/ 1481820 h 2197936"/>
              <a:gd name="connsiteX22" fmla="*/ 2284274 w 3782590"/>
              <a:gd name="connsiteY22" fmla="*/ 994311 h 2197936"/>
              <a:gd name="connsiteX23" fmla="*/ 2360816 w 3782590"/>
              <a:gd name="connsiteY23" fmla="*/ 1173565 h 2197936"/>
              <a:gd name="connsiteX24" fmla="*/ 2401314 w 3782590"/>
              <a:gd name="connsiteY24" fmla="*/ 1918535 h 2197936"/>
              <a:gd name="connsiteX25" fmla="*/ 2480353 w 3782590"/>
              <a:gd name="connsiteY25" fmla="*/ 2182421 h 2197936"/>
              <a:gd name="connsiteX26" fmla="*/ 2656223 w 3782590"/>
              <a:gd name="connsiteY26" fmla="*/ 2185250 h 2197936"/>
              <a:gd name="connsiteX27" fmla="*/ 2879990 w 3782590"/>
              <a:gd name="connsiteY27" fmla="*/ 2197936 h 2197936"/>
              <a:gd name="connsiteX28" fmla="*/ 3782590 w 3782590"/>
              <a:gd name="connsiteY28" fmla="*/ 2190793 h 2197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3782590" h="2197936">
                <a:moveTo>
                  <a:pt x="0" y="1097800"/>
                </a:moveTo>
                <a:cubicBezTo>
                  <a:pt x="21609" y="829394"/>
                  <a:pt x="23932" y="668139"/>
                  <a:pt x="34487" y="485911"/>
                </a:cubicBezTo>
                <a:cubicBezTo>
                  <a:pt x="45042" y="303683"/>
                  <a:pt x="50641" y="35133"/>
                  <a:pt x="63331" y="4433"/>
                </a:cubicBezTo>
                <a:cubicBezTo>
                  <a:pt x="76021" y="-26267"/>
                  <a:pt x="88980" y="105637"/>
                  <a:pt x="110630" y="301708"/>
                </a:cubicBezTo>
                <a:cubicBezTo>
                  <a:pt x="132280" y="497779"/>
                  <a:pt x="166155" y="988888"/>
                  <a:pt x="193229" y="1180859"/>
                </a:cubicBezTo>
                <a:cubicBezTo>
                  <a:pt x="220303" y="1372830"/>
                  <a:pt x="242108" y="1344874"/>
                  <a:pt x="273073" y="1453535"/>
                </a:cubicBezTo>
                <a:cubicBezTo>
                  <a:pt x="304038" y="1562196"/>
                  <a:pt x="332142" y="1815999"/>
                  <a:pt x="379022" y="1832823"/>
                </a:cubicBezTo>
                <a:cubicBezTo>
                  <a:pt x="425902" y="1849647"/>
                  <a:pt x="514004" y="1557735"/>
                  <a:pt x="554355" y="1554480"/>
                </a:cubicBezTo>
                <a:cubicBezTo>
                  <a:pt x="594706" y="1551225"/>
                  <a:pt x="600678" y="1805196"/>
                  <a:pt x="621126" y="1813290"/>
                </a:cubicBezTo>
                <a:cubicBezTo>
                  <a:pt x="641574" y="1821384"/>
                  <a:pt x="654298" y="1787645"/>
                  <a:pt x="677043" y="1603042"/>
                </a:cubicBezTo>
                <a:cubicBezTo>
                  <a:pt x="699788" y="1418439"/>
                  <a:pt x="725371" y="699306"/>
                  <a:pt x="757596" y="705669"/>
                </a:cubicBezTo>
                <a:cubicBezTo>
                  <a:pt x="789821" y="712032"/>
                  <a:pt x="836690" y="1426641"/>
                  <a:pt x="870392" y="1641222"/>
                </a:cubicBezTo>
                <a:cubicBezTo>
                  <a:pt x="904094" y="1855803"/>
                  <a:pt x="926451" y="1919029"/>
                  <a:pt x="959809" y="1993154"/>
                </a:cubicBezTo>
                <a:cubicBezTo>
                  <a:pt x="993167" y="2067279"/>
                  <a:pt x="1030581" y="2058571"/>
                  <a:pt x="1070539" y="2085971"/>
                </a:cubicBezTo>
                <a:cubicBezTo>
                  <a:pt x="1110497" y="2113371"/>
                  <a:pt x="1155593" y="2145968"/>
                  <a:pt x="1199557" y="2157553"/>
                </a:cubicBezTo>
                <a:cubicBezTo>
                  <a:pt x="1243521" y="2169138"/>
                  <a:pt x="1276617" y="2153711"/>
                  <a:pt x="1334321" y="2155483"/>
                </a:cubicBezTo>
                <a:cubicBezTo>
                  <a:pt x="1392025" y="2157255"/>
                  <a:pt x="1481020" y="2163553"/>
                  <a:pt x="1545781" y="2168187"/>
                </a:cubicBezTo>
                <a:cubicBezTo>
                  <a:pt x="1610542" y="2172821"/>
                  <a:pt x="1660121" y="2182005"/>
                  <a:pt x="1722886" y="2183285"/>
                </a:cubicBezTo>
                <a:cubicBezTo>
                  <a:pt x="1785651" y="2184565"/>
                  <a:pt x="1858261" y="2175997"/>
                  <a:pt x="1922372" y="2175866"/>
                </a:cubicBezTo>
                <a:cubicBezTo>
                  <a:pt x="1986483" y="2175736"/>
                  <a:pt x="2042247" y="2182502"/>
                  <a:pt x="2107554" y="2182502"/>
                </a:cubicBezTo>
                <a:cubicBezTo>
                  <a:pt x="2172861" y="2182502"/>
                  <a:pt x="2192852" y="2085083"/>
                  <a:pt x="2216562" y="1968303"/>
                </a:cubicBezTo>
                <a:cubicBezTo>
                  <a:pt x="2240273" y="1851523"/>
                  <a:pt x="2238532" y="1644152"/>
                  <a:pt x="2249817" y="1481820"/>
                </a:cubicBezTo>
                <a:cubicBezTo>
                  <a:pt x="2261102" y="1319488"/>
                  <a:pt x="2265774" y="1045687"/>
                  <a:pt x="2284274" y="994311"/>
                </a:cubicBezTo>
                <a:cubicBezTo>
                  <a:pt x="2302774" y="942935"/>
                  <a:pt x="2341309" y="1019528"/>
                  <a:pt x="2360816" y="1173565"/>
                </a:cubicBezTo>
                <a:cubicBezTo>
                  <a:pt x="2380323" y="1327602"/>
                  <a:pt x="2381391" y="1750392"/>
                  <a:pt x="2401314" y="1918535"/>
                </a:cubicBezTo>
                <a:cubicBezTo>
                  <a:pt x="2421237" y="2086678"/>
                  <a:pt x="2437868" y="2137969"/>
                  <a:pt x="2480353" y="2182421"/>
                </a:cubicBezTo>
                <a:cubicBezTo>
                  <a:pt x="2522838" y="2226873"/>
                  <a:pt x="2622654" y="2148749"/>
                  <a:pt x="2656223" y="2185250"/>
                </a:cubicBezTo>
                <a:cubicBezTo>
                  <a:pt x="2709896" y="2182483"/>
                  <a:pt x="2692262" y="2197012"/>
                  <a:pt x="2879990" y="2197936"/>
                </a:cubicBezTo>
                <a:lnTo>
                  <a:pt x="3782590" y="2190793"/>
                </a:lnTo>
              </a:path>
            </a:pathLst>
          </a:cu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32" name="Přímá spojnice 31"/>
          <p:cNvCxnSpPr/>
          <p:nvPr/>
        </p:nvCxnSpPr>
        <p:spPr>
          <a:xfrm>
            <a:off x="1483607" y="3349297"/>
            <a:ext cx="0" cy="2304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Přímá spojnice 32"/>
          <p:cNvCxnSpPr/>
          <p:nvPr/>
        </p:nvCxnSpPr>
        <p:spPr>
          <a:xfrm flipV="1">
            <a:off x="1465584" y="5638381"/>
            <a:ext cx="7442587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ovéPole 33"/>
          <p:cNvSpPr txBox="1"/>
          <p:nvPr/>
        </p:nvSpPr>
        <p:spPr>
          <a:xfrm>
            <a:off x="8477259" y="5697677"/>
            <a:ext cx="861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/>
              <a:t>0.5</a:t>
            </a:r>
            <a:endParaRPr lang="cs-CZ" sz="2400" dirty="0"/>
          </a:p>
        </p:txBody>
      </p:sp>
      <p:sp>
        <p:nvSpPr>
          <p:cNvPr id="35" name="TextovéPole 34"/>
          <p:cNvSpPr txBox="1"/>
          <p:nvPr/>
        </p:nvSpPr>
        <p:spPr>
          <a:xfrm>
            <a:off x="6993439" y="5697677"/>
            <a:ext cx="861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/>
              <a:t>0.4</a:t>
            </a:r>
            <a:endParaRPr lang="cs-CZ" sz="2400" dirty="0"/>
          </a:p>
        </p:txBody>
      </p:sp>
      <p:sp>
        <p:nvSpPr>
          <p:cNvPr id="36" name="TextovéPole 35"/>
          <p:cNvSpPr txBox="1"/>
          <p:nvPr/>
        </p:nvSpPr>
        <p:spPr>
          <a:xfrm>
            <a:off x="5509620" y="5697677"/>
            <a:ext cx="861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/>
              <a:t>0.3</a:t>
            </a:r>
            <a:endParaRPr lang="cs-CZ" sz="2400" dirty="0"/>
          </a:p>
        </p:txBody>
      </p:sp>
      <p:sp>
        <p:nvSpPr>
          <p:cNvPr id="37" name="TextovéPole 36"/>
          <p:cNvSpPr txBox="1"/>
          <p:nvPr/>
        </p:nvSpPr>
        <p:spPr>
          <a:xfrm>
            <a:off x="1058163" y="5697677"/>
            <a:ext cx="861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/>
              <a:t>0</a:t>
            </a:r>
            <a:endParaRPr lang="cs-CZ" sz="2400" dirty="0"/>
          </a:p>
        </p:txBody>
      </p:sp>
      <p:sp>
        <p:nvSpPr>
          <p:cNvPr id="38" name="TextovéPole 37"/>
          <p:cNvSpPr txBox="1"/>
          <p:nvPr/>
        </p:nvSpPr>
        <p:spPr>
          <a:xfrm>
            <a:off x="2541982" y="5697677"/>
            <a:ext cx="861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/>
              <a:t>0.1</a:t>
            </a:r>
            <a:endParaRPr lang="cs-CZ" sz="2400" dirty="0"/>
          </a:p>
        </p:txBody>
      </p:sp>
      <p:sp>
        <p:nvSpPr>
          <p:cNvPr id="39" name="TextovéPole 38"/>
          <p:cNvSpPr txBox="1"/>
          <p:nvPr/>
        </p:nvSpPr>
        <p:spPr>
          <a:xfrm>
            <a:off x="4025801" y="5697677"/>
            <a:ext cx="861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/>
              <a:t>0.2</a:t>
            </a:r>
            <a:endParaRPr lang="cs-CZ" sz="2400" dirty="0"/>
          </a:p>
        </p:txBody>
      </p:sp>
      <p:sp>
        <p:nvSpPr>
          <p:cNvPr id="40" name="TextovéPole 39"/>
          <p:cNvSpPr txBox="1"/>
          <p:nvPr/>
        </p:nvSpPr>
        <p:spPr>
          <a:xfrm>
            <a:off x="757762" y="5369449"/>
            <a:ext cx="861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/>
              <a:t>0</a:t>
            </a:r>
            <a:endParaRPr lang="cs-CZ" sz="2400" dirty="0"/>
          </a:p>
        </p:txBody>
      </p:sp>
      <p:sp>
        <p:nvSpPr>
          <p:cNvPr id="41" name="TextovéPole 40"/>
          <p:cNvSpPr txBox="1"/>
          <p:nvPr/>
        </p:nvSpPr>
        <p:spPr>
          <a:xfrm>
            <a:off x="757762" y="4705434"/>
            <a:ext cx="861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/>
              <a:t>0,04</a:t>
            </a:r>
            <a:endParaRPr lang="cs-CZ" sz="2400" dirty="0"/>
          </a:p>
        </p:txBody>
      </p:sp>
      <p:sp>
        <p:nvSpPr>
          <p:cNvPr id="42" name="TextovéPole 41"/>
          <p:cNvSpPr txBox="1"/>
          <p:nvPr/>
        </p:nvSpPr>
        <p:spPr>
          <a:xfrm>
            <a:off x="757762" y="3974744"/>
            <a:ext cx="861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/>
              <a:t>0,08</a:t>
            </a:r>
            <a:endParaRPr lang="cs-CZ" sz="2400" dirty="0"/>
          </a:p>
        </p:txBody>
      </p:sp>
      <p:sp>
        <p:nvSpPr>
          <p:cNvPr id="43" name="TextovéPole 42"/>
          <p:cNvSpPr txBox="1"/>
          <p:nvPr/>
        </p:nvSpPr>
        <p:spPr>
          <a:xfrm>
            <a:off x="757762" y="3244054"/>
            <a:ext cx="861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/>
              <a:t>0,12</a:t>
            </a:r>
            <a:endParaRPr lang="cs-CZ" sz="2400" dirty="0"/>
          </a:p>
        </p:txBody>
      </p:sp>
      <p:cxnSp>
        <p:nvCxnSpPr>
          <p:cNvPr id="44" name="Přímá spojnice 43"/>
          <p:cNvCxnSpPr/>
          <p:nvPr/>
        </p:nvCxnSpPr>
        <p:spPr>
          <a:xfrm>
            <a:off x="1493679" y="557978"/>
            <a:ext cx="0" cy="2304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Přímá spojnice 44"/>
          <p:cNvCxnSpPr/>
          <p:nvPr/>
        </p:nvCxnSpPr>
        <p:spPr>
          <a:xfrm flipV="1">
            <a:off x="1475656" y="2847062"/>
            <a:ext cx="7442587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ovéPole 45"/>
          <p:cNvSpPr txBox="1"/>
          <p:nvPr/>
        </p:nvSpPr>
        <p:spPr>
          <a:xfrm>
            <a:off x="755576" y="2602067"/>
            <a:ext cx="861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/>
              <a:t>0</a:t>
            </a:r>
            <a:endParaRPr lang="cs-CZ" sz="2400" dirty="0"/>
          </a:p>
        </p:txBody>
      </p:sp>
      <p:sp>
        <p:nvSpPr>
          <p:cNvPr id="47" name="TextovéPole 46"/>
          <p:cNvSpPr txBox="1"/>
          <p:nvPr/>
        </p:nvSpPr>
        <p:spPr>
          <a:xfrm>
            <a:off x="755576" y="1735312"/>
            <a:ext cx="861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/>
              <a:t>0,0</a:t>
            </a:r>
            <a:endParaRPr lang="cs-CZ" sz="2400" dirty="0"/>
          </a:p>
        </p:txBody>
      </p:sp>
      <p:sp>
        <p:nvSpPr>
          <p:cNvPr id="49" name="TextovéPole 48"/>
          <p:cNvSpPr txBox="1"/>
          <p:nvPr/>
        </p:nvSpPr>
        <p:spPr>
          <a:xfrm>
            <a:off x="755576" y="879103"/>
            <a:ext cx="861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/>
              <a:t>0,2</a:t>
            </a:r>
            <a:endParaRPr lang="cs-CZ" sz="2400" dirty="0"/>
          </a:p>
        </p:txBody>
      </p:sp>
      <p:sp>
        <p:nvSpPr>
          <p:cNvPr id="50" name="TextovéPole 13"/>
          <p:cNvSpPr txBox="1">
            <a:spLocks noChangeArrowheads="1"/>
          </p:cNvSpPr>
          <p:nvPr/>
        </p:nvSpPr>
        <p:spPr bwMode="auto">
          <a:xfrm rot="16200000">
            <a:off x="-644381" y="4140815"/>
            <a:ext cx="268783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 smtClean="0"/>
              <a:t>Spektrum SBP (</a:t>
            </a:r>
            <a:r>
              <a:rPr lang="cs-CZ" altLang="cs-CZ" sz="2000" dirty="0" err="1" smtClean="0"/>
              <a:t>n.u</a:t>
            </a:r>
            <a:r>
              <a:rPr lang="cs-CZ" altLang="cs-CZ" sz="2000" dirty="0" smtClean="0"/>
              <a:t>.)</a:t>
            </a:r>
            <a:endParaRPr lang="cs-CZ" altLang="cs-CZ" sz="2000" dirty="0"/>
          </a:p>
        </p:txBody>
      </p:sp>
      <p:sp>
        <p:nvSpPr>
          <p:cNvPr id="51" name="TextovéPole 13"/>
          <p:cNvSpPr txBox="1">
            <a:spLocks noChangeArrowheads="1"/>
          </p:cNvSpPr>
          <p:nvPr/>
        </p:nvSpPr>
        <p:spPr bwMode="auto">
          <a:xfrm rot="16200000">
            <a:off x="-676319" y="1404511"/>
            <a:ext cx="268783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 smtClean="0"/>
              <a:t>Spektrum RR (</a:t>
            </a:r>
            <a:r>
              <a:rPr lang="cs-CZ" altLang="cs-CZ" sz="2000" dirty="0" err="1" smtClean="0"/>
              <a:t>n.u</a:t>
            </a:r>
            <a:r>
              <a:rPr lang="cs-CZ" altLang="cs-CZ" sz="2000" dirty="0" smtClean="0"/>
              <a:t>.)</a:t>
            </a:r>
            <a:endParaRPr lang="cs-CZ" altLang="cs-CZ" sz="2000" dirty="0"/>
          </a:p>
        </p:txBody>
      </p:sp>
      <p:sp>
        <p:nvSpPr>
          <p:cNvPr id="48" name="TextovéPole 47"/>
          <p:cNvSpPr txBox="1"/>
          <p:nvPr/>
        </p:nvSpPr>
        <p:spPr>
          <a:xfrm>
            <a:off x="5267354" y="1655978"/>
            <a:ext cx="1714626" cy="541000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cs-CZ"/>
            </a:defPPr>
            <a:lvl1pPr algn="ctr">
              <a:defRPr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600" b="1" i="1" dirty="0" smtClean="0">
                <a:solidFill>
                  <a:schemeClr val="tx1"/>
                </a:solidFill>
                <a:effectLst/>
              </a:rPr>
              <a:t>Respirační sinusová arytmie</a:t>
            </a:r>
            <a:endParaRPr lang="cs-CZ" sz="1600" b="1" i="1" dirty="0">
              <a:solidFill>
                <a:schemeClr val="tx1"/>
              </a:solidFill>
              <a:effectLst/>
            </a:endParaRPr>
          </a:p>
        </p:txBody>
      </p:sp>
      <p:sp>
        <p:nvSpPr>
          <p:cNvPr id="52" name="Šipka doleva 51"/>
          <p:cNvSpPr/>
          <p:nvPr/>
        </p:nvSpPr>
        <p:spPr>
          <a:xfrm>
            <a:off x="1475556" y="44624"/>
            <a:ext cx="7200900" cy="575915"/>
          </a:xfrm>
          <a:prstGeom prst="lef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parasympathicus</a:t>
            </a:r>
            <a:endParaRPr lang="en-US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3" name="Šipka doleva 52"/>
          <p:cNvSpPr/>
          <p:nvPr/>
        </p:nvSpPr>
        <p:spPr>
          <a:xfrm>
            <a:off x="1475656" y="620688"/>
            <a:ext cx="2448272" cy="432048"/>
          </a:xfrm>
          <a:prstGeom prst="lef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sympathicus</a:t>
            </a:r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5652120" y="558346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Zpoždění </a:t>
            </a:r>
            <a:r>
              <a:rPr lang="en-US" dirty="0" smtClean="0"/>
              <a:t>&lt; 1 s</a:t>
            </a:r>
            <a:endParaRPr lang="cs-CZ" dirty="0"/>
          </a:p>
        </p:txBody>
      </p:sp>
      <p:sp>
        <p:nvSpPr>
          <p:cNvPr id="54" name="TextovéPole 53"/>
          <p:cNvSpPr txBox="1"/>
          <p:nvPr/>
        </p:nvSpPr>
        <p:spPr>
          <a:xfrm>
            <a:off x="1885873" y="982344"/>
            <a:ext cx="2732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Zpoždění </a:t>
            </a:r>
            <a:r>
              <a:rPr lang="en-US" dirty="0" smtClean="0"/>
              <a:t>&gt; 6 s</a:t>
            </a:r>
          </a:p>
          <a:p>
            <a:r>
              <a:rPr lang="cs-CZ" dirty="0" smtClean="0"/>
              <a:t>Pomalé oscilace</a:t>
            </a:r>
            <a:endParaRPr lang="cs-CZ" dirty="0"/>
          </a:p>
        </p:txBody>
      </p:sp>
      <p:sp>
        <p:nvSpPr>
          <p:cNvPr id="55" name="TextovéPole 54"/>
          <p:cNvSpPr txBox="1"/>
          <p:nvPr/>
        </p:nvSpPr>
        <p:spPr>
          <a:xfrm>
            <a:off x="5615930" y="855129"/>
            <a:ext cx="2732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Rychlé oscilace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14318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3" grpId="0" animBg="1"/>
      <p:bldP spid="3" grpId="0"/>
      <p:bldP spid="54" grpId="0"/>
      <p:bldP spid="5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olný tvar 3"/>
          <p:cNvSpPr/>
          <p:nvPr/>
        </p:nvSpPr>
        <p:spPr>
          <a:xfrm>
            <a:off x="3829326" y="4555790"/>
            <a:ext cx="2538413" cy="1072117"/>
          </a:xfrm>
          <a:custGeom>
            <a:avLst/>
            <a:gdLst>
              <a:gd name="connsiteX0" fmla="*/ 0 w 2538413"/>
              <a:gd name="connsiteY0" fmla="*/ 1252538 h 1252538"/>
              <a:gd name="connsiteX1" fmla="*/ 85725 w 2538413"/>
              <a:gd name="connsiteY1" fmla="*/ 1181100 h 1252538"/>
              <a:gd name="connsiteX2" fmla="*/ 171450 w 2538413"/>
              <a:gd name="connsiteY2" fmla="*/ 1166813 h 1252538"/>
              <a:gd name="connsiteX3" fmla="*/ 261938 w 2538413"/>
              <a:gd name="connsiteY3" fmla="*/ 1176338 h 1252538"/>
              <a:gd name="connsiteX4" fmla="*/ 347663 w 2538413"/>
              <a:gd name="connsiteY4" fmla="*/ 1209675 h 1252538"/>
              <a:gd name="connsiteX5" fmla="*/ 414338 w 2538413"/>
              <a:gd name="connsiteY5" fmla="*/ 1223963 h 1252538"/>
              <a:gd name="connsiteX6" fmla="*/ 519113 w 2538413"/>
              <a:gd name="connsiteY6" fmla="*/ 1209675 h 1252538"/>
              <a:gd name="connsiteX7" fmla="*/ 609600 w 2538413"/>
              <a:gd name="connsiteY7" fmla="*/ 1204913 h 1252538"/>
              <a:gd name="connsiteX8" fmla="*/ 728663 w 2538413"/>
              <a:gd name="connsiteY8" fmla="*/ 1209675 h 1252538"/>
              <a:gd name="connsiteX9" fmla="*/ 847725 w 2538413"/>
              <a:gd name="connsiteY9" fmla="*/ 1204913 h 1252538"/>
              <a:gd name="connsiteX10" fmla="*/ 962025 w 2538413"/>
              <a:gd name="connsiteY10" fmla="*/ 1190625 h 1252538"/>
              <a:gd name="connsiteX11" fmla="*/ 1028700 w 2538413"/>
              <a:gd name="connsiteY11" fmla="*/ 1200150 h 1252538"/>
              <a:gd name="connsiteX12" fmla="*/ 1138238 w 2538413"/>
              <a:gd name="connsiteY12" fmla="*/ 1209675 h 1252538"/>
              <a:gd name="connsiteX13" fmla="*/ 1271588 w 2538413"/>
              <a:gd name="connsiteY13" fmla="*/ 1185863 h 1252538"/>
              <a:gd name="connsiteX14" fmla="*/ 1390650 w 2538413"/>
              <a:gd name="connsiteY14" fmla="*/ 1166813 h 1252538"/>
              <a:gd name="connsiteX15" fmla="*/ 1504950 w 2538413"/>
              <a:gd name="connsiteY15" fmla="*/ 1195388 h 1252538"/>
              <a:gd name="connsiteX16" fmla="*/ 1614488 w 2538413"/>
              <a:gd name="connsiteY16" fmla="*/ 1243013 h 1252538"/>
              <a:gd name="connsiteX17" fmla="*/ 1685925 w 2538413"/>
              <a:gd name="connsiteY17" fmla="*/ 1223963 h 1252538"/>
              <a:gd name="connsiteX18" fmla="*/ 1724025 w 2538413"/>
              <a:gd name="connsiteY18" fmla="*/ 1209675 h 1252538"/>
              <a:gd name="connsiteX19" fmla="*/ 1785938 w 2538413"/>
              <a:gd name="connsiteY19" fmla="*/ 1233488 h 1252538"/>
              <a:gd name="connsiteX20" fmla="*/ 1824038 w 2538413"/>
              <a:gd name="connsiteY20" fmla="*/ 1243013 h 1252538"/>
              <a:gd name="connsiteX21" fmla="*/ 1900238 w 2538413"/>
              <a:gd name="connsiteY21" fmla="*/ 1190625 h 1252538"/>
              <a:gd name="connsiteX22" fmla="*/ 1957388 w 2538413"/>
              <a:gd name="connsiteY22" fmla="*/ 1090613 h 1252538"/>
              <a:gd name="connsiteX23" fmla="*/ 2005013 w 2538413"/>
              <a:gd name="connsiteY23" fmla="*/ 933450 h 1252538"/>
              <a:gd name="connsiteX24" fmla="*/ 2033588 w 2538413"/>
              <a:gd name="connsiteY24" fmla="*/ 728663 h 1252538"/>
              <a:gd name="connsiteX25" fmla="*/ 2057400 w 2538413"/>
              <a:gd name="connsiteY25" fmla="*/ 495300 h 1252538"/>
              <a:gd name="connsiteX26" fmla="*/ 2071688 w 2538413"/>
              <a:gd name="connsiteY26" fmla="*/ 271463 h 1252538"/>
              <a:gd name="connsiteX27" fmla="*/ 2100263 w 2538413"/>
              <a:gd name="connsiteY27" fmla="*/ 66675 h 1252538"/>
              <a:gd name="connsiteX28" fmla="*/ 2114550 w 2538413"/>
              <a:gd name="connsiteY28" fmla="*/ 14288 h 1252538"/>
              <a:gd name="connsiteX29" fmla="*/ 2171700 w 2538413"/>
              <a:gd name="connsiteY29" fmla="*/ 0 h 1252538"/>
              <a:gd name="connsiteX30" fmla="*/ 2228850 w 2538413"/>
              <a:gd name="connsiteY30" fmla="*/ 42863 h 1252538"/>
              <a:gd name="connsiteX31" fmla="*/ 2257425 w 2538413"/>
              <a:gd name="connsiteY31" fmla="*/ 152400 h 1252538"/>
              <a:gd name="connsiteX32" fmla="*/ 2271713 w 2538413"/>
              <a:gd name="connsiteY32" fmla="*/ 338138 h 1252538"/>
              <a:gd name="connsiteX33" fmla="*/ 2305050 w 2538413"/>
              <a:gd name="connsiteY33" fmla="*/ 609600 h 1252538"/>
              <a:gd name="connsiteX34" fmla="*/ 2319338 w 2538413"/>
              <a:gd name="connsiteY34" fmla="*/ 800100 h 1252538"/>
              <a:gd name="connsiteX35" fmla="*/ 2343150 w 2538413"/>
              <a:gd name="connsiteY35" fmla="*/ 962025 h 1252538"/>
              <a:gd name="connsiteX36" fmla="*/ 2366963 w 2538413"/>
              <a:gd name="connsiteY36" fmla="*/ 1057275 h 1252538"/>
              <a:gd name="connsiteX37" fmla="*/ 2419350 w 2538413"/>
              <a:gd name="connsiteY37" fmla="*/ 1162050 h 1252538"/>
              <a:gd name="connsiteX38" fmla="*/ 2505075 w 2538413"/>
              <a:gd name="connsiteY38" fmla="*/ 1214438 h 1252538"/>
              <a:gd name="connsiteX39" fmla="*/ 2538413 w 2538413"/>
              <a:gd name="connsiteY39" fmla="*/ 1247775 h 1252538"/>
              <a:gd name="connsiteX40" fmla="*/ 0 w 2538413"/>
              <a:gd name="connsiteY40" fmla="*/ 1252538 h 1252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2538413" h="1252538">
                <a:moveTo>
                  <a:pt x="0" y="1252538"/>
                </a:moveTo>
                <a:lnTo>
                  <a:pt x="85725" y="1181100"/>
                </a:lnTo>
                <a:lnTo>
                  <a:pt x="171450" y="1166813"/>
                </a:lnTo>
                <a:lnTo>
                  <a:pt x="261938" y="1176338"/>
                </a:lnTo>
                <a:lnTo>
                  <a:pt x="347663" y="1209675"/>
                </a:lnTo>
                <a:lnTo>
                  <a:pt x="414338" y="1223963"/>
                </a:lnTo>
                <a:lnTo>
                  <a:pt x="519113" y="1209675"/>
                </a:lnTo>
                <a:lnTo>
                  <a:pt x="609600" y="1204913"/>
                </a:lnTo>
                <a:lnTo>
                  <a:pt x="728663" y="1209675"/>
                </a:lnTo>
                <a:lnTo>
                  <a:pt x="847725" y="1204913"/>
                </a:lnTo>
                <a:lnTo>
                  <a:pt x="962025" y="1190625"/>
                </a:lnTo>
                <a:lnTo>
                  <a:pt x="1028700" y="1200150"/>
                </a:lnTo>
                <a:lnTo>
                  <a:pt x="1138238" y="1209675"/>
                </a:lnTo>
                <a:lnTo>
                  <a:pt x="1271588" y="1185863"/>
                </a:lnTo>
                <a:lnTo>
                  <a:pt x="1390650" y="1166813"/>
                </a:lnTo>
                <a:lnTo>
                  <a:pt x="1504950" y="1195388"/>
                </a:lnTo>
                <a:lnTo>
                  <a:pt x="1614488" y="1243013"/>
                </a:lnTo>
                <a:lnTo>
                  <a:pt x="1685925" y="1223963"/>
                </a:lnTo>
                <a:lnTo>
                  <a:pt x="1724025" y="1209675"/>
                </a:lnTo>
                <a:lnTo>
                  <a:pt x="1785938" y="1233488"/>
                </a:lnTo>
                <a:lnTo>
                  <a:pt x="1824038" y="1243013"/>
                </a:lnTo>
                <a:lnTo>
                  <a:pt x="1900238" y="1190625"/>
                </a:lnTo>
                <a:lnTo>
                  <a:pt x="1957388" y="1090613"/>
                </a:lnTo>
                <a:lnTo>
                  <a:pt x="2005013" y="933450"/>
                </a:lnTo>
                <a:lnTo>
                  <a:pt x="2033588" y="728663"/>
                </a:lnTo>
                <a:lnTo>
                  <a:pt x="2057400" y="495300"/>
                </a:lnTo>
                <a:lnTo>
                  <a:pt x="2071688" y="271463"/>
                </a:lnTo>
                <a:lnTo>
                  <a:pt x="2100263" y="66675"/>
                </a:lnTo>
                <a:lnTo>
                  <a:pt x="2114550" y="14288"/>
                </a:lnTo>
                <a:lnTo>
                  <a:pt x="2171700" y="0"/>
                </a:lnTo>
                <a:lnTo>
                  <a:pt x="2228850" y="42863"/>
                </a:lnTo>
                <a:lnTo>
                  <a:pt x="2257425" y="152400"/>
                </a:lnTo>
                <a:lnTo>
                  <a:pt x="2271713" y="338138"/>
                </a:lnTo>
                <a:lnTo>
                  <a:pt x="2305050" y="609600"/>
                </a:lnTo>
                <a:lnTo>
                  <a:pt x="2319338" y="800100"/>
                </a:lnTo>
                <a:lnTo>
                  <a:pt x="2343150" y="962025"/>
                </a:lnTo>
                <a:lnTo>
                  <a:pt x="2366963" y="1057275"/>
                </a:lnTo>
                <a:lnTo>
                  <a:pt x="2419350" y="1162050"/>
                </a:lnTo>
                <a:lnTo>
                  <a:pt x="2505075" y="1214438"/>
                </a:lnTo>
                <a:lnTo>
                  <a:pt x="2538413" y="1247775"/>
                </a:lnTo>
                <a:lnTo>
                  <a:pt x="0" y="1252538"/>
                </a:lnTo>
                <a:close/>
              </a:path>
            </a:pathLst>
          </a:custGeom>
          <a:solidFill>
            <a:srgbClr val="7030A0">
              <a:alpha val="60000"/>
            </a:srgbClr>
          </a:solidFill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6" name="Volný tvar 5"/>
          <p:cNvSpPr/>
          <p:nvPr/>
        </p:nvSpPr>
        <p:spPr>
          <a:xfrm>
            <a:off x="3732782" y="2358579"/>
            <a:ext cx="3100388" cy="485775"/>
          </a:xfrm>
          <a:custGeom>
            <a:avLst/>
            <a:gdLst>
              <a:gd name="connsiteX0" fmla="*/ 0 w 3100388"/>
              <a:gd name="connsiteY0" fmla="*/ 481012 h 485775"/>
              <a:gd name="connsiteX1" fmla="*/ 119063 w 3100388"/>
              <a:gd name="connsiteY1" fmla="*/ 419100 h 485775"/>
              <a:gd name="connsiteX2" fmla="*/ 214313 w 3100388"/>
              <a:gd name="connsiteY2" fmla="*/ 404812 h 485775"/>
              <a:gd name="connsiteX3" fmla="*/ 347663 w 3100388"/>
              <a:gd name="connsiteY3" fmla="*/ 438150 h 485775"/>
              <a:gd name="connsiteX4" fmla="*/ 485775 w 3100388"/>
              <a:gd name="connsiteY4" fmla="*/ 461962 h 485775"/>
              <a:gd name="connsiteX5" fmla="*/ 628650 w 3100388"/>
              <a:gd name="connsiteY5" fmla="*/ 447675 h 485775"/>
              <a:gd name="connsiteX6" fmla="*/ 742950 w 3100388"/>
              <a:gd name="connsiteY6" fmla="*/ 433387 h 485775"/>
              <a:gd name="connsiteX7" fmla="*/ 871538 w 3100388"/>
              <a:gd name="connsiteY7" fmla="*/ 447675 h 485775"/>
              <a:gd name="connsiteX8" fmla="*/ 971550 w 3100388"/>
              <a:gd name="connsiteY8" fmla="*/ 461962 h 485775"/>
              <a:gd name="connsiteX9" fmla="*/ 1090613 w 3100388"/>
              <a:gd name="connsiteY9" fmla="*/ 461962 h 485775"/>
              <a:gd name="connsiteX10" fmla="*/ 1366838 w 3100388"/>
              <a:gd name="connsiteY10" fmla="*/ 461962 h 485775"/>
              <a:gd name="connsiteX11" fmla="*/ 1600200 w 3100388"/>
              <a:gd name="connsiteY11" fmla="*/ 452437 h 485775"/>
              <a:gd name="connsiteX12" fmla="*/ 1757363 w 3100388"/>
              <a:gd name="connsiteY12" fmla="*/ 452437 h 485775"/>
              <a:gd name="connsiteX13" fmla="*/ 1843088 w 3100388"/>
              <a:gd name="connsiteY13" fmla="*/ 442912 h 485775"/>
              <a:gd name="connsiteX14" fmla="*/ 1909763 w 3100388"/>
              <a:gd name="connsiteY14" fmla="*/ 457200 h 485775"/>
              <a:gd name="connsiteX15" fmla="*/ 1957388 w 3100388"/>
              <a:gd name="connsiteY15" fmla="*/ 466725 h 485775"/>
              <a:gd name="connsiteX16" fmla="*/ 2066925 w 3100388"/>
              <a:gd name="connsiteY16" fmla="*/ 419100 h 485775"/>
              <a:gd name="connsiteX17" fmla="*/ 2105025 w 3100388"/>
              <a:gd name="connsiteY17" fmla="*/ 361950 h 485775"/>
              <a:gd name="connsiteX18" fmla="*/ 2147888 w 3100388"/>
              <a:gd name="connsiteY18" fmla="*/ 219075 h 485775"/>
              <a:gd name="connsiteX19" fmla="*/ 2214563 w 3100388"/>
              <a:gd name="connsiteY19" fmla="*/ 38100 h 485775"/>
              <a:gd name="connsiteX20" fmla="*/ 2281238 w 3100388"/>
              <a:gd name="connsiteY20" fmla="*/ 0 h 485775"/>
              <a:gd name="connsiteX21" fmla="*/ 2357438 w 3100388"/>
              <a:gd name="connsiteY21" fmla="*/ 42862 h 485775"/>
              <a:gd name="connsiteX22" fmla="*/ 2409825 w 3100388"/>
              <a:gd name="connsiteY22" fmla="*/ 176212 h 485775"/>
              <a:gd name="connsiteX23" fmla="*/ 2438400 w 3100388"/>
              <a:gd name="connsiteY23" fmla="*/ 295275 h 485775"/>
              <a:gd name="connsiteX24" fmla="*/ 2490788 w 3100388"/>
              <a:gd name="connsiteY24" fmla="*/ 400050 h 485775"/>
              <a:gd name="connsiteX25" fmla="*/ 2571750 w 3100388"/>
              <a:gd name="connsiteY25" fmla="*/ 476250 h 485775"/>
              <a:gd name="connsiteX26" fmla="*/ 2647950 w 3100388"/>
              <a:gd name="connsiteY26" fmla="*/ 485775 h 485775"/>
              <a:gd name="connsiteX27" fmla="*/ 2738438 w 3100388"/>
              <a:gd name="connsiteY27" fmla="*/ 457200 h 485775"/>
              <a:gd name="connsiteX28" fmla="*/ 2814638 w 3100388"/>
              <a:gd name="connsiteY28" fmla="*/ 461962 h 485775"/>
              <a:gd name="connsiteX29" fmla="*/ 3100388 w 3100388"/>
              <a:gd name="connsiteY29" fmla="*/ 485775 h 485775"/>
              <a:gd name="connsiteX30" fmla="*/ 0 w 3100388"/>
              <a:gd name="connsiteY30" fmla="*/ 481012 h 485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3100388" h="485775">
                <a:moveTo>
                  <a:pt x="0" y="481012"/>
                </a:moveTo>
                <a:lnTo>
                  <a:pt x="119063" y="419100"/>
                </a:lnTo>
                <a:lnTo>
                  <a:pt x="214313" y="404812"/>
                </a:lnTo>
                <a:lnTo>
                  <a:pt x="347663" y="438150"/>
                </a:lnTo>
                <a:lnTo>
                  <a:pt x="485775" y="461962"/>
                </a:lnTo>
                <a:lnTo>
                  <a:pt x="628650" y="447675"/>
                </a:lnTo>
                <a:lnTo>
                  <a:pt x="742950" y="433387"/>
                </a:lnTo>
                <a:lnTo>
                  <a:pt x="871538" y="447675"/>
                </a:lnTo>
                <a:lnTo>
                  <a:pt x="971550" y="461962"/>
                </a:lnTo>
                <a:lnTo>
                  <a:pt x="1090613" y="461962"/>
                </a:lnTo>
                <a:lnTo>
                  <a:pt x="1366838" y="461962"/>
                </a:lnTo>
                <a:lnTo>
                  <a:pt x="1600200" y="452437"/>
                </a:lnTo>
                <a:lnTo>
                  <a:pt x="1757363" y="452437"/>
                </a:lnTo>
                <a:lnTo>
                  <a:pt x="1843088" y="442912"/>
                </a:lnTo>
                <a:lnTo>
                  <a:pt x="1909763" y="457200"/>
                </a:lnTo>
                <a:lnTo>
                  <a:pt x="1957388" y="466725"/>
                </a:lnTo>
                <a:lnTo>
                  <a:pt x="2066925" y="419100"/>
                </a:lnTo>
                <a:lnTo>
                  <a:pt x="2105025" y="361950"/>
                </a:lnTo>
                <a:lnTo>
                  <a:pt x="2147888" y="219075"/>
                </a:lnTo>
                <a:lnTo>
                  <a:pt x="2214563" y="38100"/>
                </a:lnTo>
                <a:lnTo>
                  <a:pt x="2281238" y="0"/>
                </a:lnTo>
                <a:lnTo>
                  <a:pt x="2357438" y="42862"/>
                </a:lnTo>
                <a:lnTo>
                  <a:pt x="2409825" y="176212"/>
                </a:lnTo>
                <a:lnTo>
                  <a:pt x="2438400" y="295275"/>
                </a:lnTo>
                <a:lnTo>
                  <a:pt x="2490788" y="400050"/>
                </a:lnTo>
                <a:lnTo>
                  <a:pt x="2571750" y="476250"/>
                </a:lnTo>
                <a:lnTo>
                  <a:pt x="2647950" y="485775"/>
                </a:lnTo>
                <a:lnTo>
                  <a:pt x="2738438" y="457200"/>
                </a:lnTo>
                <a:lnTo>
                  <a:pt x="2814638" y="461962"/>
                </a:lnTo>
                <a:lnTo>
                  <a:pt x="3100388" y="485775"/>
                </a:lnTo>
                <a:lnTo>
                  <a:pt x="0" y="481012"/>
                </a:lnTo>
                <a:close/>
              </a:path>
            </a:pathLst>
          </a:custGeom>
          <a:solidFill>
            <a:srgbClr val="7030A0">
              <a:alpha val="60000"/>
            </a:srgbClr>
          </a:solidFill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7" name="Volný tvar 6"/>
          <p:cNvSpPr/>
          <p:nvPr/>
        </p:nvSpPr>
        <p:spPr>
          <a:xfrm>
            <a:off x="2237357" y="4292154"/>
            <a:ext cx="1590675" cy="1338262"/>
          </a:xfrm>
          <a:custGeom>
            <a:avLst/>
            <a:gdLst>
              <a:gd name="connsiteX0" fmla="*/ 1590675 w 1590675"/>
              <a:gd name="connsiteY0" fmla="*/ 1338262 h 1338262"/>
              <a:gd name="connsiteX1" fmla="*/ 1457325 w 1590675"/>
              <a:gd name="connsiteY1" fmla="*/ 1295400 h 1338262"/>
              <a:gd name="connsiteX2" fmla="*/ 1352550 w 1590675"/>
              <a:gd name="connsiteY2" fmla="*/ 1243012 h 1338262"/>
              <a:gd name="connsiteX3" fmla="*/ 1247775 w 1590675"/>
              <a:gd name="connsiteY3" fmla="*/ 1219200 h 1338262"/>
              <a:gd name="connsiteX4" fmla="*/ 1090613 w 1590675"/>
              <a:gd name="connsiteY4" fmla="*/ 1095375 h 1338262"/>
              <a:gd name="connsiteX5" fmla="*/ 985838 w 1590675"/>
              <a:gd name="connsiteY5" fmla="*/ 1057275 h 1338262"/>
              <a:gd name="connsiteX6" fmla="*/ 890588 w 1590675"/>
              <a:gd name="connsiteY6" fmla="*/ 700087 h 1338262"/>
              <a:gd name="connsiteX7" fmla="*/ 833438 w 1590675"/>
              <a:gd name="connsiteY7" fmla="*/ 438150 h 1338262"/>
              <a:gd name="connsiteX8" fmla="*/ 766763 w 1590675"/>
              <a:gd name="connsiteY8" fmla="*/ 85725 h 1338262"/>
              <a:gd name="connsiteX9" fmla="*/ 738188 w 1590675"/>
              <a:gd name="connsiteY9" fmla="*/ 0 h 1338262"/>
              <a:gd name="connsiteX10" fmla="*/ 695325 w 1590675"/>
              <a:gd name="connsiteY10" fmla="*/ 90487 h 1338262"/>
              <a:gd name="connsiteX11" fmla="*/ 609600 w 1590675"/>
              <a:gd name="connsiteY11" fmla="*/ 547687 h 1338262"/>
              <a:gd name="connsiteX12" fmla="*/ 538163 w 1590675"/>
              <a:gd name="connsiteY12" fmla="*/ 885825 h 1338262"/>
              <a:gd name="connsiteX13" fmla="*/ 481013 w 1590675"/>
              <a:gd name="connsiteY13" fmla="*/ 1004887 h 1338262"/>
              <a:gd name="connsiteX14" fmla="*/ 471488 w 1590675"/>
              <a:gd name="connsiteY14" fmla="*/ 1004887 h 1338262"/>
              <a:gd name="connsiteX15" fmla="*/ 390525 w 1590675"/>
              <a:gd name="connsiteY15" fmla="*/ 838200 h 1338262"/>
              <a:gd name="connsiteX16" fmla="*/ 347663 w 1590675"/>
              <a:gd name="connsiteY16" fmla="*/ 757237 h 1338262"/>
              <a:gd name="connsiteX17" fmla="*/ 300038 w 1590675"/>
              <a:gd name="connsiteY17" fmla="*/ 757237 h 1338262"/>
              <a:gd name="connsiteX18" fmla="*/ 190500 w 1590675"/>
              <a:gd name="connsiteY18" fmla="*/ 852487 h 1338262"/>
              <a:gd name="connsiteX19" fmla="*/ 71438 w 1590675"/>
              <a:gd name="connsiteY19" fmla="*/ 962025 h 1338262"/>
              <a:gd name="connsiteX20" fmla="*/ 4763 w 1590675"/>
              <a:gd name="connsiteY20" fmla="*/ 1009650 h 1338262"/>
              <a:gd name="connsiteX21" fmla="*/ 0 w 1590675"/>
              <a:gd name="connsiteY21" fmla="*/ 1333500 h 1338262"/>
              <a:gd name="connsiteX22" fmla="*/ 1590675 w 1590675"/>
              <a:gd name="connsiteY22" fmla="*/ 1338262 h 1338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590675" h="1338262">
                <a:moveTo>
                  <a:pt x="1590675" y="1338262"/>
                </a:moveTo>
                <a:lnTo>
                  <a:pt x="1457325" y="1295400"/>
                </a:lnTo>
                <a:lnTo>
                  <a:pt x="1352550" y="1243012"/>
                </a:lnTo>
                <a:lnTo>
                  <a:pt x="1247775" y="1219200"/>
                </a:lnTo>
                <a:lnTo>
                  <a:pt x="1090613" y="1095375"/>
                </a:lnTo>
                <a:lnTo>
                  <a:pt x="985838" y="1057275"/>
                </a:lnTo>
                <a:lnTo>
                  <a:pt x="890588" y="700087"/>
                </a:lnTo>
                <a:lnTo>
                  <a:pt x="833438" y="438150"/>
                </a:lnTo>
                <a:lnTo>
                  <a:pt x="766763" y="85725"/>
                </a:lnTo>
                <a:lnTo>
                  <a:pt x="738188" y="0"/>
                </a:lnTo>
                <a:lnTo>
                  <a:pt x="695325" y="90487"/>
                </a:lnTo>
                <a:lnTo>
                  <a:pt x="609600" y="547687"/>
                </a:lnTo>
                <a:lnTo>
                  <a:pt x="538163" y="885825"/>
                </a:lnTo>
                <a:lnTo>
                  <a:pt x="481013" y="1004887"/>
                </a:lnTo>
                <a:lnTo>
                  <a:pt x="471488" y="1004887"/>
                </a:lnTo>
                <a:lnTo>
                  <a:pt x="390525" y="838200"/>
                </a:lnTo>
                <a:lnTo>
                  <a:pt x="347663" y="757237"/>
                </a:lnTo>
                <a:lnTo>
                  <a:pt x="300038" y="757237"/>
                </a:lnTo>
                <a:lnTo>
                  <a:pt x="190500" y="852487"/>
                </a:lnTo>
                <a:lnTo>
                  <a:pt x="71438" y="962025"/>
                </a:lnTo>
                <a:lnTo>
                  <a:pt x="4763" y="1009650"/>
                </a:lnTo>
                <a:cubicBezTo>
                  <a:pt x="3175" y="1117600"/>
                  <a:pt x="1588" y="1225550"/>
                  <a:pt x="0" y="1333500"/>
                </a:cubicBezTo>
                <a:lnTo>
                  <a:pt x="1590675" y="1338262"/>
                </a:lnTo>
                <a:close/>
              </a:path>
            </a:pathLst>
          </a:custGeom>
          <a:solidFill>
            <a:srgbClr val="FFC000">
              <a:alpha val="70000"/>
            </a:srgbClr>
          </a:solidFill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8" name="Volný tvar 7"/>
          <p:cNvSpPr/>
          <p:nvPr/>
        </p:nvSpPr>
        <p:spPr>
          <a:xfrm>
            <a:off x="2265932" y="2210941"/>
            <a:ext cx="1476375" cy="638175"/>
          </a:xfrm>
          <a:custGeom>
            <a:avLst/>
            <a:gdLst>
              <a:gd name="connsiteX0" fmla="*/ 0 w 1476375"/>
              <a:gd name="connsiteY0" fmla="*/ 623888 h 638175"/>
              <a:gd name="connsiteX1" fmla="*/ 119063 w 1476375"/>
              <a:gd name="connsiteY1" fmla="*/ 600075 h 638175"/>
              <a:gd name="connsiteX2" fmla="*/ 242888 w 1476375"/>
              <a:gd name="connsiteY2" fmla="*/ 547688 h 638175"/>
              <a:gd name="connsiteX3" fmla="*/ 347663 w 1476375"/>
              <a:gd name="connsiteY3" fmla="*/ 552450 h 638175"/>
              <a:gd name="connsiteX4" fmla="*/ 438150 w 1476375"/>
              <a:gd name="connsiteY4" fmla="*/ 619125 h 638175"/>
              <a:gd name="connsiteX5" fmla="*/ 461963 w 1476375"/>
              <a:gd name="connsiteY5" fmla="*/ 619125 h 638175"/>
              <a:gd name="connsiteX6" fmla="*/ 514350 w 1476375"/>
              <a:gd name="connsiteY6" fmla="*/ 533400 h 638175"/>
              <a:gd name="connsiteX7" fmla="*/ 638175 w 1476375"/>
              <a:gd name="connsiteY7" fmla="*/ 185738 h 638175"/>
              <a:gd name="connsiteX8" fmla="*/ 690563 w 1476375"/>
              <a:gd name="connsiteY8" fmla="*/ 28575 h 638175"/>
              <a:gd name="connsiteX9" fmla="*/ 723900 w 1476375"/>
              <a:gd name="connsiteY9" fmla="*/ 0 h 638175"/>
              <a:gd name="connsiteX10" fmla="*/ 771525 w 1476375"/>
              <a:gd name="connsiteY10" fmla="*/ 33338 h 638175"/>
              <a:gd name="connsiteX11" fmla="*/ 828675 w 1476375"/>
              <a:gd name="connsiteY11" fmla="*/ 200025 h 638175"/>
              <a:gd name="connsiteX12" fmla="*/ 871538 w 1476375"/>
              <a:gd name="connsiteY12" fmla="*/ 309563 h 638175"/>
              <a:gd name="connsiteX13" fmla="*/ 909638 w 1476375"/>
              <a:gd name="connsiteY13" fmla="*/ 371475 h 638175"/>
              <a:gd name="connsiteX14" fmla="*/ 985838 w 1476375"/>
              <a:gd name="connsiteY14" fmla="*/ 457200 h 638175"/>
              <a:gd name="connsiteX15" fmla="*/ 1081088 w 1476375"/>
              <a:gd name="connsiteY15" fmla="*/ 452438 h 638175"/>
              <a:gd name="connsiteX16" fmla="*/ 1214438 w 1476375"/>
              <a:gd name="connsiteY16" fmla="*/ 533400 h 638175"/>
              <a:gd name="connsiteX17" fmla="*/ 1447800 w 1476375"/>
              <a:gd name="connsiteY17" fmla="*/ 600075 h 638175"/>
              <a:gd name="connsiteX18" fmla="*/ 1476375 w 1476375"/>
              <a:gd name="connsiteY18" fmla="*/ 638175 h 638175"/>
              <a:gd name="connsiteX19" fmla="*/ 0 w 1476375"/>
              <a:gd name="connsiteY19" fmla="*/ 623888 h 638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476375" h="638175">
                <a:moveTo>
                  <a:pt x="0" y="623888"/>
                </a:moveTo>
                <a:lnTo>
                  <a:pt x="119063" y="600075"/>
                </a:lnTo>
                <a:lnTo>
                  <a:pt x="242888" y="547688"/>
                </a:lnTo>
                <a:lnTo>
                  <a:pt x="347663" y="552450"/>
                </a:lnTo>
                <a:lnTo>
                  <a:pt x="438150" y="619125"/>
                </a:lnTo>
                <a:lnTo>
                  <a:pt x="461963" y="619125"/>
                </a:lnTo>
                <a:lnTo>
                  <a:pt x="514350" y="533400"/>
                </a:lnTo>
                <a:lnTo>
                  <a:pt x="638175" y="185738"/>
                </a:lnTo>
                <a:lnTo>
                  <a:pt x="690563" y="28575"/>
                </a:lnTo>
                <a:lnTo>
                  <a:pt x="723900" y="0"/>
                </a:lnTo>
                <a:lnTo>
                  <a:pt x="771525" y="33338"/>
                </a:lnTo>
                <a:lnTo>
                  <a:pt x="828675" y="200025"/>
                </a:lnTo>
                <a:lnTo>
                  <a:pt x="871538" y="309563"/>
                </a:lnTo>
                <a:lnTo>
                  <a:pt x="909638" y="371475"/>
                </a:lnTo>
                <a:lnTo>
                  <a:pt x="985838" y="457200"/>
                </a:lnTo>
                <a:lnTo>
                  <a:pt x="1081088" y="452438"/>
                </a:lnTo>
                <a:lnTo>
                  <a:pt x="1214438" y="533400"/>
                </a:lnTo>
                <a:lnTo>
                  <a:pt x="1447800" y="600075"/>
                </a:lnTo>
                <a:lnTo>
                  <a:pt x="1476375" y="638175"/>
                </a:lnTo>
                <a:lnTo>
                  <a:pt x="0" y="623888"/>
                </a:lnTo>
                <a:close/>
              </a:path>
            </a:pathLst>
          </a:custGeom>
          <a:solidFill>
            <a:srgbClr val="FFC000">
              <a:alpha val="70000"/>
            </a:srgbClr>
          </a:solidFill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9" name="Volný tvar 8"/>
          <p:cNvSpPr/>
          <p:nvPr/>
        </p:nvSpPr>
        <p:spPr>
          <a:xfrm>
            <a:off x="1497793" y="3701604"/>
            <a:ext cx="762000" cy="1928812"/>
          </a:xfrm>
          <a:custGeom>
            <a:avLst/>
            <a:gdLst>
              <a:gd name="connsiteX0" fmla="*/ 0 w 762000"/>
              <a:gd name="connsiteY0" fmla="*/ 1928812 h 1928812"/>
              <a:gd name="connsiteX1" fmla="*/ 0 w 762000"/>
              <a:gd name="connsiteY1" fmla="*/ 990600 h 1928812"/>
              <a:gd name="connsiteX2" fmla="*/ 47625 w 762000"/>
              <a:gd name="connsiteY2" fmla="*/ 533400 h 1928812"/>
              <a:gd name="connsiteX3" fmla="*/ 85725 w 762000"/>
              <a:gd name="connsiteY3" fmla="*/ 180975 h 1928812"/>
              <a:gd name="connsiteX4" fmla="*/ 123825 w 762000"/>
              <a:gd name="connsiteY4" fmla="*/ 0 h 1928812"/>
              <a:gd name="connsiteX5" fmla="*/ 152400 w 762000"/>
              <a:gd name="connsiteY5" fmla="*/ 4762 h 1928812"/>
              <a:gd name="connsiteX6" fmla="*/ 195262 w 762000"/>
              <a:gd name="connsiteY6" fmla="*/ 171450 h 1928812"/>
              <a:gd name="connsiteX7" fmla="*/ 242887 w 762000"/>
              <a:gd name="connsiteY7" fmla="*/ 481012 h 1928812"/>
              <a:gd name="connsiteX8" fmla="*/ 290512 w 762000"/>
              <a:gd name="connsiteY8" fmla="*/ 695325 h 1928812"/>
              <a:gd name="connsiteX9" fmla="*/ 328612 w 762000"/>
              <a:gd name="connsiteY9" fmla="*/ 881062 h 1928812"/>
              <a:gd name="connsiteX10" fmla="*/ 376237 w 762000"/>
              <a:gd name="connsiteY10" fmla="*/ 1076325 h 1928812"/>
              <a:gd name="connsiteX11" fmla="*/ 400050 w 762000"/>
              <a:gd name="connsiteY11" fmla="*/ 1133475 h 1928812"/>
              <a:gd name="connsiteX12" fmla="*/ 490537 w 762000"/>
              <a:gd name="connsiteY12" fmla="*/ 1200150 h 1928812"/>
              <a:gd name="connsiteX13" fmla="*/ 561975 w 762000"/>
              <a:gd name="connsiteY13" fmla="*/ 1347787 h 1928812"/>
              <a:gd name="connsiteX14" fmla="*/ 676275 w 762000"/>
              <a:gd name="connsiteY14" fmla="*/ 1557337 h 1928812"/>
              <a:gd name="connsiteX15" fmla="*/ 728662 w 762000"/>
              <a:gd name="connsiteY15" fmla="*/ 1600200 h 1928812"/>
              <a:gd name="connsiteX16" fmla="*/ 762000 w 762000"/>
              <a:gd name="connsiteY16" fmla="*/ 1604962 h 1928812"/>
              <a:gd name="connsiteX17" fmla="*/ 752475 w 762000"/>
              <a:gd name="connsiteY17" fmla="*/ 1924050 h 1928812"/>
              <a:gd name="connsiteX18" fmla="*/ 0 w 762000"/>
              <a:gd name="connsiteY18" fmla="*/ 1928812 h 1928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762000" h="1928812">
                <a:moveTo>
                  <a:pt x="0" y="1928812"/>
                </a:moveTo>
                <a:lnTo>
                  <a:pt x="0" y="990600"/>
                </a:lnTo>
                <a:lnTo>
                  <a:pt x="47625" y="533400"/>
                </a:lnTo>
                <a:lnTo>
                  <a:pt x="85725" y="180975"/>
                </a:lnTo>
                <a:lnTo>
                  <a:pt x="123825" y="0"/>
                </a:lnTo>
                <a:lnTo>
                  <a:pt x="152400" y="4762"/>
                </a:lnTo>
                <a:lnTo>
                  <a:pt x="195262" y="171450"/>
                </a:lnTo>
                <a:lnTo>
                  <a:pt x="242887" y="481012"/>
                </a:lnTo>
                <a:lnTo>
                  <a:pt x="290512" y="695325"/>
                </a:lnTo>
                <a:lnTo>
                  <a:pt x="328612" y="881062"/>
                </a:lnTo>
                <a:lnTo>
                  <a:pt x="376237" y="1076325"/>
                </a:lnTo>
                <a:lnTo>
                  <a:pt x="400050" y="1133475"/>
                </a:lnTo>
                <a:lnTo>
                  <a:pt x="490537" y="1200150"/>
                </a:lnTo>
                <a:lnTo>
                  <a:pt x="561975" y="1347787"/>
                </a:lnTo>
                <a:lnTo>
                  <a:pt x="676275" y="1557337"/>
                </a:lnTo>
                <a:lnTo>
                  <a:pt x="728662" y="1600200"/>
                </a:lnTo>
                <a:lnTo>
                  <a:pt x="762000" y="1604962"/>
                </a:lnTo>
                <a:lnTo>
                  <a:pt x="752475" y="1924050"/>
                </a:lnTo>
                <a:lnTo>
                  <a:pt x="0" y="1928812"/>
                </a:lnTo>
                <a:close/>
              </a:path>
            </a:pathLst>
          </a:custGeom>
          <a:solidFill>
            <a:srgbClr val="92D050">
              <a:alpha val="70000"/>
            </a:srgbClr>
          </a:solidFill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10" name="Volný tvar 9"/>
          <p:cNvSpPr/>
          <p:nvPr/>
        </p:nvSpPr>
        <p:spPr>
          <a:xfrm>
            <a:off x="1508695" y="1248916"/>
            <a:ext cx="809625" cy="1595438"/>
          </a:xfrm>
          <a:custGeom>
            <a:avLst/>
            <a:gdLst>
              <a:gd name="connsiteX0" fmla="*/ 809625 w 809625"/>
              <a:gd name="connsiteY0" fmla="*/ 1585913 h 1595438"/>
              <a:gd name="connsiteX1" fmla="*/ 685800 w 809625"/>
              <a:gd name="connsiteY1" fmla="*/ 1452563 h 1595438"/>
              <a:gd name="connsiteX2" fmla="*/ 614362 w 809625"/>
              <a:gd name="connsiteY2" fmla="*/ 1390650 h 1595438"/>
              <a:gd name="connsiteX3" fmla="*/ 528637 w 809625"/>
              <a:gd name="connsiteY3" fmla="*/ 1390650 h 1595438"/>
              <a:gd name="connsiteX4" fmla="*/ 471487 w 809625"/>
              <a:gd name="connsiteY4" fmla="*/ 1323975 h 1595438"/>
              <a:gd name="connsiteX5" fmla="*/ 390525 w 809625"/>
              <a:gd name="connsiteY5" fmla="*/ 1152525 h 1595438"/>
              <a:gd name="connsiteX6" fmla="*/ 361950 w 809625"/>
              <a:gd name="connsiteY6" fmla="*/ 1023938 h 1595438"/>
              <a:gd name="connsiteX7" fmla="*/ 323850 w 809625"/>
              <a:gd name="connsiteY7" fmla="*/ 700088 h 1595438"/>
              <a:gd name="connsiteX8" fmla="*/ 280987 w 809625"/>
              <a:gd name="connsiteY8" fmla="*/ 276225 h 1595438"/>
              <a:gd name="connsiteX9" fmla="*/ 242887 w 809625"/>
              <a:gd name="connsiteY9" fmla="*/ 71438 h 1595438"/>
              <a:gd name="connsiteX10" fmla="*/ 176212 w 809625"/>
              <a:gd name="connsiteY10" fmla="*/ 4763 h 1595438"/>
              <a:gd name="connsiteX11" fmla="*/ 138112 w 809625"/>
              <a:gd name="connsiteY11" fmla="*/ 0 h 1595438"/>
              <a:gd name="connsiteX12" fmla="*/ 100012 w 809625"/>
              <a:gd name="connsiteY12" fmla="*/ 119063 h 1595438"/>
              <a:gd name="connsiteX13" fmla="*/ 66675 w 809625"/>
              <a:gd name="connsiteY13" fmla="*/ 361950 h 1595438"/>
              <a:gd name="connsiteX14" fmla="*/ 0 w 809625"/>
              <a:gd name="connsiteY14" fmla="*/ 1076325 h 1595438"/>
              <a:gd name="connsiteX15" fmla="*/ 0 w 809625"/>
              <a:gd name="connsiteY15" fmla="*/ 1595438 h 1595438"/>
              <a:gd name="connsiteX16" fmla="*/ 809625 w 809625"/>
              <a:gd name="connsiteY16" fmla="*/ 1585913 h 1595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809625" h="1595438">
                <a:moveTo>
                  <a:pt x="809625" y="1585913"/>
                </a:moveTo>
                <a:lnTo>
                  <a:pt x="685800" y="1452563"/>
                </a:lnTo>
                <a:lnTo>
                  <a:pt x="614362" y="1390650"/>
                </a:lnTo>
                <a:lnTo>
                  <a:pt x="528637" y="1390650"/>
                </a:lnTo>
                <a:lnTo>
                  <a:pt x="471487" y="1323975"/>
                </a:lnTo>
                <a:lnTo>
                  <a:pt x="390525" y="1152525"/>
                </a:lnTo>
                <a:lnTo>
                  <a:pt x="361950" y="1023938"/>
                </a:lnTo>
                <a:lnTo>
                  <a:pt x="323850" y="700088"/>
                </a:lnTo>
                <a:lnTo>
                  <a:pt x="280987" y="276225"/>
                </a:lnTo>
                <a:lnTo>
                  <a:pt x="242887" y="71438"/>
                </a:lnTo>
                <a:lnTo>
                  <a:pt x="176212" y="4763"/>
                </a:lnTo>
                <a:lnTo>
                  <a:pt x="138112" y="0"/>
                </a:lnTo>
                <a:lnTo>
                  <a:pt x="100012" y="119063"/>
                </a:lnTo>
                <a:lnTo>
                  <a:pt x="66675" y="361950"/>
                </a:lnTo>
                <a:lnTo>
                  <a:pt x="0" y="1076325"/>
                </a:lnTo>
                <a:lnTo>
                  <a:pt x="0" y="1595438"/>
                </a:lnTo>
                <a:lnTo>
                  <a:pt x="809625" y="1585913"/>
                </a:lnTo>
                <a:close/>
              </a:path>
            </a:pathLst>
          </a:custGeom>
          <a:solidFill>
            <a:srgbClr val="92D050">
              <a:alpha val="70000"/>
            </a:srgbClr>
          </a:solidFill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14" name="TextovéPole 13"/>
          <p:cNvSpPr txBox="1"/>
          <p:nvPr/>
        </p:nvSpPr>
        <p:spPr>
          <a:xfrm>
            <a:off x="5397804" y="6033163"/>
            <a:ext cx="3168352" cy="646331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cs-CZ"/>
            </a:defPPr>
            <a:lvl1pPr algn="ctr">
              <a:defRPr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600" b="1" dirty="0" smtClean="0">
                <a:solidFill>
                  <a:schemeClr val="tx1"/>
                </a:solidFill>
                <a:effectLst/>
              </a:rPr>
              <a:t>vysokých frekvencí (HF) </a:t>
            </a:r>
          </a:p>
        </p:txBody>
      </p:sp>
      <p:sp>
        <p:nvSpPr>
          <p:cNvPr id="16" name="TextovéPole 15"/>
          <p:cNvSpPr txBox="1"/>
          <p:nvPr/>
        </p:nvSpPr>
        <p:spPr>
          <a:xfrm>
            <a:off x="627558" y="5959387"/>
            <a:ext cx="1602687" cy="830997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cs-CZ"/>
            </a:defPPr>
            <a:lvl1pPr algn="r">
              <a:defRPr sz="160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b="1" dirty="0" smtClean="0">
                <a:solidFill>
                  <a:schemeClr val="tx1"/>
                </a:solidFill>
                <a:effectLst/>
              </a:rPr>
              <a:t>velmi nízkých frekvencí (VLF)</a:t>
            </a:r>
            <a:endParaRPr lang="cs-CZ" b="1" dirty="0">
              <a:solidFill>
                <a:schemeClr val="tx1"/>
              </a:solidFill>
              <a:effectLst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2326274" y="5890046"/>
            <a:ext cx="1445334" cy="923330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cs-CZ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eaLnBrk="1" fontAlgn="auto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600" b="1" dirty="0" smtClean="0">
                <a:solidFill>
                  <a:schemeClr val="tx1"/>
                </a:solidFill>
              </a:rPr>
              <a:t>nízkých </a:t>
            </a:r>
            <a:r>
              <a:rPr lang="cs-CZ" sz="1600" b="1" dirty="0">
                <a:solidFill>
                  <a:schemeClr val="tx1"/>
                </a:solidFill>
              </a:rPr>
              <a:t>frekvencí </a:t>
            </a:r>
            <a:r>
              <a:rPr lang="cs-CZ" sz="1600" b="1" dirty="0" smtClean="0">
                <a:solidFill>
                  <a:schemeClr val="tx1"/>
                </a:solidFill>
              </a:rPr>
              <a:t>(LF)</a:t>
            </a:r>
            <a:endParaRPr lang="cs-CZ" sz="1600" b="1" i="1" dirty="0">
              <a:solidFill>
                <a:schemeClr val="tx1"/>
              </a:solidFill>
            </a:endParaRPr>
          </a:p>
        </p:txBody>
      </p:sp>
      <p:sp>
        <p:nvSpPr>
          <p:cNvPr id="22" name="TextovéPole 21"/>
          <p:cNvSpPr txBox="1"/>
          <p:nvPr/>
        </p:nvSpPr>
        <p:spPr>
          <a:xfrm rot="16200000">
            <a:off x="1875500" y="2931679"/>
            <a:ext cx="1445334" cy="923330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cs-CZ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eaLnBrk="1" fontAlgn="auto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600" b="1" dirty="0" smtClean="0">
                <a:solidFill>
                  <a:schemeClr val="tx1"/>
                </a:solidFill>
              </a:rPr>
              <a:t>baroreflex</a:t>
            </a:r>
            <a:endParaRPr lang="cs-CZ" sz="1600" b="1" i="1" dirty="0">
              <a:solidFill>
                <a:schemeClr val="tx1"/>
              </a:solidFill>
            </a:endParaRPr>
          </a:p>
        </p:txBody>
      </p:sp>
      <p:sp>
        <p:nvSpPr>
          <p:cNvPr id="23" name="TextovéPole 22"/>
          <p:cNvSpPr txBox="1"/>
          <p:nvPr/>
        </p:nvSpPr>
        <p:spPr>
          <a:xfrm>
            <a:off x="34388" y="5910371"/>
            <a:ext cx="1009220" cy="830997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cs-CZ"/>
            </a:defPPr>
            <a:lvl1pPr algn="r">
              <a:defRPr sz="160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800" b="1" dirty="0" smtClean="0">
                <a:solidFill>
                  <a:schemeClr val="tx1"/>
                </a:solidFill>
                <a:effectLst/>
              </a:rPr>
              <a:t>Pásmo: </a:t>
            </a:r>
            <a:endParaRPr lang="cs-CZ" sz="1800" b="1" dirty="0">
              <a:solidFill>
                <a:schemeClr val="tx1"/>
              </a:solidFill>
              <a:effectLst/>
            </a:endParaRPr>
          </a:p>
        </p:txBody>
      </p:sp>
      <p:sp>
        <p:nvSpPr>
          <p:cNvPr id="27" name="TextovéPole 26"/>
          <p:cNvSpPr txBox="1"/>
          <p:nvPr/>
        </p:nvSpPr>
        <p:spPr>
          <a:xfrm rot="16200000">
            <a:off x="2798831" y="2964748"/>
            <a:ext cx="1445334" cy="923330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cs-CZ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eaLnBrk="1" fontAlgn="auto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600" b="1" dirty="0">
                <a:solidFill>
                  <a:schemeClr val="tx1"/>
                </a:solidFill>
              </a:rPr>
              <a:t>m</a:t>
            </a:r>
            <a:r>
              <a:rPr lang="cs-CZ" sz="1600" b="1" dirty="0" smtClean="0">
                <a:solidFill>
                  <a:schemeClr val="tx1"/>
                </a:solidFill>
              </a:rPr>
              <a:t>echanický přenos</a:t>
            </a:r>
            <a:endParaRPr lang="cs-CZ" sz="1600" b="1" i="1" dirty="0">
              <a:solidFill>
                <a:schemeClr val="tx1"/>
              </a:solidFill>
            </a:endParaRPr>
          </a:p>
        </p:txBody>
      </p:sp>
      <p:sp>
        <p:nvSpPr>
          <p:cNvPr id="28" name="TextovéPole 27"/>
          <p:cNvSpPr txBox="1"/>
          <p:nvPr/>
        </p:nvSpPr>
        <p:spPr>
          <a:xfrm rot="16200000">
            <a:off x="7602826" y="4278287"/>
            <a:ext cx="2049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Systolický tlak</a:t>
            </a:r>
            <a:endParaRPr lang="cs-CZ" sz="2400" dirty="0"/>
          </a:p>
        </p:txBody>
      </p:sp>
      <p:sp>
        <p:nvSpPr>
          <p:cNvPr id="29" name="TextovéPole 28"/>
          <p:cNvSpPr txBox="1"/>
          <p:nvPr/>
        </p:nvSpPr>
        <p:spPr>
          <a:xfrm rot="16200000">
            <a:off x="7261667" y="1190054"/>
            <a:ext cx="27525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Srdeční frekvence</a:t>
            </a:r>
            <a:endParaRPr lang="cs-CZ" sz="2400" dirty="0"/>
          </a:p>
        </p:txBody>
      </p:sp>
      <p:sp>
        <p:nvSpPr>
          <p:cNvPr id="30" name="Volný tvar 29"/>
          <p:cNvSpPr/>
          <p:nvPr/>
        </p:nvSpPr>
        <p:spPr>
          <a:xfrm>
            <a:off x="1514001" y="1246872"/>
            <a:ext cx="6882963" cy="1597483"/>
          </a:xfrm>
          <a:custGeom>
            <a:avLst/>
            <a:gdLst>
              <a:gd name="connsiteX0" fmla="*/ 0 w 3794078"/>
              <a:gd name="connsiteY0" fmla="*/ 956140 h 2774345"/>
              <a:gd name="connsiteX1" fmla="*/ 54591 w 3794078"/>
              <a:gd name="connsiteY1" fmla="*/ 260104 h 2774345"/>
              <a:gd name="connsiteX2" fmla="*/ 68239 w 3794078"/>
              <a:gd name="connsiteY2" fmla="*/ 797 h 2774345"/>
              <a:gd name="connsiteX3" fmla="*/ 136478 w 3794078"/>
              <a:gd name="connsiteY3" fmla="*/ 328343 h 2774345"/>
              <a:gd name="connsiteX4" fmla="*/ 204717 w 3794078"/>
              <a:gd name="connsiteY4" fmla="*/ 1706767 h 2774345"/>
              <a:gd name="connsiteX5" fmla="*/ 313899 w 3794078"/>
              <a:gd name="connsiteY5" fmla="*/ 2498337 h 2774345"/>
              <a:gd name="connsiteX6" fmla="*/ 341194 w 3794078"/>
              <a:gd name="connsiteY6" fmla="*/ 2484689 h 2774345"/>
              <a:gd name="connsiteX7" fmla="*/ 504967 w 3794078"/>
              <a:gd name="connsiteY7" fmla="*/ 2416451 h 2774345"/>
              <a:gd name="connsiteX8" fmla="*/ 559558 w 3794078"/>
              <a:gd name="connsiteY8" fmla="*/ 2484689 h 2774345"/>
              <a:gd name="connsiteX9" fmla="*/ 614149 w 3794078"/>
              <a:gd name="connsiteY9" fmla="*/ 2361860 h 2774345"/>
              <a:gd name="connsiteX10" fmla="*/ 791570 w 3794078"/>
              <a:gd name="connsiteY10" fmla="*/ 1938779 h 2774345"/>
              <a:gd name="connsiteX11" fmla="*/ 846161 w 3794078"/>
              <a:gd name="connsiteY11" fmla="*/ 2198086 h 2774345"/>
              <a:gd name="connsiteX12" fmla="*/ 982639 w 3794078"/>
              <a:gd name="connsiteY12" fmla="*/ 2539281 h 2774345"/>
              <a:gd name="connsiteX13" fmla="*/ 1078173 w 3794078"/>
              <a:gd name="connsiteY13" fmla="*/ 2443746 h 2774345"/>
              <a:gd name="connsiteX14" fmla="*/ 1173708 w 3794078"/>
              <a:gd name="connsiteY14" fmla="*/ 2498337 h 2774345"/>
              <a:gd name="connsiteX15" fmla="*/ 1255594 w 3794078"/>
              <a:gd name="connsiteY15" fmla="*/ 2389155 h 2774345"/>
              <a:gd name="connsiteX16" fmla="*/ 1528549 w 3794078"/>
              <a:gd name="connsiteY16" fmla="*/ 2621167 h 2774345"/>
              <a:gd name="connsiteX17" fmla="*/ 1665027 w 3794078"/>
              <a:gd name="connsiteY17" fmla="*/ 2457394 h 2774345"/>
              <a:gd name="connsiteX18" fmla="*/ 1924335 w 3794078"/>
              <a:gd name="connsiteY18" fmla="*/ 2730349 h 2774345"/>
              <a:gd name="connsiteX19" fmla="*/ 2251881 w 3794078"/>
              <a:gd name="connsiteY19" fmla="*/ 2730349 h 2774345"/>
              <a:gd name="connsiteX20" fmla="*/ 2361063 w 3794078"/>
              <a:gd name="connsiteY20" fmla="*/ 2307269 h 2774345"/>
              <a:gd name="connsiteX21" fmla="*/ 2456597 w 3794078"/>
              <a:gd name="connsiteY21" fmla="*/ 1351925 h 2774345"/>
              <a:gd name="connsiteX22" fmla="*/ 2470245 w 3794078"/>
              <a:gd name="connsiteY22" fmla="*/ 1297334 h 2774345"/>
              <a:gd name="connsiteX23" fmla="*/ 2552132 w 3794078"/>
              <a:gd name="connsiteY23" fmla="*/ 1966075 h 2774345"/>
              <a:gd name="connsiteX24" fmla="*/ 2606723 w 3794078"/>
              <a:gd name="connsiteY24" fmla="*/ 2511985 h 2774345"/>
              <a:gd name="connsiteX25" fmla="*/ 2729552 w 3794078"/>
              <a:gd name="connsiteY25" fmla="*/ 2716701 h 2774345"/>
              <a:gd name="connsiteX26" fmla="*/ 3794078 w 3794078"/>
              <a:gd name="connsiteY26" fmla="*/ 2716701 h 2774345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313899 w 3794078"/>
              <a:gd name="connsiteY5" fmla="*/ 2479405 h 2755413"/>
              <a:gd name="connsiteX6" fmla="*/ 341194 w 3794078"/>
              <a:gd name="connsiteY6" fmla="*/ 2465757 h 2755413"/>
              <a:gd name="connsiteX7" fmla="*/ 504967 w 3794078"/>
              <a:gd name="connsiteY7" fmla="*/ 2397519 h 2755413"/>
              <a:gd name="connsiteX8" fmla="*/ 559558 w 3794078"/>
              <a:gd name="connsiteY8" fmla="*/ 2465757 h 2755413"/>
              <a:gd name="connsiteX9" fmla="*/ 614149 w 3794078"/>
              <a:gd name="connsiteY9" fmla="*/ 2342928 h 2755413"/>
              <a:gd name="connsiteX10" fmla="*/ 791570 w 3794078"/>
              <a:gd name="connsiteY10" fmla="*/ 1919847 h 2755413"/>
              <a:gd name="connsiteX11" fmla="*/ 846161 w 3794078"/>
              <a:gd name="connsiteY11" fmla="*/ 2179154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41194 w 3794078"/>
              <a:gd name="connsiteY6" fmla="*/ 2465757 h 2755413"/>
              <a:gd name="connsiteX7" fmla="*/ 504967 w 3794078"/>
              <a:gd name="connsiteY7" fmla="*/ 2397519 h 2755413"/>
              <a:gd name="connsiteX8" fmla="*/ 559558 w 3794078"/>
              <a:gd name="connsiteY8" fmla="*/ 2465757 h 2755413"/>
              <a:gd name="connsiteX9" fmla="*/ 614149 w 3794078"/>
              <a:gd name="connsiteY9" fmla="*/ 2342928 h 2755413"/>
              <a:gd name="connsiteX10" fmla="*/ 791570 w 3794078"/>
              <a:gd name="connsiteY10" fmla="*/ 1919847 h 2755413"/>
              <a:gd name="connsiteX11" fmla="*/ 846161 w 3794078"/>
              <a:gd name="connsiteY11" fmla="*/ 2179154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504967 w 3794078"/>
              <a:gd name="connsiteY7" fmla="*/ 2397519 h 2755413"/>
              <a:gd name="connsiteX8" fmla="*/ 559558 w 3794078"/>
              <a:gd name="connsiteY8" fmla="*/ 2465757 h 2755413"/>
              <a:gd name="connsiteX9" fmla="*/ 614149 w 3794078"/>
              <a:gd name="connsiteY9" fmla="*/ 2342928 h 2755413"/>
              <a:gd name="connsiteX10" fmla="*/ 791570 w 3794078"/>
              <a:gd name="connsiteY10" fmla="*/ 1919847 h 2755413"/>
              <a:gd name="connsiteX11" fmla="*/ 846161 w 3794078"/>
              <a:gd name="connsiteY11" fmla="*/ 2179154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59558 w 3794078"/>
              <a:gd name="connsiteY8" fmla="*/ 2465757 h 2755413"/>
              <a:gd name="connsiteX9" fmla="*/ 614149 w 3794078"/>
              <a:gd name="connsiteY9" fmla="*/ 2342928 h 2755413"/>
              <a:gd name="connsiteX10" fmla="*/ 791570 w 3794078"/>
              <a:gd name="connsiteY10" fmla="*/ 1919847 h 2755413"/>
              <a:gd name="connsiteX11" fmla="*/ 846161 w 3794078"/>
              <a:gd name="connsiteY11" fmla="*/ 2179154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95277 w 3794078"/>
              <a:gd name="connsiteY8" fmla="*/ 2511000 h 2755413"/>
              <a:gd name="connsiteX9" fmla="*/ 614149 w 3794078"/>
              <a:gd name="connsiteY9" fmla="*/ 2342928 h 2755413"/>
              <a:gd name="connsiteX10" fmla="*/ 791570 w 3794078"/>
              <a:gd name="connsiteY10" fmla="*/ 1919847 h 2755413"/>
              <a:gd name="connsiteX11" fmla="*/ 846161 w 3794078"/>
              <a:gd name="connsiteY11" fmla="*/ 2179154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95277 w 3794078"/>
              <a:gd name="connsiteY8" fmla="*/ 2511000 h 2755413"/>
              <a:gd name="connsiteX9" fmla="*/ 671299 w 3794078"/>
              <a:gd name="connsiteY9" fmla="*/ 2311971 h 2755413"/>
              <a:gd name="connsiteX10" fmla="*/ 791570 w 3794078"/>
              <a:gd name="connsiteY10" fmla="*/ 1919847 h 2755413"/>
              <a:gd name="connsiteX11" fmla="*/ 846161 w 3794078"/>
              <a:gd name="connsiteY11" fmla="*/ 2179154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95277 w 3794078"/>
              <a:gd name="connsiteY8" fmla="*/ 2511000 h 2755413"/>
              <a:gd name="connsiteX9" fmla="*/ 671299 w 3794078"/>
              <a:gd name="connsiteY9" fmla="*/ 2311971 h 2755413"/>
              <a:gd name="connsiteX10" fmla="*/ 789189 w 3794078"/>
              <a:gd name="connsiteY10" fmla="*/ 1874603 h 2755413"/>
              <a:gd name="connsiteX11" fmla="*/ 846161 w 3794078"/>
              <a:gd name="connsiteY11" fmla="*/ 2179154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95277 w 3794078"/>
              <a:gd name="connsiteY8" fmla="*/ 2511000 h 2755413"/>
              <a:gd name="connsiteX9" fmla="*/ 671299 w 3794078"/>
              <a:gd name="connsiteY9" fmla="*/ 2311971 h 2755413"/>
              <a:gd name="connsiteX10" fmla="*/ 789189 w 3794078"/>
              <a:gd name="connsiteY10" fmla="*/ 1874603 h 2755413"/>
              <a:gd name="connsiteX11" fmla="*/ 881880 w 3794078"/>
              <a:gd name="connsiteY11" fmla="*/ 2148198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95277 w 3794078"/>
              <a:gd name="connsiteY8" fmla="*/ 2511000 h 2755413"/>
              <a:gd name="connsiteX9" fmla="*/ 671299 w 3794078"/>
              <a:gd name="connsiteY9" fmla="*/ 2311971 h 2755413"/>
              <a:gd name="connsiteX10" fmla="*/ 789189 w 3794078"/>
              <a:gd name="connsiteY10" fmla="*/ 1874603 h 2755413"/>
              <a:gd name="connsiteX11" fmla="*/ 881880 w 3794078"/>
              <a:gd name="connsiteY11" fmla="*/ 2148198 h 2755413"/>
              <a:gd name="connsiteX12" fmla="*/ 954064 w 3794078"/>
              <a:gd name="connsiteY12" fmla="*/ 253939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95277 w 3794078"/>
              <a:gd name="connsiteY8" fmla="*/ 2511000 h 2755413"/>
              <a:gd name="connsiteX9" fmla="*/ 671299 w 3794078"/>
              <a:gd name="connsiteY9" fmla="*/ 2311971 h 2755413"/>
              <a:gd name="connsiteX10" fmla="*/ 789189 w 3794078"/>
              <a:gd name="connsiteY10" fmla="*/ 1874603 h 2755413"/>
              <a:gd name="connsiteX11" fmla="*/ 881880 w 3794078"/>
              <a:gd name="connsiteY11" fmla="*/ 2148198 h 2755413"/>
              <a:gd name="connsiteX12" fmla="*/ 954064 w 3794078"/>
              <a:gd name="connsiteY12" fmla="*/ 2539399 h 2755413"/>
              <a:gd name="connsiteX13" fmla="*/ 1073410 w 3794078"/>
              <a:gd name="connsiteY13" fmla="*/ 2441482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95277 w 3794078"/>
              <a:gd name="connsiteY8" fmla="*/ 2511000 h 2755413"/>
              <a:gd name="connsiteX9" fmla="*/ 671299 w 3794078"/>
              <a:gd name="connsiteY9" fmla="*/ 2311971 h 2755413"/>
              <a:gd name="connsiteX10" fmla="*/ 789189 w 3794078"/>
              <a:gd name="connsiteY10" fmla="*/ 1874603 h 2755413"/>
              <a:gd name="connsiteX11" fmla="*/ 881880 w 3794078"/>
              <a:gd name="connsiteY11" fmla="*/ 2148198 h 2755413"/>
              <a:gd name="connsiteX12" fmla="*/ 954064 w 3794078"/>
              <a:gd name="connsiteY12" fmla="*/ 2539399 h 2755413"/>
              <a:gd name="connsiteX13" fmla="*/ 1073410 w 3794078"/>
              <a:gd name="connsiteY13" fmla="*/ 2441482 h 2755413"/>
              <a:gd name="connsiteX14" fmla="*/ 1173708 w 3794078"/>
              <a:gd name="connsiteY14" fmla="*/ 2479405 h 2755413"/>
              <a:gd name="connsiteX15" fmla="*/ 1305600 w 3794078"/>
              <a:gd name="connsiteY15" fmla="*/ 2398798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1857"/>
              <a:gd name="connsiteX1" fmla="*/ 54591 w 3794078"/>
              <a:gd name="connsiteY1" fmla="*/ 241172 h 2751857"/>
              <a:gd name="connsiteX2" fmla="*/ 92052 w 3794078"/>
              <a:gd name="connsiteY2" fmla="*/ 915 h 2751857"/>
              <a:gd name="connsiteX3" fmla="*/ 136478 w 3794078"/>
              <a:gd name="connsiteY3" fmla="*/ 309411 h 2751857"/>
              <a:gd name="connsiteX4" fmla="*/ 204717 w 3794078"/>
              <a:gd name="connsiteY4" fmla="*/ 1687835 h 2751857"/>
              <a:gd name="connsiteX5" fmla="*/ 247224 w 3794078"/>
              <a:gd name="connsiteY5" fmla="*/ 2353198 h 2751857"/>
              <a:gd name="connsiteX6" fmla="*/ 338813 w 3794078"/>
              <a:gd name="connsiteY6" fmla="*/ 2480045 h 2751857"/>
              <a:gd name="connsiteX7" fmla="*/ 488298 w 3794078"/>
              <a:gd name="connsiteY7" fmla="*/ 2426094 h 2751857"/>
              <a:gd name="connsiteX8" fmla="*/ 595277 w 3794078"/>
              <a:gd name="connsiteY8" fmla="*/ 2511000 h 2751857"/>
              <a:gd name="connsiteX9" fmla="*/ 671299 w 3794078"/>
              <a:gd name="connsiteY9" fmla="*/ 2311971 h 2751857"/>
              <a:gd name="connsiteX10" fmla="*/ 789189 w 3794078"/>
              <a:gd name="connsiteY10" fmla="*/ 1874603 h 2751857"/>
              <a:gd name="connsiteX11" fmla="*/ 881880 w 3794078"/>
              <a:gd name="connsiteY11" fmla="*/ 2148198 h 2751857"/>
              <a:gd name="connsiteX12" fmla="*/ 954064 w 3794078"/>
              <a:gd name="connsiteY12" fmla="*/ 2539399 h 2751857"/>
              <a:gd name="connsiteX13" fmla="*/ 1073410 w 3794078"/>
              <a:gd name="connsiteY13" fmla="*/ 2441482 h 2751857"/>
              <a:gd name="connsiteX14" fmla="*/ 1173708 w 3794078"/>
              <a:gd name="connsiteY14" fmla="*/ 2479405 h 2751857"/>
              <a:gd name="connsiteX15" fmla="*/ 1305600 w 3794078"/>
              <a:gd name="connsiteY15" fmla="*/ 2398798 h 2751857"/>
              <a:gd name="connsiteX16" fmla="*/ 1528549 w 3794078"/>
              <a:gd name="connsiteY16" fmla="*/ 2602235 h 2751857"/>
              <a:gd name="connsiteX17" fmla="*/ 1676933 w 3794078"/>
              <a:gd name="connsiteY17" fmla="*/ 2505137 h 2751857"/>
              <a:gd name="connsiteX18" fmla="*/ 1924335 w 3794078"/>
              <a:gd name="connsiteY18" fmla="*/ 2711417 h 2751857"/>
              <a:gd name="connsiteX19" fmla="*/ 2251881 w 3794078"/>
              <a:gd name="connsiteY19" fmla="*/ 2711417 h 2751857"/>
              <a:gd name="connsiteX20" fmla="*/ 2361063 w 3794078"/>
              <a:gd name="connsiteY20" fmla="*/ 2288337 h 2751857"/>
              <a:gd name="connsiteX21" fmla="*/ 2456597 w 3794078"/>
              <a:gd name="connsiteY21" fmla="*/ 1332993 h 2751857"/>
              <a:gd name="connsiteX22" fmla="*/ 2470245 w 3794078"/>
              <a:gd name="connsiteY22" fmla="*/ 1278402 h 2751857"/>
              <a:gd name="connsiteX23" fmla="*/ 2552132 w 3794078"/>
              <a:gd name="connsiteY23" fmla="*/ 1947143 h 2751857"/>
              <a:gd name="connsiteX24" fmla="*/ 2606723 w 3794078"/>
              <a:gd name="connsiteY24" fmla="*/ 2493053 h 2751857"/>
              <a:gd name="connsiteX25" fmla="*/ 2729552 w 3794078"/>
              <a:gd name="connsiteY25" fmla="*/ 2697769 h 2751857"/>
              <a:gd name="connsiteX26" fmla="*/ 3794078 w 3794078"/>
              <a:gd name="connsiteY26" fmla="*/ 2697769 h 2751857"/>
              <a:gd name="connsiteX0" fmla="*/ 0 w 3794078"/>
              <a:gd name="connsiteY0" fmla="*/ 937208 h 2740886"/>
              <a:gd name="connsiteX1" fmla="*/ 54591 w 3794078"/>
              <a:gd name="connsiteY1" fmla="*/ 241172 h 2740886"/>
              <a:gd name="connsiteX2" fmla="*/ 92052 w 3794078"/>
              <a:gd name="connsiteY2" fmla="*/ 915 h 2740886"/>
              <a:gd name="connsiteX3" fmla="*/ 136478 w 3794078"/>
              <a:gd name="connsiteY3" fmla="*/ 309411 h 2740886"/>
              <a:gd name="connsiteX4" fmla="*/ 204717 w 3794078"/>
              <a:gd name="connsiteY4" fmla="*/ 1687835 h 2740886"/>
              <a:gd name="connsiteX5" fmla="*/ 247224 w 3794078"/>
              <a:gd name="connsiteY5" fmla="*/ 2353198 h 2740886"/>
              <a:gd name="connsiteX6" fmla="*/ 338813 w 3794078"/>
              <a:gd name="connsiteY6" fmla="*/ 2480045 h 2740886"/>
              <a:gd name="connsiteX7" fmla="*/ 488298 w 3794078"/>
              <a:gd name="connsiteY7" fmla="*/ 2426094 h 2740886"/>
              <a:gd name="connsiteX8" fmla="*/ 595277 w 3794078"/>
              <a:gd name="connsiteY8" fmla="*/ 2511000 h 2740886"/>
              <a:gd name="connsiteX9" fmla="*/ 671299 w 3794078"/>
              <a:gd name="connsiteY9" fmla="*/ 2311971 h 2740886"/>
              <a:gd name="connsiteX10" fmla="*/ 789189 w 3794078"/>
              <a:gd name="connsiteY10" fmla="*/ 1874603 h 2740886"/>
              <a:gd name="connsiteX11" fmla="*/ 881880 w 3794078"/>
              <a:gd name="connsiteY11" fmla="*/ 2148198 h 2740886"/>
              <a:gd name="connsiteX12" fmla="*/ 954064 w 3794078"/>
              <a:gd name="connsiteY12" fmla="*/ 2539399 h 2740886"/>
              <a:gd name="connsiteX13" fmla="*/ 1073410 w 3794078"/>
              <a:gd name="connsiteY13" fmla="*/ 2441482 h 2740886"/>
              <a:gd name="connsiteX14" fmla="*/ 1173708 w 3794078"/>
              <a:gd name="connsiteY14" fmla="*/ 2479405 h 2740886"/>
              <a:gd name="connsiteX15" fmla="*/ 1305600 w 3794078"/>
              <a:gd name="connsiteY15" fmla="*/ 2398798 h 2740886"/>
              <a:gd name="connsiteX16" fmla="*/ 1528549 w 3794078"/>
              <a:gd name="connsiteY16" fmla="*/ 2602235 h 2740886"/>
              <a:gd name="connsiteX17" fmla="*/ 1676933 w 3794078"/>
              <a:gd name="connsiteY17" fmla="*/ 2505137 h 2740886"/>
              <a:gd name="connsiteX18" fmla="*/ 1933860 w 3794078"/>
              <a:gd name="connsiteY18" fmla="*/ 2682842 h 2740886"/>
              <a:gd name="connsiteX19" fmla="*/ 2251881 w 3794078"/>
              <a:gd name="connsiteY19" fmla="*/ 2711417 h 2740886"/>
              <a:gd name="connsiteX20" fmla="*/ 2361063 w 3794078"/>
              <a:gd name="connsiteY20" fmla="*/ 2288337 h 2740886"/>
              <a:gd name="connsiteX21" fmla="*/ 2456597 w 3794078"/>
              <a:gd name="connsiteY21" fmla="*/ 1332993 h 2740886"/>
              <a:gd name="connsiteX22" fmla="*/ 2470245 w 3794078"/>
              <a:gd name="connsiteY22" fmla="*/ 1278402 h 2740886"/>
              <a:gd name="connsiteX23" fmla="*/ 2552132 w 3794078"/>
              <a:gd name="connsiteY23" fmla="*/ 1947143 h 2740886"/>
              <a:gd name="connsiteX24" fmla="*/ 2606723 w 3794078"/>
              <a:gd name="connsiteY24" fmla="*/ 2493053 h 2740886"/>
              <a:gd name="connsiteX25" fmla="*/ 2729552 w 3794078"/>
              <a:gd name="connsiteY25" fmla="*/ 2697769 h 2740886"/>
              <a:gd name="connsiteX26" fmla="*/ 3794078 w 3794078"/>
              <a:gd name="connsiteY26" fmla="*/ 2697769 h 2740886"/>
              <a:gd name="connsiteX0" fmla="*/ 0 w 3794078"/>
              <a:gd name="connsiteY0" fmla="*/ 937208 h 2719808"/>
              <a:gd name="connsiteX1" fmla="*/ 54591 w 3794078"/>
              <a:gd name="connsiteY1" fmla="*/ 241172 h 2719808"/>
              <a:gd name="connsiteX2" fmla="*/ 92052 w 3794078"/>
              <a:gd name="connsiteY2" fmla="*/ 915 h 2719808"/>
              <a:gd name="connsiteX3" fmla="*/ 136478 w 3794078"/>
              <a:gd name="connsiteY3" fmla="*/ 309411 h 2719808"/>
              <a:gd name="connsiteX4" fmla="*/ 204717 w 3794078"/>
              <a:gd name="connsiteY4" fmla="*/ 1687835 h 2719808"/>
              <a:gd name="connsiteX5" fmla="*/ 247224 w 3794078"/>
              <a:gd name="connsiteY5" fmla="*/ 2353198 h 2719808"/>
              <a:gd name="connsiteX6" fmla="*/ 338813 w 3794078"/>
              <a:gd name="connsiteY6" fmla="*/ 2480045 h 2719808"/>
              <a:gd name="connsiteX7" fmla="*/ 488298 w 3794078"/>
              <a:gd name="connsiteY7" fmla="*/ 2426094 h 2719808"/>
              <a:gd name="connsiteX8" fmla="*/ 595277 w 3794078"/>
              <a:gd name="connsiteY8" fmla="*/ 2511000 h 2719808"/>
              <a:gd name="connsiteX9" fmla="*/ 671299 w 3794078"/>
              <a:gd name="connsiteY9" fmla="*/ 2311971 h 2719808"/>
              <a:gd name="connsiteX10" fmla="*/ 789189 w 3794078"/>
              <a:gd name="connsiteY10" fmla="*/ 1874603 h 2719808"/>
              <a:gd name="connsiteX11" fmla="*/ 881880 w 3794078"/>
              <a:gd name="connsiteY11" fmla="*/ 2148198 h 2719808"/>
              <a:gd name="connsiteX12" fmla="*/ 954064 w 3794078"/>
              <a:gd name="connsiteY12" fmla="*/ 2539399 h 2719808"/>
              <a:gd name="connsiteX13" fmla="*/ 1073410 w 3794078"/>
              <a:gd name="connsiteY13" fmla="*/ 2441482 h 2719808"/>
              <a:gd name="connsiteX14" fmla="*/ 1173708 w 3794078"/>
              <a:gd name="connsiteY14" fmla="*/ 2479405 h 2719808"/>
              <a:gd name="connsiteX15" fmla="*/ 1305600 w 3794078"/>
              <a:gd name="connsiteY15" fmla="*/ 2398798 h 2719808"/>
              <a:gd name="connsiteX16" fmla="*/ 1528549 w 3794078"/>
              <a:gd name="connsiteY16" fmla="*/ 2602235 h 2719808"/>
              <a:gd name="connsiteX17" fmla="*/ 1676933 w 3794078"/>
              <a:gd name="connsiteY17" fmla="*/ 2505137 h 2719808"/>
              <a:gd name="connsiteX18" fmla="*/ 1933860 w 3794078"/>
              <a:gd name="connsiteY18" fmla="*/ 2682842 h 2719808"/>
              <a:gd name="connsiteX19" fmla="*/ 2325700 w 3794078"/>
              <a:gd name="connsiteY19" fmla="*/ 2682842 h 2719808"/>
              <a:gd name="connsiteX20" fmla="*/ 2361063 w 3794078"/>
              <a:gd name="connsiteY20" fmla="*/ 2288337 h 2719808"/>
              <a:gd name="connsiteX21" fmla="*/ 2456597 w 3794078"/>
              <a:gd name="connsiteY21" fmla="*/ 1332993 h 2719808"/>
              <a:gd name="connsiteX22" fmla="*/ 2470245 w 3794078"/>
              <a:gd name="connsiteY22" fmla="*/ 1278402 h 2719808"/>
              <a:gd name="connsiteX23" fmla="*/ 2552132 w 3794078"/>
              <a:gd name="connsiteY23" fmla="*/ 1947143 h 2719808"/>
              <a:gd name="connsiteX24" fmla="*/ 2606723 w 3794078"/>
              <a:gd name="connsiteY24" fmla="*/ 2493053 h 2719808"/>
              <a:gd name="connsiteX25" fmla="*/ 2729552 w 3794078"/>
              <a:gd name="connsiteY25" fmla="*/ 2697769 h 2719808"/>
              <a:gd name="connsiteX26" fmla="*/ 3794078 w 3794078"/>
              <a:gd name="connsiteY26" fmla="*/ 2697769 h 2719808"/>
              <a:gd name="connsiteX0" fmla="*/ 0 w 3794078"/>
              <a:gd name="connsiteY0" fmla="*/ 937208 h 2721166"/>
              <a:gd name="connsiteX1" fmla="*/ 54591 w 3794078"/>
              <a:gd name="connsiteY1" fmla="*/ 241172 h 2721166"/>
              <a:gd name="connsiteX2" fmla="*/ 92052 w 3794078"/>
              <a:gd name="connsiteY2" fmla="*/ 915 h 2721166"/>
              <a:gd name="connsiteX3" fmla="*/ 136478 w 3794078"/>
              <a:gd name="connsiteY3" fmla="*/ 309411 h 2721166"/>
              <a:gd name="connsiteX4" fmla="*/ 204717 w 3794078"/>
              <a:gd name="connsiteY4" fmla="*/ 1687835 h 2721166"/>
              <a:gd name="connsiteX5" fmla="*/ 247224 w 3794078"/>
              <a:gd name="connsiteY5" fmla="*/ 2353198 h 2721166"/>
              <a:gd name="connsiteX6" fmla="*/ 338813 w 3794078"/>
              <a:gd name="connsiteY6" fmla="*/ 2480045 h 2721166"/>
              <a:gd name="connsiteX7" fmla="*/ 488298 w 3794078"/>
              <a:gd name="connsiteY7" fmla="*/ 2426094 h 2721166"/>
              <a:gd name="connsiteX8" fmla="*/ 595277 w 3794078"/>
              <a:gd name="connsiteY8" fmla="*/ 2511000 h 2721166"/>
              <a:gd name="connsiteX9" fmla="*/ 671299 w 3794078"/>
              <a:gd name="connsiteY9" fmla="*/ 2311971 h 2721166"/>
              <a:gd name="connsiteX10" fmla="*/ 789189 w 3794078"/>
              <a:gd name="connsiteY10" fmla="*/ 1874603 h 2721166"/>
              <a:gd name="connsiteX11" fmla="*/ 881880 w 3794078"/>
              <a:gd name="connsiteY11" fmla="*/ 2148198 h 2721166"/>
              <a:gd name="connsiteX12" fmla="*/ 954064 w 3794078"/>
              <a:gd name="connsiteY12" fmla="*/ 2539399 h 2721166"/>
              <a:gd name="connsiteX13" fmla="*/ 1073410 w 3794078"/>
              <a:gd name="connsiteY13" fmla="*/ 2441482 h 2721166"/>
              <a:gd name="connsiteX14" fmla="*/ 1173708 w 3794078"/>
              <a:gd name="connsiteY14" fmla="*/ 2479405 h 2721166"/>
              <a:gd name="connsiteX15" fmla="*/ 1305600 w 3794078"/>
              <a:gd name="connsiteY15" fmla="*/ 2398798 h 2721166"/>
              <a:gd name="connsiteX16" fmla="*/ 1528549 w 3794078"/>
              <a:gd name="connsiteY16" fmla="*/ 2602235 h 2721166"/>
              <a:gd name="connsiteX17" fmla="*/ 1676933 w 3794078"/>
              <a:gd name="connsiteY17" fmla="*/ 2505137 h 2721166"/>
              <a:gd name="connsiteX18" fmla="*/ 1933860 w 3794078"/>
              <a:gd name="connsiteY18" fmla="*/ 2682842 h 2721166"/>
              <a:gd name="connsiteX19" fmla="*/ 2325700 w 3794078"/>
              <a:gd name="connsiteY19" fmla="*/ 2682842 h 2721166"/>
              <a:gd name="connsiteX20" fmla="*/ 2399163 w 3794078"/>
              <a:gd name="connsiteY20" fmla="*/ 2269287 h 2721166"/>
              <a:gd name="connsiteX21" fmla="*/ 2456597 w 3794078"/>
              <a:gd name="connsiteY21" fmla="*/ 1332993 h 2721166"/>
              <a:gd name="connsiteX22" fmla="*/ 2470245 w 3794078"/>
              <a:gd name="connsiteY22" fmla="*/ 1278402 h 2721166"/>
              <a:gd name="connsiteX23" fmla="*/ 2552132 w 3794078"/>
              <a:gd name="connsiteY23" fmla="*/ 1947143 h 2721166"/>
              <a:gd name="connsiteX24" fmla="*/ 2606723 w 3794078"/>
              <a:gd name="connsiteY24" fmla="*/ 2493053 h 2721166"/>
              <a:gd name="connsiteX25" fmla="*/ 2729552 w 3794078"/>
              <a:gd name="connsiteY25" fmla="*/ 2697769 h 2721166"/>
              <a:gd name="connsiteX26" fmla="*/ 3794078 w 3794078"/>
              <a:gd name="connsiteY26" fmla="*/ 2697769 h 2721166"/>
              <a:gd name="connsiteX0" fmla="*/ 0 w 3794078"/>
              <a:gd name="connsiteY0" fmla="*/ 937208 h 2712933"/>
              <a:gd name="connsiteX1" fmla="*/ 54591 w 3794078"/>
              <a:gd name="connsiteY1" fmla="*/ 241172 h 2712933"/>
              <a:gd name="connsiteX2" fmla="*/ 92052 w 3794078"/>
              <a:gd name="connsiteY2" fmla="*/ 915 h 2712933"/>
              <a:gd name="connsiteX3" fmla="*/ 136478 w 3794078"/>
              <a:gd name="connsiteY3" fmla="*/ 309411 h 2712933"/>
              <a:gd name="connsiteX4" fmla="*/ 204717 w 3794078"/>
              <a:gd name="connsiteY4" fmla="*/ 1687835 h 2712933"/>
              <a:gd name="connsiteX5" fmla="*/ 247224 w 3794078"/>
              <a:gd name="connsiteY5" fmla="*/ 2353198 h 2712933"/>
              <a:gd name="connsiteX6" fmla="*/ 338813 w 3794078"/>
              <a:gd name="connsiteY6" fmla="*/ 2480045 h 2712933"/>
              <a:gd name="connsiteX7" fmla="*/ 488298 w 3794078"/>
              <a:gd name="connsiteY7" fmla="*/ 2426094 h 2712933"/>
              <a:gd name="connsiteX8" fmla="*/ 595277 w 3794078"/>
              <a:gd name="connsiteY8" fmla="*/ 2511000 h 2712933"/>
              <a:gd name="connsiteX9" fmla="*/ 671299 w 3794078"/>
              <a:gd name="connsiteY9" fmla="*/ 2311971 h 2712933"/>
              <a:gd name="connsiteX10" fmla="*/ 789189 w 3794078"/>
              <a:gd name="connsiteY10" fmla="*/ 1874603 h 2712933"/>
              <a:gd name="connsiteX11" fmla="*/ 881880 w 3794078"/>
              <a:gd name="connsiteY11" fmla="*/ 2148198 h 2712933"/>
              <a:gd name="connsiteX12" fmla="*/ 954064 w 3794078"/>
              <a:gd name="connsiteY12" fmla="*/ 2539399 h 2712933"/>
              <a:gd name="connsiteX13" fmla="*/ 1073410 w 3794078"/>
              <a:gd name="connsiteY13" fmla="*/ 2441482 h 2712933"/>
              <a:gd name="connsiteX14" fmla="*/ 1173708 w 3794078"/>
              <a:gd name="connsiteY14" fmla="*/ 2479405 h 2712933"/>
              <a:gd name="connsiteX15" fmla="*/ 1305600 w 3794078"/>
              <a:gd name="connsiteY15" fmla="*/ 2398798 h 2712933"/>
              <a:gd name="connsiteX16" fmla="*/ 1528549 w 3794078"/>
              <a:gd name="connsiteY16" fmla="*/ 2602235 h 2712933"/>
              <a:gd name="connsiteX17" fmla="*/ 1676933 w 3794078"/>
              <a:gd name="connsiteY17" fmla="*/ 2505137 h 2712933"/>
              <a:gd name="connsiteX18" fmla="*/ 1933860 w 3794078"/>
              <a:gd name="connsiteY18" fmla="*/ 2682842 h 2712933"/>
              <a:gd name="connsiteX19" fmla="*/ 2124786 w 3794078"/>
              <a:gd name="connsiteY19" fmla="*/ 2644600 h 2712933"/>
              <a:gd name="connsiteX20" fmla="*/ 2325700 w 3794078"/>
              <a:gd name="connsiteY20" fmla="*/ 2682842 h 2712933"/>
              <a:gd name="connsiteX21" fmla="*/ 2399163 w 3794078"/>
              <a:gd name="connsiteY21" fmla="*/ 2269287 h 2712933"/>
              <a:gd name="connsiteX22" fmla="*/ 2456597 w 3794078"/>
              <a:gd name="connsiteY22" fmla="*/ 1332993 h 2712933"/>
              <a:gd name="connsiteX23" fmla="*/ 2470245 w 3794078"/>
              <a:gd name="connsiteY23" fmla="*/ 1278402 h 2712933"/>
              <a:gd name="connsiteX24" fmla="*/ 2552132 w 3794078"/>
              <a:gd name="connsiteY24" fmla="*/ 1947143 h 2712933"/>
              <a:gd name="connsiteX25" fmla="*/ 2606723 w 3794078"/>
              <a:gd name="connsiteY25" fmla="*/ 2493053 h 2712933"/>
              <a:gd name="connsiteX26" fmla="*/ 2729552 w 3794078"/>
              <a:gd name="connsiteY26" fmla="*/ 2697769 h 2712933"/>
              <a:gd name="connsiteX27" fmla="*/ 3794078 w 3794078"/>
              <a:gd name="connsiteY27" fmla="*/ 2697769 h 2712933"/>
              <a:gd name="connsiteX0" fmla="*/ 0 w 3794078"/>
              <a:gd name="connsiteY0" fmla="*/ 937208 h 2712933"/>
              <a:gd name="connsiteX1" fmla="*/ 54591 w 3794078"/>
              <a:gd name="connsiteY1" fmla="*/ 241172 h 2712933"/>
              <a:gd name="connsiteX2" fmla="*/ 92052 w 3794078"/>
              <a:gd name="connsiteY2" fmla="*/ 915 h 2712933"/>
              <a:gd name="connsiteX3" fmla="*/ 136478 w 3794078"/>
              <a:gd name="connsiteY3" fmla="*/ 309411 h 2712933"/>
              <a:gd name="connsiteX4" fmla="*/ 204717 w 3794078"/>
              <a:gd name="connsiteY4" fmla="*/ 1687835 h 2712933"/>
              <a:gd name="connsiteX5" fmla="*/ 247224 w 3794078"/>
              <a:gd name="connsiteY5" fmla="*/ 2353198 h 2712933"/>
              <a:gd name="connsiteX6" fmla="*/ 338813 w 3794078"/>
              <a:gd name="connsiteY6" fmla="*/ 2480045 h 2712933"/>
              <a:gd name="connsiteX7" fmla="*/ 488298 w 3794078"/>
              <a:gd name="connsiteY7" fmla="*/ 2426094 h 2712933"/>
              <a:gd name="connsiteX8" fmla="*/ 595277 w 3794078"/>
              <a:gd name="connsiteY8" fmla="*/ 2511000 h 2712933"/>
              <a:gd name="connsiteX9" fmla="*/ 671299 w 3794078"/>
              <a:gd name="connsiteY9" fmla="*/ 2311971 h 2712933"/>
              <a:gd name="connsiteX10" fmla="*/ 789189 w 3794078"/>
              <a:gd name="connsiteY10" fmla="*/ 1874603 h 2712933"/>
              <a:gd name="connsiteX11" fmla="*/ 881880 w 3794078"/>
              <a:gd name="connsiteY11" fmla="*/ 2148198 h 2712933"/>
              <a:gd name="connsiteX12" fmla="*/ 954064 w 3794078"/>
              <a:gd name="connsiteY12" fmla="*/ 2539399 h 2712933"/>
              <a:gd name="connsiteX13" fmla="*/ 1073410 w 3794078"/>
              <a:gd name="connsiteY13" fmla="*/ 2441482 h 2712933"/>
              <a:gd name="connsiteX14" fmla="*/ 1173708 w 3794078"/>
              <a:gd name="connsiteY14" fmla="*/ 2479405 h 2712933"/>
              <a:gd name="connsiteX15" fmla="*/ 1305600 w 3794078"/>
              <a:gd name="connsiteY15" fmla="*/ 2398798 h 2712933"/>
              <a:gd name="connsiteX16" fmla="*/ 1528549 w 3794078"/>
              <a:gd name="connsiteY16" fmla="*/ 2602235 h 2712933"/>
              <a:gd name="connsiteX17" fmla="*/ 1676933 w 3794078"/>
              <a:gd name="connsiteY17" fmla="*/ 2505137 h 2712933"/>
              <a:gd name="connsiteX18" fmla="*/ 1933860 w 3794078"/>
              <a:gd name="connsiteY18" fmla="*/ 2682842 h 2712933"/>
              <a:gd name="connsiteX19" fmla="*/ 2124786 w 3794078"/>
              <a:gd name="connsiteY19" fmla="*/ 2644600 h 2712933"/>
              <a:gd name="connsiteX20" fmla="*/ 2325700 w 3794078"/>
              <a:gd name="connsiteY20" fmla="*/ 2682842 h 2712933"/>
              <a:gd name="connsiteX21" fmla="*/ 2399163 w 3794078"/>
              <a:gd name="connsiteY21" fmla="*/ 2269287 h 2712933"/>
              <a:gd name="connsiteX22" fmla="*/ 2456597 w 3794078"/>
              <a:gd name="connsiteY22" fmla="*/ 1332993 h 2712933"/>
              <a:gd name="connsiteX23" fmla="*/ 2527395 w 3794078"/>
              <a:gd name="connsiteY23" fmla="*/ 1461759 h 2712933"/>
              <a:gd name="connsiteX24" fmla="*/ 2552132 w 3794078"/>
              <a:gd name="connsiteY24" fmla="*/ 1947143 h 2712933"/>
              <a:gd name="connsiteX25" fmla="*/ 2606723 w 3794078"/>
              <a:gd name="connsiteY25" fmla="*/ 2493053 h 2712933"/>
              <a:gd name="connsiteX26" fmla="*/ 2729552 w 3794078"/>
              <a:gd name="connsiteY26" fmla="*/ 2697769 h 2712933"/>
              <a:gd name="connsiteX27" fmla="*/ 3794078 w 3794078"/>
              <a:gd name="connsiteY27" fmla="*/ 2697769 h 2712933"/>
              <a:gd name="connsiteX0" fmla="*/ 0 w 3794078"/>
              <a:gd name="connsiteY0" fmla="*/ 937208 h 2712933"/>
              <a:gd name="connsiteX1" fmla="*/ 54591 w 3794078"/>
              <a:gd name="connsiteY1" fmla="*/ 241172 h 2712933"/>
              <a:gd name="connsiteX2" fmla="*/ 92052 w 3794078"/>
              <a:gd name="connsiteY2" fmla="*/ 915 h 2712933"/>
              <a:gd name="connsiteX3" fmla="*/ 136478 w 3794078"/>
              <a:gd name="connsiteY3" fmla="*/ 309411 h 2712933"/>
              <a:gd name="connsiteX4" fmla="*/ 204717 w 3794078"/>
              <a:gd name="connsiteY4" fmla="*/ 1687835 h 2712933"/>
              <a:gd name="connsiteX5" fmla="*/ 247224 w 3794078"/>
              <a:gd name="connsiteY5" fmla="*/ 2353198 h 2712933"/>
              <a:gd name="connsiteX6" fmla="*/ 338813 w 3794078"/>
              <a:gd name="connsiteY6" fmla="*/ 2480045 h 2712933"/>
              <a:gd name="connsiteX7" fmla="*/ 488298 w 3794078"/>
              <a:gd name="connsiteY7" fmla="*/ 2426094 h 2712933"/>
              <a:gd name="connsiteX8" fmla="*/ 595277 w 3794078"/>
              <a:gd name="connsiteY8" fmla="*/ 2511000 h 2712933"/>
              <a:gd name="connsiteX9" fmla="*/ 671299 w 3794078"/>
              <a:gd name="connsiteY9" fmla="*/ 2311971 h 2712933"/>
              <a:gd name="connsiteX10" fmla="*/ 789189 w 3794078"/>
              <a:gd name="connsiteY10" fmla="*/ 1874603 h 2712933"/>
              <a:gd name="connsiteX11" fmla="*/ 881880 w 3794078"/>
              <a:gd name="connsiteY11" fmla="*/ 2148198 h 2712933"/>
              <a:gd name="connsiteX12" fmla="*/ 954064 w 3794078"/>
              <a:gd name="connsiteY12" fmla="*/ 2539399 h 2712933"/>
              <a:gd name="connsiteX13" fmla="*/ 1073410 w 3794078"/>
              <a:gd name="connsiteY13" fmla="*/ 2441482 h 2712933"/>
              <a:gd name="connsiteX14" fmla="*/ 1173708 w 3794078"/>
              <a:gd name="connsiteY14" fmla="*/ 2479405 h 2712933"/>
              <a:gd name="connsiteX15" fmla="*/ 1305600 w 3794078"/>
              <a:gd name="connsiteY15" fmla="*/ 2398798 h 2712933"/>
              <a:gd name="connsiteX16" fmla="*/ 1528549 w 3794078"/>
              <a:gd name="connsiteY16" fmla="*/ 2602235 h 2712933"/>
              <a:gd name="connsiteX17" fmla="*/ 1676933 w 3794078"/>
              <a:gd name="connsiteY17" fmla="*/ 2505137 h 2712933"/>
              <a:gd name="connsiteX18" fmla="*/ 1933860 w 3794078"/>
              <a:gd name="connsiteY18" fmla="*/ 2682842 h 2712933"/>
              <a:gd name="connsiteX19" fmla="*/ 2124786 w 3794078"/>
              <a:gd name="connsiteY19" fmla="*/ 2644600 h 2712933"/>
              <a:gd name="connsiteX20" fmla="*/ 2325700 w 3794078"/>
              <a:gd name="connsiteY20" fmla="*/ 2682842 h 2712933"/>
              <a:gd name="connsiteX21" fmla="*/ 2399163 w 3794078"/>
              <a:gd name="connsiteY21" fmla="*/ 2269287 h 2712933"/>
              <a:gd name="connsiteX22" fmla="*/ 2456597 w 3794078"/>
              <a:gd name="connsiteY22" fmla="*/ 1332993 h 2712933"/>
              <a:gd name="connsiteX23" fmla="*/ 2527395 w 3794078"/>
              <a:gd name="connsiteY23" fmla="*/ 1461759 h 2712933"/>
              <a:gd name="connsiteX24" fmla="*/ 2559276 w 3794078"/>
              <a:gd name="connsiteY24" fmla="*/ 1954287 h 2712933"/>
              <a:gd name="connsiteX25" fmla="*/ 2606723 w 3794078"/>
              <a:gd name="connsiteY25" fmla="*/ 2493053 h 2712933"/>
              <a:gd name="connsiteX26" fmla="*/ 2729552 w 3794078"/>
              <a:gd name="connsiteY26" fmla="*/ 2697769 h 2712933"/>
              <a:gd name="connsiteX27" fmla="*/ 3794078 w 3794078"/>
              <a:gd name="connsiteY27" fmla="*/ 2697769 h 2712933"/>
              <a:gd name="connsiteX0" fmla="*/ 0 w 3794078"/>
              <a:gd name="connsiteY0" fmla="*/ 937208 h 2724234"/>
              <a:gd name="connsiteX1" fmla="*/ 54591 w 3794078"/>
              <a:gd name="connsiteY1" fmla="*/ 241172 h 2724234"/>
              <a:gd name="connsiteX2" fmla="*/ 92052 w 3794078"/>
              <a:gd name="connsiteY2" fmla="*/ 915 h 2724234"/>
              <a:gd name="connsiteX3" fmla="*/ 136478 w 3794078"/>
              <a:gd name="connsiteY3" fmla="*/ 309411 h 2724234"/>
              <a:gd name="connsiteX4" fmla="*/ 204717 w 3794078"/>
              <a:gd name="connsiteY4" fmla="*/ 1687835 h 2724234"/>
              <a:gd name="connsiteX5" fmla="*/ 247224 w 3794078"/>
              <a:gd name="connsiteY5" fmla="*/ 2353198 h 2724234"/>
              <a:gd name="connsiteX6" fmla="*/ 338813 w 3794078"/>
              <a:gd name="connsiteY6" fmla="*/ 2480045 h 2724234"/>
              <a:gd name="connsiteX7" fmla="*/ 488298 w 3794078"/>
              <a:gd name="connsiteY7" fmla="*/ 2426094 h 2724234"/>
              <a:gd name="connsiteX8" fmla="*/ 595277 w 3794078"/>
              <a:gd name="connsiteY8" fmla="*/ 2511000 h 2724234"/>
              <a:gd name="connsiteX9" fmla="*/ 671299 w 3794078"/>
              <a:gd name="connsiteY9" fmla="*/ 2311971 h 2724234"/>
              <a:gd name="connsiteX10" fmla="*/ 789189 w 3794078"/>
              <a:gd name="connsiteY10" fmla="*/ 1874603 h 2724234"/>
              <a:gd name="connsiteX11" fmla="*/ 881880 w 3794078"/>
              <a:gd name="connsiteY11" fmla="*/ 2148198 h 2724234"/>
              <a:gd name="connsiteX12" fmla="*/ 954064 w 3794078"/>
              <a:gd name="connsiteY12" fmla="*/ 2539399 h 2724234"/>
              <a:gd name="connsiteX13" fmla="*/ 1073410 w 3794078"/>
              <a:gd name="connsiteY13" fmla="*/ 2441482 h 2724234"/>
              <a:gd name="connsiteX14" fmla="*/ 1173708 w 3794078"/>
              <a:gd name="connsiteY14" fmla="*/ 2479405 h 2724234"/>
              <a:gd name="connsiteX15" fmla="*/ 1305600 w 3794078"/>
              <a:gd name="connsiteY15" fmla="*/ 2398798 h 2724234"/>
              <a:gd name="connsiteX16" fmla="*/ 1528549 w 3794078"/>
              <a:gd name="connsiteY16" fmla="*/ 2602235 h 2724234"/>
              <a:gd name="connsiteX17" fmla="*/ 1676933 w 3794078"/>
              <a:gd name="connsiteY17" fmla="*/ 2505137 h 2724234"/>
              <a:gd name="connsiteX18" fmla="*/ 1933860 w 3794078"/>
              <a:gd name="connsiteY18" fmla="*/ 2682842 h 2724234"/>
              <a:gd name="connsiteX19" fmla="*/ 2124786 w 3794078"/>
              <a:gd name="connsiteY19" fmla="*/ 2644600 h 2724234"/>
              <a:gd name="connsiteX20" fmla="*/ 2325700 w 3794078"/>
              <a:gd name="connsiteY20" fmla="*/ 2682842 h 2724234"/>
              <a:gd name="connsiteX21" fmla="*/ 2399163 w 3794078"/>
              <a:gd name="connsiteY21" fmla="*/ 2269287 h 2724234"/>
              <a:gd name="connsiteX22" fmla="*/ 2456597 w 3794078"/>
              <a:gd name="connsiteY22" fmla="*/ 1332993 h 2724234"/>
              <a:gd name="connsiteX23" fmla="*/ 2527395 w 3794078"/>
              <a:gd name="connsiteY23" fmla="*/ 1461759 h 2724234"/>
              <a:gd name="connsiteX24" fmla="*/ 2559276 w 3794078"/>
              <a:gd name="connsiteY24" fmla="*/ 1954287 h 2724234"/>
              <a:gd name="connsiteX25" fmla="*/ 2606723 w 3794078"/>
              <a:gd name="connsiteY25" fmla="*/ 2493053 h 2724234"/>
              <a:gd name="connsiteX26" fmla="*/ 2808134 w 3794078"/>
              <a:gd name="connsiteY26" fmla="*/ 2712056 h 2724234"/>
              <a:gd name="connsiteX27" fmla="*/ 3794078 w 3794078"/>
              <a:gd name="connsiteY27" fmla="*/ 2697769 h 2724234"/>
              <a:gd name="connsiteX0" fmla="*/ 0 w 3794078"/>
              <a:gd name="connsiteY0" fmla="*/ 937208 h 2724234"/>
              <a:gd name="connsiteX1" fmla="*/ 54591 w 3794078"/>
              <a:gd name="connsiteY1" fmla="*/ 241172 h 2724234"/>
              <a:gd name="connsiteX2" fmla="*/ 92052 w 3794078"/>
              <a:gd name="connsiteY2" fmla="*/ 915 h 2724234"/>
              <a:gd name="connsiteX3" fmla="*/ 136478 w 3794078"/>
              <a:gd name="connsiteY3" fmla="*/ 309411 h 2724234"/>
              <a:gd name="connsiteX4" fmla="*/ 204717 w 3794078"/>
              <a:gd name="connsiteY4" fmla="*/ 1687835 h 2724234"/>
              <a:gd name="connsiteX5" fmla="*/ 247224 w 3794078"/>
              <a:gd name="connsiteY5" fmla="*/ 2353198 h 2724234"/>
              <a:gd name="connsiteX6" fmla="*/ 338813 w 3794078"/>
              <a:gd name="connsiteY6" fmla="*/ 2480045 h 2724234"/>
              <a:gd name="connsiteX7" fmla="*/ 488298 w 3794078"/>
              <a:gd name="connsiteY7" fmla="*/ 2426094 h 2724234"/>
              <a:gd name="connsiteX8" fmla="*/ 595277 w 3794078"/>
              <a:gd name="connsiteY8" fmla="*/ 2511000 h 2724234"/>
              <a:gd name="connsiteX9" fmla="*/ 671299 w 3794078"/>
              <a:gd name="connsiteY9" fmla="*/ 2311971 h 2724234"/>
              <a:gd name="connsiteX10" fmla="*/ 789189 w 3794078"/>
              <a:gd name="connsiteY10" fmla="*/ 1874603 h 2724234"/>
              <a:gd name="connsiteX11" fmla="*/ 881880 w 3794078"/>
              <a:gd name="connsiteY11" fmla="*/ 2148198 h 2724234"/>
              <a:gd name="connsiteX12" fmla="*/ 954064 w 3794078"/>
              <a:gd name="connsiteY12" fmla="*/ 2539399 h 2724234"/>
              <a:gd name="connsiteX13" fmla="*/ 1073410 w 3794078"/>
              <a:gd name="connsiteY13" fmla="*/ 2441482 h 2724234"/>
              <a:gd name="connsiteX14" fmla="*/ 1173708 w 3794078"/>
              <a:gd name="connsiteY14" fmla="*/ 2479405 h 2724234"/>
              <a:gd name="connsiteX15" fmla="*/ 1305600 w 3794078"/>
              <a:gd name="connsiteY15" fmla="*/ 2398798 h 2724234"/>
              <a:gd name="connsiteX16" fmla="*/ 1528549 w 3794078"/>
              <a:gd name="connsiteY16" fmla="*/ 2602235 h 2724234"/>
              <a:gd name="connsiteX17" fmla="*/ 1676933 w 3794078"/>
              <a:gd name="connsiteY17" fmla="*/ 2505137 h 2724234"/>
              <a:gd name="connsiteX18" fmla="*/ 1933860 w 3794078"/>
              <a:gd name="connsiteY18" fmla="*/ 2682842 h 2724234"/>
              <a:gd name="connsiteX19" fmla="*/ 2124786 w 3794078"/>
              <a:gd name="connsiteY19" fmla="*/ 2644600 h 2724234"/>
              <a:gd name="connsiteX20" fmla="*/ 2325700 w 3794078"/>
              <a:gd name="connsiteY20" fmla="*/ 2682842 h 2724234"/>
              <a:gd name="connsiteX21" fmla="*/ 2399163 w 3794078"/>
              <a:gd name="connsiteY21" fmla="*/ 2269287 h 2724234"/>
              <a:gd name="connsiteX22" fmla="*/ 2456597 w 3794078"/>
              <a:gd name="connsiteY22" fmla="*/ 1332993 h 2724234"/>
              <a:gd name="connsiteX23" fmla="*/ 2527395 w 3794078"/>
              <a:gd name="connsiteY23" fmla="*/ 1461759 h 2724234"/>
              <a:gd name="connsiteX24" fmla="*/ 2559276 w 3794078"/>
              <a:gd name="connsiteY24" fmla="*/ 1954287 h 2724234"/>
              <a:gd name="connsiteX25" fmla="*/ 2606723 w 3794078"/>
              <a:gd name="connsiteY25" fmla="*/ 2493053 h 2724234"/>
              <a:gd name="connsiteX26" fmla="*/ 2808134 w 3794078"/>
              <a:gd name="connsiteY26" fmla="*/ 2712056 h 2724234"/>
              <a:gd name="connsiteX27" fmla="*/ 3794078 w 3794078"/>
              <a:gd name="connsiteY27" fmla="*/ 2697769 h 2724234"/>
              <a:gd name="connsiteX0" fmla="*/ 0 w 3794078"/>
              <a:gd name="connsiteY0" fmla="*/ 937208 h 2726437"/>
              <a:gd name="connsiteX1" fmla="*/ 54591 w 3794078"/>
              <a:gd name="connsiteY1" fmla="*/ 241172 h 2726437"/>
              <a:gd name="connsiteX2" fmla="*/ 92052 w 3794078"/>
              <a:gd name="connsiteY2" fmla="*/ 915 h 2726437"/>
              <a:gd name="connsiteX3" fmla="*/ 136478 w 3794078"/>
              <a:gd name="connsiteY3" fmla="*/ 309411 h 2726437"/>
              <a:gd name="connsiteX4" fmla="*/ 204717 w 3794078"/>
              <a:gd name="connsiteY4" fmla="*/ 1687835 h 2726437"/>
              <a:gd name="connsiteX5" fmla="*/ 247224 w 3794078"/>
              <a:gd name="connsiteY5" fmla="*/ 2353198 h 2726437"/>
              <a:gd name="connsiteX6" fmla="*/ 338813 w 3794078"/>
              <a:gd name="connsiteY6" fmla="*/ 2480045 h 2726437"/>
              <a:gd name="connsiteX7" fmla="*/ 488298 w 3794078"/>
              <a:gd name="connsiteY7" fmla="*/ 2426094 h 2726437"/>
              <a:gd name="connsiteX8" fmla="*/ 595277 w 3794078"/>
              <a:gd name="connsiteY8" fmla="*/ 2511000 h 2726437"/>
              <a:gd name="connsiteX9" fmla="*/ 671299 w 3794078"/>
              <a:gd name="connsiteY9" fmla="*/ 2311971 h 2726437"/>
              <a:gd name="connsiteX10" fmla="*/ 789189 w 3794078"/>
              <a:gd name="connsiteY10" fmla="*/ 1874603 h 2726437"/>
              <a:gd name="connsiteX11" fmla="*/ 881880 w 3794078"/>
              <a:gd name="connsiteY11" fmla="*/ 2148198 h 2726437"/>
              <a:gd name="connsiteX12" fmla="*/ 954064 w 3794078"/>
              <a:gd name="connsiteY12" fmla="*/ 2539399 h 2726437"/>
              <a:gd name="connsiteX13" fmla="*/ 1073410 w 3794078"/>
              <a:gd name="connsiteY13" fmla="*/ 2441482 h 2726437"/>
              <a:gd name="connsiteX14" fmla="*/ 1173708 w 3794078"/>
              <a:gd name="connsiteY14" fmla="*/ 2479405 h 2726437"/>
              <a:gd name="connsiteX15" fmla="*/ 1305600 w 3794078"/>
              <a:gd name="connsiteY15" fmla="*/ 2398798 h 2726437"/>
              <a:gd name="connsiteX16" fmla="*/ 1528549 w 3794078"/>
              <a:gd name="connsiteY16" fmla="*/ 2602235 h 2726437"/>
              <a:gd name="connsiteX17" fmla="*/ 1676933 w 3794078"/>
              <a:gd name="connsiteY17" fmla="*/ 2505137 h 2726437"/>
              <a:gd name="connsiteX18" fmla="*/ 1933860 w 3794078"/>
              <a:gd name="connsiteY18" fmla="*/ 2682842 h 2726437"/>
              <a:gd name="connsiteX19" fmla="*/ 2124786 w 3794078"/>
              <a:gd name="connsiteY19" fmla="*/ 2644600 h 2726437"/>
              <a:gd name="connsiteX20" fmla="*/ 2325700 w 3794078"/>
              <a:gd name="connsiteY20" fmla="*/ 2682842 h 2726437"/>
              <a:gd name="connsiteX21" fmla="*/ 2399163 w 3794078"/>
              <a:gd name="connsiteY21" fmla="*/ 2269287 h 2726437"/>
              <a:gd name="connsiteX22" fmla="*/ 2456597 w 3794078"/>
              <a:gd name="connsiteY22" fmla="*/ 1332993 h 2726437"/>
              <a:gd name="connsiteX23" fmla="*/ 2527395 w 3794078"/>
              <a:gd name="connsiteY23" fmla="*/ 1461759 h 2726437"/>
              <a:gd name="connsiteX24" fmla="*/ 2559276 w 3794078"/>
              <a:gd name="connsiteY24" fmla="*/ 1954287 h 2726437"/>
              <a:gd name="connsiteX25" fmla="*/ 2606723 w 3794078"/>
              <a:gd name="connsiteY25" fmla="*/ 2493053 h 2726437"/>
              <a:gd name="connsiteX26" fmla="*/ 2658186 w 3794078"/>
              <a:gd name="connsiteY26" fmla="*/ 2708894 h 2726437"/>
              <a:gd name="connsiteX27" fmla="*/ 2808134 w 3794078"/>
              <a:gd name="connsiteY27" fmla="*/ 2712056 h 2726437"/>
              <a:gd name="connsiteX28" fmla="*/ 3794078 w 3794078"/>
              <a:gd name="connsiteY28" fmla="*/ 2697769 h 2726437"/>
              <a:gd name="connsiteX0" fmla="*/ 0 w 3794078"/>
              <a:gd name="connsiteY0" fmla="*/ 937208 h 2715495"/>
              <a:gd name="connsiteX1" fmla="*/ 54591 w 3794078"/>
              <a:gd name="connsiteY1" fmla="*/ 241172 h 2715495"/>
              <a:gd name="connsiteX2" fmla="*/ 92052 w 3794078"/>
              <a:gd name="connsiteY2" fmla="*/ 915 h 2715495"/>
              <a:gd name="connsiteX3" fmla="*/ 136478 w 3794078"/>
              <a:gd name="connsiteY3" fmla="*/ 309411 h 2715495"/>
              <a:gd name="connsiteX4" fmla="*/ 204717 w 3794078"/>
              <a:gd name="connsiteY4" fmla="*/ 1687835 h 2715495"/>
              <a:gd name="connsiteX5" fmla="*/ 247224 w 3794078"/>
              <a:gd name="connsiteY5" fmla="*/ 2353198 h 2715495"/>
              <a:gd name="connsiteX6" fmla="*/ 338813 w 3794078"/>
              <a:gd name="connsiteY6" fmla="*/ 2480045 h 2715495"/>
              <a:gd name="connsiteX7" fmla="*/ 488298 w 3794078"/>
              <a:gd name="connsiteY7" fmla="*/ 2426094 h 2715495"/>
              <a:gd name="connsiteX8" fmla="*/ 595277 w 3794078"/>
              <a:gd name="connsiteY8" fmla="*/ 2511000 h 2715495"/>
              <a:gd name="connsiteX9" fmla="*/ 671299 w 3794078"/>
              <a:gd name="connsiteY9" fmla="*/ 2311971 h 2715495"/>
              <a:gd name="connsiteX10" fmla="*/ 789189 w 3794078"/>
              <a:gd name="connsiteY10" fmla="*/ 1874603 h 2715495"/>
              <a:gd name="connsiteX11" fmla="*/ 881880 w 3794078"/>
              <a:gd name="connsiteY11" fmla="*/ 2148198 h 2715495"/>
              <a:gd name="connsiteX12" fmla="*/ 954064 w 3794078"/>
              <a:gd name="connsiteY12" fmla="*/ 2539399 h 2715495"/>
              <a:gd name="connsiteX13" fmla="*/ 1073410 w 3794078"/>
              <a:gd name="connsiteY13" fmla="*/ 2441482 h 2715495"/>
              <a:gd name="connsiteX14" fmla="*/ 1173708 w 3794078"/>
              <a:gd name="connsiteY14" fmla="*/ 2479405 h 2715495"/>
              <a:gd name="connsiteX15" fmla="*/ 1305600 w 3794078"/>
              <a:gd name="connsiteY15" fmla="*/ 2398798 h 2715495"/>
              <a:gd name="connsiteX16" fmla="*/ 1528549 w 3794078"/>
              <a:gd name="connsiteY16" fmla="*/ 2602235 h 2715495"/>
              <a:gd name="connsiteX17" fmla="*/ 1676933 w 3794078"/>
              <a:gd name="connsiteY17" fmla="*/ 2505137 h 2715495"/>
              <a:gd name="connsiteX18" fmla="*/ 1933860 w 3794078"/>
              <a:gd name="connsiteY18" fmla="*/ 2682842 h 2715495"/>
              <a:gd name="connsiteX19" fmla="*/ 2124786 w 3794078"/>
              <a:gd name="connsiteY19" fmla="*/ 2644600 h 2715495"/>
              <a:gd name="connsiteX20" fmla="*/ 2325700 w 3794078"/>
              <a:gd name="connsiteY20" fmla="*/ 2682842 h 2715495"/>
              <a:gd name="connsiteX21" fmla="*/ 2399163 w 3794078"/>
              <a:gd name="connsiteY21" fmla="*/ 2269287 h 2715495"/>
              <a:gd name="connsiteX22" fmla="*/ 2456597 w 3794078"/>
              <a:gd name="connsiteY22" fmla="*/ 1332993 h 2715495"/>
              <a:gd name="connsiteX23" fmla="*/ 2527395 w 3794078"/>
              <a:gd name="connsiteY23" fmla="*/ 1461759 h 2715495"/>
              <a:gd name="connsiteX24" fmla="*/ 2559276 w 3794078"/>
              <a:gd name="connsiteY24" fmla="*/ 1954287 h 2715495"/>
              <a:gd name="connsiteX25" fmla="*/ 2606723 w 3794078"/>
              <a:gd name="connsiteY25" fmla="*/ 2493053 h 2715495"/>
              <a:gd name="connsiteX26" fmla="*/ 2667711 w 3794078"/>
              <a:gd name="connsiteY26" fmla="*/ 2692226 h 2715495"/>
              <a:gd name="connsiteX27" fmla="*/ 2808134 w 3794078"/>
              <a:gd name="connsiteY27" fmla="*/ 2712056 h 2715495"/>
              <a:gd name="connsiteX28" fmla="*/ 3794078 w 3794078"/>
              <a:gd name="connsiteY28" fmla="*/ 2697769 h 2715495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88298 w 3794078"/>
              <a:gd name="connsiteY7" fmla="*/ 2426094 h 2712252"/>
              <a:gd name="connsiteX8" fmla="*/ 595277 w 3794078"/>
              <a:gd name="connsiteY8" fmla="*/ 2511000 h 2712252"/>
              <a:gd name="connsiteX9" fmla="*/ 671299 w 3794078"/>
              <a:gd name="connsiteY9" fmla="*/ 2311971 h 2712252"/>
              <a:gd name="connsiteX10" fmla="*/ 789189 w 3794078"/>
              <a:gd name="connsiteY10" fmla="*/ 1874603 h 2712252"/>
              <a:gd name="connsiteX11" fmla="*/ 881880 w 3794078"/>
              <a:gd name="connsiteY11" fmla="*/ 2148198 h 2712252"/>
              <a:gd name="connsiteX12" fmla="*/ 954064 w 3794078"/>
              <a:gd name="connsiteY12" fmla="*/ 2539399 h 2712252"/>
              <a:gd name="connsiteX13" fmla="*/ 1073410 w 3794078"/>
              <a:gd name="connsiteY13" fmla="*/ 2441482 h 2712252"/>
              <a:gd name="connsiteX14" fmla="*/ 1173708 w 3794078"/>
              <a:gd name="connsiteY14" fmla="*/ 2479405 h 2712252"/>
              <a:gd name="connsiteX15" fmla="*/ 1305600 w 3794078"/>
              <a:gd name="connsiteY15" fmla="*/ 2398798 h 2712252"/>
              <a:gd name="connsiteX16" fmla="*/ 1528549 w 3794078"/>
              <a:gd name="connsiteY16" fmla="*/ 2602235 h 2712252"/>
              <a:gd name="connsiteX17" fmla="*/ 1676933 w 3794078"/>
              <a:gd name="connsiteY17" fmla="*/ 2505137 h 2712252"/>
              <a:gd name="connsiteX18" fmla="*/ 1933860 w 3794078"/>
              <a:gd name="connsiteY18" fmla="*/ 2682842 h 2712252"/>
              <a:gd name="connsiteX19" fmla="*/ 2124786 w 3794078"/>
              <a:gd name="connsiteY19" fmla="*/ 2644600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56597 w 3794078"/>
              <a:gd name="connsiteY22" fmla="*/ 1332993 h 2712252"/>
              <a:gd name="connsiteX23" fmla="*/ 2527395 w 3794078"/>
              <a:gd name="connsiteY23" fmla="*/ 1461759 h 2712252"/>
              <a:gd name="connsiteX24" fmla="*/ 2559276 w 3794078"/>
              <a:gd name="connsiteY24" fmla="*/ 1954287 h 2712252"/>
              <a:gd name="connsiteX25" fmla="*/ 2606723 w 3794078"/>
              <a:gd name="connsiteY25" fmla="*/ 2493053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68577 w 3794078"/>
              <a:gd name="connsiteY7" fmla="*/ 2626777 h 2712252"/>
              <a:gd name="connsiteX8" fmla="*/ 595277 w 3794078"/>
              <a:gd name="connsiteY8" fmla="*/ 2511000 h 2712252"/>
              <a:gd name="connsiteX9" fmla="*/ 671299 w 3794078"/>
              <a:gd name="connsiteY9" fmla="*/ 2311971 h 2712252"/>
              <a:gd name="connsiteX10" fmla="*/ 789189 w 3794078"/>
              <a:gd name="connsiteY10" fmla="*/ 1874603 h 2712252"/>
              <a:gd name="connsiteX11" fmla="*/ 881880 w 3794078"/>
              <a:gd name="connsiteY11" fmla="*/ 2148198 h 2712252"/>
              <a:gd name="connsiteX12" fmla="*/ 954064 w 3794078"/>
              <a:gd name="connsiteY12" fmla="*/ 2539399 h 2712252"/>
              <a:gd name="connsiteX13" fmla="*/ 1073410 w 3794078"/>
              <a:gd name="connsiteY13" fmla="*/ 2441482 h 2712252"/>
              <a:gd name="connsiteX14" fmla="*/ 1173708 w 3794078"/>
              <a:gd name="connsiteY14" fmla="*/ 2479405 h 2712252"/>
              <a:gd name="connsiteX15" fmla="*/ 1305600 w 3794078"/>
              <a:gd name="connsiteY15" fmla="*/ 2398798 h 2712252"/>
              <a:gd name="connsiteX16" fmla="*/ 1528549 w 3794078"/>
              <a:gd name="connsiteY16" fmla="*/ 2602235 h 2712252"/>
              <a:gd name="connsiteX17" fmla="*/ 1676933 w 3794078"/>
              <a:gd name="connsiteY17" fmla="*/ 2505137 h 2712252"/>
              <a:gd name="connsiteX18" fmla="*/ 1933860 w 3794078"/>
              <a:gd name="connsiteY18" fmla="*/ 2682842 h 2712252"/>
              <a:gd name="connsiteX19" fmla="*/ 2124786 w 3794078"/>
              <a:gd name="connsiteY19" fmla="*/ 2644600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56597 w 3794078"/>
              <a:gd name="connsiteY22" fmla="*/ 1332993 h 2712252"/>
              <a:gd name="connsiteX23" fmla="*/ 2527395 w 3794078"/>
              <a:gd name="connsiteY23" fmla="*/ 1461759 h 2712252"/>
              <a:gd name="connsiteX24" fmla="*/ 2559276 w 3794078"/>
              <a:gd name="connsiteY24" fmla="*/ 1954287 h 2712252"/>
              <a:gd name="connsiteX25" fmla="*/ 2606723 w 3794078"/>
              <a:gd name="connsiteY25" fmla="*/ 2493053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68577 w 3794078"/>
              <a:gd name="connsiteY7" fmla="*/ 2626777 h 2712252"/>
              <a:gd name="connsiteX8" fmla="*/ 595277 w 3794078"/>
              <a:gd name="connsiteY8" fmla="*/ 2511000 h 2712252"/>
              <a:gd name="connsiteX9" fmla="*/ 671299 w 3794078"/>
              <a:gd name="connsiteY9" fmla="*/ 2311971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54064 w 3794078"/>
              <a:gd name="connsiteY12" fmla="*/ 2539399 h 2712252"/>
              <a:gd name="connsiteX13" fmla="*/ 1073410 w 3794078"/>
              <a:gd name="connsiteY13" fmla="*/ 2441482 h 2712252"/>
              <a:gd name="connsiteX14" fmla="*/ 1173708 w 3794078"/>
              <a:gd name="connsiteY14" fmla="*/ 2479405 h 2712252"/>
              <a:gd name="connsiteX15" fmla="*/ 1305600 w 3794078"/>
              <a:gd name="connsiteY15" fmla="*/ 2398798 h 2712252"/>
              <a:gd name="connsiteX16" fmla="*/ 1528549 w 3794078"/>
              <a:gd name="connsiteY16" fmla="*/ 2602235 h 2712252"/>
              <a:gd name="connsiteX17" fmla="*/ 1676933 w 3794078"/>
              <a:gd name="connsiteY17" fmla="*/ 2505137 h 2712252"/>
              <a:gd name="connsiteX18" fmla="*/ 1933860 w 3794078"/>
              <a:gd name="connsiteY18" fmla="*/ 2682842 h 2712252"/>
              <a:gd name="connsiteX19" fmla="*/ 2124786 w 3794078"/>
              <a:gd name="connsiteY19" fmla="*/ 2644600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56597 w 3794078"/>
              <a:gd name="connsiteY22" fmla="*/ 1332993 h 2712252"/>
              <a:gd name="connsiteX23" fmla="*/ 2527395 w 3794078"/>
              <a:gd name="connsiteY23" fmla="*/ 1461759 h 2712252"/>
              <a:gd name="connsiteX24" fmla="*/ 2559276 w 3794078"/>
              <a:gd name="connsiteY24" fmla="*/ 1954287 h 2712252"/>
              <a:gd name="connsiteX25" fmla="*/ 2606723 w 3794078"/>
              <a:gd name="connsiteY25" fmla="*/ 2493053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68577 w 3794078"/>
              <a:gd name="connsiteY7" fmla="*/ 2626777 h 2712252"/>
              <a:gd name="connsiteX8" fmla="*/ 595277 w 3794078"/>
              <a:gd name="connsiteY8" fmla="*/ 2511000 h 2712252"/>
              <a:gd name="connsiteX9" fmla="*/ 671299 w 3794078"/>
              <a:gd name="connsiteY9" fmla="*/ 2311971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47369 w 3794078"/>
              <a:gd name="connsiteY12" fmla="*/ 2400407 h 2712252"/>
              <a:gd name="connsiteX13" fmla="*/ 1073410 w 3794078"/>
              <a:gd name="connsiteY13" fmla="*/ 2441482 h 2712252"/>
              <a:gd name="connsiteX14" fmla="*/ 1173708 w 3794078"/>
              <a:gd name="connsiteY14" fmla="*/ 2479405 h 2712252"/>
              <a:gd name="connsiteX15" fmla="*/ 1305600 w 3794078"/>
              <a:gd name="connsiteY15" fmla="*/ 2398798 h 2712252"/>
              <a:gd name="connsiteX16" fmla="*/ 1528549 w 3794078"/>
              <a:gd name="connsiteY16" fmla="*/ 2602235 h 2712252"/>
              <a:gd name="connsiteX17" fmla="*/ 1676933 w 3794078"/>
              <a:gd name="connsiteY17" fmla="*/ 2505137 h 2712252"/>
              <a:gd name="connsiteX18" fmla="*/ 1933860 w 3794078"/>
              <a:gd name="connsiteY18" fmla="*/ 2682842 h 2712252"/>
              <a:gd name="connsiteX19" fmla="*/ 2124786 w 3794078"/>
              <a:gd name="connsiteY19" fmla="*/ 2644600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56597 w 3794078"/>
              <a:gd name="connsiteY22" fmla="*/ 1332993 h 2712252"/>
              <a:gd name="connsiteX23" fmla="*/ 2527395 w 3794078"/>
              <a:gd name="connsiteY23" fmla="*/ 1461759 h 2712252"/>
              <a:gd name="connsiteX24" fmla="*/ 2559276 w 3794078"/>
              <a:gd name="connsiteY24" fmla="*/ 1954287 h 2712252"/>
              <a:gd name="connsiteX25" fmla="*/ 2606723 w 3794078"/>
              <a:gd name="connsiteY25" fmla="*/ 2493053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68577 w 3794078"/>
              <a:gd name="connsiteY7" fmla="*/ 2626777 h 2712252"/>
              <a:gd name="connsiteX8" fmla="*/ 595277 w 3794078"/>
              <a:gd name="connsiteY8" fmla="*/ 2511000 h 2712252"/>
              <a:gd name="connsiteX9" fmla="*/ 671299 w 3794078"/>
              <a:gd name="connsiteY9" fmla="*/ 2311971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47369 w 3794078"/>
              <a:gd name="connsiteY12" fmla="*/ 2400407 h 2712252"/>
              <a:gd name="connsiteX13" fmla="*/ 1003777 w 3794078"/>
              <a:gd name="connsiteY13" fmla="*/ 2400601 h 2712252"/>
              <a:gd name="connsiteX14" fmla="*/ 1173708 w 3794078"/>
              <a:gd name="connsiteY14" fmla="*/ 2479405 h 2712252"/>
              <a:gd name="connsiteX15" fmla="*/ 1305600 w 3794078"/>
              <a:gd name="connsiteY15" fmla="*/ 2398798 h 2712252"/>
              <a:gd name="connsiteX16" fmla="*/ 1528549 w 3794078"/>
              <a:gd name="connsiteY16" fmla="*/ 2602235 h 2712252"/>
              <a:gd name="connsiteX17" fmla="*/ 1676933 w 3794078"/>
              <a:gd name="connsiteY17" fmla="*/ 2505137 h 2712252"/>
              <a:gd name="connsiteX18" fmla="*/ 1933860 w 3794078"/>
              <a:gd name="connsiteY18" fmla="*/ 2682842 h 2712252"/>
              <a:gd name="connsiteX19" fmla="*/ 2124786 w 3794078"/>
              <a:gd name="connsiteY19" fmla="*/ 2644600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56597 w 3794078"/>
              <a:gd name="connsiteY22" fmla="*/ 1332993 h 2712252"/>
              <a:gd name="connsiteX23" fmla="*/ 2527395 w 3794078"/>
              <a:gd name="connsiteY23" fmla="*/ 1461759 h 2712252"/>
              <a:gd name="connsiteX24" fmla="*/ 2559276 w 3794078"/>
              <a:gd name="connsiteY24" fmla="*/ 1954287 h 2712252"/>
              <a:gd name="connsiteX25" fmla="*/ 2606723 w 3794078"/>
              <a:gd name="connsiteY25" fmla="*/ 2493053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68577 w 3794078"/>
              <a:gd name="connsiteY7" fmla="*/ 2626777 h 2712252"/>
              <a:gd name="connsiteX8" fmla="*/ 595277 w 3794078"/>
              <a:gd name="connsiteY8" fmla="*/ 2511000 h 2712252"/>
              <a:gd name="connsiteX9" fmla="*/ 671299 w 3794078"/>
              <a:gd name="connsiteY9" fmla="*/ 2311971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47369 w 3794078"/>
              <a:gd name="connsiteY12" fmla="*/ 2400407 h 2712252"/>
              <a:gd name="connsiteX13" fmla="*/ 1003777 w 3794078"/>
              <a:gd name="connsiteY13" fmla="*/ 2400601 h 2712252"/>
              <a:gd name="connsiteX14" fmla="*/ 1227272 w 3794078"/>
              <a:gd name="connsiteY14" fmla="*/ 2655190 h 2712252"/>
              <a:gd name="connsiteX15" fmla="*/ 1305600 w 3794078"/>
              <a:gd name="connsiteY15" fmla="*/ 2398798 h 2712252"/>
              <a:gd name="connsiteX16" fmla="*/ 1528549 w 3794078"/>
              <a:gd name="connsiteY16" fmla="*/ 2602235 h 2712252"/>
              <a:gd name="connsiteX17" fmla="*/ 1676933 w 3794078"/>
              <a:gd name="connsiteY17" fmla="*/ 2505137 h 2712252"/>
              <a:gd name="connsiteX18" fmla="*/ 1933860 w 3794078"/>
              <a:gd name="connsiteY18" fmla="*/ 2682842 h 2712252"/>
              <a:gd name="connsiteX19" fmla="*/ 2124786 w 3794078"/>
              <a:gd name="connsiteY19" fmla="*/ 2644600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56597 w 3794078"/>
              <a:gd name="connsiteY22" fmla="*/ 1332993 h 2712252"/>
              <a:gd name="connsiteX23" fmla="*/ 2527395 w 3794078"/>
              <a:gd name="connsiteY23" fmla="*/ 1461759 h 2712252"/>
              <a:gd name="connsiteX24" fmla="*/ 2559276 w 3794078"/>
              <a:gd name="connsiteY24" fmla="*/ 1954287 h 2712252"/>
              <a:gd name="connsiteX25" fmla="*/ 2606723 w 3794078"/>
              <a:gd name="connsiteY25" fmla="*/ 2493053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68577 w 3794078"/>
              <a:gd name="connsiteY7" fmla="*/ 2626777 h 2712252"/>
              <a:gd name="connsiteX8" fmla="*/ 595277 w 3794078"/>
              <a:gd name="connsiteY8" fmla="*/ 2511000 h 2712252"/>
              <a:gd name="connsiteX9" fmla="*/ 671299 w 3794078"/>
              <a:gd name="connsiteY9" fmla="*/ 2311971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47369 w 3794078"/>
              <a:gd name="connsiteY12" fmla="*/ 2400407 h 2712252"/>
              <a:gd name="connsiteX13" fmla="*/ 1003777 w 3794078"/>
              <a:gd name="connsiteY13" fmla="*/ 2400601 h 2712252"/>
              <a:gd name="connsiteX14" fmla="*/ 1227272 w 3794078"/>
              <a:gd name="connsiteY14" fmla="*/ 2655190 h 2712252"/>
              <a:gd name="connsiteX15" fmla="*/ 1328364 w 3794078"/>
              <a:gd name="connsiteY15" fmla="*/ 2603199 h 2712252"/>
              <a:gd name="connsiteX16" fmla="*/ 1528549 w 3794078"/>
              <a:gd name="connsiteY16" fmla="*/ 2602235 h 2712252"/>
              <a:gd name="connsiteX17" fmla="*/ 1676933 w 3794078"/>
              <a:gd name="connsiteY17" fmla="*/ 2505137 h 2712252"/>
              <a:gd name="connsiteX18" fmla="*/ 1933860 w 3794078"/>
              <a:gd name="connsiteY18" fmla="*/ 2682842 h 2712252"/>
              <a:gd name="connsiteX19" fmla="*/ 2124786 w 3794078"/>
              <a:gd name="connsiteY19" fmla="*/ 2644600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56597 w 3794078"/>
              <a:gd name="connsiteY22" fmla="*/ 1332993 h 2712252"/>
              <a:gd name="connsiteX23" fmla="*/ 2527395 w 3794078"/>
              <a:gd name="connsiteY23" fmla="*/ 1461759 h 2712252"/>
              <a:gd name="connsiteX24" fmla="*/ 2559276 w 3794078"/>
              <a:gd name="connsiteY24" fmla="*/ 1954287 h 2712252"/>
              <a:gd name="connsiteX25" fmla="*/ 2606723 w 3794078"/>
              <a:gd name="connsiteY25" fmla="*/ 2493053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68577 w 3794078"/>
              <a:gd name="connsiteY7" fmla="*/ 2626777 h 2712252"/>
              <a:gd name="connsiteX8" fmla="*/ 595277 w 3794078"/>
              <a:gd name="connsiteY8" fmla="*/ 2511000 h 2712252"/>
              <a:gd name="connsiteX9" fmla="*/ 671299 w 3794078"/>
              <a:gd name="connsiteY9" fmla="*/ 2311971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47369 w 3794078"/>
              <a:gd name="connsiteY12" fmla="*/ 2400407 h 2712252"/>
              <a:gd name="connsiteX13" fmla="*/ 1003777 w 3794078"/>
              <a:gd name="connsiteY13" fmla="*/ 2400601 h 2712252"/>
              <a:gd name="connsiteX14" fmla="*/ 1227272 w 3794078"/>
              <a:gd name="connsiteY14" fmla="*/ 2655190 h 2712252"/>
              <a:gd name="connsiteX15" fmla="*/ 1328364 w 3794078"/>
              <a:gd name="connsiteY15" fmla="*/ 2603199 h 2712252"/>
              <a:gd name="connsiteX16" fmla="*/ 1532566 w 3794078"/>
              <a:gd name="connsiteY16" fmla="*/ 2643114 h 2712252"/>
              <a:gd name="connsiteX17" fmla="*/ 1676933 w 3794078"/>
              <a:gd name="connsiteY17" fmla="*/ 2505137 h 2712252"/>
              <a:gd name="connsiteX18" fmla="*/ 1933860 w 3794078"/>
              <a:gd name="connsiteY18" fmla="*/ 2682842 h 2712252"/>
              <a:gd name="connsiteX19" fmla="*/ 2124786 w 3794078"/>
              <a:gd name="connsiteY19" fmla="*/ 2644600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56597 w 3794078"/>
              <a:gd name="connsiteY22" fmla="*/ 1332993 h 2712252"/>
              <a:gd name="connsiteX23" fmla="*/ 2527395 w 3794078"/>
              <a:gd name="connsiteY23" fmla="*/ 1461759 h 2712252"/>
              <a:gd name="connsiteX24" fmla="*/ 2559276 w 3794078"/>
              <a:gd name="connsiteY24" fmla="*/ 1954287 h 2712252"/>
              <a:gd name="connsiteX25" fmla="*/ 2606723 w 3794078"/>
              <a:gd name="connsiteY25" fmla="*/ 2493053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68577 w 3794078"/>
              <a:gd name="connsiteY7" fmla="*/ 2626777 h 2712252"/>
              <a:gd name="connsiteX8" fmla="*/ 595277 w 3794078"/>
              <a:gd name="connsiteY8" fmla="*/ 2511000 h 2712252"/>
              <a:gd name="connsiteX9" fmla="*/ 671299 w 3794078"/>
              <a:gd name="connsiteY9" fmla="*/ 2311971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47369 w 3794078"/>
              <a:gd name="connsiteY12" fmla="*/ 2400407 h 2712252"/>
              <a:gd name="connsiteX13" fmla="*/ 1003777 w 3794078"/>
              <a:gd name="connsiteY13" fmla="*/ 2400601 h 2712252"/>
              <a:gd name="connsiteX14" fmla="*/ 1227272 w 3794078"/>
              <a:gd name="connsiteY14" fmla="*/ 2655190 h 2712252"/>
              <a:gd name="connsiteX15" fmla="*/ 1328364 w 3794078"/>
              <a:gd name="connsiteY15" fmla="*/ 2603199 h 2712252"/>
              <a:gd name="connsiteX16" fmla="*/ 1532566 w 3794078"/>
              <a:gd name="connsiteY16" fmla="*/ 2643114 h 2712252"/>
              <a:gd name="connsiteX17" fmla="*/ 1691663 w 3794078"/>
              <a:gd name="connsiteY17" fmla="*/ 2648216 h 2712252"/>
              <a:gd name="connsiteX18" fmla="*/ 1933860 w 3794078"/>
              <a:gd name="connsiteY18" fmla="*/ 2682842 h 2712252"/>
              <a:gd name="connsiteX19" fmla="*/ 2124786 w 3794078"/>
              <a:gd name="connsiteY19" fmla="*/ 2644600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56597 w 3794078"/>
              <a:gd name="connsiteY22" fmla="*/ 1332993 h 2712252"/>
              <a:gd name="connsiteX23" fmla="*/ 2527395 w 3794078"/>
              <a:gd name="connsiteY23" fmla="*/ 1461759 h 2712252"/>
              <a:gd name="connsiteX24" fmla="*/ 2559276 w 3794078"/>
              <a:gd name="connsiteY24" fmla="*/ 1954287 h 2712252"/>
              <a:gd name="connsiteX25" fmla="*/ 2606723 w 3794078"/>
              <a:gd name="connsiteY25" fmla="*/ 2493053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68577 w 3794078"/>
              <a:gd name="connsiteY7" fmla="*/ 2626777 h 2712252"/>
              <a:gd name="connsiteX8" fmla="*/ 595277 w 3794078"/>
              <a:gd name="connsiteY8" fmla="*/ 2511000 h 2712252"/>
              <a:gd name="connsiteX9" fmla="*/ 671299 w 3794078"/>
              <a:gd name="connsiteY9" fmla="*/ 2311971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47369 w 3794078"/>
              <a:gd name="connsiteY12" fmla="*/ 2400407 h 2712252"/>
              <a:gd name="connsiteX13" fmla="*/ 1003777 w 3794078"/>
              <a:gd name="connsiteY13" fmla="*/ 2400601 h 2712252"/>
              <a:gd name="connsiteX14" fmla="*/ 1227272 w 3794078"/>
              <a:gd name="connsiteY14" fmla="*/ 2655190 h 2712252"/>
              <a:gd name="connsiteX15" fmla="*/ 1328364 w 3794078"/>
              <a:gd name="connsiteY15" fmla="*/ 2603199 h 2712252"/>
              <a:gd name="connsiteX16" fmla="*/ 1532566 w 3794078"/>
              <a:gd name="connsiteY16" fmla="*/ 2643114 h 2712252"/>
              <a:gd name="connsiteX17" fmla="*/ 1691663 w 3794078"/>
              <a:gd name="connsiteY17" fmla="*/ 2648216 h 2712252"/>
              <a:gd name="connsiteX18" fmla="*/ 1933860 w 3794078"/>
              <a:gd name="connsiteY18" fmla="*/ 2682842 h 2712252"/>
              <a:gd name="connsiteX19" fmla="*/ 2128803 w 3794078"/>
              <a:gd name="connsiteY19" fmla="*/ 2677306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56597 w 3794078"/>
              <a:gd name="connsiteY22" fmla="*/ 1332993 h 2712252"/>
              <a:gd name="connsiteX23" fmla="*/ 2527395 w 3794078"/>
              <a:gd name="connsiteY23" fmla="*/ 1461759 h 2712252"/>
              <a:gd name="connsiteX24" fmla="*/ 2559276 w 3794078"/>
              <a:gd name="connsiteY24" fmla="*/ 1954287 h 2712252"/>
              <a:gd name="connsiteX25" fmla="*/ 2606723 w 3794078"/>
              <a:gd name="connsiteY25" fmla="*/ 2493053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68577 w 3794078"/>
              <a:gd name="connsiteY7" fmla="*/ 2626777 h 2712252"/>
              <a:gd name="connsiteX8" fmla="*/ 595277 w 3794078"/>
              <a:gd name="connsiteY8" fmla="*/ 2511000 h 2712252"/>
              <a:gd name="connsiteX9" fmla="*/ 671299 w 3794078"/>
              <a:gd name="connsiteY9" fmla="*/ 2311971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47369 w 3794078"/>
              <a:gd name="connsiteY12" fmla="*/ 2400407 h 2712252"/>
              <a:gd name="connsiteX13" fmla="*/ 1003777 w 3794078"/>
              <a:gd name="connsiteY13" fmla="*/ 2400601 h 2712252"/>
              <a:gd name="connsiteX14" fmla="*/ 1227272 w 3794078"/>
              <a:gd name="connsiteY14" fmla="*/ 2655190 h 2712252"/>
              <a:gd name="connsiteX15" fmla="*/ 1328364 w 3794078"/>
              <a:gd name="connsiteY15" fmla="*/ 2603199 h 2712252"/>
              <a:gd name="connsiteX16" fmla="*/ 1532566 w 3794078"/>
              <a:gd name="connsiteY16" fmla="*/ 2643114 h 2712252"/>
              <a:gd name="connsiteX17" fmla="*/ 1691663 w 3794078"/>
              <a:gd name="connsiteY17" fmla="*/ 2648216 h 2712252"/>
              <a:gd name="connsiteX18" fmla="*/ 1933860 w 3794078"/>
              <a:gd name="connsiteY18" fmla="*/ 2682842 h 2712252"/>
              <a:gd name="connsiteX19" fmla="*/ 2128803 w 3794078"/>
              <a:gd name="connsiteY19" fmla="*/ 2677306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32493 w 3794078"/>
              <a:gd name="connsiteY22" fmla="*/ 1962547 h 2712252"/>
              <a:gd name="connsiteX23" fmla="*/ 2527395 w 3794078"/>
              <a:gd name="connsiteY23" fmla="*/ 1461759 h 2712252"/>
              <a:gd name="connsiteX24" fmla="*/ 2559276 w 3794078"/>
              <a:gd name="connsiteY24" fmla="*/ 1954287 h 2712252"/>
              <a:gd name="connsiteX25" fmla="*/ 2606723 w 3794078"/>
              <a:gd name="connsiteY25" fmla="*/ 2493053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68577 w 3794078"/>
              <a:gd name="connsiteY7" fmla="*/ 2626777 h 2712252"/>
              <a:gd name="connsiteX8" fmla="*/ 595277 w 3794078"/>
              <a:gd name="connsiteY8" fmla="*/ 2511000 h 2712252"/>
              <a:gd name="connsiteX9" fmla="*/ 671299 w 3794078"/>
              <a:gd name="connsiteY9" fmla="*/ 2311971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47369 w 3794078"/>
              <a:gd name="connsiteY12" fmla="*/ 2400407 h 2712252"/>
              <a:gd name="connsiteX13" fmla="*/ 1003777 w 3794078"/>
              <a:gd name="connsiteY13" fmla="*/ 2400601 h 2712252"/>
              <a:gd name="connsiteX14" fmla="*/ 1227272 w 3794078"/>
              <a:gd name="connsiteY14" fmla="*/ 2655190 h 2712252"/>
              <a:gd name="connsiteX15" fmla="*/ 1328364 w 3794078"/>
              <a:gd name="connsiteY15" fmla="*/ 2603199 h 2712252"/>
              <a:gd name="connsiteX16" fmla="*/ 1532566 w 3794078"/>
              <a:gd name="connsiteY16" fmla="*/ 2643114 h 2712252"/>
              <a:gd name="connsiteX17" fmla="*/ 1691663 w 3794078"/>
              <a:gd name="connsiteY17" fmla="*/ 2648216 h 2712252"/>
              <a:gd name="connsiteX18" fmla="*/ 1933860 w 3794078"/>
              <a:gd name="connsiteY18" fmla="*/ 2682842 h 2712252"/>
              <a:gd name="connsiteX19" fmla="*/ 2128803 w 3794078"/>
              <a:gd name="connsiteY19" fmla="*/ 2677306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32493 w 3794078"/>
              <a:gd name="connsiteY22" fmla="*/ 1962547 h 2712252"/>
              <a:gd name="connsiteX23" fmla="*/ 2487223 w 3794078"/>
              <a:gd name="connsiteY23" fmla="*/ 1878735 h 2712252"/>
              <a:gd name="connsiteX24" fmla="*/ 2559276 w 3794078"/>
              <a:gd name="connsiteY24" fmla="*/ 1954287 h 2712252"/>
              <a:gd name="connsiteX25" fmla="*/ 2606723 w 3794078"/>
              <a:gd name="connsiteY25" fmla="*/ 2493053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68577 w 3794078"/>
              <a:gd name="connsiteY7" fmla="*/ 2626777 h 2712252"/>
              <a:gd name="connsiteX8" fmla="*/ 595277 w 3794078"/>
              <a:gd name="connsiteY8" fmla="*/ 2511000 h 2712252"/>
              <a:gd name="connsiteX9" fmla="*/ 671299 w 3794078"/>
              <a:gd name="connsiteY9" fmla="*/ 2311971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47369 w 3794078"/>
              <a:gd name="connsiteY12" fmla="*/ 2400407 h 2712252"/>
              <a:gd name="connsiteX13" fmla="*/ 1003777 w 3794078"/>
              <a:gd name="connsiteY13" fmla="*/ 2400601 h 2712252"/>
              <a:gd name="connsiteX14" fmla="*/ 1227272 w 3794078"/>
              <a:gd name="connsiteY14" fmla="*/ 2655190 h 2712252"/>
              <a:gd name="connsiteX15" fmla="*/ 1328364 w 3794078"/>
              <a:gd name="connsiteY15" fmla="*/ 2603199 h 2712252"/>
              <a:gd name="connsiteX16" fmla="*/ 1532566 w 3794078"/>
              <a:gd name="connsiteY16" fmla="*/ 2643114 h 2712252"/>
              <a:gd name="connsiteX17" fmla="*/ 1691663 w 3794078"/>
              <a:gd name="connsiteY17" fmla="*/ 2648216 h 2712252"/>
              <a:gd name="connsiteX18" fmla="*/ 1933860 w 3794078"/>
              <a:gd name="connsiteY18" fmla="*/ 2682842 h 2712252"/>
              <a:gd name="connsiteX19" fmla="*/ 2128803 w 3794078"/>
              <a:gd name="connsiteY19" fmla="*/ 2677306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32493 w 3794078"/>
              <a:gd name="connsiteY22" fmla="*/ 1962547 h 2712252"/>
              <a:gd name="connsiteX23" fmla="*/ 2487223 w 3794078"/>
              <a:gd name="connsiteY23" fmla="*/ 1878735 h 2712252"/>
              <a:gd name="connsiteX24" fmla="*/ 2535172 w 3794078"/>
              <a:gd name="connsiteY24" fmla="*/ 2064664 h 2712252"/>
              <a:gd name="connsiteX25" fmla="*/ 2606723 w 3794078"/>
              <a:gd name="connsiteY25" fmla="*/ 2493053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68577 w 3794078"/>
              <a:gd name="connsiteY7" fmla="*/ 2626777 h 2712252"/>
              <a:gd name="connsiteX8" fmla="*/ 595277 w 3794078"/>
              <a:gd name="connsiteY8" fmla="*/ 2511000 h 2712252"/>
              <a:gd name="connsiteX9" fmla="*/ 671299 w 3794078"/>
              <a:gd name="connsiteY9" fmla="*/ 2311971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47369 w 3794078"/>
              <a:gd name="connsiteY12" fmla="*/ 2400407 h 2712252"/>
              <a:gd name="connsiteX13" fmla="*/ 1003777 w 3794078"/>
              <a:gd name="connsiteY13" fmla="*/ 2400601 h 2712252"/>
              <a:gd name="connsiteX14" fmla="*/ 1227272 w 3794078"/>
              <a:gd name="connsiteY14" fmla="*/ 2655190 h 2712252"/>
              <a:gd name="connsiteX15" fmla="*/ 1328364 w 3794078"/>
              <a:gd name="connsiteY15" fmla="*/ 2603199 h 2712252"/>
              <a:gd name="connsiteX16" fmla="*/ 1532566 w 3794078"/>
              <a:gd name="connsiteY16" fmla="*/ 2643114 h 2712252"/>
              <a:gd name="connsiteX17" fmla="*/ 1691663 w 3794078"/>
              <a:gd name="connsiteY17" fmla="*/ 2648216 h 2712252"/>
              <a:gd name="connsiteX18" fmla="*/ 1933860 w 3794078"/>
              <a:gd name="connsiteY18" fmla="*/ 2682842 h 2712252"/>
              <a:gd name="connsiteX19" fmla="*/ 2128803 w 3794078"/>
              <a:gd name="connsiteY19" fmla="*/ 2677306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32493 w 3794078"/>
              <a:gd name="connsiteY22" fmla="*/ 1962547 h 2712252"/>
              <a:gd name="connsiteX23" fmla="*/ 2487223 w 3794078"/>
              <a:gd name="connsiteY23" fmla="*/ 1878735 h 2712252"/>
              <a:gd name="connsiteX24" fmla="*/ 2535172 w 3794078"/>
              <a:gd name="connsiteY24" fmla="*/ 2064664 h 2712252"/>
              <a:gd name="connsiteX25" fmla="*/ 2589315 w 3794078"/>
              <a:gd name="connsiteY25" fmla="*/ 2529846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68577 w 3794078"/>
              <a:gd name="connsiteY7" fmla="*/ 2626777 h 2712252"/>
              <a:gd name="connsiteX8" fmla="*/ 595277 w 3794078"/>
              <a:gd name="connsiteY8" fmla="*/ 2511000 h 2712252"/>
              <a:gd name="connsiteX9" fmla="*/ 704777 w 3794078"/>
              <a:gd name="connsiteY9" fmla="*/ 2356940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47369 w 3794078"/>
              <a:gd name="connsiteY12" fmla="*/ 2400407 h 2712252"/>
              <a:gd name="connsiteX13" fmla="*/ 1003777 w 3794078"/>
              <a:gd name="connsiteY13" fmla="*/ 2400601 h 2712252"/>
              <a:gd name="connsiteX14" fmla="*/ 1227272 w 3794078"/>
              <a:gd name="connsiteY14" fmla="*/ 2655190 h 2712252"/>
              <a:gd name="connsiteX15" fmla="*/ 1328364 w 3794078"/>
              <a:gd name="connsiteY15" fmla="*/ 2603199 h 2712252"/>
              <a:gd name="connsiteX16" fmla="*/ 1532566 w 3794078"/>
              <a:gd name="connsiteY16" fmla="*/ 2643114 h 2712252"/>
              <a:gd name="connsiteX17" fmla="*/ 1691663 w 3794078"/>
              <a:gd name="connsiteY17" fmla="*/ 2648216 h 2712252"/>
              <a:gd name="connsiteX18" fmla="*/ 1933860 w 3794078"/>
              <a:gd name="connsiteY18" fmla="*/ 2682842 h 2712252"/>
              <a:gd name="connsiteX19" fmla="*/ 2128803 w 3794078"/>
              <a:gd name="connsiteY19" fmla="*/ 2677306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32493 w 3794078"/>
              <a:gd name="connsiteY22" fmla="*/ 1962547 h 2712252"/>
              <a:gd name="connsiteX23" fmla="*/ 2487223 w 3794078"/>
              <a:gd name="connsiteY23" fmla="*/ 1878735 h 2712252"/>
              <a:gd name="connsiteX24" fmla="*/ 2535172 w 3794078"/>
              <a:gd name="connsiteY24" fmla="*/ 2064664 h 2712252"/>
              <a:gd name="connsiteX25" fmla="*/ 2589315 w 3794078"/>
              <a:gd name="connsiteY25" fmla="*/ 2529846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68577 w 3794078"/>
              <a:gd name="connsiteY7" fmla="*/ 2626777 h 2712252"/>
              <a:gd name="connsiteX8" fmla="*/ 659554 w 3794078"/>
              <a:gd name="connsiteY8" fmla="*/ 2666345 h 2712252"/>
              <a:gd name="connsiteX9" fmla="*/ 704777 w 3794078"/>
              <a:gd name="connsiteY9" fmla="*/ 2356940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47369 w 3794078"/>
              <a:gd name="connsiteY12" fmla="*/ 2400407 h 2712252"/>
              <a:gd name="connsiteX13" fmla="*/ 1003777 w 3794078"/>
              <a:gd name="connsiteY13" fmla="*/ 2400601 h 2712252"/>
              <a:gd name="connsiteX14" fmla="*/ 1227272 w 3794078"/>
              <a:gd name="connsiteY14" fmla="*/ 2655190 h 2712252"/>
              <a:gd name="connsiteX15" fmla="*/ 1328364 w 3794078"/>
              <a:gd name="connsiteY15" fmla="*/ 2603199 h 2712252"/>
              <a:gd name="connsiteX16" fmla="*/ 1532566 w 3794078"/>
              <a:gd name="connsiteY16" fmla="*/ 2643114 h 2712252"/>
              <a:gd name="connsiteX17" fmla="*/ 1691663 w 3794078"/>
              <a:gd name="connsiteY17" fmla="*/ 2648216 h 2712252"/>
              <a:gd name="connsiteX18" fmla="*/ 1933860 w 3794078"/>
              <a:gd name="connsiteY18" fmla="*/ 2682842 h 2712252"/>
              <a:gd name="connsiteX19" fmla="*/ 2128803 w 3794078"/>
              <a:gd name="connsiteY19" fmla="*/ 2677306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32493 w 3794078"/>
              <a:gd name="connsiteY22" fmla="*/ 1962547 h 2712252"/>
              <a:gd name="connsiteX23" fmla="*/ 2487223 w 3794078"/>
              <a:gd name="connsiteY23" fmla="*/ 1878735 h 2712252"/>
              <a:gd name="connsiteX24" fmla="*/ 2535172 w 3794078"/>
              <a:gd name="connsiteY24" fmla="*/ 2064664 h 2712252"/>
              <a:gd name="connsiteX25" fmla="*/ 2589315 w 3794078"/>
              <a:gd name="connsiteY25" fmla="*/ 2529846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574365 w 3794078"/>
              <a:gd name="connsiteY7" fmla="*/ 2577720 h 2712252"/>
              <a:gd name="connsiteX8" fmla="*/ 659554 w 3794078"/>
              <a:gd name="connsiteY8" fmla="*/ 2666345 h 2712252"/>
              <a:gd name="connsiteX9" fmla="*/ 704777 w 3794078"/>
              <a:gd name="connsiteY9" fmla="*/ 2356940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47369 w 3794078"/>
              <a:gd name="connsiteY12" fmla="*/ 2400407 h 2712252"/>
              <a:gd name="connsiteX13" fmla="*/ 1003777 w 3794078"/>
              <a:gd name="connsiteY13" fmla="*/ 2400601 h 2712252"/>
              <a:gd name="connsiteX14" fmla="*/ 1227272 w 3794078"/>
              <a:gd name="connsiteY14" fmla="*/ 2655190 h 2712252"/>
              <a:gd name="connsiteX15" fmla="*/ 1328364 w 3794078"/>
              <a:gd name="connsiteY15" fmla="*/ 2603199 h 2712252"/>
              <a:gd name="connsiteX16" fmla="*/ 1532566 w 3794078"/>
              <a:gd name="connsiteY16" fmla="*/ 2643114 h 2712252"/>
              <a:gd name="connsiteX17" fmla="*/ 1691663 w 3794078"/>
              <a:gd name="connsiteY17" fmla="*/ 2648216 h 2712252"/>
              <a:gd name="connsiteX18" fmla="*/ 1933860 w 3794078"/>
              <a:gd name="connsiteY18" fmla="*/ 2682842 h 2712252"/>
              <a:gd name="connsiteX19" fmla="*/ 2128803 w 3794078"/>
              <a:gd name="connsiteY19" fmla="*/ 2677306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32493 w 3794078"/>
              <a:gd name="connsiteY22" fmla="*/ 1962547 h 2712252"/>
              <a:gd name="connsiteX23" fmla="*/ 2487223 w 3794078"/>
              <a:gd name="connsiteY23" fmla="*/ 1878735 h 2712252"/>
              <a:gd name="connsiteX24" fmla="*/ 2535172 w 3794078"/>
              <a:gd name="connsiteY24" fmla="*/ 2064664 h 2712252"/>
              <a:gd name="connsiteX25" fmla="*/ 2589315 w 3794078"/>
              <a:gd name="connsiteY25" fmla="*/ 2529846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460671 w 3794078"/>
              <a:gd name="connsiteY6" fmla="*/ 2659918 h 2712252"/>
              <a:gd name="connsiteX7" fmla="*/ 574365 w 3794078"/>
              <a:gd name="connsiteY7" fmla="*/ 2577720 h 2712252"/>
              <a:gd name="connsiteX8" fmla="*/ 659554 w 3794078"/>
              <a:gd name="connsiteY8" fmla="*/ 2666345 h 2712252"/>
              <a:gd name="connsiteX9" fmla="*/ 704777 w 3794078"/>
              <a:gd name="connsiteY9" fmla="*/ 2356940 h 2712252"/>
              <a:gd name="connsiteX10" fmla="*/ 803919 w 3794078"/>
              <a:gd name="connsiteY10" fmla="*/ 1645675 h 2712252"/>
              <a:gd name="connsiteX11" fmla="*/ 881880 w 3794078"/>
              <a:gd name="connsiteY11" fmla="*/ 2148198 h 2712252"/>
              <a:gd name="connsiteX12" fmla="*/ 947369 w 3794078"/>
              <a:gd name="connsiteY12" fmla="*/ 2400407 h 2712252"/>
              <a:gd name="connsiteX13" fmla="*/ 1003777 w 3794078"/>
              <a:gd name="connsiteY13" fmla="*/ 2400601 h 2712252"/>
              <a:gd name="connsiteX14" fmla="*/ 1227272 w 3794078"/>
              <a:gd name="connsiteY14" fmla="*/ 2655190 h 2712252"/>
              <a:gd name="connsiteX15" fmla="*/ 1328364 w 3794078"/>
              <a:gd name="connsiteY15" fmla="*/ 2603199 h 2712252"/>
              <a:gd name="connsiteX16" fmla="*/ 1532566 w 3794078"/>
              <a:gd name="connsiteY16" fmla="*/ 2643114 h 2712252"/>
              <a:gd name="connsiteX17" fmla="*/ 1691663 w 3794078"/>
              <a:gd name="connsiteY17" fmla="*/ 2648216 h 2712252"/>
              <a:gd name="connsiteX18" fmla="*/ 1933860 w 3794078"/>
              <a:gd name="connsiteY18" fmla="*/ 2682842 h 2712252"/>
              <a:gd name="connsiteX19" fmla="*/ 2128803 w 3794078"/>
              <a:gd name="connsiteY19" fmla="*/ 2677306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32493 w 3794078"/>
              <a:gd name="connsiteY22" fmla="*/ 1962547 h 2712252"/>
              <a:gd name="connsiteX23" fmla="*/ 2487223 w 3794078"/>
              <a:gd name="connsiteY23" fmla="*/ 1878735 h 2712252"/>
              <a:gd name="connsiteX24" fmla="*/ 2535172 w 3794078"/>
              <a:gd name="connsiteY24" fmla="*/ 2064664 h 2712252"/>
              <a:gd name="connsiteX25" fmla="*/ 2589315 w 3794078"/>
              <a:gd name="connsiteY25" fmla="*/ 2529846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22900 w 3794078"/>
              <a:gd name="connsiteY6" fmla="*/ 2377789 h 2712252"/>
              <a:gd name="connsiteX7" fmla="*/ 460671 w 3794078"/>
              <a:gd name="connsiteY7" fmla="*/ 2659918 h 2712252"/>
              <a:gd name="connsiteX8" fmla="*/ 574365 w 3794078"/>
              <a:gd name="connsiteY8" fmla="*/ 2577720 h 2712252"/>
              <a:gd name="connsiteX9" fmla="*/ 659554 w 3794078"/>
              <a:gd name="connsiteY9" fmla="*/ 2666345 h 2712252"/>
              <a:gd name="connsiteX10" fmla="*/ 704777 w 3794078"/>
              <a:gd name="connsiteY10" fmla="*/ 2356940 h 2712252"/>
              <a:gd name="connsiteX11" fmla="*/ 803919 w 3794078"/>
              <a:gd name="connsiteY11" fmla="*/ 1645675 h 2712252"/>
              <a:gd name="connsiteX12" fmla="*/ 881880 w 3794078"/>
              <a:gd name="connsiteY12" fmla="*/ 2148198 h 2712252"/>
              <a:gd name="connsiteX13" fmla="*/ 947369 w 3794078"/>
              <a:gd name="connsiteY13" fmla="*/ 2400407 h 2712252"/>
              <a:gd name="connsiteX14" fmla="*/ 1003777 w 3794078"/>
              <a:gd name="connsiteY14" fmla="*/ 2400601 h 2712252"/>
              <a:gd name="connsiteX15" fmla="*/ 1227272 w 3794078"/>
              <a:gd name="connsiteY15" fmla="*/ 2655190 h 2712252"/>
              <a:gd name="connsiteX16" fmla="*/ 1328364 w 3794078"/>
              <a:gd name="connsiteY16" fmla="*/ 2603199 h 2712252"/>
              <a:gd name="connsiteX17" fmla="*/ 1532566 w 3794078"/>
              <a:gd name="connsiteY17" fmla="*/ 2643114 h 2712252"/>
              <a:gd name="connsiteX18" fmla="*/ 1691663 w 3794078"/>
              <a:gd name="connsiteY18" fmla="*/ 2648216 h 2712252"/>
              <a:gd name="connsiteX19" fmla="*/ 1933860 w 3794078"/>
              <a:gd name="connsiteY19" fmla="*/ 2682842 h 2712252"/>
              <a:gd name="connsiteX20" fmla="*/ 2128803 w 3794078"/>
              <a:gd name="connsiteY20" fmla="*/ 2677306 h 2712252"/>
              <a:gd name="connsiteX21" fmla="*/ 2325700 w 3794078"/>
              <a:gd name="connsiteY21" fmla="*/ 2682842 h 2712252"/>
              <a:gd name="connsiteX22" fmla="*/ 2399163 w 3794078"/>
              <a:gd name="connsiteY22" fmla="*/ 2269287 h 2712252"/>
              <a:gd name="connsiteX23" fmla="*/ 2432493 w 3794078"/>
              <a:gd name="connsiteY23" fmla="*/ 1962547 h 2712252"/>
              <a:gd name="connsiteX24" fmla="*/ 2487223 w 3794078"/>
              <a:gd name="connsiteY24" fmla="*/ 1878735 h 2712252"/>
              <a:gd name="connsiteX25" fmla="*/ 2535172 w 3794078"/>
              <a:gd name="connsiteY25" fmla="*/ 2064664 h 2712252"/>
              <a:gd name="connsiteX26" fmla="*/ 2589315 w 3794078"/>
              <a:gd name="connsiteY26" fmla="*/ 2529846 h 2712252"/>
              <a:gd name="connsiteX27" fmla="*/ 2667711 w 3794078"/>
              <a:gd name="connsiteY27" fmla="*/ 2692226 h 2712252"/>
              <a:gd name="connsiteX28" fmla="*/ 2891478 w 3794078"/>
              <a:gd name="connsiteY28" fmla="*/ 2704912 h 2712252"/>
              <a:gd name="connsiteX29" fmla="*/ 3794078 w 3794078"/>
              <a:gd name="connsiteY29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8563 w 3794078"/>
              <a:gd name="connsiteY5" fmla="*/ 2283702 h 2712252"/>
              <a:gd name="connsiteX6" fmla="*/ 322900 w 3794078"/>
              <a:gd name="connsiteY6" fmla="*/ 2377789 h 2712252"/>
              <a:gd name="connsiteX7" fmla="*/ 460671 w 3794078"/>
              <a:gd name="connsiteY7" fmla="*/ 2659918 h 2712252"/>
              <a:gd name="connsiteX8" fmla="*/ 574365 w 3794078"/>
              <a:gd name="connsiteY8" fmla="*/ 2577720 h 2712252"/>
              <a:gd name="connsiteX9" fmla="*/ 659554 w 3794078"/>
              <a:gd name="connsiteY9" fmla="*/ 2666345 h 2712252"/>
              <a:gd name="connsiteX10" fmla="*/ 704777 w 3794078"/>
              <a:gd name="connsiteY10" fmla="*/ 2356940 h 2712252"/>
              <a:gd name="connsiteX11" fmla="*/ 803919 w 3794078"/>
              <a:gd name="connsiteY11" fmla="*/ 1645675 h 2712252"/>
              <a:gd name="connsiteX12" fmla="*/ 881880 w 3794078"/>
              <a:gd name="connsiteY12" fmla="*/ 2148198 h 2712252"/>
              <a:gd name="connsiteX13" fmla="*/ 947369 w 3794078"/>
              <a:gd name="connsiteY13" fmla="*/ 2400407 h 2712252"/>
              <a:gd name="connsiteX14" fmla="*/ 1003777 w 3794078"/>
              <a:gd name="connsiteY14" fmla="*/ 2400601 h 2712252"/>
              <a:gd name="connsiteX15" fmla="*/ 1227272 w 3794078"/>
              <a:gd name="connsiteY15" fmla="*/ 2655190 h 2712252"/>
              <a:gd name="connsiteX16" fmla="*/ 1328364 w 3794078"/>
              <a:gd name="connsiteY16" fmla="*/ 2603199 h 2712252"/>
              <a:gd name="connsiteX17" fmla="*/ 1532566 w 3794078"/>
              <a:gd name="connsiteY17" fmla="*/ 2643114 h 2712252"/>
              <a:gd name="connsiteX18" fmla="*/ 1691663 w 3794078"/>
              <a:gd name="connsiteY18" fmla="*/ 2648216 h 2712252"/>
              <a:gd name="connsiteX19" fmla="*/ 1933860 w 3794078"/>
              <a:gd name="connsiteY19" fmla="*/ 2682842 h 2712252"/>
              <a:gd name="connsiteX20" fmla="*/ 2128803 w 3794078"/>
              <a:gd name="connsiteY20" fmla="*/ 2677306 h 2712252"/>
              <a:gd name="connsiteX21" fmla="*/ 2325700 w 3794078"/>
              <a:gd name="connsiteY21" fmla="*/ 2682842 h 2712252"/>
              <a:gd name="connsiteX22" fmla="*/ 2399163 w 3794078"/>
              <a:gd name="connsiteY22" fmla="*/ 2269287 h 2712252"/>
              <a:gd name="connsiteX23" fmla="*/ 2432493 w 3794078"/>
              <a:gd name="connsiteY23" fmla="*/ 1962547 h 2712252"/>
              <a:gd name="connsiteX24" fmla="*/ 2487223 w 3794078"/>
              <a:gd name="connsiteY24" fmla="*/ 1878735 h 2712252"/>
              <a:gd name="connsiteX25" fmla="*/ 2535172 w 3794078"/>
              <a:gd name="connsiteY25" fmla="*/ 2064664 h 2712252"/>
              <a:gd name="connsiteX26" fmla="*/ 2589315 w 3794078"/>
              <a:gd name="connsiteY26" fmla="*/ 2529846 h 2712252"/>
              <a:gd name="connsiteX27" fmla="*/ 2667711 w 3794078"/>
              <a:gd name="connsiteY27" fmla="*/ 2692226 h 2712252"/>
              <a:gd name="connsiteX28" fmla="*/ 2891478 w 3794078"/>
              <a:gd name="connsiteY28" fmla="*/ 2704912 h 2712252"/>
              <a:gd name="connsiteX29" fmla="*/ 3794078 w 3794078"/>
              <a:gd name="connsiteY29" fmla="*/ 2697769 h 2712252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187309 w 3794078"/>
              <a:gd name="connsiteY4" fmla="*/ 1696012 h 2712252"/>
              <a:gd name="connsiteX5" fmla="*/ 248563 w 3794078"/>
              <a:gd name="connsiteY5" fmla="*/ 2283702 h 2712252"/>
              <a:gd name="connsiteX6" fmla="*/ 322900 w 3794078"/>
              <a:gd name="connsiteY6" fmla="*/ 2377789 h 2712252"/>
              <a:gd name="connsiteX7" fmla="*/ 460671 w 3794078"/>
              <a:gd name="connsiteY7" fmla="*/ 2659918 h 2712252"/>
              <a:gd name="connsiteX8" fmla="*/ 574365 w 3794078"/>
              <a:gd name="connsiteY8" fmla="*/ 2577720 h 2712252"/>
              <a:gd name="connsiteX9" fmla="*/ 659554 w 3794078"/>
              <a:gd name="connsiteY9" fmla="*/ 2666345 h 2712252"/>
              <a:gd name="connsiteX10" fmla="*/ 704777 w 3794078"/>
              <a:gd name="connsiteY10" fmla="*/ 2356940 h 2712252"/>
              <a:gd name="connsiteX11" fmla="*/ 803919 w 3794078"/>
              <a:gd name="connsiteY11" fmla="*/ 1645675 h 2712252"/>
              <a:gd name="connsiteX12" fmla="*/ 881880 w 3794078"/>
              <a:gd name="connsiteY12" fmla="*/ 2148198 h 2712252"/>
              <a:gd name="connsiteX13" fmla="*/ 947369 w 3794078"/>
              <a:gd name="connsiteY13" fmla="*/ 2400407 h 2712252"/>
              <a:gd name="connsiteX14" fmla="*/ 1003777 w 3794078"/>
              <a:gd name="connsiteY14" fmla="*/ 2400601 h 2712252"/>
              <a:gd name="connsiteX15" fmla="*/ 1227272 w 3794078"/>
              <a:gd name="connsiteY15" fmla="*/ 2655190 h 2712252"/>
              <a:gd name="connsiteX16" fmla="*/ 1328364 w 3794078"/>
              <a:gd name="connsiteY16" fmla="*/ 2603199 h 2712252"/>
              <a:gd name="connsiteX17" fmla="*/ 1532566 w 3794078"/>
              <a:gd name="connsiteY17" fmla="*/ 2643114 h 2712252"/>
              <a:gd name="connsiteX18" fmla="*/ 1691663 w 3794078"/>
              <a:gd name="connsiteY18" fmla="*/ 2648216 h 2712252"/>
              <a:gd name="connsiteX19" fmla="*/ 1933860 w 3794078"/>
              <a:gd name="connsiteY19" fmla="*/ 2682842 h 2712252"/>
              <a:gd name="connsiteX20" fmla="*/ 2128803 w 3794078"/>
              <a:gd name="connsiteY20" fmla="*/ 2677306 h 2712252"/>
              <a:gd name="connsiteX21" fmla="*/ 2325700 w 3794078"/>
              <a:gd name="connsiteY21" fmla="*/ 2682842 h 2712252"/>
              <a:gd name="connsiteX22" fmla="*/ 2399163 w 3794078"/>
              <a:gd name="connsiteY22" fmla="*/ 2269287 h 2712252"/>
              <a:gd name="connsiteX23" fmla="*/ 2432493 w 3794078"/>
              <a:gd name="connsiteY23" fmla="*/ 1962547 h 2712252"/>
              <a:gd name="connsiteX24" fmla="*/ 2487223 w 3794078"/>
              <a:gd name="connsiteY24" fmla="*/ 1878735 h 2712252"/>
              <a:gd name="connsiteX25" fmla="*/ 2535172 w 3794078"/>
              <a:gd name="connsiteY25" fmla="*/ 2064664 h 2712252"/>
              <a:gd name="connsiteX26" fmla="*/ 2589315 w 3794078"/>
              <a:gd name="connsiteY26" fmla="*/ 2529846 h 2712252"/>
              <a:gd name="connsiteX27" fmla="*/ 2667711 w 3794078"/>
              <a:gd name="connsiteY27" fmla="*/ 2692226 h 2712252"/>
              <a:gd name="connsiteX28" fmla="*/ 2891478 w 3794078"/>
              <a:gd name="connsiteY28" fmla="*/ 2704912 h 2712252"/>
              <a:gd name="connsiteX29" fmla="*/ 3794078 w 3794078"/>
              <a:gd name="connsiteY29" fmla="*/ 2697769 h 2712252"/>
              <a:gd name="connsiteX0" fmla="*/ 0 w 3810147"/>
              <a:gd name="connsiteY0" fmla="*/ 1549528 h 2715459"/>
              <a:gd name="connsiteX1" fmla="*/ 70660 w 3810147"/>
              <a:gd name="connsiteY1" fmla="*/ 244379 h 2715459"/>
              <a:gd name="connsiteX2" fmla="*/ 108121 w 3810147"/>
              <a:gd name="connsiteY2" fmla="*/ 4122 h 2715459"/>
              <a:gd name="connsiteX3" fmla="*/ 152547 w 3810147"/>
              <a:gd name="connsiteY3" fmla="*/ 312618 h 2715459"/>
              <a:gd name="connsiteX4" fmla="*/ 203378 w 3810147"/>
              <a:gd name="connsiteY4" fmla="*/ 1699219 h 2715459"/>
              <a:gd name="connsiteX5" fmla="*/ 264632 w 3810147"/>
              <a:gd name="connsiteY5" fmla="*/ 2286909 h 2715459"/>
              <a:gd name="connsiteX6" fmla="*/ 338969 w 3810147"/>
              <a:gd name="connsiteY6" fmla="*/ 2380996 h 2715459"/>
              <a:gd name="connsiteX7" fmla="*/ 476740 w 3810147"/>
              <a:gd name="connsiteY7" fmla="*/ 2663125 h 2715459"/>
              <a:gd name="connsiteX8" fmla="*/ 590434 w 3810147"/>
              <a:gd name="connsiteY8" fmla="*/ 2580927 h 2715459"/>
              <a:gd name="connsiteX9" fmla="*/ 675623 w 3810147"/>
              <a:gd name="connsiteY9" fmla="*/ 2669552 h 2715459"/>
              <a:gd name="connsiteX10" fmla="*/ 720846 w 3810147"/>
              <a:gd name="connsiteY10" fmla="*/ 2360147 h 2715459"/>
              <a:gd name="connsiteX11" fmla="*/ 819988 w 3810147"/>
              <a:gd name="connsiteY11" fmla="*/ 1648882 h 2715459"/>
              <a:gd name="connsiteX12" fmla="*/ 897949 w 3810147"/>
              <a:gd name="connsiteY12" fmla="*/ 2151405 h 2715459"/>
              <a:gd name="connsiteX13" fmla="*/ 963438 w 3810147"/>
              <a:gd name="connsiteY13" fmla="*/ 2403614 h 2715459"/>
              <a:gd name="connsiteX14" fmla="*/ 1019846 w 3810147"/>
              <a:gd name="connsiteY14" fmla="*/ 2403808 h 2715459"/>
              <a:gd name="connsiteX15" fmla="*/ 1243341 w 3810147"/>
              <a:gd name="connsiteY15" fmla="*/ 2658397 h 2715459"/>
              <a:gd name="connsiteX16" fmla="*/ 1344433 w 3810147"/>
              <a:gd name="connsiteY16" fmla="*/ 2606406 h 2715459"/>
              <a:gd name="connsiteX17" fmla="*/ 1548635 w 3810147"/>
              <a:gd name="connsiteY17" fmla="*/ 2646321 h 2715459"/>
              <a:gd name="connsiteX18" fmla="*/ 1707732 w 3810147"/>
              <a:gd name="connsiteY18" fmla="*/ 2651423 h 2715459"/>
              <a:gd name="connsiteX19" fmla="*/ 1949929 w 3810147"/>
              <a:gd name="connsiteY19" fmla="*/ 2686049 h 2715459"/>
              <a:gd name="connsiteX20" fmla="*/ 2144872 w 3810147"/>
              <a:gd name="connsiteY20" fmla="*/ 2680513 h 2715459"/>
              <a:gd name="connsiteX21" fmla="*/ 2341769 w 3810147"/>
              <a:gd name="connsiteY21" fmla="*/ 2686049 h 2715459"/>
              <a:gd name="connsiteX22" fmla="*/ 2415232 w 3810147"/>
              <a:gd name="connsiteY22" fmla="*/ 2272494 h 2715459"/>
              <a:gd name="connsiteX23" fmla="*/ 2448562 w 3810147"/>
              <a:gd name="connsiteY23" fmla="*/ 1965754 h 2715459"/>
              <a:gd name="connsiteX24" fmla="*/ 2503292 w 3810147"/>
              <a:gd name="connsiteY24" fmla="*/ 1881942 h 2715459"/>
              <a:gd name="connsiteX25" fmla="*/ 2551241 w 3810147"/>
              <a:gd name="connsiteY25" fmla="*/ 2067871 h 2715459"/>
              <a:gd name="connsiteX26" fmla="*/ 2605384 w 3810147"/>
              <a:gd name="connsiteY26" fmla="*/ 2533053 h 2715459"/>
              <a:gd name="connsiteX27" fmla="*/ 2683780 w 3810147"/>
              <a:gd name="connsiteY27" fmla="*/ 2695433 h 2715459"/>
              <a:gd name="connsiteX28" fmla="*/ 2907547 w 3810147"/>
              <a:gd name="connsiteY28" fmla="*/ 2708119 h 2715459"/>
              <a:gd name="connsiteX29" fmla="*/ 3810147 w 3810147"/>
              <a:gd name="connsiteY29" fmla="*/ 2700976 h 2715459"/>
              <a:gd name="connsiteX0" fmla="*/ 0 w 3810147"/>
              <a:gd name="connsiteY0" fmla="*/ 1538400 h 2704331"/>
              <a:gd name="connsiteX1" fmla="*/ 70660 w 3810147"/>
              <a:gd name="connsiteY1" fmla="*/ 233251 h 2704331"/>
              <a:gd name="connsiteX2" fmla="*/ 81339 w 3810147"/>
              <a:gd name="connsiteY2" fmla="*/ 5258 h 2704331"/>
              <a:gd name="connsiteX3" fmla="*/ 152547 w 3810147"/>
              <a:gd name="connsiteY3" fmla="*/ 301490 h 2704331"/>
              <a:gd name="connsiteX4" fmla="*/ 203378 w 3810147"/>
              <a:gd name="connsiteY4" fmla="*/ 1688091 h 2704331"/>
              <a:gd name="connsiteX5" fmla="*/ 264632 w 3810147"/>
              <a:gd name="connsiteY5" fmla="*/ 2275781 h 2704331"/>
              <a:gd name="connsiteX6" fmla="*/ 338969 w 3810147"/>
              <a:gd name="connsiteY6" fmla="*/ 2369868 h 2704331"/>
              <a:gd name="connsiteX7" fmla="*/ 476740 w 3810147"/>
              <a:gd name="connsiteY7" fmla="*/ 2651997 h 2704331"/>
              <a:gd name="connsiteX8" fmla="*/ 590434 w 3810147"/>
              <a:gd name="connsiteY8" fmla="*/ 2569799 h 2704331"/>
              <a:gd name="connsiteX9" fmla="*/ 675623 w 3810147"/>
              <a:gd name="connsiteY9" fmla="*/ 2658424 h 2704331"/>
              <a:gd name="connsiteX10" fmla="*/ 720846 w 3810147"/>
              <a:gd name="connsiteY10" fmla="*/ 2349019 h 2704331"/>
              <a:gd name="connsiteX11" fmla="*/ 819988 w 3810147"/>
              <a:gd name="connsiteY11" fmla="*/ 1637754 h 2704331"/>
              <a:gd name="connsiteX12" fmla="*/ 897949 w 3810147"/>
              <a:gd name="connsiteY12" fmla="*/ 2140277 h 2704331"/>
              <a:gd name="connsiteX13" fmla="*/ 963438 w 3810147"/>
              <a:gd name="connsiteY13" fmla="*/ 2392486 h 2704331"/>
              <a:gd name="connsiteX14" fmla="*/ 1019846 w 3810147"/>
              <a:gd name="connsiteY14" fmla="*/ 2392680 h 2704331"/>
              <a:gd name="connsiteX15" fmla="*/ 1243341 w 3810147"/>
              <a:gd name="connsiteY15" fmla="*/ 2647269 h 2704331"/>
              <a:gd name="connsiteX16" fmla="*/ 1344433 w 3810147"/>
              <a:gd name="connsiteY16" fmla="*/ 2595278 h 2704331"/>
              <a:gd name="connsiteX17" fmla="*/ 1548635 w 3810147"/>
              <a:gd name="connsiteY17" fmla="*/ 2635193 h 2704331"/>
              <a:gd name="connsiteX18" fmla="*/ 1707732 w 3810147"/>
              <a:gd name="connsiteY18" fmla="*/ 2640295 h 2704331"/>
              <a:gd name="connsiteX19" fmla="*/ 1949929 w 3810147"/>
              <a:gd name="connsiteY19" fmla="*/ 2674921 h 2704331"/>
              <a:gd name="connsiteX20" fmla="*/ 2144872 w 3810147"/>
              <a:gd name="connsiteY20" fmla="*/ 2669385 h 2704331"/>
              <a:gd name="connsiteX21" fmla="*/ 2341769 w 3810147"/>
              <a:gd name="connsiteY21" fmla="*/ 2674921 h 2704331"/>
              <a:gd name="connsiteX22" fmla="*/ 2415232 w 3810147"/>
              <a:gd name="connsiteY22" fmla="*/ 2261366 h 2704331"/>
              <a:gd name="connsiteX23" fmla="*/ 2448562 w 3810147"/>
              <a:gd name="connsiteY23" fmla="*/ 1954626 h 2704331"/>
              <a:gd name="connsiteX24" fmla="*/ 2503292 w 3810147"/>
              <a:gd name="connsiteY24" fmla="*/ 1870814 h 2704331"/>
              <a:gd name="connsiteX25" fmla="*/ 2551241 w 3810147"/>
              <a:gd name="connsiteY25" fmla="*/ 2056743 h 2704331"/>
              <a:gd name="connsiteX26" fmla="*/ 2605384 w 3810147"/>
              <a:gd name="connsiteY26" fmla="*/ 2521925 h 2704331"/>
              <a:gd name="connsiteX27" fmla="*/ 2683780 w 3810147"/>
              <a:gd name="connsiteY27" fmla="*/ 2684305 h 2704331"/>
              <a:gd name="connsiteX28" fmla="*/ 2907547 w 3810147"/>
              <a:gd name="connsiteY28" fmla="*/ 2696991 h 2704331"/>
              <a:gd name="connsiteX29" fmla="*/ 3810147 w 3810147"/>
              <a:gd name="connsiteY29" fmla="*/ 2689848 h 2704331"/>
              <a:gd name="connsiteX0" fmla="*/ 0 w 3810147"/>
              <a:gd name="connsiteY0" fmla="*/ 1533699 h 2699630"/>
              <a:gd name="connsiteX1" fmla="*/ 47895 w 3810147"/>
              <a:gd name="connsiteY1" fmla="*/ 269430 h 2699630"/>
              <a:gd name="connsiteX2" fmla="*/ 81339 w 3810147"/>
              <a:gd name="connsiteY2" fmla="*/ 557 h 2699630"/>
              <a:gd name="connsiteX3" fmla="*/ 152547 w 3810147"/>
              <a:gd name="connsiteY3" fmla="*/ 296789 h 2699630"/>
              <a:gd name="connsiteX4" fmla="*/ 203378 w 3810147"/>
              <a:gd name="connsiteY4" fmla="*/ 1683390 h 2699630"/>
              <a:gd name="connsiteX5" fmla="*/ 264632 w 3810147"/>
              <a:gd name="connsiteY5" fmla="*/ 2271080 h 2699630"/>
              <a:gd name="connsiteX6" fmla="*/ 338969 w 3810147"/>
              <a:gd name="connsiteY6" fmla="*/ 2365167 h 2699630"/>
              <a:gd name="connsiteX7" fmla="*/ 476740 w 3810147"/>
              <a:gd name="connsiteY7" fmla="*/ 2647296 h 2699630"/>
              <a:gd name="connsiteX8" fmla="*/ 590434 w 3810147"/>
              <a:gd name="connsiteY8" fmla="*/ 2565098 h 2699630"/>
              <a:gd name="connsiteX9" fmla="*/ 675623 w 3810147"/>
              <a:gd name="connsiteY9" fmla="*/ 2653723 h 2699630"/>
              <a:gd name="connsiteX10" fmla="*/ 720846 w 3810147"/>
              <a:gd name="connsiteY10" fmla="*/ 2344318 h 2699630"/>
              <a:gd name="connsiteX11" fmla="*/ 819988 w 3810147"/>
              <a:gd name="connsiteY11" fmla="*/ 1633053 h 2699630"/>
              <a:gd name="connsiteX12" fmla="*/ 897949 w 3810147"/>
              <a:gd name="connsiteY12" fmla="*/ 2135576 h 2699630"/>
              <a:gd name="connsiteX13" fmla="*/ 963438 w 3810147"/>
              <a:gd name="connsiteY13" fmla="*/ 2387785 h 2699630"/>
              <a:gd name="connsiteX14" fmla="*/ 1019846 w 3810147"/>
              <a:gd name="connsiteY14" fmla="*/ 2387979 h 2699630"/>
              <a:gd name="connsiteX15" fmla="*/ 1243341 w 3810147"/>
              <a:gd name="connsiteY15" fmla="*/ 2642568 h 2699630"/>
              <a:gd name="connsiteX16" fmla="*/ 1344433 w 3810147"/>
              <a:gd name="connsiteY16" fmla="*/ 2590577 h 2699630"/>
              <a:gd name="connsiteX17" fmla="*/ 1548635 w 3810147"/>
              <a:gd name="connsiteY17" fmla="*/ 2630492 h 2699630"/>
              <a:gd name="connsiteX18" fmla="*/ 1707732 w 3810147"/>
              <a:gd name="connsiteY18" fmla="*/ 2635594 h 2699630"/>
              <a:gd name="connsiteX19" fmla="*/ 1949929 w 3810147"/>
              <a:gd name="connsiteY19" fmla="*/ 2670220 h 2699630"/>
              <a:gd name="connsiteX20" fmla="*/ 2144872 w 3810147"/>
              <a:gd name="connsiteY20" fmla="*/ 2664684 h 2699630"/>
              <a:gd name="connsiteX21" fmla="*/ 2341769 w 3810147"/>
              <a:gd name="connsiteY21" fmla="*/ 2670220 h 2699630"/>
              <a:gd name="connsiteX22" fmla="*/ 2415232 w 3810147"/>
              <a:gd name="connsiteY22" fmla="*/ 2256665 h 2699630"/>
              <a:gd name="connsiteX23" fmla="*/ 2448562 w 3810147"/>
              <a:gd name="connsiteY23" fmla="*/ 1949925 h 2699630"/>
              <a:gd name="connsiteX24" fmla="*/ 2503292 w 3810147"/>
              <a:gd name="connsiteY24" fmla="*/ 1866113 h 2699630"/>
              <a:gd name="connsiteX25" fmla="*/ 2551241 w 3810147"/>
              <a:gd name="connsiteY25" fmla="*/ 2052042 h 2699630"/>
              <a:gd name="connsiteX26" fmla="*/ 2605384 w 3810147"/>
              <a:gd name="connsiteY26" fmla="*/ 2517224 h 2699630"/>
              <a:gd name="connsiteX27" fmla="*/ 2683780 w 3810147"/>
              <a:gd name="connsiteY27" fmla="*/ 2679604 h 2699630"/>
              <a:gd name="connsiteX28" fmla="*/ 2907547 w 3810147"/>
              <a:gd name="connsiteY28" fmla="*/ 2692290 h 2699630"/>
              <a:gd name="connsiteX29" fmla="*/ 3810147 w 3810147"/>
              <a:gd name="connsiteY29" fmla="*/ 2685147 h 2699630"/>
              <a:gd name="connsiteX0" fmla="*/ 0 w 3810147"/>
              <a:gd name="connsiteY0" fmla="*/ 1533697 h 2699628"/>
              <a:gd name="connsiteX1" fmla="*/ 47895 w 3810147"/>
              <a:gd name="connsiteY1" fmla="*/ 269428 h 2699628"/>
              <a:gd name="connsiteX2" fmla="*/ 89373 w 3810147"/>
              <a:gd name="connsiteY2" fmla="*/ 556 h 2699628"/>
              <a:gd name="connsiteX3" fmla="*/ 152547 w 3810147"/>
              <a:gd name="connsiteY3" fmla="*/ 296787 h 2699628"/>
              <a:gd name="connsiteX4" fmla="*/ 203378 w 3810147"/>
              <a:gd name="connsiteY4" fmla="*/ 1683388 h 2699628"/>
              <a:gd name="connsiteX5" fmla="*/ 264632 w 3810147"/>
              <a:gd name="connsiteY5" fmla="*/ 2271078 h 2699628"/>
              <a:gd name="connsiteX6" fmla="*/ 338969 w 3810147"/>
              <a:gd name="connsiteY6" fmla="*/ 2365165 h 2699628"/>
              <a:gd name="connsiteX7" fmla="*/ 476740 w 3810147"/>
              <a:gd name="connsiteY7" fmla="*/ 2647294 h 2699628"/>
              <a:gd name="connsiteX8" fmla="*/ 590434 w 3810147"/>
              <a:gd name="connsiteY8" fmla="*/ 2565096 h 2699628"/>
              <a:gd name="connsiteX9" fmla="*/ 675623 w 3810147"/>
              <a:gd name="connsiteY9" fmla="*/ 2653721 h 2699628"/>
              <a:gd name="connsiteX10" fmla="*/ 720846 w 3810147"/>
              <a:gd name="connsiteY10" fmla="*/ 2344316 h 2699628"/>
              <a:gd name="connsiteX11" fmla="*/ 819988 w 3810147"/>
              <a:gd name="connsiteY11" fmla="*/ 1633051 h 2699628"/>
              <a:gd name="connsiteX12" fmla="*/ 897949 w 3810147"/>
              <a:gd name="connsiteY12" fmla="*/ 2135574 h 2699628"/>
              <a:gd name="connsiteX13" fmla="*/ 963438 w 3810147"/>
              <a:gd name="connsiteY13" fmla="*/ 2387783 h 2699628"/>
              <a:gd name="connsiteX14" fmla="*/ 1019846 w 3810147"/>
              <a:gd name="connsiteY14" fmla="*/ 2387977 h 2699628"/>
              <a:gd name="connsiteX15" fmla="*/ 1243341 w 3810147"/>
              <a:gd name="connsiteY15" fmla="*/ 2642566 h 2699628"/>
              <a:gd name="connsiteX16" fmla="*/ 1344433 w 3810147"/>
              <a:gd name="connsiteY16" fmla="*/ 2590575 h 2699628"/>
              <a:gd name="connsiteX17" fmla="*/ 1548635 w 3810147"/>
              <a:gd name="connsiteY17" fmla="*/ 2630490 h 2699628"/>
              <a:gd name="connsiteX18" fmla="*/ 1707732 w 3810147"/>
              <a:gd name="connsiteY18" fmla="*/ 2635592 h 2699628"/>
              <a:gd name="connsiteX19" fmla="*/ 1949929 w 3810147"/>
              <a:gd name="connsiteY19" fmla="*/ 2670218 h 2699628"/>
              <a:gd name="connsiteX20" fmla="*/ 2144872 w 3810147"/>
              <a:gd name="connsiteY20" fmla="*/ 2664682 h 2699628"/>
              <a:gd name="connsiteX21" fmla="*/ 2341769 w 3810147"/>
              <a:gd name="connsiteY21" fmla="*/ 2670218 h 2699628"/>
              <a:gd name="connsiteX22" fmla="*/ 2415232 w 3810147"/>
              <a:gd name="connsiteY22" fmla="*/ 2256663 h 2699628"/>
              <a:gd name="connsiteX23" fmla="*/ 2448562 w 3810147"/>
              <a:gd name="connsiteY23" fmla="*/ 1949923 h 2699628"/>
              <a:gd name="connsiteX24" fmla="*/ 2503292 w 3810147"/>
              <a:gd name="connsiteY24" fmla="*/ 1866111 h 2699628"/>
              <a:gd name="connsiteX25" fmla="*/ 2551241 w 3810147"/>
              <a:gd name="connsiteY25" fmla="*/ 2052040 h 2699628"/>
              <a:gd name="connsiteX26" fmla="*/ 2605384 w 3810147"/>
              <a:gd name="connsiteY26" fmla="*/ 2517222 h 2699628"/>
              <a:gd name="connsiteX27" fmla="*/ 2683780 w 3810147"/>
              <a:gd name="connsiteY27" fmla="*/ 2679602 h 2699628"/>
              <a:gd name="connsiteX28" fmla="*/ 2907547 w 3810147"/>
              <a:gd name="connsiteY28" fmla="*/ 2692288 h 2699628"/>
              <a:gd name="connsiteX29" fmla="*/ 3810147 w 3810147"/>
              <a:gd name="connsiteY29" fmla="*/ 2685145 h 2699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3810147" h="2699628">
                <a:moveTo>
                  <a:pt x="0" y="1533697"/>
                </a:moveTo>
                <a:cubicBezTo>
                  <a:pt x="21609" y="1265291"/>
                  <a:pt x="33000" y="524951"/>
                  <a:pt x="47895" y="269428"/>
                </a:cubicBezTo>
                <a:cubicBezTo>
                  <a:pt x="62790" y="13905"/>
                  <a:pt x="71931" y="-4004"/>
                  <a:pt x="89373" y="556"/>
                </a:cubicBezTo>
                <a:cubicBezTo>
                  <a:pt x="106815" y="5116"/>
                  <a:pt x="133546" y="16315"/>
                  <a:pt x="152547" y="296787"/>
                </a:cubicBezTo>
                <a:cubicBezTo>
                  <a:pt x="171548" y="577259"/>
                  <a:pt x="184697" y="1354340"/>
                  <a:pt x="203378" y="1683388"/>
                </a:cubicBezTo>
                <a:cubicBezTo>
                  <a:pt x="222059" y="2012436"/>
                  <a:pt x="242034" y="2157449"/>
                  <a:pt x="264632" y="2271078"/>
                </a:cubicBezTo>
                <a:cubicBezTo>
                  <a:pt x="287230" y="2384707"/>
                  <a:pt x="303395" y="2314045"/>
                  <a:pt x="338969" y="2365165"/>
                </a:cubicBezTo>
                <a:cubicBezTo>
                  <a:pt x="374543" y="2416285"/>
                  <a:pt x="434829" y="2613972"/>
                  <a:pt x="476740" y="2647294"/>
                </a:cubicBezTo>
                <a:cubicBezTo>
                  <a:pt x="518651" y="2680616"/>
                  <a:pt x="557287" y="2564025"/>
                  <a:pt x="590434" y="2565096"/>
                </a:cubicBezTo>
                <a:cubicBezTo>
                  <a:pt x="623581" y="2566167"/>
                  <a:pt x="653888" y="2690518"/>
                  <a:pt x="675623" y="2653721"/>
                </a:cubicBezTo>
                <a:cubicBezTo>
                  <a:pt x="697358" y="2616924"/>
                  <a:pt x="696785" y="2514428"/>
                  <a:pt x="720846" y="2344316"/>
                </a:cubicBezTo>
                <a:cubicBezTo>
                  <a:pt x="744907" y="2174204"/>
                  <a:pt x="790471" y="1667841"/>
                  <a:pt x="819988" y="1633051"/>
                </a:cubicBezTo>
                <a:cubicBezTo>
                  <a:pt x="849505" y="1598261"/>
                  <a:pt x="874041" y="2009785"/>
                  <a:pt x="897949" y="2135574"/>
                </a:cubicBezTo>
                <a:cubicBezTo>
                  <a:pt x="921857" y="2261363"/>
                  <a:pt x="943122" y="2345716"/>
                  <a:pt x="963438" y="2387783"/>
                </a:cubicBezTo>
                <a:cubicBezTo>
                  <a:pt x="983754" y="2429850"/>
                  <a:pt x="973196" y="2345513"/>
                  <a:pt x="1019846" y="2387977"/>
                </a:cubicBezTo>
                <a:cubicBezTo>
                  <a:pt x="1066496" y="2430441"/>
                  <a:pt x="1189243" y="2608800"/>
                  <a:pt x="1243341" y="2642566"/>
                </a:cubicBezTo>
                <a:cubicBezTo>
                  <a:pt x="1297439" y="2676332"/>
                  <a:pt x="1293551" y="2592588"/>
                  <a:pt x="1344433" y="2590575"/>
                </a:cubicBezTo>
                <a:cubicBezTo>
                  <a:pt x="1395315" y="2588562"/>
                  <a:pt x="1488085" y="2622987"/>
                  <a:pt x="1548635" y="2630490"/>
                </a:cubicBezTo>
                <a:cubicBezTo>
                  <a:pt x="1609185" y="2637993"/>
                  <a:pt x="1640850" y="2628971"/>
                  <a:pt x="1707732" y="2635592"/>
                </a:cubicBezTo>
                <a:cubicBezTo>
                  <a:pt x="1774614" y="2642213"/>
                  <a:pt x="1877072" y="2665370"/>
                  <a:pt x="1949929" y="2670218"/>
                </a:cubicBezTo>
                <a:cubicBezTo>
                  <a:pt x="2022786" y="2675066"/>
                  <a:pt x="2079565" y="2664682"/>
                  <a:pt x="2144872" y="2664682"/>
                </a:cubicBezTo>
                <a:cubicBezTo>
                  <a:pt x="2210179" y="2664682"/>
                  <a:pt x="2296709" y="2738221"/>
                  <a:pt x="2341769" y="2670218"/>
                </a:cubicBezTo>
                <a:cubicBezTo>
                  <a:pt x="2386829" y="2602215"/>
                  <a:pt x="2397433" y="2376712"/>
                  <a:pt x="2415232" y="2256663"/>
                </a:cubicBezTo>
                <a:cubicBezTo>
                  <a:pt x="2433031" y="2136614"/>
                  <a:pt x="2433885" y="2015015"/>
                  <a:pt x="2448562" y="1949923"/>
                </a:cubicBezTo>
                <a:cubicBezTo>
                  <a:pt x="2463239" y="1884831"/>
                  <a:pt x="2486179" y="1849092"/>
                  <a:pt x="2503292" y="1866111"/>
                </a:cubicBezTo>
                <a:cubicBezTo>
                  <a:pt x="2520405" y="1883130"/>
                  <a:pt x="2534226" y="1943522"/>
                  <a:pt x="2551241" y="2052040"/>
                </a:cubicBezTo>
                <a:cubicBezTo>
                  <a:pt x="2568256" y="2160558"/>
                  <a:pt x="2583294" y="2412628"/>
                  <a:pt x="2605384" y="2517222"/>
                </a:cubicBezTo>
                <a:cubicBezTo>
                  <a:pt x="2627474" y="2621816"/>
                  <a:pt x="2650211" y="2643101"/>
                  <a:pt x="2683780" y="2679602"/>
                </a:cubicBezTo>
                <a:cubicBezTo>
                  <a:pt x="2717349" y="2716103"/>
                  <a:pt x="2719819" y="2691364"/>
                  <a:pt x="2907547" y="2692288"/>
                </a:cubicBezTo>
                <a:lnTo>
                  <a:pt x="3810147" y="2685145"/>
                </a:lnTo>
              </a:path>
            </a:pathLst>
          </a:cu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1" name="Volný tvar 30"/>
          <p:cNvSpPr/>
          <p:nvPr/>
        </p:nvSpPr>
        <p:spPr>
          <a:xfrm>
            <a:off x="1475656" y="3693179"/>
            <a:ext cx="7388328" cy="1937237"/>
          </a:xfrm>
          <a:custGeom>
            <a:avLst/>
            <a:gdLst>
              <a:gd name="connsiteX0" fmla="*/ 0 w 3794078"/>
              <a:gd name="connsiteY0" fmla="*/ 956140 h 2774345"/>
              <a:gd name="connsiteX1" fmla="*/ 54591 w 3794078"/>
              <a:gd name="connsiteY1" fmla="*/ 260104 h 2774345"/>
              <a:gd name="connsiteX2" fmla="*/ 68239 w 3794078"/>
              <a:gd name="connsiteY2" fmla="*/ 797 h 2774345"/>
              <a:gd name="connsiteX3" fmla="*/ 136478 w 3794078"/>
              <a:gd name="connsiteY3" fmla="*/ 328343 h 2774345"/>
              <a:gd name="connsiteX4" fmla="*/ 204717 w 3794078"/>
              <a:gd name="connsiteY4" fmla="*/ 1706767 h 2774345"/>
              <a:gd name="connsiteX5" fmla="*/ 313899 w 3794078"/>
              <a:gd name="connsiteY5" fmla="*/ 2498337 h 2774345"/>
              <a:gd name="connsiteX6" fmla="*/ 341194 w 3794078"/>
              <a:gd name="connsiteY6" fmla="*/ 2484689 h 2774345"/>
              <a:gd name="connsiteX7" fmla="*/ 504967 w 3794078"/>
              <a:gd name="connsiteY7" fmla="*/ 2416451 h 2774345"/>
              <a:gd name="connsiteX8" fmla="*/ 559558 w 3794078"/>
              <a:gd name="connsiteY8" fmla="*/ 2484689 h 2774345"/>
              <a:gd name="connsiteX9" fmla="*/ 614149 w 3794078"/>
              <a:gd name="connsiteY9" fmla="*/ 2361860 h 2774345"/>
              <a:gd name="connsiteX10" fmla="*/ 791570 w 3794078"/>
              <a:gd name="connsiteY10" fmla="*/ 1938779 h 2774345"/>
              <a:gd name="connsiteX11" fmla="*/ 846161 w 3794078"/>
              <a:gd name="connsiteY11" fmla="*/ 2198086 h 2774345"/>
              <a:gd name="connsiteX12" fmla="*/ 982639 w 3794078"/>
              <a:gd name="connsiteY12" fmla="*/ 2539281 h 2774345"/>
              <a:gd name="connsiteX13" fmla="*/ 1078173 w 3794078"/>
              <a:gd name="connsiteY13" fmla="*/ 2443746 h 2774345"/>
              <a:gd name="connsiteX14" fmla="*/ 1173708 w 3794078"/>
              <a:gd name="connsiteY14" fmla="*/ 2498337 h 2774345"/>
              <a:gd name="connsiteX15" fmla="*/ 1255594 w 3794078"/>
              <a:gd name="connsiteY15" fmla="*/ 2389155 h 2774345"/>
              <a:gd name="connsiteX16" fmla="*/ 1528549 w 3794078"/>
              <a:gd name="connsiteY16" fmla="*/ 2621167 h 2774345"/>
              <a:gd name="connsiteX17" fmla="*/ 1665027 w 3794078"/>
              <a:gd name="connsiteY17" fmla="*/ 2457394 h 2774345"/>
              <a:gd name="connsiteX18" fmla="*/ 1924335 w 3794078"/>
              <a:gd name="connsiteY18" fmla="*/ 2730349 h 2774345"/>
              <a:gd name="connsiteX19" fmla="*/ 2251881 w 3794078"/>
              <a:gd name="connsiteY19" fmla="*/ 2730349 h 2774345"/>
              <a:gd name="connsiteX20" fmla="*/ 2361063 w 3794078"/>
              <a:gd name="connsiteY20" fmla="*/ 2307269 h 2774345"/>
              <a:gd name="connsiteX21" fmla="*/ 2456597 w 3794078"/>
              <a:gd name="connsiteY21" fmla="*/ 1351925 h 2774345"/>
              <a:gd name="connsiteX22" fmla="*/ 2470245 w 3794078"/>
              <a:gd name="connsiteY22" fmla="*/ 1297334 h 2774345"/>
              <a:gd name="connsiteX23" fmla="*/ 2552132 w 3794078"/>
              <a:gd name="connsiteY23" fmla="*/ 1966075 h 2774345"/>
              <a:gd name="connsiteX24" fmla="*/ 2606723 w 3794078"/>
              <a:gd name="connsiteY24" fmla="*/ 2511985 h 2774345"/>
              <a:gd name="connsiteX25" fmla="*/ 2729552 w 3794078"/>
              <a:gd name="connsiteY25" fmla="*/ 2716701 h 2774345"/>
              <a:gd name="connsiteX26" fmla="*/ 3794078 w 3794078"/>
              <a:gd name="connsiteY26" fmla="*/ 2716701 h 2774345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313899 w 3794078"/>
              <a:gd name="connsiteY5" fmla="*/ 2479405 h 2755413"/>
              <a:gd name="connsiteX6" fmla="*/ 341194 w 3794078"/>
              <a:gd name="connsiteY6" fmla="*/ 2465757 h 2755413"/>
              <a:gd name="connsiteX7" fmla="*/ 504967 w 3794078"/>
              <a:gd name="connsiteY7" fmla="*/ 2397519 h 2755413"/>
              <a:gd name="connsiteX8" fmla="*/ 559558 w 3794078"/>
              <a:gd name="connsiteY8" fmla="*/ 2465757 h 2755413"/>
              <a:gd name="connsiteX9" fmla="*/ 614149 w 3794078"/>
              <a:gd name="connsiteY9" fmla="*/ 2342928 h 2755413"/>
              <a:gd name="connsiteX10" fmla="*/ 791570 w 3794078"/>
              <a:gd name="connsiteY10" fmla="*/ 1919847 h 2755413"/>
              <a:gd name="connsiteX11" fmla="*/ 846161 w 3794078"/>
              <a:gd name="connsiteY11" fmla="*/ 2179154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41194 w 3794078"/>
              <a:gd name="connsiteY6" fmla="*/ 2465757 h 2755413"/>
              <a:gd name="connsiteX7" fmla="*/ 504967 w 3794078"/>
              <a:gd name="connsiteY7" fmla="*/ 2397519 h 2755413"/>
              <a:gd name="connsiteX8" fmla="*/ 559558 w 3794078"/>
              <a:gd name="connsiteY8" fmla="*/ 2465757 h 2755413"/>
              <a:gd name="connsiteX9" fmla="*/ 614149 w 3794078"/>
              <a:gd name="connsiteY9" fmla="*/ 2342928 h 2755413"/>
              <a:gd name="connsiteX10" fmla="*/ 791570 w 3794078"/>
              <a:gd name="connsiteY10" fmla="*/ 1919847 h 2755413"/>
              <a:gd name="connsiteX11" fmla="*/ 846161 w 3794078"/>
              <a:gd name="connsiteY11" fmla="*/ 2179154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504967 w 3794078"/>
              <a:gd name="connsiteY7" fmla="*/ 2397519 h 2755413"/>
              <a:gd name="connsiteX8" fmla="*/ 559558 w 3794078"/>
              <a:gd name="connsiteY8" fmla="*/ 2465757 h 2755413"/>
              <a:gd name="connsiteX9" fmla="*/ 614149 w 3794078"/>
              <a:gd name="connsiteY9" fmla="*/ 2342928 h 2755413"/>
              <a:gd name="connsiteX10" fmla="*/ 791570 w 3794078"/>
              <a:gd name="connsiteY10" fmla="*/ 1919847 h 2755413"/>
              <a:gd name="connsiteX11" fmla="*/ 846161 w 3794078"/>
              <a:gd name="connsiteY11" fmla="*/ 2179154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59558 w 3794078"/>
              <a:gd name="connsiteY8" fmla="*/ 2465757 h 2755413"/>
              <a:gd name="connsiteX9" fmla="*/ 614149 w 3794078"/>
              <a:gd name="connsiteY9" fmla="*/ 2342928 h 2755413"/>
              <a:gd name="connsiteX10" fmla="*/ 791570 w 3794078"/>
              <a:gd name="connsiteY10" fmla="*/ 1919847 h 2755413"/>
              <a:gd name="connsiteX11" fmla="*/ 846161 w 3794078"/>
              <a:gd name="connsiteY11" fmla="*/ 2179154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95277 w 3794078"/>
              <a:gd name="connsiteY8" fmla="*/ 2511000 h 2755413"/>
              <a:gd name="connsiteX9" fmla="*/ 614149 w 3794078"/>
              <a:gd name="connsiteY9" fmla="*/ 2342928 h 2755413"/>
              <a:gd name="connsiteX10" fmla="*/ 791570 w 3794078"/>
              <a:gd name="connsiteY10" fmla="*/ 1919847 h 2755413"/>
              <a:gd name="connsiteX11" fmla="*/ 846161 w 3794078"/>
              <a:gd name="connsiteY11" fmla="*/ 2179154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95277 w 3794078"/>
              <a:gd name="connsiteY8" fmla="*/ 2511000 h 2755413"/>
              <a:gd name="connsiteX9" fmla="*/ 671299 w 3794078"/>
              <a:gd name="connsiteY9" fmla="*/ 2311971 h 2755413"/>
              <a:gd name="connsiteX10" fmla="*/ 791570 w 3794078"/>
              <a:gd name="connsiteY10" fmla="*/ 1919847 h 2755413"/>
              <a:gd name="connsiteX11" fmla="*/ 846161 w 3794078"/>
              <a:gd name="connsiteY11" fmla="*/ 2179154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95277 w 3794078"/>
              <a:gd name="connsiteY8" fmla="*/ 2511000 h 2755413"/>
              <a:gd name="connsiteX9" fmla="*/ 671299 w 3794078"/>
              <a:gd name="connsiteY9" fmla="*/ 2311971 h 2755413"/>
              <a:gd name="connsiteX10" fmla="*/ 789189 w 3794078"/>
              <a:gd name="connsiteY10" fmla="*/ 1874603 h 2755413"/>
              <a:gd name="connsiteX11" fmla="*/ 846161 w 3794078"/>
              <a:gd name="connsiteY11" fmla="*/ 2179154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95277 w 3794078"/>
              <a:gd name="connsiteY8" fmla="*/ 2511000 h 2755413"/>
              <a:gd name="connsiteX9" fmla="*/ 671299 w 3794078"/>
              <a:gd name="connsiteY9" fmla="*/ 2311971 h 2755413"/>
              <a:gd name="connsiteX10" fmla="*/ 789189 w 3794078"/>
              <a:gd name="connsiteY10" fmla="*/ 1874603 h 2755413"/>
              <a:gd name="connsiteX11" fmla="*/ 881880 w 3794078"/>
              <a:gd name="connsiteY11" fmla="*/ 2148198 h 2755413"/>
              <a:gd name="connsiteX12" fmla="*/ 982639 w 3794078"/>
              <a:gd name="connsiteY12" fmla="*/ 252034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95277 w 3794078"/>
              <a:gd name="connsiteY8" fmla="*/ 2511000 h 2755413"/>
              <a:gd name="connsiteX9" fmla="*/ 671299 w 3794078"/>
              <a:gd name="connsiteY9" fmla="*/ 2311971 h 2755413"/>
              <a:gd name="connsiteX10" fmla="*/ 789189 w 3794078"/>
              <a:gd name="connsiteY10" fmla="*/ 1874603 h 2755413"/>
              <a:gd name="connsiteX11" fmla="*/ 881880 w 3794078"/>
              <a:gd name="connsiteY11" fmla="*/ 2148198 h 2755413"/>
              <a:gd name="connsiteX12" fmla="*/ 954064 w 3794078"/>
              <a:gd name="connsiteY12" fmla="*/ 2539399 h 2755413"/>
              <a:gd name="connsiteX13" fmla="*/ 1078173 w 3794078"/>
              <a:gd name="connsiteY13" fmla="*/ 2424814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95277 w 3794078"/>
              <a:gd name="connsiteY8" fmla="*/ 2511000 h 2755413"/>
              <a:gd name="connsiteX9" fmla="*/ 671299 w 3794078"/>
              <a:gd name="connsiteY9" fmla="*/ 2311971 h 2755413"/>
              <a:gd name="connsiteX10" fmla="*/ 789189 w 3794078"/>
              <a:gd name="connsiteY10" fmla="*/ 1874603 h 2755413"/>
              <a:gd name="connsiteX11" fmla="*/ 881880 w 3794078"/>
              <a:gd name="connsiteY11" fmla="*/ 2148198 h 2755413"/>
              <a:gd name="connsiteX12" fmla="*/ 954064 w 3794078"/>
              <a:gd name="connsiteY12" fmla="*/ 2539399 h 2755413"/>
              <a:gd name="connsiteX13" fmla="*/ 1073410 w 3794078"/>
              <a:gd name="connsiteY13" fmla="*/ 2441482 h 2755413"/>
              <a:gd name="connsiteX14" fmla="*/ 1173708 w 3794078"/>
              <a:gd name="connsiteY14" fmla="*/ 2479405 h 2755413"/>
              <a:gd name="connsiteX15" fmla="*/ 1255594 w 3794078"/>
              <a:gd name="connsiteY15" fmla="*/ 2370223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5413"/>
              <a:gd name="connsiteX1" fmla="*/ 54591 w 3794078"/>
              <a:gd name="connsiteY1" fmla="*/ 241172 h 2755413"/>
              <a:gd name="connsiteX2" fmla="*/ 92052 w 3794078"/>
              <a:gd name="connsiteY2" fmla="*/ 915 h 2755413"/>
              <a:gd name="connsiteX3" fmla="*/ 136478 w 3794078"/>
              <a:gd name="connsiteY3" fmla="*/ 309411 h 2755413"/>
              <a:gd name="connsiteX4" fmla="*/ 204717 w 3794078"/>
              <a:gd name="connsiteY4" fmla="*/ 1687835 h 2755413"/>
              <a:gd name="connsiteX5" fmla="*/ 247224 w 3794078"/>
              <a:gd name="connsiteY5" fmla="*/ 2353198 h 2755413"/>
              <a:gd name="connsiteX6" fmla="*/ 338813 w 3794078"/>
              <a:gd name="connsiteY6" fmla="*/ 2480045 h 2755413"/>
              <a:gd name="connsiteX7" fmla="*/ 488298 w 3794078"/>
              <a:gd name="connsiteY7" fmla="*/ 2426094 h 2755413"/>
              <a:gd name="connsiteX8" fmla="*/ 595277 w 3794078"/>
              <a:gd name="connsiteY8" fmla="*/ 2511000 h 2755413"/>
              <a:gd name="connsiteX9" fmla="*/ 671299 w 3794078"/>
              <a:gd name="connsiteY9" fmla="*/ 2311971 h 2755413"/>
              <a:gd name="connsiteX10" fmla="*/ 789189 w 3794078"/>
              <a:gd name="connsiteY10" fmla="*/ 1874603 h 2755413"/>
              <a:gd name="connsiteX11" fmla="*/ 881880 w 3794078"/>
              <a:gd name="connsiteY11" fmla="*/ 2148198 h 2755413"/>
              <a:gd name="connsiteX12" fmla="*/ 954064 w 3794078"/>
              <a:gd name="connsiteY12" fmla="*/ 2539399 h 2755413"/>
              <a:gd name="connsiteX13" fmla="*/ 1073410 w 3794078"/>
              <a:gd name="connsiteY13" fmla="*/ 2441482 h 2755413"/>
              <a:gd name="connsiteX14" fmla="*/ 1173708 w 3794078"/>
              <a:gd name="connsiteY14" fmla="*/ 2479405 h 2755413"/>
              <a:gd name="connsiteX15" fmla="*/ 1305600 w 3794078"/>
              <a:gd name="connsiteY15" fmla="*/ 2398798 h 2755413"/>
              <a:gd name="connsiteX16" fmla="*/ 1528549 w 3794078"/>
              <a:gd name="connsiteY16" fmla="*/ 2602235 h 2755413"/>
              <a:gd name="connsiteX17" fmla="*/ 1665027 w 3794078"/>
              <a:gd name="connsiteY17" fmla="*/ 2438462 h 2755413"/>
              <a:gd name="connsiteX18" fmla="*/ 1924335 w 3794078"/>
              <a:gd name="connsiteY18" fmla="*/ 2711417 h 2755413"/>
              <a:gd name="connsiteX19" fmla="*/ 2251881 w 3794078"/>
              <a:gd name="connsiteY19" fmla="*/ 2711417 h 2755413"/>
              <a:gd name="connsiteX20" fmla="*/ 2361063 w 3794078"/>
              <a:gd name="connsiteY20" fmla="*/ 2288337 h 2755413"/>
              <a:gd name="connsiteX21" fmla="*/ 2456597 w 3794078"/>
              <a:gd name="connsiteY21" fmla="*/ 1332993 h 2755413"/>
              <a:gd name="connsiteX22" fmla="*/ 2470245 w 3794078"/>
              <a:gd name="connsiteY22" fmla="*/ 1278402 h 2755413"/>
              <a:gd name="connsiteX23" fmla="*/ 2552132 w 3794078"/>
              <a:gd name="connsiteY23" fmla="*/ 1947143 h 2755413"/>
              <a:gd name="connsiteX24" fmla="*/ 2606723 w 3794078"/>
              <a:gd name="connsiteY24" fmla="*/ 2493053 h 2755413"/>
              <a:gd name="connsiteX25" fmla="*/ 2729552 w 3794078"/>
              <a:gd name="connsiteY25" fmla="*/ 2697769 h 2755413"/>
              <a:gd name="connsiteX26" fmla="*/ 3794078 w 3794078"/>
              <a:gd name="connsiteY26" fmla="*/ 2697769 h 2755413"/>
              <a:gd name="connsiteX0" fmla="*/ 0 w 3794078"/>
              <a:gd name="connsiteY0" fmla="*/ 937208 h 2751857"/>
              <a:gd name="connsiteX1" fmla="*/ 54591 w 3794078"/>
              <a:gd name="connsiteY1" fmla="*/ 241172 h 2751857"/>
              <a:gd name="connsiteX2" fmla="*/ 92052 w 3794078"/>
              <a:gd name="connsiteY2" fmla="*/ 915 h 2751857"/>
              <a:gd name="connsiteX3" fmla="*/ 136478 w 3794078"/>
              <a:gd name="connsiteY3" fmla="*/ 309411 h 2751857"/>
              <a:gd name="connsiteX4" fmla="*/ 204717 w 3794078"/>
              <a:gd name="connsiteY4" fmla="*/ 1687835 h 2751857"/>
              <a:gd name="connsiteX5" fmla="*/ 247224 w 3794078"/>
              <a:gd name="connsiteY5" fmla="*/ 2353198 h 2751857"/>
              <a:gd name="connsiteX6" fmla="*/ 338813 w 3794078"/>
              <a:gd name="connsiteY6" fmla="*/ 2480045 h 2751857"/>
              <a:gd name="connsiteX7" fmla="*/ 488298 w 3794078"/>
              <a:gd name="connsiteY7" fmla="*/ 2426094 h 2751857"/>
              <a:gd name="connsiteX8" fmla="*/ 595277 w 3794078"/>
              <a:gd name="connsiteY8" fmla="*/ 2511000 h 2751857"/>
              <a:gd name="connsiteX9" fmla="*/ 671299 w 3794078"/>
              <a:gd name="connsiteY9" fmla="*/ 2311971 h 2751857"/>
              <a:gd name="connsiteX10" fmla="*/ 789189 w 3794078"/>
              <a:gd name="connsiteY10" fmla="*/ 1874603 h 2751857"/>
              <a:gd name="connsiteX11" fmla="*/ 881880 w 3794078"/>
              <a:gd name="connsiteY11" fmla="*/ 2148198 h 2751857"/>
              <a:gd name="connsiteX12" fmla="*/ 954064 w 3794078"/>
              <a:gd name="connsiteY12" fmla="*/ 2539399 h 2751857"/>
              <a:gd name="connsiteX13" fmla="*/ 1073410 w 3794078"/>
              <a:gd name="connsiteY13" fmla="*/ 2441482 h 2751857"/>
              <a:gd name="connsiteX14" fmla="*/ 1173708 w 3794078"/>
              <a:gd name="connsiteY14" fmla="*/ 2479405 h 2751857"/>
              <a:gd name="connsiteX15" fmla="*/ 1305600 w 3794078"/>
              <a:gd name="connsiteY15" fmla="*/ 2398798 h 2751857"/>
              <a:gd name="connsiteX16" fmla="*/ 1528549 w 3794078"/>
              <a:gd name="connsiteY16" fmla="*/ 2602235 h 2751857"/>
              <a:gd name="connsiteX17" fmla="*/ 1676933 w 3794078"/>
              <a:gd name="connsiteY17" fmla="*/ 2505137 h 2751857"/>
              <a:gd name="connsiteX18" fmla="*/ 1924335 w 3794078"/>
              <a:gd name="connsiteY18" fmla="*/ 2711417 h 2751857"/>
              <a:gd name="connsiteX19" fmla="*/ 2251881 w 3794078"/>
              <a:gd name="connsiteY19" fmla="*/ 2711417 h 2751857"/>
              <a:gd name="connsiteX20" fmla="*/ 2361063 w 3794078"/>
              <a:gd name="connsiteY20" fmla="*/ 2288337 h 2751857"/>
              <a:gd name="connsiteX21" fmla="*/ 2456597 w 3794078"/>
              <a:gd name="connsiteY21" fmla="*/ 1332993 h 2751857"/>
              <a:gd name="connsiteX22" fmla="*/ 2470245 w 3794078"/>
              <a:gd name="connsiteY22" fmla="*/ 1278402 h 2751857"/>
              <a:gd name="connsiteX23" fmla="*/ 2552132 w 3794078"/>
              <a:gd name="connsiteY23" fmla="*/ 1947143 h 2751857"/>
              <a:gd name="connsiteX24" fmla="*/ 2606723 w 3794078"/>
              <a:gd name="connsiteY24" fmla="*/ 2493053 h 2751857"/>
              <a:gd name="connsiteX25" fmla="*/ 2729552 w 3794078"/>
              <a:gd name="connsiteY25" fmla="*/ 2697769 h 2751857"/>
              <a:gd name="connsiteX26" fmla="*/ 3794078 w 3794078"/>
              <a:gd name="connsiteY26" fmla="*/ 2697769 h 2751857"/>
              <a:gd name="connsiteX0" fmla="*/ 0 w 3794078"/>
              <a:gd name="connsiteY0" fmla="*/ 937208 h 2740886"/>
              <a:gd name="connsiteX1" fmla="*/ 54591 w 3794078"/>
              <a:gd name="connsiteY1" fmla="*/ 241172 h 2740886"/>
              <a:gd name="connsiteX2" fmla="*/ 92052 w 3794078"/>
              <a:gd name="connsiteY2" fmla="*/ 915 h 2740886"/>
              <a:gd name="connsiteX3" fmla="*/ 136478 w 3794078"/>
              <a:gd name="connsiteY3" fmla="*/ 309411 h 2740886"/>
              <a:gd name="connsiteX4" fmla="*/ 204717 w 3794078"/>
              <a:gd name="connsiteY4" fmla="*/ 1687835 h 2740886"/>
              <a:gd name="connsiteX5" fmla="*/ 247224 w 3794078"/>
              <a:gd name="connsiteY5" fmla="*/ 2353198 h 2740886"/>
              <a:gd name="connsiteX6" fmla="*/ 338813 w 3794078"/>
              <a:gd name="connsiteY6" fmla="*/ 2480045 h 2740886"/>
              <a:gd name="connsiteX7" fmla="*/ 488298 w 3794078"/>
              <a:gd name="connsiteY7" fmla="*/ 2426094 h 2740886"/>
              <a:gd name="connsiteX8" fmla="*/ 595277 w 3794078"/>
              <a:gd name="connsiteY8" fmla="*/ 2511000 h 2740886"/>
              <a:gd name="connsiteX9" fmla="*/ 671299 w 3794078"/>
              <a:gd name="connsiteY9" fmla="*/ 2311971 h 2740886"/>
              <a:gd name="connsiteX10" fmla="*/ 789189 w 3794078"/>
              <a:gd name="connsiteY10" fmla="*/ 1874603 h 2740886"/>
              <a:gd name="connsiteX11" fmla="*/ 881880 w 3794078"/>
              <a:gd name="connsiteY11" fmla="*/ 2148198 h 2740886"/>
              <a:gd name="connsiteX12" fmla="*/ 954064 w 3794078"/>
              <a:gd name="connsiteY12" fmla="*/ 2539399 h 2740886"/>
              <a:gd name="connsiteX13" fmla="*/ 1073410 w 3794078"/>
              <a:gd name="connsiteY13" fmla="*/ 2441482 h 2740886"/>
              <a:gd name="connsiteX14" fmla="*/ 1173708 w 3794078"/>
              <a:gd name="connsiteY14" fmla="*/ 2479405 h 2740886"/>
              <a:gd name="connsiteX15" fmla="*/ 1305600 w 3794078"/>
              <a:gd name="connsiteY15" fmla="*/ 2398798 h 2740886"/>
              <a:gd name="connsiteX16" fmla="*/ 1528549 w 3794078"/>
              <a:gd name="connsiteY16" fmla="*/ 2602235 h 2740886"/>
              <a:gd name="connsiteX17" fmla="*/ 1676933 w 3794078"/>
              <a:gd name="connsiteY17" fmla="*/ 2505137 h 2740886"/>
              <a:gd name="connsiteX18" fmla="*/ 1933860 w 3794078"/>
              <a:gd name="connsiteY18" fmla="*/ 2682842 h 2740886"/>
              <a:gd name="connsiteX19" fmla="*/ 2251881 w 3794078"/>
              <a:gd name="connsiteY19" fmla="*/ 2711417 h 2740886"/>
              <a:gd name="connsiteX20" fmla="*/ 2361063 w 3794078"/>
              <a:gd name="connsiteY20" fmla="*/ 2288337 h 2740886"/>
              <a:gd name="connsiteX21" fmla="*/ 2456597 w 3794078"/>
              <a:gd name="connsiteY21" fmla="*/ 1332993 h 2740886"/>
              <a:gd name="connsiteX22" fmla="*/ 2470245 w 3794078"/>
              <a:gd name="connsiteY22" fmla="*/ 1278402 h 2740886"/>
              <a:gd name="connsiteX23" fmla="*/ 2552132 w 3794078"/>
              <a:gd name="connsiteY23" fmla="*/ 1947143 h 2740886"/>
              <a:gd name="connsiteX24" fmla="*/ 2606723 w 3794078"/>
              <a:gd name="connsiteY24" fmla="*/ 2493053 h 2740886"/>
              <a:gd name="connsiteX25" fmla="*/ 2729552 w 3794078"/>
              <a:gd name="connsiteY25" fmla="*/ 2697769 h 2740886"/>
              <a:gd name="connsiteX26" fmla="*/ 3794078 w 3794078"/>
              <a:gd name="connsiteY26" fmla="*/ 2697769 h 2740886"/>
              <a:gd name="connsiteX0" fmla="*/ 0 w 3794078"/>
              <a:gd name="connsiteY0" fmla="*/ 937208 h 2719808"/>
              <a:gd name="connsiteX1" fmla="*/ 54591 w 3794078"/>
              <a:gd name="connsiteY1" fmla="*/ 241172 h 2719808"/>
              <a:gd name="connsiteX2" fmla="*/ 92052 w 3794078"/>
              <a:gd name="connsiteY2" fmla="*/ 915 h 2719808"/>
              <a:gd name="connsiteX3" fmla="*/ 136478 w 3794078"/>
              <a:gd name="connsiteY3" fmla="*/ 309411 h 2719808"/>
              <a:gd name="connsiteX4" fmla="*/ 204717 w 3794078"/>
              <a:gd name="connsiteY4" fmla="*/ 1687835 h 2719808"/>
              <a:gd name="connsiteX5" fmla="*/ 247224 w 3794078"/>
              <a:gd name="connsiteY5" fmla="*/ 2353198 h 2719808"/>
              <a:gd name="connsiteX6" fmla="*/ 338813 w 3794078"/>
              <a:gd name="connsiteY6" fmla="*/ 2480045 h 2719808"/>
              <a:gd name="connsiteX7" fmla="*/ 488298 w 3794078"/>
              <a:gd name="connsiteY7" fmla="*/ 2426094 h 2719808"/>
              <a:gd name="connsiteX8" fmla="*/ 595277 w 3794078"/>
              <a:gd name="connsiteY8" fmla="*/ 2511000 h 2719808"/>
              <a:gd name="connsiteX9" fmla="*/ 671299 w 3794078"/>
              <a:gd name="connsiteY9" fmla="*/ 2311971 h 2719808"/>
              <a:gd name="connsiteX10" fmla="*/ 789189 w 3794078"/>
              <a:gd name="connsiteY10" fmla="*/ 1874603 h 2719808"/>
              <a:gd name="connsiteX11" fmla="*/ 881880 w 3794078"/>
              <a:gd name="connsiteY11" fmla="*/ 2148198 h 2719808"/>
              <a:gd name="connsiteX12" fmla="*/ 954064 w 3794078"/>
              <a:gd name="connsiteY12" fmla="*/ 2539399 h 2719808"/>
              <a:gd name="connsiteX13" fmla="*/ 1073410 w 3794078"/>
              <a:gd name="connsiteY13" fmla="*/ 2441482 h 2719808"/>
              <a:gd name="connsiteX14" fmla="*/ 1173708 w 3794078"/>
              <a:gd name="connsiteY14" fmla="*/ 2479405 h 2719808"/>
              <a:gd name="connsiteX15" fmla="*/ 1305600 w 3794078"/>
              <a:gd name="connsiteY15" fmla="*/ 2398798 h 2719808"/>
              <a:gd name="connsiteX16" fmla="*/ 1528549 w 3794078"/>
              <a:gd name="connsiteY16" fmla="*/ 2602235 h 2719808"/>
              <a:gd name="connsiteX17" fmla="*/ 1676933 w 3794078"/>
              <a:gd name="connsiteY17" fmla="*/ 2505137 h 2719808"/>
              <a:gd name="connsiteX18" fmla="*/ 1933860 w 3794078"/>
              <a:gd name="connsiteY18" fmla="*/ 2682842 h 2719808"/>
              <a:gd name="connsiteX19" fmla="*/ 2325700 w 3794078"/>
              <a:gd name="connsiteY19" fmla="*/ 2682842 h 2719808"/>
              <a:gd name="connsiteX20" fmla="*/ 2361063 w 3794078"/>
              <a:gd name="connsiteY20" fmla="*/ 2288337 h 2719808"/>
              <a:gd name="connsiteX21" fmla="*/ 2456597 w 3794078"/>
              <a:gd name="connsiteY21" fmla="*/ 1332993 h 2719808"/>
              <a:gd name="connsiteX22" fmla="*/ 2470245 w 3794078"/>
              <a:gd name="connsiteY22" fmla="*/ 1278402 h 2719808"/>
              <a:gd name="connsiteX23" fmla="*/ 2552132 w 3794078"/>
              <a:gd name="connsiteY23" fmla="*/ 1947143 h 2719808"/>
              <a:gd name="connsiteX24" fmla="*/ 2606723 w 3794078"/>
              <a:gd name="connsiteY24" fmla="*/ 2493053 h 2719808"/>
              <a:gd name="connsiteX25" fmla="*/ 2729552 w 3794078"/>
              <a:gd name="connsiteY25" fmla="*/ 2697769 h 2719808"/>
              <a:gd name="connsiteX26" fmla="*/ 3794078 w 3794078"/>
              <a:gd name="connsiteY26" fmla="*/ 2697769 h 2719808"/>
              <a:gd name="connsiteX0" fmla="*/ 0 w 3794078"/>
              <a:gd name="connsiteY0" fmla="*/ 937208 h 2721166"/>
              <a:gd name="connsiteX1" fmla="*/ 54591 w 3794078"/>
              <a:gd name="connsiteY1" fmla="*/ 241172 h 2721166"/>
              <a:gd name="connsiteX2" fmla="*/ 92052 w 3794078"/>
              <a:gd name="connsiteY2" fmla="*/ 915 h 2721166"/>
              <a:gd name="connsiteX3" fmla="*/ 136478 w 3794078"/>
              <a:gd name="connsiteY3" fmla="*/ 309411 h 2721166"/>
              <a:gd name="connsiteX4" fmla="*/ 204717 w 3794078"/>
              <a:gd name="connsiteY4" fmla="*/ 1687835 h 2721166"/>
              <a:gd name="connsiteX5" fmla="*/ 247224 w 3794078"/>
              <a:gd name="connsiteY5" fmla="*/ 2353198 h 2721166"/>
              <a:gd name="connsiteX6" fmla="*/ 338813 w 3794078"/>
              <a:gd name="connsiteY6" fmla="*/ 2480045 h 2721166"/>
              <a:gd name="connsiteX7" fmla="*/ 488298 w 3794078"/>
              <a:gd name="connsiteY7" fmla="*/ 2426094 h 2721166"/>
              <a:gd name="connsiteX8" fmla="*/ 595277 w 3794078"/>
              <a:gd name="connsiteY8" fmla="*/ 2511000 h 2721166"/>
              <a:gd name="connsiteX9" fmla="*/ 671299 w 3794078"/>
              <a:gd name="connsiteY9" fmla="*/ 2311971 h 2721166"/>
              <a:gd name="connsiteX10" fmla="*/ 789189 w 3794078"/>
              <a:gd name="connsiteY10" fmla="*/ 1874603 h 2721166"/>
              <a:gd name="connsiteX11" fmla="*/ 881880 w 3794078"/>
              <a:gd name="connsiteY11" fmla="*/ 2148198 h 2721166"/>
              <a:gd name="connsiteX12" fmla="*/ 954064 w 3794078"/>
              <a:gd name="connsiteY12" fmla="*/ 2539399 h 2721166"/>
              <a:gd name="connsiteX13" fmla="*/ 1073410 w 3794078"/>
              <a:gd name="connsiteY13" fmla="*/ 2441482 h 2721166"/>
              <a:gd name="connsiteX14" fmla="*/ 1173708 w 3794078"/>
              <a:gd name="connsiteY14" fmla="*/ 2479405 h 2721166"/>
              <a:gd name="connsiteX15" fmla="*/ 1305600 w 3794078"/>
              <a:gd name="connsiteY15" fmla="*/ 2398798 h 2721166"/>
              <a:gd name="connsiteX16" fmla="*/ 1528549 w 3794078"/>
              <a:gd name="connsiteY16" fmla="*/ 2602235 h 2721166"/>
              <a:gd name="connsiteX17" fmla="*/ 1676933 w 3794078"/>
              <a:gd name="connsiteY17" fmla="*/ 2505137 h 2721166"/>
              <a:gd name="connsiteX18" fmla="*/ 1933860 w 3794078"/>
              <a:gd name="connsiteY18" fmla="*/ 2682842 h 2721166"/>
              <a:gd name="connsiteX19" fmla="*/ 2325700 w 3794078"/>
              <a:gd name="connsiteY19" fmla="*/ 2682842 h 2721166"/>
              <a:gd name="connsiteX20" fmla="*/ 2399163 w 3794078"/>
              <a:gd name="connsiteY20" fmla="*/ 2269287 h 2721166"/>
              <a:gd name="connsiteX21" fmla="*/ 2456597 w 3794078"/>
              <a:gd name="connsiteY21" fmla="*/ 1332993 h 2721166"/>
              <a:gd name="connsiteX22" fmla="*/ 2470245 w 3794078"/>
              <a:gd name="connsiteY22" fmla="*/ 1278402 h 2721166"/>
              <a:gd name="connsiteX23" fmla="*/ 2552132 w 3794078"/>
              <a:gd name="connsiteY23" fmla="*/ 1947143 h 2721166"/>
              <a:gd name="connsiteX24" fmla="*/ 2606723 w 3794078"/>
              <a:gd name="connsiteY24" fmla="*/ 2493053 h 2721166"/>
              <a:gd name="connsiteX25" fmla="*/ 2729552 w 3794078"/>
              <a:gd name="connsiteY25" fmla="*/ 2697769 h 2721166"/>
              <a:gd name="connsiteX26" fmla="*/ 3794078 w 3794078"/>
              <a:gd name="connsiteY26" fmla="*/ 2697769 h 2721166"/>
              <a:gd name="connsiteX0" fmla="*/ 0 w 3794078"/>
              <a:gd name="connsiteY0" fmla="*/ 937208 h 2712933"/>
              <a:gd name="connsiteX1" fmla="*/ 54591 w 3794078"/>
              <a:gd name="connsiteY1" fmla="*/ 241172 h 2712933"/>
              <a:gd name="connsiteX2" fmla="*/ 92052 w 3794078"/>
              <a:gd name="connsiteY2" fmla="*/ 915 h 2712933"/>
              <a:gd name="connsiteX3" fmla="*/ 136478 w 3794078"/>
              <a:gd name="connsiteY3" fmla="*/ 309411 h 2712933"/>
              <a:gd name="connsiteX4" fmla="*/ 204717 w 3794078"/>
              <a:gd name="connsiteY4" fmla="*/ 1687835 h 2712933"/>
              <a:gd name="connsiteX5" fmla="*/ 247224 w 3794078"/>
              <a:gd name="connsiteY5" fmla="*/ 2353198 h 2712933"/>
              <a:gd name="connsiteX6" fmla="*/ 338813 w 3794078"/>
              <a:gd name="connsiteY6" fmla="*/ 2480045 h 2712933"/>
              <a:gd name="connsiteX7" fmla="*/ 488298 w 3794078"/>
              <a:gd name="connsiteY7" fmla="*/ 2426094 h 2712933"/>
              <a:gd name="connsiteX8" fmla="*/ 595277 w 3794078"/>
              <a:gd name="connsiteY8" fmla="*/ 2511000 h 2712933"/>
              <a:gd name="connsiteX9" fmla="*/ 671299 w 3794078"/>
              <a:gd name="connsiteY9" fmla="*/ 2311971 h 2712933"/>
              <a:gd name="connsiteX10" fmla="*/ 789189 w 3794078"/>
              <a:gd name="connsiteY10" fmla="*/ 1874603 h 2712933"/>
              <a:gd name="connsiteX11" fmla="*/ 881880 w 3794078"/>
              <a:gd name="connsiteY11" fmla="*/ 2148198 h 2712933"/>
              <a:gd name="connsiteX12" fmla="*/ 954064 w 3794078"/>
              <a:gd name="connsiteY12" fmla="*/ 2539399 h 2712933"/>
              <a:gd name="connsiteX13" fmla="*/ 1073410 w 3794078"/>
              <a:gd name="connsiteY13" fmla="*/ 2441482 h 2712933"/>
              <a:gd name="connsiteX14" fmla="*/ 1173708 w 3794078"/>
              <a:gd name="connsiteY14" fmla="*/ 2479405 h 2712933"/>
              <a:gd name="connsiteX15" fmla="*/ 1305600 w 3794078"/>
              <a:gd name="connsiteY15" fmla="*/ 2398798 h 2712933"/>
              <a:gd name="connsiteX16" fmla="*/ 1528549 w 3794078"/>
              <a:gd name="connsiteY16" fmla="*/ 2602235 h 2712933"/>
              <a:gd name="connsiteX17" fmla="*/ 1676933 w 3794078"/>
              <a:gd name="connsiteY17" fmla="*/ 2505137 h 2712933"/>
              <a:gd name="connsiteX18" fmla="*/ 1933860 w 3794078"/>
              <a:gd name="connsiteY18" fmla="*/ 2682842 h 2712933"/>
              <a:gd name="connsiteX19" fmla="*/ 2124786 w 3794078"/>
              <a:gd name="connsiteY19" fmla="*/ 2644600 h 2712933"/>
              <a:gd name="connsiteX20" fmla="*/ 2325700 w 3794078"/>
              <a:gd name="connsiteY20" fmla="*/ 2682842 h 2712933"/>
              <a:gd name="connsiteX21" fmla="*/ 2399163 w 3794078"/>
              <a:gd name="connsiteY21" fmla="*/ 2269287 h 2712933"/>
              <a:gd name="connsiteX22" fmla="*/ 2456597 w 3794078"/>
              <a:gd name="connsiteY22" fmla="*/ 1332993 h 2712933"/>
              <a:gd name="connsiteX23" fmla="*/ 2470245 w 3794078"/>
              <a:gd name="connsiteY23" fmla="*/ 1278402 h 2712933"/>
              <a:gd name="connsiteX24" fmla="*/ 2552132 w 3794078"/>
              <a:gd name="connsiteY24" fmla="*/ 1947143 h 2712933"/>
              <a:gd name="connsiteX25" fmla="*/ 2606723 w 3794078"/>
              <a:gd name="connsiteY25" fmla="*/ 2493053 h 2712933"/>
              <a:gd name="connsiteX26" fmla="*/ 2729552 w 3794078"/>
              <a:gd name="connsiteY26" fmla="*/ 2697769 h 2712933"/>
              <a:gd name="connsiteX27" fmla="*/ 3794078 w 3794078"/>
              <a:gd name="connsiteY27" fmla="*/ 2697769 h 2712933"/>
              <a:gd name="connsiteX0" fmla="*/ 0 w 3794078"/>
              <a:gd name="connsiteY0" fmla="*/ 937208 h 2712933"/>
              <a:gd name="connsiteX1" fmla="*/ 54591 w 3794078"/>
              <a:gd name="connsiteY1" fmla="*/ 241172 h 2712933"/>
              <a:gd name="connsiteX2" fmla="*/ 92052 w 3794078"/>
              <a:gd name="connsiteY2" fmla="*/ 915 h 2712933"/>
              <a:gd name="connsiteX3" fmla="*/ 136478 w 3794078"/>
              <a:gd name="connsiteY3" fmla="*/ 309411 h 2712933"/>
              <a:gd name="connsiteX4" fmla="*/ 204717 w 3794078"/>
              <a:gd name="connsiteY4" fmla="*/ 1687835 h 2712933"/>
              <a:gd name="connsiteX5" fmla="*/ 247224 w 3794078"/>
              <a:gd name="connsiteY5" fmla="*/ 2353198 h 2712933"/>
              <a:gd name="connsiteX6" fmla="*/ 338813 w 3794078"/>
              <a:gd name="connsiteY6" fmla="*/ 2480045 h 2712933"/>
              <a:gd name="connsiteX7" fmla="*/ 488298 w 3794078"/>
              <a:gd name="connsiteY7" fmla="*/ 2426094 h 2712933"/>
              <a:gd name="connsiteX8" fmla="*/ 595277 w 3794078"/>
              <a:gd name="connsiteY8" fmla="*/ 2511000 h 2712933"/>
              <a:gd name="connsiteX9" fmla="*/ 671299 w 3794078"/>
              <a:gd name="connsiteY9" fmla="*/ 2311971 h 2712933"/>
              <a:gd name="connsiteX10" fmla="*/ 789189 w 3794078"/>
              <a:gd name="connsiteY10" fmla="*/ 1874603 h 2712933"/>
              <a:gd name="connsiteX11" fmla="*/ 881880 w 3794078"/>
              <a:gd name="connsiteY11" fmla="*/ 2148198 h 2712933"/>
              <a:gd name="connsiteX12" fmla="*/ 954064 w 3794078"/>
              <a:gd name="connsiteY12" fmla="*/ 2539399 h 2712933"/>
              <a:gd name="connsiteX13" fmla="*/ 1073410 w 3794078"/>
              <a:gd name="connsiteY13" fmla="*/ 2441482 h 2712933"/>
              <a:gd name="connsiteX14" fmla="*/ 1173708 w 3794078"/>
              <a:gd name="connsiteY14" fmla="*/ 2479405 h 2712933"/>
              <a:gd name="connsiteX15" fmla="*/ 1305600 w 3794078"/>
              <a:gd name="connsiteY15" fmla="*/ 2398798 h 2712933"/>
              <a:gd name="connsiteX16" fmla="*/ 1528549 w 3794078"/>
              <a:gd name="connsiteY16" fmla="*/ 2602235 h 2712933"/>
              <a:gd name="connsiteX17" fmla="*/ 1676933 w 3794078"/>
              <a:gd name="connsiteY17" fmla="*/ 2505137 h 2712933"/>
              <a:gd name="connsiteX18" fmla="*/ 1933860 w 3794078"/>
              <a:gd name="connsiteY18" fmla="*/ 2682842 h 2712933"/>
              <a:gd name="connsiteX19" fmla="*/ 2124786 w 3794078"/>
              <a:gd name="connsiteY19" fmla="*/ 2644600 h 2712933"/>
              <a:gd name="connsiteX20" fmla="*/ 2325700 w 3794078"/>
              <a:gd name="connsiteY20" fmla="*/ 2682842 h 2712933"/>
              <a:gd name="connsiteX21" fmla="*/ 2399163 w 3794078"/>
              <a:gd name="connsiteY21" fmla="*/ 2269287 h 2712933"/>
              <a:gd name="connsiteX22" fmla="*/ 2456597 w 3794078"/>
              <a:gd name="connsiteY22" fmla="*/ 1332993 h 2712933"/>
              <a:gd name="connsiteX23" fmla="*/ 2527395 w 3794078"/>
              <a:gd name="connsiteY23" fmla="*/ 1461759 h 2712933"/>
              <a:gd name="connsiteX24" fmla="*/ 2552132 w 3794078"/>
              <a:gd name="connsiteY24" fmla="*/ 1947143 h 2712933"/>
              <a:gd name="connsiteX25" fmla="*/ 2606723 w 3794078"/>
              <a:gd name="connsiteY25" fmla="*/ 2493053 h 2712933"/>
              <a:gd name="connsiteX26" fmla="*/ 2729552 w 3794078"/>
              <a:gd name="connsiteY26" fmla="*/ 2697769 h 2712933"/>
              <a:gd name="connsiteX27" fmla="*/ 3794078 w 3794078"/>
              <a:gd name="connsiteY27" fmla="*/ 2697769 h 2712933"/>
              <a:gd name="connsiteX0" fmla="*/ 0 w 3794078"/>
              <a:gd name="connsiteY0" fmla="*/ 937208 h 2712933"/>
              <a:gd name="connsiteX1" fmla="*/ 54591 w 3794078"/>
              <a:gd name="connsiteY1" fmla="*/ 241172 h 2712933"/>
              <a:gd name="connsiteX2" fmla="*/ 92052 w 3794078"/>
              <a:gd name="connsiteY2" fmla="*/ 915 h 2712933"/>
              <a:gd name="connsiteX3" fmla="*/ 136478 w 3794078"/>
              <a:gd name="connsiteY3" fmla="*/ 309411 h 2712933"/>
              <a:gd name="connsiteX4" fmla="*/ 204717 w 3794078"/>
              <a:gd name="connsiteY4" fmla="*/ 1687835 h 2712933"/>
              <a:gd name="connsiteX5" fmla="*/ 247224 w 3794078"/>
              <a:gd name="connsiteY5" fmla="*/ 2353198 h 2712933"/>
              <a:gd name="connsiteX6" fmla="*/ 338813 w 3794078"/>
              <a:gd name="connsiteY6" fmla="*/ 2480045 h 2712933"/>
              <a:gd name="connsiteX7" fmla="*/ 488298 w 3794078"/>
              <a:gd name="connsiteY7" fmla="*/ 2426094 h 2712933"/>
              <a:gd name="connsiteX8" fmla="*/ 595277 w 3794078"/>
              <a:gd name="connsiteY8" fmla="*/ 2511000 h 2712933"/>
              <a:gd name="connsiteX9" fmla="*/ 671299 w 3794078"/>
              <a:gd name="connsiteY9" fmla="*/ 2311971 h 2712933"/>
              <a:gd name="connsiteX10" fmla="*/ 789189 w 3794078"/>
              <a:gd name="connsiteY10" fmla="*/ 1874603 h 2712933"/>
              <a:gd name="connsiteX11" fmla="*/ 881880 w 3794078"/>
              <a:gd name="connsiteY11" fmla="*/ 2148198 h 2712933"/>
              <a:gd name="connsiteX12" fmla="*/ 954064 w 3794078"/>
              <a:gd name="connsiteY12" fmla="*/ 2539399 h 2712933"/>
              <a:gd name="connsiteX13" fmla="*/ 1073410 w 3794078"/>
              <a:gd name="connsiteY13" fmla="*/ 2441482 h 2712933"/>
              <a:gd name="connsiteX14" fmla="*/ 1173708 w 3794078"/>
              <a:gd name="connsiteY14" fmla="*/ 2479405 h 2712933"/>
              <a:gd name="connsiteX15" fmla="*/ 1305600 w 3794078"/>
              <a:gd name="connsiteY15" fmla="*/ 2398798 h 2712933"/>
              <a:gd name="connsiteX16" fmla="*/ 1528549 w 3794078"/>
              <a:gd name="connsiteY16" fmla="*/ 2602235 h 2712933"/>
              <a:gd name="connsiteX17" fmla="*/ 1676933 w 3794078"/>
              <a:gd name="connsiteY17" fmla="*/ 2505137 h 2712933"/>
              <a:gd name="connsiteX18" fmla="*/ 1933860 w 3794078"/>
              <a:gd name="connsiteY18" fmla="*/ 2682842 h 2712933"/>
              <a:gd name="connsiteX19" fmla="*/ 2124786 w 3794078"/>
              <a:gd name="connsiteY19" fmla="*/ 2644600 h 2712933"/>
              <a:gd name="connsiteX20" fmla="*/ 2325700 w 3794078"/>
              <a:gd name="connsiteY20" fmla="*/ 2682842 h 2712933"/>
              <a:gd name="connsiteX21" fmla="*/ 2399163 w 3794078"/>
              <a:gd name="connsiteY21" fmla="*/ 2269287 h 2712933"/>
              <a:gd name="connsiteX22" fmla="*/ 2456597 w 3794078"/>
              <a:gd name="connsiteY22" fmla="*/ 1332993 h 2712933"/>
              <a:gd name="connsiteX23" fmla="*/ 2527395 w 3794078"/>
              <a:gd name="connsiteY23" fmla="*/ 1461759 h 2712933"/>
              <a:gd name="connsiteX24" fmla="*/ 2559276 w 3794078"/>
              <a:gd name="connsiteY24" fmla="*/ 1954287 h 2712933"/>
              <a:gd name="connsiteX25" fmla="*/ 2606723 w 3794078"/>
              <a:gd name="connsiteY25" fmla="*/ 2493053 h 2712933"/>
              <a:gd name="connsiteX26" fmla="*/ 2729552 w 3794078"/>
              <a:gd name="connsiteY26" fmla="*/ 2697769 h 2712933"/>
              <a:gd name="connsiteX27" fmla="*/ 3794078 w 3794078"/>
              <a:gd name="connsiteY27" fmla="*/ 2697769 h 2712933"/>
              <a:gd name="connsiteX0" fmla="*/ 0 w 3794078"/>
              <a:gd name="connsiteY0" fmla="*/ 937208 h 2724234"/>
              <a:gd name="connsiteX1" fmla="*/ 54591 w 3794078"/>
              <a:gd name="connsiteY1" fmla="*/ 241172 h 2724234"/>
              <a:gd name="connsiteX2" fmla="*/ 92052 w 3794078"/>
              <a:gd name="connsiteY2" fmla="*/ 915 h 2724234"/>
              <a:gd name="connsiteX3" fmla="*/ 136478 w 3794078"/>
              <a:gd name="connsiteY3" fmla="*/ 309411 h 2724234"/>
              <a:gd name="connsiteX4" fmla="*/ 204717 w 3794078"/>
              <a:gd name="connsiteY4" fmla="*/ 1687835 h 2724234"/>
              <a:gd name="connsiteX5" fmla="*/ 247224 w 3794078"/>
              <a:gd name="connsiteY5" fmla="*/ 2353198 h 2724234"/>
              <a:gd name="connsiteX6" fmla="*/ 338813 w 3794078"/>
              <a:gd name="connsiteY6" fmla="*/ 2480045 h 2724234"/>
              <a:gd name="connsiteX7" fmla="*/ 488298 w 3794078"/>
              <a:gd name="connsiteY7" fmla="*/ 2426094 h 2724234"/>
              <a:gd name="connsiteX8" fmla="*/ 595277 w 3794078"/>
              <a:gd name="connsiteY8" fmla="*/ 2511000 h 2724234"/>
              <a:gd name="connsiteX9" fmla="*/ 671299 w 3794078"/>
              <a:gd name="connsiteY9" fmla="*/ 2311971 h 2724234"/>
              <a:gd name="connsiteX10" fmla="*/ 789189 w 3794078"/>
              <a:gd name="connsiteY10" fmla="*/ 1874603 h 2724234"/>
              <a:gd name="connsiteX11" fmla="*/ 881880 w 3794078"/>
              <a:gd name="connsiteY11" fmla="*/ 2148198 h 2724234"/>
              <a:gd name="connsiteX12" fmla="*/ 954064 w 3794078"/>
              <a:gd name="connsiteY12" fmla="*/ 2539399 h 2724234"/>
              <a:gd name="connsiteX13" fmla="*/ 1073410 w 3794078"/>
              <a:gd name="connsiteY13" fmla="*/ 2441482 h 2724234"/>
              <a:gd name="connsiteX14" fmla="*/ 1173708 w 3794078"/>
              <a:gd name="connsiteY14" fmla="*/ 2479405 h 2724234"/>
              <a:gd name="connsiteX15" fmla="*/ 1305600 w 3794078"/>
              <a:gd name="connsiteY15" fmla="*/ 2398798 h 2724234"/>
              <a:gd name="connsiteX16" fmla="*/ 1528549 w 3794078"/>
              <a:gd name="connsiteY16" fmla="*/ 2602235 h 2724234"/>
              <a:gd name="connsiteX17" fmla="*/ 1676933 w 3794078"/>
              <a:gd name="connsiteY17" fmla="*/ 2505137 h 2724234"/>
              <a:gd name="connsiteX18" fmla="*/ 1933860 w 3794078"/>
              <a:gd name="connsiteY18" fmla="*/ 2682842 h 2724234"/>
              <a:gd name="connsiteX19" fmla="*/ 2124786 w 3794078"/>
              <a:gd name="connsiteY19" fmla="*/ 2644600 h 2724234"/>
              <a:gd name="connsiteX20" fmla="*/ 2325700 w 3794078"/>
              <a:gd name="connsiteY20" fmla="*/ 2682842 h 2724234"/>
              <a:gd name="connsiteX21" fmla="*/ 2399163 w 3794078"/>
              <a:gd name="connsiteY21" fmla="*/ 2269287 h 2724234"/>
              <a:gd name="connsiteX22" fmla="*/ 2456597 w 3794078"/>
              <a:gd name="connsiteY22" fmla="*/ 1332993 h 2724234"/>
              <a:gd name="connsiteX23" fmla="*/ 2527395 w 3794078"/>
              <a:gd name="connsiteY23" fmla="*/ 1461759 h 2724234"/>
              <a:gd name="connsiteX24" fmla="*/ 2559276 w 3794078"/>
              <a:gd name="connsiteY24" fmla="*/ 1954287 h 2724234"/>
              <a:gd name="connsiteX25" fmla="*/ 2606723 w 3794078"/>
              <a:gd name="connsiteY25" fmla="*/ 2493053 h 2724234"/>
              <a:gd name="connsiteX26" fmla="*/ 2808134 w 3794078"/>
              <a:gd name="connsiteY26" fmla="*/ 2712056 h 2724234"/>
              <a:gd name="connsiteX27" fmla="*/ 3794078 w 3794078"/>
              <a:gd name="connsiteY27" fmla="*/ 2697769 h 2724234"/>
              <a:gd name="connsiteX0" fmla="*/ 0 w 3794078"/>
              <a:gd name="connsiteY0" fmla="*/ 937208 h 2724234"/>
              <a:gd name="connsiteX1" fmla="*/ 54591 w 3794078"/>
              <a:gd name="connsiteY1" fmla="*/ 241172 h 2724234"/>
              <a:gd name="connsiteX2" fmla="*/ 92052 w 3794078"/>
              <a:gd name="connsiteY2" fmla="*/ 915 h 2724234"/>
              <a:gd name="connsiteX3" fmla="*/ 136478 w 3794078"/>
              <a:gd name="connsiteY3" fmla="*/ 309411 h 2724234"/>
              <a:gd name="connsiteX4" fmla="*/ 204717 w 3794078"/>
              <a:gd name="connsiteY4" fmla="*/ 1687835 h 2724234"/>
              <a:gd name="connsiteX5" fmla="*/ 247224 w 3794078"/>
              <a:gd name="connsiteY5" fmla="*/ 2353198 h 2724234"/>
              <a:gd name="connsiteX6" fmla="*/ 338813 w 3794078"/>
              <a:gd name="connsiteY6" fmla="*/ 2480045 h 2724234"/>
              <a:gd name="connsiteX7" fmla="*/ 488298 w 3794078"/>
              <a:gd name="connsiteY7" fmla="*/ 2426094 h 2724234"/>
              <a:gd name="connsiteX8" fmla="*/ 595277 w 3794078"/>
              <a:gd name="connsiteY8" fmla="*/ 2511000 h 2724234"/>
              <a:gd name="connsiteX9" fmla="*/ 671299 w 3794078"/>
              <a:gd name="connsiteY9" fmla="*/ 2311971 h 2724234"/>
              <a:gd name="connsiteX10" fmla="*/ 789189 w 3794078"/>
              <a:gd name="connsiteY10" fmla="*/ 1874603 h 2724234"/>
              <a:gd name="connsiteX11" fmla="*/ 881880 w 3794078"/>
              <a:gd name="connsiteY11" fmla="*/ 2148198 h 2724234"/>
              <a:gd name="connsiteX12" fmla="*/ 954064 w 3794078"/>
              <a:gd name="connsiteY12" fmla="*/ 2539399 h 2724234"/>
              <a:gd name="connsiteX13" fmla="*/ 1073410 w 3794078"/>
              <a:gd name="connsiteY13" fmla="*/ 2441482 h 2724234"/>
              <a:gd name="connsiteX14" fmla="*/ 1173708 w 3794078"/>
              <a:gd name="connsiteY14" fmla="*/ 2479405 h 2724234"/>
              <a:gd name="connsiteX15" fmla="*/ 1305600 w 3794078"/>
              <a:gd name="connsiteY15" fmla="*/ 2398798 h 2724234"/>
              <a:gd name="connsiteX16" fmla="*/ 1528549 w 3794078"/>
              <a:gd name="connsiteY16" fmla="*/ 2602235 h 2724234"/>
              <a:gd name="connsiteX17" fmla="*/ 1676933 w 3794078"/>
              <a:gd name="connsiteY17" fmla="*/ 2505137 h 2724234"/>
              <a:gd name="connsiteX18" fmla="*/ 1933860 w 3794078"/>
              <a:gd name="connsiteY18" fmla="*/ 2682842 h 2724234"/>
              <a:gd name="connsiteX19" fmla="*/ 2124786 w 3794078"/>
              <a:gd name="connsiteY19" fmla="*/ 2644600 h 2724234"/>
              <a:gd name="connsiteX20" fmla="*/ 2325700 w 3794078"/>
              <a:gd name="connsiteY20" fmla="*/ 2682842 h 2724234"/>
              <a:gd name="connsiteX21" fmla="*/ 2399163 w 3794078"/>
              <a:gd name="connsiteY21" fmla="*/ 2269287 h 2724234"/>
              <a:gd name="connsiteX22" fmla="*/ 2456597 w 3794078"/>
              <a:gd name="connsiteY22" fmla="*/ 1332993 h 2724234"/>
              <a:gd name="connsiteX23" fmla="*/ 2527395 w 3794078"/>
              <a:gd name="connsiteY23" fmla="*/ 1461759 h 2724234"/>
              <a:gd name="connsiteX24" fmla="*/ 2559276 w 3794078"/>
              <a:gd name="connsiteY24" fmla="*/ 1954287 h 2724234"/>
              <a:gd name="connsiteX25" fmla="*/ 2606723 w 3794078"/>
              <a:gd name="connsiteY25" fmla="*/ 2493053 h 2724234"/>
              <a:gd name="connsiteX26" fmla="*/ 2808134 w 3794078"/>
              <a:gd name="connsiteY26" fmla="*/ 2712056 h 2724234"/>
              <a:gd name="connsiteX27" fmla="*/ 3794078 w 3794078"/>
              <a:gd name="connsiteY27" fmla="*/ 2697769 h 2724234"/>
              <a:gd name="connsiteX0" fmla="*/ 0 w 3794078"/>
              <a:gd name="connsiteY0" fmla="*/ 937208 h 2726437"/>
              <a:gd name="connsiteX1" fmla="*/ 54591 w 3794078"/>
              <a:gd name="connsiteY1" fmla="*/ 241172 h 2726437"/>
              <a:gd name="connsiteX2" fmla="*/ 92052 w 3794078"/>
              <a:gd name="connsiteY2" fmla="*/ 915 h 2726437"/>
              <a:gd name="connsiteX3" fmla="*/ 136478 w 3794078"/>
              <a:gd name="connsiteY3" fmla="*/ 309411 h 2726437"/>
              <a:gd name="connsiteX4" fmla="*/ 204717 w 3794078"/>
              <a:gd name="connsiteY4" fmla="*/ 1687835 h 2726437"/>
              <a:gd name="connsiteX5" fmla="*/ 247224 w 3794078"/>
              <a:gd name="connsiteY5" fmla="*/ 2353198 h 2726437"/>
              <a:gd name="connsiteX6" fmla="*/ 338813 w 3794078"/>
              <a:gd name="connsiteY6" fmla="*/ 2480045 h 2726437"/>
              <a:gd name="connsiteX7" fmla="*/ 488298 w 3794078"/>
              <a:gd name="connsiteY7" fmla="*/ 2426094 h 2726437"/>
              <a:gd name="connsiteX8" fmla="*/ 595277 w 3794078"/>
              <a:gd name="connsiteY8" fmla="*/ 2511000 h 2726437"/>
              <a:gd name="connsiteX9" fmla="*/ 671299 w 3794078"/>
              <a:gd name="connsiteY9" fmla="*/ 2311971 h 2726437"/>
              <a:gd name="connsiteX10" fmla="*/ 789189 w 3794078"/>
              <a:gd name="connsiteY10" fmla="*/ 1874603 h 2726437"/>
              <a:gd name="connsiteX11" fmla="*/ 881880 w 3794078"/>
              <a:gd name="connsiteY11" fmla="*/ 2148198 h 2726437"/>
              <a:gd name="connsiteX12" fmla="*/ 954064 w 3794078"/>
              <a:gd name="connsiteY12" fmla="*/ 2539399 h 2726437"/>
              <a:gd name="connsiteX13" fmla="*/ 1073410 w 3794078"/>
              <a:gd name="connsiteY13" fmla="*/ 2441482 h 2726437"/>
              <a:gd name="connsiteX14" fmla="*/ 1173708 w 3794078"/>
              <a:gd name="connsiteY14" fmla="*/ 2479405 h 2726437"/>
              <a:gd name="connsiteX15" fmla="*/ 1305600 w 3794078"/>
              <a:gd name="connsiteY15" fmla="*/ 2398798 h 2726437"/>
              <a:gd name="connsiteX16" fmla="*/ 1528549 w 3794078"/>
              <a:gd name="connsiteY16" fmla="*/ 2602235 h 2726437"/>
              <a:gd name="connsiteX17" fmla="*/ 1676933 w 3794078"/>
              <a:gd name="connsiteY17" fmla="*/ 2505137 h 2726437"/>
              <a:gd name="connsiteX18" fmla="*/ 1933860 w 3794078"/>
              <a:gd name="connsiteY18" fmla="*/ 2682842 h 2726437"/>
              <a:gd name="connsiteX19" fmla="*/ 2124786 w 3794078"/>
              <a:gd name="connsiteY19" fmla="*/ 2644600 h 2726437"/>
              <a:gd name="connsiteX20" fmla="*/ 2325700 w 3794078"/>
              <a:gd name="connsiteY20" fmla="*/ 2682842 h 2726437"/>
              <a:gd name="connsiteX21" fmla="*/ 2399163 w 3794078"/>
              <a:gd name="connsiteY21" fmla="*/ 2269287 h 2726437"/>
              <a:gd name="connsiteX22" fmla="*/ 2456597 w 3794078"/>
              <a:gd name="connsiteY22" fmla="*/ 1332993 h 2726437"/>
              <a:gd name="connsiteX23" fmla="*/ 2527395 w 3794078"/>
              <a:gd name="connsiteY23" fmla="*/ 1461759 h 2726437"/>
              <a:gd name="connsiteX24" fmla="*/ 2559276 w 3794078"/>
              <a:gd name="connsiteY24" fmla="*/ 1954287 h 2726437"/>
              <a:gd name="connsiteX25" fmla="*/ 2606723 w 3794078"/>
              <a:gd name="connsiteY25" fmla="*/ 2493053 h 2726437"/>
              <a:gd name="connsiteX26" fmla="*/ 2658186 w 3794078"/>
              <a:gd name="connsiteY26" fmla="*/ 2708894 h 2726437"/>
              <a:gd name="connsiteX27" fmla="*/ 2808134 w 3794078"/>
              <a:gd name="connsiteY27" fmla="*/ 2712056 h 2726437"/>
              <a:gd name="connsiteX28" fmla="*/ 3794078 w 3794078"/>
              <a:gd name="connsiteY28" fmla="*/ 2697769 h 2726437"/>
              <a:gd name="connsiteX0" fmla="*/ 0 w 3794078"/>
              <a:gd name="connsiteY0" fmla="*/ 937208 h 2715495"/>
              <a:gd name="connsiteX1" fmla="*/ 54591 w 3794078"/>
              <a:gd name="connsiteY1" fmla="*/ 241172 h 2715495"/>
              <a:gd name="connsiteX2" fmla="*/ 92052 w 3794078"/>
              <a:gd name="connsiteY2" fmla="*/ 915 h 2715495"/>
              <a:gd name="connsiteX3" fmla="*/ 136478 w 3794078"/>
              <a:gd name="connsiteY3" fmla="*/ 309411 h 2715495"/>
              <a:gd name="connsiteX4" fmla="*/ 204717 w 3794078"/>
              <a:gd name="connsiteY4" fmla="*/ 1687835 h 2715495"/>
              <a:gd name="connsiteX5" fmla="*/ 247224 w 3794078"/>
              <a:gd name="connsiteY5" fmla="*/ 2353198 h 2715495"/>
              <a:gd name="connsiteX6" fmla="*/ 338813 w 3794078"/>
              <a:gd name="connsiteY6" fmla="*/ 2480045 h 2715495"/>
              <a:gd name="connsiteX7" fmla="*/ 488298 w 3794078"/>
              <a:gd name="connsiteY7" fmla="*/ 2426094 h 2715495"/>
              <a:gd name="connsiteX8" fmla="*/ 595277 w 3794078"/>
              <a:gd name="connsiteY8" fmla="*/ 2511000 h 2715495"/>
              <a:gd name="connsiteX9" fmla="*/ 671299 w 3794078"/>
              <a:gd name="connsiteY9" fmla="*/ 2311971 h 2715495"/>
              <a:gd name="connsiteX10" fmla="*/ 789189 w 3794078"/>
              <a:gd name="connsiteY10" fmla="*/ 1874603 h 2715495"/>
              <a:gd name="connsiteX11" fmla="*/ 881880 w 3794078"/>
              <a:gd name="connsiteY11" fmla="*/ 2148198 h 2715495"/>
              <a:gd name="connsiteX12" fmla="*/ 954064 w 3794078"/>
              <a:gd name="connsiteY12" fmla="*/ 2539399 h 2715495"/>
              <a:gd name="connsiteX13" fmla="*/ 1073410 w 3794078"/>
              <a:gd name="connsiteY13" fmla="*/ 2441482 h 2715495"/>
              <a:gd name="connsiteX14" fmla="*/ 1173708 w 3794078"/>
              <a:gd name="connsiteY14" fmla="*/ 2479405 h 2715495"/>
              <a:gd name="connsiteX15" fmla="*/ 1305600 w 3794078"/>
              <a:gd name="connsiteY15" fmla="*/ 2398798 h 2715495"/>
              <a:gd name="connsiteX16" fmla="*/ 1528549 w 3794078"/>
              <a:gd name="connsiteY16" fmla="*/ 2602235 h 2715495"/>
              <a:gd name="connsiteX17" fmla="*/ 1676933 w 3794078"/>
              <a:gd name="connsiteY17" fmla="*/ 2505137 h 2715495"/>
              <a:gd name="connsiteX18" fmla="*/ 1933860 w 3794078"/>
              <a:gd name="connsiteY18" fmla="*/ 2682842 h 2715495"/>
              <a:gd name="connsiteX19" fmla="*/ 2124786 w 3794078"/>
              <a:gd name="connsiteY19" fmla="*/ 2644600 h 2715495"/>
              <a:gd name="connsiteX20" fmla="*/ 2325700 w 3794078"/>
              <a:gd name="connsiteY20" fmla="*/ 2682842 h 2715495"/>
              <a:gd name="connsiteX21" fmla="*/ 2399163 w 3794078"/>
              <a:gd name="connsiteY21" fmla="*/ 2269287 h 2715495"/>
              <a:gd name="connsiteX22" fmla="*/ 2456597 w 3794078"/>
              <a:gd name="connsiteY22" fmla="*/ 1332993 h 2715495"/>
              <a:gd name="connsiteX23" fmla="*/ 2527395 w 3794078"/>
              <a:gd name="connsiteY23" fmla="*/ 1461759 h 2715495"/>
              <a:gd name="connsiteX24" fmla="*/ 2559276 w 3794078"/>
              <a:gd name="connsiteY24" fmla="*/ 1954287 h 2715495"/>
              <a:gd name="connsiteX25" fmla="*/ 2606723 w 3794078"/>
              <a:gd name="connsiteY25" fmla="*/ 2493053 h 2715495"/>
              <a:gd name="connsiteX26" fmla="*/ 2667711 w 3794078"/>
              <a:gd name="connsiteY26" fmla="*/ 2692226 h 2715495"/>
              <a:gd name="connsiteX27" fmla="*/ 2808134 w 3794078"/>
              <a:gd name="connsiteY27" fmla="*/ 2712056 h 2715495"/>
              <a:gd name="connsiteX28" fmla="*/ 3794078 w 3794078"/>
              <a:gd name="connsiteY28" fmla="*/ 2697769 h 2715495"/>
              <a:gd name="connsiteX0" fmla="*/ 0 w 3794078"/>
              <a:gd name="connsiteY0" fmla="*/ 937208 h 2712252"/>
              <a:gd name="connsiteX1" fmla="*/ 54591 w 3794078"/>
              <a:gd name="connsiteY1" fmla="*/ 241172 h 2712252"/>
              <a:gd name="connsiteX2" fmla="*/ 92052 w 3794078"/>
              <a:gd name="connsiteY2" fmla="*/ 915 h 2712252"/>
              <a:gd name="connsiteX3" fmla="*/ 136478 w 3794078"/>
              <a:gd name="connsiteY3" fmla="*/ 309411 h 2712252"/>
              <a:gd name="connsiteX4" fmla="*/ 204717 w 3794078"/>
              <a:gd name="connsiteY4" fmla="*/ 1687835 h 2712252"/>
              <a:gd name="connsiteX5" fmla="*/ 247224 w 3794078"/>
              <a:gd name="connsiteY5" fmla="*/ 2353198 h 2712252"/>
              <a:gd name="connsiteX6" fmla="*/ 338813 w 3794078"/>
              <a:gd name="connsiteY6" fmla="*/ 2480045 h 2712252"/>
              <a:gd name="connsiteX7" fmla="*/ 488298 w 3794078"/>
              <a:gd name="connsiteY7" fmla="*/ 2426094 h 2712252"/>
              <a:gd name="connsiteX8" fmla="*/ 595277 w 3794078"/>
              <a:gd name="connsiteY8" fmla="*/ 2511000 h 2712252"/>
              <a:gd name="connsiteX9" fmla="*/ 671299 w 3794078"/>
              <a:gd name="connsiteY9" fmla="*/ 2311971 h 2712252"/>
              <a:gd name="connsiteX10" fmla="*/ 789189 w 3794078"/>
              <a:gd name="connsiteY10" fmla="*/ 1874603 h 2712252"/>
              <a:gd name="connsiteX11" fmla="*/ 881880 w 3794078"/>
              <a:gd name="connsiteY11" fmla="*/ 2148198 h 2712252"/>
              <a:gd name="connsiteX12" fmla="*/ 954064 w 3794078"/>
              <a:gd name="connsiteY12" fmla="*/ 2539399 h 2712252"/>
              <a:gd name="connsiteX13" fmla="*/ 1073410 w 3794078"/>
              <a:gd name="connsiteY13" fmla="*/ 2441482 h 2712252"/>
              <a:gd name="connsiteX14" fmla="*/ 1173708 w 3794078"/>
              <a:gd name="connsiteY14" fmla="*/ 2479405 h 2712252"/>
              <a:gd name="connsiteX15" fmla="*/ 1305600 w 3794078"/>
              <a:gd name="connsiteY15" fmla="*/ 2398798 h 2712252"/>
              <a:gd name="connsiteX16" fmla="*/ 1528549 w 3794078"/>
              <a:gd name="connsiteY16" fmla="*/ 2602235 h 2712252"/>
              <a:gd name="connsiteX17" fmla="*/ 1676933 w 3794078"/>
              <a:gd name="connsiteY17" fmla="*/ 2505137 h 2712252"/>
              <a:gd name="connsiteX18" fmla="*/ 1933860 w 3794078"/>
              <a:gd name="connsiteY18" fmla="*/ 2682842 h 2712252"/>
              <a:gd name="connsiteX19" fmla="*/ 2124786 w 3794078"/>
              <a:gd name="connsiteY19" fmla="*/ 2644600 h 2712252"/>
              <a:gd name="connsiteX20" fmla="*/ 2325700 w 3794078"/>
              <a:gd name="connsiteY20" fmla="*/ 2682842 h 2712252"/>
              <a:gd name="connsiteX21" fmla="*/ 2399163 w 3794078"/>
              <a:gd name="connsiteY21" fmla="*/ 2269287 h 2712252"/>
              <a:gd name="connsiteX22" fmla="*/ 2456597 w 3794078"/>
              <a:gd name="connsiteY22" fmla="*/ 1332993 h 2712252"/>
              <a:gd name="connsiteX23" fmla="*/ 2527395 w 3794078"/>
              <a:gd name="connsiteY23" fmla="*/ 1461759 h 2712252"/>
              <a:gd name="connsiteX24" fmla="*/ 2559276 w 3794078"/>
              <a:gd name="connsiteY24" fmla="*/ 1954287 h 2712252"/>
              <a:gd name="connsiteX25" fmla="*/ 2606723 w 3794078"/>
              <a:gd name="connsiteY25" fmla="*/ 2493053 h 2712252"/>
              <a:gd name="connsiteX26" fmla="*/ 2667711 w 3794078"/>
              <a:gd name="connsiteY26" fmla="*/ 2692226 h 2712252"/>
              <a:gd name="connsiteX27" fmla="*/ 2891478 w 3794078"/>
              <a:gd name="connsiteY27" fmla="*/ 2704912 h 2712252"/>
              <a:gd name="connsiteX28" fmla="*/ 3794078 w 3794078"/>
              <a:gd name="connsiteY28" fmla="*/ 2697769 h 2712252"/>
              <a:gd name="connsiteX0" fmla="*/ 0 w 3782590"/>
              <a:gd name="connsiteY0" fmla="*/ 1608938 h 2716414"/>
              <a:gd name="connsiteX1" fmla="*/ 43103 w 3782590"/>
              <a:gd name="connsiteY1" fmla="*/ 245334 h 2716414"/>
              <a:gd name="connsiteX2" fmla="*/ 80564 w 3782590"/>
              <a:gd name="connsiteY2" fmla="*/ 5077 h 2716414"/>
              <a:gd name="connsiteX3" fmla="*/ 124990 w 3782590"/>
              <a:gd name="connsiteY3" fmla="*/ 313573 h 2716414"/>
              <a:gd name="connsiteX4" fmla="*/ 193229 w 3782590"/>
              <a:gd name="connsiteY4" fmla="*/ 1691997 h 2716414"/>
              <a:gd name="connsiteX5" fmla="*/ 235736 w 3782590"/>
              <a:gd name="connsiteY5" fmla="*/ 2357360 h 2716414"/>
              <a:gd name="connsiteX6" fmla="*/ 327325 w 3782590"/>
              <a:gd name="connsiteY6" fmla="*/ 2484207 h 2716414"/>
              <a:gd name="connsiteX7" fmla="*/ 476810 w 3782590"/>
              <a:gd name="connsiteY7" fmla="*/ 2430256 h 2716414"/>
              <a:gd name="connsiteX8" fmla="*/ 583789 w 3782590"/>
              <a:gd name="connsiteY8" fmla="*/ 2515162 h 2716414"/>
              <a:gd name="connsiteX9" fmla="*/ 659811 w 3782590"/>
              <a:gd name="connsiteY9" fmla="*/ 2316133 h 2716414"/>
              <a:gd name="connsiteX10" fmla="*/ 777701 w 3782590"/>
              <a:gd name="connsiteY10" fmla="*/ 1878765 h 2716414"/>
              <a:gd name="connsiteX11" fmla="*/ 870392 w 3782590"/>
              <a:gd name="connsiteY11" fmla="*/ 2152360 h 2716414"/>
              <a:gd name="connsiteX12" fmla="*/ 942576 w 3782590"/>
              <a:gd name="connsiteY12" fmla="*/ 2543561 h 2716414"/>
              <a:gd name="connsiteX13" fmla="*/ 1061922 w 3782590"/>
              <a:gd name="connsiteY13" fmla="*/ 2445644 h 2716414"/>
              <a:gd name="connsiteX14" fmla="*/ 1162220 w 3782590"/>
              <a:gd name="connsiteY14" fmla="*/ 2483567 h 2716414"/>
              <a:gd name="connsiteX15" fmla="*/ 1294112 w 3782590"/>
              <a:gd name="connsiteY15" fmla="*/ 2402960 h 2716414"/>
              <a:gd name="connsiteX16" fmla="*/ 1517061 w 3782590"/>
              <a:gd name="connsiteY16" fmla="*/ 2606397 h 2716414"/>
              <a:gd name="connsiteX17" fmla="*/ 1665445 w 3782590"/>
              <a:gd name="connsiteY17" fmla="*/ 2509299 h 2716414"/>
              <a:gd name="connsiteX18" fmla="*/ 1922372 w 3782590"/>
              <a:gd name="connsiteY18" fmla="*/ 2687004 h 2716414"/>
              <a:gd name="connsiteX19" fmla="*/ 2113298 w 3782590"/>
              <a:gd name="connsiteY19" fmla="*/ 2648762 h 2716414"/>
              <a:gd name="connsiteX20" fmla="*/ 2314212 w 3782590"/>
              <a:gd name="connsiteY20" fmla="*/ 2687004 h 2716414"/>
              <a:gd name="connsiteX21" fmla="*/ 2387675 w 3782590"/>
              <a:gd name="connsiteY21" fmla="*/ 2273449 h 2716414"/>
              <a:gd name="connsiteX22" fmla="*/ 2445109 w 3782590"/>
              <a:gd name="connsiteY22" fmla="*/ 1337155 h 2716414"/>
              <a:gd name="connsiteX23" fmla="*/ 2515907 w 3782590"/>
              <a:gd name="connsiteY23" fmla="*/ 1465921 h 2716414"/>
              <a:gd name="connsiteX24" fmla="*/ 2547788 w 3782590"/>
              <a:gd name="connsiteY24" fmla="*/ 1958449 h 2716414"/>
              <a:gd name="connsiteX25" fmla="*/ 2595235 w 3782590"/>
              <a:gd name="connsiteY25" fmla="*/ 2497215 h 2716414"/>
              <a:gd name="connsiteX26" fmla="*/ 2656223 w 3782590"/>
              <a:gd name="connsiteY26" fmla="*/ 2696388 h 2716414"/>
              <a:gd name="connsiteX27" fmla="*/ 2879990 w 3782590"/>
              <a:gd name="connsiteY27" fmla="*/ 2709074 h 2716414"/>
              <a:gd name="connsiteX28" fmla="*/ 3782590 w 3782590"/>
              <a:gd name="connsiteY28" fmla="*/ 2701931 h 2716414"/>
              <a:gd name="connsiteX0" fmla="*/ 0 w 3782590"/>
              <a:gd name="connsiteY0" fmla="*/ 1643390 h 2750866"/>
              <a:gd name="connsiteX1" fmla="*/ 34487 w 3782590"/>
              <a:gd name="connsiteY1" fmla="*/ 1031501 h 2750866"/>
              <a:gd name="connsiteX2" fmla="*/ 80564 w 3782590"/>
              <a:gd name="connsiteY2" fmla="*/ 39529 h 2750866"/>
              <a:gd name="connsiteX3" fmla="*/ 124990 w 3782590"/>
              <a:gd name="connsiteY3" fmla="*/ 348025 h 2750866"/>
              <a:gd name="connsiteX4" fmla="*/ 193229 w 3782590"/>
              <a:gd name="connsiteY4" fmla="*/ 1726449 h 2750866"/>
              <a:gd name="connsiteX5" fmla="*/ 235736 w 3782590"/>
              <a:gd name="connsiteY5" fmla="*/ 2391812 h 2750866"/>
              <a:gd name="connsiteX6" fmla="*/ 327325 w 3782590"/>
              <a:gd name="connsiteY6" fmla="*/ 2518659 h 2750866"/>
              <a:gd name="connsiteX7" fmla="*/ 476810 w 3782590"/>
              <a:gd name="connsiteY7" fmla="*/ 2464708 h 2750866"/>
              <a:gd name="connsiteX8" fmla="*/ 583789 w 3782590"/>
              <a:gd name="connsiteY8" fmla="*/ 2549614 h 2750866"/>
              <a:gd name="connsiteX9" fmla="*/ 659811 w 3782590"/>
              <a:gd name="connsiteY9" fmla="*/ 2350585 h 2750866"/>
              <a:gd name="connsiteX10" fmla="*/ 777701 w 3782590"/>
              <a:gd name="connsiteY10" fmla="*/ 1913217 h 2750866"/>
              <a:gd name="connsiteX11" fmla="*/ 870392 w 3782590"/>
              <a:gd name="connsiteY11" fmla="*/ 2186812 h 2750866"/>
              <a:gd name="connsiteX12" fmla="*/ 942576 w 3782590"/>
              <a:gd name="connsiteY12" fmla="*/ 2578013 h 2750866"/>
              <a:gd name="connsiteX13" fmla="*/ 1061922 w 3782590"/>
              <a:gd name="connsiteY13" fmla="*/ 2480096 h 2750866"/>
              <a:gd name="connsiteX14" fmla="*/ 1162220 w 3782590"/>
              <a:gd name="connsiteY14" fmla="*/ 2518019 h 2750866"/>
              <a:gd name="connsiteX15" fmla="*/ 1294112 w 3782590"/>
              <a:gd name="connsiteY15" fmla="*/ 2437412 h 2750866"/>
              <a:gd name="connsiteX16" fmla="*/ 1517061 w 3782590"/>
              <a:gd name="connsiteY16" fmla="*/ 2640849 h 2750866"/>
              <a:gd name="connsiteX17" fmla="*/ 1665445 w 3782590"/>
              <a:gd name="connsiteY17" fmla="*/ 2543751 h 2750866"/>
              <a:gd name="connsiteX18" fmla="*/ 1922372 w 3782590"/>
              <a:gd name="connsiteY18" fmla="*/ 2721456 h 2750866"/>
              <a:gd name="connsiteX19" fmla="*/ 2113298 w 3782590"/>
              <a:gd name="connsiteY19" fmla="*/ 2683214 h 2750866"/>
              <a:gd name="connsiteX20" fmla="*/ 2314212 w 3782590"/>
              <a:gd name="connsiteY20" fmla="*/ 2721456 h 2750866"/>
              <a:gd name="connsiteX21" fmla="*/ 2387675 w 3782590"/>
              <a:gd name="connsiteY21" fmla="*/ 2307901 h 2750866"/>
              <a:gd name="connsiteX22" fmla="*/ 2445109 w 3782590"/>
              <a:gd name="connsiteY22" fmla="*/ 1371607 h 2750866"/>
              <a:gd name="connsiteX23" fmla="*/ 2515907 w 3782590"/>
              <a:gd name="connsiteY23" fmla="*/ 1500373 h 2750866"/>
              <a:gd name="connsiteX24" fmla="*/ 2547788 w 3782590"/>
              <a:gd name="connsiteY24" fmla="*/ 1992901 h 2750866"/>
              <a:gd name="connsiteX25" fmla="*/ 2595235 w 3782590"/>
              <a:gd name="connsiteY25" fmla="*/ 2531667 h 2750866"/>
              <a:gd name="connsiteX26" fmla="*/ 2656223 w 3782590"/>
              <a:gd name="connsiteY26" fmla="*/ 2730840 h 2750866"/>
              <a:gd name="connsiteX27" fmla="*/ 2879990 w 3782590"/>
              <a:gd name="connsiteY27" fmla="*/ 2743526 h 2750866"/>
              <a:gd name="connsiteX28" fmla="*/ 3782590 w 3782590"/>
              <a:gd name="connsiteY28" fmla="*/ 2736383 h 2750866"/>
              <a:gd name="connsiteX0" fmla="*/ 0 w 3782590"/>
              <a:gd name="connsiteY0" fmla="*/ 1361344 h 2468820"/>
              <a:gd name="connsiteX1" fmla="*/ 34487 w 3782590"/>
              <a:gd name="connsiteY1" fmla="*/ 749455 h 2468820"/>
              <a:gd name="connsiteX2" fmla="*/ 51843 w 3782590"/>
              <a:gd name="connsiteY2" fmla="*/ 273586 h 2468820"/>
              <a:gd name="connsiteX3" fmla="*/ 124990 w 3782590"/>
              <a:gd name="connsiteY3" fmla="*/ 65979 h 2468820"/>
              <a:gd name="connsiteX4" fmla="*/ 193229 w 3782590"/>
              <a:gd name="connsiteY4" fmla="*/ 1444403 h 2468820"/>
              <a:gd name="connsiteX5" fmla="*/ 235736 w 3782590"/>
              <a:gd name="connsiteY5" fmla="*/ 2109766 h 2468820"/>
              <a:gd name="connsiteX6" fmla="*/ 327325 w 3782590"/>
              <a:gd name="connsiteY6" fmla="*/ 2236613 h 2468820"/>
              <a:gd name="connsiteX7" fmla="*/ 476810 w 3782590"/>
              <a:gd name="connsiteY7" fmla="*/ 2182662 h 2468820"/>
              <a:gd name="connsiteX8" fmla="*/ 583789 w 3782590"/>
              <a:gd name="connsiteY8" fmla="*/ 2267568 h 2468820"/>
              <a:gd name="connsiteX9" fmla="*/ 659811 w 3782590"/>
              <a:gd name="connsiteY9" fmla="*/ 2068539 h 2468820"/>
              <a:gd name="connsiteX10" fmla="*/ 777701 w 3782590"/>
              <a:gd name="connsiteY10" fmla="*/ 1631171 h 2468820"/>
              <a:gd name="connsiteX11" fmla="*/ 870392 w 3782590"/>
              <a:gd name="connsiteY11" fmla="*/ 1904766 h 2468820"/>
              <a:gd name="connsiteX12" fmla="*/ 942576 w 3782590"/>
              <a:gd name="connsiteY12" fmla="*/ 2295967 h 2468820"/>
              <a:gd name="connsiteX13" fmla="*/ 1061922 w 3782590"/>
              <a:gd name="connsiteY13" fmla="*/ 2198050 h 2468820"/>
              <a:gd name="connsiteX14" fmla="*/ 1162220 w 3782590"/>
              <a:gd name="connsiteY14" fmla="*/ 2235973 h 2468820"/>
              <a:gd name="connsiteX15" fmla="*/ 1294112 w 3782590"/>
              <a:gd name="connsiteY15" fmla="*/ 2155366 h 2468820"/>
              <a:gd name="connsiteX16" fmla="*/ 1517061 w 3782590"/>
              <a:gd name="connsiteY16" fmla="*/ 2358803 h 2468820"/>
              <a:gd name="connsiteX17" fmla="*/ 1665445 w 3782590"/>
              <a:gd name="connsiteY17" fmla="*/ 2261705 h 2468820"/>
              <a:gd name="connsiteX18" fmla="*/ 1922372 w 3782590"/>
              <a:gd name="connsiteY18" fmla="*/ 2439410 h 2468820"/>
              <a:gd name="connsiteX19" fmla="*/ 2113298 w 3782590"/>
              <a:gd name="connsiteY19" fmla="*/ 2401168 h 2468820"/>
              <a:gd name="connsiteX20" fmla="*/ 2314212 w 3782590"/>
              <a:gd name="connsiteY20" fmla="*/ 2439410 h 2468820"/>
              <a:gd name="connsiteX21" fmla="*/ 2387675 w 3782590"/>
              <a:gd name="connsiteY21" fmla="*/ 2025855 h 2468820"/>
              <a:gd name="connsiteX22" fmla="*/ 2445109 w 3782590"/>
              <a:gd name="connsiteY22" fmla="*/ 1089561 h 2468820"/>
              <a:gd name="connsiteX23" fmla="*/ 2515907 w 3782590"/>
              <a:gd name="connsiteY23" fmla="*/ 1218327 h 2468820"/>
              <a:gd name="connsiteX24" fmla="*/ 2547788 w 3782590"/>
              <a:gd name="connsiteY24" fmla="*/ 1710855 h 2468820"/>
              <a:gd name="connsiteX25" fmla="*/ 2595235 w 3782590"/>
              <a:gd name="connsiteY25" fmla="*/ 2249621 h 2468820"/>
              <a:gd name="connsiteX26" fmla="*/ 2656223 w 3782590"/>
              <a:gd name="connsiteY26" fmla="*/ 2448794 h 2468820"/>
              <a:gd name="connsiteX27" fmla="*/ 2879990 w 3782590"/>
              <a:gd name="connsiteY27" fmla="*/ 2461480 h 2468820"/>
              <a:gd name="connsiteX28" fmla="*/ 3782590 w 3782590"/>
              <a:gd name="connsiteY28" fmla="*/ 2454337 h 2468820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235736 w 3782590"/>
              <a:gd name="connsiteY5" fmla="*/ 1840743 h 2199797"/>
              <a:gd name="connsiteX6" fmla="*/ 327325 w 3782590"/>
              <a:gd name="connsiteY6" fmla="*/ 1967590 h 2199797"/>
              <a:gd name="connsiteX7" fmla="*/ 476810 w 3782590"/>
              <a:gd name="connsiteY7" fmla="*/ 1913639 h 2199797"/>
              <a:gd name="connsiteX8" fmla="*/ 583789 w 3782590"/>
              <a:gd name="connsiteY8" fmla="*/ 1998545 h 2199797"/>
              <a:gd name="connsiteX9" fmla="*/ 659811 w 3782590"/>
              <a:gd name="connsiteY9" fmla="*/ 1799516 h 2199797"/>
              <a:gd name="connsiteX10" fmla="*/ 777701 w 3782590"/>
              <a:gd name="connsiteY10" fmla="*/ 1362148 h 2199797"/>
              <a:gd name="connsiteX11" fmla="*/ 870392 w 3782590"/>
              <a:gd name="connsiteY11" fmla="*/ 1635743 h 2199797"/>
              <a:gd name="connsiteX12" fmla="*/ 942576 w 3782590"/>
              <a:gd name="connsiteY12" fmla="*/ 2026944 h 2199797"/>
              <a:gd name="connsiteX13" fmla="*/ 1061922 w 3782590"/>
              <a:gd name="connsiteY13" fmla="*/ 1929027 h 2199797"/>
              <a:gd name="connsiteX14" fmla="*/ 1162220 w 3782590"/>
              <a:gd name="connsiteY14" fmla="*/ 1966950 h 2199797"/>
              <a:gd name="connsiteX15" fmla="*/ 1294112 w 3782590"/>
              <a:gd name="connsiteY15" fmla="*/ 1886343 h 2199797"/>
              <a:gd name="connsiteX16" fmla="*/ 1517061 w 3782590"/>
              <a:gd name="connsiteY16" fmla="*/ 2089780 h 2199797"/>
              <a:gd name="connsiteX17" fmla="*/ 1665445 w 3782590"/>
              <a:gd name="connsiteY17" fmla="*/ 1992682 h 2199797"/>
              <a:gd name="connsiteX18" fmla="*/ 1922372 w 3782590"/>
              <a:gd name="connsiteY18" fmla="*/ 2170387 h 2199797"/>
              <a:gd name="connsiteX19" fmla="*/ 2113298 w 3782590"/>
              <a:gd name="connsiteY19" fmla="*/ 2132145 h 2199797"/>
              <a:gd name="connsiteX20" fmla="*/ 2314212 w 3782590"/>
              <a:gd name="connsiteY20" fmla="*/ 2170387 h 2199797"/>
              <a:gd name="connsiteX21" fmla="*/ 2387675 w 3782590"/>
              <a:gd name="connsiteY21" fmla="*/ 1756832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27325 w 3782590"/>
              <a:gd name="connsiteY6" fmla="*/ 1967590 h 2199797"/>
              <a:gd name="connsiteX7" fmla="*/ 476810 w 3782590"/>
              <a:gd name="connsiteY7" fmla="*/ 1913639 h 2199797"/>
              <a:gd name="connsiteX8" fmla="*/ 583789 w 3782590"/>
              <a:gd name="connsiteY8" fmla="*/ 1998545 h 2199797"/>
              <a:gd name="connsiteX9" fmla="*/ 659811 w 3782590"/>
              <a:gd name="connsiteY9" fmla="*/ 1799516 h 2199797"/>
              <a:gd name="connsiteX10" fmla="*/ 777701 w 3782590"/>
              <a:gd name="connsiteY10" fmla="*/ 1362148 h 2199797"/>
              <a:gd name="connsiteX11" fmla="*/ 870392 w 3782590"/>
              <a:gd name="connsiteY11" fmla="*/ 1635743 h 2199797"/>
              <a:gd name="connsiteX12" fmla="*/ 942576 w 3782590"/>
              <a:gd name="connsiteY12" fmla="*/ 2026944 h 2199797"/>
              <a:gd name="connsiteX13" fmla="*/ 1061922 w 3782590"/>
              <a:gd name="connsiteY13" fmla="*/ 1929027 h 2199797"/>
              <a:gd name="connsiteX14" fmla="*/ 1162220 w 3782590"/>
              <a:gd name="connsiteY14" fmla="*/ 1966950 h 2199797"/>
              <a:gd name="connsiteX15" fmla="*/ 1294112 w 3782590"/>
              <a:gd name="connsiteY15" fmla="*/ 1886343 h 2199797"/>
              <a:gd name="connsiteX16" fmla="*/ 1517061 w 3782590"/>
              <a:gd name="connsiteY16" fmla="*/ 2089780 h 2199797"/>
              <a:gd name="connsiteX17" fmla="*/ 1665445 w 3782590"/>
              <a:gd name="connsiteY17" fmla="*/ 1992682 h 2199797"/>
              <a:gd name="connsiteX18" fmla="*/ 1922372 w 3782590"/>
              <a:gd name="connsiteY18" fmla="*/ 2170387 h 2199797"/>
              <a:gd name="connsiteX19" fmla="*/ 2113298 w 3782590"/>
              <a:gd name="connsiteY19" fmla="*/ 2132145 h 2199797"/>
              <a:gd name="connsiteX20" fmla="*/ 2314212 w 3782590"/>
              <a:gd name="connsiteY20" fmla="*/ 2170387 h 2199797"/>
              <a:gd name="connsiteX21" fmla="*/ 2387675 w 3782590"/>
              <a:gd name="connsiteY21" fmla="*/ 1756832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476810 w 3782590"/>
              <a:gd name="connsiteY7" fmla="*/ 1913639 h 2199797"/>
              <a:gd name="connsiteX8" fmla="*/ 583789 w 3782590"/>
              <a:gd name="connsiteY8" fmla="*/ 1998545 h 2199797"/>
              <a:gd name="connsiteX9" fmla="*/ 659811 w 3782590"/>
              <a:gd name="connsiteY9" fmla="*/ 1799516 h 2199797"/>
              <a:gd name="connsiteX10" fmla="*/ 777701 w 3782590"/>
              <a:gd name="connsiteY10" fmla="*/ 1362148 h 2199797"/>
              <a:gd name="connsiteX11" fmla="*/ 870392 w 3782590"/>
              <a:gd name="connsiteY11" fmla="*/ 1635743 h 2199797"/>
              <a:gd name="connsiteX12" fmla="*/ 942576 w 3782590"/>
              <a:gd name="connsiteY12" fmla="*/ 2026944 h 2199797"/>
              <a:gd name="connsiteX13" fmla="*/ 1061922 w 3782590"/>
              <a:gd name="connsiteY13" fmla="*/ 1929027 h 2199797"/>
              <a:gd name="connsiteX14" fmla="*/ 1162220 w 3782590"/>
              <a:gd name="connsiteY14" fmla="*/ 1966950 h 2199797"/>
              <a:gd name="connsiteX15" fmla="*/ 1294112 w 3782590"/>
              <a:gd name="connsiteY15" fmla="*/ 1886343 h 2199797"/>
              <a:gd name="connsiteX16" fmla="*/ 1517061 w 3782590"/>
              <a:gd name="connsiteY16" fmla="*/ 2089780 h 2199797"/>
              <a:gd name="connsiteX17" fmla="*/ 1665445 w 3782590"/>
              <a:gd name="connsiteY17" fmla="*/ 1992682 h 2199797"/>
              <a:gd name="connsiteX18" fmla="*/ 1922372 w 3782590"/>
              <a:gd name="connsiteY18" fmla="*/ 2170387 h 2199797"/>
              <a:gd name="connsiteX19" fmla="*/ 2113298 w 3782590"/>
              <a:gd name="connsiteY19" fmla="*/ 2132145 h 2199797"/>
              <a:gd name="connsiteX20" fmla="*/ 2314212 w 3782590"/>
              <a:gd name="connsiteY20" fmla="*/ 2170387 h 2199797"/>
              <a:gd name="connsiteX21" fmla="*/ 2387675 w 3782590"/>
              <a:gd name="connsiteY21" fmla="*/ 1756832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583789 w 3782590"/>
              <a:gd name="connsiteY8" fmla="*/ 1998545 h 2199797"/>
              <a:gd name="connsiteX9" fmla="*/ 659811 w 3782590"/>
              <a:gd name="connsiteY9" fmla="*/ 1799516 h 2199797"/>
              <a:gd name="connsiteX10" fmla="*/ 777701 w 3782590"/>
              <a:gd name="connsiteY10" fmla="*/ 1362148 h 2199797"/>
              <a:gd name="connsiteX11" fmla="*/ 870392 w 3782590"/>
              <a:gd name="connsiteY11" fmla="*/ 1635743 h 2199797"/>
              <a:gd name="connsiteX12" fmla="*/ 942576 w 3782590"/>
              <a:gd name="connsiteY12" fmla="*/ 2026944 h 2199797"/>
              <a:gd name="connsiteX13" fmla="*/ 1061922 w 3782590"/>
              <a:gd name="connsiteY13" fmla="*/ 1929027 h 2199797"/>
              <a:gd name="connsiteX14" fmla="*/ 1162220 w 3782590"/>
              <a:gd name="connsiteY14" fmla="*/ 1966950 h 2199797"/>
              <a:gd name="connsiteX15" fmla="*/ 1294112 w 3782590"/>
              <a:gd name="connsiteY15" fmla="*/ 1886343 h 2199797"/>
              <a:gd name="connsiteX16" fmla="*/ 1517061 w 3782590"/>
              <a:gd name="connsiteY16" fmla="*/ 2089780 h 2199797"/>
              <a:gd name="connsiteX17" fmla="*/ 1665445 w 3782590"/>
              <a:gd name="connsiteY17" fmla="*/ 1992682 h 2199797"/>
              <a:gd name="connsiteX18" fmla="*/ 1922372 w 3782590"/>
              <a:gd name="connsiteY18" fmla="*/ 2170387 h 2199797"/>
              <a:gd name="connsiteX19" fmla="*/ 2113298 w 3782590"/>
              <a:gd name="connsiteY19" fmla="*/ 2132145 h 2199797"/>
              <a:gd name="connsiteX20" fmla="*/ 2314212 w 3782590"/>
              <a:gd name="connsiteY20" fmla="*/ 2170387 h 2199797"/>
              <a:gd name="connsiteX21" fmla="*/ 2387675 w 3782590"/>
              <a:gd name="connsiteY21" fmla="*/ 1756832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59811 w 3782590"/>
              <a:gd name="connsiteY9" fmla="*/ 1799516 h 2199797"/>
              <a:gd name="connsiteX10" fmla="*/ 777701 w 3782590"/>
              <a:gd name="connsiteY10" fmla="*/ 1362148 h 2199797"/>
              <a:gd name="connsiteX11" fmla="*/ 870392 w 3782590"/>
              <a:gd name="connsiteY11" fmla="*/ 1635743 h 2199797"/>
              <a:gd name="connsiteX12" fmla="*/ 942576 w 3782590"/>
              <a:gd name="connsiteY12" fmla="*/ 2026944 h 2199797"/>
              <a:gd name="connsiteX13" fmla="*/ 1061922 w 3782590"/>
              <a:gd name="connsiteY13" fmla="*/ 1929027 h 2199797"/>
              <a:gd name="connsiteX14" fmla="*/ 1162220 w 3782590"/>
              <a:gd name="connsiteY14" fmla="*/ 1966950 h 2199797"/>
              <a:gd name="connsiteX15" fmla="*/ 1294112 w 3782590"/>
              <a:gd name="connsiteY15" fmla="*/ 1886343 h 2199797"/>
              <a:gd name="connsiteX16" fmla="*/ 1517061 w 3782590"/>
              <a:gd name="connsiteY16" fmla="*/ 2089780 h 2199797"/>
              <a:gd name="connsiteX17" fmla="*/ 1665445 w 3782590"/>
              <a:gd name="connsiteY17" fmla="*/ 1992682 h 2199797"/>
              <a:gd name="connsiteX18" fmla="*/ 1922372 w 3782590"/>
              <a:gd name="connsiteY18" fmla="*/ 2170387 h 2199797"/>
              <a:gd name="connsiteX19" fmla="*/ 2113298 w 3782590"/>
              <a:gd name="connsiteY19" fmla="*/ 2132145 h 2199797"/>
              <a:gd name="connsiteX20" fmla="*/ 2314212 w 3782590"/>
              <a:gd name="connsiteY20" fmla="*/ 2170387 h 2199797"/>
              <a:gd name="connsiteX21" fmla="*/ 2387675 w 3782590"/>
              <a:gd name="connsiteY21" fmla="*/ 1756832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59811 w 3782590"/>
              <a:gd name="connsiteY9" fmla="*/ 1799516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42576 w 3782590"/>
              <a:gd name="connsiteY12" fmla="*/ 2026944 h 2199797"/>
              <a:gd name="connsiteX13" fmla="*/ 1061922 w 3782590"/>
              <a:gd name="connsiteY13" fmla="*/ 1929027 h 2199797"/>
              <a:gd name="connsiteX14" fmla="*/ 1162220 w 3782590"/>
              <a:gd name="connsiteY14" fmla="*/ 1966950 h 2199797"/>
              <a:gd name="connsiteX15" fmla="*/ 1294112 w 3782590"/>
              <a:gd name="connsiteY15" fmla="*/ 1886343 h 2199797"/>
              <a:gd name="connsiteX16" fmla="*/ 1517061 w 3782590"/>
              <a:gd name="connsiteY16" fmla="*/ 2089780 h 2199797"/>
              <a:gd name="connsiteX17" fmla="*/ 1665445 w 3782590"/>
              <a:gd name="connsiteY17" fmla="*/ 1992682 h 2199797"/>
              <a:gd name="connsiteX18" fmla="*/ 1922372 w 3782590"/>
              <a:gd name="connsiteY18" fmla="*/ 2170387 h 2199797"/>
              <a:gd name="connsiteX19" fmla="*/ 2113298 w 3782590"/>
              <a:gd name="connsiteY19" fmla="*/ 2132145 h 2199797"/>
              <a:gd name="connsiteX20" fmla="*/ 2314212 w 3782590"/>
              <a:gd name="connsiteY20" fmla="*/ 2170387 h 2199797"/>
              <a:gd name="connsiteX21" fmla="*/ 2387675 w 3782590"/>
              <a:gd name="connsiteY21" fmla="*/ 1756832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42576 w 3782590"/>
              <a:gd name="connsiteY12" fmla="*/ 2026944 h 2199797"/>
              <a:gd name="connsiteX13" fmla="*/ 1061922 w 3782590"/>
              <a:gd name="connsiteY13" fmla="*/ 1929027 h 2199797"/>
              <a:gd name="connsiteX14" fmla="*/ 1162220 w 3782590"/>
              <a:gd name="connsiteY14" fmla="*/ 1966950 h 2199797"/>
              <a:gd name="connsiteX15" fmla="*/ 1294112 w 3782590"/>
              <a:gd name="connsiteY15" fmla="*/ 1886343 h 2199797"/>
              <a:gd name="connsiteX16" fmla="*/ 1517061 w 3782590"/>
              <a:gd name="connsiteY16" fmla="*/ 2089780 h 2199797"/>
              <a:gd name="connsiteX17" fmla="*/ 1665445 w 3782590"/>
              <a:gd name="connsiteY17" fmla="*/ 1992682 h 2199797"/>
              <a:gd name="connsiteX18" fmla="*/ 1922372 w 3782590"/>
              <a:gd name="connsiteY18" fmla="*/ 2170387 h 2199797"/>
              <a:gd name="connsiteX19" fmla="*/ 2113298 w 3782590"/>
              <a:gd name="connsiteY19" fmla="*/ 2132145 h 2199797"/>
              <a:gd name="connsiteX20" fmla="*/ 2314212 w 3782590"/>
              <a:gd name="connsiteY20" fmla="*/ 2170387 h 2199797"/>
              <a:gd name="connsiteX21" fmla="*/ 2387675 w 3782590"/>
              <a:gd name="connsiteY21" fmla="*/ 1756832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59809 w 3782590"/>
              <a:gd name="connsiteY12" fmla="*/ 1987675 h 2199797"/>
              <a:gd name="connsiteX13" fmla="*/ 1061922 w 3782590"/>
              <a:gd name="connsiteY13" fmla="*/ 1929027 h 2199797"/>
              <a:gd name="connsiteX14" fmla="*/ 1162220 w 3782590"/>
              <a:gd name="connsiteY14" fmla="*/ 1966950 h 2199797"/>
              <a:gd name="connsiteX15" fmla="*/ 1294112 w 3782590"/>
              <a:gd name="connsiteY15" fmla="*/ 1886343 h 2199797"/>
              <a:gd name="connsiteX16" fmla="*/ 1517061 w 3782590"/>
              <a:gd name="connsiteY16" fmla="*/ 2089780 h 2199797"/>
              <a:gd name="connsiteX17" fmla="*/ 1665445 w 3782590"/>
              <a:gd name="connsiteY17" fmla="*/ 1992682 h 2199797"/>
              <a:gd name="connsiteX18" fmla="*/ 1922372 w 3782590"/>
              <a:gd name="connsiteY18" fmla="*/ 2170387 h 2199797"/>
              <a:gd name="connsiteX19" fmla="*/ 2113298 w 3782590"/>
              <a:gd name="connsiteY19" fmla="*/ 2132145 h 2199797"/>
              <a:gd name="connsiteX20" fmla="*/ 2314212 w 3782590"/>
              <a:gd name="connsiteY20" fmla="*/ 2170387 h 2199797"/>
              <a:gd name="connsiteX21" fmla="*/ 2387675 w 3782590"/>
              <a:gd name="connsiteY21" fmla="*/ 1756832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59809 w 3782590"/>
              <a:gd name="connsiteY12" fmla="*/ 1987675 h 2199797"/>
              <a:gd name="connsiteX13" fmla="*/ 1070539 w 3782590"/>
              <a:gd name="connsiteY13" fmla="*/ 2080492 h 2199797"/>
              <a:gd name="connsiteX14" fmla="*/ 1162220 w 3782590"/>
              <a:gd name="connsiteY14" fmla="*/ 1966950 h 2199797"/>
              <a:gd name="connsiteX15" fmla="*/ 1294112 w 3782590"/>
              <a:gd name="connsiteY15" fmla="*/ 1886343 h 2199797"/>
              <a:gd name="connsiteX16" fmla="*/ 1517061 w 3782590"/>
              <a:gd name="connsiteY16" fmla="*/ 2089780 h 2199797"/>
              <a:gd name="connsiteX17" fmla="*/ 1665445 w 3782590"/>
              <a:gd name="connsiteY17" fmla="*/ 1992682 h 2199797"/>
              <a:gd name="connsiteX18" fmla="*/ 1922372 w 3782590"/>
              <a:gd name="connsiteY18" fmla="*/ 2170387 h 2199797"/>
              <a:gd name="connsiteX19" fmla="*/ 2113298 w 3782590"/>
              <a:gd name="connsiteY19" fmla="*/ 2132145 h 2199797"/>
              <a:gd name="connsiteX20" fmla="*/ 2314212 w 3782590"/>
              <a:gd name="connsiteY20" fmla="*/ 2170387 h 2199797"/>
              <a:gd name="connsiteX21" fmla="*/ 2387675 w 3782590"/>
              <a:gd name="connsiteY21" fmla="*/ 1756832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59809 w 3782590"/>
              <a:gd name="connsiteY12" fmla="*/ 1987675 h 2199797"/>
              <a:gd name="connsiteX13" fmla="*/ 1070539 w 3782590"/>
              <a:gd name="connsiteY13" fmla="*/ 2080492 h 2199797"/>
              <a:gd name="connsiteX14" fmla="*/ 1199557 w 3782590"/>
              <a:gd name="connsiteY14" fmla="*/ 2152074 h 2199797"/>
              <a:gd name="connsiteX15" fmla="*/ 1294112 w 3782590"/>
              <a:gd name="connsiteY15" fmla="*/ 1886343 h 2199797"/>
              <a:gd name="connsiteX16" fmla="*/ 1517061 w 3782590"/>
              <a:gd name="connsiteY16" fmla="*/ 2089780 h 2199797"/>
              <a:gd name="connsiteX17" fmla="*/ 1665445 w 3782590"/>
              <a:gd name="connsiteY17" fmla="*/ 1992682 h 2199797"/>
              <a:gd name="connsiteX18" fmla="*/ 1922372 w 3782590"/>
              <a:gd name="connsiteY18" fmla="*/ 2170387 h 2199797"/>
              <a:gd name="connsiteX19" fmla="*/ 2113298 w 3782590"/>
              <a:gd name="connsiteY19" fmla="*/ 2132145 h 2199797"/>
              <a:gd name="connsiteX20" fmla="*/ 2314212 w 3782590"/>
              <a:gd name="connsiteY20" fmla="*/ 2170387 h 2199797"/>
              <a:gd name="connsiteX21" fmla="*/ 2387675 w 3782590"/>
              <a:gd name="connsiteY21" fmla="*/ 1756832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59809 w 3782590"/>
              <a:gd name="connsiteY12" fmla="*/ 1987675 h 2199797"/>
              <a:gd name="connsiteX13" fmla="*/ 1070539 w 3782590"/>
              <a:gd name="connsiteY13" fmla="*/ 2080492 h 2199797"/>
              <a:gd name="connsiteX14" fmla="*/ 1199557 w 3782590"/>
              <a:gd name="connsiteY14" fmla="*/ 2152074 h 2199797"/>
              <a:gd name="connsiteX15" fmla="*/ 1334321 w 3782590"/>
              <a:gd name="connsiteY15" fmla="*/ 2150004 h 2199797"/>
              <a:gd name="connsiteX16" fmla="*/ 1517061 w 3782590"/>
              <a:gd name="connsiteY16" fmla="*/ 2089780 h 2199797"/>
              <a:gd name="connsiteX17" fmla="*/ 1665445 w 3782590"/>
              <a:gd name="connsiteY17" fmla="*/ 1992682 h 2199797"/>
              <a:gd name="connsiteX18" fmla="*/ 1922372 w 3782590"/>
              <a:gd name="connsiteY18" fmla="*/ 2170387 h 2199797"/>
              <a:gd name="connsiteX19" fmla="*/ 2113298 w 3782590"/>
              <a:gd name="connsiteY19" fmla="*/ 2132145 h 2199797"/>
              <a:gd name="connsiteX20" fmla="*/ 2314212 w 3782590"/>
              <a:gd name="connsiteY20" fmla="*/ 2170387 h 2199797"/>
              <a:gd name="connsiteX21" fmla="*/ 2387675 w 3782590"/>
              <a:gd name="connsiteY21" fmla="*/ 1756832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59809 w 3782590"/>
              <a:gd name="connsiteY12" fmla="*/ 1987675 h 2199797"/>
              <a:gd name="connsiteX13" fmla="*/ 1070539 w 3782590"/>
              <a:gd name="connsiteY13" fmla="*/ 2080492 h 2199797"/>
              <a:gd name="connsiteX14" fmla="*/ 1199557 w 3782590"/>
              <a:gd name="connsiteY14" fmla="*/ 2152074 h 2199797"/>
              <a:gd name="connsiteX15" fmla="*/ 1334321 w 3782590"/>
              <a:gd name="connsiteY15" fmla="*/ 2150004 h 2199797"/>
              <a:gd name="connsiteX16" fmla="*/ 1545781 w 3782590"/>
              <a:gd name="connsiteY16" fmla="*/ 2162708 h 2199797"/>
              <a:gd name="connsiteX17" fmla="*/ 1665445 w 3782590"/>
              <a:gd name="connsiteY17" fmla="*/ 1992682 h 2199797"/>
              <a:gd name="connsiteX18" fmla="*/ 1922372 w 3782590"/>
              <a:gd name="connsiteY18" fmla="*/ 2170387 h 2199797"/>
              <a:gd name="connsiteX19" fmla="*/ 2113298 w 3782590"/>
              <a:gd name="connsiteY19" fmla="*/ 2132145 h 2199797"/>
              <a:gd name="connsiteX20" fmla="*/ 2314212 w 3782590"/>
              <a:gd name="connsiteY20" fmla="*/ 2170387 h 2199797"/>
              <a:gd name="connsiteX21" fmla="*/ 2387675 w 3782590"/>
              <a:gd name="connsiteY21" fmla="*/ 1756832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59809 w 3782590"/>
              <a:gd name="connsiteY12" fmla="*/ 1987675 h 2199797"/>
              <a:gd name="connsiteX13" fmla="*/ 1070539 w 3782590"/>
              <a:gd name="connsiteY13" fmla="*/ 2080492 h 2199797"/>
              <a:gd name="connsiteX14" fmla="*/ 1199557 w 3782590"/>
              <a:gd name="connsiteY14" fmla="*/ 2152074 h 2199797"/>
              <a:gd name="connsiteX15" fmla="*/ 1334321 w 3782590"/>
              <a:gd name="connsiteY15" fmla="*/ 2150004 h 2199797"/>
              <a:gd name="connsiteX16" fmla="*/ 1545781 w 3782590"/>
              <a:gd name="connsiteY16" fmla="*/ 2162708 h 2199797"/>
              <a:gd name="connsiteX17" fmla="*/ 1722886 w 3782590"/>
              <a:gd name="connsiteY17" fmla="*/ 2177806 h 2199797"/>
              <a:gd name="connsiteX18" fmla="*/ 1922372 w 3782590"/>
              <a:gd name="connsiteY18" fmla="*/ 2170387 h 2199797"/>
              <a:gd name="connsiteX19" fmla="*/ 2113298 w 3782590"/>
              <a:gd name="connsiteY19" fmla="*/ 2132145 h 2199797"/>
              <a:gd name="connsiteX20" fmla="*/ 2314212 w 3782590"/>
              <a:gd name="connsiteY20" fmla="*/ 2170387 h 2199797"/>
              <a:gd name="connsiteX21" fmla="*/ 2387675 w 3782590"/>
              <a:gd name="connsiteY21" fmla="*/ 1756832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203331"/>
              <a:gd name="connsiteX1" fmla="*/ 34487 w 3782590"/>
              <a:gd name="connsiteY1" fmla="*/ 480432 h 2203331"/>
              <a:gd name="connsiteX2" fmla="*/ 51843 w 3782590"/>
              <a:gd name="connsiteY2" fmla="*/ 4563 h 2203331"/>
              <a:gd name="connsiteX3" fmla="*/ 110630 w 3782590"/>
              <a:gd name="connsiteY3" fmla="*/ 296229 h 2203331"/>
              <a:gd name="connsiteX4" fmla="*/ 193229 w 3782590"/>
              <a:gd name="connsiteY4" fmla="*/ 1175380 h 2203331"/>
              <a:gd name="connsiteX5" fmla="*/ 301793 w 3782590"/>
              <a:gd name="connsiteY5" fmla="*/ 1650009 h 2203331"/>
              <a:gd name="connsiteX6" fmla="*/ 379022 w 3782590"/>
              <a:gd name="connsiteY6" fmla="*/ 1827344 h 2203331"/>
              <a:gd name="connsiteX7" fmla="*/ 554355 w 3782590"/>
              <a:gd name="connsiteY7" fmla="*/ 1549001 h 2203331"/>
              <a:gd name="connsiteX8" fmla="*/ 621126 w 3782590"/>
              <a:gd name="connsiteY8" fmla="*/ 1807811 h 2203331"/>
              <a:gd name="connsiteX9" fmla="*/ 677043 w 3782590"/>
              <a:gd name="connsiteY9" fmla="*/ 1597563 h 2203331"/>
              <a:gd name="connsiteX10" fmla="*/ 757596 w 3782590"/>
              <a:gd name="connsiteY10" fmla="*/ 700190 h 2203331"/>
              <a:gd name="connsiteX11" fmla="*/ 870392 w 3782590"/>
              <a:gd name="connsiteY11" fmla="*/ 1635743 h 2203331"/>
              <a:gd name="connsiteX12" fmla="*/ 959809 w 3782590"/>
              <a:gd name="connsiteY12" fmla="*/ 1987675 h 2203331"/>
              <a:gd name="connsiteX13" fmla="*/ 1070539 w 3782590"/>
              <a:gd name="connsiteY13" fmla="*/ 2080492 h 2203331"/>
              <a:gd name="connsiteX14" fmla="*/ 1199557 w 3782590"/>
              <a:gd name="connsiteY14" fmla="*/ 2152074 h 2203331"/>
              <a:gd name="connsiteX15" fmla="*/ 1334321 w 3782590"/>
              <a:gd name="connsiteY15" fmla="*/ 2150004 h 2203331"/>
              <a:gd name="connsiteX16" fmla="*/ 1545781 w 3782590"/>
              <a:gd name="connsiteY16" fmla="*/ 2162708 h 2203331"/>
              <a:gd name="connsiteX17" fmla="*/ 1722886 w 3782590"/>
              <a:gd name="connsiteY17" fmla="*/ 2177806 h 2203331"/>
              <a:gd name="connsiteX18" fmla="*/ 1922372 w 3782590"/>
              <a:gd name="connsiteY18" fmla="*/ 2170387 h 2203331"/>
              <a:gd name="connsiteX19" fmla="*/ 2107554 w 3782590"/>
              <a:gd name="connsiteY19" fmla="*/ 2177023 h 2203331"/>
              <a:gd name="connsiteX20" fmla="*/ 2314212 w 3782590"/>
              <a:gd name="connsiteY20" fmla="*/ 2170387 h 2203331"/>
              <a:gd name="connsiteX21" fmla="*/ 2387675 w 3782590"/>
              <a:gd name="connsiteY21" fmla="*/ 1756832 h 2203331"/>
              <a:gd name="connsiteX22" fmla="*/ 2445109 w 3782590"/>
              <a:gd name="connsiteY22" fmla="*/ 820538 h 2203331"/>
              <a:gd name="connsiteX23" fmla="*/ 2515907 w 3782590"/>
              <a:gd name="connsiteY23" fmla="*/ 949304 h 2203331"/>
              <a:gd name="connsiteX24" fmla="*/ 2547788 w 3782590"/>
              <a:gd name="connsiteY24" fmla="*/ 1441832 h 2203331"/>
              <a:gd name="connsiteX25" fmla="*/ 2595235 w 3782590"/>
              <a:gd name="connsiteY25" fmla="*/ 1980598 h 2203331"/>
              <a:gd name="connsiteX26" fmla="*/ 2656223 w 3782590"/>
              <a:gd name="connsiteY26" fmla="*/ 2179771 h 2203331"/>
              <a:gd name="connsiteX27" fmla="*/ 2879990 w 3782590"/>
              <a:gd name="connsiteY27" fmla="*/ 2192457 h 2203331"/>
              <a:gd name="connsiteX28" fmla="*/ 3782590 w 3782590"/>
              <a:gd name="connsiteY28" fmla="*/ 2185314 h 2203331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59809 w 3782590"/>
              <a:gd name="connsiteY12" fmla="*/ 1987675 h 2199797"/>
              <a:gd name="connsiteX13" fmla="*/ 1070539 w 3782590"/>
              <a:gd name="connsiteY13" fmla="*/ 2080492 h 2199797"/>
              <a:gd name="connsiteX14" fmla="*/ 1199557 w 3782590"/>
              <a:gd name="connsiteY14" fmla="*/ 2152074 h 2199797"/>
              <a:gd name="connsiteX15" fmla="*/ 1334321 w 3782590"/>
              <a:gd name="connsiteY15" fmla="*/ 2150004 h 2199797"/>
              <a:gd name="connsiteX16" fmla="*/ 1545781 w 3782590"/>
              <a:gd name="connsiteY16" fmla="*/ 2162708 h 2199797"/>
              <a:gd name="connsiteX17" fmla="*/ 1722886 w 3782590"/>
              <a:gd name="connsiteY17" fmla="*/ 2177806 h 2199797"/>
              <a:gd name="connsiteX18" fmla="*/ 1922372 w 3782590"/>
              <a:gd name="connsiteY18" fmla="*/ 2170387 h 2199797"/>
              <a:gd name="connsiteX19" fmla="*/ 2107554 w 3782590"/>
              <a:gd name="connsiteY19" fmla="*/ 2177023 h 2199797"/>
              <a:gd name="connsiteX20" fmla="*/ 2216562 w 3782590"/>
              <a:gd name="connsiteY20" fmla="*/ 1962824 h 2199797"/>
              <a:gd name="connsiteX21" fmla="*/ 2387675 w 3782590"/>
              <a:gd name="connsiteY21" fmla="*/ 1756832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59809 w 3782590"/>
              <a:gd name="connsiteY12" fmla="*/ 1987675 h 2199797"/>
              <a:gd name="connsiteX13" fmla="*/ 1070539 w 3782590"/>
              <a:gd name="connsiteY13" fmla="*/ 2080492 h 2199797"/>
              <a:gd name="connsiteX14" fmla="*/ 1199557 w 3782590"/>
              <a:gd name="connsiteY14" fmla="*/ 2152074 h 2199797"/>
              <a:gd name="connsiteX15" fmla="*/ 1334321 w 3782590"/>
              <a:gd name="connsiteY15" fmla="*/ 2150004 h 2199797"/>
              <a:gd name="connsiteX16" fmla="*/ 1545781 w 3782590"/>
              <a:gd name="connsiteY16" fmla="*/ 2162708 h 2199797"/>
              <a:gd name="connsiteX17" fmla="*/ 1722886 w 3782590"/>
              <a:gd name="connsiteY17" fmla="*/ 2177806 h 2199797"/>
              <a:gd name="connsiteX18" fmla="*/ 1922372 w 3782590"/>
              <a:gd name="connsiteY18" fmla="*/ 2170387 h 2199797"/>
              <a:gd name="connsiteX19" fmla="*/ 2107554 w 3782590"/>
              <a:gd name="connsiteY19" fmla="*/ 2177023 h 2199797"/>
              <a:gd name="connsiteX20" fmla="*/ 2216562 w 3782590"/>
              <a:gd name="connsiteY20" fmla="*/ 1962824 h 2199797"/>
              <a:gd name="connsiteX21" fmla="*/ 2249817 w 3782590"/>
              <a:gd name="connsiteY21" fmla="*/ 1476341 h 2199797"/>
              <a:gd name="connsiteX22" fmla="*/ 2445109 w 3782590"/>
              <a:gd name="connsiteY22" fmla="*/ 820538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59809 w 3782590"/>
              <a:gd name="connsiteY12" fmla="*/ 1987675 h 2199797"/>
              <a:gd name="connsiteX13" fmla="*/ 1070539 w 3782590"/>
              <a:gd name="connsiteY13" fmla="*/ 2080492 h 2199797"/>
              <a:gd name="connsiteX14" fmla="*/ 1199557 w 3782590"/>
              <a:gd name="connsiteY14" fmla="*/ 2152074 h 2199797"/>
              <a:gd name="connsiteX15" fmla="*/ 1334321 w 3782590"/>
              <a:gd name="connsiteY15" fmla="*/ 2150004 h 2199797"/>
              <a:gd name="connsiteX16" fmla="*/ 1545781 w 3782590"/>
              <a:gd name="connsiteY16" fmla="*/ 2162708 h 2199797"/>
              <a:gd name="connsiteX17" fmla="*/ 1722886 w 3782590"/>
              <a:gd name="connsiteY17" fmla="*/ 2177806 h 2199797"/>
              <a:gd name="connsiteX18" fmla="*/ 1922372 w 3782590"/>
              <a:gd name="connsiteY18" fmla="*/ 2170387 h 2199797"/>
              <a:gd name="connsiteX19" fmla="*/ 2107554 w 3782590"/>
              <a:gd name="connsiteY19" fmla="*/ 2177023 h 2199797"/>
              <a:gd name="connsiteX20" fmla="*/ 2216562 w 3782590"/>
              <a:gd name="connsiteY20" fmla="*/ 1962824 h 2199797"/>
              <a:gd name="connsiteX21" fmla="*/ 2249817 w 3782590"/>
              <a:gd name="connsiteY21" fmla="*/ 1476341 h 2199797"/>
              <a:gd name="connsiteX22" fmla="*/ 2275658 w 3782590"/>
              <a:gd name="connsiteY22" fmla="*/ 1022491 h 2199797"/>
              <a:gd name="connsiteX23" fmla="*/ 2515907 w 3782590"/>
              <a:gd name="connsiteY23" fmla="*/ 949304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59809 w 3782590"/>
              <a:gd name="connsiteY12" fmla="*/ 1987675 h 2199797"/>
              <a:gd name="connsiteX13" fmla="*/ 1070539 w 3782590"/>
              <a:gd name="connsiteY13" fmla="*/ 2080492 h 2199797"/>
              <a:gd name="connsiteX14" fmla="*/ 1199557 w 3782590"/>
              <a:gd name="connsiteY14" fmla="*/ 2152074 h 2199797"/>
              <a:gd name="connsiteX15" fmla="*/ 1334321 w 3782590"/>
              <a:gd name="connsiteY15" fmla="*/ 2150004 h 2199797"/>
              <a:gd name="connsiteX16" fmla="*/ 1545781 w 3782590"/>
              <a:gd name="connsiteY16" fmla="*/ 2162708 h 2199797"/>
              <a:gd name="connsiteX17" fmla="*/ 1722886 w 3782590"/>
              <a:gd name="connsiteY17" fmla="*/ 2177806 h 2199797"/>
              <a:gd name="connsiteX18" fmla="*/ 1922372 w 3782590"/>
              <a:gd name="connsiteY18" fmla="*/ 2170387 h 2199797"/>
              <a:gd name="connsiteX19" fmla="*/ 2107554 w 3782590"/>
              <a:gd name="connsiteY19" fmla="*/ 2177023 h 2199797"/>
              <a:gd name="connsiteX20" fmla="*/ 2216562 w 3782590"/>
              <a:gd name="connsiteY20" fmla="*/ 1962824 h 2199797"/>
              <a:gd name="connsiteX21" fmla="*/ 2249817 w 3782590"/>
              <a:gd name="connsiteY21" fmla="*/ 1476341 h 2199797"/>
              <a:gd name="connsiteX22" fmla="*/ 2275658 w 3782590"/>
              <a:gd name="connsiteY22" fmla="*/ 1022491 h 2199797"/>
              <a:gd name="connsiteX23" fmla="*/ 2409641 w 3782590"/>
              <a:gd name="connsiteY23" fmla="*/ 1145647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59809 w 3782590"/>
              <a:gd name="connsiteY12" fmla="*/ 1987675 h 2199797"/>
              <a:gd name="connsiteX13" fmla="*/ 1070539 w 3782590"/>
              <a:gd name="connsiteY13" fmla="*/ 2080492 h 2199797"/>
              <a:gd name="connsiteX14" fmla="*/ 1199557 w 3782590"/>
              <a:gd name="connsiteY14" fmla="*/ 2152074 h 2199797"/>
              <a:gd name="connsiteX15" fmla="*/ 1334321 w 3782590"/>
              <a:gd name="connsiteY15" fmla="*/ 2150004 h 2199797"/>
              <a:gd name="connsiteX16" fmla="*/ 1545781 w 3782590"/>
              <a:gd name="connsiteY16" fmla="*/ 2162708 h 2199797"/>
              <a:gd name="connsiteX17" fmla="*/ 1722886 w 3782590"/>
              <a:gd name="connsiteY17" fmla="*/ 2177806 h 2199797"/>
              <a:gd name="connsiteX18" fmla="*/ 1922372 w 3782590"/>
              <a:gd name="connsiteY18" fmla="*/ 2170387 h 2199797"/>
              <a:gd name="connsiteX19" fmla="*/ 2107554 w 3782590"/>
              <a:gd name="connsiteY19" fmla="*/ 2177023 h 2199797"/>
              <a:gd name="connsiteX20" fmla="*/ 2216562 w 3782590"/>
              <a:gd name="connsiteY20" fmla="*/ 1962824 h 2199797"/>
              <a:gd name="connsiteX21" fmla="*/ 2249817 w 3782590"/>
              <a:gd name="connsiteY21" fmla="*/ 1476341 h 2199797"/>
              <a:gd name="connsiteX22" fmla="*/ 2284274 w 3782590"/>
              <a:gd name="connsiteY22" fmla="*/ 988832 h 2199797"/>
              <a:gd name="connsiteX23" fmla="*/ 2409641 w 3782590"/>
              <a:gd name="connsiteY23" fmla="*/ 1145647 h 2199797"/>
              <a:gd name="connsiteX24" fmla="*/ 2547788 w 3782590"/>
              <a:gd name="connsiteY24" fmla="*/ 1441832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59809 w 3782590"/>
              <a:gd name="connsiteY12" fmla="*/ 1987675 h 2199797"/>
              <a:gd name="connsiteX13" fmla="*/ 1070539 w 3782590"/>
              <a:gd name="connsiteY13" fmla="*/ 2080492 h 2199797"/>
              <a:gd name="connsiteX14" fmla="*/ 1199557 w 3782590"/>
              <a:gd name="connsiteY14" fmla="*/ 2152074 h 2199797"/>
              <a:gd name="connsiteX15" fmla="*/ 1334321 w 3782590"/>
              <a:gd name="connsiteY15" fmla="*/ 2150004 h 2199797"/>
              <a:gd name="connsiteX16" fmla="*/ 1545781 w 3782590"/>
              <a:gd name="connsiteY16" fmla="*/ 2162708 h 2199797"/>
              <a:gd name="connsiteX17" fmla="*/ 1722886 w 3782590"/>
              <a:gd name="connsiteY17" fmla="*/ 2177806 h 2199797"/>
              <a:gd name="connsiteX18" fmla="*/ 1922372 w 3782590"/>
              <a:gd name="connsiteY18" fmla="*/ 2170387 h 2199797"/>
              <a:gd name="connsiteX19" fmla="*/ 2107554 w 3782590"/>
              <a:gd name="connsiteY19" fmla="*/ 2177023 h 2199797"/>
              <a:gd name="connsiteX20" fmla="*/ 2216562 w 3782590"/>
              <a:gd name="connsiteY20" fmla="*/ 1962824 h 2199797"/>
              <a:gd name="connsiteX21" fmla="*/ 2249817 w 3782590"/>
              <a:gd name="connsiteY21" fmla="*/ 1476341 h 2199797"/>
              <a:gd name="connsiteX22" fmla="*/ 2284274 w 3782590"/>
              <a:gd name="connsiteY22" fmla="*/ 988832 h 2199797"/>
              <a:gd name="connsiteX23" fmla="*/ 2409641 w 3782590"/>
              <a:gd name="connsiteY23" fmla="*/ 1145647 h 2199797"/>
              <a:gd name="connsiteX24" fmla="*/ 2401314 w 3782590"/>
              <a:gd name="connsiteY24" fmla="*/ 1913056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59809 w 3782590"/>
              <a:gd name="connsiteY12" fmla="*/ 1987675 h 2199797"/>
              <a:gd name="connsiteX13" fmla="*/ 1070539 w 3782590"/>
              <a:gd name="connsiteY13" fmla="*/ 2080492 h 2199797"/>
              <a:gd name="connsiteX14" fmla="*/ 1199557 w 3782590"/>
              <a:gd name="connsiteY14" fmla="*/ 2152074 h 2199797"/>
              <a:gd name="connsiteX15" fmla="*/ 1334321 w 3782590"/>
              <a:gd name="connsiteY15" fmla="*/ 2150004 h 2199797"/>
              <a:gd name="connsiteX16" fmla="*/ 1545781 w 3782590"/>
              <a:gd name="connsiteY16" fmla="*/ 2162708 h 2199797"/>
              <a:gd name="connsiteX17" fmla="*/ 1722886 w 3782590"/>
              <a:gd name="connsiteY17" fmla="*/ 2177806 h 2199797"/>
              <a:gd name="connsiteX18" fmla="*/ 1922372 w 3782590"/>
              <a:gd name="connsiteY18" fmla="*/ 2170387 h 2199797"/>
              <a:gd name="connsiteX19" fmla="*/ 2107554 w 3782590"/>
              <a:gd name="connsiteY19" fmla="*/ 2177023 h 2199797"/>
              <a:gd name="connsiteX20" fmla="*/ 2216562 w 3782590"/>
              <a:gd name="connsiteY20" fmla="*/ 1962824 h 2199797"/>
              <a:gd name="connsiteX21" fmla="*/ 2249817 w 3782590"/>
              <a:gd name="connsiteY21" fmla="*/ 1476341 h 2199797"/>
              <a:gd name="connsiteX22" fmla="*/ 2284274 w 3782590"/>
              <a:gd name="connsiteY22" fmla="*/ 988832 h 2199797"/>
              <a:gd name="connsiteX23" fmla="*/ 2360816 w 3782590"/>
              <a:gd name="connsiteY23" fmla="*/ 1168086 h 2199797"/>
              <a:gd name="connsiteX24" fmla="*/ 2401314 w 3782590"/>
              <a:gd name="connsiteY24" fmla="*/ 1913056 h 2199797"/>
              <a:gd name="connsiteX25" fmla="*/ 2595235 w 3782590"/>
              <a:gd name="connsiteY25" fmla="*/ 1980598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9797"/>
              <a:gd name="connsiteX1" fmla="*/ 34487 w 3782590"/>
              <a:gd name="connsiteY1" fmla="*/ 480432 h 2199797"/>
              <a:gd name="connsiteX2" fmla="*/ 51843 w 3782590"/>
              <a:gd name="connsiteY2" fmla="*/ 4563 h 2199797"/>
              <a:gd name="connsiteX3" fmla="*/ 110630 w 3782590"/>
              <a:gd name="connsiteY3" fmla="*/ 296229 h 2199797"/>
              <a:gd name="connsiteX4" fmla="*/ 193229 w 3782590"/>
              <a:gd name="connsiteY4" fmla="*/ 1175380 h 2199797"/>
              <a:gd name="connsiteX5" fmla="*/ 301793 w 3782590"/>
              <a:gd name="connsiteY5" fmla="*/ 1650009 h 2199797"/>
              <a:gd name="connsiteX6" fmla="*/ 379022 w 3782590"/>
              <a:gd name="connsiteY6" fmla="*/ 1827344 h 2199797"/>
              <a:gd name="connsiteX7" fmla="*/ 554355 w 3782590"/>
              <a:gd name="connsiteY7" fmla="*/ 1549001 h 2199797"/>
              <a:gd name="connsiteX8" fmla="*/ 621126 w 3782590"/>
              <a:gd name="connsiteY8" fmla="*/ 1807811 h 2199797"/>
              <a:gd name="connsiteX9" fmla="*/ 677043 w 3782590"/>
              <a:gd name="connsiteY9" fmla="*/ 1597563 h 2199797"/>
              <a:gd name="connsiteX10" fmla="*/ 757596 w 3782590"/>
              <a:gd name="connsiteY10" fmla="*/ 700190 h 2199797"/>
              <a:gd name="connsiteX11" fmla="*/ 870392 w 3782590"/>
              <a:gd name="connsiteY11" fmla="*/ 1635743 h 2199797"/>
              <a:gd name="connsiteX12" fmla="*/ 959809 w 3782590"/>
              <a:gd name="connsiteY12" fmla="*/ 1987675 h 2199797"/>
              <a:gd name="connsiteX13" fmla="*/ 1070539 w 3782590"/>
              <a:gd name="connsiteY13" fmla="*/ 2080492 h 2199797"/>
              <a:gd name="connsiteX14" fmla="*/ 1199557 w 3782590"/>
              <a:gd name="connsiteY14" fmla="*/ 2152074 h 2199797"/>
              <a:gd name="connsiteX15" fmla="*/ 1334321 w 3782590"/>
              <a:gd name="connsiteY15" fmla="*/ 2150004 h 2199797"/>
              <a:gd name="connsiteX16" fmla="*/ 1545781 w 3782590"/>
              <a:gd name="connsiteY16" fmla="*/ 2162708 h 2199797"/>
              <a:gd name="connsiteX17" fmla="*/ 1722886 w 3782590"/>
              <a:gd name="connsiteY17" fmla="*/ 2177806 h 2199797"/>
              <a:gd name="connsiteX18" fmla="*/ 1922372 w 3782590"/>
              <a:gd name="connsiteY18" fmla="*/ 2170387 h 2199797"/>
              <a:gd name="connsiteX19" fmla="*/ 2107554 w 3782590"/>
              <a:gd name="connsiteY19" fmla="*/ 2177023 h 2199797"/>
              <a:gd name="connsiteX20" fmla="*/ 2216562 w 3782590"/>
              <a:gd name="connsiteY20" fmla="*/ 1962824 h 2199797"/>
              <a:gd name="connsiteX21" fmla="*/ 2249817 w 3782590"/>
              <a:gd name="connsiteY21" fmla="*/ 1476341 h 2199797"/>
              <a:gd name="connsiteX22" fmla="*/ 2284274 w 3782590"/>
              <a:gd name="connsiteY22" fmla="*/ 988832 h 2199797"/>
              <a:gd name="connsiteX23" fmla="*/ 2360816 w 3782590"/>
              <a:gd name="connsiteY23" fmla="*/ 1168086 h 2199797"/>
              <a:gd name="connsiteX24" fmla="*/ 2401314 w 3782590"/>
              <a:gd name="connsiteY24" fmla="*/ 1913056 h 2199797"/>
              <a:gd name="connsiteX25" fmla="*/ 2480353 w 3782590"/>
              <a:gd name="connsiteY25" fmla="*/ 2176942 h 2199797"/>
              <a:gd name="connsiteX26" fmla="*/ 2656223 w 3782590"/>
              <a:gd name="connsiteY26" fmla="*/ 2179771 h 2199797"/>
              <a:gd name="connsiteX27" fmla="*/ 2879990 w 3782590"/>
              <a:gd name="connsiteY27" fmla="*/ 2192457 h 2199797"/>
              <a:gd name="connsiteX28" fmla="*/ 3782590 w 3782590"/>
              <a:gd name="connsiteY28" fmla="*/ 2185314 h 2199797"/>
              <a:gd name="connsiteX0" fmla="*/ 0 w 3782590"/>
              <a:gd name="connsiteY0" fmla="*/ 1092321 h 2192457"/>
              <a:gd name="connsiteX1" fmla="*/ 34487 w 3782590"/>
              <a:gd name="connsiteY1" fmla="*/ 480432 h 2192457"/>
              <a:gd name="connsiteX2" fmla="*/ 51843 w 3782590"/>
              <a:gd name="connsiteY2" fmla="*/ 4563 h 2192457"/>
              <a:gd name="connsiteX3" fmla="*/ 110630 w 3782590"/>
              <a:gd name="connsiteY3" fmla="*/ 296229 h 2192457"/>
              <a:gd name="connsiteX4" fmla="*/ 193229 w 3782590"/>
              <a:gd name="connsiteY4" fmla="*/ 1175380 h 2192457"/>
              <a:gd name="connsiteX5" fmla="*/ 301793 w 3782590"/>
              <a:gd name="connsiteY5" fmla="*/ 1650009 h 2192457"/>
              <a:gd name="connsiteX6" fmla="*/ 379022 w 3782590"/>
              <a:gd name="connsiteY6" fmla="*/ 1827344 h 2192457"/>
              <a:gd name="connsiteX7" fmla="*/ 554355 w 3782590"/>
              <a:gd name="connsiteY7" fmla="*/ 1549001 h 2192457"/>
              <a:gd name="connsiteX8" fmla="*/ 621126 w 3782590"/>
              <a:gd name="connsiteY8" fmla="*/ 1807811 h 2192457"/>
              <a:gd name="connsiteX9" fmla="*/ 677043 w 3782590"/>
              <a:gd name="connsiteY9" fmla="*/ 1597563 h 2192457"/>
              <a:gd name="connsiteX10" fmla="*/ 757596 w 3782590"/>
              <a:gd name="connsiteY10" fmla="*/ 700190 h 2192457"/>
              <a:gd name="connsiteX11" fmla="*/ 870392 w 3782590"/>
              <a:gd name="connsiteY11" fmla="*/ 1635743 h 2192457"/>
              <a:gd name="connsiteX12" fmla="*/ 959809 w 3782590"/>
              <a:gd name="connsiteY12" fmla="*/ 1987675 h 2192457"/>
              <a:gd name="connsiteX13" fmla="*/ 1070539 w 3782590"/>
              <a:gd name="connsiteY13" fmla="*/ 2080492 h 2192457"/>
              <a:gd name="connsiteX14" fmla="*/ 1199557 w 3782590"/>
              <a:gd name="connsiteY14" fmla="*/ 2152074 h 2192457"/>
              <a:gd name="connsiteX15" fmla="*/ 1334321 w 3782590"/>
              <a:gd name="connsiteY15" fmla="*/ 2150004 h 2192457"/>
              <a:gd name="connsiteX16" fmla="*/ 1545781 w 3782590"/>
              <a:gd name="connsiteY16" fmla="*/ 2162708 h 2192457"/>
              <a:gd name="connsiteX17" fmla="*/ 1722886 w 3782590"/>
              <a:gd name="connsiteY17" fmla="*/ 2177806 h 2192457"/>
              <a:gd name="connsiteX18" fmla="*/ 1922372 w 3782590"/>
              <a:gd name="connsiteY18" fmla="*/ 2170387 h 2192457"/>
              <a:gd name="connsiteX19" fmla="*/ 2107554 w 3782590"/>
              <a:gd name="connsiteY19" fmla="*/ 2177023 h 2192457"/>
              <a:gd name="connsiteX20" fmla="*/ 2216562 w 3782590"/>
              <a:gd name="connsiteY20" fmla="*/ 1962824 h 2192457"/>
              <a:gd name="connsiteX21" fmla="*/ 2249817 w 3782590"/>
              <a:gd name="connsiteY21" fmla="*/ 1476341 h 2192457"/>
              <a:gd name="connsiteX22" fmla="*/ 2284274 w 3782590"/>
              <a:gd name="connsiteY22" fmla="*/ 988832 h 2192457"/>
              <a:gd name="connsiteX23" fmla="*/ 2360816 w 3782590"/>
              <a:gd name="connsiteY23" fmla="*/ 1168086 h 2192457"/>
              <a:gd name="connsiteX24" fmla="*/ 2401314 w 3782590"/>
              <a:gd name="connsiteY24" fmla="*/ 1913056 h 2192457"/>
              <a:gd name="connsiteX25" fmla="*/ 2480353 w 3782590"/>
              <a:gd name="connsiteY25" fmla="*/ 2176942 h 2192457"/>
              <a:gd name="connsiteX26" fmla="*/ 2656223 w 3782590"/>
              <a:gd name="connsiteY26" fmla="*/ 2179771 h 2192457"/>
              <a:gd name="connsiteX27" fmla="*/ 2879990 w 3782590"/>
              <a:gd name="connsiteY27" fmla="*/ 2192457 h 2192457"/>
              <a:gd name="connsiteX28" fmla="*/ 3782590 w 3782590"/>
              <a:gd name="connsiteY28" fmla="*/ 2185314 h 2192457"/>
              <a:gd name="connsiteX0" fmla="*/ 0 w 3782590"/>
              <a:gd name="connsiteY0" fmla="*/ 1092321 h 2192457"/>
              <a:gd name="connsiteX1" fmla="*/ 34487 w 3782590"/>
              <a:gd name="connsiteY1" fmla="*/ 480432 h 2192457"/>
              <a:gd name="connsiteX2" fmla="*/ 51843 w 3782590"/>
              <a:gd name="connsiteY2" fmla="*/ 4563 h 2192457"/>
              <a:gd name="connsiteX3" fmla="*/ 110630 w 3782590"/>
              <a:gd name="connsiteY3" fmla="*/ 296229 h 2192457"/>
              <a:gd name="connsiteX4" fmla="*/ 193229 w 3782590"/>
              <a:gd name="connsiteY4" fmla="*/ 1175380 h 2192457"/>
              <a:gd name="connsiteX5" fmla="*/ 273073 w 3782590"/>
              <a:gd name="connsiteY5" fmla="*/ 1448056 h 2192457"/>
              <a:gd name="connsiteX6" fmla="*/ 379022 w 3782590"/>
              <a:gd name="connsiteY6" fmla="*/ 1827344 h 2192457"/>
              <a:gd name="connsiteX7" fmla="*/ 554355 w 3782590"/>
              <a:gd name="connsiteY7" fmla="*/ 1549001 h 2192457"/>
              <a:gd name="connsiteX8" fmla="*/ 621126 w 3782590"/>
              <a:gd name="connsiteY8" fmla="*/ 1807811 h 2192457"/>
              <a:gd name="connsiteX9" fmla="*/ 677043 w 3782590"/>
              <a:gd name="connsiteY9" fmla="*/ 1597563 h 2192457"/>
              <a:gd name="connsiteX10" fmla="*/ 757596 w 3782590"/>
              <a:gd name="connsiteY10" fmla="*/ 700190 h 2192457"/>
              <a:gd name="connsiteX11" fmla="*/ 870392 w 3782590"/>
              <a:gd name="connsiteY11" fmla="*/ 1635743 h 2192457"/>
              <a:gd name="connsiteX12" fmla="*/ 959809 w 3782590"/>
              <a:gd name="connsiteY12" fmla="*/ 1987675 h 2192457"/>
              <a:gd name="connsiteX13" fmla="*/ 1070539 w 3782590"/>
              <a:gd name="connsiteY13" fmla="*/ 2080492 h 2192457"/>
              <a:gd name="connsiteX14" fmla="*/ 1199557 w 3782590"/>
              <a:gd name="connsiteY14" fmla="*/ 2152074 h 2192457"/>
              <a:gd name="connsiteX15" fmla="*/ 1334321 w 3782590"/>
              <a:gd name="connsiteY15" fmla="*/ 2150004 h 2192457"/>
              <a:gd name="connsiteX16" fmla="*/ 1545781 w 3782590"/>
              <a:gd name="connsiteY16" fmla="*/ 2162708 h 2192457"/>
              <a:gd name="connsiteX17" fmla="*/ 1722886 w 3782590"/>
              <a:gd name="connsiteY17" fmla="*/ 2177806 h 2192457"/>
              <a:gd name="connsiteX18" fmla="*/ 1922372 w 3782590"/>
              <a:gd name="connsiteY18" fmla="*/ 2170387 h 2192457"/>
              <a:gd name="connsiteX19" fmla="*/ 2107554 w 3782590"/>
              <a:gd name="connsiteY19" fmla="*/ 2177023 h 2192457"/>
              <a:gd name="connsiteX20" fmla="*/ 2216562 w 3782590"/>
              <a:gd name="connsiteY20" fmla="*/ 1962824 h 2192457"/>
              <a:gd name="connsiteX21" fmla="*/ 2249817 w 3782590"/>
              <a:gd name="connsiteY21" fmla="*/ 1476341 h 2192457"/>
              <a:gd name="connsiteX22" fmla="*/ 2284274 w 3782590"/>
              <a:gd name="connsiteY22" fmla="*/ 988832 h 2192457"/>
              <a:gd name="connsiteX23" fmla="*/ 2360816 w 3782590"/>
              <a:gd name="connsiteY23" fmla="*/ 1168086 h 2192457"/>
              <a:gd name="connsiteX24" fmla="*/ 2401314 w 3782590"/>
              <a:gd name="connsiteY24" fmla="*/ 1913056 h 2192457"/>
              <a:gd name="connsiteX25" fmla="*/ 2480353 w 3782590"/>
              <a:gd name="connsiteY25" fmla="*/ 2176942 h 2192457"/>
              <a:gd name="connsiteX26" fmla="*/ 2656223 w 3782590"/>
              <a:gd name="connsiteY26" fmla="*/ 2179771 h 2192457"/>
              <a:gd name="connsiteX27" fmla="*/ 2879990 w 3782590"/>
              <a:gd name="connsiteY27" fmla="*/ 2192457 h 2192457"/>
              <a:gd name="connsiteX28" fmla="*/ 3782590 w 3782590"/>
              <a:gd name="connsiteY28" fmla="*/ 2185314 h 2192457"/>
              <a:gd name="connsiteX0" fmla="*/ 0 w 3782590"/>
              <a:gd name="connsiteY0" fmla="*/ 1097800 h 2197936"/>
              <a:gd name="connsiteX1" fmla="*/ 34487 w 3782590"/>
              <a:gd name="connsiteY1" fmla="*/ 485911 h 2197936"/>
              <a:gd name="connsiteX2" fmla="*/ 63331 w 3782590"/>
              <a:gd name="connsiteY2" fmla="*/ 4433 h 2197936"/>
              <a:gd name="connsiteX3" fmla="*/ 110630 w 3782590"/>
              <a:gd name="connsiteY3" fmla="*/ 301708 h 2197936"/>
              <a:gd name="connsiteX4" fmla="*/ 193229 w 3782590"/>
              <a:gd name="connsiteY4" fmla="*/ 1180859 h 2197936"/>
              <a:gd name="connsiteX5" fmla="*/ 273073 w 3782590"/>
              <a:gd name="connsiteY5" fmla="*/ 1453535 h 2197936"/>
              <a:gd name="connsiteX6" fmla="*/ 379022 w 3782590"/>
              <a:gd name="connsiteY6" fmla="*/ 1832823 h 2197936"/>
              <a:gd name="connsiteX7" fmla="*/ 554355 w 3782590"/>
              <a:gd name="connsiteY7" fmla="*/ 1554480 h 2197936"/>
              <a:gd name="connsiteX8" fmla="*/ 621126 w 3782590"/>
              <a:gd name="connsiteY8" fmla="*/ 1813290 h 2197936"/>
              <a:gd name="connsiteX9" fmla="*/ 677043 w 3782590"/>
              <a:gd name="connsiteY9" fmla="*/ 1603042 h 2197936"/>
              <a:gd name="connsiteX10" fmla="*/ 757596 w 3782590"/>
              <a:gd name="connsiteY10" fmla="*/ 705669 h 2197936"/>
              <a:gd name="connsiteX11" fmla="*/ 870392 w 3782590"/>
              <a:gd name="connsiteY11" fmla="*/ 1641222 h 2197936"/>
              <a:gd name="connsiteX12" fmla="*/ 959809 w 3782590"/>
              <a:gd name="connsiteY12" fmla="*/ 1993154 h 2197936"/>
              <a:gd name="connsiteX13" fmla="*/ 1070539 w 3782590"/>
              <a:gd name="connsiteY13" fmla="*/ 2085971 h 2197936"/>
              <a:gd name="connsiteX14" fmla="*/ 1199557 w 3782590"/>
              <a:gd name="connsiteY14" fmla="*/ 2157553 h 2197936"/>
              <a:gd name="connsiteX15" fmla="*/ 1334321 w 3782590"/>
              <a:gd name="connsiteY15" fmla="*/ 2155483 h 2197936"/>
              <a:gd name="connsiteX16" fmla="*/ 1545781 w 3782590"/>
              <a:gd name="connsiteY16" fmla="*/ 2168187 h 2197936"/>
              <a:gd name="connsiteX17" fmla="*/ 1722886 w 3782590"/>
              <a:gd name="connsiteY17" fmla="*/ 2183285 h 2197936"/>
              <a:gd name="connsiteX18" fmla="*/ 1922372 w 3782590"/>
              <a:gd name="connsiteY18" fmla="*/ 2175866 h 2197936"/>
              <a:gd name="connsiteX19" fmla="*/ 2107554 w 3782590"/>
              <a:gd name="connsiteY19" fmla="*/ 2182502 h 2197936"/>
              <a:gd name="connsiteX20" fmla="*/ 2216562 w 3782590"/>
              <a:gd name="connsiteY20" fmla="*/ 1968303 h 2197936"/>
              <a:gd name="connsiteX21" fmla="*/ 2249817 w 3782590"/>
              <a:gd name="connsiteY21" fmla="*/ 1481820 h 2197936"/>
              <a:gd name="connsiteX22" fmla="*/ 2284274 w 3782590"/>
              <a:gd name="connsiteY22" fmla="*/ 994311 h 2197936"/>
              <a:gd name="connsiteX23" fmla="*/ 2360816 w 3782590"/>
              <a:gd name="connsiteY23" fmla="*/ 1173565 h 2197936"/>
              <a:gd name="connsiteX24" fmla="*/ 2401314 w 3782590"/>
              <a:gd name="connsiteY24" fmla="*/ 1918535 h 2197936"/>
              <a:gd name="connsiteX25" fmla="*/ 2480353 w 3782590"/>
              <a:gd name="connsiteY25" fmla="*/ 2182421 h 2197936"/>
              <a:gd name="connsiteX26" fmla="*/ 2656223 w 3782590"/>
              <a:gd name="connsiteY26" fmla="*/ 2185250 h 2197936"/>
              <a:gd name="connsiteX27" fmla="*/ 2879990 w 3782590"/>
              <a:gd name="connsiteY27" fmla="*/ 2197936 h 2197936"/>
              <a:gd name="connsiteX28" fmla="*/ 3782590 w 3782590"/>
              <a:gd name="connsiteY28" fmla="*/ 2190793 h 2197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3782590" h="2197936">
                <a:moveTo>
                  <a:pt x="0" y="1097800"/>
                </a:moveTo>
                <a:cubicBezTo>
                  <a:pt x="21609" y="829394"/>
                  <a:pt x="23932" y="668139"/>
                  <a:pt x="34487" y="485911"/>
                </a:cubicBezTo>
                <a:cubicBezTo>
                  <a:pt x="45042" y="303683"/>
                  <a:pt x="50641" y="35133"/>
                  <a:pt x="63331" y="4433"/>
                </a:cubicBezTo>
                <a:cubicBezTo>
                  <a:pt x="76021" y="-26267"/>
                  <a:pt x="88980" y="105637"/>
                  <a:pt x="110630" y="301708"/>
                </a:cubicBezTo>
                <a:cubicBezTo>
                  <a:pt x="132280" y="497779"/>
                  <a:pt x="166155" y="988888"/>
                  <a:pt x="193229" y="1180859"/>
                </a:cubicBezTo>
                <a:cubicBezTo>
                  <a:pt x="220303" y="1372830"/>
                  <a:pt x="242108" y="1344874"/>
                  <a:pt x="273073" y="1453535"/>
                </a:cubicBezTo>
                <a:cubicBezTo>
                  <a:pt x="304038" y="1562196"/>
                  <a:pt x="332142" y="1815999"/>
                  <a:pt x="379022" y="1832823"/>
                </a:cubicBezTo>
                <a:cubicBezTo>
                  <a:pt x="425902" y="1849647"/>
                  <a:pt x="514004" y="1557735"/>
                  <a:pt x="554355" y="1554480"/>
                </a:cubicBezTo>
                <a:cubicBezTo>
                  <a:pt x="594706" y="1551225"/>
                  <a:pt x="600678" y="1805196"/>
                  <a:pt x="621126" y="1813290"/>
                </a:cubicBezTo>
                <a:cubicBezTo>
                  <a:pt x="641574" y="1821384"/>
                  <a:pt x="654298" y="1787645"/>
                  <a:pt x="677043" y="1603042"/>
                </a:cubicBezTo>
                <a:cubicBezTo>
                  <a:pt x="699788" y="1418439"/>
                  <a:pt x="725371" y="699306"/>
                  <a:pt x="757596" y="705669"/>
                </a:cubicBezTo>
                <a:cubicBezTo>
                  <a:pt x="789821" y="712032"/>
                  <a:pt x="836690" y="1426641"/>
                  <a:pt x="870392" y="1641222"/>
                </a:cubicBezTo>
                <a:cubicBezTo>
                  <a:pt x="904094" y="1855803"/>
                  <a:pt x="926451" y="1919029"/>
                  <a:pt x="959809" y="1993154"/>
                </a:cubicBezTo>
                <a:cubicBezTo>
                  <a:pt x="993167" y="2067279"/>
                  <a:pt x="1030581" y="2058571"/>
                  <a:pt x="1070539" y="2085971"/>
                </a:cubicBezTo>
                <a:cubicBezTo>
                  <a:pt x="1110497" y="2113371"/>
                  <a:pt x="1155593" y="2145968"/>
                  <a:pt x="1199557" y="2157553"/>
                </a:cubicBezTo>
                <a:cubicBezTo>
                  <a:pt x="1243521" y="2169138"/>
                  <a:pt x="1276617" y="2153711"/>
                  <a:pt x="1334321" y="2155483"/>
                </a:cubicBezTo>
                <a:cubicBezTo>
                  <a:pt x="1392025" y="2157255"/>
                  <a:pt x="1481020" y="2163553"/>
                  <a:pt x="1545781" y="2168187"/>
                </a:cubicBezTo>
                <a:cubicBezTo>
                  <a:pt x="1610542" y="2172821"/>
                  <a:pt x="1660121" y="2182005"/>
                  <a:pt x="1722886" y="2183285"/>
                </a:cubicBezTo>
                <a:cubicBezTo>
                  <a:pt x="1785651" y="2184565"/>
                  <a:pt x="1858261" y="2175997"/>
                  <a:pt x="1922372" y="2175866"/>
                </a:cubicBezTo>
                <a:cubicBezTo>
                  <a:pt x="1986483" y="2175736"/>
                  <a:pt x="2042247" y="2182502"/>
                  <a:pt x="2107554" y="2182502"/>
                </a:cubicBezTo>
                <a:cubicBezTo>
                  <a:pt x="2172861" y="2182502"/>
                  <a:pt x="2192852" y="2085083"/>
                  <a:pt x="2216562" y="1968303"/>
                </a:cubicBezTo>
                <a:cubicBezTo>
                  <a:pt x="2240273" y="1851523"/>
                  <a:pt x="2238532" y="1644152"/>
                  <a:pt x="2249817" y="1481820"/>
                </a:cubicBezTo>
                <a:cubicBezTo>
                  <a:pt x="2261102" y="1319488"/>
                  <a:pt x="2265774" y="1045687"/>
                  <a:pt x="2284274" y="994311"/>
                </a:cubicBezTo>
                <a:cubicBezTo>
                  <a:pt x="2302774" y="942935"/>
                  <a:pt x="2341309" y="1019528"/>
                  <a:pt x="2360816" y="1173565"/>
                </a:cubicBezTo>
                <a:cubicBezTo>
                  <a:pt x="2380323" y="1327602"/>
                  <a:pt x="2381391" y="1750392"/>
                  <a:pt x="2401314" y="1918535"/>
                </a:cubicBezTo>
                <a:cubicBezTo>
                  <a:pt x="2421237" y="2086678"/>
                  <a:pt x="2437868" y="2137969"/>
                  <a:pt x="2480353" y="2182421"/>
                </a:cubicBezTo>
                <a:cubicBezTo>
                  <a:pt x="2522838" y="2226873"/>
                  <a:pt x="2622654" y="2148749"/>
                  <a:pt x="2656223" y="2185250"/>
                </a:cubicBezTo>
                <a:cubicBezTo>
                  <a:pt x="2709896" y="2182483"/>
                  <a:pt x="2692262" y="2197012"/>
                  <a:pt x="2879990" y="2197936"/>
                </a:cubicBezTo>
                <a:lnTo>
                  <a:pt x="3782590" y="2190793"/>
                </a:lnTo>
              </a:path>
            </a:pathLst>
          </a:cu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32" name="Přímá spojnice 31"/>
          <p:cNvCxnSpPr/>
          <p:nvPr/>
        </p:nvCxnSpPr>
        <p:spPr>
          <a:xfrm>
            <a:off x="1483607" y="3349297"/>
            <a:ext cx="0" cy="2304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Přímá spojnice 32"/>
          <p:cNvCxnSpPr/>
          <p:nvPr/>
        </p:nvCxnSpPr>
        <p:spPr>
          <a:xfrm flipV="1">
            <a:off x="1465584" y="5638381"/>
            <a:ext cx="7442587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ovéPole 33"/>
          <p:cNvSpPr txBox="1"/>
          <p:nvPr/>
        </p:nvSpPr>
        <p:spPr>
          <a:xfrm>
            <a:off x="8477259" y="5697677"/>
            <a:ext cx="861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/>
              <a:t>0.5</a:t>
            </a:r>
            <a:endParaRPr lang="cs-CZ" sz="2400" dirty="0"/>
          </a:p>
        </p:txBody>
      </p:sp>
      <p:sp>
        <p:nvSpPr>
          <p:cNvPr id="35" name="TextovéPole 34"/>
          <p:cNvSpPr txBox="1"/>
          <p:nvPr/>
        </p:nvSpPr>
        <p:spPr>
          <a:xfrm>
            <a:off x="6993439" y="5697677"/>
            <a:ext cx="861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/>
              <a:t>0.4</a:t>
            </a:r>
            <a:endParaRPr lang="cs-CZ" sz="2400" dirty="0"/>
          </a:p>
        </p:txBody>
      </p:sp>
      <p:sp>
        <p:nvSpPr>
          <p:cNvPr id="36" name="TextovéPole 35"/>
          <p:cNvSpPr txBox="1"/>
          <p:nvPr/>
        </p:nvSpPr>
        <p:spPr>
          <a:xfrm>
            <a:off x="5509620" y="5697677"/>
            <a:ext cx="861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/>
              <a:t>0.3</a:t>
            </a:r>
            <a:endParaRPr lang="cs-CZ" sz="2400" dirty="0"/>
          </a:p>
        </p:txBody>
      </p:sp>
      <p:sp>
        <p:nvSpPr>
          <p:cNvPr id="37" name="TextovéPole 36"/>
          <p:cNvSpPr txBox="1"/>
          <p:nvPr/>
        </p:nvSpPr>
        <p:spPr>
          <a:xfrm>
            <a:off x="1058163" y="5697677"/>
            <a:ext cx="861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/>
              <a:t>0</a:t>
            </a:r>
            <a:endParaRPr lang="cs-CZ" sz="2400" dirty="0"/>
          </a:p>
        </p:txBody>
      </p:sp>
      <p:sp>
        <p:nvSpPr>
          <p:cNvPr id="38" name="TextovéPole 37"/>
          <p:cNvSpPr txBox="1"/>
          <p:nvPr/>
        </p:nvSpPr>
        <p:spPr>
          <a:xfrm>
            <a:off x="2541982" y="5697677"/>
            <a:ext cx="861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/>
              <a:t>0.1</a:t>
            </a:r>
            <a:endParaRPr lang="cs-CZ" sz="2400" dirty="0"/>
          </a:p>
        </p:txBody>
      </p:sp>
      <p:sp>
        <p:nvSpPr>
          <p:cNvPr id="39" name="TextovéPole 38"/>
          <p:cNvSpPr txBox="1"/>
          <p:nvPr/>
        </p:nvSpPr>
        <p:spPr>
          <a:xfrm>
            <a:off x="4025801" y="5697677"/>
            <a:ext cx="861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/>
              <a:t>0.2</a:t>
            </a:r>
            <a:endParaRPr lang="cs-CZ" sz="2400" dirty="0"/>
          </a:p>
        </p:txBody>
      </p:sp>
      <p:sp>
        <p:nvSpPr>
          <p:cNvPr id="40" name="TextovéPole 39"/>
          <p:cNvSpPr txBox="1"/>
          <p:nvPr/>
        </p:nvSpPr>
        <p:spPr>
          <a:xfrm>
            <a:off x="757762" y="5369449"/>
            <a:ext cx="861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/>
              <a:t>0</a:t>
            </a:r>
            <a:endParaRPr lang="cs-CZ" sz="2400" dirty="0"/>
          </a:p>
        </p:txBody>
      </p:sp>
      <p:sp>
        <p:nvSpPr>
          <p:cNvPr id="41" name="TextovéPole 40"/>
          <p:cNvSpPr txBox="1"/>
          <p:nvPr/>
        </p:nvSpPr>
        <p:spPr>
          <a:xfrm>
            <a:off x="757762" y="4705434"/>
            <a:ext cx="861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/>
              <a:t>0,04</a:t>
            </a:r>
            <a:endParaRPr lang="cs-CZ" sz="2400" dirty="0"/>
          </a:p>
        </p:txBody>
      </p:sp>
      <p:sp>
        <p:nvSpPr>
          <p:cNvPr id="42" name="TextovéPole 41"/>
          <p:cNvSpPr txBox="1"/>
          <p:nvPr/>
        </p:nvSpPr>
        <p:spPr>
          <a:xfrm>
            <a:off x="757762" y="3974744"/>
            <a:ext cx="861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/>
              <a:t>0,08</a:t>
            </a:r>
            <a:endParaRPr lang="cs-CZ" sz="2400" dirty="0"/>
          </a:p>
        </p:txBody>
      </p:sp>
      <p:sp>
        <p:nvSpPr>
          <p:cNvPr id="43" name="TextovéPole 42"/>
          <p:cNvSpPr txBox="1"/>
          <p:nvPr/>
        </p:nvSpPr>
        <p:spPr>
          <a:xfrm>
            <a:off x="757762" y="3244054"/>
            <a:ext cx="861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/>
              <a:t>0,12</a:t>
            </a:r>
            <a:endParaRPr lang="cs-CZ" sz="2400" dirty="0"/>
          </a:p>
        </p:txBody>
      </p:sp>
      <p:cxnSp>
        <p:nvCxnSpPr>
          <p:cNvPr id="44" name="Přímá spojnice 43"/>
          <p:cNvCxnSpPr/>
          <p:nvPr/>
        </p:nvCxnSpPr>
        <p:spPr>
          <a:xfrm>
            <a:off x="1493679" y="557978"/>
            <a:ext cx="0" cy="2304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Přímá spojnice 44"/>
          <p:cNvCxnSpPr/>
          <p:nvPr/>
        </p:nvCxnSpPr>
        <p:spPr>
          <a:xfrm flipV="1">
            <a:off x="1475656" y="2847062"/>
            <a:ext cx="7442587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ovéPole 45"/>
          <p:cNvSpPr txBox="1"/>
          <p:nvPr/>
        </p:nvSpPr>
        <p:spPr>
          <a:xfrm>
            <a:off x="755576" y="2602067"/>
            <a:ext cx="861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/>
              <a:t>0</a:t>
            </a:r>
            <a:endParaRPr lang="cs-CZ" sz="2400" dirty="0"/>
          </a:p>
        </p:txBody>
      </p:sp>
      <p:sp>
        <p:nvSpPr>
          <p:cNvPr id="47" name="TextovéPole 46"/>
          <p:cNvSpPr txBox="1"/>
          <p:nvPr/>
        </p:nvSpPr>
        <p:spPr>
          <a:xfrm>
            <a:off x="755576" y="1735312"/>
            <a:ext cx="861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/>
              <a:t>0,0</a:t>
            </a:r>
            <a:endParaRPr lang="cs-CZ" sz="2400" dirty="0"/>
          </a:p>
        </p:txBody>
      </p:sp>
      <p:sp>
        <p:nvSpPr>
          <p:cNvPr id="49" name="TextovéPole 48"/>
          <p:cNvSpPr txBox="1"/>
          <p:nvPr/>
        </p:nvSpPr>
        <p:spPr>
          <a:xfrm>
            <a:off x="755576" y="879103"/>
            <a:ext cx="861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/>
              <a:t>0,2</a:t>
            </a:r>
            <a:endParaRPr lang="cs-CZ" sz="2400" dirty="0"/>
          </a:p>
        </p:txBody>
      </p:sp>
      <p:sp>
        <p:nvSpPr>
          <p:cNvPr id="50" name="TextovéPole 13"/>
          <p:cNvSpPr txBox="1">
            <a:spLocks noChangeArrowheads="1"/>
          </p:cNvSpPr>
          <p:nvPr/>
        </p:nvSpPr>
        <p:spPr bwMode="auto">
          <a:xfrm rot="16200000">
            <a:off x="-644381" y="4140815"/>
            <a:ext cx="268783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 smtClean="0"/>
              <a:t>Spektrum SBP (</a:t>
            </a:r>
            <a:r>
              <a:rPr lang="cs-CZ" altLang="cs-CZ" sz="2000" dirty="0" err="1" smtClean="0"/>
              <a:t>n.u</a:t>
            </a:r>
            <a:r>
              <a:rPr lang="cs-CZ" altLang="cs-CZ" sz="2000" dirty="0" smtClean="0"/>
              <a:t>.)</a:t>
            </a:r>
            <a:endParaRPr lang="cs-CZ" altLang="cs-CZ" sz="2000" dirty="0"/>
          </a:p>
        </p:txBody>
      </p:sp>
      <p:sp>
        <p:nvSpPr>
          <p:cNvPr id="51" name="TextovéPole 13"/>
          <p:cNvSpPr txBox="1">
            <a:spLocks noChangeArrowheads="1"/>
          </p:cNvSpPr>
          <p:nvPr/>
        </p:nvSpPr>
        <p:spPr bwMode="auto">
          <a:xfrm rot="16200000">
            <a:off x="-676319" y="1404511"/>
            <a:ext cx="268783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 smtClean="0"/>
              <a:t>Spektrum RR (</a:t>
            </a:r>
            <a:r>
              <a:rPr lang="cs-CZ" altLang="cs-CZ" sz="2000" dirty="0" err="1" smtClean="0"/>
              <a:t>n.u</a:t>
            </a:r>
            <a:r>
              <a:rPr lang="cs-CZ" altLang="cs-CZ" sz="2000" dirty="0" smtClean="0"/>
              <a:t>.)</a:t>
            </a:r>
            <a:endParaRPr lang="cs-CZ" altLang="cs-CZ" sz="2000" dirty="0"/>
          </a:p>
        </p:txBody>
      </p:sp>
      <p:sp>
        <p:nvSpPr>
          <p:cNvPr id="48" name="TextovéPole 47"/>
          <p:cNvSpPr txBox="1"/>
          <p:nvPr/>
        </p:nvSpPr>
        <p:spPr>
          <a:xfrm>
            <a:off x="6425971" y="1340768"/>
            <a:ext cx="1429292" cy="646331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cs-CZ"/>
            </a:defPPr>
            <a:lvl1pPr algn="ctr">
              <a:defRPr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600" b="1" i="1" dirty="0" smtClean="0">
                <a:solidFill>
                  <a:schemeClr val="tx1"/>
                </a:solidFill>
                <a:effectLst/>
              </a:rPr>
              <a:t>CNS (n. vagus)</a:t>
            </a:r>
            <a:endParaRPr lang="cs-CZ" sz="1600" b="1" i="1" dirty="0">
              <a:solidFill>
                <a:schemeClr val="tx1"/>
              </a:solidFill>
              <a:effectLst/>
            </a:endParaRPr>
          </a:p>
        </p:txBody>
      </p:sp>
      <p:sp>
        <p:nvSpPr>
          <p:cNvPr id="52" name="Šipka doleva 51"/>
          <p:cNvSpPr/>
          <p:nvPr/>
        </p:nvSpPr>
        <p:spPr>
          <a:xfrm>
            <a:off x="1475556" y="44624"/>
            <a:ext cx="7200900" cy="575915"/>
          </a:xfrm>
          <a:prstGeom prst="lef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parasympathicus</a:t>
            </a:r>
            <a:endParaRPr lang="en-US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3" name="Šipka doleva 52"/>
          <p:cNvSpPr/>
          <p:nvPr/>
        </p:nvSpPr>
        <p:spPr>
          <a:xfrm>
            <a:off x="1475656" y="620688"/>
            <a:ext cx="2448272" cy="432048"/>
          </a:xfrm>
          <a:prstGeom prst="lef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sympathicus</a:t>
            </a:r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5652120" y="558346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Zpoždění </a:t>
            </a:r>
            <a:r>
              <a:rPr lang="en-US" dirty="0" smtClean="0"/>
              <a:t>&lt; 1 s</a:t>
            </a:r>
            <a:endParaRPr lang="cs-CZ" dirty="0"/>
          </a:p>
        </p:txBody>
      </p:sp>
      <p:sp>
        <p:nvSpPr>
          <p:cNvPr id="54" name="TextovéPole 53"/>
          <p:cNvSpPr txBox="1"/>
          <p:nvPr/>
        </p:nvSpPr>
        <p:spPr>
          <a:xfrm>
            <a:off x="1885873" y="982344"/>
            <a:ext cx="2732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Zpoždění </a:t>
            </a:r>
            <a:r>
              <a:rPr lang="en-US" dirty="0" smtClean="0"/>
              <a:t>&gt; 6 s</a:t>
            </a:r>
          </a:p>
          <a:p>
            <a:r>
              <a:rPr lang="cs-CZ" dirty="0" smtClean="0"/>
              <a:t>Pomalé oscilace</a:t>
            </a:r>
            <a:endParaRPr lang="cs-CZ" dirty="0"/>
          </a:p>
        </p:txBody>
      </p:sp>
      <p:sp>
        <p:nvSpPr>
          <p:cNvPr id="55" name="TextovéPole 54"/>
          <p:cNvSpPr txBox="1"/>
          <p:nvPr/>
        </p:nvSpPr>
        <p:spPr>
          <a:xfrm>
            <a:off x="5615930" y="855129"/>
            <a:ext cx="2732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Rychlé oscilace</a:t>
            </a:r>
            <a:endParaRPr lang="cs-CZ" dirty="0"/>
          </a:p>
        </p:txBody>
      </p:sp>
      <p:sp>
        <p:nvSpPr>
          <p:cNvPr id="5" name="Šipka dolů 4"/>
          <p:cNvSpPr/>
          <p:nvPr/>
        </p:nvSpPr>
        <p:spPr>
          <a:xfrm rot="2733724">
            <a:off x="6369825" y="1735313"/>
            <a:ext cx="211563" cy="672802"/>
          </a:xfrm>
          <a:prstGeom prst="downArrow">
            <a:avLst/>
          </a:prstGeom>
          <a:solidFill>
            <a:srgbClr val="66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6" name="Šipka dolů 55"/>
          <p:cNvSpPr/>
          <p:nvPr/>
        </p:nvSpPr>
        <p:spPr>
          <a:xfrm>
            <a:off x="5834750" y="3092598"/>
            <a:ext cx="211563" cy="1112977"/>
          </a:xfrm>
          <a:prstGeom prst="downArrow">
            <a:avLst/>
          </a:prstGeom>
          <a:solidFill>
            <a:srgbClr val="66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7" name="Šipka dolů 56"/>
          <p:cNvSpPr/>
          <p:nvPr/>
        </p:nvSpPr>
        <p:spPr>
          <a:xfrm rot="1818211">
            <a:off x="6422716" y="4313291"/>
            <a:ext cx="105781" cy="544600"/>
          </a:xfrm>
          <a:prstGeom prst="downArrow">
            <a:avLst/>
          </a:prstGeom>
          <a:solidFill>
            <a:srgbClr val="66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8" name="TextovéPole 57"/>
          <p:cNvSpPr txBox="1"/>
          <p:nvPr/>
        </p:nvSpPr>
        <p:spPr>
          <a:xfrm>
            <a:off x="6588224" y="3718773"/>
            <a:ext cx="1176080" cy="646331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cs-CZ"/>
            </a:defPPr>
            <a:lvl1pPr algn="ctr">
              <a:defRPr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600" b="1" i="1" dirty="0" smtClean="0">
                <a:solidFill>
                  <a:schemeClr val="tx1"/>
                </a:solidFill>
                <a:effectLst/>
              </a:rPr>
              <a:t>Změny tlaku v hrudníku</a:t>
            </a:r>
            <a:endParaRPr lang="cs-CZ" sz="1600" b="1" i="1" dirty="0">
              <a:solidFill>
                <a:schemeClr val="tx1"/>
              </a:solidFill>
              <a:effectLst/>
            </a:endParaRPr>
          </a:p>
        </p:txBody>
      </p:sp>
      <p:sp>
        <p:nvSpPr>
          <p:cNvPr id="59" name="Šipka dolů 58"/>
          <p:cNvSpPr/>
          <p:nvPr/>
        </p:nvSpPr>
        <p:spPr>
          <a:xfrm rot="10800000">
            <a:off x="2776261" y="2918397"/>
            <a:ext cx="211563" cy="800376"/>
          </a:xfrm>
          <a:prstGeom prst="downArrow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0" name="Šipka dolů 59"/>
          <p:cNvSpPr/>
          <p:nvPr/>
        </p:nvSpPr>
        <p:spPr>
          <a:xfrm>
            <a:off x="3059832" y="2934478"/>
            <a:ext cx="211563" cy="784295"/>
          </a:xfrm>
          <a:prstGeom prst="downArrow">
            <a:avLst/>
          </a:prstGeom>
          <a:solidFill>
            <a:srgbClr val="66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1" name="Šipka dolů 60"/>
          <p:cNvSpPr/>
          <p:nvPr/>
        </p:nvSpPr>
        <p:spPr>
          <a:xfrm rot="3216702">
            <a:off x="3423795" y="4087205"/>
            <a:ext cx="211563" cy="784295"/>
          </a:xfrm>
          <a:prstGeom prst="downArrow">
            <a:avLst/>
          </a:prstGeom>
          <a:solidFill>
            <a:srgbClr val="66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2" name="TextovéPole 61"/>
          <p:cNvSpPr txBox="1"/>
          <p:nvPr/>
        </p:nvSpPr>
        <p:spPr>
          <a:xfrm>
            <a:off x="3771608" y="3790078"/>
            <a:ext cx="1398212" cy="646331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cs-CZ"/>
            </a:defPPr>
            <a:lvl1pPr algn="ctr">
              <a:defRPr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600" b="1" i="1" dirty="0" smtClean="0">
                <a:solidFill>
                  <a:schemeClr val="tx1"/>
                </a:solidFill>
                <a:effectLst/>
              </a:rPr>
              <a:t>kolísání TPR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600" b="1" i="1" dirty="0" smtClean="0">
                <a:solidFill>
                  <a:schemeClr val="tx1"/>
                </a:solidFill>
                <a:effectLst/>
              </a:rPr>
              <a:t>(sympatikus)</a:t>
            </a:r>
            <a:endParaRPr lang="cs-CZ" sz="1600" b="1" i="1" dirty="0">
              <a:solidFill>
                <a:schemeClr val="tx1"/>
              </a:solidFill>
              <a:effectLst/>
            </a:endParaRPr>
          </a:p>
        </p:txBody>
      </p:sp>
      <p:sp>
        <p:nvSpPr>
          <p:cNvPr id="63" name="TextovéPole 62"/>
          <p:cNvSpPr txBox="1"/>
          <p:nvPr/>
        </p:nvSpPr>
        <p:spPr>
          <a:xfrm rot="16200000">
            <a:off x="1155419" y="2897914"/>
            <a:ext cx="1445334" cy="923330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cs-CZ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eaLnBrk="1" fontAlgn="auto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600" b="1" dirty="0" smtClean="0">
                <a:solidFill>
                  <a:schemeClr val="tx1"/>
                </a:solidFill>
              </a:rPr>
              <a:t>???</a:t>
            </a:r>
            <a:endParaRPr lang="cs-CZ" sz="1600" b="1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6146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7" grpId="0"/>
      <p:bldP spid="48" grpId="0"/>
      <p:bldP spid="5" grpId="0" animBg="1"/>
      <p:bldP spid="56" grpId="0" animBg="1"/>
      <p:bldP spid="57" grpId="0" animBg="1"/>
      <p:bldP spid="58" grpId="0"/>
      <p:bldP spid="59" grpId="0" animBg="1"/>
      <p:bldP spid="60" grpId="0" animBg="1"/>
      <p:bldP spid="61" grpId="0" animBg="1"/>
      <p:bldP spid="62" grpId="0"/>
      <p:bldP spid="6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0" y="1198440"/>
            <a:ext cx="9078803" cy="2679741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0" y="3822890"/>
            <a:ext cx="9078803" cy="2679742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2600698" y="469808"/>
            <a:ext cx="457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/>
              <a:t>Signál krevního tlaku (270 s)</a:t>
            </a:r>
            <a:endParaRPr lang="cs-CZ" dirty="0"/>
          </a:p>
        </p:txBody>
      </p:sp>
      <p:sp>
        <p:nvSpPr>
          <p:cNvPr id="37" name="TextovéPole 36"/>
          <p:cNvSpPr txBox="1"/>
          <p:nvPr/>
        </p:nvSpPr>
        <p:spPr>
          <a:xfrm>
            <a:off x="3536862" y="6482961"/>
            <a:ext cx="24463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dirty="0" smtClean="0"/>
              <a:t>Čas (s)</a:t>
            </a:r>
            <a:endParaRPr lang="cs-CZ" sz="1400" dirty="0"/>
          </a:p>
        </p:txBody>
      </p:sp>
      <p:sp>
        <p:nvSpPr>
          <p:cNvPr id="38" name="TextovéPole 37"/>
          <p:cNvSpPr txBox="1"/>
          <p:nvPr/>
        </p:nvSpPr>
        <p:spPr>
          <a:xfrm>
            <a:off x="570000" y="1564594"/>
            <a:ext cx="400110" cy="1831745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cs-CZ" sz="1400" dirty="0" smtClean="0"/>
              <a:t>Krevní tlak (</a:t>
            </a:r>
            <a:r>
              <a:rPr lang="cs-CZ" sz="1400" dirty="0" err="1" smtClean="0"/>
              <a:t>mmHg</a:t>
            </a:r>
            <a:r>
              <a:rPr lang="cs-CZ" sz="1400" dirty="0" smtClean="0"/>
              <a:t>)</a:t>
            </a:r>
            <a:endParaRPr lang="cs-CZ" sz="1400" dirty="0"/>
          </a:p>
        </p:txBody>
      </p:sp>
      <p:sp>
        <p:nvSpPr>
          <p:cNvPr id="39" name="TextovéPole 38"/>
          <p:cNvSpPr txBox="1"/>
          <p:nvPr/>
        </p:nvSpPr>
        <p:spPr>
          <a:xfrm>
            <a:off x="570000" y="4163303"/>
            <a:ext cx="400110" cy="1831745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cs-CZ" sz="1400" dirty="0" smtClean="0"/>
              <a:t>Krevní tlak (</a:t>
            </a:r>
            <a:r>
              <a:rPr lang="cs-CZ" sz="1400" dirty="0" err="1" smtClean="0"/>
              <a:t>mmHg</a:t>
            </a:r>
            <a:r>
              <a:rPr lang="cs-CZ" sz="1400" dirty="0" smtClean="0"/>
              <a:t>)</a:t>
            </a:r>
            <a:endParaRPr lang="cs-CZ" sz="1400" dirty="0"/>
          </a:p>
        </p:txBody>
      </p:sp>
      <p:sp>
        <p:nvSpPr>
          <p:cNvPr id="40" name="TextovéPole 39"/>
          <p:cNvSpPr txBox="1"/>
          <p:nvPr/>
        </p:nvSpPr>
        <p:spPr>
          <a:xfrm>
            <a:off x="3354771" y="1056852"/>
            <a:ext cx="24463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800" dirty="0" smtClean="0"/>
              <a:t>Sed, řízené dýchání</a:t>
            </a:r>
            <a:endParaRPr lang="cs-CZ" sz="1800" dirty="0"/>
          </a:p>
        </p:txBody>
      </p:sp>
      <p:sp>
        <p:nvSpPr>
          <p:cNvPr id="41" name="TextovéPole 40"/>
          <p:cNvSpPr txBox="1"/>
          <p:nvPr/>
        </p:nvSpPr>
        <p:spPr>
          <a:xfrm>
            <a:off x="3354769" y="3977265"/>
            <a:ext cx="24463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800" dirty="0" smtClean="0"/>
              <a:t>Stoj, řízené dýchání</a:t>
            </a:r>
            <a:endParaRPr lang="cs-CZ" sz="1800" dirty="0"/>
          </a:p>
        </p:txBody>
      </p:sp>
      <p:sp>
        <p:nvSpPr>
          <p:cNvPr id="8" name="Volný tvar 7"/>
          <p:cNvSpPr/>
          <p:nvPr/>
        </p:nvSpPr>
        <p:spPr>
          <a:xfrm>
            <a:off x="3408708" y="1939018"/>
            <a:ext cx="891891" cy="336400"/>
          </a:xfrm>
          <a:custGeom>
            <a:avLst/>
            <a:gdLst>
              <a:gd name="connsiteX0" fmla="*/ 0 w 751398"/>
              <a:gd name="connsiteY0" fmla="*/ 73438 h 332973"/>
              <a:gd name="connsiteX1" fmla="*/ 55659 w 751398"/>
              <a:gd name="connsiteY1" fmla="*/ 1876 h 332973"/>
              <a:gd name="connsiteX2" fmla="*/ 71561 w 751398"/>
              <a:gd name="connsiteY2" fmla="*/ 141024 h 332973"/>
              <a:gd name="connsiteX3" fmla="*/ 95415 w 751398"/>
              <a:gd name="connsiteY3" fmla="*/ 216561 h 332973"/>
              <a:gd name="connsiteX4" fmla="*/ 123245 w 751398"/>
              <a:gd name="connsiteY4" fmla="*/ 125121 h 332973"/>
              <a:gd name="connsiteX5" fmla="*/ 131196 w 751398"/>
              <a:gd name="connsiteY5" fmla="*/ 65487 h 332973"/>
              <a:gd name="connsiteX6" fmla="*/ 147099 w 751398"/>
              <a:gd name="connsiteY6" fmla="*/ 168854 h 332973"/>
              <a:gd name="connsiteX7" fmla="*/ 170953 w 751398"/>
              <a:gd name="connsiteY7" fmla="*/ 220537 h 332973"/>
              <a:gd name="connsiteX8" fmla="*/ 166977 w 751398"/>
              <a:gd name="connsiteY8" fmla="*/ 252342 h 332973"/>
              <a:gd name="connsiteX9" fmla="*/ 214685 w 751398"/>
              <a:gd name="connsiteY9" fmla="*/ 268245 h 332973"/>
              <a:gd name="connsiteX10" fmla="*/ 222636 w 751398"/>
              <a:gd name="connsiteY10" fmla="*/ 145000 h 332973"/>
              <a:gd name="connsiteX11" fmla="*/ 270344 w 751398"/>
              <a:gd name="connsiteY11" fmla="*/ 264269 h 332973"/>
              <a:gd name="connsiteX12" fmla="*/ 318052 w 751398"/>
              <a:gd name="connsiteY12" fmla="*/ 164878 h 332973"/>
              <a:gd name="connsiteX13" fmla="*/ 345881 w 751398"/>
              <a:gd name="connsiteY13" fmla="*/ 276196 h 332973"/>
              <a:gd name="connsiteX14" fmla="*/ 413467 w 751398"/>
              <a:gd name="connsiteY14" fmla="*/ 101268 h 332973"/>
              <a:gd name="connsiteX15" fmla="*/ 437321 w 751398"/>
              <a:gd name="connsiteY15" fmla="*/ 176805 h 332973"/>
              <a:gd name="connsiteX16" fmla="*/ 453224 w 751398"/>
              <a:gd name="connsiteY16" fmla="*/ 73438 h 332973"/>
              <a:gd name="connsiteX17" fmla="*/ 489005 w 751398"/>
              <a:gd name="connsiteY17" fmla="*/ 323904 h 332973"/>
              <a:gd name="connsiteX18" fmla="*/ 564542 w 751398"/>
              <a:gd name="connsiteY18" fmla="*/ 264269 h 332973"/>
              <a:gd name="connsiteX19" fmla="*/ 604299 w 751398"/>
              <a:gd name="connsiteY19" fmla="*/ 331855 h 332973"/>
              <a:gd name="connsiteX20" fmla="*/ 616226 w 751398"/>
              <a:gd name="connsiteY20" fmla="*/ 196683 h 332973"/>
              <a:gd name="connsiteX21" fmla="*/ 659958 w 751398"/>
              <a:gd name="connsiteY21" fmla="*/ 280172 h 332973"/>
              <a:gd name="connsiteX22" fmla="*/ 715617 w 751398"/>
              <a:gd name="connsiteY22" fmla="*/ 101268 h 332973"/>
              <a:gd name="connsiteX23" fmla="*/ 751398 w 751398"/>
              <a:gd name="connsiteY23" fmla="*/ 196683 h 332973"/>
              <a:gd name="connsiteX0" fmla="*/ 0 w 741873"/>
              <a:gd name="connsiteY0" fmla="*/ 84568 h 332197"/>
              <a:gd name="connsiteX1" fmla="*/ 46134 w 741873"/>
              <a:gd name="connsiteY1" fmla="*/ 1100 h 332197"/>
              <a:gd name="connsiteX2" fmla="*/ 62036 w 741873"/>
              <a:gd name="connsiteY2" fmla="*/ 140248 h 332197"/>
              <a:gd name="connsiteX3" fmla="*/ 85890 w 741873"/>
              <a:gd name="connsiteY3" fmla="*/ 215785 h 332197"/>
              <a:gd name="connsiteX4" fmla="*/ 113720 w 741873"/>
              <a:gd name="connsiteY4" fmla="*/ 124345 h 332197"/>
              <a:gd name="connsiteX5" fmla="*/ 121671 w 741873"/>
              <a:gd name="connsiteY5" fmla="*/ 64711 h 332197"/>
              <a:gd name="connsiteX6" fmla="*/ 137574 w 741873"/>
              <a:gd name="connsiteY6" fmla="*/ 168078 h 332197"/>
              <a:gd name="connsiteX7" fmla="*/ 161428 w 741873"/>
              <a:gd name="connsiteY7" fmla="*/ 219761 h 332197"/>
              <a:gd name="connsiteX8" fmla="*/ 157452 w 741873"/>
              <a:gd name="connsiteY8" fmla="*/ 251566 h 332197"/>
              <a:gd name="connsiteX9" fmla="*/ 205160 w 741873"/>
              <a:gd name="connsiteY9" fmla="*/ 267469 h 332197"/>
              <a:gd name="connsiteX10" fmla="*/ 213111 w 741873"/>
              <a:gd name="connsiteY10" fmla="*/ 144224 h 332197"/>
              <a:gd name="connsiteX11" fmla="*/ 260819 w 741873"/>
              <a:gd name="connsiteY11" fmla="*/ 263493 h 332197"/>
              <a:gd name="connsiteX12" fmla="*/ 308527 w 741873"/>
              <a:gd name="connsiteY12" fmla="*/ 164102 h 332197"/>
              <a:gd name="connsiteX13" fmla="*/ 336356 w 741873"/>
              <a:gd name="connsiteY13" fmla="*/ 275420 h 332197"/>
              <a:gd name="connsiteX14" fmla="*/ 403942 w 741873"/>
              <a:gd name="connsiteY14" fmla="*/ 100492 h 332197"/>
              <a:gd name="connsiteX15" fmla="*/ 427796 w 741873"/>
              <a:gd name="connsiteY15" fmla="*/ 176029 h 332197"/>
              <a:gd name="connsiteX16" fmla="*/ 443699 w 741873"/>
              <a:gd name="connsiteY16" fmla="*/ 72662 h 332197"/>
              <a:gd name="connsiteX17" fmla="*/ 479480 w 741873"/>
              <a:gd name="connsiteY17" fmla="*/ 323128 h 332197"/>
              <a:gd name="connsiteX18" fmla="*/ 555017 w 741873"/>
              <a:gd name="connsiteY18" fmla="*/ 263493 h 332197"/>
              <a:gd name="connsiteX19" fmla="*/ 594774 w 741873"/>
              <a:gd name="connsiteY19" fmla="*/ 331079 h 332197"/>
              <a:gd name="connsiteX20" fmla="*/ 606701 w 741873"/>
              <a:gd name="connsiteY20" fmla="*/ 195907 h 332197"/>
              <a:gd name="connsiteX21" fmla="*/ 650433 w 741873"/>
              <a:gd name="connsiteY21" fmla="*/ 279396 h 332197"/>
              <a:gd name="connsiteX22" fmla="*/ 706092 w 741873"/>
              <a:gd name="connsiteY22" fmla="*/ 100492 h 332197"/>
              <a:gd name="connsiteX23" fmla="*/ 741873 w 741873"/>
              <a:gd name="connsiteY23" fmla="*/ 195907 h 332197"/>
              <a:gd name="connsiteX0" fmla="*/ 0 w 741873"/>
              <a:gd name="connsiteY0" fmla="*/ 84568 h 332197"/>
              <a:gd name="connsiteX1" fmla="*/ 46134 w 741873"/>
              <a:gd name="connsiteY1" fmla="*/ 1100 h 332197"/>
              <a:gd name="connsiteX2" fmla="*/ 62036 w 741873"/>
              <a:gd name="connsiteY2" fmla="*/ 140248 h 332197"/>
              <a:gd name="connsiteX3" fmla="*/ 85890 w 741873"/>
              <a:gd name="connsiteY3" fmla="*/ 215785 h 332197"/>
              <a:gd name="connsiteX4" fmla="*/ 113720 w 741873"/>
              <a:gd name="connsiteY4" fmla="*/ 124345 h 332197"/>
              <a:gd name="connsiteX5" fmla="*/ 121671 w 741873"/>
              <a:gd name="connsiteY5" fmla="*/ 64711 h 332197"/>
              <a:gd name="connsiteX6" fmla="*/ 151861 w 741873"/>
              <a:gd name="connsiteY6" fmla="*/ 144266 h 332197"/>
              <a:gd name="connsiteX7" fmla="*/ 161428 w 741873"/>
              <a:gd name="connsiteY7" fmla="*/ 219761 h 332197"/>
              <a:gd name="connsiteX8" fmla="*/ 157452 w 741873"/>
              <a:gd name="connsiteY8" fmla="*/ 251566 h 332197"/>
              <a:gd name="connsiteX9" fmla="*/ 205160 w 741873"/>
              <a:gd name="connsiteY9" fmla="*/ 267469 h 332197"/>
              <a:gd name="connsiteX10" fmla="*/ 213111 w 741873"/>
              <a:gd name="connsiteY10" fmla="*/ 144224 h 332197"/>
              <a:gd name="connsiteX11" fmla="*/ 260819 w 741873"/>
              <a:gd name="connsiteY11" fmla="*/ 263493 h 332197"/>
              <a:gd name="connsiteX12" fmla="*/ 308527 w 741873"/>
              <a:gd name="connsiteY12" fmla="*/ 164102 h 332197"/>
              <a:gd name="connsiteX13" fmla="*/ 336356 w 741873"/>
              <a:gd name="connsiteY13" fmla="*/ 275420 h 332197"/>
              <a:gd name="connsiteX14" fmla="*/ 403942 w 741873"/>
              <a:gd name="connsiteY14" fmla="*/ 100492 h 332197"/>
              <a:gd name="connsiteX15" fmla="*/ 427796 w 741873"/>
              <a:gd name="connsiteY15" fmla="*/ 176029 h 332197"/>
              <a:gd name="connsiteX16" fmla="*/ 443699 w 741873"/>
              <a:gd name="connsiteY16" fmla="*/ 72662 h 332197"/>
              <a:gd name="connsiteX17" fmla="*/ 479480 w 741873"/>
              <a:gd name="connsiteY17" fmla="*/ 323128 h 332197"/>
              <a:gd name="connsiteX18" fmla="*/ 555017 w 741873"/>
              <a:gd name="connsiteY18" fmla="*/ 263493 h 332197"/>
              <a:gd name="connsiteX19" fmla="*/ 594774 w 741873"/>
              <a:gd name="connsiteY19" fmla="*/ 331079 h 332197"/>
              <a:gd name="connsiteX20" fmla="*/ 606701 w 741873"/>
              <a:gd name="connsiteY20" fmla="*/ 195907 h 332197"/>
              <a:gd name="connsiteX21" fmla="*/ 650433 w 741873"/>
              <a:gd name="connsiteY21" fmla="*/ 279396 h 332197"/>
              <a:gd name="connsiteX22" fmla="*/ 706092 w 741873"/>
              <a:gd name="connsiteY22" fmla="*/ 100492 h 332197"/>
              <a:gd name="connsiteX23" fmla="*/ 741873 w 741873"/>
              <a:gd name="connsiteY23" fmla="*/ 195907 h 332197"/>
              <a:gd name="connsiteX0" fmla="*/ 0 w 741873"/>
              <a:gd name="connsiteY0" fmla="*/ 84568 h 332197"/>
              <a:gd name="connsiteX1" fmla="*/ 46134 w 741873"/>
              <a:gd name="connsiteY1" fmla="*/ 1100 h 332197"/>
              <a:gd name="connsiteX2" fmla="*/ 62036 w 741873"/>
              <a:gd name="connsiteY2" fmla="*/ 140248 h 332197"/>
              <a:gd name="connsiteX3" fmla="*/ 85890 w 741873"/>
              <a:gd name="connsiteY3" fmla="*/ 215785 h 332197"/>
              <a:gd name="connsiteX4" fmla="*/ 113720 w 741873"/>
              <a:gd name="connsiteY4" fmla="*/ 124345 h 332197"/>
              <a:gd name="connsiteX5" fmla="*/ 121671 w 741873"/>
              <a:gd name="connsiteY5" fmla="*/ 64711 h 332197"/>
              <a:gd name="connsiteX6" fmla="*/ 151861 w 741873"/>
              <a:gd name="connsiteY6" fmla="*/ 144266 h 332197"/>
              <a:gd name="connsiteX7" fmla="*/ 161428 w 741873"/>
              <a:gd name="connsiteY7" fmla="*/ 219761 h 332197"/>
              <a:gd name="connsiteX8" fmla="*/ 169358 w 741873"/>
              <a:gd name="connsiteY8" fmla="*/ 251566 h 332197"/>
              <a:gd name="connsiteX9" fmla="*/ 205160 w 741873"/>
              <a:gd name="connsiteY9" fmla="*/ 267469 h 332197"/>
              <a:gd name="connsiteX10" fmla="*/ 213111 w 741873"/>
              <a:gd name="connsiteY10" fmla="*/ 144224 h 332197"/>
              <a:gd name="connsiteX11" fmla="*/ 260819 w 741873"/>
              <a:gd name="connsiteY11" fmla="*/ 263493 h 332197"/>
              <a:gd name="connsiteX12" fmla="*/ 308527 w 741873"/>
              <a:gd name="connsiteY12" fmla="*/ 164102 h 332197"/>
              <a:gd name="connsiteX13" fmla="*/ 336356 w 741873"/>
              <a:gd name="connsiteY13" fmla="*/ 275420 h 332197"/>
              <a:gd name="connsiteX14" fmla="*/ 403942 w 741873"/>
              <a:gd name="connsiteY14" fmla="*/ 100492 h 332197"/>
              <a:gd name="connsiteX15" fmla="*/ 427796 w 741873"/>
              <a:gd name="connsiteY15" fmla="*/ 176029 h 332197"/>
              <a:gd name="connsiteX16" fmla="*/ 443699 w 741873"/>
              <a:gd name="connsiteY16" fmla="*/ 72662 h 332197"/>
              <a:gd name="connsiteX17" fmla="*/ 479480 w 741873"/>
              <a:gd name="connsiteY17" fmla="*/ 323128 h 332197"/>
              <a:gd name="connsiteX18" fmla="*/ 555017 w 741873"/>
              <a:gd name="connsiteY18" fmla="*/ 263493 h 332197"/>
              <a:gd name="connsiteX19" fmla="*/ 594774 w 741873"/>
              <a:gd name="connsiteY19" fmla="*/ 331079 h 332197"/>
              <a:gd name="connsiteX20" fmla="*/ 606701 w 741873"/>
              <a:gd name="connsiteY20" fmla="*/ 195907 h 332197"/>
              <a:gd name="connsiteX21" fmla="*/ 650433 w 741873"/>
              <a:gd name="connsiteY21" fmla="*/ 279396 h 332197"/>
              <a:gd name="connsiteX22" fmla="*/ 706092 w 741873"/>
              <a:gd name="connsiteY22" fmla="*/ 100492 h 332197"/>
              <a:gd name="connsiteX23" fmla="*/ 741873 w 741873"/>
              <a:gd name="connsiteY23" fmla="*/ 195907 h 332197"/>
              <a:gd name="connsiteX0" fmla="*/ 0 w 741873"/>
              <a:gd name="connsiteY0" fmla="*/ 84568 h 332197"/>
              <a:gd name="connsiteX1" fmla="*/ 46134 w 741873"/>
              <a:gd name="connsiteY1" fmla="*/ 1100 h 332197"/>
              <a:gd name="connsiteX2" fmla="*/ 62036 w 741873"/>
              <a:gd name="connsiteY2" fmla="*/ 140248 h 332197"/>
              <a:gd name="connsiteX3" fmla="*/ 85890 w 741873"/>
              <a:gd name="connsiteY3" fmla="*/ 215785 h 332197"/>
              <a:gd name="connsiteX4" fmla="*/ 113720 w 741873"/>
              <a:gd name="connsiteY4" fmla="*/ 124345 h 332197"/>
              <a:gd name="connsiteX5" fmla="*/ 121671 w 741873"/>
              <a:gd name="connsiteY5" fmla="*/ 64711 h 332197"/>
              <a:gd name="connsiteX6" fmla="*/ 151861 w 741873"/>
              <a:gd name="connsiteY6" fmla="*/ 144266 h 332197"/>
              <a:gd name="connsiteX7" fmla="*/ 161428 w 741873"/>
              <a:gd name="connsiteY7" fmla="*/ 219761 h 332197"/>
              <a:gd name="connsiteX8" fmla="*/ 169358 w 741873"/>
              <a:gd name="connsiteY8" fmla="*/ 251566 h 332197"/>
              <a:gd name="connsiteX9" fmla="*/ 193254 w 741873"/>
              <a:gd name="connsiteY9" fmla="*/ 212700 h 332197"/>
              <a:gd name="connsiteX10" fmla="*/ 213111 w 741873"/>
              <a:gd name="connsiteY10" fmla="*/ 144224 h 332197"/>
              <a:gd name="connsiteX11" fmla="*/ 260819 w 741873"/>
              <a:gd name="connsiteY11" fmla="*/ 263493 h 332197"/>
              <a:gd name="connsiteX12" fmla="*/ 308527 w 741873"/>
              <a:gd name="connsiteY12" fmla="*/ 164102 h 332197"/>
              <a:gd name="connsiteX13" fmla="*/ 336356 w 741873"/>
              <a:gd name="connsiteY13" fmla="*/ 275420 h 332197"/>
              <a:gd name="connsiteX14" fmla="*/ 403942 w 741873"/>
              <a:gd name="connsiteY14" fmla="*/ 100492 h 332197"/>
              <a:gd name="connsiteX15" fmla="*/ 427796 w 741873"/>
              <a:gd name="connsiteY15" fmla="*/ 176029 h 332197"/>
              <a:gd name="connsiteX16" fmla="*/ 443699 w 741873"/>
              <a:gd name="connsiteY16" fmla="*/ 72662 h 332197"/>
              <a:gd name="connsiteX17" fmla="*/ 479480 w 741873"/>
              <a:gd name="connsiteY17" fmla="*/ 323128 h 332197"/>
              <a:gd name="connsiteX18" fmla="*/ 555017 w 741873"/>
              <a:gd name="connsiteY18" fmla="*/ 263493 h 332197"/>
              <a:gd name="connsiteX19" fmla="*/ 594774 w 741873"/>
              <a:gd name="connsiteY19" fmla="*/ 331079 h 332197"/>
              <a:gd name="connsiteX20" fmla="*/ 606701 w 741873"/>
              <a:gd name="connsiteY20" fmla="*/ 195907 h 332197"/>
              <a:gd name="connsiteX21" fmla="*/ 650433 w 741873"/>
              <a:gd name="connsiteY21" fmla="*/ 279396 h 332197"/>
              <a:gd name="connsiteX22" fmla="*/ 706092 w 741873"/>
              <a:gd name="connsiteY22" fmla="*/ 100492 h 332197"/>
              <a:gd name="connsiteX23" fmla="*/ 741873 w 741873"/>
              <a:gd name="connsiteY23" fmla="*/ 195907 h 332197"/>
              <a:gd name="connsiteX0" fmla="*/ 0 w 741873"/>
              <a:gd name="connsiteY0" fmla="*/ 84568 h 332197"/>
              <a:gd name="connsiteX1" fmla="*/ 46134 w 741873"/>
              <a:gd name="connsiteY1" fmla="*/ 1100 h 332197"/>
              <a:gd name="connsiteX2" fmla="*/ 62036 w 741873"/>
              <a:gd name="connsiteY2" fmla="*/ 140248 h 332197"/>
              <a:gd name="connsiteX3" fmla="*/ 85890 w 741873"/>
              <a:gd name="connsiteY3" fmla="*/ 215785 h 332197"/>
              <a:gd name="connsiteX4" fmla="*/ 113720 w 741873"/>
              <a:gd name="connsiteY4" fmla="*/ 124345 h 332197"/>
              <a:gd name="connsiteX5" fmla="*/ 121671 w 741873"/>
              <a:gd name="connsiteY5" fmla="*/ 64711 h 332197"/>
              <a:gd name="connsiteX6" fmla="*/ 151861 w 741873"/>
              <a:gd name="connsiteY6" fmla="*/ 144266 h 332197"/>
              <a:gd name="connsiteX7" fmla="*/ 161428 w 741873"/>
              <a:gd name="connsiteY7" fmla="*/ 219761 h 332197"/>
              <a:gd name="connsiteX8" fmla="*/ 169358 w 741873"/>
              <a:gd name="connsiteY8" fmla="*/ 251566 h 332197"/>
              <a:gd name="connsiteX9" fmla="*/ 193254 w 741873"/>
              <a:gd name="connsiteY9" fmla="*/ 212700 h 332197"/>
              <a:gd name="connsiteX10" fmla="*/ 213111 w 741873"/>
              <a:gd name="connsiteY10" fmla="*/ 144224 h 332197"/>
              <a:gd name="connsiteX11" fmla="*/ 260819 w 741873"/>
              <a:gd name="connsiteY11" fmla="*/ 263493 h 332197"/>
              <a:gd name="connsiteX12" fmla="*/ 308527 w 741873"/>
              <a:gd name="connsiteY12" fmla="*/ 164102 h 332197"/>
              <a:gd name="connsiteX13" fmla="*/ 336356 w 741873"/>
              <a:gd name="connsiteY13" fmla="*/ 275420 h 332197"/>
              <a:gd name="connsiteX14" fmla="*/ 382511 w 741873"/>
              <a:gd name="connsiteY14" fmla="*/ 100492 h 332197"/>
              <a:gd name="connsiteX15" fmla="*/ 427796 w 741873"/>
              <a:gd name="connsiteY15" fmla="*/ 176029 h 332197"/>
              <a:gd name="connsiteX16" fmla="*/ 443699 w 741873"/>
              <a:gd name="connsiteY16" fmla="*/ 72662 h 332197"/>
              <a:gd name="connsiteX17" fmla="*/ 479480 w 741873"/>
              <a:gd name="connsiteY17" fmla="*/ 323128 h 332197"/>
              <a:gd name="connsiteX18" fmla="*/ 555017 w 741873"/>
              <a:gd name="connsiteY18" fmla="*/ 263493 h 332197"/>
              <a:gd name="connsiteX19" fmla="*/ 594774 w 741873"/>
              <a:gd name="connsiteY19" fmla="*/ 331079 h 332197"/>
              <a:gd name="connsiteX20" fmla="*/ 606701 w 741873"/>
              <a:gd name="connsiteY20" fmla="*/ 195907 h 332197"/>
              <a:gd name="connsiteX21" fmla="*/ 650433 w 741873"/>
              <a:gd name="connsiteY21" fmla="*/ 279396 h 332197"/>
              <a:gd name="connsiteX22" fmla="*/ 706092 w 741873"/>
              <a:gd name="connsiteY22" fmla="*/ 100492 h 332197"/>
              <a:gd name="connsiteX23" fmla="*/ 741873 w 741873"/>
              <a:gd name="connsiteY23" fmla="*/ 195907 h 332197"/>
              <a:gd name="connsiteX0" fmla="*/ 0 w 741873"/>
              <a:gd name="connsiteY0" fmla="*/ 84568 h 332197"/>
              <a:gd name="connsiteX1" fmla="*/ 46134 w 741873"/>
              <a:gd name="connsiteY1" fmla="*/ 1100 h 332197"/>
              <a:gd name="connsiteX2" fmla="*/ 62036 w 741873"/>
              <a:gd name="connsiteY2" fmla="*/ 140248 h 332197"/>
              <a:gd name="connsiteX3" fmla="*/ 85890 w 741873"/>
              <a:gd name="connsiteY3" fmla="*/ 215785 h 332197"/>
              <a:gd name="connsiteX4" fmla="*/ 113720 w 741873"/>
              <a:gd name="connsiteY4" fmla="*/ 124345 h 332197"/>
              <a:gd name="connsiteX5" fmla="*/ 121671 w 741873"/>
              <a:gd name="connsiteY5" fmla="*/ 64711 h 332197"/>
              <a:gd name="connsiteX6" fmla="*/ 151861 w 741873"/>
              <a:gd name="connsiteY6" fmla="*/ 144266 h 332197"/>
              <a:gd name="connsiteX7" fmla="*/ 161428 w 741873"/>
              <a:gd name="connsiteY7" fmla="*/ 219761 h 332197"/>
              <a:gd name="connsiteX8" fmla="*/ 169358 w 741873"/>
              <a:gd name="connsiteY8" fmla="*/ 251566 h 332197"/>
              <a:gd name="connsiteX9" fmla="*/ 193254 w 741873"/>
              <a:gd name="connsiteY9" fmla="*/ 212700 h 332197"/>
              <a:gd name="connsiteX10" fmla="*/ 213111 w 741873"/>
              <a:gd name="connsiteY10" fmla="*/ 144224 h 332197"/>
              <a:gd name="connsiteX11" fmla="*/ 260819 w 741873"/>
              <a:gd name="connsiteY11" fmla="*/ 263493 h 332197"/>
              <a:gd name="connsiteX12" fmla="*/ 308527 w 741873"/>
              <a:gd name="connsiteY12" fmla="*/ 164102 h 332197"/>
              <a:gd name="connsiteX13" fmla="*/ 336356 w 741873"/>
              <a:gd name="connsiteY13" fmla="*/ 275420 h 332197"/>
              <a:gd name="connsiteX14" fmla="*/ 382511 w 741873"/>
              <a:gd name="connsiteY14" fmla="*/ 100492 h 332197"/>
              <a:gd name="connsiteX15" fmla="*/ 406364 w 741873"/>
              <a:gd name="connsiteY15" fmla="*/ 195079 h 332197"/>
              <a:gd name="connsiteX16" fmla="*/ 443699 w 741873"/>
              <a:gd name="connsiteY16" fmla="*/ 72662 h 332197"/>
              <a:gd name="connsiteX17" fmla="*/ 479480 w 741873"/>
              <a:gd name="connsiteY17" fmla="*/ 323128 h 332197"/>
              <a:gd name="connsiteX18" fmla="*/ 555017 w 741873"/>
              <a:gd name="connsiteY18" fmla="*/ 263493 h 332197"/>
              <a:gd name="connsiteX19" fmla="*/ 594774 w 741873"/>
              <a:gd name="connsiteY19" fmla="*/ 331079 h 332197"/>
              <a:gd name="connsiteX20" fmla="*/ 606701 w 741873"/>
              <a:gd name="connsiteY20" fmla="*/ 195907 h 332197"/>
              <a:gd name="connsiteX21" fmla="*/ 650433 w 741873"/>
              <a:gd name="connsiteY21" fmla="*/ 279396 h 332197"/>
              <a:gd name="connsiteX22" fmla="*/ 706092 w 741873"/>
              <a:gd name="connsiteY22" fmla="*/ 100492 h 332197"/>
              <a:gd name="connsiteX23" fmla="*/ 741873 w 741873"/>
              <a:gd name="connsiteY23" fmla="*/ 195907 h 332197"/>
              <a:gd name="connsiteX0" fmla="*/ 0 w 741873"/>
              <a:gd name="connsiteY0" fmla="*/ 84568 h 331842"/>
              <a:gd name="connsiteX1" fmla="*/ 46134 w 741873"/>
              <a:gd name="connsiteY1" fmla="*/ 1100 h 331842"/>
              <a:gd name="connsiteX2" fmla="*/ 62036 w 741873"/>
              <a:gd name="connsiteY2" fmla="*/ 140248 h 331842"/>
              <a:gd name="connsiteX3" fmla="*/ 85890 w 741873"/>
              <a:gd name="connsiteY3" fmla="*/ 215785 h 331842"/>
              <a:gd name="connsiteX4" fmla="*/ 113720 w 741873"/>
              <a:gd name="connsiteY4" fmla="*/ 124345 h 331842"/>
              <a:gd name="connsiteX5" fmla="*/ 121671 w 741873"/>
              <a:gd name="connsiteY5" fmla="*/ 64711 h 331842"/>
              <a:gd name="connsiteX6" fmla="*/ 151861 w 741873"/>
              <a:gd name="connsiteY6" fmla="*/ 144266 h 331842"/>
              <a:gd name="connsiteX7" fmla="*/ 161428 w 741873"/>
              <a:gd name="connsiteY7" fmla="*/ 219761 h 331842"/>
              <a:gd name="connsiteX8" fmla="*/ 169358 w 741873"/>
              <a:gd name="connsiteY8" fmla="*/ 251566 h 331842"/>
              <a:gd name="connsiteX9" fmla="*/ 193254 w 741873"/>
              <a:gd name="connsiteY9" fmla="*/ 212700 h 331842"/>
              <a:gd name="connsiteX10" fmla="*/ 213111 w 741873"/>
              <a:gd name="connsiteY10" fmla="*/ 144224 h 331842"/>
              <a:gd name="connsiteX11" fmla="*/ 260819 w 741873"/>
              <a:gd name="connsiteY11" fmla="*/ 263493 h 331842"/>
              <a:gd name="connsiteX12" fmla="*/ 308527 w 741873"/>
              <a:gd name="connsiteY12" fmla="*/ 164102 h 331842"/>
              <a:gd name="connsiteX13" fmla="*/ 336356 w 741873"/>
              <a:gd name="connsiteY13" fmla="*/ 275420 h 331842"/>
              <a:gd name="connsiteX14" fmla="*/ 382511 w 741873"/>
              <a:gd name="connsiteY14" fmla="*/ 100492 h 331842"/>
              <a:gd name="connsiteX15" fmla="*/ 406364 w 741873"/>
              <a:gd name="connsiteY15" fmla="*/ 195079 h 331842"/>
              <a:gd name="connsiteX16" fmla="*/ 443699 w 741873"/>
              <a:gd name="connsiteY16" fmla="*/ 72662 h 331842"/>
              <a:gd name="connsiteX17" fmla="*/ 479480 w 741873"/>
              <a:gd name="connsiteY17" fmla="*/ 323128 h 331842"/>
              <a:gd name="connsiteX18" fmla="*/ 535967 w 741873"/>
              <a:gd name="connsiteY18" fmla="*/ 253968 h 331842"/>
              <a:gd name="connsiteX19" fmla="*/ 594774 w 741873"/>
              <a:gd name="connsiteY19" fmla="*/ 331079 h 331842"/>
              <a:gd name="connsiteX20" fmla="*/ 606701 w 741873"/>
              <a:gd name="connsiteY20" fmla="*/ 195907 h 331842"/>
              <a:gd name="connsiteX21" fmla="*/ 650433 w 741873"/>
              <a:gd name="connsiteY21" fmla="*/ 279396 h 331842"/>
              <a:gd name="connsiteX22" fmla="*/ 706092 w 741873"/>
              <a:gd name="connsiteY22" fmla="*/ 100492 h 331842"/>
              <a:gd name="connsiteX23" fmla="*/ 741873 w 741873"/>
              <a:gd name="connsiteY23" fmla="*/ 195907 h 331842"/>
              <a:gd name="connsiteX0" fmla="*/ 0 w 741873"/>
              <a:gd name="connsiteY0" fmla="*/ 84568 h 328858"/>
              <a:gd name="connsiteX1" fmla="*/ 46134 w 741873"/>
              <a:gd name="connsiteY1" fmla="*/ 1100 h 328858"/>
              <a:gd name="connsiteX2" fmla="*/ 62036 w 741873"/>
              <a:gd name="connsiteY2" fmla="*/ 140248 h 328858"/>
              <a:gd name="connsiteX3" fmla="*/ 85890 w 741873"/>
              <a:gd name="connsiteY3" fmla="*/ 215785 h 328858"/>
              <a:gd name="connsiteX4" fmla="*/ 113720 w 741873"/>
              <a:gd name="connsiteY4" fmla="*/ 124345 h 328858"/>
              <a:gd name="connsiteX5" fmla="*/ 121671 w 741873"/>
              <a:gd name="connsiteY5" fmla="*/ 64711 h 328858"/>
              <a:gd name="connsiteX6" fmla="*/ 151861 w 741873"/>
              <a:gd name="connsiteY6" fmla="*/ 144266 h 328858"/>
              <a:gd name="connsiteX7" fmla="*/ 161428 w 741873"/>
              <a:gd name="connsiteY7" fmla="*/ 219761 h 328858"/>
              <a:gd name="connsiteX8" fmla="*/ 169358 w 741873"/>
              <a:gd name="connsiteY8" fmla="*/ 251566 h 328858"/>
              <a:gd name="connsiteX9" fmla="*/ 193254 w 741873"/>
              <a:gd name="connsiteY9" fmla="*/ 212700 h 328858"/>
              <a:gd name="connsiteX10" fmla="*/ 213111 w 741873"/>
              <a:gd name="connsiteY10" fmla="*/ 144224 h 328858"/>
              <a:gd name="connsiteX11" fmla="*/ 260819 w 741873"/>
              <a:gd name="connsiteY11" fmla="*/ 263493 h 328858"/>
              <a:gd name="connsiteX12" fmla="*/ 308527 w 741873"/>
              <a:gd name="connsiteY12" fmla="*/ 164102 h 328858"/>
              <a:gd name="connsiteX13" fmla="*/ 336356 w 741873"/>
              <a:gd name="connsiteY13" fmla="*/ 275420 h 328858"/>
              <a:gd name="connsiteX14" fmla="*/ 382511 w 741873"/>
              <a:gd name="connsiteY14" fmla="*/ 100492 h 328858"/>
              <a:gd name="connsiteX15" fmla="*/ 406364 w 741873"/>
              <a:gd name="connsiteY15" fmla="*/ 195079 h 328858"/>
              <a:gd name="connsiteX16" fmla="*/ 443699 w 741873"/>
              <a:gd name="connsiteY16" fmla="*/ 72662 h 328858"/>
              <a:gd name="connsiteX17" fmla="*/ 479480 w 741873"/>
              <a:gd name="connsiteY17" fmla="*/ 323128 h 328858"/>
              <a:gd name="connsiteX18" fmla="*/ 535967 w 741873"/>
              <a:gd name="connsiteY18" fmla="*/ 253968 h 328858"/>
              <a:gd name="connsiteX19" fmla="*/ 566199 w 741873"/>
              <a:gd name="connsiteY19" fmla="*/ 321554 h 328858"/>
              <a:gd name="connsiteX20" fmla="*/ 606701 w 741873"/>
              <a:gd name="connsiteY20" fmla="*/ 195907 h 328858"/>
              <a:gd name="connsiteX21" fmla="*/ 650433 w 741873"/>
              <a:gd name="connsiteY21" fmla="*/ 279396 h 328858"/>
              <a:gd name="connsiteX22" fmla="*/ 706092 w 741873"/>
              <a:gd name="connsiteY22" fmla="*/ 100492 h 328858"/>
              <a:gd name="connsiteX23" fmla="*/ 741873 w 741873"/>
              <a:gd name="connsiteY23" fmla="*/ 195907 h 328858"/>
              <a:gd name="connsiteX0" fmla="*/ 0 w 741873"/>
              <a:gd name="connsiteY0" fmla="*/ 84568 h 328858"/>
              <a:gd name="connsiteX1" fmla="*/ 46134 w 741873"/>
              <a:gd name="connsiteY1" fmla="*/ 1100 h 328858"/>
              <a:gd name="connsiteX2" fmla="*/ 62036 w 741873"/>
              <a:gd name="connsiteY2" fmla="*/ 140248 h 328858"/>
              <a:gd name="connsiteX3" fmla="*/ 85890 w 741873"/>
              <a:gd name="connsiteY3" fmla="*/ 215785 h 328858"/>
              <a:gd name="connsiteX4" fmla="*/ 113720 w 741873"/>
              <a:gd name="connsiteY4" fmla="*/ 124345 h 328858"/>
              <a:gd name="connsiteX5" fmla="*/ 121671 w 741873"/>
              <a:gd name="connsiteY5" fmla="*/ 64711 h 328858"/>
              <a:gd name="connsiteX6" fmla="*/ 151861 w 741873"/>
              <a:gd name="connsiteY6" fmla="*/ 144266 h 328858"/>
              <a:gd name="connsiteX7" fmla="*/ 161428 w 741873"/>
              <a:gd name="connsiteY7" fmla="*/ 219761 h 328858"/>
              <a:gd name="connsiteX8" fmla="*/ 169358 w 741873"/>
              <a:gd name="connsiteY8" fmla="*/ 251566 h 328858"/>
              <a:gd name="connsiteX9" fmla="*/ 193254 w 741873"/>
              <a:gd name="connsiteY9" fmla="*/ 212700 h 328858"/>
              <a:gd name="connsiteX10" fmla="*/ 213111 w 741873"/>
              <a:gd name="connsiteY10" fmla="*/ 144224 h 328858"/>
              <a:gd name="connsiteX11" fmla="*/ 260819 w 741873"/>
              <a:gd name="connsiteY11" fmla="*/ 263493 h 328858"/>
              <a:gd name="connsiteX12" fmla="*/ 308527 w 741873"/>
              <a:gd name="connsiteY12" fmla="*/ 164102 h 328858"/>
              <a:gd name="connsiteX13" fmla="*/ 336356 w 741873"/>
              <a:gd name="connsiteY13" fmla="*/ 275420 h 328858"/>
              <a:gd name="connsiteX14" fmla="*/ 382511 w 741873"/>
              <a:gd name="connsiteY14" fmla="*/ 100492 h 328858"/>
              <a:gd name="connsiteX15" fmla="*/ 406364 w 741873"/>
              <a:gd name="connsiteY15" fmla="*/ 195079 h 328858"/>
              <a:gd name="connsiteX16" fmla="*/ 443699 w 741873"/>
              <a:gd name="connsiteY16" fmla="*/ 72662 h 328858"/>
              <a:gd name="connsiteX17" fmla="*/ 479480 w 741873"/>
              <a:gd name="connsiteY17" fmla="*/ 323128 h 328858"/>
              <a:gd name="connsiteX18" fmla="*/ 535967 w 741873"/>
              <a:gd name="connsiteY18" fmla="*/ 253968 h 328858"/>
              <a:gd name="connsiteX19" fmla="*/ 566199 w 741873"/>
              <a:gd name="connsiteY19" fmla="*/ 321554 h 328858"/>
              <a:gd name="connsiteX20" fmla="*/ 606701 w 741873"/>
              <a:gd name="connsiteY20" fmla="*/ 195907 h 328858"/>
              <a:gd name="connsiteX21" fmla="*/ 650433 w 741873"/>
              <a:gd name="connsiteY21" fmla="*/ 279396 h 328858"/>
              <a:gd name="connsiteX22" fmla="*/ 691804 w 741873"/>
              <a:gd name="connsiteY22" fmla="*/ 90967 h 328858"/>
              <a:gd name="connsiteX23" fmla="*/ 741873 w 741873"/>
              <a:gd name="connsiteY23" fmla="*/ 195907 h 328858"/>
              <a:gd name="connsiteX0" fmla="*/ 0 w 913323"/>
              <a:gd name="connsiteY0" fmla="*/ 84568 h 369738"/>
              <a:gd name="connsiteX1" fmla="*/ 46134 w 913323"/>
              <a:gd name="connsiteY1" fmla="*/ 1100 h 369738"/>
              <a:gd name="connsiteX2" fmla="*/ 62036 w 913323"/>
              <a:gd name="connsiteY2" fmla="*/ 140248 h 369738"/>
              <a:gd name="connsiteX3" fmla="*/ 85890 w 913323"/>
              <a:gd name="connsiteY3" fmla="*/ 215785 h 369738"/>
              <a:gd name="connsiteX4" fmla="*/ 113720 w 913323"/>
              <a:gd name="connsiteY4" fmla="*/ 124345 h 369738"/>
              <a:gd name="connsiteX5" fmla="*/ 121671 w 913323"/>
              <a:gd name="connsiteY5" fmla="*/ 64711 h 369738"/>
              <a:gd name="connsiteX6" fmla="*/ 151861 w 913323"/>
              <a:gd name="connsiteY6" fmla="*/ 144266 h 369738"/>
              <a:gd name="connsiteX7" fmla="*/ 161428 w 913323"/>
              <a:gd name="connsiteY7" fmla="*/ 219761 h 369738"/>
              <a:gd name="connsiteX8" fmla="*/ 169358 w 913323"/>
              <a:gd name="connsiteY8" fmla="*/ 251566 h 369738"/>
              <a:gd name="connsiteX9" fmla="*/ 193254 w 913323"/>
              <a:gd name="connsiteY9" fmla="*/ 212700 h 369738"/>
              <a:gd name="connsiteX10" fmla="*/ 213111 w 913323"/>
              <a:gd name="connsiteY10" fmla="*/ 144224 h 369738"/>
              <a:gd name="connsiteX11" fmla="*/ 260819 w 913323"/>
              <a:gd name="connsiteY11" fmla="*/ 263493 h 369738"/>
              <a:gd name="connsiteX12" fmla="*/ 308527 w 913323"/>
              <a:gd name="connsiteY12" fmla="*/ 164102 h 369738"/>
              <a:gd name="connsiteX13" fmla="*/ 336356 w 913323"/>
              <a:gd name="connsiteY13" fmla="*/ 275420 h 369738"/>
              <a:gd name="connsiteX14" fmla="*/ 382511 w 913323"/>
              <a:gd name="connsiteY14" fmla="*/ 100492 h 369738"/>
              <a:gd name="connsiteX15" fmla="*/ 406364 w 913323"/>
              <a:gd name="connsiteY15" fmla="*/ 195079 h 369738"/>
              <a:gd name="connsiteX16" fmla="*/ 443699 w 913323"/>
              <a:gd name="connsiteY16" fmla="*/ 72662 h 369738"/>
              <a:gd name="connsiteX17" fmla="*/ 479480 w 913323"/>
              <a:gd name="connsiteY17" fmla="*/ 323128 h 369738"/>
              <a:gd name="connsiteX18" fmla="*/ 535967 w 913323"/>
              <a:gd name="connsiteY18" fmla="*/ 253968 h 369738"/>
              <a:gd name="connsiteX19" fmla="*/ 566199 w 913323"/>
              <a:gd name="connsiteY19" fmla="*/ 321554 h 369738"/>
              <a:gd name="connsiteX20" fmla="*/ 606701 w 913323"/>
              <a:gd name="connsiteY20" fmla="*/ 195907 h 369738"/>
              <a:gd name="connsiteX21" fmla="*/ 650433 w 913323"/>
              <a:gd name="connsiteY21" fmla="*/ 279396 h 369738"/>
              <a:gd name="connsiteX22" fmla="*/ 691804 w 913323"/>
              <a:gd name="connsiteY22" fmla="*/ 90967 h 369738"/>
              <a:gd name="connsiteX23" fmla="*/ 913323 w 913323"/>
              <a:gd name="connsiteY23" fmla="*/ 369738 h 369738"/>
              <a:gd name="connsiteX0" fmla="*/ 0 w 913323"/>
              <a:gd name="connsiteY0" fmla="*/ 84568 h 369738"/>
              <a:gd name="connsiteX1" fmla="*/ 46134 w 913323"/>
              <a:gd name="connsiteY1" fmla="*/ 1100 h 369738"/>
              <a:gd name="connsiteX2" fmla="*/ 62036 w 913323"/>
              <a:gd name="connsiteY2" fmla="*/ 140248 h 369738"/>
              <a:gd name="connsiteX3" fmla="*/ 85890 w 913323"/>
              <a:gd name="connsiteY3" fmla="*/ 215785 h 369738"/>
              <a:gd name="connsiteX4" fmla="*/ 113720 w 913323"/>
              <a:gd name="connsiteY4" fmla="*/ 124345 h 369738"/>
              <a:gd name="connsiteX5" fmla="*/ 121671 w 913323"/>
              <a:gd name="connsiteY5" fmla="*/ 64711 h 369738"/>
              <a:gd name="connsiteX6" fmla="*/ 151861 w 913323"/>
              <a:gd name="connsiteY6" fmla="*/ 144266 h 369738"/>
              <a:gd name="connsiteX7" fmla="*/ 161428 w 913323"/>
              <a:gd name="connsiteY7" fmla="*/ 219761 h 369738"/>
              <a:gd name="connsiteX8" fmla="*/ 169358 w 913323"/>
              <a:gd name="connsiteY8" fmla="*/ 251566 h 369738"/>
              <a:gd name="connsiteX9" fmla="*/ 193254 w 913323"/>
              <a:gd name="connsiteY9" fmla="*/ 212700 h 369738"/>
              <a:gd name="connsiteX10" fmla="*/ 213111 w 913323"/>
              <a:gd name="connsiteY10" fmla="*/ 144224 h 369738"/>
              <a:gd name="connsiteX11" fmla="*/ 260819 w 913323"/>
              <a:gd name="connsiteY11" fmla="*/ 263493 h 369738"/>
              <a:gd name="connsiteX12" fmla="*/ 308527 w 913323"/>
              <a:gd name="connsiteY12" fmla="*/ 164102 h 369738"/>
              <a:gd name="connsiteX13" fmla="*/ 336356 w 913323"/>
              <a:gd name="connsiteY13" fmla="*/ 275420 h 369738"/>
              <a:gd name="connsiteX14" fmla="*/ 382511 w 913323"/>
              <a:gd name="connsiteY14" fmla="*/ 100492 h 369738"/>
              <a:gd name="connsiteX15" fmla="*/ 406364 w 913323"/>
              <a:gd name="connsiteY15" fmla="*/ 195079 h 369738"/>
              <a:gd name="connsiteX16" fmla="*/ 443699 w 913323"/>
              <a:gd name="connsiteY16" fmla="*/ 72662 h 369738"/>
              <a:gd name="connsiteX17" fmla="*/ 479480 w 913323"/>
              <a:gd name="connsiteY17" fmla="*/ 323128 h 369738"/>
              <a:gd name="connsiteX18" fmla="*/ 535967 w 913323"/>
              <a:gd name="connsiteY18" fmla="*/ 253968 h 369738"/>
              <a:gd name="connsiteX19" fmla="*/ 566199 w 913323"/>
              <a:gd name="connsiteY19" fmla="*/ 321554 h 369738"/>
              <a:gd name="connsiteX20" fmla="*/ 606701 w 913323"/>
              <a:gd name="connsiteY20" fmla="*/ 195907 h 369738"/>
              <a:gd name="connsiteX21" fmla="*/ 650433 w 913323"/>
              <a:gd name="connsiteY21" fmla="*/ 279396 h 369738"/>
              <a:gd name="connsiteX22" fmla="*/ 691804 w 913323"/>
              <a:gd name="connsiteY22" fmla="*/ 90967 h 369738"/>
              <a:gd name="connsiteX23" fmla="*/ 777530 w 913323"/>
              <a:gd name="connsiteY23" fmla="*/ 63613 h 369738"/>
              <a:gd name="connsiteX24" fmla="*/ 913323 w 913323"/>
              <a:gd name="connsiteY24" fmla="*/ 369738 h 369738"/>
              <a:gd name="connsiteX0" fmla="*/ 0 w 913323"/>
              <a:gd name="connsiteY0" fmla="*/ 84568 h 369738"/>
              <a:gd name="connsiteX1" fmla="*/ 46134 w 913323"/>
              <a:gd name="connsiteY1" fmla="*/ 1100 h 369738"/>
              <a:gd name="connsiteX2" fmla="*/ 62036 w 913323"/>
              <a:gd name="connsiteY2" fmla="*/ 140248 h 369738"/>
              <a:gd name="connsiteX3" fmla="*/ 85890 w 913323"/>
              <a:gd name="connsiteY3" fmla="*/ 215785 h 369738"/>
              <a:gd name="connsiteX4" fmla="*/ 113720 w 913323"/>
              <a:gd name="connsiteY4" fmla="*/ 124345 h 369738"/>
              <a:gd name="connsiteX5" fmla="*/ 121671 w 913323"/>
              <a:gd name="connsiteY5" fmla="*/ 64711 h 369738"/>
              <a:gd name="connsiteX6" fmla="*/ 151861 w 913323"/>
              <a:gd name="connsiteY6" fmla="*/ 144266 h 369738"/>
              <a:gd name="connsiteX7" fmla="*/ 161428 w 913323"/>
              <a:gd name="connsiteY7" fmla="*/ 219761 h 369738"/>
              <a:gd name="connsiteX8" fmla="*/ 169358 w 913323"/>
              <a:gd name="connsiteY8" fmla="*/ 251566 h 369738"/>
              <a:gd name="connsiteX9" fmla="*/ 193254 w 913323"/>
              <a:gd name="connsiteY9" fmla="*/ 212700 h 369738"/>
              <a:gd name="connsiteX10" fmla="*/ 213111 w 913323"/>
              <a:gd name="connsiteY10" fmla="*/ 144224 h 369738"/>
              <a:gd name="connsiteX11" fmla="*/ 260819 w 913323"/>
              <a:gd name="connsiteY11" fmla="*/ 263493 h 369738"/>
              <a:gd name="connsiteX12" fmla="*/ 308527 w 913323"/>
              <a:gd name="connsiteY12" fmla="*/ 164102 h 369738"/>
              <a:gd name="connsiteX13" fmla="*/ 336356 w 913323"/>
              <a:gd name="connsiteY13" fmla="*/ 275420 h 369738"/>
              <a:gd name="connsiteX14" fmla="*/ 382511 w 913323"/>
              <a:gd name="connsiteY14" fmla="*/ 100492 h 369738"/>
              <a:gd name="connsiteX15" fmla="*/ 406364 w 913323"/>
              <a:gd name="connsiteY15" fmla="*/ 195079 h 369738"/>
              <a:gd name="connsiteX16" fmla="*/ 443699 w 913323"/>
              <a:gd name="connsiteY16" fmla="*/ 72662 h 369738"/>
              <a:gd name="connsiteX17" fmla="*/ 479480 w 913323"/>
              <a:gd name="connsiteY17" fmla="*/ 323128 h 369738"/>
              <a:gd name="connsiteX18" fmla="*/ 535967 w 913323"/>
              <a:gd name="connsiteY18" fmla="*/ 253968 h 369738"/>
              <a:gd name="connsiteX19" fmla="*/ 566199 w 913323"/>
              <a:gd name="connsiteY19" fmla="*/ 321554 h 369738"/>
              <a:gd name="connsiteX20" fmla="*/ 606701 w 913323"/>
              <a:gd name="connsiteY20" fmla="*/ 195907 h 369738"/>
              <a:gd name="connsiteX21" fmla="*/ 650433 w 913323"/>
              <a:gd name="connsiteY21" fmla="*/ 279396 h 369738"/>
              <a:gd name="connsiteX22" fmla="*/ 691804 w 913323"/>
              <a:gd name="connsiteY22" fmla="*/ 90967 h 369738"/>
              <a:gd name="connsiteX23" fmla="*/ 777530 w 913323"/>
              <a:gd name="connsiteY23" fmla="*/ 63613 h 369738"/>
              <a:gd name="connsiteX24" fmla="*/ 860873 w 913323"/>
              <a:gd name="connsiteY24" fmla="*/ 163626 h 369738"/>
              <a:gd name="connsiteX25" fmla="*/ 913323 w 913323"/>
              <a:gd name="connsiteY25" fmla="*/ 369738 h 369738"/>
              <a:gd name="connsiteX0" fmla="*/ 0 w 913323"/>
              <a:gd name="connsiteY0" fmla="*/ 84568 h 369738"/>
              <a:gd name="connsiteX1" fmla="*/ 46134 w 913323"/>
              <a:gd name="connsiteY1" fmla="*/ 1100 h 369738"/>
              <a:gd name="connsiteX2" fmla="*/ 62036 w 913323"/>
              <a:gd name="connsiteY2" fmla="*/ 140248 h 369738"/>
              <a:gd name="connsiteX3" fmla="*/ 85890 w 913323"/>
              <a:gd name="connsiteY3" fmla="*/ 215785 h 369738"/>
              <a:gd name="connsiteX4" fmla="*/ 113720 w 913323"/>
              <a:gd name="connsiteY4" fmla="*/ 124345 h 369738"/>
              <a:gd name="connsiteX5" fmla="*/ 121671 w 913323"/>
              <a:gd name="connsiteY5" fmla="*/ 64711 h 369738"/>
              <a:gd name="connsiteX6" fmla="*/ 151861 w 913323"/>
              <a:gd name="connsiteY6" fmla="*/ 144266 h 369738"/>
              <a:gd name="connsiteX7" fmla="*/ 161428 w 913323"/>
              <a:gd name="connsiteY7" fmla="*/ 219761 h 369738"/>
              <a:gd name="connsiteX8" fmla="*/ 169358 w 913323"/>
              <a:gd name="connsiteY8" fmla="*/ 251566 h 369738"/>
              <a:gd name="connsiteX9" fmla="*/ 193254 w 913323"/>
              <a:gd name="connsiteY9" fmla="*/ 212700 h 369738"/>
              <a:gd name="connsiteX10" fmla="*/ 213111 w 913323"/>
              <a:gd name="connsiteY10" fmla="*/ 144224 h 369738"/>
              <a:gd name="connsiteX11" fmla="*/ 260819 w 913323"/>
              <a:gd name="connsiteY11" fmla="*/ 263493 h 369738"/>
              <a:gd name="connsiteX12" fmla="*/ 308527 w 913323"/>
              <a:gd name="connsiteY12" fmla="*/ 164102 h 369738"/>
              <a:gd name="connsiteX13" fmla="*/ 336356 w 913323"/>
              <a:gd name="connsiteY13" fmla="*/ 275420 h 369738"/>
              <a:gd name="connsiteX14" fmla="*/ 382511 w 913323"/>
              <a:gd name="connsiteY14" fmla="*/ 100492 h 369738"/>
              <a:gd name="connsiteX15" fmla="*/ 406364 w 913323"/>
              <a:gd name="connsiteY15" fmla="*/ 195079 h 369738"/>
              <a:gd name="connsiteX16" fmla="*/ 443699 w 913323"/>
              <a:gd name="connsiteY16" fmla="*/ 72662 h 369738"/>
              <a:gd name="connsiteX17" fmla="*/ 479480 w 913323"/>
              <a:gd name="connsiteY17" fmla="*/ 323128 h 369738"/>
              <a:gd name="connsiteX18" fmla="*/ 535967 w 913323"/>
              <a:gd name="connsiteY18" fmla="*/ 253968 h 369738"/>
              <a:gd name="connsiteX19" fmla="*/ 566199 w 913323"/>
              <a:gd name="connsiteY19" fmla="*/ 321554 h 369738"/>
              <a:gd name="connsiteX20" fmla="*/ 606701 w 913323"/>
              <a:gd name="connsiteY20" fmla="*/ 195907 h 369738"/>
              <a:gd name="connsiteX21" fmla="*/ 650433 w 913323"/>
              <a:gd name="connsiteY21" fmla="*/ 279396 h 369738"/>
              <a:gd name="connsiteX22" fmla="*/ 691804 w 913323"/>
              <a:gd name="connsiteY22" fmla="*/ 90967 h 369738"/>
              <a:gd name="connsiteX23" fmla="*/ 777530 w 913323"/>
              <a:gd name="connsiteY23" fmla="*/ 63613 h 369738"/>
              <a:gd name="connsiteX24" fmla="*/ 806105 w 913323"/>
              <a:gd name="connsiteY24" fmla="*/ 275545 h 369738"/>
              <a:gd name="connsiteX25" fmla="*/ 860873 w 913323"/>
              <a:gd name="connsiteY25" fmla="*/ 163626 h 369738"/>
              <a:gd name="connsiteX26" fmla="*/ 913323 w 913323"/>
              <a:gd name="connsiteY26" fmla="*/ 369738 h 369738"/>
              <a:gd name="connsiteX0" fmla="*/ 0 w 913323"/>
              <a:gd name="connsiteY0" fmla="*/ 84568 h 369738"/>
              <a:gd name="connsiteX1" fmla="*/ 46134 w 913323"/>
              <a:gd name="connsiteY1" fmla="*/ 1100 h 369738"/>
              <a:gd name="connsiteX2" fmla="*/ 62036 w 913323"/>
              <a:gd name="connsiteY2" fmla="*/ 140248 h 369738"/>
              <a:gd name="connsiteX3" fmla="*/ 85890 w 913323"/>
              <a:gd name="connsiteY3" fmla="*/ 215785 h 369738"/>
              <a:gd name="connsiteX4" fmla="*/ 113720 w 913323"/>
              <a:gd name="connsiteY4" fmla="*/ 124345 h 369738"/>
              <a:gd name="connsiteX5" fmla="*/ 121671 w 913323"/>
              <a:gd name="connsiteY5" fmla="*/ 64711 h 369738"/>
              <a:gd name="connsiteX6" fmla="*/ 151861 w 913323"/>
              <a:gd name="connsiteY6" fmla="*/ 144266 h 369738"/>
              <a:gd name="connsiteX7" fmla="*/ 161428 w 913323"/>
              <a:gd name="connsiteY7" fmla="*/ 219761 h 369738"/>
              <a:gd name="connsiteX8" fmla="*/ 169358 w 913323"/>
              <a:gd name="connsiteY8" fmla="*/ 251566 h 369738"/>
              <a:gd name="connsiteX9" fmla="*/ 193254 w 913323"/>
              <a:gd name="connsiteY9" fmla="*/ 212700 h 369738"/>
              <a:gd name="connsiteX10" fmla="*/ 213111 w 913323"/>
              <a:gd name="connsiteY10" fmla="*/ 144224 h 369738"/>
              <a:gd name="connsiteX11" fmla="*/ 260819 w 913323"/>
              <a:gd name="connsiteY11" fmla="*/ 263493 h 369738"/>
              <a:gd name="connsiteX12" fmla="*/ 308527 w 913323"/>
              <a:gd name="connsiteY12" fmla="*/ 164102 h 369738"/>
              <a:gd name="connsiteX13" fmla="*/ 336356 w 913323"/>
              <a:gd name="connsiteY13" fmla="*/ 275420 h 369738"/>
              <a:gd name="connsiteX14" fmla="*/ 382511 w 913323"/>
              <a:gd name="connsiteY14" fmla="*/ 100492 h 369738"/>
              <a:gd name="connsiteX15" fmla="*/ 406364 w 913323"/>
              <a:gd name="connsiteY15" fmla="*/ 195079 h 369738"/>
              <a:gd name="connsiteX16" fmla="*/ 443699 w 913323"/>
              <a:gd name="connsiteY16" fmla="*/ 72662 h 369738"/>
              <a:gd name="connsiteX17" fmla="*/ 479480 w 913323"/>
              <a:gd name="connsiteY17" fmla="*/ 323128 h 369738"/>
              <a:gd name="connsiteX18" fmla="*/ 535967 w 913323"/>
              <a:gd name="connsiteY18" fmla="*/ 253968 h 369738"/>
              <a:gd name="connsiteX19" fmla="*/ 566199 w 913323"/>
              <a:gd name="connsiteY19" fmla="*/ 321554 h 369738"/>
              <a:gd name="connsiteX20" fmla="*/ 606701 w 913323"/>
              <a:gd name="connsiteY20" fmla="*/ 195907 h 369738"/>
              <a:gd name="connsiteX21" fmla="*/ 650433 w 913323"/>
              <a:gd name="connsiteY21" fmla="*/ 279396 h 369738"/>
              <a:gd name="connsiteX22" fmla="*/ 691804 w 913323"/>
              <a:gd name="connsiteY22" fmla="*/ 90967 h 369738"/>
              <a:gd name="connsiteX23" fmla="*/ 732286 w 913323"/>
              <a:gd name="connsiteY23" fmla="*/ 199345 h 369738"/>
              <a:gd name="connsiteX24" fmla="*/ 777530 w 913323"/>
              <a:gd name="connsiteY24" fmla="*/ 63613 h 369738"/>
              <a:gd name="connsiteX25" fmla="*/ 806105 w 913323"/>
              <a:gd name="connsiteY25" fmla="*/ 275545 h 369738"/>
              <a:gd name="connsiteX26" fmla="*/ 860873 w 913323"/>
              <a:gd name="connsiteY26" fmla="*/ 163626 h 369738"/>
              <a:gd name="connsiteX27" fmla="*/ 913323 w 913323"/>
              <a:gd name="connsiteY27" fmla="*/ 369738 h 369738"/>
              <a:gd name="connsiteX0" fmla="*/ 0 w 891891"/>
              <a:gd name="connsiteY0" fmla="*/ 84568 h 336400"/>
              <a:gd name="connsiteX1" fmla="*/ 46134 w 891891"/>
              <a:gd name="connsiteY1" fmla="*/ 1100 h 336400"/>
              <a:gd name="connsiteX2" fmla="*/ 62036 w 891891"/>
              <a:gd name="connsiteY2" fmla="*/ 140248 h 336400"/>
              <a:gd name="connsiteX3" fmla="*/ 85890 w 891891"/>
              <a:gd name="connsiteY3" fmla="*/ 215785 h 336400"/>
              <a:gd name="connsiteX4" fmla="*/ 113720 w 891891"/>
              <a:gd name="connsiteY4" fmla="*/ 124345 h 336400"/>
              <a:gd name="connsiteX5" fmla="*/ 121671 w 891891"/>
              <a:gd name="connsiteY5" fmla="*/ 64711 h 336400"/>
              <a:gd name="connsiteX6" fmla="*/ 151861 w 891891"/>
              <a:gd name="connsiteY6" fmla="*/ 144266 h 336400"/>
              <a:gd name="connsiteX7" fmla="*/ 161428 w 891891"/>
              <a:gd name="connsiteY7" fmla="*/ 219761 h 336400"/>
              <a:gd name="connsiteX8" fmla="*/ 169358 w 891891"/>
              <a:gd name="connsiteY8" fmla="*/ 251566 h 336400"/>
              <a:gd name="connsiteX9" fmla="*/ 193254 w 891891"/>
              <a:gd name="connsiteY9" fmla="*/ 212700 h 336400"/>
              <a:gd name="connsiteX10" fmla="*/ 213111 w 891891"/>
              <a:gd name="connsiteY10" fmla="*/ 144224 h 336400"/>
              <a:gd name="connsiteX11" fmla="*/ 260819 w 891891"/>
              <a:gd name="connsiteY11" fmla="*/ 263493 h 336400"/>
              <a:gd name="connsiteX12" fmla="*/ 308527 w 891891"/>
              <a:gd name="connsiteY12" fmla="*/ 164102 h 336400"/>
              <a:gd name="connsiteX13" fmla="*/ 336356 w 891891"/>
              <a:gd name="connsiteY13" fmla="*/ 275420 h 336400"/>
              <a:gd name="connsiteX14" fmla="*/ 382511 w 891891"/>
              <a:gd name="connsiteY14" fmla="*/ 100492 h 336400"/>
              <a:gd name="connsiteX15" fmla="*/ 406364 w 891891"/>
              <a:gd name="connsiteY15" fmla="*/ 195079 h 336400"/>
              <a:gd name="connsiteX16" fmla="*/ 443699 w 891891"/>
              <a:gd name="connsiteY16" fmla="*/ 72662 h 336400"/>
              <a:gd name="connsiteX17" fmla="*/ 479480 w 891891"/>
              <a:gd name="connsiteY17" fmla="*/ 323128 h 336400"/>
              <a:gd name="connsiteX18" fmla="*/ 535967 w 891891"/>
              <a:gd name="connsiteY18" fmla="*/ 253968 h 336400"/>
              <a:gd name="connsiteX19" fmla="*/ 566199 w 891891"/>
              <a:gd name="connsiteY19" fmla="*/ 321554 h 336400"/>
              <a:gd name="connsiteX20" fmla="*/ 606701 w 891891"/>
              <a:gd name="connsiteY20" fmla="*/ 195907 h 336400"/>
              <a:gd name="connsiteX21" fmla="*/ 650433 w 891891"/>
              <a:gd name="connsiteY21" fmla="*/ 279396 h 336400"/>
              <a:gd name="connsiteX22" fmla="*/ 691804 w 891891"/>
              <a:gd name="connsiteY22" fmla="*/ 90967 h 336400"/>
              <a:gd name="connsiteX23" fmla="*/ 732286 w 891891"/>
              <a:gd name="connsiteY23" fmla="*/ 199345 h 336400"/>
              <a:gd name="connsiteX24" fmla="*/ 777530 w 891891"/>
              <a:gd name="connsiteY24" fmla="*/ 63613 h 336400"/>
              <a:gd name="connsiteX25" fmla="*/ 806105 w 891891"/>
              <a:gd name="connsiteY25" fmla="*/ 275545 h 336400"/>
              <a:gd name="connsiteX26" fmla="*/ 860873 w 891891"/>
              <a:gd name="connsiteY26" fmla="*/ 163626 h 336400"/>
              <a:gd name="connsiteX27" fmla="*/ 891891 w 891891"/>
              <a:gd name="connsiteY27" fmla="*/ 336400 h 33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891891" h="336400">
                <a:moveTo>
                  <a:pt x="0" y="84568"/>
                </a:moveTo>
                <a:cubicBezTo>
                  <a:pt x="21866" y="43155"/>
                  <a:pt x="35795" y="-8180"/>
                  <a:pt x="46134" y="1100"/>
                </a:cubicBezTo>
                <a:cubicBezTo>
                  <a:pt x="56473" y="10380"/>
                  <a:pt x="55410" y="104467"/>
                  <a:pt x="62036" y="140248"/>
                </a:cubicBezTo>
                <a:cubicBezTo>
                  <a:pt x="68662" y="176029"/>
                  <a:pt x="77276" y="218436"/>
                  <a:pt x="85890" y="215785"/>
                </a:cubicBezTo>
                <a:cubicBezTo>
                  <a:pt x="94504" y="213135"/>
                  <a:pt x="107757" y="149524"/>
                  <a:pt x="113720" y="124345"/>
                </a:cubicBezTo>
                <a:cubicBezTo>
                  <a:pt x="119683" y="99166"/>
                  <a:pt x="115314" y="61391"/>
                  <a:pt x="121671" y="64711"/>
                </a:cubicBezTo>
                <a:cubicBezTo>
                  <a:pt x="128028" y="68031"/>
                  <a:pt x="145235" y="118424"/>
                  <a:pt x="151861" y="144266"/>
                </a:cubicBezTo>
                <a:cubicBezTo>
                  <a:pt x="158487" y="170108"/>
                  <a:pt x="158512" y="201878"/>
                  <a:pt x="161428" y="219761"/>
                </a:cubicBezTo>
                <a:cubicBezTo>
                  <a:pt x="164344" y="237644"/>
                  <a:pt x="164054" y="252743"/>
                  <a:pt x="169358" y="251566"/>
                </a:cubicBezTo>
                <a:cubicBezTo>
                  <a:pt x="174662" y="250389"/>
                  <a:pt x="185962" y="230590"/>
                  <a:pt x="193254" y="212700"/>
                </a:cubicBezTo>
                <a:cubicBezTo>
                  <a:pt x="200546" y="194810"/>
                  <a:pt x="201850" y="135758"/>
                  <a:pt x="213111" y="144224"/>
                </a:cubicBezTo>
                <a:cubicBezTo>
                  <a:pt x="224372" y="152690"/>
                  <a:pt x="244916" y="260180"/>
                  <a:pt x="260819" y="263493"/>
                </a:cubicBezTo>
                <a:cubicBezTo>
                  <a:pt x="276722" y="266806"/>
                  <a:pt x="295938" y="162114"/>
                  <a:pt x="308527" y="164102"/>
                </a:cubicBezTo>
                <a:cubicBezTo>
                  <a:pt x="321116" y="166090"/>
                  <a:pt x="324025" y="286022"/>
                  <a:pt x="336356" y="275420"/>
                </a:cubicBezTo>
                <a:cubicBezTo>
                  <a:pt x="348687" y="264818"/>
                  <a:pt x="370843" y="113882"/>
                  <a:pt x="382511" y="100492"/>
                </a:cubicBezTo>
                <a:cubicBezTo>
                  <a:pt x="394179" y="87102"/>
                  <a:pt x="396166" y="199717"/>
                  <a:pt x="406364" y="195079"/>
                </a:cubicBezTo>
                <a:cubicBezTo>
                  <a:pt x="416562" y="190441"/>
                  <a:pt x="431513" y="51320"/>
                  <a:pt x="443699" y="72662"/>
                </a:cubicBezTo>
                <a:cubicBezTo>
                  <a:pt x="455885" y="94004"/>
                  <a:pt x="464102" y="292910"/>
                  <a:pt x="479480" y="323128"/>
                </a:cubicBezTo>
                <a:cubicBezTo>
                  <a:pt x="494858" y="353346"/>
                  <a:pt x="521514" y="254230"/>
                  <a:pt x="535967" y="253968"/>
                </a:cubicBezTo>
                <a:cubicBezTo>
                  <a:pt x="550420" y="253706"/>
                  <a:pt x="554410" y="331231"/>
                  <a:pt x="566199" y="321554"/>
                </a:cubicBezTo>
                <a:cubicBezTo>
                  <a:pt x="577988" y="311877"/>
                  <a:pt x="592662" y="202933"/>
                  <a:pt x="606701" y="195907"/>
                </a:cubicBezTo>
                <a:cubicBezTo>
                  <a:pt x="620740" y="188881"/>
                  <a:pt x="636249" y="296886"/>
                  <a:pt x="650433" y="279396"/>
                </a:cubicBezTo>
                <a:cubicBezTo>
                  <a:pt x="664617" y="261906"/>
                  <a:pt x="678162" y="104309"/>
                  <a:pt x="691804" y="90967"/>
                </a:cubicBezTo>
                <a:cubicBezTo>
                  <a:pt x="705446" y="77625"/>
                  <a:pt x="717998" y="203904"/>
                  <a:pt x="732286" y="199345"/>
                </a:cubicBezTo>
                <a:cubicBezTo>
                  <a:pt x="746574" y="194786"/>
                  <a:pt x="764036" y="29085"/>
                  <a:pt x="777530" y="63613"/>
                </a:cubicBezTo>
                <a:cubicBezTo>
                  <a:pt x="791024" y="98141"/>
                  <a:pt x="792215" y="258876"/>
                  <a:pt x="806105" y="275545"/>
                </a:cubicBezTo>
                <a:cubicBezTo>
                  <a:pt x="819995" y="292214"/>
                  <a:pt x="844988" y="118162"/>
                  <a:pt x="860873" y="163626"/>
                </a:cubicBezTo>
                <a:cubicBezTo>
                  <a:pt x="883505" y="214647"/>
                  <a:pt x="879578" y="306017"/>
                  <a:pt x="891891" y="336400"/>
                </a:cubicBezTo>
              </a:path>
            </a:pathLst>
          </a:custGeom>
          <a:ln w="19050">
            <a:solidFill>
              <a:srgbClr val="FF0000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42" name="Volný tvar 41"/>
          <p:cNvSpPr/>
          <p:nvPr/>
        </p:nvSpPr>
        <p:spPr>
          <a:xfrm>
            <a:off x="3410039" y="1964202"/>
            <a:ext cx="891891" cy="336400"/>
          </a:xfrm>
          <a:custGeom>
            <a:avLst/>
            <a:gdLst>
              <a:gd name="connsiteX0" fmla="*/ 0 w 751398"/>
              <a:gd name="connsiteY0" fmla="*/ 73438 h 332973"/>
              <a:gd name="connsiteX1" fmla="*/ 55659 w 751398"/>
              <a:gd name="connsiteY1" fmla="*/ 1876 h 332973"/>
              <a:gd name="connsiteX2" fmla="*/ 71561 w 751398"/>
              <a:gd name="connsiteY2" fmla="*/ 141024 h 332973"/>
              <a:gd name="connsiteX3" fmla="*/ 95415 w 751398"/>
              <a:gd name="connsiteY3" fmla="*/ 216561 h 332973"/>
              <a:gd name="connsiteX4" fmla="*/ 123245 w 751398"/>
              <a:gd name="connsiteY4" fmla="*/ 125121 h 332973"/>
              <a:gd name="connsiteX5" fmla="*/ 131196 w 751398"/>
              <a:gd name="connsiteY5" fmla="*/ 65487 h 332973"/>
              <a:gd name="connsiteX6" fmla="*/ 147099 w 751398"/>
              <a:gd name="connsiteY6" fmla="*/ 168854 h 332973"/>
              <a:gd name="connsiteX7" fmla="*/ 170953 w 751398"/>
              <a:gd name="connsiteY7" fmla="*/ 220537 h 332973"/>
              <a:gd name="connsiteX8" fmla="*/ 166977 w 751398"/>
              <a:gd name="connsiteY8" fmla="*/ 252342 h 332973"/>
              <a:gd name="connsiteX9" fmla="*/ 214685 w 751398"/>
              <a:gd name="connsiteY9" fmla="*/ 268245 h 332973"/>
              <a:gd name="connsiteX10" fmla="*/ 222636 w 751398"/>
              <a:gd name="connsiteY10" fmla="*/ 145000 h 332973"/>
              <a:gd name="connsiteX11" fmla="*/ 270344 w 751398"/>
              <a:gd name="connsiteY11" fmla="*/ 264269 h 332973"/>
              <a:gd name="connsiteX12" fmla="*/ 318052 w 751398"/>
              <a:gd name="connsiteY12" fmla="*/ 164878 h 332973"/>
              <a:gd name="connsiteX13" fmla="*/ 345881 w 751398"/>
              <a:gd name="connsiteY13" fmla="*/ 276196 h 332973"/>
              <a:gd name="connsiteX14" fmla="*/ 413467 w 751398"/>
              <a:gd name="connsiteY14" fmla="*/ 101268 h 332973"/>
              <a:gd name="connsiteX15" fmla="*/ 437321 w 751398"/>
              <a:gd name="connsiteY15" fmla="*/ 176805 h 332973"/>
              <a:gd name="connsiteX16" fmla="*/ 453224 w 751398"/>
              <a:gd name="connsiteY16" fmla="*/ 73438 h 332973"/>
              <a:gd name="connsiteX17" fmla="*/ 489005 w 751398"/>
              <a:gd name="connsiteY17" fmla="*/ 323904 h 332973"/>
              <a:gd name="connsiteX18" fmla="*/ 564542 w 751398"/>
              <a:gd name="connsiteY18" fmla="*/ 264269 h 332973"/>
              <a:gd name="connsiteX19" fmla="*/ 604299 w 751398"/>
              <a:gd name="connsiteY19" fmla="*/ 331855 h 332973"/>
              <a:gd name="connsiteX20" fmla="*/ 616226 w 751398"/>
              <a:gd name="connsiteY20" fmla="*/ 196683 h 332973"/>
              <a:gd name="connsiteX21" fmla="*/ 659958 w 751398"/>
              <a:gd name="connsiteY21" fmla="*/ 280172 h 332973"/>
              <a:gd name="connsiteX22" fmla="*/ 715617 w 751398"/>
              <a:gd name="connsiteY22" fmla="*/ 101268 h 332973"/>
              <a:gd name="connsiteX23" fmla="*/ 751398 w 751398"/>
              <a:gd name="connsiteY23" fmla="*/ 196683 h 332973"/>
              <a:gd name="connsiteX0" fmla="*/ 0 w 741873"/>
              <a:gd name="connsiteY0" fmla="*/ 84568 h 332197"/>
              <a:gd name="connsiteX1" fmla="*/ 46134 w 741873"/>
              <a:gd name="connsiteY1" fmla="*/ 1100 h 332197"/>
              <a:gd name="connsiteX2" fmla="*/ 62036 w 741873"/>
              <a:gd name="connsiteY2" fmla="*/ 140248 h 332197"/>
              <a:gd name="connsiteX3" fmla="*/ 85890 w 741873"/>
              <a:gd name="connsiteY3" fmla="*/ 215785 h 332197"/>
              <a:gd name="connsiteX4" fmla="*/ 113720 w 741873"/>
              <a:gd name="connsiteY4" fmla="*/ 124345 h 332197"/>
              <a:gd name="connsiteX5" fmla="*/ 121671 w 741873"/>
              <a:gd name="connsiteY5" fmla="*/ 64711 h 332197"/>
              <a:gd name="connsiteX6" fmla="*/ 137574 w 741873"/>
              <a:gd name="connsiteY6" fmla="*/ 168078 h 332197"/>
              <a:gd name="connsiteX7" fmla="*/ 161428 w 741873"/>
              <a:gd name="connsiteY7" fmla="*/ 219761 h 332197"/>
              <a:gd name="connsiteX8" fmla="*/ 157452 w 741873"/>
              <a:gd name="connsiteY8" fmla="*/ 251566 h 332197"/>
              <a:gd name="connsiteX9" fmla="*/ 205160 w 741873"/>
              <a:gd name="connsiteY9" fmla="*/ 267469 h 332197"/>
              <a:gd name="connsiteX10" fmla="*/ 213111 w 741873"/>
              <a:gd name="connsiteY10" fmla="*/ 144224 h 332197"/>
              <a:gd name="connsiteX11" fmla="*/ 260819 w 741873"/>
              <a:gd name="connsiteY11" fmla="*/ 263493 h 332197"/>
              <a:gd name="connsiteX12" fmla="*/ 308527 w 741873"/>
              <a:gd name="connsiteY12" fmla="*/ 164102 h 332197"/>
              <a:gd name="connsiteX13" fmla="*/ 336356 w 741873"/>
              <a:gd name="connsiteY13" fmla="*/ 275420 h 332197"/>
              <a:gd name="connsiteX14" fmla="*/ 403942 w 741873"/>
              <a:gd name="connsiteY14" fmla="*/ 100492 h 332197"/>
              <a:gd name="connsiteX15" fmla="*/ 427796 w 741873"/>
              <a:gd name="connsiteY15" fmla="*/ 176029 h 332197"/>
              <a:gd name="connsiteX16" fmla="*/ 443699 w 741873"/>
              <a:gd name="connsiteY16" fmla="*/ 72662 h 332197"/>
              <a:gd name="connsiteX17" fmla="*/ 479480 w 741873"/>
              <a:gd name="connsiteY17" fmla="*/ 323128 h 332197"/>
              <a:gd name="connsiteX18" fmla="*/ 555017 w 741873"/>
              <a:gd name="connsiteY18" fmla="*/ 263493 h 332197"/>
              <a:gd name="connsiteX19" fmla="*/ 594774 w 741873"/>
              <a:gd name="connsiteY19" fmla="*/ 331079 h 332197"/>
              <a:gd name="connsiteX20" fmla="*/ 606701 w 741873"/>
              <a:gd name="connsiteY20" fmla="*/ 195907 h 332197"/>
              <a:gd name="connsiteX21" fmla="*/ 650433 w 741873"/>
              <a:gd name="connsiteY21" fmla="*/ 279396 h 332197"/>
              <a:gd name="connsiteX22" fmla="*/ 706092 w 741873"/>
              <a:gd name="connsiteY22" fmla="*/ 100492 h 332197"/>
              <a:gd name="connsiteX23" fmla="*/ 741873 w 741873"/>
              <a:gd name="connsiteY23" fmla="*/ 195907 h 332197"/>
              <a:gd name="connsiteX0" fmla="*/ 0 w 741873"/>
              <a:gd name="connsiteY0" fmla="*/ 84568 h 332197"/>
              <a:gd name="connsiteX1" fmla="*/ 46134 w 741873"/>
              <a:gd name="connsiteY1" fmla="*/ 1100 h 332197"/>
              <a:gd name="connsiteX2" fmla="*/ 62036 w 741873"/>
              <a:gd name="connsiteY2" fmla="*/ 140248 h 332197"/>
              <a:gd name="connsiteX3" fmla="*/ 85890 w 741873"/>
              <a:gd name="connsiteY3" fmla="*/ 215785 h 332197"/>
              <a:gd name="connsiteX4" fmla="*/ 113720 w 741873"/>
              <a:gd name="connsiteY4" fmla="*/ 124345 h 332197"/>
              <a:gd name="connsiteX5" fmla="*/ 121671 w 741873"/>
              <a:gd name="connsiteY5" fmla="*/ 64711 h 332197"/>
              <a:gd name="connsiteX6" fmla="*/ 151861 w 741873"/>
              <a:gd name="connsiteY6" fmla="*/ 144266 h 332197"/>
              <a:gd name="connsiteX7" fmla="*/ 161428 w 741873"/>
              <a:gd name="connsiteY7" fmla="*/ 219761 h 332197"/>
              <a:gd name="connsiteX8" fmla="*/ 157452 w 741873"/>
              <a:gd name="connsiteY8" fmla="*/ 251566 h 332197"/>
              <a:gd name="connsiteX9" fmla="*/ 205160 w 741873"/>
              <a:gd name="connsiteY9" fmla="*/ 267469 h 332197"/>
              <a:gd name="connsiteX10" fmla="*/ 213111 w 741873"/>
              <a:gd name="connsiteY10" fmla="*/ 144224 h 332197"/>
              <a:gd name="connsiteX11" fmla="*/ 260819 w 741873"/>
              <a:gd name="connsiteY11" fmla="*/ 263493 h 332197"/>
              <a:gd name="connsiteX12" fmla="*/ 308527 w 741873"/>
              <a:gd name="connsiteY12" fmla="*/ 164102 h 332197"/>
              <a:gd name="connsiteX13" fmla="*/ 336356 w 741873"/>
              <a:gd name="connsiteY13" fmla="*/ 275420 h 332197"/>
              <a:gd name="connsiteX14" fmla="*/ 403942 w 741873"/>
              <a:gd name="connsiteY14" fmla="*/ 100492 h 332197"/>
              <a:gd name="connsiteX15" fmla="*/ 427796 w 741873"/>
              <a:gd name="connsiteY15" fmla="*/ 176029 h 332197"/>
              <a:gd name="connsiteX16" fmla="*/ 443699 w 741873"/>
              <a:gd name="connsiteY16" fmla="*/ 72662 h 332197"/>
              <a:gd name="connsiteX17" fmla="*/ 479480 w 741873"/>
              <a:gd name="connsiteY17" fmla="*/ 323128 h 332197"/>
              <a:gd name="connsiteX18" fmla="*/ 555017 w 741873"/>
              <a:gd name="connsiteY18" fmla="*/ 263493 h 332197"/>
              <a:gd name="connsiteX19" fmla="*/ 594774 w 741873"/>
              <a:gd name="connsiteY19" fmla="*/ 331079 h 332197"/>
              <a:gd name="connsiteX20" fmla="*/ 606701 w 741873"/>
              <a:gd name="connsiteY20" fmla="*/ 195907 h 332197"/>
              <a:gd name="connsiteX21" fmla="*/ 650433 w 741873"/>
              <a:gd name="connsiteY21" fmla="*/ 279396 h 332197"/>
              <a:gd name="connsiteX22" fmla="*/ 706092 w 741873"/>
              <a:gd name="connsiteY22" fmla="*/ 100492 h 332197"/>
              <a:gd name="connsiteX23" fmla="*/ 741873 w 741873"/>
              <a:gd name="connsiteY23" fmla="*/ 195907 h 332197"/>
              <a:gd name="connsiteX0" fmla="*/ 0 w 741873"/>
              <a:gd name="connsiteY0" fmla="*/ 84568 h 332197"/>
              <a:gd name="connsiteX1" fmla="*/ 46134 w 741873"/>
              <a:gd name="connsiteY1" fmla="*/ 1100 h 332197"/>
              <a:gd name="connsiteX2" fmla="*/ 62036 w 741873"/>
              <a:gd name="connsiteY2" fmla="*/ 140248 h 332197"/>
              <a:gd name="connsiteX3" fmla="*/ 85890 w 741873"/>
              <a:gd name="connsiteY3" fmla="*/ 215785 h 332197"/>
              <a:gd name="connsiteX4" fmla="*/ 113720 w 741873"/>
              <a:gd name="connsiteY4" fmla="*/ 124345 h 332197"/>
              <a:gd name="connsiteX5" fmla="*/ 121671 w 741873"/>
              <a:gd name="connsiteY5" fmla="*/ 64711 h 332197"/>
              <a:gd name="connsiteX6" fmla="*/ 151861 w 741873"/>
              <a:gd name="connsiteY6" fmla="*/ 144266 h 332197"/>
              <a:gd name="connsiteX7" fmla="*/ 161428 w 741873"/>
              <a:gd name="connsiteY7" fmla="*/ 219761 h 332197"/>
              <a:gd name="connsiteX8" fmla="*/ 169358 w 741873"/>
              <a:gd name="connsiteY8" fmla="*/ 251566 h 332197"/>
              <a:gd name="connsiteX9" fmla="*/ 205160 w 741873"/>
              <a:gd name="connsiteY9" fmla="*/ 267469 h 332197"/>
              <a:gd name="connsiteX10" fmla="*/ 213111 w 741873"/>
              <a:gd name="connsiteY10" fmla="*/ 144224 h 332197"/>
              <a:gd name="connsiteX11" fmla="*/ 260819 w 741873"/>
              <a:gd name="connsiteY11" fmla="*/ 263493 h 332197"/>
              <a:gd name="connsiteX12" fmla="*/ 308527 w 741873"/>
              <a:gd name="connsiteY12" fmla="*/ 164102 h 332197"/>
              <a:gd name="connsiteX13" fmla="*/ 336356 w 741873"/>
              <a:gd name="connsiteY13" fmla="*/ 275420 h 332197"/>
              <a:gd name="connsiteX14" fmla="*/ 403942 w 741873"/>
              <a:gd name="connsiteY14" fmla="*/ 100492 h 332197"/>
              <a:gd name="connsiteX15" fmla="*/ 427796 w 741873"/>
              <a:gd name="connsiteY15" fmla="*/ 176029 h 332197"/>
              <a:gd name="connsiteX16" fmla="*/ 443699 w 741873"/>
              <a:gd name="connsiteY16" fmla="*/ 72662 h 332197"/>
              <a:gd name="connsiteX17" fmla="*/ 479480 w 741873"/>
              <a:gd name="connsiteY17" fmla="*/ 323128 h 332197"/>
              <a:gd name="connsiteX18" fmla="*/ 555017 w 741873"/>
              <a:gd name="connsiteY18" fmla="*/ 263493 h 332197"/>
              <a:gd name="connsiteX19" fmla="*/ 594774 w 741873"/>
              <a:gd name="connsiteY19" fmla="*/ 331079 h 332197"/>
              <a:gd name="connsiteX20" fmla="*/ 606701 w 741873"/>
              <a:gd name="connsiteY20" fmla="*/ 195907 h 332197"/>
              <a:gd name="connsiteX21" fmla="*/ 650433 w 741873"/>
              <a:gd name="connsiteY21" fmla="*/ 279396 h 332197"/>
              <a:gd name="connsiteX22" fmla="*/ 706092 w 741873"/>
              <a:gd name="connsiteY22" fmla="*/ 100492 h 332197"/>
              <a:gd name="connsiteX23" fmla="*/ 741873 w 741873"/>
              <a:gd name="connsiteY23" fmla="*/ 195907 h 332197"/>
              <a:gd name="connsiteX0" fmla="*/ 0 w 741873"/>
              <a:gd name="connsiteY0" fmla="*/ 84568 h 332197"/>
              <a:gd name="connsiteX1" fmla="*/ 46134 w 741873"/>
              <a:gd name="connsiteY1" fmla="*/ 1100 h 332197"/>
              <a:gd name="connsiteX2" fmla="*/ 62036 w 741873"/>
              <a:gd name="connsiteY2" fmla="*/ 140248 h 332197"/>
              <a:gd name="connsiteX3" fmla="*/ 85890 w 741873"/>
              <a:gd name="connsiteY3" fmla="*/ 215785 h 332197"/>
              <a:gd name="connsiteX4" fmla="*/ 113720 w 741873"/>
              <a:gd name="connsiteY4" fmla="*/ 124345 h 332197"/>
              <a:gd name="connsiteX5" fmla="*/ 121671 w 741873"/>
              <a:gd name="connsiteY5" fmla="*/ 64711 h 332197"/>
              <a:gd name="connsiteX6" fmla="*/ 151861 w 741873"/>
              <a:gd name="connsiteY6" fmla="*/ 144266 h 332197"/>
              <a:gd name="connsiteX7" fmla="*/ 161428 w 741873"/>
              <a:gd name="connsiteY7" fmla="*/ 219761 h 332197"/>
              <a:gd name="connsiteX8" fmla="*/ 169358 w 741873"/>
              <a:gd name="connsiteY8" fmla="*/ 251566 h 332197"/>
              <a:gd name="connsiteX9" fmla="*/ 193254 w 741873"/>
              <a:gd name="connsiteY9" fmla="*/ 212700 h 332197"/>
              <a:gd name="connsiteX10" fmla="*/ 213111 w 741873"/>
              <a:gd name="connsiteY10" fmla="*/ 144224 h 332197"/>
              <a:gd name="connsiteX11" fmla="*/ 260819 w 741873"/>
              <a:gd name="connsiteY11" fmla="*/ 263493 h 332197"/>
              <a:gd name="connsiteX12" fmla="*/ 308527 w 741873"/>
              <a:gd name="connsiteY12" fmla="*/ 164102 h 332197"/>
              <a:gd name="connsiteX13" fmla="*/ 336356 w 741873"/>
              <a:gd name="connsiteY13" fmla="*/ 275420 h 332197"/>
              <a:gd name="connsiteX14" fmla="*/ 403942 w 741873"/>
              <a:gd name="connsiteY14" fmla="*/ 100492 h 332197"/>
              <a:gd name="connsiteX15" fmla="*/ 427796 w 741873"/>
              <a:gd name="connsiteY15" fmla="*/ 176029 h 332197"/>
              <a:gd name="connsiteX16" fmla="*/ 443699 w 741873"/>
              <a:gd name="connsiteY16" fmla="*/ 72662 h 332197"/>
              <a:gd name="connsiteX17" fmla="*/ 479480 w 741873"/>
              <a:gd name="connsiteY17" fmla="*/ 323128 h 332197"/>
              <a:gd name="connsiteX18" fmla="*/ 555017 w 741873"/>
              <a:gd name="connsiteY18" fmla="*/ 263493 h 332197"/>
              <a:gd name="connsiteX19" fmla="*/ 594774 w 741873"/>
              <a:gd name="connsiteY19" fmla="*/ 331079 h 332197"/>
              <a:gd name="connsiteX20" fmla="*/ 606701 w 741873"/>
              <a:gd name="connsiteY20" fmla="*/ 195907 h 332197"/>
              <a:gd name="connsiteX21" fmla="*/ 650433 w 741873"/>
              <a:gd name="connsiteY21" fmla="*/ 279396 h 332197"/>
              <a:gd name="connsiteX22" fmla="*/ 706092 w 741873"/>
              <a:gd name="connsiteY22" fmla="*/ 100492 h 332197"/>
              <a:gd name="connsiteX23" fmla="*/ 741873 w 741873"/>
              <a:gd name="connsiteY23" fmla="*/ 195907 h 332197"/>
              <a:gd name="connsiteX0" fmla="*/ 0 w 741873"/>
              <a:gd name="connsiteY0" fmla="*/ 84568 h 332197"/>
              <a:gd name="connsiteX1" fmla="*/ 46134 w 741873"/>
              <a:gd name="connsiteY1" fmla="*/ 1100 h 332197"/>
              <a:gd name="connsiteX2" fmla="*/ 62036 w 741873"/>
              <a:gd name="connsiteY2" fmla="*/ 140248 h 332197"/>
              <a:gd name="connsiteX3" fmla="*/ 85890 w 741873"/>
              <a:gd name="connsiteY3" fmla="*/ 215785 h 332197"/>
              <a:gd name="connsiteX4" fmla="*/ 113720 w 741873"/>
              <a:gd name="connsiteY4" fmla="*/ 124345 h 332197"/>
              <a:gd name="connsiteX5" fmla="*/ 121671 w 741873"/>
              <a:gd name="connsiteY5" fmla="*/ 64711 h 332197"/>
              <a:gd name="connsiteX6" fmla="*/ 151861 w 741873"/>
              <a:gd name="connsiteY6" fmla="*/ 144266 h 332197"/>
              <a:gd name="connsiteX7" fmla="*/ 161428 w 741873"/>
              <a:gd name="connsiteY7" fmla="*/ 219761 h 332197"/>
              <a:gd name="connsiteX8" fmla="*/ 169358 w 741873"/>
              <a:gd name="connsiteY8" fmla="*/ 251566 h 332197"/>
              <a:gd name="connsiteX9" fmla="*/ 193254 w 741873"/>
              <a:gd name="connsiteY9" fmla="*/ 212700 h 332197"/>
              <a:gd name="connsiteX10" fmla="*/ 213111 w 741873"/>
              <a:gd name="connsiteY10" fmla="*/ 144224 h 332197"/>
              <a:gd name="connsiteX11" fmla="*/ 260819 w 741873"/>
              <a:gd name="connsiteY11" fmla="*/ 263493 h 332197"/>
              <a:gd name="connsiteX12" fmla="*/ 308527 w 741873"/>
              <a:gd name="connsiteY12" fmla="*/ 164102 h 332197"/>
              <a:gd name="connsiteX13" fmla="*/ 336356 w 741873"/>
              <a:gd name="connsiteY13" fmla="*/ 275420 h 332197"/>
              <a:gd name="connsiteX14" fmla="*/ 382511 w 741873"/>
              <a:gd name="connsiteY14" fmla="*/ 100492 h 332197"/>
              <a:gd name="connsiteX15" fmla="*/ 427796 w 741873"/>
              <a:gd name="connsiteY15" fmla="*/ 176029 h 332197"/>
              <a:gd name="connsiteX16" fmla="*/ 443699 w 741873"/>
              <a:gd name="connsiteY16" fmla="*/ 72662 h 332197"/>
              <a:gd name="connsiteX17" fmla="*/ 479480 w 741873"/>
              <a:gd name="connsiteY17" fmla="*/ 323128 h 332197"/>
              <a:gd name="connsiteX18" fmla="*/ 555017 w 741873"/>
              <a:gd name="connsiteY18" fmla="*/ 263493 h 332197"/>
              <a:gd name="connsiteX19" fmla="*/ 594774 w 741873"/>
              <a:gd name="connsiteY19" fmla="*/ 331079 h 332197"/>
              <a:gd name="connsiteX20" fmla="*/ 606701 w 741873"/>
              <a:gd name="connsiteY20" fmla="*/ 195907 h 332197"/>
              <a:gd name="connsiteX21" fmla="*/ 650433 w 741873"/>
              <a:gd name="connsiteY21" fmla="*/ 279396 h 332197"/>
              <a:gd name="connsiteX22" fmla="*/ 706092 w 741873"/>
              <a:gd name="connsiteY22" fmla="*/ 100492 h 332197"/>
              <a:gd name="connsiteX23" fmla="*/ 741873 w 741873"/>
              <a:gd name="connsiteY23" fmla="*/ 195907 h 332197"/>
              <a:gd name="connsiteX0" fmla="*/ 0 w 741873"/>
              <a:gd name="connsiteY0" fmla="*/ 84568 h 332197"/>
              <a:gd name="connsiteX1" fmla="*/ 46134 w 741873"/>
              <a:gd name="connsiteY1" fmla="*/ 1100 h 332197"/>
              <a:gd name="connsiteX2" fmla="*/ 62036 w 741873"/>
              <a:gd name="connsiteY2" fmla="*/ 140248 h 332197"/>
              <a:gd name="connsiteX3" fmla="*/ 85890 w 741873"/>
              <a:gd name="connsiteY3" fmla="*/ 215785 h 332197"/>
              <a:gd name="connsiteX4" fmla="*/ 113720 w 741873"/>
              <a:gd name="connsiteY4" fmla="*/ 124345 h 332197"/>
              <a:gd name="connsiteX5" fmla="*/ 121671 w 741873"/>
              <a:gd name="connsiteY5" fmla="*/ 64711 h 332197"/>
              <a:gd name="connsiteX6" fmla="*/ 151861 w 741873"/>
              <a:gd name="connsiteY6" fmla="*/ 144266 h 332197"/>
              <a:gd name="connsiteX7" fmla="*/ 161428 w 741873"/>
              <a:gd name="connsiteY7" fmla="*/ 219761 h 332197"/>
              <a:gd name="connsiteX8" fmla="*/ 169358 w 741873"/>
              <a:gd name="connsiteY8" fmla="*/ 251566 h 332197"/>
              <a:gd name="connsiteX9" fmla="*/ 193254 w 741873"/>
              <a:gd name="connsiteY9" fmla="*/ 212700 h 332197"/>
              <a:gd name="connsiteX10" fmla="*/ 213111 w 741873"/>
              <a:gd name="connsiteY10" fmla="*/ 144224 h 332197"/>
              <a:gd name="connsiteX11" fmla="*/ 260819 w 741873"/>
              <a:gd name="connsiteY11" fmla="*/ 263493 h 332197"/>
              <a:gd name="connsiteX12" fmla="*/ 308527 w 741873"/>
              <a:gd name="connsiteY12" fmla="*/ 164102 h 332197"/>
              <a:gd name="connsiteX13" fmla="*/ 336356 w 741873"/>
              <a:gd name="connsiteY13" fmla="*/ 275420 h 332197"/>
              <a:gd name="connsiteX14" fmla="*/ 382511 w 741873"/>
              <a:gd name="connsiteY14" fmla="*/ 100492 h 332197"/>
              <a:gd name="connsiteX15" fmla="*/ 406364 w 741873"/>
              <a:gd name="connsiteY15" fmla="*/ 195079 h 332197"/>
              <a:gd name="connsiteX16" fmla="*/ 443699 w 741873"/>
              <a:gd name="connsiteY16" fmla="*/ 72662 h 332197"/>
              <a:gd name="connsiteX17" fmla="*/ 479480 w 741873"/>
              <a:gd name="connsiteY17" fmla="*/ 323128 h 332197"/>
              <a:gd name="connsiteX18" fmla="*/ 555017 w 741873"/>
              <a:gd name="connsiteY18" fmla="*/ 263493 h 332197"/>
              <a:gd name="connsiteX19" fmla="*/ 594774 w 741873"/>
              <a:gd name="connsiteY19" fmla="*/ 331079 h 332197"/>
              <a:gd name="connsiteX20" fmla="*/ 606701 w 741873"/>
              <a:gd name="connsiteY20" fmla="*/ 195907 h 332197"/>
              <a:gd name="connsiteX21" fmla="*/ 650433 w 741873"/>
              <a:gd name="connsiteY21" fmla="*/ 279396 h 332197"/>
              <a:gd name="connsiteX22" fmla="*/ 706092 w 741873"/>
              <a:gd name="connsiteY22" fmla="*/ 100492 h 332197"/>
              <a:gd name="connsiteX23" fmla="*/ 741873 w 741873"/>
              <a:gd name="connsiteY23" fmla="*/ 195907 h 332197"/>
              <a:gd name="connsiteX0" fmla="*/ 0 w 741873"/>
              <a:gd name="connsiteY0" fmla="*/ 84568 h 331842"/>
              <a:gd name="connsiteX1" fmla="*/ 46134 w 741873"/>
              <a:gd name="connsiteY1" fmla="*/ 1100 h 331842"/>
              <a:gd name="connsiteX2" fmla="*/ 62036 w 741873"/>
              <a:gd name="connsiteY2" fmla="*/ 140248 h 331842"/>
              <a:gd name="connsiteX3" fmla="*/ 85890 w 741873"/>
              <a:gd name="connsiteY3" fmla="*/ 215785 h 331842"/>
              <a:gd name="connsiteX4" fmla="*/ 113720 w 741873"/>
              <a:gd name="connsiteY4" fmla="*/ 124345 h 331842"/>
              <a:gd name="connsiteX5" fmla="*/ 121671 w 741873"/>
              <a:gd name="connsiteY5" fmla="*/ 64711 h 331842"/>
              <a:gd name="connsiteX6" fmla="*/ 151861 w 741873"/>
              <a:gd name="connsiteY6" fmla="*/ 144266 h 331842"/>
              <a:gd name="connsiteX7" fmla="*/ 161428 w 741873"/>
              <a:gd name="connsiteY7" fmla="*/ 219761 h 331842"/>
              <a:gd name="connsiteX8" fmla="*/ 169358 w 741873"/>
              <a:gd name="connsiteY8" fmla="*/ 251566 h 331842"/>
              <a:gd name="connsiteX9" fmla="*/ 193254 w 741873"/>
              <a:gd name="connsiteY9" fmla="*/ 212700 h 331842"/>
              <a:gd name="connsiteX10" fmla="*/ 213111 w 741873"/>
              <a:gd name="connsiteY10" fmla="*/ 144224 h 331842"/>
              <a:gd name="connsiteX11" fmla="*/ 260819 w 741873"/>
              <a:gd name="connsiteY11" fmla="*/ 263493 h 331842"/>
              <a:gd name="connsiteX12" fmla="*/ 308527 w 741873"/>
              <a:gd name="connsiteY12" fmla="*/ 164102 h 331842"/>
              <a:gd name="connsiteX13" fmla="*/ 336356 w 741873"/>
              <a:gd name="connsiteY13" fmla="*/ 275420 h 331842"/>
              <a:gd name="connsiteX14" fmla="*/ 382511 w 741873"/>
              <a:gd name="connsiteY14" fmla="*/ 100492 h 331842"/>
              <a:gd name="connsiteX15" fmla="*/ 406364 w 741873"/>
              <a:gd name="connsiteY15" fmla="*/ 195079 h 331842"/>
              <a:gd name="connsiteX16" fmla="*/ 443699 w 741873"/>
              <a:gd name="connsiteY16" fmla="*/ 72662 h 331842"/>
              <a:gd name="connsiteX17" fmla="*/ 479480 w 741873"/>
              <a:gd name="connsiteY17" fmla="*/ 323128 h 331842"/>
              <a:gd name="connsiteX18" fmla="*/ 535967 w 741873"/>
              <a:gd name="connsiteY18" fmla="*/ 253968 h 331842"/>
              <a:gd name="connsiteX19" fmla="*/ 594774 w 741873"/>
              <a:gd name="connsiteY19" fmla="*/ 331079 h 331842"/>
              <a:gd name="connsiteX20" fmla="*/ 606701 w 741873"/>
              <a:gd name="connsiteY20" fmla="*/ 195907 h 331842"/>
              <a:gd name="connsiteX21" fmla="*/ 650433 w 741873"/>
              <a:gd name="connsiteY21" fmla="*/ 279396 h 331842"/>
              <a:gd name="connsiteX22" fmla="*/ 706092 w 741873"/>
              <a:gd name="connsiteY22" fmla="*/ 100492 h 331842"/>
              <a:gd name="connsiteX23" fmla="*/ 741873 w 741873"/>
              <a:gd name="connsiteY23" fmla="*/ 195907 h 331842"/>
              <a:gd name="connsiteX0" fmla="*/ 0 w 741873"/>
              <a:gd name="connsiteY0" fmla="*/ 84568 h 328858"/>
              <a:gd name="connsiteX1" fmla="*/ 46134 w 741873"/>
              <a:gd name="connsiteY1" fmla="*/ 1100 h 328858"/>
              <a:gd name="connsiteX2" fmla="*/ 62036 w 741873"/>
              <a:gd name="connsiteY2" fmla="*/ 140248 h 328858"/>
              <a:gd name="connsiteX3" fmla="*/ 85890 w 741873"/>
              <a:gd name="connsiteY3" fmla="*/ 215785 h 328858"/>
              <a:gd name="connsiteX4" fmla="*/ 113720 w 741873"/>
              <a:gd name="connsiteY4" fmla="*/ 124345 h 328858"/>
              <a:gd name="connsiteX5" fmla="*/ 121671 w 741873"/>
              <a:gd name="connsiteY5" fmla="*/ 64711 h 328858"/>
              <a:gd name="connsiteX6" fmla="*/ 151861 w 741873"/>
              <a:gd name="connsiteY6" fmla="*/ 144266 h 328858"/>
              <a:gd name="connsiteX7" fmla="*/ 161428 w 741873"/>
              <a:gd name="connsiteY7" fmla="*/ 219761 h 328858"/>
              <a:gd name="connsiteX8" fmla="*/ 169358 w 741873"/>
              <a:gd name="connsiteY8" fmla="*/ 251566 h 328858"/>
              <a:gd name="connsiteX9" fmla="*/ 193254 w 741873"/>
              <a:gd name="connsiteY9" fmla="*/ 212700 h 328858"/>
              <a:gd name="connsiteX10" fmla="*/ 213111 w 741873"/>
              <a:gd name="connsiteY10" fmla="*/ 144224 h 328858"/>
              <a:gd name="connsiteX11" fmla="*/ 260819 w 741873"/>
              <a:gd name="connsiteY11" fmla="*/ 263493 h 328858"/>
              <a:gd name="connsiteX12" fmla="*/ 308527 w 741873"/>
              <a:gd name="connsiteY12" fmla="*/ 164102 h 328858"/>
              <a:gd name="connsiteX13" fmla="*/ 336356 w 741873"/>
              <a:gd name="connsiteY13" fmla="*/ 275420 h 328858"/>
              <a:gd name="connsiteX14" fmla="*/ 382511 w 741873"/>
              <a:gd name="connsiteY14" fmla="*/ 100492 h 328858"/>
              <a:gd name="connsiteX15" fmla="*/ 406364 w 741873"/>
              <a:gd name="connsiteY15" fmla="*/ 195079 h 328858"/>
              <a:gd name="connsiteX16" fmla="*/ 443699 w 741873"/>
              <a:gd name="connsiteY16" fmla="*/ 72662 h 328858"/>
              <a:gd name="connsiteX17" fmla="*/ 479480 w 741873"/>
              <a:gd name="connsiteY17" fmla="*/ 323128 h 328858"/>
              <a:gd name="connsiteX18" fmla="*/ 535967 w 741873"/>
              <a:gd name="connsiteY18" fmla="*/ 253968 h 328858"/>
              <a:gd name="connsiteX19" fmla="*/ 566199 w 741873"/>
              <a:gd name="connsiteY19" fmla="*/ 321554 h 328858"/>
              <a:gd name="connsiteX20" fmla="*/ 606701 w 741873"/>
              <a:gd name="connsiteY20" fmla="*/ 195907 h 328858"/>
              <a:gd name="connsiteX21" fmla="*/ 650433 w 741873"/>
              <a:gd name="connsiteY21" fmla="*/ 279396 h 328858"/>
              <a:gd name="connsiteX22" fmla="*/ 706092 w 741873"/>
              <a:gd name="connsiteY22" fmla="*/ 100492 h 328858"/>
              <a:gd name="connsiteX23" fmla="*/ 741873 w 741873"/>
              <a:gd name="connsiteY23" fmla="*/ 195907 h 328858"/>
              <a:gd name="connsiteX0" fmla="*/ 0 w 741873"/>
              <a:gd name="connsiteY0" fmla="*/ 84568 h 328858"/>
              <a:gd name="connsiteX1" fmla="*/ 46134 w 741873"/>
              <a:gd name="connsiteY1" fmla="*/ 1100 h 328858"/>
              <a:gd name="connsiteX2" fmla="*/ 62036 w 741873"/>
              <a:gd name="connsiteY2" fmla="*/ 140248 h 328858"/>
              <a:gd name="connsiteX3" fmla="*/ 85890 w 741873"/>
              <a:gd name="connsiteY3" fmla="*/ 215785 h 328858"/>
              <a:gd name="connsiteX4" fmla="*/ 113720 w 741873"/>
              <a:gd name="connsiteY4" fmla="*/ 124345 h 328858"/>
              <a:gd name="connsiteX5" fmla="*/ 121671 w 741873"/>
              <a:gd name="connsiteY5" fmla="*/ 64711 h 328858"/>
              <a:gd name="connsiteX6" fmla="*/ 151861 w 741873"/>
              <a:gd name="connsiteY6" fmla="*/ 144266 h 328858"/>
              <a:gd name="connsiteX7" fmla="*/ 161428 w 741873"/>
              <a:gd name="connsiteY7" fmla="*/ 219761 h 328858"/>
              <a:gd name="connsiteX8" fmla="*/ 169358 w 741873"/>
              <a:gd name="connsiteY8" fmla="*/ 251566 h 328858"/>
              <a:gd name="connsiteX9" fmla="*/ 193254 w 741873"/>
              <a:gd name="connsiteY9" fmla="*/ 212700 h 328858"/>
              <a:gd name="connsiteX10" fmla="*/ 213111 w 741873"/>
              <a:gd name="connsiteY10" fmla="*/ 144224 h 328858"/>
              <a:gd name="connsiteX11" fmla="*/ 260819 w 741873"/>
              <a:gd name="connsiteY11" fmla="*/ 263493 h 328858"/>
              <a:gd name="connsiteX12" fmla="*/ 308527 w 741873"/>
              <a:gd name="connsiteY12" fmla="*/ 164102 h 328858"/>
              <a:gd name="connsiteX13" fmla="*/ 336356 w 741873"/>
              <a:gd name="connsiteY13" fmla="*/ 275420 h 328858"/>
              <a:gd name="connsiteX14" fmla="*/ 382511 w 741873"/>
              <a:gd name="connsiteY14" fmla="*/ 100492 h 328858"/>
              <a:gd name="connsiteX15" fmla="*/ 406364 w 741873"/>
              <a:gd name="connsiteY15" fmla="*/ 195079 h 328858"/>
              <a:gd name="connsiteX16" fmla="*/ 443699 w 741873"/>
              <a:gd name="connsiteY16" fmla="*/ 72662 h 328858"/>
              <a:gd name="connsiteX17" fmla="*/ 479480 w 741873"/>
              <a:gd name="connsiteY17" fmla="*/ 323128 h 328858"/>
              <a:gd name="connsiteX18" fmla="*/ 535967 w 741873"/>
              <a:gd name="connsiteY18" fmla="*/ 253968 h 328858"/>
              <a:gd name="connsiteX19" fmla="*/ 566199 w 741873"/>
              <a:gd name="connsiteY19" fmla="*/ 321554 h 328858"/>
              <a:gd name="connsiteX20" fmla="*/ 606701 w 741873"/>
              <a:gd name="connsiteY20" fmla="*/ 195907 h 328858"/>
              <a:gd name="connsiteX21" fmla="*/ 650433 w 741873"/>
              <a:gd name="connsiteY21" fmla="*/ 279396 h 328858"/>
              <a:gd name="connsiteX22" fmla="*/ 691804 w 741873"/>
              <a:gd name="connsiteY22" fmla="*/ 90967 h 328858"/>
              <a:gd name="connsiteX23" fmla="*/ 741873 w 741873"/>
              <a:gd name="connsiteY23" fmla="*/ 195907 h 328858"/>
              <a:gd name="connsiteX0" fmla="*/ 0 w 913323"/>
              <a:gd name="connsiteY0" fmla="*/ 84568 h 369738"/>
              <a:gd name="connsiteX1" fmla="*/ 46134 w 913323"/>
              <a:gd name="connsiteY1" fmla="*/ 1100 h 369738"/>
              <a:gd name="connsiteX2" fmla="*/ 62036 w 913323"/>
              <a:gd name="connsiteY2" fmla="*/ 140248 h 369738"/>
              <a:gd name="connsiteX3" fmla="*/ 85890 w 913323"/>
              <a:gd name="connsiteY3" fmla="*/ 215785 h 369738"/>
              <a:gd name="connsiteX4" fmla="*/ 113720 w 913323"/>
              <a:gd name="connsiteY4" fmla="*/ 124345 h 369738"/>
              <a:gd name="connsiteX5" fmla="*/ 121671 w 913323"/>
              <a:gd name="connsiteY5" fmla="*/ 64711 h 369738"/>
              <a:gd name="connsiteX6" fmla="*/ 151861 w 913323"/>
              <a:gd name="connsiteY6" fmla="*/ 144266 h 369738"/>
              <a:gd name="connsiteX7" fmla="*/ 161428 w 913323"/>
              <a:gd name="connsiteY7" fmla="*/ 219761 h 369738"/>
              <a:gd name="connsiteX8" fmla="*/ 169358 w 913323"/>
              <a:gd name="connsiteY8" fmla="*/ 251566 h 369738"/>
              <a:gd name="connsiteX9" fmla="*/ 193254 w 913323"/>
              <a:gd name="connsiteY9" fmla="*/ 212700 h 369738"/>
              <a:gd name="connsiteX10" fmla="*/ 213111 w 913323"/>
              <a:gd name="connsiteY10" fmla="*/ 144224 h 369738"/>
              <a:gd name="connsiteX11" fmla="*/ 260819 w 913323"/>
              <a:gd name="connsiteY11" fmla="*/ 263493 h 369738"/>
              <a:gd name="connsiteX12" fmla="*/ 308527 w 913323"/>
              <a:gd name="connsiteY12" fmla="*/ 164102 h 369738"/>
              <a:gd name="connsiteX13" fmla="*/ 336356 w 913323"/>
              <a:gd name="connsiteY13" fmla="*/ 275420 h 369738"/>
              <a:gd name="connsiteX14" fmla="*/ 382511 w 913323"/>
              <a:gd name="connsiteY14" fmla="*/ 100492 h 369738"/>
              <a:gd name="connsiteX15" fmla="*/ 406364 w 913323"/>
              <a:gd name="connsiteY15" fmla="*/ 195079 h 369738"/>
              <a:gd name="connsiteX16" fmla="*/ 443699 w 913323"/>
              <a:gd name="connsiteY16" fmla="*/ 72662 h 369738"/>
              <a:gd name="connsiteX17" fmla="*/ 479480 w 913323"/>
              <a:gd name="connsiteY17" fmla="*/ 323128 h 369738"/>
              <a:gd name="connsiteX18" fmla="*/ 535967 w 913323"/>
              <a:gd name="connsiteY18" fmla="*/ 253968 h 369738"/>
              <a:gd name="connsiteX19" fmla="*/ 566199 w 913323"/>
              <a:gd name="connsiteY19" fmla="*/ 321554 h 369738"/>
              <a:gd name="connsiteX20" fmla="*/ 606701 w 913323"/>
              <a:gd name="connsiteY20" fmla="*/ 195907 h 369738"/>
              <a:gd name="connsiteX21" fmla="*/ 650433 w 913323"/>
              <a:gd name="connsiteY21" fmla="*/ 279396 h 369738"/>
              <a:gd name="connsiteX22" fmla="*/ 691804 w 913323"/>
              <a:gd name="connsiteY22" fmla="*/ 90967 h 369738"/>
              <a:gd name="connsiteX23" fmla="*/ 913323 w 913323"/>
              <a:gd name="connsiteY23" fmla="*/ 369738 h 369738"/>
              <a:gd name="connsiteX0" fmla="*/ 0 w 913323"/>
              <a:gd name="connsiteY0" fmla="*/ 84568 h 369738"/>
              <a:gd name="connsiteX1" fmla="*/ 46134 w 913323"/>
              <a:gd name="connsiteY1" fmla="*/ 1100 h 369738"/>
              <a:gd name="connsiteX2" fmla="*/ 62036 w 913323"/>
              <a:gd name="connsiteY2" fmla="*/ 140248 h 369738"/>
              <a:gd name="connsiteX3" fmla="*/ 85890 w 913323"/>
              <a:gd name="connsiteY3" fmla="*/ 215785 h 369738"/>
              <a:gd name="connsiteX4" fmla="*/ 113720 w 913323"/>
              <a:gd name="connsiteY4" fmla="*/ 124345 h 369738"/>
              <a:gd name="connsiteX5" fmla="*/ 121671 w 913323"/>
              <a:gd name="connsiteY5" fmla="*/ 64711 h 369738"/>
              <a:gd name="connsiteX6" fmla="*/ 151861 w 913323"/>
              <a:gd name="connsiteY6" fmla="*/ 144266 h 369738"/>
              <a:gd name="connsiteX7" fmla="*/ 161428 w 913323"/>
              <a:gd name="connsiteY7" fmla="*/ 219761 h 369738"/>
              <a:gd name="connsiteX8" fmla="*/ 169358 w 913323"/>
              <a:gd name="connsiteY8" fmla="*/ 251566 h 369738"/>
              <a:gd name="connsiteX9" fmla="*/ 193254 w 913323"/>
              <a:gd name="connsiteY9" fmla="*/ 212700 h 369738"/>
              <a:gd name="connsiteX10" fmla="*/ 213111 w 913323"/>
              <a:gd name="connsiteY10" fmla="*/ 144224 h 369738"/>
              <a:gd name="connsiteX11" fmla="*/ 260819 w 913323"/>
              <a:gd name="connsiteY11" fmla="*/ 263493 h 369738"/>
              <a:gd name="connsiteX12" fmla="*/ 308527 w 913323"/>
              <a:gd name="connsiteY12" fmla="*/ 164102 h 369738"/>
              <a:gd name="connsiteX13" fmla="*/ 336356 w 913323"/>
              <a:gd name="connsiteY13" fmla="*/ 275420 h 369738"/>
              <a:gd name="connsiteX14" fmla="*/ 382511 w 913323"/>
              <a:gd name="connsiteY14" fmla="*/ 100492 h 369738"/>
              <a:gd name="connsiteX15" fmla="*/ 406364 w 913323"/>
              <a:gd name="connsiteY15" fmla="*/ 195079 h 369738"/>
              <a:gd name="connsiteX16" fmla="*/ 443699 w 913323"/>
              <a:gd name="connsiteY16" fmla="*/ 72662 h 369738"/>
              <a:gd name="connsiteX17" fmla="*/ 479480 w 913323"/>
              <a:gd name="connsiteY17" fmla="*/ 323128 h 369738"/>
              <a:gd name="connsiteX18" fmla="*/ 535967 w 913323"/>
              <a:gd name="connsiteY18" fmla="*/ 253968 h 369738"/>
              <a:gd name="connsiteX19" fmla="*/ 566199 w 913323"/>
              <a:gd name="connsiteY19" fmla="*/ 321554 h 369738"/>
              <a:gd name="connsiteX20" fmla="*/ 606701 w 913323"/>
              <a:gd name="connsiteY20" fmla="*/ 195907 h 369738"/>
              <a:gd name="connsiteX21" fmla="*/ 650433 w 913323"/>
              <a:gd name="connsiteY21" fmla="*/ 279396 h 369738"/>
              <a:gd name="connsiteX22" fmla="*/ 691804 w 913323"/>
              <a:gd name="connsiteY22" fmla="*/ 90967 h 369738"/>
              <a:gd name="connsiteX23" fmla="*/ 777530 w 913323"/>
              <a:gd name="connsiteY23" fmla="*/ 63613 h 369738"/>
              <a:gd name="connsiteX24" fmla="*/ 913323 w 913323"/>
              <a:gd name="connsiteY24" fmla="*/ 369738 h 369738"/>
              <a:gd name="connsiteX0" fmla="*/ 0 w 913323"/>
              <a:gd name="connsiteY0" fmla="*/ 84568 h 369738"/>
              <a:gd name="connsiteX1" fmla="*/ 46134 w 913323"/>
              <a:gd name="connsiteY1" fmla="*/ 1100 h 369738"/>
              <a:gd name="connsiteX2" fmla="*/ 62036 w 913323"/>
              <a:gd name="connsiteY2" fmla="*/ 140248 h 369738"/>
              <a:gd name="connsiteX3" fmla="*/ 85890 w 913323"/>
              <a:gd name="connsiteY3" fmla="*/ 215785 h 369738"/>
              <a:gd name="connsiteX4" fmla="*/ 113720 w 913323"/>
              <a:gd name="connsiteY4" fmla="*/ 124345 h 369738"/>
              <a:gd name="connsiteX5" fmla="*/ 121671 w 913323"/>
              <a:gd name="connsiteY5" fmla="*/ 64711 h 369738"/>
              <a:gd name="connsiteX6" fmla="*/ 151861 w 913323"/>
              <a:gd name="connsiteY6" fmla="*/ 144266 h 369738"/>
              <a:gd name="connsiteX7" fmla="*/ 161428 w 913323"/>
              <a:gd name="connsiteY7" fmla="*/ 219761 h 369738"/>
              <a:gd name="connsiteX8" fmla="*/ 169358 w 913323"/>
              <a:gd name="connsiteY8" fmla="*/ 251566 h 369738"/>
              <a:gd name="connsiteX9" fmla="*/ 193254 w 913323"/>
              <a:gd name="connsiteY9" fmla="*/ 212700 h 369738"/>
              <a:gd name="connsiteX10" fmla="*/ 213111 w 913323"/>
              <a:gd name="connsiteY10" fmla="*/ 144224 h 369738"/>
              <a:gd name="connsiteX11" fmla="*/ 260819 w 913323"/>
              <a:gd name="connsiteY11" fmla="*/ 263493 h 369738"/>
              <a:gd name="connsiteX12" fmla="*/ 308527 w 913323"/>
              <a:gd name="connsiteY12" fmla="*/ 164102 h 369738"/>
              <a:gd name="connsiteX13" fmla="*/ 336356 w 913323"/>
              <a:gd name="connsiteY13" fmla="*/ 275420 h 369738"/>
              <a:gd name="connsiteX14" fmla="*/ 382511 w 913323"/>
              <a:gd name="connsiteY14" fmla="*/ 100492 h 369738"/>
              <a:gd name="connsiteX15" fmla="*/ 406364 w 913323"/>
              <a:gd name="connsiteY15" fmla="*/ 195079 h 369738"/>
              <a:gd name="connsiteX16" fmla="*/ 443699 w 913323"/>
              <a:gd name="connsiteY16" fmla="*/ 72662 h 369738"/>
              <a:gd name="connsiteX17" fmla="*/ 479480 w 913323"/>
              <a:gd name="connsiteY17" fmla="*/ 323128 h 369738"/>
              <a:gd name="connsiteX18" fmla="*/ 535967 w 913323"/>
              <a:gd name="connsiteY18" fmla="*/ 253968 h 369738"/>
              <a:gd name="connsiteX19" fmla="*/ 566199 w 913323"/>
              <a:gd name="connsiteY19" fmla="*/ 321554 h 369738"/>
              <a:gd name="connsiteX20" fmla="*/ 606701 w 913323"/>
              <a:gd name="connsiteY20" fmla="*/ 195907 h 369738"/>
              <a:gd name="connsiteX21" fmla="*/ 650433 w 913323"/>
              <a:gd name="connsiteY21" fmla="*/ 279396 h 369738"/>
              <a:gd name="connsiteX22" fmla="*/ 691804 w 913323"/>
              <a:gd name="connsiteY22" fmla="*/ 90967 h 369738"/>
              <a:gd name="connsiteX23" fmla="*/ 777530 w 913323"/>
              <a:gd name="connsiteY23" fmla="*/ 63613 h 369738"/>
              <a:gd name="connsiteX24" fmla="*/ 860873 w 913323"/>
              <a:gd name="connsiteY24" fmla="*/ 163626 h 369738"/>
              <a:gd name="connsiteX25" fmla="*/ 913323 w 913323"/>
              <a:gd name="connsiteY25" fmla="*/ 369738 h 369738"/>
              <a:gd name="connsiteX0" fmla="*/ 0 w 913323"/>
              <a:gd name="connsiteY0" fmla="*/ 84568 h 369738"/>
              <a:gd name="connsiteX1" fmla="*/ 46134 w 913323"/>
              <a:gd name="connsiteY1" fmla="*/ 1100 h 369738"/>
              <a:gd name="connsiteX2" fmla="*/ 62036 w 913323"/>
              <a:gd name="connsiteY2" fmla="*/ 140248 h 369738"/>
              <a:gd name="connsiteX3" fmla="*/ 85890 w 913323"/>
              <a:gd name="connsiteY3" fmla="*/ 215785 h 369738"/>
              <a:gd name="connsiteX4" fmla="*/ 113720 w 913323"/>
              <a:gd name="connsiteY4" fmla="*/ 124345 h 369738"/>
              <a:gd name="connsiteX5" fmla="*/ 121671 w 913323"/>
              <a:gd name="connsiteY5" fmla="*/ 64711 h 369738"/>
              <a:gd name="connsiteX6" fmla="*/ 151861 w 913323"/>
              <a:gd name="connsiteY6" fmla="*/ 144266 h 369738"/>
              <a:gd name="connsiteX7" fmla="*/ 161428 w 913323"/>
              <a:gd name="connsiteY7" fmla="*/ 219761 h 369738"/>
              <a:gd name="connsiteX8" fmla="*/ 169358 w 913323"/>
              <a:gd name="connsiteY8" fmla="*/ 251566 h 369738"/>
              <a:gd name="connsiteX9" fmla="*/ 193254 w 913323"/>
              <a:gd name="connsiteY9" fmla="*/ 212700 h 369738"/>
              <a:gd name="connsiteX10" fmla="*/ 213111 w 913323"/>
              <a:gd name="connsiteY10" fmla="*/ 144224 h 369738"/>
              <a:gd name="connsiteX11" fmla="*/ 260819 w 913323"/>
              <a:gd name="connsiteY11" fmla="*/ 263493 h 369738"/>
              <a:gd name="connsiteX12" fmla="*/ 308527 w 913323"/>
              <a:gd name="connsiteY12" fmla="*/ 164102 h 369738"/>
              <a:gd name="connsiteX13" fmla="*/ 336356 w 913323"/>
              <a:gd name="connsiteY13" fmla="*/ 275420 h 369738"/>
              <a:gd name="connsiteX14" fmla="*/ 382511 w 913323"/>
              <a:gd name="connsiteY14" fmla="*/ 100492 h 369738"/>
              <a:gd name="connsiteX15" fmla="*/ 406364 w 913323"/>
              <a:gd name="connsiteY15" fmla="*/ 195079 h 369738"/>
              <a:gd name="connsiteX16" fmla="*/ 443699 w 913323"/>
              <a:gd name="connsiteY16" fmla="*/ 72662 h 369738"/>
              <a:gd name="connsiteX17" fmla="*/ 479480 w 913323"/>
              <a:gd name="connsiteY17" fmla="*/ 323128 h 369738"/>
              <a:gd name="connsiteX18" fmla="*/ 535967 w 913323"/>
              <a:gd name="connsiteY18" fmla="*/ 253968 h 369738"/>
              <a:gd name="connsiteX19" fmla="*/ 566199 w 913323"/>
              <a:gd name="connsiteY19" fmla="*/ 321554 h 369738"/>
              <a:gd name="connsiteX20" fmla="*/ 606701 w 913323"/>
              <a:gd name="connsiteY20" fmla="*/ 195907 h 369738"/>
              <a:gd name="connsiteX21" fmla="*/ 650433 w 913323"/>
              <a:gd name="connsiteY21" fmla="*/ 279396 h 369738"/>
              <a:gd name="connsiteX22" fmla="*/ 691804 w 913323"/>
              <a:gd name="connsiteY22" fmla="*/ 90967 h 369738"/>
              <a:gd name="connsiteX23" fmla="*/ 777530 w 913323"/>
              <a:gd name="connsiteY23" fmla="*/ 63613 h 369738"/>
              <a:gd name="connsiteX24" fmla="*/ 806105 w 913323"/>
              <a:gd name="connsiteY24" fmla="*/ 275545 h 369738"/>
              <a:gd name="connsiteX25" fmla="*/ 860873 w 913323"/>
              <a:gd name="connsiteY25" fmla="*/ 163626 h 369738"/>
              <a:gd name="connsiteX26" fmla="*/ 913323 w 913323"/>
              <a:gd name="connsiteY26" fmla="*/ 369738 h 369738"/>
              <a:gd name="connsiteX0" fmla="*/ 0 w 913323"/>
              <a:gd name="connsiteY0" fmla="*/ 84568 h 369738"/>
              <a:gd name="connsiteX1" fmla="*/ 46134 w 913323"/>
              <a:gd name="connsiteY1" fmla="*/ 1100 h 369738"/>
              <a:gd name="connsiteX2" fmla="*/ 62036 w 913323"/>
              <a:gd name="connsiteY2" fmla="*/ 140248 h 369738"/>
              <a:gd name="connsiteX3" fmla="*/ 85890 w 913323"/>
              <a:gd name="connsiteY3" fmla="*/ 215785 h 369738"/>
              <a:gd name="connsiteX4" fmla="*/ 113720 w 913323"/>
              <a:gd name="connsiteY4" fmla="*/ 124345 h 369738"/>
              <a:gd name="connsiteX5" fmla="*/ 121671 w 913323"/>
              <a:gd name="connsiteY5" fmla="*/ 64711 h 369738"/>
              <a:gd name="connsiteX6" fmla="*/ 151861 w 913323"/>
              <a:gd name="connsiteY6" fmla="*/ 144266 h 369738"/>
              <a:gd name="connsiteX7" fmla="*/ 161428 w 913323"/>
              <a:gd name="connsiteY7" fmla="*/ 219761 h 369738"/>
              <a:gd name="connsiteX8" fmla="*/ 169358 w 913323"/>
              <a:gd name="connsiteY8" fmla="*/ 251566 h 369738"/>
              <a:gd name="connsiteX9" fmla="*/ 193254 w 913323"/>
              <a:gd name="connsiteY9" fmla="*/ 212700 h 369738"/>
              <a:gd name="connsiteX10" fmla="*/ 213111 w 913323"/>
              <a:gd name="connsiteY10" fmla="*/ 144224 h 369738"/>
              <a:gd name="connsiteX11" fmla="*/ 260819 w 913323"/>
              <a:gd name="connsiteY11" fmla="*/ 263493 h 369738"/>
              <a:gd name="connsiteX12" fmla="*/ 308527 w 913323"/>
              <a:gd name="connsiteY12" fmla="*/ 164102 h 369738"/>
              <a:gd name="connsiteX13" fmla="*/ 336356 w 913323"/>
              <a:gd name="connsiteY13" fmla="*/ 275420 h 369738"/>
              <a:gd name="connsiteX14" fmla="*/ 382511 w 913323"/>
              <a:gd name="connsiteY14" fmla="*/ 100492 h 369738"/>
              <a:gd name="connsiteX15" fmla="*/ 406364 w 913323"/>
              <a:gd name="connsiteY15" fmla="*/ 195079 h 369738"/>
              <a:gd name="connsiteX16" fmla="*/ 443699 w 913323"/>
              <a:gd name="connsiteY16" fmla="*/ 72662 h 369738"/>
              <a:gd name="connsiteX17" fmla="*/ 479480 w 913323"/>
              <a:gd name="connsiteY17" fmla="*/ 323128 h 369738"/>
              <a:gd name="connsiteX18" fmla="*/ 535967 w 913323"/>
              <a:gd name="connsiteY18" fmla="*/ 253968 h 369738"/>
              <a:gd name="connsiteX19" fmla="*/ 566199 w 913323"/>
              <a:gd name="connsiteY19" fmla="*/ 321554 h 369738"/>
              <a:gd name="connsiteX20" fmla="*/ 606701 w 913323"/>
              <a:gd name="connsiteY20" fmla="*/ 195907 h 369738"/>
              <a:gd name="connsiteX21" fmla="*/ 650433 w 913323"/>
              <a:gd name="connsiteY21" fmla="*/ 279396 h 369738"/>
              <a:gd name="connsiteX22" fmla="*/ 691804 w 913323"/>
              <a:gd name="connsiteY22" fmla="*/ 90967 h 369738"/>
              <a:gd name="connsiteX23" fmla="*/ 732286 w 913323"/>
              <a:gd name="connsiteY23" fmla="*/ 199345 h 369738"/>
              <a:gd name="connsiteX24" fmla="*/ 777530 w 913323"/>
              <a:gd name="connsiteY24" fmla="*/ 63613 h 369738"/>
              <a:gd name="connsiteX25" fmla="*/ 806105 w 913323"/>
              <a:gd name="connsiteY25" fmla="*/ 275545 h 369738"/>
              <a:gd name="connsiteX26" fmla="*/ 860873 w 913323"/>
              <a:gd name="connsiteY26" fmla="*/ 163626 h 369738"/>
              <a:gd name="connsiteX27" fmla="*/ 913323 w 913323"/>
              <a:gd name="connsiteY27" fmla="*/ 369738 h 369738"/>
              <a:gd name="connsiteX0" fmla="*/ 0 w 891891"/>
              <a:gd name="connsiteY0" fmla="*/ 84568 h 336400"/>
              <a:gd name="connsiteX1" fmla="*/ 46134 w 891891"/>
              <a:gd name="connsiteY1" fmla="*/ 1100 h 336400"/>
              <a:gd name="connsiteX2" fmla="*/ 62036 w 891891"/>
              <a:gd name="connsiteY2" fmla="*/ 140248 h 336400"/>
              <a:gd name="connsiteX3" fmla="*/ 85890 w 891891"/>
              <a:gd name="connsiteY3" fmla="*/ 215785 h 336400"/>
              <a:gd name="connsiteX4" fmla="*/ 113720 w 891891"/>
              <a:gd name="connsiteY4" fmla="*/ 124345 h 336400"/>
              <a:gd name="connsiteX5" fmla="*/ 121671 w 891891"/>
              <a:gd name="connsiteY5" fmla="*/ 64711 h 336400"/>
              <a:gd name="connsiteX6" fmla="*/ 151861 w 891891"/>
              <a:gd name="connsiteY6" fmla="*/ 144266 h 336400"/>
              <a:gd name="connsiteX7" fmla="*/ 161428 w 891891"/>
              <a:gd name="connsiteY7" fmla="*/ 219761 h 336400"/>
              <a:gd name="connsiteX8" fmla="*/ 169358 w 891891"/>
              <a:gd name="connsiteY8" fmla="*/ 251566 h 336400"/>
              <a:gd name="connsiteX9" fmla="*/ 193254 w 891891"/>
              <a:gd name="connsiteY9" fmla="*/ 212700 h 336400"/>
              <a:gd name="connsiteX10" fmla="*/ 213111 w 891891"/>
              <a:gd name="connsiteY10" fmla="*/ 144224 h 336400"/>
              <a:gd name="connsiteX11" fmla="*/ 260819 w 891891"/>
              <a:gd name="connsiteY11" fmla="*/ 263493 h 336400"/>
              <a:gd name="connsiteX12" fmla="*/ 308527 w 891891"/>
              <a:gd name="connsiteY12" fmla="*/ 164102 h 336400"/>
              <a:gd name="connsiteX13" fmla="*/ 336356 w 891891"/>
              <a:gd name="connsiteY13" fmla="*/ 275420 h 336400"/>
              <a:gd name="connsiteX14" fmla="*/ 382511 w 891891"/>
              <a:gd name="connsiteY14" fmla="*/ 100492 h 336400"/>
              <a:gd name="connsiteX15" fmla="*/ 406364 w 891891"/>
              <a:gd name="connsiteY15" fmla="*/ 195079 h 336400"/>
              <a:gd name="connsiteX16" fmla="*/ 443699 w 891891"/>
              <a:gd name="connsiteY16" fmla="*/ 72662 h 336400"/>
              <a:gd name="connsiteX17" fmla="*/ 479480 w 891891"/>
              <a:gd name="connsiteY17" fmla="*/ 323128 h 336400"/>
              <a:gd name="connsiteX18" fmla="*/ 535967 w 891891"/>
              <a:gd name="connsiteY18" fmla="*/ 253968 h 336400"/>
              <a:gd name="connsiteX19" fmla="*/ 566199 w 891891"/>
              <a:gd name="connsiteY19" fmla="*/ 321554 h 336400"/>
              <a:gd name="connsiteX20" fmla="*/ 606701 w 891891"/>
              <a:gd name="connsiteY20" fmla="*/ 195907 h 336400"/>
              <a:gd name="connsiteX21" fmla="*/ 650433 w 891891"/>
              <a:gd name="connsiteY21" fmla="*/ 279396 h 336400"/>
              <a:gd name="connsiteX22" fmla="*/ 691804 w 891891"/>
              <a:gd name="connsiteY22" fmla="*/ 90967 h 336400"/>
              <a:gd name="connsiteX23" fmla="*/ 732286 w 891891"/>
              <a:gd name="connsiteY23" fmla="*/ 199345 h 336400"/>
              <a:gd name="connsiteX24" fmla="*/ 777530 w 891891"/>
              <a:gd name="connsiteY24" fmla="*/ 63613 h 336400"/>
              <a:gd name="connsiteX25" fmla="*/ 806105 w 891891"/>
              <a:gd name="connsiteY25" fmla="*/ 275545 h 336400"/>
              <a:gd name="connsiteX26" fmla="*/ 860873 w 891891"/>
              <a:gd name="connsiteY26" fmla="*/ 163626 h 336400"/>
              <a:gd name="connsiteX27" fmla="*/ 891891 w 891891"/>
              <a:gd name="connsiteY27" fmla="*/ 336400 h 33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891891" h="336400">
                <a:moveTo>
                  <a:pt x="0" y="84568"/>
                </a:moveTo>
                <a:cubicBezTo>
                  <a:pt x="21866" y="43155"/>
                  <a:pt x="35795" y="-8180"/>
                  <a:pt x="46134" y="1100"/>
                </a:cubicBezTo>
                <a:cubicBezTo>
                  <a:pt x="56473" y="10380"/>
                  <a:pt x="55410" y="104467"/>
                  <a:pt x="62036" y="140248"/>
                </a:cubicBezTo>
                <a:cubicBezTo>
                  <a:pt x="68662" y="176029"/>
                  <a:pt x="77276" y="218436"/>
                  <a:pt x="85890" y="215785"/>
                </a:cubicBezTo>
                <a:cubicBezTo>
                  <a:pt x="94504" y="213135"/>
                  <a:pt x="107757" y="149524"/>
                  <a:pt x="113720" y="124345"/>
                </a:cubicBezTo>
                <a:cubicBezTo>
                  <a:pt x="119683" y="99166"/>
                  <a:pt x="115314" y="61391"/>
                  <a:pt x="121671" y="64711"/>
                </a:cubicBezTo>
                <a:cubicBezTo>
                  <a:pt x="128028" y="68031"/>
                  <a:pt x="145235" y="118424"/>
                  <a:pt x="151861" y="144266"/>
                </a:cubicBezTo>
                <a:cubicBezTo>
                  <a:pt x="158487" y="170108"/>
                  <a:pt x="158512" y="201878"/>
                  <a:pt x="161428" y="219761"/>
                </a:cubicBezTo>
                <a:cubicBezTo>
                  <a:pt x="164344" y="237644"/>
                  <a:pt x="164054" y="252743"/>
                  <a:pt x="169358" y="251566"/>
                </a:cubicBezTo>
                <a:cubicBezTo>
                  <a:pt x="174662" y="250389"/>
                  <a:pt x="185962" y="230590"/>
                  <a:pt x="193254" y="212700"/>
                </a:cubicBezTo>
                <a:cubicBezTo>
                  <a:pt x="200546" y="194810"/>
                  <a:pt x="201850" y="135758"/>
                  <a:pt x="213111" y="144224"/>
                </a:cubicBezTo>
                <a:cubicBezTo>
                  <a:pt x="224372" y="152690"/>
                  <a:pt x="244916" y="260180"/>
                  <a:pt x="260819" y="263493"/>
                </a:cubicBezTo>
                <a:cubicBezTo>
                  <a:pt x="276722" y="266806"/>
                  <a:pt x="295938" y="162114"/>
                  <a:pt x="308527" y="164102"/>
                </a:cubicBezTo>
                <a:cubicBezTo>
                  <a:pt x="321116" y="166090"/>
                  <a:pt x="324025" y="286022"/>
                  <a:pt x="336356" y="275420"/>
                </a:cubicBezTo>
                <a:cubicBezTo>
                  <a:pt x="348687" y="264818"/>
                  <a:pt x="370843" y="113882"/>
                  <a:pt x="382511" y="100492"/>
                </a:cubicBezTo>
                <a:cubicBezTo>
                  <a:pt x="394179" y="87102"/>
                  <a:pt x="396166" y="199717"/>
                  <a:pt x="406364" y="195079"/>
                </a:cubicBezTo>
                <a:cubicBezTo>
                  <a:pt x="416562" y="190441"/>
                  <a:pt x="431513" y="51320"/>
                  <a:pt x="443699" y="72662"/>
                </a:cubicBezTo>
                <a:cubicBezTo>
                  <a:pt x="455885" y="94004"/>
                  <a:pt x="464102" y="292910"/>
                  <a:pt x="479480" y="323128"/>
                </a:cubicBezTo>
                <a:cubicBezTo>
                  <a:pt x="494858" y="353346"/>
                  <a:pt x="521514" y="254230"/>
                  <a:pt x="535967" y="253968"/>
                </a:cubicBezTo>
                <a:cubicBezTo>
                  <a:pt x="550420" y="253706"/>
                  <a:pt x="554410" y="331231"/>
                  <a:pt x="566199" y="321554"/>
                </a:cubicBezTo>
                <a:cubicBezTo>
                  <a:pt x="577988" y="311877"/>
                  <a:pt x="592662" y="202933"/>
                  <a:pt x="606701" y="195907"/>
                </a:cubicBezTo>
                <a:cubicBezTo>
                  <a:pt x="620740" y="188881"/>
                  <a:pt x="636249" y="296886"/>
                  <a:pt x="650433" y="279396"/>
                </a:cubicBezTo>
                <a:cubicBezTo>
                  <a:pt x="664617" y="261906"/>
                  <a:pt x="678162" y="104309"/>
                  <a:pt x="691804" y="90967"/>
                </a:cubicBezTo>
                <a:cubicBezTo>
                  <a:pt x="705446" y="77625"/>
                  <a:pt x="717998" y="203904"/>
                  <a:pt x="732286" y="199345"/>
                </a:cubicBezTo>
                <a:cubicBezTo>
                  <a:pt x="746574" y="194786"/>
                  <a:pt x="764036" y="29085"/>
                  <a:pt x="777530" y="63613"/>
                </a:cubicBezTo>
                <a:cubicBezTo>
                  <a:pt x="791024" y="98141"/>
                  <a:pt x="792215" y="258876"/>
                  <a:pt x="806105" y="275545"/>
                </a:cubicBezTo>
                <a:cubicBezTo>
                  <a:pt x="819995" y="292214"/>
                  <a:pt x="844988" y="118162"/>
                  <a:pt x="860873" y="163626"/>
                </a:cubicBezTo>
                <a:cubicBezTo>
                  <a:pt x="883505" y="214647"/>
                  <a:pt x="879578" y="306017"/>
                  <a:pt x="891891" y="336400"/>
                </a:cubicBezTo>
              </a:path>
            </a:pathLst>
          </a:custGeom>
          <a:ln w="9525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9" name="Volný tvar 8"/>
          <p:cNvSpPr/>
          <p:nvPr/>
        </p:nvSpPr>
        <p:spPr>
          <a:xfrm>
            <a:off x="3228232" y="4309607"/>
            <a:ext cx="1415332" cy="803263"/>
          </a:xfrm>
          <a:custGeom>
            <a:avLst/>
            <a:gdLst>
              <a:gd name="connsiteX0" fmla="*/ 15037 w 1199781"/>
              <a:gd name="connsiteY0" fmla="*/ 466994 h 466994"/>
              <a:gd name="connsiteX1" fmla="*/ 166111 w 1199781"/>
              <a:gd name="connsiteY1" fmla="*/ 5818 h 466994"/>
              <a:gd name="connsiteX2" fmla="*/ 1199781 w 1199781"/>
              <a:gd name="connsiteY2" fmla="*/ 85331 h 466994"/>
              <a:gd name="connsiteX0" fmla="*/ 6708 w 1191452"/>
              <a:gd name="connsiteY0" fmla="*/ 470789 h 470789"/>
              <a:gd name="connsiteX1" fmla="*/ 157782 w 1191452"/>
              <a:gd name="connsiteY1" fmla="*/ 9613 h 470789"/>
              <a:gd name="connsiteX2" fmla="*/ 849546 w 1191452"/>
              <a:gd name="connsiteY2" fmla="*/ 152737 h 470789"/>
              <a:gd name="connsiteX3" fmla="*/ 1191452 w 1191452"/>
              <a:gd name="connsiteY3" fmla="*/ 89126 h 470789"/>
              <a:gd name="connsiteX0" fmla="*/ 4299 w 1189043"/>
              <a:gd name="connsiteY0" fmla="*/ 501278 h 501278"/>
              <a:gd name="connsiteX1" fmla="*/ 155373 w 1189043"/>
              <a:gd name="connsiteY1" fmla="*/ 40102 h 501278"/>
              <a:gd name="connsiteX2" fmla="*/ 608597 w 1189043"/>
              <a:gd name="connsiteY2" fmla="*/ 40103 h 501278"/>
              <a:gd name="connsiteX3" fmla="*/ 847137 w 1189043"/>
              <a:gd name="connsiteY3" fmla="*/ 183226 h 501278"/>
              <a:gd name="connsiteX4" fmla="*/ 1189043 w 1189043"/>
              <a:gd name="connsiteY4" fmla="*/ 119615 h 501278"/>
              <a:gd name="connsiteX0" fmla="*/ 2997 w 1187741"/>
              <a:gd name="connsiteY0" fmla="*/ 480009 h 480009"/>
              <a:gd name="connsiteX1" fmla="*/ 154071 w 1187741"/>
              <a:gd name="connsiteY1" fmla="*/ 18833 h 480009"/>
              <a:gd name="connsiteX2" fmla="*/ 344902 w 1187741"/>
              <a:gd name="connsiteY2" fmla="*/ 82445 h 480009"/>
              <a:gd name="connsiteX3" fmla="*/ 607295 w 1187741"/>
              <a:gd name="connsiteY3" fmla="*/ 18834 h 480009"/>
              <a:gd name="connsiteX4" fmla="*/ 845835 w 1187741"/>
              <a:gd name="connsiteY4" fmla="*/ 161957 h 480009"/>
              <a:gd name="connsiteX5" fmla="*/ 1187741 w 1187741"/>
              <a:gd name="connsiteY5" fmla="*/ 98346 h 480009"/>
              <a:gd name="connsiteX0" fmla="*/ 2669 w 1187413"/>
              <a:gd name="connsiteY0" fmla="*/ 467320 h 618545"/>
              <a:gd name="connsiteX1" fmla="*/ 153743 w 1187413"/>
              <a:gd name="connsiteY1" fmla="*/ 6144 h 618545"/>
              <a:gd name="connsiteX2" fmla="*/ 241207 w 1187413"/>
              <a:gd name="connsiteY2" fmla="*/ 618396 h 618545"/>
              <a:gd name="connsiteX3" fmla="*/ 344574 w 1187413"/>
              <a:gd name="connsiteY3" fmla="*/ 69756 h 618545"/>
              <a:gd name="connsiteX4" fmla="*/ 606967 w 1187413"/>
              <a:gd name="connsiteY4" fmla="*/ 6145 h 618545"/>
              <a:gd name="connsiteX5" fmla="*/ 845507 w 1187413"/>
              <a:gd name="connsiteY5" fmla="*/ 149268 h 618545"/>
              <a:gd name="connsiteX6" fmla="*/ 1187413 w 1187413"/>
              <a:gd name="connsiteY6" fmla="*/ 85657 h 618545"/>
              <a:gd name="connsiteX0" fmla="*/ 2669 w 1187413"/>
              <a:gd name="connsiteY0" fmla="*/ 462724 h 613980"/>
              <a:gd name="connsiteX1" fmla="*/ 153743 w 1187413"/>
              <a:gd name="connsiteY1" fmla="*/ 1548 h 613980"/>
              <a:gd name="connsiteX2" fmla="*/ 241207 w 1187413"/>
              <a:gd name="connsiteY2" fmla="*/ 613800 h 613980"/>
              <a:gd name="connsiteX3" fmla="*/ 344574 w 1187413"/>
              <a:gd name="connsiteY3" fmla="*/ 65160 h 613980"/>
              <a:gd name="connsiteX4" fmla="*/ 455892 w 1187413"/>
              <a:gd name="connsiteY4" fmla="*/ 407065 h 613980"/>
              <a:gd name="connsiteX5" fmla="*/ 606967 w 1187413"/>
              <a:gd name="connsiteY5" fmla="*/ 1549 h 613980"/>
              <a:gd name="connsiteX6" fmla="*/ 845507 w 1187413"/>
              <a:gd name="connsiteY6" fmla="*/ 144672 h 613980"/>
              <a:gd name="connsiteX7" fmla="*/ 1187413 w 1187413"/>
              <a:gd name="connsiteY7" fmla="*/ 81061 h 613980"/>
              <a:gd name="connsiteX0" fmla="*/ 2669 w 1187413"/>
              <a:gd name="connsiteY0" fmla="*/ 464955 h 616211"/>
              <a:gd name="connsiteX1" fmla="*/ 153743 w 1187413"/>
              <a:gd name="connsiteY1" fmla="*/ 3779 h 616211"/>
              <a:gd name="connsiteX2" fmla="*/ 241207 w 1187413"/>
              <a:gd name="connsiteY2" fmla="*/ 616031 h 616211"/>
              <a:gd name="connsiteX3" fmla="*/ 344574 w 1187413"/>
              <a:gd name="connsiteY3" fmla="*/ 67391 h 616211"/>
              <a:gd name="connsiteX4" fmla="*/ 455892 w 1187413"/>
              <a:gd name="connsiteY4" fmla="*/ 409296 h 616211"/>
              <a:gd name="connsiteX5" fmla="*/ 606967 w 1187413"/>
              <a:gd name="connsiteY5" fmla="*/ 3780 h 616211"/>
              <a:gd name="connsiteX6" fmla="*/ 742139 w 1187413"/>
              <a:gd name="connsiteY6" fmla="*/ 576272 h 616211"/>
              <a:gd name="connsiteX7" fmla="*/ 845507 w 1187413"/>
              <a:gd name="connsiteY7" fmla="*/ 146903 h 616211"/>
              <a:gd name="connsiteX8" fmla="*/ 1187413 w 1187413"/>
              <a:gd name="connsiteY8" fmla="*/ 83292 h 616211"/>
              <a:gd name="connsiteX0" fmla="*/ 2669 w 1187413"/>
              <a:gd name="connsiteY0" fmla="*/ 464955 h 616211"/>
              <a:gd name="connsiteX1" fmla="*/ 153743 w 1187413"/>
              <a:gd name="connsiteY1" fmla="*/ 3779 h 616211"/>
              <a:gd name="connsiteX2" fmla="*/ 241207 w 1187413"/>
              <a:gd name="connsiteY2" fmla="*/ 616031 h 616211"/>
              <a:gd name="connsiteX3" fmla="*/ 344574 w 1187413"/>
              <a:gd name="connsiteY3" fmla="*/ 67391 h 616211"/>
              <a:gd name="connsiteX4" fmla="*/ 455892 w 1187413"/>
              <a:gd name="connsiteY4" fmla="*/ 409296 h 616211"/>
              <a:gd name="connsiteX5" fmla="*/ 606967 w 1187413"/>
              <a:gd name="connsiteY5" fmla="*/ 3780 h 616211"/>
              <a:gd name="connsiteX6" fmla="*/ 742139 w 1187413"/>
              <a:gd name="connsiteY6" fmla="*/ 576272 h 616211"/>
              <a:gd name="connsiteX7" fmla="*/ 845507 w 1187413"/>
              <a:gd name="connsiteY7" fmla="*/ 146903 h 616211"/>
              <a:gd name="connsiteX8" fmla="*/ 988629 w 1187413"/>
              <a:gd name="connsiteY8" fmla="*/ 568322 h 616211"/>
              <a:gd name="connsiteX9" fmla="*/ 1187413 w 1187413"/>
              <a:gd name="connsiteY9" fmla="*/ 83292 h 616211"/>
              <a:gd name="connsiteX0" fmla="*/ 2669 w 1418001"/>
              <a:gd name="connsiteY0" fmla="*/ 652007 h 803263"/>
              <a:gd name="connsiteX1" fmla="*/ 153743 w 1418001"/>
              <a:gd name="connsiteY1" fmla="*/ 190831 h 803263"/>
              <a:gd name="connsiteX2" fmla="*/ 241207 w 1418001"/>
              <a:gd name="connsiteY2" fmla="*/ 803083 h 803263"/>
              <a:gd name="connsiteX3" fmla="*/ 344574 w 1418001"/>
              <a:gd name="connsiteY3" fmla="*/ 254443 h 803263"/>
              <a:gd name="connsiteX4" fmla="*/ 455892 w 1418001"/>
              <a:gd name="connsiteY4" fmla="*/ 596348 h 803263"/>
              <a:gd name="connsiteX5" fmla="*/ 606967 w 1418001"/>
              <a:gd name="connsiteY5" fmla="*/ 190832 h 803263"/>
              <a:gd name="connsiteX6" fmla="*/ 742139 w 1418001"/>
              <a:gd name="connsiteY6" fmla="*/ 763324 h 803263"/>
              <a:gd name="connsiteX7" fmla="*/ 845507 w 1418001"/>
              <a:gd name="connsiteY7" fmla="*/ 333955 h 803263"/>
              <a:gd name="connsiteX8" fmla="*/ 988629 w 1418001"/>
              <a:gd name="connsiteY8" fmla="*/ 755374 h 803263"/>
              <a:gd name="connsiteX9" fmla="*/ 1418001 w 1418001"/>
              <a:gd name="connsiteY9" fmla="*/ 0 h 803263"/>
              <a:gd name="connsiteX0" fmla="*/ 2669 w 1418001"/>
              <a:gd name="connsiteY0" fmla="*/ 652007 h 803263"/>
              <a:gd name="connsiteX1" fmla="*/ 153743 w 1418001"/>
              <a:gd name="connsiteY1" fmla="*/ 190831 h 803263"/>
              <a:gd name="connsiteX2" fmla="*/ 241207 w 1418001"/>
              <a:gd name="connsiteY2" fmla="*/ 803083 h 803263"/>
              <a:gd name="connsiteX3" fmla="*/ 344574 w 1418001"/>
              <a:gd name="connsiteY3" fmla="*/ 254443 h 803263"/>
              <a:gd name="connsiteX4" fmla="*/ 455892 w 1418001"/>
              <a:gd name="connsiteY4" fmla="*/ 596348 h 803263"/>
              <a:gd name="connsiteX5" fmla="*/ 606967 w 1418001"/>
              <a:gd name="connsiteY5" fmla="*/ 190832 h 803263"/>
              <a:gd name="connsiteX6" fmla="*/ 742139 w 1418001"/>
              <a:gd name="connsiteY6" fmla="*/ 763324 h 803263"/>
              <a:gd name="connsiteX7" fmla="*/ 845507 w 1418001"/>
              <a:gd name="connsiteY7" fmla="*/ 333955 h 803263"/>
              <a:gd name="connsiteX8" fmla="*/ 988629 w 1418001"/>
              <a:gd name="connsiteY8" fmla="*/ 755374 h 803263"/>
              <a:gd name="connsiteX9" fmla="*/ 1163558 w 1418001"/>
              <a:gd name="connsiteY9" fmla="*/ 294198 h 803263"/>
              <a:gd name="connsiteX10" fmla="*/ 1418001 w 1418001"/>
              <a:gd name="connsiteY10" fmla="*/ 0 h 803263"/>
              <a:gd name="connsiteX0" fmla="*/ 2669 w 1418001"/>
              <a:gd name="connsiteY0" fmla="*/ 652007 h 803263"/>
              <a:gd name="connsiteX1" fmla="*/ 153743 w 1418001"/>
              <a:gd name="connsiteY1" fmla="*/ 190831 h 803263"/>
              <a:gd name="connsiteX2" fmla="*/ 241207 w 1418001"/>
              <a:gd name="connsiteY2" fmla="*/ 803083 h 803263"/>
              <a:gd name="connsiteX3" fmla="*/ 344574 w 1418001"/>
              <a:gd name="connsiteY3" fmla="*/ 254443 h 803263"/>
              <a:gd name="connsiteX4" fmla="*/ 455892 w 1418001"/>
              <a:gd name="connsiteY4" fmla="*/ 596348 h 803263"/>
              <a:gd name="connsiteX5" fmla="*/ 606967 w 1418001"/>
              <a:gd name="connsiteY5" fmla="*/ 190832 h 803263"/>
              <a:gd name="connsiteX6" fmla="*/ 742139 w 1418001"/>
              <a:gd name="connsiteY6" fmla="*/ 763324 h 803263"/>
              <a:gd name="connsiteX7" fmla="*/ 845507 w 1418001"/>
              <a:gd name="connsiteY7" fmla="*/ 333955 h 803263"/>
              <a:gd name="connsiteX8" fmla="*/ 988629 w 1418001"/>
              <a:gd name="connsiteY8" fmla="*/ 755374 h 803263"/>
              <a:gd name="connsiteX9" fmla="*/ 1163558 w 1418001"/>
              <a:gd name="connsiteY9" fmla="*/ 294198 h 803263"/>
              <a:gd name="connsiteX10" fmla="*/ 1298730 w 1418001"/>
              <a:gd name="connsiteY10" fmla="*/ 699715 h 803263"/>
              <a:gd name="connsiteX11" fmla="*/ 1418001 w 1418001"/>
              <a:gd name="connsiteY11" fmla="*/ 0 h 803263"/>
              <a:gd name="connsiteX0" fmla="*/ 0 w 1415332"/>
              <a:gd name="connsiteY0" fmla="*/ 652007 h 803263"/>
              <a:gd name="connsiteX1" fmla="*/ 47706 w 1415332"/>
              <a:gd name="connsiteY1" fmla="*/ 453224 h 803263"/>
              <a:gd name="connsiteX2" fmla="*/ 151074 w 1415332"/>
              <a:gd name="connsiteY2" fmla="*/ 190831 h 803263"/>
              <a:gd name="connsiteX3" fmla="*/ 238538 w 1415332"/>
              <a:gd name="connsiteY3" fmla="*/ 803083 h 803263"/>
              <a:gd name="connsiteX4" fmla="*/ 341905 w 1415332"/>
              <a:gd name="connsiteY4" fmla="*/ 254443 h 803263"/>
              <a:gd name="connsiteX5" fmla="*/ 453223 w 1415332"/>
              <a:gd name="connsiteY5" fmla="*/ 596348 h 803263"/>
              <a:gd name="connsiteX6" fmla="*/ 604298 w 1415332"/>
              <a:gd name="connsiteY6" fmla="*/ 190832 h 803263"/>
              <a:gd name="connsiteX7" fmla="*/ 739470 w 1415332"/>
              <a:gd name="connsiteY7" fmla="*/ 763324 h 803263"/>
              <a:gd name="connsiteX8" fmla="*/ 842838 w 1415332"/>
              <a:gd name="connsiteY8" fmla="*/ 333955 h 803263"/>
              <a:gd name="connsiteX9" fmla="*/ 985960 w 1415332"/>
              <a:gd name="connsiteY9" fmla="*/ 755374 h 803263"/>
              <a:gd name="connsiteX10" fmla="*/ 1160889 w 1415332"/>
              <a:gd name="connsiteY10" fmla="*/ 294198 h 803263"/>
              <a:gd name="connsiteX11" fmla="*/ 1296061 w 1415332"/>
              <a:gd name="connsiteY11" fmla="*/ 699715 h 803263"/>
              <a:gd name="connsiteX12" fmla="*/ 1415332 w 1415332"/>
              <a:gd name="connsiteY12" fmla="*/ 0 h 803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415332" h="803263">
                <a:moveTo>
                  <a:pt x="0" y="652007"/>
                </a:moveTo>
                <a:cubicBezTo>
                  <a:pt x="6626" y="608275"/>
                  <a:pt x="22527" y="530087"/>
                  <a:pt x="47706" y="453224"/>
                </a:cubicBezTo>
                <a:cubicBezTo>
                  <a:pt x="72885" y="376361"/>
                  <a:pt x="119269" y="132521"/>
                  <a:pt x="151074" y="190831"/>
                </a:cubicBezTo>
                <a:cubicBezTo>
                  <a:pt x="182879" y="249141"/>
                  <a:pt x="206733" y="792481"/>
                  <a:pt x="238538" y="803083"/>
                </a:cubicBezTo>
                <a:cubicBezTo>
                  <a:pt x="270343" y="813685"/>
                  <a:pt x="306124" y="355160"/>
                  <a:pt x="341905" y="254443"/>
                </a:cubicBezTo>
                <a:cubicBezTo>
                  <a:pt x="377686" y="153726"/>
                  <a:pt x="409491" y="606950"/>
                  <a:pt x="453223" y="596348"/>
                </a:cubicBezTo>
                <a:cubicBezTo>
                  <a:pt x="496955" y="585746"/>
                  <a:pt x="560566" y="247816"/>
                  <a:pt x="604298" y="190832"/>
                </a:cubicBezTo>
                <a:cubicBezTo>
                  <a:pt x="648030" y="133848"/>
                  <a:pt x="699713" y="739470"/>
                  <a:pt x="739470" y="763324"/>
                </a:cubicBezTo>
                <a:cubicBezTo>
                  <a:pt x="779227" y="787178"/>
                  <a:pt x="805732" y="406842"/>
                  <a:pt x="842838" y="333955"/>
                </a:cubicBezTo>
                <a:cubicBezTo>
                  <a:pt x="879944" y="261068"/>
                  <a:pt x="922350" y="748748"/>
                  <a:pt x="985960" y="755374"/>
                </a:cubicBezTo>
                <a:cubicBezTo>
                  <a:pt x="1049570" y="762000"/>
                  <a:pt x="1113181" y="397565"/>
                  <a:pt x="1160889" y="294198"/>
                </a:cubicBezTo>
                <a:cubicBezTo>
                  <a:pt x="1208597" y="190831"/>
                  <a:pt x="1253654" y="748748"/>
                  <a:pt x="1296061" y="699715"/>
                </a:cubicBezTo>
                <a:cubicBezTo>
                  <a:pt x="1338468" y="650682"/>
                  <a:pt x="1391478" y="22529"/>
                  <a:pt x="1415332" y="0"/>
                </a:cubicBezTo>
              </a:path>
            </a:pathLst>
          </a:custGeom>
          <a:ln w="28575">
            <a:solidFill>
              <a:srgbClr val="FF0000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43" name="Volný tvar 42"/>
          <p:cNvSpPr/>
          <p:nvPr/>
        </p:nvSpPr>
        <p:spPr>
          <a:xfrm>
            <a:off x="3229563" y="4374546"/>
            <a:ext cx="1415332" cy="803263"/>
          </a:xfrm>
          <a:custGeom>
            <a:avLst/>
            <a:gdLst>
              <a:gd name="connsiteX0" fmla="*/ 15037 w 1199781"/>
              <a:gd name="connsiteY0" fmla="*/ 466994 h 466994"/>
              <a:gd name="connsiteX1" fmla="*/ 166111 w 1199781"/>
              <a:gd name="connsiteY1" fmla="*/ 5818 h 466994"/>
              <a:gd name="connsiteX2" fmla="*/ 1199781 w 1199781"/>
              <a:gd name="connsiteY2" fmla="*/ 85331 h 466994"/>
              <a:gd name="connsiteX0" fmla="*/ 6708 w 1191452"/>
              <a:gd name="connsiteY0" fmla="*/ 470789 h 470789"/>
              <a:gd name="connsiteX1" fmla="*/ 157782 w 1191452"/>
              <a:gd name="connsiteY1" fmla="*/ 9613 h 470789"/>
              <a:gd name="connsiteX2" fmla="*/ 849546 w 1191452"/>
              <a:gd name="connsiteY2" fmla="*/ 152737 h 470789"/>
              <a:gd name="connsiteX3" fmla="*/ 1191452 w 1191452"/>
              <a:gd name="connsiteY3" fmla="*/ 89126 h 470789"/>
              <a:gd name="connsiteX0" fmla="*/ 4299 w 1189043"/>
              <a:gd name="connsiteY0" fmla="*/ 501278 h 501278"/>
              <a:gd name="connsiteX1" fmla="*/ 155373 w 1189043"/>
              <a:gd name="connsiteY1" fmla="*/ 40102 h 501278"/>
              <a:gd name="connsiteX2" fmla="*/ 608597 w 1189043"/>
              <a:gd name="connsiteY2" fmla="*/ 40103 h 501278"/>
              <a:gd name="connsiteX3" fmla="*/ 847137 w 1189043"/>
              <a:gd name="connsiteY3" fmla="*/ 183226 h 501278"/>
              <a:gd name="connsiteX4" fmla="*/ 1189043 w 1189043"/>
              <a:gd name="connsiteY4" fmla="*/ 119615 h 501278"/>
              <a:gd name="connsiteX0" fmla="*/ 2997 w 1187741"/>
              <a:gd name="connsiteY0" fmla="*/ 480009 h 480009"/>
              <a:gd name="connsiteX1" fmla="*/ 154071 w 1187741"/>
              <a:gd name="connsiteY1" fmla="*/ 18833 h 480009"/>
              <a:gd name="connsiteX2" fmla="*/ 344902 w 1187741"/>
              <a:gd name="connsiteY2" fmla="*/ 82445 h 480009"/>
              <a:gd name="connsiteX3" fmla="*/ 607295 w 1187741"/>
              <a:gd name="connsiteY3" fmla="*/ 18834 h 480009"/>
              <a:gd name="connsiteX4" fmla="*/ 845835 w 1187741"/>
              <a:gd name="connsiteY4" fmla="*/ 161957 h 480009"/>
              <a:gd name="connsiteX5" fmla="*/ 1187741 w 1187741"/>
              <a:gd name="connsiteY5" fmla="*/ 98346 h 480009"/>
              <a:gd name="connsiteX0" fmla="*/ 2669 w 1187413"/>
              <a:gd name="connsiteY0" fmla="*/ 467320 h 618545"/>
              <a:gd name="connsiteX1" fmla="*/ 153743 w 1187413"/>
              <a:gd name="connsiteY1" fmla="*/ 6144 h 618545"/>
              <a:gd name="connsiteX2" fmla="*/ 241207 w 1187413"/>
              <a:gd name="connsiteY2" fmla="*/ 618396 h 618545"/>
              <a:gd name="connsiteX3" fmla="*/ 344574 w 1187413"/>
              <a:gd name="connsiteY3" fmla="*/ 69756 h 618545"/>
              <a:gd name="connsiteX4" fmla="*/ 606967 w 1187413"/>
              <a:gd name="connsiteY4" fmla="*/ 6145 h 618545"/>
              <a:gd name="connsiteX5" fmla="*/ 845507 w 1187413"/>
              <a:gd name="connsiteY5" fmla="*/ 149268 h 618545"/>
              <a:gd name="connsiteX6" fmla="*/ 1187413 w 1187413"/>
              <a:gd name="connsiteY6" fmla="*/ 85657 h 618545"/>
              <a:gd name="connsiteX0" fmla="*/ 2669 w 1187413"/>
              <a:gd name="connsiteY0" fmla="*/ 462724 h 613980"/>
              <a:gd name="connsiteX1" fmla="*/ 153743 w 1187413"/>
              <a:gd name="connsiteY1" fmla="*/ 1548 h 613980"/>
              <a:gd name="connsiteX2" fmla="*/ 241207 w 1187413"/>
              <a:gd name="connsiteY2" fmla="*/ 613800 h 613980"/>
              <a:gd name="connsiteX3" fmla="*/ 344574 w 1187413"/>
              <a:gd name="connsiteY3" fmla="*/ 65160 h 613980"/>
              <a:gd name="connsiteX4" fmla="*/ 455892 w 1187413"/>
              <a:gd name="connsiteY4" fmla="*/ 407065 h 613980"/>
              <a:gd name="connsiteX5" fmla="*/ 606967 w 1187413"/>
              <a:gd name="connsiteY5" fmla="*/ 1549 h 613980"/>
              <a:gd name="connsiteX6" fmla="*/ 845507 w 1187413"/>
              <a:gd name="connsiteY6" fmla="*/ 144672 h 613980"/>
              <a:gd name="connsiteX7" fmla="*/ 1187413 w 1187413"/>
              <a:gd name="connsiteY7" fmla="*/ 81061 h 613980"/>
              <a:gd name="connsiteX0" fmla="*/ 2669 w 1187413"/>
              <a:gd name="connsiteY0" fmla="*/ 464955 h 616211"/>
              <a:gd name="connsiteX1" fmla="*/ 153743 w 1187413"/>
              <a:gd name="connsiteY1" fmla="*/ 3779 h 616211"/>
              <a:gd name="connsiteX2" fmla="*/ 241207 w 1187413"/>
              <a:gd name="connsiteY2" fmla="*/ 616031 h 616211"/>
              <a:gd name="connsiteX3" fmla="*/ 344574 w 1187413"/>
              <a:gd name="connsiteY3" fmla="*/ 67391 h 616211"/>
              <a:gd name="connsiteX4" fmla="*/ 455892 w 1187413"/>
              <a:gd name="connsiteY4" fmla="*/ 409296 h 616211"/>
              <a:gd name="connsiteX5" fmla="*/ 606967 w 1187413"/>
              <a:gd name="connsiteY5" fmla="*/ 3780 h 616211"/>
              <a:gd name="connsiteX6" fmla="*/ 742139 w 1187413"/>
              <a:gd name="connsiteY6" fmla="*/ 576272 h 616211"/>
              <a:gd name="connsiteX7" fmla="*/ 845507 w 1187413"/>
              <a:gd name="connsiteY7" fmla="*/ 146903 h 616211"/>
              <a:gd name="connsiteX8" fmla="*/ 1187413 w 1187413"/>
              <a:gd name="connsiteY8" fmla="*/ 83292 h 616211"/>
              <a:gd name="connsiteX0" fmla="*/ 2669 w 1187413"/>
              <a:gd name="connsiteY0" fmla="*/ 464955 h 616211"/>
              <a:gd name="connsiteX1" fmla="*/ 153743 w 1187413"/>
              <a:gd name="connsiteY1" fmla="*/ 3779 h 616211"/>
              <a:gd name="connsiteX2" fmla="*/ 241207 w 1187413"/>
              <a:gd name="connsiteY2" fmla="*/ 616031 h 616211"/>
              <a:gd name="connsiteX3" fmla="*/ 344574 w 1187413"/>
              <a:gd name="connsiteY3" fmla="*/ 67391 h 616211"/>
              <a:gd name="connsiteX4" fmla="*/ 455892 w 1187413"/>
              <a:gd name="connsiteY4" fmla="*/ 409296 h 616211"/>
              <a:gd name="connsiteX5" fmla="*/ 606967 w 1187413"/>
              <a:gd name="connsiteY5" fmla="*/ 3780 h 616211"/>
              <a:gd name="connsiteX6" fmla="*/ 742139 w 1187413"/>
              <a:gd name="connsiteY6" fmla="*/ 576272 h 616211"/>
              <a:gd name="connsiteX7" fmla="*/ 845507 w 1187413"/>
              <a:gd name="connsiteY7" fmla="*/ 146903 h 616211"/>
              <a:gd name="connsiteX8" fmla="*/ 988629 w 1187413"/>
              <a:gd name="connsiteY8" fmla="*/ 568322 h 616211"/>
              <a:gd name="connsiteX9" fmla="*/ 1187413 w 1187413"/>
              <a:gd name="connsiteY9" fmla="*/ 83292 h 616211"/>
              <a:gd name="connsiteX0" fmla="*/ 2669 w 1418001"/>
              <a:gd name="connsiteY0" fmla="*/ 652007 h 803263"/>
              <a:gd name="connsiteX1" fmla="*/ 153743 w 1418001"/>
              <a:gd name="connsiteY1" fmla="*/ 190831 h 803263"/>
              <a:gd name="connsiteX2" fmla="*/ 241207 w 1418001"/>
              <a:gd name="connsiteY2" fmla="*/ 803083 h 803263"/>
              <a:gd name="connsiteX3" fmla="*/ 344574 w 1418001"/>
              <a:gd name="connsiteY3" fmla="*/ 254443 h 803263"/>
              <a:gd name="connsiteX4" fmla="*/ 455892 w 1418001"/>
              <a:gd name="connsiteY4" fmla="*/ 596348 h 803263"/>
              <a:gd name="connsiteX5" fmla="*/ 606967 w 1418001"/>
              <a:gd name="connsiteY5" fmla="*/ 190832 h 803263"/>
              <a:gd name="connsiteX6" fmla="*/ 742139 w 1418001"/>
              <a:gd name="connsiteY6" fmla="*/ 763324 h 803263"/>
              <a:gd name="connsiteX7" fmla="*/ 845507 w 1418001"/>
              <a:gd name="connsiteY7" fmla="*/ 333955 h 803263"/>
              <a:gd name="connsiteX8" fmla="*/ 988629 w 1418001"/>
              <a:gd name="connsiteY8" fmla="*/ 755374 h 803263"/>
              <a:gd name="connsiteX9" fmla="*/ 1418001 w 1418001"/>
              <a:gd name="connsiteY9" fmla="*/ 0 h 803263"/>
              <a:gd name="connsiteX0" fmla="*/ 2669 w 1418001"/>
              <a:gd name="connsiteY0" fmla="*/ 652007 h 803263"/>
              <a:gd name="connsiteX1" fmla="*/ 153743 w 1418001"/>
              <a:gd name="connsiteY1" fmla="*/ 190831 h 803263"/>
              <a:gd name="connsiteX2" fmla="*/ 241207 w 1418001"/>
              <a:gd name="connsiteY2" fmla="*/ 803083 h 803263"/>
              <a:gd name="connsiteX3" fmla="*/ 344574 w 1418001"/>
              <a:gd name="connsiteY3" fmla="*/ 254443 h 803263"/>
              <a:gd name="connsiteX4" fmla="*/ 455892 w 1418001"/>
              <a:gd name="connsiteY4" fmla="*/ 596348 h 803263"/>
              <a:gd name="connsiteX5" fmla="*/ 606967 w 1418001"/>
              <a:gd name="connsiteY5" fmla="*/ 190832 h 803263"/>
              <a:gd name="connsiteX6" fmla="*/ 742139 w 1418001"/>
              <a:gd name="connsiteY6" fmla="*/ 763324 h 803263"/>
              <a:gd name="connsiteX7" fmla="*/ 845507 w 1418001"/>
              <a:gd name="connsiteY7" fmla="*/ 333955 h 803263"/>
              <a:gd name="connsiteX8" fmla="*/ 988629 w 1418001"/>
              <a:gd name="connsiteY8" fmla="*/ 755374 h 803263"/>
              <a:gd name="connsiteX9" fmla="*/ 1163558 w 1418001"/>
              <a:gd name="connsiteY9" fmla="*/ 294198 h 803263"/>
              <a:gd name="connsiteX10" fmla="*/ 1418001 w 1418001"/>
              <a:gd name="connsiteY10" fmla="*/ 0 h 803263"/>
              <a:gd name="connsiteX0" fmla="*/ 2669 w 1418001"/>
              <a:gd name="connsiteY0" fmla="*/ 652007 h 803263"/>
              <a:gd name="connsiteX1" fmla="*/ 153743 w 1418001"/>
              <a:gd name="connsiteY1" fmla="*/ 190831 h 803263"/>
              <a:gd name="connsiteX2" fmla="*/ 241207 w 1418001"/>
              <a:gd name="connsiteY2" fmla="*/ 803083 h 803263"/>
              <a:gd name="connsiteX3" fmla="*/ 344574 w 1418001"/>
              <a:gd name="connsiteY3" fmla="*/ 254443 h 803263"/>
              <a:gd name="connsiteX4" fmla="*/ 455892 w 1418001"/>
              <a:gd name="connsiteY4" fmla="*/ 596348 h 803263"/>
              <a:gd name="connsiteX5" fmla="*/ 606967 w 1418001"/>
              <a:gd name="connsiteY5" fmla="*/ 190832 h 803263"/>
              <a:gd name="connsiteX6" fmla="*/ 742139 w 1418001"/>
              <a:gd name="connsiteY6" fmla="*/ 763324 h 803263"/>
              <a:gd name="connsiteX7" fmla="*/ 845507 w 1418001"/>
              <a:gd name="connsiteY7" fmla="*/ 333955 h 803263"/>
              <a:gd name="connsiteX8" fmla="*/ 988629 w 1418001"/>
              <a:gd name="connsiteY8" fmla="*/ 755374 h 803263"/>
              <a:gd name="connsiteX9" fmla="*/ 1163558 w 1418001"/>
              <a:gd name="connsiteY9" fmla="*/ 294198 h 803263"/>
              <a:gd name="connsiteX10" fmla="*/ 1298730 w 1418001"/>
              <a:gd name="connsiteY10" fmla="*/ 699715 h 803263"/>
              <a:gd name="connsiteX11" fmla="*/ 1418001 w 1418001"/>
              <a:gd name="connsiteY11" fmla="*/ 0 h 803263"/>
              <a:gd name="connsiteX0" fmla="*/ 0 w 1415332"/>
              <a:gd name="connsiteY0" fmla="*/ 652007 h 803263"/>
              <a:gd name="connsiteX1" fmla="*/ 47706 w 1415332"/>
              <a:gd name="connsiteY1" fmla="*/ 453224 h 803263"/>
              <a:gd name="connsiteX2" fmla="*/ 151074 w 1415332"/>
              <a:gd name="connsiteY2" fmla="*/ 190831 h 803263"/>
              <a:gd name="connsiteX3" fmla="*/ 238538 w 1415332"/>
              <a:gd name="connsiteY3" fmla="*/ 803083 h 803263"/>
              <a:gd name="connsiteX4" fmla="*/ 341905 w 1415332"/>
              <a:gd name="connsiteY4" fmla="*/ 254443 h 803263"/>
              <a:gd name="connsiteX5" fmla="*/ 453223 w 1415332"/>
              <a:gd name="connsiteY5" fmla="*/ 596348 h 803263"/>
              <a:gd name="connsiteX6" fmla="*/ 604298 w 1415332"/>
              <a:gd name="connsiteY6" fmla="*/ 190832 h 803263"/>
              <a:gd name="connsiteX7" fmla="*/ 739470 w 1415332"/>
              <a:gd name="connsiteY7" fmla="*/ 763324 h 803263"/>
              <a:gd name="connsiteX8" fmla="*/ 842838 w 1415332"/>
              <a:gd name="connsiteY8" fmla="*/ 333955 h 803263"/>
              <a:gd name="connsiteX9" fmla="*/ 985960 w 1415332"/>
              <a:gd name="connsiteY9" fmla="*/ 755374 h 803263"/>
              <a:gd name="connsiteX10" fmla="*/ 1160889 w 1415332"/>
              <a:gd name="connsiteY10" fmla="*/ 294198 h 803263"/>
              <a:gd name="connsiteX11" fmla="*/ 1296061 w 1415332"/>
              <a:gd name="connsiteY11" fmla="*/ 699715 h 803263"/>
              <a:gd name="connsiteX12" fmla="*/ 1415332 w 1415332"/>
              <a:gd name="connsiteY12" fmla="*/ 0 h 803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415332" h="803263">
                <a:moveTo>
                  <a:pt x="0" y="652007"/>
                </a:moveTo>
                <a:cubicBezTo>
                  <a:pt x="6626" y="608275"/>
                  <a:pt x="22527" y="530087"/>
                  <a:pt x="47706" y="453224"/>
                </a:cubicBezTo>
                <a:cubicBezTo>
                  <a:pt x="72885" y="376361"/>
                  <a:pt x="119269" y="132521"/>
                  <a:pt x="151074" y="190831"/>
                </a:cubicBezTo>
                <a:cubicBezTo>
                  <a:pt x="182879" y="249141"/>
                  <a:pt x="206733" y="792481"/>
                  <a:pt x="238538" y="803083"/>
                </a:cubicBezTo>
                <a:cubicBezTo>
                  <a:pt x="270343" y="813685"/>
                  <a:pt x="306124" y="355160"/>
                  <a:pt x="341905" y="254443"/>
                </a:cubicBezTo>
                <a:cubicBezTo>
                  <a:pt x="377686" y="153726"/>
                  <a:pt x="409491" y="606950"/>
                  <a:pt x="453223" y="596348"/>
                </a:cubicBezTo>
                <a:cubicBezTo>
                  <a:pt x="496955" y="585746"/>
                  <a:pt x="560566" y="247816"/>
                  <a:pt x="604298" y="190832"/>
                </a:cubicBezTo>
                <a:cubicBezTo>
                  <a:pt x="648030" y="133848"/>
                  <a:pt x="699713" y="739470"/>
                  <a:pt x="739470" y="763324"/>
                </a:cubicBezTo>
                <a:cubicBezTo>
                  <a:pt x="779227" y="787178"/>
                  <a:pt x="805732" y="406842"/>
                  <a:pt x="842838" y="333955"/>
                </a:cubicBezTo>
                <a:cubicBezTo>
                  <a:pt x="879944" y="261068"/>
                  <a:pt x="922350" y="748748"/>
                  <a:pt x="985960" y="755374"/>
                </a:cubicBezTo>
                <a:cubicBezTo>
                  <a:pt x="1049570" y="762000"/>
                  <a:pt x="1113181" y="397565"/>
                  <a:pt x="1160889" y="294198"/>
                </a:cubicBezTo>
                <a:cubicBezTo>
                  <a:pt x="1208597" y="190831"/>
                  <a:pt x="1253654" y="748748"/>
                  <a:pt x="1296061" y="699715"/>
                </a:cubicBezTo>
                <a:cubicBezTo>
                  <a:pt x="1338468" y="650682"/>
                  <a:pt x="1391478" y="22529"/>
                  <a:pt x="1415332" y="0"/>
                </a:cubicBez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3016453" y="5825771"/>
            <a:ext cx="27846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err="1" smtClean="0"/>
              <a:t>Meyerovy</a:t>
            </a:r>
            <a:r>
              <a:rPr lang="cs-CZ" sz="1600" dirty="0" smtClean="0"/>
              <a:t> vlny (10 s rytmus)</a:t>
            </a:r>
            <a:endParaRPr lang="cs-CZ" sz="1600" dirty="0"/>
          </a:p>
        </p:txBody>
      </p:sp>
      <p:sp>
        <p:nvSpPr>
          <p:cNvPr id="45" name="TextovéPole 44"/>
          <p:cNvSpPr txBox="1"/>
          <p:nvPr/>
        </p:nvSpPr>
        <p:spPr>
          <a:xfrm>
            <a:off x="3384532" y="1564594"/>
            <a:ext cx="12731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/>
              <a:t>dýchání</a:t>
            </a: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172266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13" y="1317233"/>
            <a:ext cx="8930561" cy="2527641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13" y="4151818"/>
            <a:ext cx="8930561" cy="2527641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1781548" y="326933"/>
            <a:ext cx="6543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/>
              <a:t>sekvence STK, DTK a tepových intervalů</a:t>
            </a:r>
            <a:endParaRPr lang="cs-CZ" dirty="0"/>
          </a:p>
        </p:txBody>
      </p:sp>
      <p:sp>
        <p:nvSpPr>
          <p:cNvPr id="37" name="TextovéPole 36"/>
          <p:cNvSpPr txBox="1"/>
          <p:nvPr/>
        </p:nvSpPr>
        <p:spPr>
          <a:xfrm>
            <a:off x="3536862" y="6482961"/>
            <a:ext cx="24463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dirty="0" smtClean="0"/>
              <a:t>Čas (s)</a:t>
            </a:r>
            <a:endParaRPr lang="cs-CZ" sz="1400" dirty="0"/>
          </a:p>
        </p:txBody>
      </p:sp>
      <p:sp>
        <p:nvSpPr>
          <p:cNvPr id="38" name="TextovéPole 37"/>
          <p:cNvSpPr txBox="1"/>
          <p:nvPr/>
        </p:nvSpPr>
        <p:spPr>
          <a:xfrm>
            <a:off x="198525" y="1555069"/>
            <a:ext cx="615553" cy="883331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cs-CZ" sz="1400" dirty="0" smtClean="0"/>
              <a:t>TK (</a:t>
            </a:r>
            <a:r>
              <a:rPr lang="cs-CZ" sz="1400" dirty="0" err="1" smtClean="0"/>
              <a:t>mmHg</a:t>
            </a:r>
            <a:r>
              <a:rPr lang="cs-CZ" sz="1400" dirty="0" smtClean="0"/>
              <a:t>)</a:t>
            </a:r>
            <a:endParaRPr lang="cs-CZ" sz="1400" dirty="0"/>
          </a:p>
        </p:txBody>
      </p:sp>
      <p:sp>
        <p:nvSpPr>
          <p:cNvPr id="40" name="TextovéPole 39"/>
          <p:cNvSpPr txBox="1"/>
          <p:nvPr/>
        </p:nvSpPr>
        <p:spPr>
          <a:xfrm>
            <a:off x="3354771" y="1056852"/>
            <a:ext cx="24463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800" dirty="0" smtClean="0"/>
              <a:t>Sed, řízené dýchání</a:t>
            </a:r>
            <a:endParaRPr lang="cs-CZ" sz="1800" dirty="0"/>
          </a:p>
        </p:txBody>
      </p:sp>
      <p:sp>
        <p:nvSpPr>
          <p:cNvPr id="41" name="TextovéPole 40"/>
          <p:cNvSpPr txBox="1"/>
          <p:nvPr/>
        </p:nvSpPr>
        <p:spPr>
          <a:xfrm>
            <a:off x="3450019" y="3793578"/>
            <a:ext cx="24463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800" dirty="0" smtClean="0"/>
              <a:t>Stoj, řízené dýchání</a:t>
            </a:r>
            <a:endParaRPr lang="cs-CZ" sz="1800" dirty="0"/>
          </a:p>
        </p:txBody>
      </p:sp>
      <p:sp>
        <p:nvSpPr>
          <p:cNvPr id="18" name="TextovéPole 17"/>
          <p:cNvSpPr txBox="1"/>
          <p:nvPr/>
        </p:nvSpPr>
        <p:spPr>
          <a:xfrm>
            <a:off x="198525" y="2659969"/>
            <a:ext cx="830997" cy="883331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cs-CZ" sz="1400" dirty="0" smtClean="0"/>
              <a:t>Tepové intervaly (</a:t>
            </a:r>
            <a:r>
              <a:rPr lang="cs-CZ" sz="1400" dirty="0" err="1" smtClean="0"/>
              <a:t>ms</a:t>
            </a:r>
            <a:r>
              <a:rPr lang="cs-CZ" sz="1400" dirty="0" smtClean="0"/>
              <a:t>)</a:t>
            </a:r>
            <a:endParaRPr lang="cs-CZ" sz="1400" dirty="0"/>
          </a:p>
        </p:txBody>
      </p:sp>
      <p:sp>
        <p:nvSpPr>
          <p:cNvPr id="19" name="TextovéPole 18"/>
          <p:cNvSpPr txBox="1"/>
          <p:nvPr/>
        </p:nvSpPr>
        <p:spPr>
          <a:xfrm>
            <a:off x="198525" y="4441144"/>
            <a:ext cx="615553" cy="883331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cs-CZ" sz="1400" dirty="0" smtClean="0"/>
              <a:t>TK (</a:t>
            </a:r>
            <a:r>
              <a:rPr lang="cs-CZ" sz="1400" dirty="0" err="1" smtClean="0"/>
              <a:t>mmHg</a:t>
            </a:r>
            <a:r>
              <a:rPr lang="cs-CZ" sz="1400" dirty="0" smtClean="0"/>
              <a:t>)</a:t>
            </a:r>
            <a:endParaRPr lang="cs-CZ" sz="1400" dirty="0"/>
          </a:p>
        </p:txBody>
      </p:sp>
      <p:sp>
        <p:nvSpPr>
          <p:cNvPr id="20" name="TextovéPole 19"/>
          <p:cNvSpPr txBox="1"/>
          <p:nvPr/>
        </p:nvSpPr>
        <p:spPr>
          <a:xfrm>
            <a:off x="198525" y="5546044"/>
            <a:ext cx="830997" cy="883331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cs-CZ" sz="1400" dirty="0" smtClean="0"/>
              <a:t>Tepové intervaly (</a:t>
            </a:r>
            <a:r>
              <a:rPr lang="cs-CZ" sz="1400" dirty="0" err="1" smtClean="0"/>
              <a:t>ms</a:t>
            </a:r>
            <a:r>
              <a:rPr lang="cs-CZ" sz="1400" dirty="0" smtClean="0"/>
              <a:t>)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390959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4" r="2147"/>
          <a:stretch/>
        </p:blipFill>
        <p:spPr>
          <a:xfrm>
            <a:off x="209550" y="1565632"/>
            <a:ext cx="8934450" cy="2340655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8" r="2180"/>
          <a:stretch/>
        </p:blipFill>
        <p:spPr>
          <a:xfrm>
            <a:off x="209550" y="4241119"/>
            <a:ext cx="8932863" cy="2340655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2124448" y="469807"/>
            <a:ext cx="5647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/>
              <a:t>Spektra STK a tepových intervalů</a:t>
            </a:r>
            <a:endParaRPr lang="cs-CZ" dirty="0"/>
          </a:p>
        </p:txBody>
      </p:sp>
      <p:sp>
        <p:nvSpPr>
          <p:cNvPr id="38" name="TextovéPole 37"/>
          <p:cNvSpPr txBox="1"/>
          <p:nvPr/>
        </p:nvSpPr>
        <p:spPr>
          <a:xfrm>
            <a:off x="198525" y="1841637"/>
            <a:ext cx="400110" cy="554087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cs-CZ" sz="1400" dirty="0" smtClean="0"/>
              <a:t>STK</a:t>
            </a:r>
            <a:endParaRPr lang="cs-CZ" sz="1400" dirty="0"/>
          </a:p>
        </p:txBody>
      </p:sp>
      <p:sp>
        <p:nvSpPr>
          <p:cNvPr id="40" name="TextovéPole 39"/>
          <p:cNvSpPr txBox="1"/>
          <p:nvPr/>
        </p:nvSpPr>
        <p:spPr>
          <a:xfrm>
            <a:off x="2890334" y="1856111"/>
            <a:ext cx="24463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800" dirty="0" smtClean="0"/>
              <a:t>Sed, řízené dýchání</a:t>
            </a:r>
            <a:endParaRPr lang="cs-CZ" sz="1800" dirty="0"/>
          </a:p>
        </p:txBody>
      </p:sp>
      <p:sp>
        <p:nvSpPr>
          <p:cNvPr id="41" name="TextovéPole 40"/>
          <p:cNvSpPr txBox="1"/>
          <p:nvPr/>
        </p:nvSpPr>
        <p:spPr>
          <a:xfrm>
            <a:off x="2890334" y="4455980"/>
            <a:ext cx="24463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800" dirty="0" smtClean="0"/>
              <a:t>Stoj, řízené dýchání</a:t>
            </a:r>
            <a:endParaRPr lang="cs-CZ" sz="1800" dirty="0"/>
          </a:p>
        </p:txBody>
      </p:sp>
      <p:sp>
        <p:nvSpPr>
          <p:cNvPr id="10" name="TextovéPole 9"/>
          <p:cNvSpPr txBox="1"/>
          <p:nvPr/>
        </p:nvSpPr>
        <p:spPr>
          <a:xfrm>
            <a:off x="1849138" y="1160096"/>
            <a:ext cx="1173373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400" dirty="0" smtClean="0">
                <a:solidFill>
                  <a:srgbClr val="FF0000"/>
                </a:solidFill>
              </a:rPr>
              <a:t>0,1 Hz</a:t>
            </a:r>
          </a:p>
          <a:p>
            <a:pPr algn="ctr"/>
            <a:r>
              <a:rPr lang="cs-CZ" sz="1400" dirty="0" smtClean="0">
                <a:solidFill>
                  <a:srgbClr val="FF0000"/>
                </a:solidFill>
              </a:rPr>
              <a:t> sympatikus</a:t>
            </a:r>
            <a:endParaRPr lang="cs-CZ" sz="1400" dirty="0">
              <a:solidFill>
                <a:srgbClr val="FF0000"/>
              </a:solidFill>
            </a:endParaRPr>
          </a:p>
        </p:txBody>
      </p:sp>
      <p:sp>
        <p:nvSpPr>
          <p:cNvPr id="45" name="TextovéPole 44"/>
          <p:cNvSpPr txBox="1"/>
          <p:nvPr/>
        </p:nvSpPr>
        <p:spPr>
          <a:xfrm>
            <a:off x="4889382" y="1143642"/>
            <a:ext cx="18446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dirty="0">
                <a:solidFill>
                  <a:srgbClr val="00287D"/>
                </a:solidFill>
              </a:rPr>
              <a:t>f</a:t>
            </a:r>
            <a:r>
              <a:rPr lang="cs-CZ" sz="1400" dirty="0" smtClean="0">
                <a:solidFill>
                  <a:srgbClr val="00287D"/>
                </a:solidFill>
              </a:rPr>
              <a:t>rekvence dýchání</a:t>
            </a:r>
            <a:br>
              <a:rPr lang="cs-CZ" sz="1400" dirty="0" smtClean="0">
                <a:solidFill>
                  <a:srgbClr val="00287D"/>
                </a:solidFill>
              </a:rPr>
            </a:br>
            <a:r>
              <a:rPr lang="cs-CZ" sz="1400" dirty="0" smtClean="0">
                <a:solidFill>
                  <a:srgbClr val="00287D"/>
                </a:solidFill>
              </a:rPr>
              <a:t>parasympatikus</a:t>
            </a:r>
            <a:endParaRPr lang="cs-CZ" sz="1400" dirty="0">
              <a:solidFill>
                <a:srgbClr val="00287D"/>
              </a:solidFill>
            </a:endParaRPr>
          </a:p>
        </p:txBody>
      </p:sp>
      <p:sp>
        <p:nvSpPr>
          <p:cNvPr id="18" name="TextovéPole 17"/>
          <p:cNvSpPr txBox="1"/>
          <p:nvPr/>
        </p:nvSpPr>
        <p:spPr>
          <a:xfrm>
            <a:off x="198525" y="2736987"/>
            <a:ext cx="400110" cy="554087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cs-CZ" sz="1400" dirty="0" smtClean="0"/>
              <a:t>TI</a:t>
            </a:r>
            <a:endParaRPr lang="cs-CZ" sz="1400" dirty="0"/>
          </a:p>
        </p:txBody>
      </p:sp>
      <p:sp>
        <p:nvSpPr>
          <p:cNvPr id="19" name="TextovéPole 18"/>
          <p:cNvSpPr txBox="1"/>
          <p:nvPr/>
        </p:nvSpPr>
        <p:spPr>
          <a:xfrm>
            <a:off x="198525" y="4832487"/>
            <a:ext cx="400110" cy="554087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cs-CZ" sz="1400" dirty="0" smtClean="0"/>
              <a:t>STK</a:t>
            </a:r>
            <a:endParaRPr lang="cs-CZ" sz="1400" dirty="0"/>
          </a:p>
        </p:txBody>
      </p:sp>
      <p:sp>
        <p:nvSpPr>
          <p:cNvPr id="20" name="TextovéPole 19"/>
          <p:cNvSpPr txBox="1"/>
          <p:nvPr/>
        </p:nvSpPr>
        <p:spPr>
          <a:xfrm>
            <a:off x="198525" y="5727837"/>
            <a:ext cx="400110" cy="554087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cs-CZ" sz="1400" dirty="0" smtClean="0"/>
              <a:t>TI</a:t>
            </a:r>
            <a:endParaRPr lang="cs-CZ" sz="1400" dirty="0"/>
          </a:p>
        </p:txBody>
      </p:sp>
      <p:cxnSp>
        <p:nvCxnSpPr>
          <p:cNvPr id="11" name="Přímá spojnice 10"/>
          <p:cNvCxnSpPr/>
          <p:nvPr/>
        </p:nvCxnSpPr>
        <p:spPr bwMode="auto">
          <a:xfrm>
            <a:off x="2407249" y="1683316"/>
            <a:ext cx="0" cy="4774634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4" name="Přímá spojnice 23"/>
          <p:cNvCxnSpPr/>
          <p:nvPr/>
        </p:nvCxnSpPr>
        <p:spPr bwMode="auto">
          <a:xfrm>
            <a:off x="5798149" y="1702366"/>
            <a:ext cx="0" cy="4774634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287D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5" name="TextovéPole 24"/>
          <p:cNvSpPr txBox="1"/>
          <p:nvPr/>
        </p:nvSpPr>
        <p:spPr>
          <a:xfrm>
            <a:off x="2385509" y="2913386"/>
            <a:ext cx="35009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800" dirty="0" smtClean="0">
                <a:solidFill>
                  <a:srgbClr val="FF0000"/>
                </a:solidFill>
                <a:latin typeface="Calibri"/>
              </a:rPr>
              <a:t>↓sympatikus</a:t>
            </a:r>
            <a:r>
              <a:rPr lang="cs-CZ" sz="1800" dirty="0" smtClean="0">
                <a:latin typeface="Calibri"/>
              </a:rPr>
              <a:t>, </a:t>
            </a:r>
            <a:r>
              <a:rPr lang="cs-CZ" sz="1800" dirty="0" smtClean="0">
                <a:solidFill>
                  <a:srgbClr val="0000FF"/>
                </a:solidFill>
                <a:latin typeface="Calibri"/>
              </a:rPr>
              <a:t>↑parasympatikus</a:t>
            </a:r>
            <a:endParaRPr lang="cs-CZ" sz="1800" dirty="0">
              <a:solidFill>
                <a:srgbClr val="0000FF"/>
              </a:solidFill>
            </a:endParaRPr>
          </a:p>
        </p:txBody>
      </p:sp>
      <p:sp>
        <p:nvSpPr>
          <p:cNvPr id="26" name="TextovéPole 25"/>
          <p:cNvSpPr txBox="1"/>
          <p:nvPr/>
        </p:nvSpPr>
        <p:spPr>
          <a:xfrm>
            <a:off x="2347409" y="5542286"/>
            <a:ext cx="35009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800" dirty="0" smtClean="0">
                <a:solidFill>
                  <a:srgbClr val="FF0000"/>
                </a:solidFill>
                <a:latin typeface="Calibri"/>
              </a:rPr>
              <a:t>↑sympatikus</a:t>
            </a:r>
            <a:r>
              <a:rPr lang="cs-CZ" sz="1800" dirty="0" smtClean="0">
                <a:latin typeface="Calibri"/>
              </a:rPr>
              <a:t>, </a:t>
            </a:r>
            <a:r>
              <a:rPr lang="cs-CZ" sz="1800" dirty="0">
                <a:solidFill>
                  <a:srgbClr val="0000FF"/>
                </a:solidFill>
                <a:latin typeface="Calibri"/>
              </a:rPr>
              <a:t>↓</a:t>
            </a:r>
            <a:r>
              <a:rPr lang="cs-CZ" sz="1800" dirty="0" smtClean="0">
                <a:solidFill>
                  <a:srgbClr val="0000FF"/>
                </a:solidFill>
                <a:latin typeface="Calibri"/>
              </a:rPr>
              <a:t>parasympatikus</a:t>
            </a:r>
            <a:endParaRPr lang="cs-CZ" sz="1800" dirty="0">
              <a:solidFill>
                <a:srgbClr val="0000FF"/>
              </a:solidFill>
            </a:endParaRPr>
          </a:p>
        </p:txBody>
      </p:sp>
      <p:sp>
        <p:nvSpPr>
          <p:cNvPr id="27" name="TextovéPole 26"/>
          <p:cNvSpPr txBox="1"/>
          <p:nvPr/>
        </p:nvSpPr>
        <p:spPr>
          <a:xfrm>
            <a:off x="3536862" y="6540111"/>
            <a:ext cx="24463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dirty="0" smtClean="0"/>
              <a:t>frekvence (Hz)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1918376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Obrázek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111" y="1454759"/>
            <a:ext cx="7418958" cy="2309150"/>
          </a:xfrm>
          <a:prstGeom prst="rect">
            <a:avLst/>
          </a:prstGeom>
        </p:spPr>
      </p:pic>
      <p:pic>
        <p:nvPicPr>
          <p:cNvPr id="19" name="Obrázek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618" y="4186815"/>
            <a:ext cx="7418958" cy="2309150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2191123" y="336458"/>
            <a:ext cx="457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/>
              <a:t>Koherence a BRS</a:t>
            </a:r>
            <a:endParaRPr lang="cs-CZ" dirty="0"/>
          </a:p>
        </p:txBody>
      </p:sp>
      <p:sp>
        <p:nvSpPr>
          <p:cNvPr id="37" name="TextovéPole 36"/>
          <p:cNvSpPr txBox="1"/>
          <p:nvPr/>
        </p:nvSpPr>
        <p:spPr>
          <a:xfrm>
            <a:off x="3536862" y="6540111"/>
            <a:ext cx="24463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dirty="0" smtClean="0"/>
              <a:t>frekvence (Hz)</a:t>
            </a:r>
            <a:endParaRPr lang="cs-CZ" sz="1400" dirty="0"/>
          </a:p>
        </p:txBody>
      </p:sp>
      <p:sp>
        <p:nvSpPr>
          <p:cNvPr id="40" name="TextovéPole 39"/>
          <p:cNvSpPr txBox="1"/>
          <p:nvPr/>
        </p:nvSpPr>
        <p:spPr>
          <a:xfrm>
            <a:off x="3196813" y="2123429"/>
            <a:ext cx="24463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800" dirty="0" smtClean="0"/>
              <a:t>Sed, řízené dýchání</a:t>
            </a:r>
            <a:endParaRPr lang="cs-CZ" sz="1800" dirty="0"/>
          </a:p>
        </p:txBody>
      </p:sp>
      <p:sp>
        <p:nvSpPr>
          <p:cNvPr id="41" name="TextovéPole 40"/>
          <p:cNvSpPr txBox="1"/>
          <p:nvPr/>
        </p:nvSpPr>
        <p:spPr>
          <a:xfrm>
            <a:off x="3354769" y="3996315"/>
            <a:ext cx="24463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800" dirty="0" smtClean="0"/>
              <a:t>Stoj, řízené dýchání</a:t>
            </a:r>
            <a:endParaRPr lang="cs-CZ" sz="1800" dirty="0"/>
          </a:p>
        </p:txBody>
      </p:sp>
      <p:sp>
        <p:nvSpPr>
          <p:cNvPr id="20" name="TextovéPole 19"/>
          <p:cNvSpPr txBox="1"/>
          <p:nvPr/>
        </p:nvSpPr>
        <p:spPr>
          <a:xfrm rot="5400000">
            <a:off x="998092" y="5401263"/>
            <a:ext cx="400110" cy="900793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cs-CZ" sz="1400" dirty="0" smtClean="0"/>
              <a:t>koherence</a:t>
            </a:r>
            <a:endParaRPr lang="cs-CZ" sz="1400" dirty="0"/>
          </a:p>
        </p:txBody>
      </p:sp>
      <p:sp>
        <p:nvSpPr>
          <p:cNvPr id="21" name="TextovéPole 20"/>
          <p:cNvSpPr txBox="1"/>
          <p:nvPr/>
        </p:nvSpPr>
        <p:spPr>
          <a:xfrm rot="5400000">
            <a:off x="617193" y="4061287"/>
            <a:ext cx="615553" cy="1447149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cs-CZ" sz="1400" dirty="0" smtClean="0"/>
              <a:t>BRS</a:t>
            </a:r>
            <a:br>
              <a:rPr lang="cs-CZ" sz="1400" dirty="0" smtClean="0"/>
            </a:br>
            <a:r>
              <a:rPr lang="cs-CZ" sz="1400" dirty="0" smtClean="0"/>
              <a:t>(</a:t>
            </a:r>
            <a:r>
              <a:rPr lang="cs-CZ" sz="1400" dirty="0" err="1" smtClean="0"/>
              <a:t>ms</a:t>
            </a:r>
            <a:r>
              <a:rPr lang="cs-CZ" sz="1400" dirty="0" smtClean="0"/>
              <a:t>/</a:t>
            </a:r>
            <a:r>
              <a:rPr lang="cs-CZ" sz="1400" dirty="0" err="1" smtClean="0"/>
              <a:t>mmHg</a:t>
            </a:r>
            <a:r>
              <a:rPr lang="cs-CZ" sz="1400" dirty="0" smtClean="0"/>
              <a:t>)</a:t>
            </a:r>
            <a:endParaRPr lang="cs-CZ" sz="1400" dirty="0"/>
          </a:p>
        </p:txBody>
      </p:sp>
      <p:sp>
        <p:nvSpPr>
          <p:cNvPr id="22" name="TextovéPole 21"/>
          <p:cNvSpPr txBox="1"/>
          <p:nvPr/>
        </p:nvSpPr>
        <p:spPr>
          <a:xfrm rot="5400000">
            <a:off x="998092" y="2609334"/>
            <a:ext cx="400110" cy="900793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cs-CZ" sz="1400" dirty="0" smtClean="0"/>
              <a:t>koherence</a:t>
            </a:r>
            <a:endParaRPr lang="cs-CZ" sz="1400" dirty="0"/>
          </a:p>
        </p:txBody>
      </p:sp>
      <p:sp>
        <p:nvSpPr>
          <p:cNvPr id="23" name="TextovéPole 22"/>
          <p:cNvSpPr txBox="1"/>
          <p:nvPr/>
        </p:nvSpPr>
        <p:spPr>
          <a:xfrm rot="5400000">
            <a:off x="733653" y="1421779"/>
            <a:ext cx="615553" cy="1214229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cs-CZ" sz="1400" dirty="0" smtClean="0"/>
              <a:t>BRS (</a:t>
            </a:r>
            <a:r>
              <a:rPr lang="cs-CZ" sz="1400" dirty="0" err="1" smtClean="0"/>
              <a:t>ms</a:t>
            </a:r>
            <a:r>
              <a:rPr lang="cs-CZ" sz="1400" dirty="0" smtClean="0"/>
              <a:t>/</a:t>
            </a:r>
            <a:r>
              <a:rPr lang="cs-CZ" sz="1400" dirty="0" err="1" smtClean="0"/>
              <a:t>mmHg</a:t>
            </a:r>
            <a:r>
              <a:rPr lang="cs-CZ" sz="1400" dirty="0" smtClean="0"/>
              <a:t>)</a:t>
            </a:r>
            <a:endParaRPr lang="cs-CZ" sz="1400" dirty="0"/>
          </a:p>
        </p:txBody>
      </p:sp>
      <p:sp>
        <p:nvSpPr>
          <p:cNvPr id="24" name="TextovéPole 23"/>
          <p:cNvSpPr txBox="1"/>
          <p:nvPr/>
        </p:nvSpPr>
        <p:spPr>
          <a:xfrm>
            <a:off x="2525413" y="1083896"/>
            <a:ext cx="1173373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400" dirty="0" smtClean="0">
                <a:solidFill>
                  <a:srgbClr val="FF0000"/>
                </a:solidFill>
              </a:rPr>
              <a:t>0,1 Hz</a:t>
            </a:r>
          </a:p>
          <a:p>
            <a:pPr algn="ctr"/>
            <a:r>
              <a:rPr lang="cs-CZ" sz="1400" dirty="0" smtClean="0">
                <a:solidFill>
                  <a:srgbClr val="FF0000"/>
                </a:solidFill>
              </a:rPr>
              <a:t>baroreflex</a:t>
            </a:r>
            <a:endParaRPr lang="cs-CZ" sz="1400" dirty="0">
              <a:solidFill>
                <a:srgbClr val="FF0000"/>
              </a:solidFill>
            </a:endParaRPr>
          </a:p>
        </p:txBody>
      </p:sp>
      <p:cxnSp>
        <p:nvCxnSpPr>
          <p:cNvPr id="25" name="Přímá spojnice 24"/>
          <p:cNvCxnSpPr/>
          <p:nvPr/>
        </p:nvCxnSpPr>
        <p:spPr bwMode="auto">
          <a:xfrm>
            <a:off x="3083524" y="1607116"/>
            <a:ext cx="0" cy="4774634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6" name="TextovéPole 25"/>
          <p:cNvSpPr txBox="1"/>
          <p:nvPr/>
        </p:nvSpPr>
        <p:spPr>
          <a:xfrm>
            <a:off x="4794132" y="1086492"/>
            <a:ext cx="18446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dirty="0">
                <a:solidFill>
                  <a:srgbClr val="00287D"/>
                </a:solidFill>
              </a:rPr>
              <a:t>f</a:t>
            </a:r>
            <a:r>
              <a:rPr lang="cs-CZ" sz="1400" dirty="0" smtClean="0">
                <a:solidFill>
                  <a:srgbClr val="00287D"/>
                </a:solidFill>
              </a:rPr>
              <a:t>rekvence dýchání</a:t>
            </a:r>
            <a:endParaRPr lang="cs-CZ" sz="1400" dirty="0">
              <a:solidFill>
                <a:srgbClr val="00287D"/>
              </a:solidFill>
            </a:endParaRPr>
          </a:p>
        </p:txBody>
      </p:sp>
      <p:cxnSp>
        <p:nvCxnSpPr>
          <p:cNvPr id="27" name="Přímá spojnice 26"/>
          <p:cNvCxnSpPr/>
          <p:nvPr/>
        </p:nvCxnSpPr>
        <p:spPr bwMode="auto">
          <a:xfrm>
            <a:off x="5702899" y="1645216"/>
            <a:ext cx="0" cy="4774634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287D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9" name="TextovéPole 28"/>
          <p:cNvSpPr txBox="1"/>
          <p:nvPr/>
        </p:nvSpPr>
        <p:spPr>
          <a:xfrm>
            <a:off x="6135579" y="315332"/>
            <a:ext cx="244631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dirty="0" smtClean="0"/>
              <a:t>Koherence: synchronizace mezi signály (korelace pro každou frekvenci)</a:t>
            </a:r>
            <a:endParaRPr lang="cs-CZ" sz="1400" dirty="0"/>
          </a:p>
        </p:txBody>
      </p:sp>
      <p:sp>
        <p:nvSpPr>
          <p:cNvPr id="30" name="Ovál 29"/>
          <p:cNvSpPr/>
          <p:nvPr/>
        </p:nvSpPr>
        <p:spPr>
          <a:xfrm>
            <a:off x="2990850" y="1924050"/>
            <a:ext cx="194299" cy="187418"/>
          </a:xfrm>
          <a:prstGeom prst="ellipse">
            <a:avLst/>
          </a:prstGeom>
          <a:solidFill>
            <a:srgbClr val="CC00FF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1" name="Ovál 30"/>
          <p:cNvSpPr/>
          <p:nvPr/>
        </p:nvSpPr>
        <p:spPr>
          <a:xfrm>
            <a:off x="2983224" y="4794386"/>
            <a:ext cx="194299" cy="187418"/>
          </a:xfrm>
          <a:prstGeom prst="ellipse">
            <a:avLst/>
          </a:prstGeom>
          <a:solidFill>
            <a:srgbClr val="CC00FF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87167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611560" y="188640"/>
            <a:ext cx="8280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smtClean="0"/>
              <a:t>Změny variability: ortostatická zátěž</a:t>
            </a:r>
            <a:endParaRPr lang="cs-CZ" sz="3200" b="1" dirty="0"/>
          </a:p>
        </p:txBody>
      </p:sp>
      <p:sp>
        <p:nvSpPr>
          <p:cNvPr id="4" name="Obdélník 3"/>
          <p:cNvSpPr/>
          <p:nvPr/>
        </p:nvSpPr>
        <p:spPr>
          <a:xfrm>
            <a:off x="6894512" y="6248257"/>
            <a:ext cx="2286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dirty="0"/>
              <a:t>http://jap.physiology.org/content/jap/99/5/1728/F1.large.jpg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615" r="53169" b="17692"/>
          <a:stretch/>
        </p:blipFill>
        <p:spPr>
          <a:xfrm>
            <a:off x="4427984" y="1700807"/>
            <a:ext cx="4681763" cy="2608419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198" r="52452" b="37572"/>
          <a:stretch/>
        </p:blipFill>
        <p:spPr>
          <a:xfrm>
            <a:off x="17516" y="1161104"/>
            <a:ext cx="4753420" cy="2982431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395536" y="1072830"/>
            <a:ext cx="18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srdeční frekvence</a:t>
            </a:r>
            <a:endParaRPr lang="cs-CZ" dirty="0"/>
          </a:p>
        </p:txBody>
      </p:sp>
      <p:sp>
        <p:nvSpPr>
          <p:cNvPr id="8" name="TextovéPole 7"/>
          <p:cNvSpPr txBox="1"/>
          <p:nvPr/>
        </p:nvSpPr>
        <p:spPr>
          <a:xfrm>
            <a:off x="4860032" y="1211330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systolický tlak</a:t>
            </a:r>
            <a:endParaRPr lang="cs-CZ" dirty="0"/>
          </a:p>
        </p:txBody>
      </p:sp>
      <p:sp>
        <p:nvSpPr>
          <p:cNvPr id="10" name="TextovéPole 9"/>
          <p:cNvSpPr txBox="1"/>
          <p:nvPr/>
        </p:nvSpPr>
        <p:spPr>
          <a:xfrm>
            <a:off x="3134840" y="3603880"/>
            <a:ext cx="64807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dirty="0" smtClean="0"/>
              <a:t>leh</a:t>
            </a:r>
            <a:endParaRPr lang="cs-CZ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3995936" y="2708920"/>
            <a:ext cx="64807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dirty="0" smtClean="0"/>
              <a:t>stoj</a:t>
            </a:r>
            <a:endParaRPr lang="cs-CZ" dirty="0"/>
          </a:p>
        </p:txBody>
      </p:sp>
      <p:cxnSp>
        <p:nvCxnSpPr>
          <p:cNvPr id="13" name="Přímá spojnice 12"/>
          <p:cNvCxnSpPr/>
          <p:nvPr/>
        </p:nvCxnSpPr>
        <p:spPr>
          <a:xfrm flipH="1" flipV="1">
            <a:off x="3336238" y="2870188"/>
            <a:ext cx="579064" cy="0"/>
          </a:xfrm>
          <a:prstGeom prst="line">
            <a:avLst/>
          </a:prstGeom>
          <a:ln w="381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15"/>
          <p:cNvCxnSpPr/>
          <p:nvPr/>
        </p:nvCxnSpPr>
        <p:spPr>
          <a:xfrm flipV="1">
            <a:off x="827584" y="2797591"/>
            <a:ext cx="576064" cy="504750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nice 17"/>
          <p:cNvCxnSpPr/>
          <p:nvPr/>
        </p:nvCxnSpPr>
        <p:spPr>
          <a:xfrm>
            <a:off x="827584" y="4077072"/>
            <a:ext cx="599140" cy="0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ovéPole 20"/>
          <p:cNvSpPr txBox="1"/>
          <p:nvPr/>
        </p:nvSpPr>
        <p:spPr>
          <a:xfrm>
            <a:off x="683568" y="4077072"/>
            <a:ext cx="12241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/>
              <a:t>frekvence</a:t>
            </a:r>
            <a:endParaRPr lang="cs-CZ" sz="1400" dirty="0"/>
          </a:p>
        </p:txBody>
      </p:sp>
      <p:sp>
        <p:nvSpPr>
          <p:cNvPr id="22" name="TextovéPole 21"/>
          <p:cNvSpPr txBox="1"/>
          <p:nvPr/>
        </p:nvSpPr>
        <p:spPr>
          <a:xfrm rot="19149103">
            <a:off x="714107" y="2754392"/>
            <a:ext cx="5757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dirty="0" smtClean="0"/>
              <a:t>čas</a:t>
            </a:r>
            <a:endParaRPr lang="cs-CZ" sz="1400" dirty="0"/>
          </a:p>
        </p:txBody>
      </p:sp>
      <p:sp>
        <p:nvSpPr>
          <p:cNvPr id="24" name="TextovéPole 23"/>
          <p:cNvSpPr txBox="1"/>
          <p:nvPr/>
        </p:nvSpPr>
        <p:spPr>
          <a:xfrm>
            <a:off x="3028017" y="2029490"/>
            <a:ext cx="1545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↓HF-HR</a:t>
            </a:r>
            <a:endParaRPr lang="cs-CZ" dirty="0"/>
          </a:p>
        </p:txBody>
      </p:sp>
      <p:sp>
        <p:nvSpPr>
          <p:cNvPr id="25" name="TextovéPole 24"/>
          <p:cNvSpPr txBox="1"/>
          <p:nvPr/>
        </p:nvSpPr>
        <p:spPr>
          <a:xfrm>
            <a:off x="2195736" y="1278052"/>
            <a:ext cx="1545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↑</a:t>
            </a:r>
            <a:r>
              <a:rPr lang="cs-CZ" dirty="0" smtClean="0"/>
              <a:t>LF-HR</a:t>
            </a:r>
            <a:endParaRPr lang="cs-CZ" dirty="0"/>
          </a:p>
        </p:txBody>
      </p:sp>
      <p:sp>
        <p:nvSpPr>
          <p:cNvPr id="28" name="TextovéPole 27"/>
          <p:cNvSpPr txBox="1"/>
          <p:nvPr/>
        </p:nvSpPr>
        <p:spPr>
          <a:xfrm>
            <a:off x="6081958" y="1844824"/>
            <a:ext cx="1545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↑</a:t>
            </a:r>
            <a:r>
              <a:rPr lang="cs-CZ" dirty="0" smtClean="0"/>
              <a:t>LF-SBP</a:t>
            </a:r>
            <a:endParaRPr lang="cs-CZ" dirty="0"/>
          </a:p>
        </p:txBody>
      </p:sp>
      <p:sp>
        <p:nvSpPr>
          <p:cNvPr id="29" name="TextovéPole 28"/>
          <p:cNvSpPr txBox="1"/>
          <p:nvPr/>
        </p:nvSpPr>
        <p:spPr>
          <a:xfrm>
            <a:off x="318953" y="4509120"/>
            <a:ext cx="849719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Ortostatická zátěž:</a:t>
            </a:r>
            <a:endParaRPr lang="cs-CZ" sz="2400" dirty="0"/>
          </a:p>
          <a:p>
            <a:pPr marL="342900" indent="-342900">
              <a:buFont typeface="Arial" pitchFamily="34" charset="0"/>
              <a:buChar char="•"/>
            </a:pPr>
            <a:r>
              <a:rPr lang="cs-CZ" sz="2000" dirty="0" smtClean="0"/>
              <a:t>Zvýšení aktivity sympatiku → zvýšení variability HR a SBP nízkých frekvencí (LF)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000" dirty="0" smtClean="0"/>
              <a:t>Snížení aktivity </a:t>
            </a:r>
            <a:r>
              <a:rPr lang="cs-CZ" sz="2000" dirty="0"/>
              <a:t>parasympatiku → </a:t>
            </a:r>
            <a:r>
              <a:rPr lang="cs-CZ" sz="2000" dirty="0" smtClean="0"/>
              <a:t>pokles variability HR na dechových frekvencích (HF)</a:t>
            </a:r>
          </a:p>
          <a:p>
            <a:r>
              <a:rPr lang="cs-CZ" sz="2400" b="1" dirty="0" smtClean="0"/>
              <a:t>		</a:t>
            </a:r>
            <a:r>
              <a:rPr lang="cs-CZ" sz="2400" b="1" dirty="0" smtClean="0">
                <a:solidFill>
                  <a:srgbClr val="FF0000"/>
                </a:solidFill>
              </a:rPr>
              <a:t>HODNOCENÍ FUNKCE ANS</a:t>
            </a:r>
          </a:p>
        </p:txBody>
      </p:sp>
      <p:sp>
        <p:nvSpPr>
          <p:cNvPr id="30" name="Šipka dolů 29"/>
          <p:cNvSpPr/>
          <p:nvPr/>
        </p:nvSpPr>
        <p:spPr>
          <a:xfrm rot="16200000">
            <a:off x="1553791" y="5950946"/>
            <a:ext cx="211563" cy="784295"/>
          </a:xfrm>
          <a:prstGeom prst="downArrow">
            <a:avLst/>
          </a:prstGeom>
          <a:solidFill>
            <a:srgbClr val="66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TextovéPole 19"/>
          <p:cNvSpPr txBox="1"/>
          <p:nvPr/>
        </p:nvSpPr>
        <p:spPr>
          <a:xfrm>
            <a:off x="2882009" y="764704"/>
            <a:ext cx="47459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 smtClean="0">
                <a:solidFill>
                  <a:srgbClr val="FF0000"/>
                </a:solidFill>
              </a:rPr>
              <a:t>Sympato-vagální</a:t>
            </a:r>
            <a:r>
              <a:rPr lang="cs-CZ" b="1" dirty="0" smtClean="0">
                <a:solidFill>
                  <a:srgbClr val="FF0000"/>
                </a:solidFill>
              </a:rPr>
              <a:t> poměr: LF-HR/HF-HR</a:t>
            </a:r>
            <a:endParaRPr lang="cs-CZ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132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 animBg="1"/>
      <p:bldP spid="20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65790" y="235288"/>
            <a:ext cx="8280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smtClean="0"/>
              <a:t>Změny variability srdeční frekvence (HRV)</a:t>
            </a:r>
            <a:endParaRPr lang="cs-CZ" sz="3200" b="1" dirty="0"/>
          </a:p>
        </p:txBody>
      </p:sp>
      <p:sp>
        <p:nvSpPr>
          <p:cNvPr id="29" name="TextovéPole 28"/>
          <p:cNvSpPr txBox="1"/>
          <p:nvPr/>
        </p:nvSpPr>
        <p:spPr>
          <a:xfrm>
            <a:off x="318953" y="4293096"/>
            <a:ext cx="598123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Variabilita ve frekvenčním pásmu HF klesá při jakékoliv stresové situaci (↑sympatikus)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400" dirty="0" smtClean="0"/>
              <a:t>Fyziologické – sport, mentální stres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400" dirty="0" smtClean="0"/>
              <a:t>Patologické – diabetes, srdeční selhání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400" dirty="0" smtClean="0"/>
              <a:t>Transplantované srdce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400" b="1" dirty="0" smtClean="0"/>
              <a:t>Jeden z prediktorů náhlé srdeční smrti  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066726"/>
            <a:ext cx="3826929" cy="2651942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40" r="47932"/>
          <a:stretch/>
        </p:blipFill>
        <p:spPr>
          <a:xfrm>
            <a:off x="6584764" y="744279"/>
            <a:ext cx="2595748" cy="592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338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Obrázek 6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152" y="4903572"/>
            <a:ext cx="1468293" cy="1882427"/>
          </a:xfrm>
          <a:prstGeom prst="rect">
            <a:avLst/>
          </a:prstGeom>
        </p:spPr>
      </p:pic>
      <p:grpSp>
        <p:nvGrpSpPr>
          <p:cNvPr id="57" name="Skupina 56"/>
          <p:cNvGrpSpPr/>
          <p:nvPr/>
        </p:nvGrpSpPr>
        <p:grpSpPr>
          <a:xfrm>
            <a:off x="467544" y="908720"/>
            <a:ext cx="8452498" cy="5760640"/>
            <a:chOff x="691502" y="658004"/>
            <a:chExt cx="7213441" cy="6212954"/>
          </a:xfrm>
        </p:grpSpPr>
        <p:sp>
          <p:nvSpPr>
            <p:cNvPr id="54" name="Tětiva 53"/>
            <p:cNvSpPr/>
            <p:nvPr/>
          </p:nvSpPr>
          <p:spPr>
            <a:xfrm rot="9264402">
              <a:off x="713206" y="665344"/>
              <a:ext cx="7191737" cy="6205614"/>
            </a:xfrm>
            <a:prstGeom prst="chord">
              <a:avLst>
                <a:gd name="adj1" fmla="val 5618839"/>
                <a:gd name="adj2" fmla="val 13737925"/>
              </a:avLst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3" name="Tětiva 52"/>
            <p:cNvSpPr/>
            <p:nvPr/>
          </p:nvSpPr>
          <p:spPr>
            <a:xfrm rot="20328520">
              <a:off x="691502" y="658004"/>
              <a:ext cx="7182419" cy="6149278"/>
            </a:xfrm>
            <a:prstGeom prst="chord">
              <a:avLst/>
            </a:prstGeom>
            <a:solidFill>
              <a:srgbClr val="CC99FF"/>
            </a:solidFill>
            <a:ln>
              <a:solidFill>
                <a:srgbClr val="00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6" name="TextovéPole 5"/>
          <p:cNvSpPr txBox="1"/>
          <p:nvPr/>
        </p:nvSpPr>
        <p:spPr>
          <a:xfrm>
            <a:off x="3183350" y="1556792"/>
            <a:ext cx="2684794" cy="830997"/>
          </a:xfrm>
          <a:prstGeom prst="rect">
            <a:avLst/>
          </a:prstGeom>
          <a:solidFill>
            <a:srgbClr val="0000CC"/>
          </a:solidFill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solidFill>
                  <a:schemeClr val="bg1"/>
                </a:solidFill>
              </a:rPr>
              <a:t>srdce</a:t>
            </a:r>
          </a:p>
          <a:p>
            <a:r>
              <a:rPr lang="cs-CZ" sz="2400" dirty="0" smtClean="0">
                <a:solidFill>
                  <a:schemeClr val="bg1"/>
                </a:solidFill>
              </a:rPr>
              <a:t>signál: RR intervaly</a:t>
            </a:r>
            <a:endParaRPr lang="cs-CZ" sz="2400" dirty="0">
              <a:solidFill>
                <a:schemeClr val="bg1"/>
              </a:solidFill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5686889" y="3573016"/>
            <a:ext cx="2376264" cy="1200329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cs-CZ" sz="2400" b="1" dirty="0" smtClean="0"/>
              <a:t>arterie</a:t>
            </a:r>
          </a:p>
          <a:p>
            <a:r>
              <a:rPr lang="cs-CZ" sz="2400" dirty="0" smtClean="0"/>
              <a:t>signál: systolický tlak (SBP)</a:t>
            </a:r>
            <a:endParaRPr lang="cs-CZ" sz="2400" dirty="0"/>
          </a:p>
        </p:txBody>
      </p:sp>
      <p:sp>
        <p:nvSpPr>
          <p:cNvPr id="10" name="TextovéPole 9"/>
          <p:cNvSpPr txBox="1"/>
          <p:nvPr/>
        </p:nvSpPr>
        <p:spPr>
          <a:xfrm>
            <a:off x="827584" y="3573016"/>
            <a:ext cx="2684794" cy="1200329"/>
          </a:xfrm>
          <a:prstGeom prst="rect">
            <a:avLst/>
          </a:prstGeom>
          <a:solidFill>
            <a:srgbClr val="000066"/>
          </a:solidFill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solidFill>
                  <a:schemeClr val="bg1"/>
                </a:solidFill>
              </a:rPr>
              <a:t>CNS: </a:t>
            </a:r>
            <a:r>
              <a:rPr lang="cs-CZ" sz="2400" dirty="0" smtClean="0">
                <a:solidFill>
                  <a:schemeClr val="bg1"/>
                </a:solidFill>
              </a:rPr>
              <a:t>kardiomotorické centrum</a:t>
            </a:r>
            <a:endParaRPr lang="cs-CZ" sz="2400" dirty="0">
              <a:solidFill>
                <a:schemeClr val="bg1"/>
              </a:solidFill>
            </a:endParaRPr>
          </a:p>
        </p:txBody>
      </p:sp>
      <p:cxnSp>
        <p:nvCxnSpPr>
          <p:cNvPr id="13" name="Přímá spojnice se šipkou 12"/>
          <p:cNvCxnSpPr>
            <a:stCxn id="10" idx="0"/>
            <a:endCxn id="6" idx="1"/>
          </p:cNvCxnSpPr>
          <p:nvPr/>
        </p:nvCxnSpPr>
        <p:spPr>
          <a:xfrm flipV="1">
            <a:off x="2169981" y="1972291"/>
            <a:ext cx="1013369" cy="1600725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se šipkou 13"/>
          <p:cNvCxnSpPr>
            <a:stCxn id="6" idx="3"/>
            <a:endCxn id="7" idx="0"/>
          </p:cNvCxnSpPr>
          <p:nvPr/>
        </p:nvCxnSpPr>
        <p:spPr>
          <a:xfrm>
            <a:off x="5868144" y="1972291"/>
            <a:ext cx="1006877" cy="1600725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Přímá spojnice se šipkou 31"/>
          <p:cNvCxnSpPr>
            <a:stCxn id="7" idx="1"/>
            <a:endCxn id="10" idx="3"/>
          </p:cNvCxnSpPr>
          <p:nvPr/>
        </p:nvCxnSpPr>
        <p:spPr>
          <a:xfrm flipH="1">
            <a:off x="3512378" y="4173181"/>
            <a:ext cx="2174511" cy="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ovéPole 57"/>
          <p:cNvSpPr txBox="1"/>
          <p:nvPr/>
        </p:nvSpPr>
        <p:spPr>
          <a:xfrm>
            <a:off x="3586435" y="4228149"/>
            <a:ext cx="20312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/>
              <a:t>Aferentní nervové dráhy</a:t>
            </a:r>
            <a:endParaRPr lang="cs-CZ" sz="2000" dirty="0"/>
          </a:p>
        </p:txBody>
      </p:sp>
      <p:sp>
        <p:nvSpPr>
          <p:cNvPr id="59" name="TextovéPole 58"/>
          <p:cNvSpPr txBox="1"/>
          <p:nvPr/>
        </p:nvSpPr>
        <p:spPr>
          <a:xfrm>
            <a:off x="1553039" y="2492896"/>
            <a:ext cx="13627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/>
              <a:t>Eferentní nervové dráhy</a:t>
            </a:r>
            <a:endParaRPr lang="cs-CZ" sz="2000" dirty="0"/>
          </a:p>
        </p:txBody>
      </p:sp>
      <p:sp>
        <p:nvSpPr>
          <p:cNvPr id="60" name="TextovéPole 59"/>
          <p:cNvSpPr txBox="1"/>
          <p:nvPr/>
        </p:nvSpPr>
        <p:spPr>
          <a:xfrm rot="3460566">
            <a:off x="5746627" y="2298855"/>
            <a:ext cx="20312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/>
              <a:t>Mechanický přenos variability</a:t>
            </a:r>
            <a:endParaRPr lang="cs-CZ" sz="2000" dirty="0"/>
          </a:p>
        </p:txBody>
      </p:sp>
      <p:sp>
        <p:nvSpPr>
          <p:cNvPr id="61" name="TextovéPole 60"/>
          <p:cNvSpPr txBox="1"/>
          <p:nvPr/>
        </p:nvSpPr>
        <p:spPr>
          <a:xfrm>
            <a:off x="6802639" y="1700808"/>
            <a:ext cx="25210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/>
              <a:t>RR </a:t>
            </a:r>
            <a:r>
              <a:rPr lang="cs-CZ" sz="2400" b="1" dirty="0"/>
              <a:t>→ </a:t>
            </a:r>
            <a:r>
              <a:rPr lang="cs-CZ" sz="2400" b="1" dirty="0" smtClean="0"/>
              <a:t>SBP</a:t>
            </a:r>
            <a:endParaRPr lang="cs-CZ" sz="2400" b="1" dirty="0"/>
          </a:p>
        </p:txBody>
      </p:sp>
      <p:sp>
        <p:nvSpPr>
          <p:cNvPr id="62" name="TextovéPole 61"/>
          <p:cNvSpPr txBox="1"/>
          <p:nvPr/>
        </p:nvSpPr>
        <p:spPr>
          <a:xfrm>
            <a:off x="1573009" y="5157192"/>
            <a:ext cx="50801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/>
              <a:t>B</a:t>
            </a:r>
            <a:r>
              <a:rPr lang="cs-CZ" sz="2400" b="1" dirty="0" smtClean="0"/>
              <a:t>aroreflexní</a:t>
            </a:r>
            <a:r>
              <a:rPr lang="cs-CZ" sz="2400" dirty="0" smtClean="0"/>
              <a:t> směr přenosu variability</a:t>
            </a:r>
          </a:p>
          <a:p>
            <a:r>
              <a:rPr lang="cs-CZ" sz="2400" b="1" dirty="0" smtClean="0"/>
              <a:t>SBP → RR</a:t>
            </a:r>
            <a:endParaRPr lang="cs-CZ" sz="2400" b="1" dirty="0"/>
          </a:p>
        </p:txBody>
      </p:sp>
      <p:sp>
        <p:nvSpPr>
          <p:cNvPr id="63" name="Obdélník 62"/>
          <p:cNvSpPr/>
          <p:nvPr/>
        </p:nvSpPr>
        <p:spPr>
          <a:xfrm>
            <a:off x="3491880" y="989439"/>
            <a:ext cx="438480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cs-CZ" sz="2400" b="1" dirty="0" err="1"/>
              <a:t>Nebaroreflexní</a:t>
            </a:r>
            <a:r>
              <a:rPr lang="cs-CZ" sz="2400" dirty="0"/>
              <a:t> směr přenosu variability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461590" y="8651"/>
            <a:ext cx="8280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smtClean="0"/>
              <a:t>Hodnocení funkce srdeční větve baroreflexu</a:t>
            </a:r>
            <a:endParaRPr lang="cs-CZ" sz="3200" dirty="0"/>
          </a:p>
        </p:txBody>
      </p:sp>
      <p:pic>
        <p:nvPicPr>
          <p:cNvPr id="68" name="Obrázek 6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484" y="501749"/>
            <a:ext cx="990332" cy="1429891"/>
          </a:xfrm>
          <a:prstGeom prst="rect">
            <a:avLst/>
          </a:prstGeom>
        </p:spPr>
      </p:pic>
      <p:pic>
        <p:nvPicPr>
          <p:cNvPr id="69" name="Obrázek 6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90" r="28075"/>
          <a:stretch/>
        </p:blipFill>
        <p:spPr>
          <a:xfrm>
            <a:off x="179512" y="5422756"/>
            <a:ext cx="936104" cy="1339999"/>
          </a:xfrm>
          <a:prstGeom prst="rect">
            <a:avLst/>
          </a:prstGeom>
        </p:spPr>
      </p:pic>
      <p:sp>
        <p:nvSpPr>
          <p:cNvPr id="70" name="Obdélník 69"/>
          <p:cNvSpPr/>
          <p:nvPr/>
        </p:nvSpPr>
        <p:spPr>
          <a:xfrm>
            <a:off x="1553480" y="5556212"/>
            <a:ext cx="1584176" cy="4319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1" name="Obdélník 70"/>
          <p:cNvSpPr/>
          <p:nvPr/>
        </p:nvSpPr>
        <p:spPr>
          <a:xfrm>
            <a:off x="6802639" y="1731542"/>
            <a:ext cx="1513777" cy="4319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4" name="Skupina 3"/>
          <p:cNvGrpSpPr/>
          <p:nvPr/>
        </p:nvGrpSpPr>
        <p:grpSpPr>
          <a:xfrm rot="19025898" flipV="1">
            <a:off x="5029684" y="2500520"/>
            <a:ext cx="1224136" cy="1111892"/>
            <a:chOff x="4211960" y="2564904"/>
            <a:chExt cx="1224136" cy="1111892"/>
          </a:xfrm>
        </p:grpSpPr>
        <p:sp>
          <p:nvSpPr>
            <p:cNvPr id="3" name="Zahnutá šipka doprava 2"/>
            <p:cNvSpPr/>
            <p:nvPr/>
          </p:nvSpPr>
          <p:spPr>
            <a:xfrm>
              <a:off x="4211960" y="2652798"/>
              <a:ext cx="576064" cy="1023998"/>
            </a:xfrm>
            <a:prstGeom prst="curvedRightArrow">
              <a:avLst/>
            </a:prstGeom>
            <a:solidFill>
              <a:srgbClr val="003399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>
                <a:solidFill>
                  <a:schemeClr val="tx1"/>
                </a:solidFill>
              </a:endParaRPr>
            </a:p>
          </p:txBody>
        </p:sp>
        <p:sp>
          <p:nvSpPr>
            <p:cNvPr id="24" name="Zahnutá šipka doprava 23"/>
            <p:cNvSpPr/>
            <p:nvPr/>
          </p:nvSpPr>
          <p:spPr>
            <a:xfrm rot="10800000">
              <a:off x="4860032" y="2564904"/>
              <a:ext cx="576064" cy="1023998"/>
            </a:xfrm>
            <a:prstGeom prst="curvedRightArrow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93291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323279" y="1124744"/>
            <a:ext cx="8497193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cs-CZ" sz="2400" dirty="0" smtClean="0"/>
              <a:t>SBP a RR se vzájemně ovlivňují  prostřednictvím baroreflexu </a:t>
            </a:r>
          </a:p>
          <a:p>
            <a:r>
              <a:rPr lang="cs-CZ" sz="2400" b="1" dirty="0" smtClean="0"/>
              <a:t>→ funkci baroreflexu lze odhadnout na základě analýzy vzájemné interakce obou signálů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400" dirty="0" smtClean="0"/>
              <a:t>Základní (</a:t>
            </a:r>
            <a:r>
              <a:rPr lang="cs-CZ" sz="2400" i="1" dirty="0" smtClean="0"/>
              <a:t>někteří klinici o něm slyšeli</a:t>
            </a:r>
            <a:r>
              <a:rPr lang="cs-CZ" sz="2400" dirty="0" smtClean="0"/>
              <a:t>) parametr: 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cs-CZ" sz="2400" dirty="0" smtClean="0"/>
              <a:t>citlivost baroreflexu (BRS, baroreflex sensitivity)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400" dirty="0" smtClean="0"/>
              <a:t>Další parametry (</a:t>
            </a:r>
            <a:r>
              <a:rPr lang="cs-CZ" sz="2400" i="1" dirty="0" smtClean="0"/>
              <a:t>často lepší, ale pro klinika moc matematiky</a:t>
            </a:r>
            <a:r>
              <a:rPr lang="cs-CZ" sz="2400" dirty="0" smtClean="0"/>
              <a:t>)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cs-CZ" sz="2400" dirty="0" smtClean="0"/>
              <a:t>Koherence (spektrální)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cs-CZ" sz="2400" dirty="0" smtClean="0"/>
              <a:t>Efektivita baroreflexu (v časové oblasti)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cs-CZ" sz="2400" dirty="0" smtClean="0"/>
              <a:t>Symbolická analýza (nelineární metoda)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cs-CZ" sz="2400" dirty="0" smtClean="0"/>
              <a:t>Indexy kauzality (nelineární, podmíněná entropie)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cs-CZ" sz="2400" dirty="0" smtClean="0"/>
              <a:t>Kauzální koherence (spektrální)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cs-CZ" sz="2400" dirty="0" smtClean="0"/>
              <a:t>Vyhodnocení zpoždění mezi RR a SBP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cs-CZ" sz="2400" dirty="0" smtClean="0"/>
              <a:t>….atd. (</a:t>
            </a:r>
            <a:r>
              <a:rPr lang="cs-CZ" sz="2400" i="1" dirty="0" smtClean="0"/>
              <a:t>ala matematici se nudili</a:t>
            </a:r>
            <a:r>
              <a:rPr lang="cs-CZ" sz="2400" dirty="0" smtClean="0"/>
              <a:t>)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461590" y="188640"/>
            <a:ext cx="8280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smtClean="0"/>
              <a:t>Hodnocení funkce srdeční větve baroreflexu</a:t>
            </a:r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105132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611560" y="404664"/>
            <a:ext cx="8280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smtClean="0"/>
              <a:t>Časová řada (signál) oběhového parametru</a:t>
            </a:r>
            <a:endParaRPr lang="cs-CZ" sz="3200" b="1" dirty="0"/>
          </a:p>
        </p:txBody>
      </p:sp>
      <p:sp>
        <p:nvSpPr>
          <p:cNvPr id="5" name="TextovéPole 4"/>
          <p:cNvSpPr txBox="1"/>
          <p:nvPr/>
        </p:nvSpPr>
        <p:spPr>
          <a:xfrm>
            <a:off x="323279" y="1124744"/>
            <a:ext cx="84971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Každých např. 15 minut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 smtClean="0"/>
              <a:t>24-hodinové měření krevního tlaku, EKG </a:t>
            </a:r>
            <a:r>
              <a:rPr lang="cs-CZ" sz="2400" dirty="0" err="1" smtClean="0"/>
              <a:t>Holter</a:t>
            </a:r>
            <a:endParaRPr lang="cs-CZ" sz="2400" dirty="0" smtClean="0"/>
          </a:p>
        </p:txBody>
      </p:sp>
      <p:grpSp>
        <p:nvGrpSpPr>
          <p:cNvPr id="18" name="Skupina 17"/>
          <p:cNvGrpSpPr>
            <a:grpSpLocks noChangeAspect="1"/>
          </p:cNvGrpSpPr>
          <p:nvPr/>
        </p:nvGrpSpPr>
        <p:grpSpPr>
          <a:xfrm>
            <a:off x="181840" y="2387198"/>
            <a:ext cx="8877917" cy="4271952"/>
            <a:chOff x="265414" y="1700808"/>
            <a:chExt cx="10294816" cy="4953748"/>
          </a:xfrm>
        </p:grpSpPr>
        <p:sp>
          <p:nvSpPr>
            <p:cNvPr id="19" name="TextovéPole 18"/>
            <p:cNvSpPr txBox="1"/>
            <p:nvPr/>
          </p:nvSpPr>
          <p:spPr>
            <a:xfrm>
              <a:off x="786265" y="5837143"/>
              <a:ext cx="505501" cy="3925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600" b="1" dirty="0" smtClean="0"/>
                <a:t>8</a:t>
              </a:r>
              <a:endParaRPr lang="cs-CZ" sz="1600" b="1" dirty="0"/>
            </a:p>
          </p:txBody>
        </p:sp>
        <p:sp>
          <p:nvSpPr>
            <p:cNvPr id="20" name="TextovéPole 19"/>
            <p:cNvSpPr txBox="1"/>
            <p:nvPr/>
          </p:nvSpPr>
          <p:spPr>
            <a:xfrm>
              <a:off x="1164871" y="5837143"/>
              <a:ext cx="505501" cy="3925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600" b="1" dirty="0"/>
                <a:t>9</a:t>
              </a:r>
            </a:p>
          </p:txBody>
        </p:sp>
        <p:sp>
          <p:nvSpPr>
            <p:cNvPr id="21" name="TextovéPole 20"/>
            <p:cNvSpPr txBox="1"/>
            <p:nvPr/>
          </p:nvSpPr>
          <p:spPr>
            <a:xfrm>
              <a:off x="1910545" y="5837143"/>
              <a:ext cx="505501" cy="3925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600" b="1" dirty="0" smtClean="0"/>
                <a:t>11</a:t>
              </a:r>
              <a:endParaRPr lang="cs-CZ" sz="1600" b="1" dirty="0"/>
            </a:p>
          </p:txBody>
        </p:sp>
        <p:sp>
          <p:nvSpPr>
            <p:cNvPr id="22" name="TextovéPole 21"/>
            <p:cNvSpPr txBox="1"/>
            <p:nvPr/>
          </p:nvSpPr>
          <p:spPr>
            <a:xfrm>
              <a:off x="1532547" y="5837143"/>
              <a:ext cx="505501" cy="3925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600" b="1" dirty="0" smtClean="0"/>
                <a:t>10</a:t>
              </a:r>
              <a:endParaRPr lang="cs-CZ" sz="1600" b="1" dirty="0"/>
            </a:p>
          </p:txBody>
        </p:sp>
        <p:sp>
          <p:nvSpPr>
            <p:cNvPr id="23" name="TextovéPole 22"/>
            <p:cNvSpPr txBox="1"/>
            <p:nvPr/>
          </p:nvSpPr>
          <p:spPr>
            <a:xfrm>
              <a:off x="2274764" y="5837143"/>
              <a:ext cx="505501" cy="3925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600" b="1" dirty="0" smtClean="0"/>
                <a:t>12</a:t>
              </a:r>
              <a:endParaRPr lang="cs-CZ" sz="1600" b="1" dirty="0"/>
            </a:p>
          </p:txBody>
        </p:sp>
        <p:sp>
          <p:nvSpPr>
            <p:cNvPr id="24" name="TextovéPole 23"/>
            <p:cNvSpPr txBox="1"/>
            <p:nvPr/>
          </p:nvSpPr>
          <p:spPr>
            <a:xfrm>
              <a:off x="2653914" y="5837143"/>
              <a:ext cx="505501" cy="3925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600" b="1" dirty="0" smtClean="0"/>
                <a:t>13</a:t>
              </a:r>
              <a:endParaRPr lang="cs-CZ" sz="1600" b="1" dirty="0"/>
            </a:p>
          </p:txBody>
        </p:sp>
        <p:sp>
          <p:nvSpPr>
            <p:cNvPr id="25" name="TextovéPole 24"/>
            <p:cNvSpPr txBox="1"/>
            <p:nvPr/>
          </p:nvSpPr>
          <p:spPr>
            <a:xfrm>
              <a:off x="3032520" y="5837143"/>
              <a:ext cx="505501" cy="3925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600" b="1" dirty="0" smtClean="0"/>
                <a:t>14</a:t>
              </a:r>
              <a:endParaRPr lang="cs-CZ" sz="1600" b="1" dirty="0"/>
            </a:p>
          </p:txBody>
        </p:sp>
        <p:sp>
          <p:nvSpPr>
            <p:cNvPr id="26" name="TextovéPole 25"/>
            <p:cNvSpPr txBox="1"/>
            <p:nvPr/>
          </p:nvSpPr>
          <p:spPr>
            <a:xfrm>
              <a:off x="3778194" y="5837143"/>
              <a:ext cx="505501" cy="3925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600" b="1" dirty="0" smtClean="0"/>
                <a:t>16</a:t>
              </a:r>
              <a:endParaRPr lang="cs-CZ" sz="1600" b="1" dirty="0"/>
            </a:p>
          </p:txBody>
        </p:sp>
        <p:sp>
          <p:nvSpPr>
            <p:cNvPr id="27" name="TextovéPole 26"/>
            <p:cNvSpPr txBox="1"/>
            <p:nvPr/>
          </p:nvSpPr>
          <p:spPr>
            <a:xfrm>
              <a:off x="3400197" y="5837143"/>
              <a:ext cx="505501" cy="3925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600" b="1" dirty="0" smtClean="0"/>
                <a:t>15</a:t>
              </a:r>
              <a:endParaRPr lang="cs-CZ" sz="1600" b="1" dirty="0"/>
            </a:p>
          </p:txBody>
        </p:sp>
        <p:sp>
          <p:nvSpPr>
            <p:cNvPr id="28" name="TextovéPole 27"/>
            <p:cNvSpPr txBox="1"/>
            <p:nvPr/>
          </p:nvSpPr>
          <p:spPr>
            <a:xfrm>
              <a:off x="4142413" y="5837143"/>
              <a:ext cx="505501" cy="3925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600" b="1" dirty="0" smtClean="0"/>
                <a:t>17</a:t>
              </a:r>
              <a:endParaRPr lang="cs-CZ" sz="1600" b="1" dirty="0"/>
            </a:p>
          </p:txBody>
        </p:sp>
        <p:sp>
          <p:nvSpPr>
            <p:cNvPr id="29" name="TextovéPole 28"/>
            <p:cNvSpPr txBox="1"/>
            <p:nvPr/>
          </p:nvSpPr>
          <p:spPr>
            <a:xfrm>
              <a:off x="4523573" y="5837143"/>
              <a:ext cx="505501" cy="3925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600" b="1" dirty="0" smtClean="0"/>
                <a:t>18</a:t>
              </a:r>
              <a:endParaRPr lang="cs-CZ" sz="1600" b="1" dirty="0"/>
            </a:p>
          </p:txBody>
        </p:sp>
        <p:sp>
          <p:nvSpPr>
            <p:cNvPr id="30" name="TextovéPole 29"/>
            <p:cNvSpPr txBox="1"/>
            <p:nvPr/>
          </p:nvSpPr>
          <p:spPr>
            <a:xfrm>
              <a:off x="4902180" y="5837143"/>
              <a:ext cx="505501" cy="3925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600" b="1" dirty="0" smtClean="0"/>
                <a:t>19</a:t>
              </a:r>
              <a:endParaRPr lang="cs-CZ" sz="1600" b="1" dirty="0"/>
            </a:p>
          </p:txBody>
        </p:sp>
        <p:sp>
          <p:nvSpPr>
            <p:cNvPr id="31" name="TextovéPole 30"/>
            <p:cNvSpPr txBox="1"/>
            <p:nvPr/>
          </p:nvSpPr>
          <p:spPr>
            <a:xfrm>
              <a:off x="5659251" y="5862707"/>
              <a:ext cx="473874" cy="392587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cs-CZ" sz="1600" b="1" dirty="0">
                  <a:solidFill>
                    <a:schemeClr val="bg1"/>
                  </a:solidFill>
                </a:rPr>
                <a:t>2</a:t>
              </a:r>
              <a:r>
                <a:rPr lang="cs-CZ" sz="1600" b="1" dirty="0" smtClean="0">
                  <a:solidFill>
                    <a:schemeClr val="bg1"/>
                  </a:solidFill>
                </a:rPr>
                <a:t>1</a:t>
              </a:r>
              <a:endParaRPr lang="cs-CZ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32" name="TextovéPole 31"/>
            <p:cNvSpPr txBox="1"/>
            <p:nvPr/>
          </p:nvSpPr>
          <p:spPr>
            <a:xfrm>
              <a:off x="5269856" y="5837143"/>
              <a:ext cx="505501" cy="3925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600" b="1" dirty="0"/>
                <a:t>2</a:t>
              </a:r>
              <a:r>
                <a:rPr lang="cs-CZ" sz="1600" b="1" dirty="0" smtClean="0"/>
                <a:t>0</a:t>
              </a:r>
              <a:endParaRPr lang="cs-CZ" sz="1600" b="1" dirty="0"/>
            </a:p>
          </p:txBody>
        </p:sp>
        <p:sp>
          <p:nvSpPr>
            <p:cNvPr id="33" name="TextovéPole 32"/>
            <p:cNvSpPr txBox="1"/>
            <p:nvPr/>
          </p:nvSpPr>
          <p:spPr>
            <a:xfrm>
              <a:off x="6012072" y="5862707"/>
              <a:ext cx="505501" cy="392587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cs-CZ" sz="1600" b="1" dirty="0">
                  <a:solidFill>
                    <a:schemeClr val="bg1"/>
                  </a:solidFill>
                </a:rPr>
                <a:t>2</a:t>
              </a:r>
              <a:r>
                <a:rPr lang="cs-CZ" sz="1600" b="1" dirty="0" smtClean="0">
                  <a:solidFill>
                    <a:schemeClr val="bg1"/>
                  </a:solidFill>
                </a:rPr>
                <a:t>2</a:t>
              </a:r>
              <a:endParaRPr lang="cs-CZ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34" name="TextovéPole 33"/>
            <p:cNvSpPr txBox="1"/>
            <p:nvPr/>
          </p:nvSpPr>
          <p:spPr>
            <a:xfrm>
              <a:off x="6381209" y="5862707"/>
              <a:ext cx="505501" cy="392587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cs-CZ" sz="1600" b="1" dirty="0" smtClean="0">
                  <a:solidFill>
                    <a:schemeClr val="bg1"/>
                  </a:solidFill>
                </a:rPr>
                <a:t>23</a:t>
              </a:r>
              <a:endParaRPr lang="cs-CZ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35" name="TextovéPole 34"/>
            <p:cNvSpPr txBox="1"/>
            <p:nvPr/>
          </p:nvSpPr>
          <p:spPr>
            <a:xfrm>
              <a:off x="6759815" y="5862707"/>
              <a:ext cx="505501" cy="392587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cs-CZ" sz="1600" b="1" dirty="0" smtClean="0">
                  <a:solidFill>
                    <a:schemeClr val="bg1"/>
                  </a:solidFill>
                </a:rPr>
                <a:t>24</a:t>
              </a:r>
              <a:endParaRPr lang="cs-CZ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36" name="TextovéPole 35"/>
            <p:cNvSpPr txBox="1"/>
            <p:nvPr/>
          </p:nvSpPr>
          <p:spPr>
            <a:xfrm>
              <a:off x="7505489" y="5862707"/>
              <a:ext cx="505501" cy="392587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cs-CZ" sz="1600" b="1" dirty="0" smtClean="0">
                  <a:solidFill>
                    <a:schemeClr val="bg1"/>
                  </a:solidFill>
                </a:rPr>
                <a:t>2</a:t>
              </a:r>
              <a:endParaRPr lang="cs-CZ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37" name="TextovéPole 36"/>
            <p:cNvSpPr txBox="1"/>
            <p:nvPr/>
          </p:nvSpPr>
          <p:spPr>
            <a:xfrm>
              <a:off x="7127491" y="5862707"/>
              <a:ext cx="505501" cy="392587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cs-CZ" sz="1600" b="1" dirty="0">
                  <a:solidFill>
                    <a:schemeClr val="bg1"/>
                  </a:solidFill>
                </a:rPr>
                <a:t>1</a:t>
              </a:r>
            </a:p>
          </p:txBody>
        </p:sp>
        <p:sp>
          <p:nvSpPr>
            <p:cNvPr id="38" name="TextovéPole 37"/>
            <p:cNvSpPr txBox="1"/>
            <p:nvPr/>
          </p:nvSpPr>
          <p:spPr>
            <a:xfrm>
              <a:off x="7869708" y="5862707"/>
              <a:ext cx="505501" cy="392587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cs-CZ" sz="1600" b="1" dirty="0">
                  <a:solidFill>
                    <a:schemeClr val="bg1"/>
                  </a:solidFill>
                </a:rPr>
                <a:t>3</a:t>
              </a:r>
            </a:p>
          </p:txBody>
        </p:sp>
        <p:sp>
          <p:nvSpPr>
            <p:cNvPr id="39" name="TextovéPole 38"/>
            <p:cNvSpPr txBox="1"/>
            <p:nvPr/>
          </p:nvSpPr>
          <p:spPr>
            <a:xfrm>
              <a:off x="8230841" y="5862707"/>
              <a:ext cx="505501" cy="392587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cs-CZ" sz="1600" b="1" dirty="0">
                  <a:solidFill>
                    <a:schemeClr val="bg1"/>
                  </a:solidFill>
                </a:rPr>
                <a:t>4</a:t>
              </a:r>
            </a:p>
          </p:txBody>
        </p:sp>
        <p:sp>
          <p:nvSpPr>
            <p:cNvPr id="40" name="TextovéPole 39"/>
            <p:cNvSpPr txBox="1"/>
            <p:nvPr/>
          </p:nvSpPr>
          <p:spPr>
            <a:xfrm>
              <a:off x="8609447" y="5862707"/>
              <a:ext cx="505501" cy="392587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cs-CZ" sz="1600" b="1" dirty="0">
                  <a:solidFill>
                    <a:schemeClr val="bg1"/>
                  </a:solidFill>
                </a:rPr>
                <a:t>5</a:t>
              </a:r>
            </a:p>
          </p:txBody>
        </p:sp>
        <p:sp>
          <p:nvSpPr>
            <p:cNvPr id="41" name="TextovéPole 40"/>
            <p:cNvSpPr txBox="1"/>
            <p:nvPr/>
          </p:nvSpPr>
          <p:spPr>
            <a:xfrm>
              <a:off x="9355121" y="5852908"/>
              <a:ext cx="505501" cy="3925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600" b="1" dirty="0"/>
                <a:t>7</a:t>
              </a:r>
            </a:p>
          </p:txBody>
        </p:sp>
        <p:sp>
          <p:nvSpPr>
            <p:cNvPr id="42" name="TextovéPole 41"/>
            <p:cNvSpPr txBox="1"/>
            <p:nvPr/>
          </p:nvSpPr>
          <p:spPr>
            <a:xfrm>
              <a:off x="9011318" y="5862707"/>
              <a:ext cx="430795" cy="392587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cs-CZ" sz="1600" b="1" dirty="0">
                  <a:solidFill>
                    <a:schemeClr val="bg1"/>
                  </a:solidFill>
                </a:rPr>
                <a:t>6</a:t>
              </a:r>
            </a:p>
          </p:txBody>
        </p:sp>
        <p:sp>
          <p:nvSpPr>
            <p:cNvPr id="43" name="TextovéPole 42"/>
            <p:cNvSpPr txBox="1"/>
            <p:nvPr/>
          </p:nvSpPr>
          <p:spPr>
            <a:xfrm>
              <a:off x="9918725" y="4399981"/>
              <a:ext cx="641505" cy="39258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600" b="1" dirty="0" smtClean="0">
                  <a:ln>
                    <a:solidFill>
                      <a:srgbClr val="0033CC"/>
                    </a:solidFill>
                  </a:ln>
                  <a:solidFill>
                    <a:srgbClr val="0033CC"/>
                  </a:solidFill>
                </a:rPr>
                <a:t>100</a:t>
              </a:r>
              <a:endParaRPr lang="cs-CZ" sz="1600" b="1" dirty="0">
                <a:ln>
                  <a:solidFill>
                    <a:srgbClr val="0033CC"/>
                  </a:solidFill>
                </a:ln>
                <a:solidFill>
                  <a:srgbClr val="0033CC"/>
                </a:solidFill>
              </a:endParaRPr>
            </a:p>
          </p:txBody>
        </p:sp>
        <p:sp>
          <p:nvSpPr>
            <p:cNvPr id="44" name="TextovéPole 43"/>
            <p:cNvSpPr txBox="1"/>
            <p:nvPr/>
          </p:nvSpPr>
          <p:spPr>
            <a:xfrm>
              <a:off x="348119" y="2890594"/>
              <a:ext cx="608677" cy="3925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600" b="1" dirty="0" smtClean="0"/>
                <a:t>120</a:t>
              </a:r>
              <a:endParaRPr lang="cs-CZ" sz="1600" b="1" dirty="0"/>
            </a:p>
          </p:txBody>
        </p:sp>
        <p:sp>
          <p:nvSpPr>
            <p:cNvPr id="45" name="TextovéPole 44"/>
            <p:cNvSpPr txBox="1"/>
            <p:nvPr/>
          </p:nvSpPr>
          <p:spPr>
            <a:xfrm>
              <a:off x="348119" y="2521646"/>
              <a:ext cx="608677" cy="3925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600" b="1" dirty="0" smtClean="0"/>
                <a:t>140</a:t>
              </a:r>
              <a:endParaRPr lang="cs-CZ" sz="1600" b="1" dirty="0"/>
            </a:p>
          </p:txBody>
        </p:sp>
        <p:sp>
          <p:nvSpPr>
            <p:cNvPr id="46" name="TextovéPole 45"/>
            <p:cNvSpPr txBox="1"/>
            <p:nvPr/>
          </p:nvSpPr>
          <p:spPr>
            <a:xfrm>
              <a:off x="348119" y="3259541"/>
              <a:ext cx="608677" cy="3925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600" b="1" dirty="0" smtClean="0"/>
                <a:t>100</a:t>
              </a:r>
              <a:endParaRPr lang="cs-CZ" sz="1600" b="1" dirty="0"/>
            </a:p>
          </p:txBody>
        </p:sp>
        <p:sp>
          <p:nvSpPr>
            <p:cNvPr id="47" name="TextovéPole 46"/>
            <p:cNvSpPr txBox="1"/>
            <p:nvPr/>
          </p:nvSpPr>
          <p:spPr>
            <a:xfrm>
              <a:off x="348119" y="3628488"/>
              <a:ext cx="608677" cy="3925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600" b="1" dirty="0"/>
                <a:t>8</a:t>
              </a:r>
              <a:r>
                <a:rPr lang="cs-CZ" sz="1600" b="1" dirty="0" smtClean="0"/>
                <a:t>0</a:t>
              </a:r>
              <a:endParaRPr lang="cs-CZ" sz="1600" b="1" dirty="0"/>
            </a:p>
          </p:txBody>
        </p:sp>
        <p:sp>
          <p:nvSpPr>
            <p:cNvPr id="48" name="TextovéPole 47"/>
            <p:cNvSpPr txBox="1"/>
            <p:nvPr/>
          </p:nvSpPr>
          <p:spPr>
            <a:xfrm>
              <a:off x="9918725" y="3950133"/>
              <a:ext cx="641505" cy="39258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600" b="1" dirty="0" smtClean="0">
                  <a:ln>
                    <a:solidFill>
                      <a:srgbClr val="0033CC"/>
                    </a:solidFill>
                  </a:ln>
                  <a:solidFill>
                    <a:srgbClr val="0033CC"/>
                  </a:solidFill>
                </a:rPr>
                <a:t>120</a:t>
              </a:r>
              <a:endParaRPr lang="cs-CZ" sz="1600" b="1" dirty="0">
                <a:ln>
                  <a:solidFill>
                    <a:srgbClr val="0033CC"/>
                  </a:solidFill>
                </a:ln>
                <a:solidFill>
                  <a:srgbClr val="0033CC"/>
                </a:solidFill>
              </a:endParaRPr>
            </a:p>
          </p:txBody>
        </p:sp>
        <p:sp>
          <p:nvSpPr>
            <p:cNvPr id="49" name="TextovéPole 48"/>
            <p:cNvSpPr txBox="1"/>
            <p:nvPr/>
          </p:nvSpPr>
          <p:spPr>
            <a:xfrm>
              <a:off x="9918725" y="4849832"/>
              <a:ext cx="641505" cy="39258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600" b="1" dirty="0">
                  <a:ln>
                    <a:solidFill>
                      <a:srgbClr val="0033CC"/>
                    </a:solidFill>
                  </a:ln>
                  <a:solidFill>
                    <a:srgbClr val="0033CC"/>
                  </a:solidFill>
                </a:rPr>
                <a:t>8</a:t>
              </a:r>
              <a:r>
                <a:rPr lang="cs-CZ" sz="1600" b="1" dirty="0" smtClean="0">
                  <a:ln>
                    <a:solidFill>
                      <a:srgbClr val="0033CC"/>
                    </a:solidFill>
                  </a:ln>
                  <a:solidFill>
                    <a:srgbClr val="0033CC"/>
                  </a:solidFill>
                </a:rPr>
                <a:t>0</a:t>
              </a:r>
              <a:endParaRPr lang="cs-CZ" sz="1600" b="1" dirty="0">
                <a:ln>
                  <a:solidFill>
                    <a:srgbClr val="0033CC"/>
                  </a:solidFill>
                </a:ln>
                <a:solidFill>
                  <a:srgbClr val="0033CC"/>
                </a:solidFill>
              </a:endParaRPr>
            </a:p>
          </p:txBody>
        </p:sp>
        <p:sp>
          <p:nvSpPr>
            <p:cNvPr id="50" name="TextovéPole 49"/>
            <p:cNvSpPr txBox="1"/>
            <p:nvPr/>
          </p:nvSpPr>
          <p:spPr>
            <a:xfrm>
              <a:off x="348119" y="3997435"/>
              <a:ext cx="608677" cy="3925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600" b="1" dirty="0" smtClean="0"/>
                <a:t>60</a:t>
              </a:r>
              <a:endParaRPr lang="cs-CZ" sz="1600" b="1" dirty="0"/>
            </a:p>
          </p:txBody>
        </p:sp>
        <p:sp>
          <p:nvSpPr>
            <p:cNvPr id="51" name="TextovéPole 50"/>
            <p:cNvSpPr txBox="1"/>
            <p:nvPr/>
          </p:nvSpPr>
          <p:spPr>
            <a:xfrm>
              <a:off x="9918725" y="5299681"/>
              <a:ext cx="641505" cy="39258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600" b="1" dirty="0" smtClean="0">
                  <a:ln>
                    <a:solidFill>
                      <a:srgbClr val="0033CC"/>
                    </a:solidFill>
                  </a:ln>
                  <a:solidFill>
                    <a:srgbClr val="0033CC"/>
                  </a:solidFill>
                </a:rPr>
                <a:t>60</a:t>
              </a:r>
              <a:endParaRPr lang="cs-CZ" sz="1600" b="1" dirty="0">
                <a:ln>
                  <a:solidFill>
                    <a:srgbClr val="0033CC"/>
                  </a:solidFill>
                </a:ln>
                <a:solidFill>
                  <a:srgbClr val="0033CC"/>
                </a:solidFill>
              </a:endParaRPr>
            </a:p>
          </p:txBody>
        </p:sp>
        <p:sp>
          <p:nvSpPr>
            <p:cNvPr id="52" name="TextovéPole 51"/>
            <p:cNvSpPr txBox="1"/>
            <p:nvPr/>
          </p:nvSpPr>
          <p:spPr>
            <a:xfrm>
              <a:off x="9355121" y="2075657"/>
              <a:ext cx="1132099" cy="39258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ln>
                    <a:solidFill>
                      <a:srgbClr val="0033CC"/>
                    </a:solidFill>
                  </a:ln>
                  <a:solidFill>
                    <a:srgbClr val="0033CC"/>
                  </a:solidFill>
                </a:rPr>
                <a:t>[</a:t>
              </a:r>
              <a:r>
                <a:rPr lang="cs-CZ" sz="1600" dirty="0" err="1" smtClean="0">
                  <a:ln>
                    <a:solidFill>
                      <a:srgbClr val="0033CC"/>
                    </a:solidFill>
                  </a:ln>
                  <a:solidFill>
                    <a:srgbClr val="0033CC"/>
                  </a:solidFill>
                </a:rPr>
                <a:t>bpm</a:t>
              </a:r>
              <a:r>
                <a:rPr lang="en-US" sz="1600" dirty="0" smtClean="0">
                  <a:ln>
                    <a:solidFill>
                      <a:srgbClr val="0033CC"/>
                    </a:solidFill>
                  </a:ln>
                  <a:solidFill>
                    <a:srgbClr val="0033CC"/>
                  </a:solidFill>
                </a:rPr>
                <a:t>]</a:t>
              </a:r>
              <a:endParaRPr lang="cs-CZ" sz="1600" dirty="0">
                <a:ln>
                  <a:solidFill>
                    <a:srgbClr val="0033CC"/>
                  </a:solidFill>
                </a:ln>
                <a:solidFill>
                  <a:srgbClr val="0033CC"/>
                </a:solidFill>
              </a:endParaRPr>
            </a:p>
          </p:txBody>
        </p:sp>
        <p:sp>
          <p:nvSpPr>
            <p:cNvPr id="53" name="TextovéPole 52"/>
            <p:cNvSpPr txBox="1"/>
            <p:nvPr/>
          </p:nvSpPr>
          <p:spPr>
            <a:xfrm>
              <a:off x="334565" y="1700808"/>
              <a:ext cx="1227292" cy="3925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/>
                <a:t>[mmHg]</a:t>
              </a:r>
              <a:endParaRPr lang="cs-CZ" sz="1600" b="1" dirty="0"/>
            </a:p>
          </p:txBody>
        </p:sp>
        <p:grpSp>
          <p:nvGrpSpPr>
            <p:cNvPr id="54" name="Skupina 53"/>
            <p:cNvGrpSpPr/>
            <p:nvPr/>
          </p:nvGrpSpPr>
          <p:grpSpPr>
            <a:xfrm>
              <a:off x="1020312" y="2463042"/>
              <a:ext cx="8937992" cy="3436796"/>
              <a:chOff x="1020312" y="2463042"/>
              <a:chExt cx="8937992" cy="3436796"/>
            </a:xfrm>
          </p:grpSpPr>
          <p:cxnSp>
            <p:nvCxnSpPr>
              <p:cNvPr id="64" name="Přímá spojnice 63"/>
              <p:cNvCxnSpPr/>
              <p:nvPr/>
            </p:nvCxnSpPr>
            <p:spPr>
              <a:xfrm flipH="1">
                <a:off x="1060337" y="3279444"/>
                <a:ext cx="129253" cy="172337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Přímá spojnice 64"/>
              <p:cNvCxnSpPr/>
              <p:nvPr/>
            </p:nvCxnSpPr>
            <p:spPr>
              <a:xfrm flipH="1">
                <a:off x="1212195" y="3165918"/>
                <a:ext cx="235487" cy="86169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Přímá spojnice 65"/>
              <p:cNvCxnSpPr/>
              <p:nvPr/>
            </p:nvCxnSpPr>
            <p:spPr>
              <a:xfrm flipH="1">
                <a:off x="1447682" y="3079749"/>
                <a:ext cx="129253" cy="86169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Přímá spojnice 66"/>
              <p:cNvCxnSpPr/>
              <p:nvPr/>
            </p:nvCxnSpPr>
            <p:spPr>
              <a:xfrm flipH="1" flipV="1">
                <a:off x="1578931" y="3079067"/>
                <a:ext cx="218391" cy="301931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Přímá spojnice 67"/>
              <p:cNvCxnSpPr/>
              <p:nvPr/>
            </p:nvCxnSpPr>
            <p:spPr>
              <a:xfrm flipH="1">
                <a:off x="1797322" y="3252086"/>
                <a:ext cx="197469" cy="128912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Přímá spojnice 68"/>
              <p:cNvCxnSpPr/>
              <p:nvPr/>
            </p:nvCxnSpPr>
            <p:spPr>
              <a:xfrm flipH="1">
                <a:off x="1994792" y="3079749"/>
                <a:ext cx="182370" cy="172337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Přímá spojnice 69"/>
              <p:cNvCxnSpPr/>
              <p:nvPr/>
            </p:nvCxnSpPr>
            <p:spPr>
              <a:xfrm flipH="1" flipV="1">
                <a:off x="2177161" y="3079749"/>
                <a:ext cx="182370" cy="150283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Přímá spojnice 70"/>
              <p:cNvCxnSpPr/>
              <p:nvPr/>
            </p:nvCxnSpPr>
            <p:spPr>
              <a:xfrm flipH="1">
                <a:off x="2348363" y="3068722"/>
                <a:ext cx="199445" cy="172337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Přímá spojnice 71"/>
              <p:cNvCxnSpPr/>
              <p:nvPr/>
            </p:nvCxnSpPr>
            <p:spPr>
              <a:xfrm flipH="1">
                <a:off x="2547808" y="2821243"/>
                <a:ext cx="172337" cy="247479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Přímá spojnice 72"/>
              <p:cNvCxnSpPr/>
              <p:nvPr/>
            </p:nvCxnSpPr>
            <p:spPr>
              <a:xfrm flipH="1">
                <a:off x="2726267" y="2648905"/>
                <a:ext cx="166215" cy="172337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Přímá spojnice 73"/>
              <p:cNvCxnSpPr/>
              <p:nvPr/>
            </p:nvCxnSpPr>
            <p:spPr>
              <a:xfrm flipH="1" flipV="1">
                <a:off x="2909810" y="2643205"/>
                <a:ext cx="172318" cy="43079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Přímá spojnice 74"/>
              <p:cNvCxnSpPr/>
              <p:nvPr/>
            </p:nvCxnSpPr>
            <p:spPr>
              <a:xfrm flipH="1" flipV="1">
                <a:off x="3091007" y="2693240"/>
                <a:ext cx="232318" cy="251742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Přímá spojnice 75"/>
              <p:cNvCxnSpPr/>
              <p:nvPr/>
            </p:nvCxnSpPr>
            <p:spPr>
              <a:xfrm flipH="1">
                <a:off x="3296175" y="2551338"/>
                <a:ext cx="199487" cy="39451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Přímá spojnice 76"/>
              <p:cNvCxnSpPr/>
              <p:nvPr/>
            </p:nvCxnSpPr>
            <p:spPr>
              <a:xfrm flipH="1">
                <a:off x="3492359" y="2522840"/>
                <a:ext cx="175640" cy="28498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Přímá spojnice 77"/>
              <p:cNvCxnSpPr/>
              <p:nvPr/>
            </p:nvCxnSpPr>
            <p:spPr>
              <a:xfrm flipH="1" flipV="1">
                <a:off x="3667999" y="2522840"/>
                <a:ext cx="172337" cy="91867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Přímá spojnice 78"/>
              <p:cNvCxnSpPr/>
              <p:nvPr/>
            </p:nvCxnSpPr>
            <p:spPr>
              <a:xfrm>
                <a:off x="3840336" y="2596244"/>
                <a:ext cx="172337" cy="558646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Přímá spojnice 79"/>
              <p:cNvCxnSpPr/>
              <p:nvPr/>
            </p:nvCxnSpPr>
            <p:spPr>
              <a:xfrm flipH="1" flipV="1">
                <a:off x="4015070" y="3165236"/>
                <a:ext cx="169940" cy="682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Přímá spojnice 80"/>
              <p:cNvCxnSpPr/>
              <p:nvPr/>
            </p:nvCxnSpPr>
            <p:spPr>
              <a:xfrm flipH="1" flipV="1">
                <a:off x="4185455" y="3176173"/>
                <a:ext cx="258060" cy="248250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Přímá spojnice 81"/>
              <p:cNvCxnSpPr/>
              <p:nvPr/>
            </p:nvCxnSpPr>
            <p:spPr>
              <a:xfrm flipH="1" flipV="1">
                <a:off x="4443516" y="3424423"/>
                <a:ext cx="129238" cy="129238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Přímá spojnice 82"/>
              <p:cNvCxnSpPr/>
              <p:nvPr/>
            </p:nvCxnSpPr>
            <p:spPr>
              <a:xfrm flipH="1">
                <a:off x="4580864" y="3252086"/>
                <a:ext cx="207326" cy="301590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Přímá spojnice 83"/>
              <p:cNvCxnSpPr/>
              <p:nvPr/>
            </p:nvCxnSpPr>
            <p:spPr>
              <a:xfrm flipH="1">
                <a:off x="4788190" y="2993580"/>
                <a:ext cx="172337" cy="283389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Přímá spojnice 84"/>
              <p:cNvCxnSpPr/>
              <p:nvPr/>
            </p:nvCxnSpPr>
            <p:spPr>
              <a:xfrm flipH="1" flipV="1">
                <a:off x="4960527" y="2993580"/>
                <a:ext cx="192403" cy="283389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Přímá spojnice 85"/>
              <p:cNvCxnSpPr/>
              <p:nvPr/>
            </p:nvCxnSpPr>
            <p:spPr>
              <a:xfrm flipH="1" flipV="1">
                <a:off x="5145865" y="3289870"/>
                <a:ext cx="189435" cy="48384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Přímá spojnice 86"/>
              <p:cNvCxnSpPr/>
              <p:nvPr/>
            </p:nvCxnSpPr>
            <p:spPr>
              <a:xfrm flipH="1" flipV="1">
                <a:off x="5335300" y="3351057"/>
                <a:ext cx="172318" cy="129238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Přímá spojnice 87"/>
              <p:cNvCxnSpPr/>
              <p:nvPr/>
            </p:nvCxnSpPr>
            <p:spPr>
              <a:xfrm flipH="1">
                <a:off x="5517669" y="3342167"/>
                <a:ext cx="182370" cy="141694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Přímá spojnice 88"/>
              <p:cNvCxnSpPr/>
              <p:nvPr/>
            </p:nvCxnSpPr>
            <p:spPr>
              <a:xfrm flipH="1" flipV="1">
                <a:off x="5700039" y="3350696"/>
                <a:ext cx="172337" cy="202980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Přímá spojnice 89"/>
              <p:cNvCxnSpPr/>
              <p:nvPr/>
            </p:nvCxnSpPr>
            <p:spPr>
              <a:xfrm flipH="1">
                <a:off x="5882409" y="3510592"/>
                <a:ext cx="182370" cy="43084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Přímá spojnice 90"/>
              <p:cNvCxnSpPr/>
              <p:nvPr/>
            </p:nvCxnSpPr>
            <p:spPr>
              <a:xfrm flipH="1" flipV="1">
                <a:off x="6074812" y="3483862"/>
                <a:ext cx="172337" cy="28523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Přímá spojnice 91"/>
              <p:cNvCxnSpPr/>
              <p:nvPr/>
            </p:nvCxnSpPr>
            <p:spPr>
              <a:xfrm flipH="1">
                <a:off x="6257181" y="3510592"/>
                <a:ext cx="172337" cy="227567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Přímá spojnice 92"/>
              <p:cNvCxnSpPr/>
              <p:nvPr/>
            </p:nvCxnSpPr>
            <p:spPr>
              <a:xfrm flipH="1">
                <a:off x="6439551" y="3380998"/>
                <a:ext cx="244347" cy="12959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Přímá spojnice 93"/>
              <p:cNvCxnSpPr/>
              <p:nvPr/>
            </p:nvCxnSpPr>
            <p:spPr>
              <a:xfrm flipH="1" flipV="1">
                <a:off x="6649700" y="3362457"/>
                <a:ext cx="172337" cy="492810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Přímá spojnice 94"/>
              <p:cNvCxnSpPr/>
              <p:nvPr/>
            </p:nvCxnSpPr>
            <p:spPr>
              <a:xfrm flipH="1">
                <a:off x="6818145" y="3727197"/>
                <a:ext cx="172337" cy="83201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Přímá spojnice 95"/>
              <p:cNvCxnSpPr/>
              <p:nvPr/>
            </p:nvCxnSpPr>
            <p:spPr>
              <a:xfrm flipH="1" flipV="1">
                <a:off x="7014440" y="3727197"/>
                <a:ext cx="182370" cy="128071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Přímá spojnice 96"/>
              <p:cNvCxnSpPr/>
              <p:nvPr/>
            </p:nvCxnSpPr>
            <p:spPr>
              <a:xfrm flipH="1" flipV="1">
                <a:off x="7196810" y="3855266"/>
                <a:ext cx="182370" cy="1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Přímá spojnice 97"/>
              <p:cNvCxnSpPr/>
              <p:nvPr/>
            </p:nvCxnSpPr>
            <p:spPr>
              <a:xfrm flipH="1">
                <a:off x="7379180" y="3768797"/>
                <a:ext cx="182370" cy="76734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Přímá spojnice 98"/>
              <p:cNvCxnSpPr/>
              <p:nvPr/>
            </p:nvCxnSpPr>
            <p:spPr>
              <a:xfrm flipH="1" flipV="1">
                <a:off x="7571582" y="3780557"/>
                <a:ext cx="172337" cy="1067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Přímá spojnice 99"/>
              <p:cNvCxnSpPr/>
              <p:nvPr/>
            </p:nvCxnSpPr>
            <p:spPr>
              <a:xfrm flipH="1">
                <a:off x="7743919" y="3682929"/>
                <a:ext cx="232507" cy="97628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Přímá spojnice 100"/>
              <p:cNvCxnSpPr/>
              <p:nvPr/>
            </p:nvCxnSpPr>
            <p:spPr>
              <a:xfrm flipH="1">
                <a:off x="7944497" y="3682929"/>
                <a:ext cx="164162" cy="0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Přímá spojnice 101"/>
              <p:cNvCxnSpPr/>
              <p:nvPr/>
            </p:nvCxnSpPr>
            <p:spPr>
              <a:xfrm flipH="1" flipV="1">
                <a:off x="8108659" y="3706490"/>
                <a:ext cx="232507" cy="139041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Přímá spojnice 102"/>
              <p:cNvCxnSpPr/>
              <p:nvPr/>
            </p:nvCxnSpPr>
            <p:spPr>
              <a:xfrm flipH="1">
                <a:off x="8330878" y="3553676"/>
                <a:ext cx="162559" cy="273388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Přímá spojnice 103"/>
              <p:cNvCxnSpPr/>
              <p:nvPr/>
            </p:nvCxnSpPr>
            <p:spPr>
              <a:xfrm flipH="1" flipV="1">
                <a:off x="8489334" y="3549813"/>
                <a:ext cx="166434" cy="177383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Přímá spojnice 104"/>
              <p:cNvCxnSpPr/>
              <p:nvPr/>
            </p:nvCxnSpPr>
            <p:spPr>
              <a:xfrm flipH="1">
                <a:off x="8677403" y="3483862"/>
                <a:ext cx="232507" cy="230353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Přímá spojnice 105"/>
              <p:cNvCxnSpPr/>
              <p:nvPr/>
            </p:nvCxnSpPr>
            <p:spPr>
              <a:xfrm flipH="1">
                <a:off x="8895034" y="3414982"/>
                <a:ext cx="201583" cy="91498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Přímá spojnice 106"/>
              <p:cNvCxnSpPr/>
              <p:nvPr/>
            </p:nvCxnSpPr>
            <p:spPr>
              <a:xfrm flipH="1" flipV="1">
                <a:off x="9058191" y="3431866"/>
                <a:ext cx="201583" cy="121810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Přímá spojnice 107"/>
              <p:cNvCxnSpPr/>
              <p:nvPr/>
            </p:nvCxnSpPr>
            <p:spPr>
              <a:xfrm flipH="1">
                <a:off x="9259774" y="3154890"/>
                <a:ext cx="182370" cy="393361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Přímá spojnice 108"/>
              <p:cNvCxnSpPr/>
              <p:nvPr/>
            </p:nvCxnSpPr>
            <p:spPr>
              <a:xfrm flipH="1" flipV="1">
                <a:off x="9422930" y="3181024"/>
                <a:ext cx="201583" cy="279707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Přímá spojnice 109"/>
              <p:cNvCxnSpPr/>
              <p:nvPr/>
            </p:nvCxnSpPr>
            <p:spPr>
              <a:xfrm flipH="1">
                <a:off x="9604369" y="3176173"/>
                <a:ext cx="201583" cy="272457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Přímá spojnice 110"/>
              <p:cNvCxnSpPr/>
              <p:nvPr/>
            </p:nvCxnSpPr>
            <p:spPr>
              <a:xfrm flipH="1" flipV="1">
                <a:off x="1025326" y="4038135"/>
                <a:ext cx="191883" cy="164534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Přímá spojnice 111"/>
              <p:cNvCxnSpPr/>
              <p:nvPr/>
            </p:nvCxnSpPr>
            <p:spPr>
              <a:xfrm flipH="1">
                <a:off x="1231289" y="3785894"/>
                <a:ext cx="216393" cy="39226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Přímá spojnice 112"/>
              <p:cNvCxnSpPr/>
              <p:nvPr/>
            </p:nvCxnSpPr>
            <p:spPr>
              <a:xfrm flipH="1">
                <a:off x="1447682" y="3682929"/>
                <a:ext cx="152272" cy="100756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Přímá spojnice 113"/>
              <p:cNvCxnSpPr/>
              <p:nvPr/>
            </p:nvCxnSpPr>
            <p:spPr>
              <a:xfrm flipH="1" flipV="1">
                <a:off x="1599954" y="3704471"/>
                <a:ext cx="197369" cy="150796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Přímá spojnice 114"/>
              <p:cNvCxnSpPr/>
              <p:nvPr/>
            </p:nvCxnSpPr>
            <p:spPr>
              <a:xfrm flipH="1">
                <a:off x="1778204" y="3682929"/>
                <a:ext cx="216588" cy="22186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Přímá spojnice 115"/>
              <p:cNvCxnSpPr/>
              <p:nvPr/>
            </p:nvCxnSpPr>
            <p:spPr>
              <a:xfrm flipH="1">
                <a:off x="1994792" y="3492771"/>
                <a:ext cx="182370" cy="183776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Přímá spojnice 116"/>
              <p:cNvCxnSpPr/>
              <p:nvPr/>
            </p:nvCxnSpPr>
            <p:spPr>
              <a:xfrm flipH="1" flipV="1">
                <a:off x="2177161" y="3492771"/>
                <a:ext cx="171201" cy="9188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Přímá spojnice 117"/>
              <p:cNvCxnSpPr/>
              <p:nvPr/>
            </p:nvCxnSpPr>
            <p:spPr>
              <a:xfrm flipH="1" flipV="1">
                <a:off x="2349313" y="3571345"/>
                <a:ext cx="198495" cy="6716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Přímá spojnice 118"/>
              <p:cNvCxnSpPr/>
              <p:nvPr/>
            </p:nvCxnSpPr>
            <p:spPr>
              <a:xfrm flipH="1">
                <a:off x="2547809" y="3380998"/>
                <a:ext cx="178458" cy="264305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Přímá spojnice 119"/>
              <p:cNvCxnSpPr/>
              <p:nvPr/>
            </p:nvCxnSpPr>
            <p:spPr>
              <a:xfrm flipH="1">
                <a:off x="2714054" y="3300298"/>
                <a:ext cx="198494" cy="102584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Přímá spojnice 120"/>
              <p:cNvCxnSpPr/>
              <p:nvPr/>
            </p:nvCxnSpPr>
            <p:spPr>
              <a:xfrm flipH="1" flipV="1">
                <a:off x="2909810" y="3271095"/>
                <a:ext cx="198495" cy="6716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Přímá spojnice 121"/>
              <p:cNvCxnSpPr/>
              <p:nvPr/>
            </p:nvCxnSpPr>
            <p:spPr>
              <a:xfrm flipH="1" flipV="1">
                <a:off x="3107919" y="3320878"/>
                <a:ext cx="188256" cy="227374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Přímá spojnice 122"/>
              <p:cNvCxnSpPr/>
              <p:nvPr/>
            </p:nvCxnSpPr>
            <p:spPr>
              <a:xfrm flipH="1">
                <a:off x="3290290" y="3370665"/>
                <a:ext cx="182369" cy="161081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Přímá spojnice 123"/>
              <p:cNvCxnSpPr/>
              <p:nvPr/>
            </p:nvCxnSpPr>
            <p:spPr>
              <a:xfrm flipH="1" flipV="1">
                <a:off x="3466772" y="3357285"/>
                <a:ext cx="188256" cy="227374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Přímá spojnice 124"/>
              <p:cNvCxnSpPr/>
              <p:nvPr/>
            </p:nvCxnSpPr>
            <p:spPr>
              <a:xfrm flipH="1">
                <a:off x="3655030" y="3271095"/>
                <a:ext cx="188255" cy="27754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Přímá spojnice 125"/>
              <p:cNvCxnSpPr/>
              <p:nvPr/>
            </p:nvCxnSpPr>
            <p:spPr>
              <a:xfrm flipH="1" flipV="1">
                <a:off x="3856849" y="3267311"/>
                <a:ext cx="188255" cy="409236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Přímá spojnice 126"/>
              <p:cNvCxnSpPr/>
              <p:nvPr/>
            </p:nvCxnSpPr>
            <p:spPr>
              <a:xfrm flipH="1">
                <a:off x="4022610" y="3645303"/>
                <a:ext cx="188255" cy="17021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Přímá spojnice 127"/>
              <p:cNvCxnSpPr/>
              <p:nvPr/>
            </p:nvCxnSpPr>
            <p:spPr>
              <a:xfrm flipH="1" flipV="1">
                <a:off x="4220358" y="3662324"/>
                <a:ext cx="188255" cy="18320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" name="Přímá spojnice 128"/>
              <p:cNvCxnSpPr/>
              <p:nvPr/>
            </p:nvCxnSpPr>
            <p:spPr>
              <a:xfrm flipH="1" flipV="1">
                <a:off x="4392609" y="3827451"/>
                <a:ext cx="188255" cy="171951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Přímá spojnice 129"/>
              <p:cNvCxnSpPr/>
              <p:nvPr/>
            </p:nvCxnSpPr>
            <p:spPr>
              <a:xfrm flipH="1">
                <a:off x="4574979" y="3776011"/>
                <a:ext cx="213211" cy="22811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Přímá spojnice 130"/>
              <p:cNvCxnSpPr/>
              <p:nvPr/>
            </p:nvCxnSpPr>
            <p:spPr>
              <a:xfrm flipH="1">
                <a:off x="4788190" y="3492771"/>
                <a:ext cx="172337" cy="30109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Přímá spojnice 131"/>
              <p:cNvCxnSpPr/>
              <p:nvPr/>
            </p:nvCxnSpPr>
            <p:spPr>
              <a:xfrm flipH="1" flipV="1">
                <a:off x="4964675" y="3490374"/>
                <a:ext cx="181190" cy="29331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Přímá spojnice 132"/>
              <p:cNvCxnSpPr/>
              <p:nvPr/>
            </p:nvCxnSpPr>
            <p:spPr>
              <a:xfrm flipH="1" flipV="1">
                <a:off x="5145865" y="3769293"/>
                <a:ext cx="188255" cy="212735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Přímá spojnice 133"/>
              <p:cNvCxnSpPr/>
              <p:nvPr/>
            </p:nvCxnSpPr>
            <p:spPr>
              <a:xfrm flipH="1" flipV="1">
                <a:off x="5334120" y="3969514"/>
                <a:ext cx="188255" cy="2988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Přímá spojnice 134"/>
              <p:cNvCxnSpPr/>
              <p:nvPr/>
            </p:nvCxnSpPr>
            <p:spPr>
              <a:xfrm flipH="1" flipV="1">
                <a:off x="5522375" y="3984458"/>
                <a:ext cx="188255" cy="9721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Přímá spojnice 135"/>
              <p:cNvCxnSpPr/>
              <p:nvPr/>
            </p:nvCxnSpPr>
            <p:spPr>
              <a:xfrm flipH="1">
                <a:off x="5700039" y="3982028"/>
                <a:ext cx="188255" cy="8191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Přímá spojnice 136"/>
              <p:cNvCxnSpPr/>
              <p:nvPr/>
            </p:nvCxnSpPr>
            <p:spPr>
              <a:xfrm flipH="1" flipV="1">
                <a:off x="5889214" y="3986772"/>
                <a:ext cx="188255" cy="94896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Přímá spojnice 137"/>
              <p:cNvCxnSpPr/>
              <p:nvPr/>
            </p:nvCxnSpPr>
            <p:spPr>
              <a:xfrm flipH="1">
                <a:off x="6077469" y="4033062"/>
                <a:ext cx="188255" cy="3873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Přímá spojnice 138"/>
              <p:cNvCxnSpPr/>
              <p:nvPr/>
            </p:nvCxnSpPr>
            <p:spPr>
              <a:xfrm flipH="1" flipV="1">
                <a:off x="6268407" y="4038135"/>
                <a:ext cx="188255" cy="1258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Přímá spojnice 139"/>
              <p:cNvCxnSpPr/>
              <p:nvPr/>
            </p:nvCxnSpPr>
            <p:spPr>
              <a:xfrm flipH="1">
                <a:off x="6450777" y="4167425"/>
                <a:ext cx="198923" cy="1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Přímá spojnice 140"/>
              <p:cNvCxnSpPr/>
              <p:nvPr/>
            </p:nvCxnSpPr>
            <p:spPr>
              <a:xfrm flipH="1" flipV="1">
                <a:off x="6657723" y="4163935"/>
                <a:ext cx="188255" cy="1258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Přímá spojnice 141"/>
              <p:cNvCxnSpPr/>
              <p:nvPr/>
            </p:nvCxnSpPr>
            <p:spPr>
              <a:xfrm flipH="1">
                <a:off x="6845978" y="4289736"/>
                <a:ext cx="168462" cy="1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Přímá spojnice 142"/>
              <p:cNvCxnSpPr/>
              <p:nvPr/>
            </p:nvCxnSpPr>
            <p:spPr>
              <a:xfrm flipH="1" flipV="1">
                <a:off x="7014440" y="4289737"/>
                <a:ext cx="182370" cy="629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Přímá spojnice 143"/>
              <p:cNvCxnSpPr/>
              <p:nvPr/>
            </p:nvCxnSpPr>
            <p:spPr>
              <a:xfrm flipH="1" flipV="1">
                <a:off x="7196810" y="4352637"/>
                <a:ext cx="188255" cy="1258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" name="Přímá spojnice 144"/>
              <p:cNvCxnSpPr/>
              <p:nvPr/>
            </p:nvCxnSpPr>
            <p:spPr>
              <a:xfrm flipH="1">
                <a:off x="7383327" y="4352637"/>
                <a:ext cx="188255" cy="114091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" name="Přímá spojnice 145"/>
              <p:cNvCxnSpPr/>
              <p:nvPr/>
            </p:nvCxnSpPr>
            <p:spPr>
              <a:xfrm flipH="1" flipV="1">
                <a:off x="7580428" y="4363202"/>
                <a:ext cx="188255" cy="115235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" name="Přímá spojnice 146"/>
              <p:cNvCxnSpPr/>
              <p:nvPr/>
            </p:nvCxnSpPr>
            <p:spPr>
              <a:xfrm flipH="1">
                <a:off x="7756242" y="4363202"/>
                <a:ext cx="188255" cy="115236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" name="Přímá spojnice 147"/>
              <p:cNvCxnSpPr/>
              <p:nvPr/>
            </p:nvCxnSpPr>
            <p:spPr>
              <a:xfrm flipH="1">
                <a:off x="7957013" y="4352637"/>
                <a:ext cx="188255" cy="10565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" name="Přímá spojnice 148"/>
              <p:cNvCxnSpPr/>
              <p:nvPr/>
            </p:nvCxnSpPr>
            <p:spPr>
              <a:xfrm flipH="1">
                <a:off x="8142623" y="4178161"/>
                <a:ext cx="188255" cy="16391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Přímá spojnice 149"/>
              <p:cNvCxnSpPr/>
              <p:nvPr/>
            </p:nvCxnSpPr>
            <p:spPr>
              <a:xfrm flipH="1">
                <a:off x="8318030" y="4163935"/>
                <a:ext cx="188255" cy="18986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" name="Přímá spojnice 150"/>
              <p:cNvCxnSpPr/>
              <p:nvPr/>
            </p:nvCxnSpPr>
            <p:spPr>
              <a:xfrm flipH="1">
                <a:off x="8506285" y="4043416"/>
                <a:ext cx="188255" cy="115236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" name="Přímá spojnice 151"/>
              <p:cNvCxnSpPr/>
              <p:nvPr/>
            </p:nvCxnSpPr>
            <p:spPr>
              <a:xfrm flipH="1">
                <a:off x="8682770" y="4033062"/>
                <a:ext cx="212265" cy="2867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" name="Přímá spojnice 152"/>
              <p:cNvCxnSpPr/>
              <p:nvPr/>
            </p:nvCxnSpPr>
            <p:spPr>
              <a:xfrm flipH="1">
                <a:off x="8888218" y="4033062"/>
                <a:ext cx="169973" cy="6583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" name="Přímá spojnice 153"/>
              <p:cNvCxnSpPr/>
              <p:nvPr/>
            </p:nvCxnSpPr>
            <p:spPr>
              <a:xfrm flipH="1">
                <a:off x="9236424" y="3769293"/>
                <a:ext cx="205720" cy="44697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Přímá spojnice 154"/>
              <p:cNvCxnSpPr/>
              <p:nvPr/>
            </p:nvCxnSpPr>
            <p:spPr>
              <a:xfrm flipH="1" flipV="1">
                <a:off x="9065424" y="4029568"/>
                <a:ext cx="194350" cy="19726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Přímá spojnice 155"/>
              <p:cNvCxnSpPr/>
              <p:nvPr/>
            </p:nvCxnSpPr>
            <p:spPr>
              <a:xfrm flipH="1" flipV="1">
                <a:off x="9442145" y="3767854"/>
                <a:ext cx="182369" cy="5959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Přímá spojnice 156"/>
              <p:cNvCxnSpPr/>
              <p:nvPr/>
            </p:nvCxnSpPr>
            <p:spPr>
              <a:xfrm flipH="1">
                <a:off x="9604370" y="3731743"/>
                <a:ext cx="205719" cy="110351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Přímá spojnice 157"/>
              <p:cNvCxnSpPr/>
              <p:nvPr/>
            </p:nvCxnSpPr>
            <p:spPr>
              <a:xfrm flipH="1">
                <a:off x="1037732" y="4975457"/>
                <a:ext cx="174464" cy="172338"/>
              </a:xfrm>
              <a:prstGeom prst="line">
                <a:avLst/>
              </a:prstGeom>
              <a:ln w="19050">
                <a:solidFill>
                  <a:srgbClr val="0033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9" name="Přímá spojnice 158"/>
              <p:cNvCxnSpPr/>
              <p:nvPr/>
            </p:nvCxnSpPr>
            <p:spPr>
              <a:xfrm flipH="1" flipV="1">
                <a:off x="1212196" y="4940963"/>
                <a:ext cx="235486" cy="293000"/>
              </a:xfrm>
              <a:prstGeom prst="line">
                <a:avLst/>
              </a:prstGeom>
              <a:ln w="19050">
                <a:solidFill>
                  <a:srgbClr val="0033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Přímá spojnice 159"/>
              <p:cNvCxnSpPr/>
              <p:nvPr/>
            </p:nvCxnSpPr>
            <p:spPr>
              <a:xfrm flipH="1">
                <a:off x="1410379" y="4803120"/>
                <a:ext cx="189575" cy="430843"/>
              </a:xfrm>
              <a:prstGeom prst="line">
                <a:avLst/>
              </a:prstGeom>
              <a:ln w="19050">
                <a:solidFill>
                  <a:srgbClr val="0033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" name="Přímá spojnice 160"/>
              <p:cNvCxnSpPr/>
              <p:nvPr/>
            </p:nvCxnSpPr>
            <p:spPr>
              <a:xfrm flipH="1">
                <a:off x="1550396" y="4803120"/>
                <a:ext cx="246927" cy="0"/>
              </a:xfrm>
              <a:prstGeom prst="line">
                <a:avLst/>
              </a:prstGeom>
              <a:ln w="19050">
                <a:solidFill>
                  <a:srgbClr val="0033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" name="Přímá spojnice 161"/>
              <p:cNvCxnSpPr/>
              <p:nvPr/>
            </p:nvCxnSpPr>
            <p:spPr>
              <a:xfrm flipH="1" flipV="1">
                <a:off x="1808826" y="4803120"/>
                <a:ext cx="174462" cy="284343"/>
              </a:xfrm>
              <a:prstGeom prst="line">
                <a:avLst/>
              </a:prstGeom>
              <a:ln w="19050">
                <a:solidFill>
                  <a:srgbClr val="0033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3" name="Přímá spojnice 162"/>
              <p:cNvCxnSpPr/>
              <p:nvPr/>
            </p:nvCxnSpPr>
            <p:spPr>
              <a:xfrm flipH="1">
                <a:off x="1951174" y="4716952"/>
                <a:ext cx="225988" cy="344674"/>
              </a:xfrm>
              <a:prstGeom prst="line">
                <a:avLst/>
              </a:prstGeom>
              <a:ln w="19050">
                <a:solidFill>
                  <a:srgbClr val="0033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" name="Přímá spojnice 163"/>
              <p:cNvCxnSpPr/>
              <p:nvPr/>
            </p:nvCxnSpPr>
            <p:spPr>
              <a:xfrm flipH="1">
                <a:off x="2177161" y="4716952"/>
                <a:ext cx="182370" cy="28224"/>
              </a:xfrm>
              <a:prstGeom prst="line">
                <a:avLst/>
              </a:prstGeom>
              <a:ln w="19050">
                <a:solidFill>
                  <a:srgbClr val="0033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" name="Přímá spojnice 164"/>
              <p:cNvCxnSpPr/>
              <p:nvPr/>
            </p:nvCxnSpPr>
            <p:spPr>
              <a:xfrm flipH="1">
                <a:off x="2335091" y="4478438"/>
                <a:ext cx="212717" cy="238513"/>
              </a:xfrm>
              <a:prstGeom prst="line">
                <a:avLst/>
              </a:prstGeom>
              <a:ln w="19050">
                <a:solidFill>
                  <a:srgbClr val="0033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" name="Přímá spojnice 165"/>
              <p:cNvCxnSpPr/>
              <p:nvPr/>
            </p:nvCxnSpPr>
            <p:spPr>
              <a:xfrm flipH="1" flipV="1">
                <a:off x="2547808" y="4522836"/>
                <a:ext cx="178459" cy="74859"/>
              </a:xfrm>
              <a:prstGeom prst="line">
                <a:avLst/>
              </a:prstGeom>
              <a:ln w="19050">
                <a:solidFill>
                  <a:srgbClr val="0033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Přímá spojnice 166"/>
              <p:cNvCxnSpPr/>
              <p:nvPr/>
            </p:nvCxnSpPr>
            <p:spPr>
              <a:xfrm flipH="1">
                <a:off x="2721894" y="4522836"/>
                <a:ext cx="190653" cy="37430"/>
              </a:xfrm>
              <a:prstGeom prst="line">
                <a:avLst/>
              </a:prstGeom>
              <a:ln w="19050">
                <a:solidFill>
                  <a:srgbClr val="0033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" name="Přímá spojnice 167"/>
              <p:cNvCxnSpPr/>
              <p:nvPr/>
            </p:nvCxnSpPr>
            <p:spPr>
              <a:xfrm flipH="1" flipV="1">
                <a:off x="2912547" y="4504121"/>
                <a:ext cx="152272" cy="93573"/>
              </a:xfrm>
              <a:prstGeom prst="line">
                <a:avLst/>
              </a:prstGeom>
              <a:ln w="19050">
                <a:solidFill>
                  <a:srgbClr val="0033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" name="Přímá spojnice 168"/>
              <p:cNvCxnSpPr/>
              <p:nvPr/>
            </p:nvCxnSpPr>
            <p:spPr>
              <a:xfrm flipH="1">
                <a:off x="3091007" y="4321186"/>
                <a:ext cx="205168" cy="320908"/>
              </a:xfrm>
              <a:prstGeom prst="line">
                <a:avLst/>
              </a:prstGeom>
              <a:ln w="19050">
                <a:solidFill>
                  <a:srgbClr val="0033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0" name="Přímá spojnice 169"/>
              <p:cNvCxnSpPr/>
              <p:nvPr/>
            </p:nvCxnSpPr>
            <p:spPr>
              <a:xfrm flipH="1">
                <a:off x="3294199" y="4260116"/>
                <a:ext cx="172573" cy="68457"/>
              </a:xfrm>
              <a:prstGeom prst="line">
                <a:avLst/>
              </a:prstGeom>
              <a:ln w="19050">
                <a:solidFill>
                  <a:srgbClr val="0033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" name="Přímá spojnice 170"/>
              <p:cNvCxnSpPr/>
              <p:nvPr/>
            </p:nvCxnSpPr>
            <p:spPr>
              <a:xfrm flipH="1" flipV="1">
                <a:off x="3416837" y="4249106"/>
                <a:ext cx="238191" cy="114096"/>
              </a:xfrm>
              <a:prstGeom prst="line">
                <a:avLst/>
              </a:prstGeom>
              <a:ln w="19050">
                <a:solidFill>
                  <a:srgbClr val="0033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2" name="Přímá spojnice 171"/>
              <p:cNvCxnSpPr/>
              <p:nvPr/>
            </p:nvCxnSpPr>
            <p:spPr>
              <a:xfrm flipH="1">
                <a:off x="3655030" y="4216270"/>
                <a:ext cx="172572" cy="135905"/>
              </a:xfrm>
              <a:prstGeom prst="line">
                <a:avLst/>
              </a:prstGeom>
              <a:ln w="19050">
                <a:solidFill>
                  <a:srgbClr val="0033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Přímá spojnice 172"/>
              <p:cNvCxnSpPr/>
              <p:nvPr/>
            </p:nvCxnSpPr>
            <p:spPr>
              <a:xfrm flipH="1" flipV="1">
                <a:off x="3839868" y="4189760"/>
                <a:ext cx="172572" cy="132726"/>
              </a:xfrm>
              <a:prstGeom prst="line">
                <a:avLst/>
              </a:prstGeom>
              <a:ln w="19050">
                <a:solidFill>
                  <a:srgbClr val="0033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" name="Přímá spojnice 173"/>
              <p:cNvCxnSpPr/>
              <p:nvPr/>
            </p:nvCxnSpPr>
            <p:spPr>
              <a:xfrm flipH="1" flipV="1">
                <a:off x="4055640" y="4312977"/>
                <a:ext cx="150408" cy="209858"/>
              </a:xfrm>
              <a:prstGeom prst="line">
                <a:avLst/>
              </a:prstGeom>
              <a:ln w="19050">
                <a:solidFill>
                  <a:srgbClr val="0033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Přímá spojnice 174"/>
              <p:cNvCxnSpPr/>
              <p:nvPr/>
            </p:nvCxnSpPr>
            <p:spPr>
              <a:xfrm flipH="1">
                <a:off x="4200077" y="4216270"/>
                <a:ext cx="208536" cy="316455"/>
              </a:xfrm>
              <a:prstGeom prst="line">
                <a:avLst/>
              </a:prstGeom>
              <a:ln w="19050">
                <a:solidFill>
                  <a:srgbClr val="0033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Přímá spojnice 175"/>
              <p:cNvCxnSpPr/>
              <p:nvPr/>
            </p:nvCxnSpPr>
            <p:spPr>
              <a:xfrm flipH="1" flipV="1">
                <a:off x="4387800" y="4239637"/>
                <a:ext cx="193064" cy="242003"/>
              </a:xfrm>
              <a:prstGeom prst="line">
                <a:avLst/>
              </a:prstGeom>
              <a:ln w="19050">
                <a:solidFill>
                  <a:srgbClr val="0033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7" name="Přímá spojnice 176"/>
              <p:cNvCxnSpPr/>
              <p:nvPr/>
            </p:nvCxnSpPr>
            <p:spPr>
              <a:xfrm flipH="1" flipV="1">
                <a:off x="4605362" y="4486363"/>
                <a:ext cx="172572" cy="316758"/>
              </a:xfrm>
              <a:prstGeom prst="line">
                <a:avLst/>
              </a:prstGeom>
              <a:ln w="19050">
                <a:solidFill>
                  <a:srgbClr val="0033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8" name="Přímá spojnice 177"/>
              <p:cNvCxnSpPr/>
              <p:nvPr/>
            </p:nvCxnSpPr>
            <p:spPr>
              <a:xfrm flipH="1">
                <a:off x="4797530" y="4550908"/>
                <a:ext cx="167145" cy="266171"/>
              </a:xfrm>
              <a:prstGeom prst="line">
                <a:avLst/>
              </a:prstGeom>
              <a:ln w="19050">
                <a:solidFill>
                  <a:srgbClr val="0033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9" name="Přímá spojnice 178"/>
              <p:cNvCxnSpPr/>
              <p:nvPr/>
            </p:nvCxnSpPr>
            <p:spPr>
              <a:xfrm flipH="1" flipV="1">
                <a:off x="4960527" y="4548852"/>
                <a:ext cx="172572" cy="196324"/>
              </a:xfrm>
              <a:prstGeom prst="line">
                <a:avLst/>
              </a:prstGeom>
              <a:ln w="19050">
                <a:solidFill>
                  <a:srgbClr val="0033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0" name="Přímá spojnice 179"/>
              <p:cNvCxnSpPr/>
              <p:nvPr/>
            </p:nvCxnSpPr>
            <p:spPr>
              <a:xfrm flipH="1" flipV="1">
                <a:off x="5133099" y="4738307"/>
                <a:ext cx="201021" cy="150982"/>
              </a:xfrm>
              <a:prstGeom prst="line">
                <a:avLst/>
              </a:prstGeom>
              <a:ln w="19050">
                <a:solidFill>
                  <a:srgbClr val="0033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Přímá spojnice 180"/>
              <p:cNvCxnSpPr/>
              <p:nvPr/>
            </p:nvCxnSpPr>
            <p:spPr>
              <a:xfrm flipH="1" flipV="1">
                <a:off x="5341961" y="4860163"/>
                <a:ext cx="172572" cy="115294"/>
              </a:xfrm>
              <a:prstGeom prst="line">
                <a:avLst/>
              </a:prstGeom>
              <a:ln w="19050">
                <a:solidFill>
                  <a:srgbClr val="0033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Přímá spojnice 181"/>
              <p:cNvCxnSpPr/>
              <p:nvPr/>
            </p:nvCxnSpPr>
            <p:spPr>
              <a:xfrm flipH="1" flipV="1">
                <a:off x="5517211" y="4945292"/>
                <a:ext cx="172572" cy="374839"/>
              </a:xfrm>
              <a:prstGeom prst="line">
                <a:avLst/>
              </a:prstGeom>
              <a:ln w="19050">
                <a:solidFill>
                  <a:srgbClr val="0033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Přímá spojnice 182"/>
              <p:cNvCxnSpPr/>
              <p:nvPr/>
            </p:nvCxnSpPr>
            <p:spPr>
              <a:xfrm flipH="1" flipV="1">
                <a:off x="5676123" y="5321799"/>
                <a:ext cx="205828" cy="352973"/>
              </a:xfrm>
              <a:prstGeom prst="line">
                <a:avLst/>
              </a:prstGeom>
              <a:ln w="19050">
                <a:solidFill>
                  <a:srgbClr val="0033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Přímá spojnice 183"/>
              <p:cNvCxnSpPr/>
              <p:nvPr/>
            </p:nvCxnSpPr>
            <p:spPr>
              <a:xfrm flipV="1">
                <a:off x="5889214" y="5310032"/>
                <a:ext cx="188255" cy="364740"/>
              </a:xfrm>
              <a:prstGeom prst="line">
                <a:avLst/>
              </a:prstGeom>
              <a:ln w="19050">
                <a:solidFill>
                  <a:srgbClr val="0033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" name="Přímá spojnice 184"/>
              <p:cNvCxnSpPr/>
              <p:nvPr/>
            </p:nvCxnSpPr>
            <p:spPr>
              <a:xfrm flipH="1">
                <a:off x="6060629" y="5233963"/>
                <a:ext cx="186062" cy="65969"/>
              </a:xfrm>
              <a:prstGeom prst="line">
                <a:avLst/>
              </a:prstGeom>
              <a:ln w="19050">
                <a:solidFill>
                  <a:srgbClr val="0033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6" name="Přímá spojnice 185"/>
              <p:cNvCxnSpPr/>
              <p:nvPr/>
            </p:nvCxnSpPr>
            <p:spPr>
              <a:xfrm flipH="1" flipV="1">
                <a:off x="6246690" y="5234236"/>
                <a:ext cx="182370" cy="264049"/>
              </a:xfrm>
              <a:prstGeom prst="line">
                <a:avLst/>
              </a:prstGeom>
              <a:ln w="19050">
                <a:solidFill>
                  <a:srgbClr val="0033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" name="Přímá spojnice 186"/>
              <p:cNvCxnSpPr/>
              <p:nvPr/>
            </p:nvCxnSpPr>
            <p:spPr>
              <a:xfrm flipH="1">
                <a:off x="6420894" y="5450914"/>
                <a:ext cx="228806" cy="0"/>
              </a:xfrm>
              <a:prstGeom prst="line">
                <a:avLst/>
              </a:prstGeom>
              <a:ln w="19050">
                <a:solidFill>
                  <a:srgbClr val="0033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Přímá spojnice 187"/>
              <p:cNvCxnSpPr/>
              <p:nvPr/>
            </p:nvCxnSpPr>
            <p:spPr>
              <a:xfrm flipH="1">
                <a:off x="6621465" y="5450914"/>
                <a:ext cx="228806" cy="0"/>
              </a:xfrm>
              <a:prstGeom prst="line">
                <a:avLst/>
              </a:prstGeom>
              <a:ln w="19050">
                <a:solidFill>
                  <a:srgbClr val="0033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Přímá spojnice 188"/>
              <p:cNvCxnSpPr/>
              <p:nvPr/>
            </p:nvCxnSpPr>
            <p:spPr>
              <a:xfrm flipH="1">
                <a:off x="6800040" y="5445477"/>
                <a:ext cx="228805" cy="0"/>
              </a:xfrm>
              <a:prstGeom prst="line">
                <a:avLst/>
              </a:prstGeom>
              <a:ln w="19050">
                <a:solidFill>
                  <a:srgbClr val="0033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" name="Přímá spojnice 189"/>
              <p:cNvCxnSpPr/>
              <p:nvPr/>
            </p:nvCxnSpPr>
            <p:spPr>
              <a:xfrm flipH="1" flipV="1">
                <a:off x="7004022" y="5450914"/>
                <a:ext cx="192788" cy="127724"/>
              </a:xfrm>
              <a:prstGeom prst="line">
                <a:avLst/>
              </a:prstGeom>
              <a:ln w="19050">
                <a:solidFill>
                  <a:srgbClr val="0033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1" name="Přímá spojnice 190"/>
              <p:cNvCxnSpPr/>
              <p:nvPr/>
            </p:nvCxnSpPr>
            <p:spPr>
              <a:xfrm flipH="1">
                <a:off x="7196811" y="5578637"/>
                <a:ext cx="188254" cy="0"/>
              </a:xfrm>
              <a:prstGeom prst="line">
                <a:avLst/>
              </a:prstGeom>
              <a:ln w="19050">
                <a:solidFill>
                  <a:srgbClr val="0033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2" name="Přímá spojnice 191"/>
              <p:cNvCxnSpPr/>
              <p:nvPr/>
            </p:nvCxnSpPr>
            <p:spPr>
              <a:xfrm flipH="1" flipV="1">
                <a:off x="7379182" y="5578637"/>
                <a:ext cx="182367" cy="172337"/>
              </a:xfrm>
              <a:prstGeom prst="line">
                <a:avLst/>
              </a:prstGeom>
              <a:ln w="19050">
                <a:solidFill>
                  <a:srgbClr val="0033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3" name="Přímá spojnice 192"/>
              <p:cNvCxnSpPr/>
              <p:nvPr/>
            </p:nvCxnSpPr>
            <p:spPr>
              <a:xfrm flipH="1">
                <a:off x="7561551" y="5750974"/>
                <a:ext cx="188254" cy="0"/>
              </a:xfrm>
              <a:prstGeom prst="line">
                <a:avLst/>
              </a:prstGeom>
              <a:ln w="19050">
                <a:solidFill>
                  <a:srgbClr val="0033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4" name="Přímá spojnice 193"/>
              <p:cNvCxnSpPr/>
              <p:nvPr/>
            </p:nvCxnSpPr>
            <p:spPr>
              <a:xfrm flipH="1">
                <a:off x="7756244" y="5737165"/>
                <a:ext cx="188254" cy="0"/>
              </a:xfrm>
              <a:prstGeom prst="line">
                <a:avLst/>
              </a:prstGeom>
              <a:ln w="19050">
                <a:solidFill>
                  <a:srgbClr val="0033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5" name="Přímá spojnice 194"/>
              <p:cNvCxnSpPr/>
              <p:nvPr/>
            </p:nvCxnSpPr>
            <p:spPr>
              <a:xfrm flipH="1">
                <a:off x="7976428" y="5578637"/>
                <a:ext cx="166196" cy="172337"/>
              </a:xfrm>
              <a:prstGeom prst="line">
                <a:avLst/>
              </a:prstGeom>
              <a:ln w="19050">
                <a:solidFill>
                  <a:srgbClr val="0033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6" name="Přímá spojnice 195"/>
              <p:cNvCxnSpPr/>
              <p:nvPr/>
            </p:nvCxnSpPr>
            <p:spPr>
              <a:xfrm flipH="1" flipV="1">
                <a:off x="8135114" y="5584453"/>
                <a:ext cx="166196" cy="80353"/>
              </a:xfrm>
              <a:prstGeom prst="line">
                <a:avLst/>
              </a:prstGeom>
              <a:ln w="19050">
                <a:solidFill>
                  <a:srgbClr val="0033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7" name="Přímá spojnice 196"/>
              <p:cNvCxnSpPr/>
              <p:nvPr/>
            </p:nvCxnSpPr>
            <p:spPr>
              <a:xfrm flipH="1">
                <a:off x="8301310" y="5310032"/>
                <a:ext cx="204975" cy="344217"/>
              </a:xfrm>
              <a:prstGeom prst="line">
                <a:avLst/>
              </a:prstGeom>
              <a:ln w="19050">
                <a:solidFill>
                  <a:srgbClr val="0033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8" name="Přímá spojnice 197"/>
              <p:cNvCxnSpPr/>
              <p:nvPr/>
            </p:nvCxnSpPr>
            <p:spPr>
              <a:xfrm flipH="1">
                <a:off x="8491511" y="5266948"/>
                <a:ext cx="203029" cy="74614"/>
              </a:xfrm>
              <a:prstGeom prst="line">
                <a:avLst/>
              </a:prstGeom>
              <a:ln w="19050">
                <a:solidFill>
                  <a:srgbClr val="0033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9" name="Přímá spojnice 198"/>
              <p:cNvCxnSpPr/>
              <p:nvPr/>
            </p:nvCxnSpPr>
            <p:spPr>
              <a:xfrm flipH="1" flipV="1">
                <a:off x="8705907" y="5299932"/>
                <a:ext cx="182311" cy="354317"/>
              </a:xfrm>
              <a:prstGeom prst="line">
                <a:avLst/>
              </a:prstGeom>
              <a:ln w="19050">
                <a:solidFill>
                  <a:srgbClr val="0033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Přímá spojnice 199"/>
              <p:cNvCxnSpPr/>
              <p:nvPr/>
            </p:nvCxnSpPr>
            <p:spPr>
              <a:xfrm flipH="1">
                <a:off x="8871049" y="5321799"/>
                <a:ext cx="187142" cy="303484"/>
              </a:xfrm>
              <a:prstGeom prst="line">
                <a:avLst/>
              </a:prstGeom>
              <a:ln w="19050">
                <a:solidFill>
                  <a:srgbClr val="0033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1" name="Přímá spojnice 200"/>
              <p:cNvCxnSpPr/>
              <p:nvPr/>
            </p:nvCxnSpPr>
            <p:spPr>
              <a:xfrm flipH="1" flipV="1">
                <a:off x="9070648" y="5279522"/>
                <a:ext cx="165776" cy="86738"/>
              </a:xfrm>
              <a:prstGeom prst="line">
                <a:avLst/>
              </a:prstGeom>
              <a:ln w="19050">
                <a:solidFill>
                  <a:srgbClr val="0033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2" name="Přímá spojnice 201"/>
              <p:cNvCxnSpPr/>
              <p:nvPr/>
            </p:nvCxnSpPr>
            <p:spPr>
              <a:xfrm flipH="1">
                <a:off x="9248128" y="4975457"/>
                <a:ext cx="182310" cy="389768"/>
              </a:xfrm>
              <a:prstGeom prst="line">
                <a:avLst/>
              </a:prstGeom>
              <a:ln w="19050">
                <a:solidFill>
                  <a:srgbClr val="0033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3" name="Přímá spojnice 202"/>
              <p:cNvCxnSpPr/>
              <p:nvPr/>
            </p:nvCxnSpPr>
            <p:spPr>
              <a:xfrm flipH="1" flipV="1">
                <a:off x="9422060" y="4999282"/>
                <a:ext cx="190807" cy="210184"/>
              </a:xfrm>
              <a:prstGeom prst="line">
                <a:avLst/>
              </a:prstGeom>
              <a:ln w="19050">
                <a:solidFill>
                  <a:srgbClr val="0033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" name="Přímá spojnice 203"/>
              <p:cNvCxnSpPr/>
              <p:nvPr/>
            </p:nvCxnSpPr>
            <p:spPr>
              <a:xfrm flipH="1" flipV="1">
                <a:off x="9638469" y="5192888"/>
                <a:ext cx="182310" cy="74060"/>
              </a:xfrm>
              <a:prstGeom prst="line">
                <a:avLst/>
              </a:prstGeom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" name="Přímá spojnice 204"/>
              <p:cNvCxnSpPr/>
              <p:nvPr/>
            </p:nvCxnSpPr>
            <p:spPr>
              <a:xfrm flipH="1">
                <a:off x="1027128" y="5876783"/>
                <a:ext cx="8917454" cy="1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6" name="Přímá spojnice 205"/>
              <p:cNvCxnSpPr/>
              <p:nvPr/>
            </p:nvCxnSpPr>
            <p:spPr>
              <a:xfrm>
                <a:off x="1020312" y="2463042"/>
                <a:ext cx="0" cy="340328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7" name="Přímá spojnice 206"/>
              <p:cNvCxnSpPr/>
              <p:nvPr/>
            </p:nvCxnSpPr>
            <p:spPr>
              <a:xfrm flipH="1" flipV="1">
                <a:off x="9958302" y="2496558"/>
                <a:ext cx="2" cy="3403280"/>
              </a:xfrm>
              <a:prstGeom prst="line">
                <a:avLst/>
              </a:prstGeom>
              <a:ln w="28575">
                <a:solidFill>
                  <a:srgbClr val="0033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8" name="Přímá spojnice 207"/>
              <p:cNvCxnSpPr/>
              <p:nvPr/>
            </p:nvCxnSpPr>
            <p:spPr>
              <a:xfrm flipH="1">
                <a:off x="9604431" y="4999282"/>
                <a:ext cx="256190" cy="182371"/>
              </a:xfrm>
              <a:prstGeom prst="line">
                <a:avLst/>
              </a:prstGeom>
              <a:ln w="19050">
                <a:solidFill>
                  <a:srgbClr val="0033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9" name="Ovál 208"/>
              <p:cNvSpPr/>
              <p:nvPr/>
            </p:nvSpPr>
            <p:spPr>
              <a:xfrm>
                <a:off x="1164871" y="3234468"/>
                <a:ext cx="108197" cy="107699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sp>
            <p:nvSpPr>
              <p:cNvPr id="210" name="Ovál 209"/>
              <p:cNvSpPr/>
              <p:nvPr/>
            </p:nvSpPr>
            <p:spPr>
              <a:xfrm>
                <a:off x="1388021" y="3124871"/>
                <a:ext cx="108197" cy="107699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sp>
            <p:nvSpPr>
              <p:cNvPr id="211" name="Ovál 210"/>
              <p:cNvSpPr/>
              <p:nvPr/>
            </p:nvSpPr>
            <p:spPr>
              <a:xfrm>
                <a:off x="1554021" y="3035914"/>
                <a:ext cx="108197" cy="107699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sp>
            <p:nvSpPr>
              <p:cNvPr id="212" name="Ovál 211"/>
              <p:cNvSpPr/>
              <p:nvPr/>
            </p:nvSpPr>
            <p:spPr>
              <a:xfrm>
                <a:off x="1929739" y="3223120"/>
                <a:ext cx="108197" cy="107699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sp>
            <p:nvSpPr>
              <p:cNvPr id="213" name="Ovál 212"/>
              <p:cNvSpPr/>
              <p:nvPr/>
            </p:nvSpPr>
            <p:spPr>
              <a:xfrm>
                <a:off x="1750220" y="3303348"/>
                <a:ext cx="108197" cy="107699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sp>
            <p:nvSpPr>
              <p:cNvPr id="214" name="Ovál 213"/>
              <p:cNvSpPr/>
              <p:nvPr/>
            </p:nvSpPr>
            <p:spPr>
              <a:xfrm>
                <a:off x="2118640" y="3062323"/>
                <a:ext cx="108197" cy="107699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sp>
            <p:nvSpPr>
              <p:cNvPr id="215" name="Ovál 214"/>
              <p:cNvSpPr/>
              <p:nvPr/>
            </p:nvSpPr>
            <p:spPr>
              <a:xfrm>
                <a:off x="2313599" y="3163873"/>
                <a:ext cx="108197" cy="107699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sp>
            <p:nvSpPr>
              <p:cNvPr id="216" name="Ovál 215"/>
              <p:cNvSpPr/>
              <p:nvPr/>
            </p:nvSpPr>
            <p:spPr>
              <a:xfrm>
                <a:off x="3045074" y="2661787"/>
                <a:ext cx="108197" cy="107699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sp>
            <p:nvSpPr>
              <p:cNvPr id="217" name="Ovál 216"/>
              <p:cNvSpPr/>
              <p:nvPr/>
            </p:nvSpPr>
            <p:spPr>
              <a:xfrm>
                <a:off x="2857668" y="2616104"/>
                <a:ext cx="108197" cy="107699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sp>
            <p:nvSpPr>
              <p:cNvPr id="218" name="Ovál 217"/>
              <p:cNvSpPr/>
              <p:nvPr/>
            </p:nvSpPr>
            <p:spPr>
              <a:xfrm>
                <a:off x="2672169" y="2767491"/>
                <a:ext cx="108197" cy="107699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sp>
            <p:nvSpPr>
              <p:cNvPr id="219" name="Ovál 218"/>
              <p:cNvSpPr/>
              <p:nvPr/>
            </p:nvSpPr>
            <p:spPr>
              <a:xfrm>
                <a:off x="2481581" y="3035742"/>
                <a:ext cx="108197" cy="107699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sp>
            <p:nvSpPr>
              <p:cNvPr id="220" name="Ovál 219"/>
              <p:cNvSpPr/>
              <p:nvPr/>
            </p:nvSpPr>
            <p:spPr>
              <a:xfrm>
                <a:off x="3227444" y="2860489"/>
                <a:ext cx="108197" cy="107699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sp>
            <p:nvSpPr>
              <p:cNvPr id="221" name="Ovál 220"/>
              <p:cNvSpPr/>
              <p:nvPr/>
            </p:nvSpPr>
            <p:spPr>
              <a:xfrm>
                <a:off x="3425247" y="2539672"/>
                <a:ext cx="108197" cy="107699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sp>
            <p:nvSpPr>
              <p:cNvPr id="222" name="Ovál 221"/>
              <p:cNvSpPr/>
              <p:nvPr/>
            </p:nvSpPr>
            <p:spPr>
              <a:xfrm>
                <a:off x="3605735" y="2481142"/>
                <a:ext cx="108197" cy="107699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sp>
            <p:nvSpPr>
              <p:cNvPr id="223" name="Ovál 222"/>
              <p:cNvSpPr/>
              <p:nvPr/>
            </p:nvSpPr>
            <p:spPr>
              <a:xfrm>
                <a:off x="3785770" y="2578586"/>
                <a:ext cx="108197" cy="107699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sp>
            <p:nvSpPr>
              <p:cNvPr id="224" name="Ovál 223"/>
              <p:cNvSpPr/>
              <p:nvPr/>
            </p:nvSpPr>
            <p:spPr>
              <a:xfrm>
                <a:off x="3976845" y="3122333"/>
                <a:ext cx="108197" cy="107699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sp>
            <p:nvSpPr>
              <p:cNvPr id="225" name="Ovál 224"/>
              <p:cNvSpPr/>
              <p:nvPr/>
            </p:nvSpPr>
            <p:spPr>
              <a:xfrm>
                <a:off x="4141926" y="3147176"/>
                <a:ext cx="108197" cy="107699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sp>
            <p:nvSpPr>
              <p:cNvPr id="226" name="Ovál 225"/>
              <p:cNvSpPr/>
              <p:nvPr/>
            </p:nvSpPr>
            <p:spPr>
              <a:xfrm>
                <a:off x="4354515" y="3348624"/>
                <a:ext cx="108197" cy="107699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sp>
            <p:nvSpPr>
              <p:cNvPr id="227" name="Ovál 226"/>
              <p:cNvSpPr/>
              <p:nvPr/>
            </p:nvSpPr>
            <p:spPr>
              <a:xfrm>
                <a:off x="4532633" y="3457270"/>
                <a:ext cx="108197" cy="107699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sp>
            <p:nvSpPr>
              <p:cNvPr id="228" name="Ovál 227"/>
              <p:cNvSpPr/>
              <p:nvPr/>
            </p:nvSpPr>
            <p:spPr>
              <a:xfrm>
                <a:off x="4723835" y="3217246"/>
                <a:ext cx="108197" cy="107699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sp>
            <p:nvSpPr>
              <p:cNvPr id="229" name="Ovál 228"/>
              <p:cNvSpPr/>
              <p:nvPr/>
            </p:nvSpPr>
            <p:spPr>
              <a:xfrm>
                <a:off x="4902180" y="2934625"/>
                <a:ext cx="108197" cy="107699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sp>
            <p:nvSpPr>
              <p:cNvPr id="230" name="Ovál 229"/>
              <p:cNvSpPr/>
              <p:nvPr/>
            </p:nvSpPr>
            <p:spPr>
              <a:xfrm>
                <a:off x="5094902" y="3238426"/>
                <a:ext cx="108197" cy="107699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sp>
            <p:nvSpPr>
              <p:cNvPr id="231" name="Ovál 230"/>
              <p:cNvSpPr/>
              <p:nvPr/>
            </p:nvSpPr>
            <p:spPr>
              <a:xfrm>
                <a:off x="5273246" y="3305314"/>
                <a:ext cx="108197" cy="107699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sp>
            <p:nvSpPr>
              <p:cNvPr id="232" name="Ovál 231"/>
              <p:cNvSpPr/>
              <p:nvPr/>
            </p:nvSpPr>
            <p:spPr>
              <a:xfrm>
                <a:off x="5453519" y="3406653"/>
                <a:ext cx="108197" cy="107699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sp>
            <p:nvSpPr>
              <p:cNvPr id="233" name="Ovál 232"/>
              <p:cNvSpPr/>
              <p:nvPr/>
            </p:nvSpPr>
            <p:spPr>
              <a:xfrm>
                <a:off x="5639881" y="3295405"/>
                <a:ext cx="108197" cy="107699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sp>
            <p:nvSpPr>
              <p:cNvPr id="234" name="Ovál 233"/>
              <p:cNvSpPr/>
              <p:nvPr/>
            </p:nvSpPr>
            <p:spPr>
              <a:xfrm>
                <a:off x="5814533" y="3502853"/>
                <a:ext cx="108197" cy="107699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sp>
            <p:nvSpPr>
              <p:cNvPr id="235" name="Ovál 234"/>
              <p:cNvSpPr/>
              <p:nvPr/>
            </p:nvSpPr>
            <p:spPr>
              <a:xfrm>
                <a:off x="6035748" y="3471929"/>
                <a:ext cx="108197" cy="107699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sp>
            <p:nvSpPr>
              <p:cNvPr id="236" name="Ovál 235"/>
              <p:cNvSpPr/>
              <p:nvPr/>
            </p:nvSpPr>
            <p:spPr>
              <a:xfrm>
                <a:off x="6193050" y="3679692"/>
                <a:ext cx="108197" cy="107699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sp>
            <p:nvSpPr>
              <p:cNvPr id="237" name="Ovál 236"/>
              <p:cNvSpPr/>
              <p:nvPr/>
            </p:nvSpPr>
            <p:spPr>
              <a:xfrm>
                <a:off x="6370701" y="3468778"/>
                <a:ext cx="108197" cy="107699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sp>
            <p:nvSpPr>
              <p:cNvPr id="238" name="Ovál 237"/>
              <p:cNvSpPr/>
              <p:nvPr/>
            </p:nvSpPr>
            <p:spPr>
              <a:xfrm>
                <a:off x="6593128" y="3366089"/>
                <a:ext cx="108197" cy="107699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sp>
            <p:nvSpPr>
              <p:cNvPr id="239" name="Ovál 238"/>
              <p:cNvSpPr/>
              <p:nvPr/>
            </p:nvSpPr>
            <p:spPr>
              <a:xfrm>
                <a:off x="6763929" y="3760135"/>
                <a:ext cx="108197" cy="107699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sp>
            <p:nvSpPr>
              <p:cNvPr id="240" name="Ovál 239"/>
              <p:cNvSpPr/>
              <p:nvPr/>
            </p:nvSpPr>
            <p:spPr>
              <a:xfrm>
                <a:off x="6942083" y="3689953"/>
                <a:ext cx="108197" cy="107699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sp>
            <p:nvSpPr>
              <p:cNvPr id="241" name="Ovál 240"/>
              <p:cNvSpPr/>
              <p:nvPr/>
            </p:nvSpPr>
            <p:spPr>
              <a:xfrm>
                <a:off x="7116748" y="3811842"/>
                <a:ext cx="108197" cy="107699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sp>
            <p:nvSpPr>
              <p:cNvPr id="242" name="Ovál 241"/>
              <p:cNvSpPr/>
              <p:nvPr/>
            </p:nvSpPr>
            <p:spPr>
              <a:xfrm>
                <a:off x="7304820" y="3814432"/>
                <a:ext cx="108197" cy="107699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sp>
            <p:nvSpPr>
              <p:cNvPr id="243" name="Ovál 242"/>
              <p:cNvSpPr/>
              <p:nvPr/>
            </p:nvSpPr>
            <p:spPr>
              <a:xfrm>
                <a:off x="7493787" y="3735297"/>
                <a:ext cx="108197" cy="107699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sp>
            <p:nvSpPr>
              <p:cNvPr id="244" name="Ovál 243"/>
              <p:cNvSpPr/>
              <p:nvPr/>
            </p:nvSpPr>
            <p:spPr>
              <a:xfrm>
                <a:off x="7679311" y="3738159"/>
                <a:ext cx="108197" cy="107699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sp>
            <p:nvSpPr>
              <p:cNvPr id="245" name="Ovál 244"/>
              <p:cNvSpPr/>
              <p:nvPr/>
            </p:nvSpPr>
            <p:spPr>
              <a:xfrm>
                <a:off x="7853376" y="3643104"/>
                <a:ext cx="108197" cy="107699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sp>
            <p:nvSpPr>
              <p:cNvPr id="246" name="Ovál 245"/>
              <p:cNvSpPr/>
              <p:nvPr/>
            </p:nvSpPr>
            <p:spPr>
              <a:xfrm>
                <a:off x="8042654" y="3637321"/>
                <a:ext cx="108197" cy="107699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sp>
            <p:nvSpPr>
              <p:cNvPr id="247" name="Ovál 246"/>
              <p:cNvSpPr/>
              <p:nvPr/>
            </p:nvSpPr>
            <p:spPr>
              <a:xfrm>
                <a:off x="8227784" y="3796563"/>
                <a:ext cx="108197" cy="107699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sp>
            <p:nvSpPr>
              <p:cNvPr id="248" name="Ovál 247"/>
              <p:cNvSpPr/>
              <p:nvPr/>
            </p:nvSpPr>
            <p:spPr>
              <a:xfrm>
                <a:off x="8421326" y="3513150"/>
                <a:ext cx="108197" cy="107699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sp>
            <p:nvSpPr>
              <p:cNvPr id="249" name="Ovál 248"/>
              <p:cNvSpPr/>
              <p:nvPr/>
            </p:nvSpPr>
            <p:spPr>
              <a:xfrm>
                <a:off x="8601281" y="3653513"/>
                <a:ext cx="108197" cy="107699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sp>
            <p:nvSpPr>
              <p:cNvPr id="250" name="Ovál 249"/>
              <p:cNvSpPr/>
              <p:nvPr/>
            </p:nvSpPr>
            <p:spPr>
              <a:xfrm>
                <a:off x="8806194" y="3468778"/>
                <a:ext cx="108197" cy="107699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sp>
            <p:nvSpPr>
              <p:cNvPr id="251" name="Ovál 250"/>
              <p:cNvSpPr/>
              <p:nvPr/>
            </p:nvSpPr>
            <p:spPr>
              <a:xfrm>
                <a:off x="8981428" y="3397676"/>
                <a:ext cx="108197" cy="107699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sp>
            <p:nvSpPr>
              <p:cNvPr id="252" name="Ovál 251"/>
              <p:cNvSpPr/>
              <p:nvPr/>
            </p:nvSpPr>
            <p:spPr>
              <a:xfrm>
                <a:off x="9163798" y="3506480"/>
                <a:ext cx="108197" cy="107699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sp>
            <p:nvSpPr>
              <p:cNvPr id="253" name="Ovál 252"/>
              <p:cNvSpPr/>
              <p:nvPr/>
            </p:nvSpPr>
            <p:spPr>
              <a:xfrm>
                <a:off x="9550771" y="3391759"/>
                <a:ext cx="108197" cy="107699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sp>
            <p:nvSpPr>
              <p:cNvPr id="254" name="Ovál 253"/>
              <p:cNvSpPr/>
              <p:nvPr/>
            </p:nvSpPr>
            <p:spPr>
              <a:xfrm>
                <a:off x="9370665" y="3149586"/>
                <a:ext cx="108197" cy="107699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sp>
            <p:nvSpPr>
              <p:cNvPr id="255" name="Ovál 254"/>
              <p:cNvSpPr/>
              <p:nvPr/>
            </p:nvSpPr>
            <p:spPr>
              <a:xfrm>
                <a:off x="9718599" y="3165918"/>
                <a:ext cx="108197" cy="107699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sp>
            <p:nvSpPr>
              <p:cNvPr id="256" name="Ovál 255"/>
              <p:cNvSpPr/>
              <p:nvPr/>
            </p:nvSpPr>
            <p:spPr>
              <a:xfrm>
                <a:off x="1170414" y="4895913"/>
                <a:ext cx="108197" cy="107699"/>
              </a:xfrm>
              <a:prstGeom prst="ellipse">
                <a:avLst/>
              </a:prstGeom>
              <a:solidFill>
                <a:srgbClr val="0033CC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sp>
            <p:nvSpPr>
              <p:cNvPr id="257" name="Ovál 256"/>
              <p:cNvSpPr/>
              <p:nvPr/>
            </p:nvSpPr>
            <p:spPr>
              <a:xfrm>
                <a:off x="1393203" y="3740630"/>
                <a:ext cx="108197" cy="107699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sp>
            <p:nvSpPr>
              <p:cNvPr id="258" name="Ovál 257"/>
              <p:cNvSpPr/>
              <p:nvPr/>
            </p:nvSpPr>
            <p:spPr>
              <a:xfrm>
                <a:off x="1553546" y="3637246"/>
                <a:ext cx="108197" cy="107699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sp>
            <p:nvSpPr>
              <p:cNvPr id="259" name="Ovál 258"/>
              <p:cNvSpPr/>
              <p:nvPr/>
            </p:nvSpPr>
            <p:spPr>
              <a:xfrm>
                <a:off x="1742824" y="3818899"/>
                <a:ext cx="108197" cy="107699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sp>
            <p:nvSpPr>
              <p:cNvPr id="260" name="Ovál 259"/>
              <p:cNvSpPr/>
              <p:nvPr/>
            </p:nvSpPr>
            <p:spPr>
              <a:xfrm>
                <a:off x="1921328" y="3640558"/>
                <a:ext cx="108197" cy="107699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sp>
            <p:nvSpPr>
              <p:cNvPr id="261" name="Ovál 260"/>
              <p:cNvSpPr/>
              <p:nvPr/>
            </p:nvSpPr>
            <p:spPr>
              <a:xfrm>
                <a:off x="2661268" y="3357657"/>
                <a:ext cx="108197" cy="107699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sp>
            <p:nvSpPr>
              <p:cNvPr id="262" name="Ovál 261"/>
              <p:cNvSpPr/>
              <p:nvPr/>
            </p:nvSpPr>
            <p:spPr>
              <a:xfrm>
                <a:off x="2857764" y="3245393"/>
                <a:ext cx="108197" cy="107699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sp>
            <p:nvSpPr>
              <p:cNvPr id="263" name="Ovál 262"/>
              <p:cNvSpPr/>
              <p:nvPr/>
            </p:nvSpPr>
            <p:spPr>
              <a:xfrm>
                <a:off x="2111443" y="3454230"/>
                <a:ext cx="108197" cy="107699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sp>
            <p:nvSpPr>
              <p:cNvPr id="264" name="Ovál 263"/>
              <p:cNvSpPr/>
              <p:nvPr/>
            </p:nvSpPr>
            <p:spPr>
              <a:xfrm>
                <a:off x="2299683" y="3522452"/>
                <a:ext cx="108197" cy="107699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sp>
            <p:nvSpPr>
              <p:cNvPr id="265" name="Ovál 264"/>
              <p:cNvSpPr/>
              <p:nvPr/>
            </p:nvSpPr>
            <p:spPr>
              <a:xfrm>
                <a:off x="2489762" y="3574110"/>
                <a:ext cx="108197" cy="107699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sp>
            <p:nvSpPr>
              <p:cNvPr id="266" name="Ovál 265"/>
              <p:cNvSpPr/>
              <p:nvPr/>
            </p:nvSpPr>
            <p:spPr>
              <a:xfrm>
                <a:off x="3209923" y="3479138"/>
                <a:ext cx="108197" cy="107699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sp>
            <p:nvSpPr>
              <p:cNvPr id="267" name="Ovál 266"/>
              <p:cNvSpPr/>
              <p:nvPr/>
            </p:nvSpPr>
            <p:spPr>
              <a:xfrm>
                <a:off x="3034454" y="3277397"/>
                <a:ext cx="108197" cy="107699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sp>
            <p:nvSpPr>
              <p:cNvPr id="268" name="Ovál 267"/>
              <p:cNvSpPr/>
              <p:nvPr/>
            </p:nvSpPr>
            <p:spPr>
              <a:xfrm>
                <a:off x="3413763" y="3337910"/>
                <a:ext cx="108197" cy="107699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sp>
            <p:nvSpPr>
              <p:cNvPr id="269" name="Ovál 268"/>
              <p:cNvSpPr/>
              <p:nvPr/>
            </p:nvSpPr>
            <p:spPr>
              <a:xfrm>
                <a:off x="3586683" y="3511584"/>
                <a:ext cx="108197" cy="107699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sp>
            <p:nvSpPr>
              <p:cNvPr id="270" name="Ovál 269"/>
              <p:cNvSpPr/>
              <p:nvPr/>
            </p:nvSpPr>
            <p:spPr>
              <a:xfrm>
                <a:off x="3785644" y="3235715"/>
                <a:ext cx="108197" cy="107699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sp>
            <p:nvSpPr>
              <p:cNvPr id="271" name="Ovál 270"/>
              <p:cNvSpPr/>
              <p:nvPr/>
            </p:nvSpPr>
            <p:spPr>
              <a:xfrm>
                <a:off x="3968679" y="3581465"/>
                <a:ext cx="108197" cy="107699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sp>
            <p:nvSpPr>
              <p:cNvPr id="272" name="Ovál 271"/>
              <p:cNvSpPr/>
              <p:nvPr/>
            </p:nvSpPr>
            <p:spPr>
              <a:xfrm>
                <a:off x="4144259" y="3608684"/>
                <a:ext cx="108197" cy="107699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sp>
            <p:nvSpPr>
              <p:cNvPr id="273" name="Ovál 272"/>
              <p:cNvSpPr/>
              <p:nvPr/>
            </p:nvSpPr>
            <p:spPr>
              <a:xfrm>
                <a:off x="4330220" y="3757938"/>
                <a:ext cx="108197" cy="107699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sp>
            <p:nvSpPr>
              <p:cNvPr id="274" name="Ovál 273"/>
              <p:cNvSpPr/>
              <p:nvPr/>
            </p:nvSpPr>
            <p:spPr>
              <a:xfrm>
                <a:off x="4523944" y="3940696"/>
                <a:ext cx="108197" cy="107699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sp>
            <p:nvSpPr>
              <p:cNvPr id="275" name="Ovál 274"/>
              <p:cNvSpPr/>
              <p:nvPr/>
            </p:nvSpPr>
            <p:spPr>
              <a:xfrm>
                <a:off x="4721656" y="3740216"/>
                <a:ext cx="108197" cy="107699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sp>
            <p:nvSpPr>
              <p:cNvPr id="276" name="Ovál 275"/>
              <p:cNvSpPr/>
              <p:nvPr/>
            </p:nvSpPr>
            <p:spPr>
              <a:xfrm>
                <a:off x="4898263" y="3472321"/>
                <a:ext cx="108197" cy="107699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sp>
            <p:nvSpPr>
              <p:cNvPr id="277" name="Ovál 276"/>
              <p:cNvSpPr/>
              <p:nvPr/>
            </p:nvSpPr>
            <p:spPr>
              <a:xfrm>
                <a:off x="5071064" y="3688093"/>
                <a:ext cx="108197" cy="107699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sp>
            <p:nvSpPr>
              <p:cNvPr id="278" name="Ovál 277"/>
              <p:cNvSpPr/>
              <p:nvPr/>
            </p:nvSpPr>
            <p:spPr>
              <a:xfrm>
                <a:off x="5251812" y="3903902"/>
                <a:ext cx="108197" cy="107699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sp>
            <p:nvSpPr>
              <p:cNvPr id="279" name="Ovál 278"/>
              <p:cNvSpPr/>
              <p:nvPr/>
            </p:nvSpPr>
            <p:spPr>
              <a:xfrm>
                <a:off x="5444009" y="3930765"/>
                <a:ext cx="108197" cy="107699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sp>
            <p:nvSpPr>
              <p:cNvPr id="280" name="Ovál 279"/>
              <p:cNvSpPr/>
              <p:nvPr/>
            </p:nvSpPr>
            <p:spPr>
              <a:xfrm>
                <a:off x="5643850" y="3996371"/>
                <a:ext cx="108197" cy="107699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sp>
            <p:nvSpPr>
              <p:cNvPr id="281" name="Ovál 280"/>
              <p:cNvSpPr/>
              <p:nvPr/>
            </p:nvSpPr>
            <p:spPr>
              <a:xfrm>
                <a:off x="5822007" y="3936329"/>
                <a:ext cx="108197" cy="107699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sp>
            <p:nvSpPr>
              <p:cNvPr id="282" name="Ovál 281"/>
              <p:cNvSpPr/>
              <p:nvPr/>
            </p:nvSpPr>
            <p:spPr>
              <a:xfrm>
                <a:off x="6003906" y="4020454"/>
                <a:ext cx="108197" cy="107699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sp>
            <p:nvSpPr>
              <p:cNvPr id="283" name="Ovál 282"/>
              <p:cNvSpPr/>
              <p:nvPr/>
            </p:nvSpPr>
            <p:spPr>
              <a:xfrm>
                <a:off x="6185838" y="3982012"/>
                <a:ext cx="108197" cy="107699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sp>
            <p:nvSpPr>
              <p:cNvPr id="284" name="Ovál 283"/>
              <p:cNvSpPr/>
              <p:nvPr/>
            </p:nvSpPr>
            <p:spPr>
              <a:xfrm>
                <a:off x="6363985" y="4100408"/>
                <a:ext cx="108197" cy="107699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sp>
            <p:nvSpPr>
              <p:cNvPr id="285" name="Ovál 284"/>
              <p:cNvSpPr/>
              <p:nvPr/>
            </p:nvSpPr>
            <p:spPr>
              <a:xfrm>
                <a:off x="6562687" y="4105606"/>
                <a:ext cx="108197" cy="107699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sp>
            <p:nvSpPr>
              <p:cNvPr id="286" name="Ovál 285"/>
              <p:cNvSpPr/>
              <p:nvPr/>
            </p:nvSpPr>
            <p:spPr>
              <a:xfrm>
                <a:off x="6753223" y="4224438"/>
                <a:ext cx="108197" cy="107699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sp>
            <p:nvSpPr>
              <p:cNvPr id="287" name="Ovál 286"/>
              <p:cNvSpPr/>
              <p:nvPr/>
            </p:nvSpPr>
            <p:spPr>
              <a:xfrm>
                <a:off x="6936708" y="4231915"/>
                <a:ext cx="108197" cy="107699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sp>
            <p:nvSpPr>
              <p:cNvPr id="288" name="Ovál 287"/>
              <p:cNvSpPr/>
              <p:nvPr/>
            </p:nvSpPr>
            <p:spPr>
              <a:xfrm>
                <a:off x="7109045" y="4286109"/>
                <a:ext cx="108197" cy="107699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sp>
            <p:nvSpPr>
              <p:cNvPr id="289" name="Ovál 288"/>
              <p:cNvSpPr/>
              <p:nvPr/>
            </p:nvSpPr>
            <p:spPr>
              <a:xfrm>
                <a:off x="7302223" y="4420584"/>
                <a:ext cx="108197" cy="107699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sp>
            <p:nvSpPr>
              <p:cNvPr id="290" name="Ovál 289"/>
              <p:cNvSpPr/>
              <p:nvPr/>
            </p:nvSpPr>
            <p:spPr>
              <a:xfrm>
                <a:off x="7490892" y="4310607"/>
                <a:ext cx="108197" cy="107699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sp>
            <p:nvSpPr>
              <p:cNvPr id="291" name="Ovál 290"/>
              <p:cNvSpPr/>
              <p:nvPr/>
            </p:nvSpPr>
            <p:spPr>
              <a:xfrm>
                <a:off x="7681404" y="4425782"/>
                <a:ext cx="108197" cy="107699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sp>
            <p:nvSpPr>
              <p:cNvPr id="292" name="Ovál 291"/>
              <p:cNvSpPr/>
              <p:nvPr/>
            </p:nvSpPr>
            <p:spPr>
              <a:xfrm>
                <a:off x="7863774" y="4310607"/>
                <a:ext cx="108197" cy="107699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sp>
            <p:nvSpPr>
              <p:cNvPr id="293" name="Ovál 292"/>
              <p:cNvSpPr/>
              <p:nvPr/>
            </p:nvSpPr>
            <p:spPr>
              <a:xfrm>
                <a:off x="8056899" y="4294275"/>
                <a:ext cx="108197" cy="107699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sp>
            <p:nvSpPr>
              <p:cNvPr id="294" name="Ovál 293"/>
              <p:cNvSpPr/>
              <p:nvPr/>
            </p:nvSpPr>
            <p:spPr>
              <a:xfrm>
                <a:off x="8258243" y="4146436"/>
                <a:ext cx="108197" cy="107699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sp>
            <p:nvSpPr>
              <p:cNvPr id="295" name="Ovál 294"/>
              <p:cNvSpPr/>
              <p:nvPr/>
            </p:nvSpPr>
            <p:spPr>
              <a:xfrm>
                <a:off x="8394604" y="4101097"/>
                <a:ext cx="108197" cy="107699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sp>
            <p:nvSpPr>
              <p:cNvPr id="296" name="Ovál 295"/>
              <p:cNvSpPr/>
              <p:nvPr/>
            </p:nvSpPr>
            <p:spPr>
              <a:xfrm>
                <a:off x="8593253" y="4003105"/>
                <a:ext cx="108197" cy="107699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sp>
            <p:nvSpPr>
              <p:cNvPr id="297" name="Ovál 296"/>
              <p:cNvSpPr/>
              <p:nvPr/>
            </p:nvSpPr>
            <p:spPr>
              <a:xfrm>
                <a:off x="8783789" y="3974098"/>
                <a:ext cx="108197" cy="107699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sp>
            <p:nvSpPr>
              <p:cNvPr id="298" name="Ovál 297"/>
              <p:cNvSpPr/>
              <p:nvPr/>
            </p:nvSpPr>
            <p:spPr>
              <a:xfrm>
                <a:off x="8974324" y="3986773"/>
                <a:ext cx="108197" cy="107699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sp>
            <p:nvSpPr>
              <p:cNvPr id="299" name="Ovál 298"/>
              <p:cNvSpPr/>
              <p:nvPr/>
            </p:nvSpPr>
            <p:spPr>
              <a:xfrm>
                <a:off x="9177090" y="4159111"/>
                <a:ext cx="108197" cy="107699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sp>
            <p:nvSpPr>
              <p:cNvPr id="300" name="Ovál 299"/>
              <p:cNvSpPr/>
              <p:nvPr/>
            </p:nvSpPr>
            <p:spPr>
              <a:xfrm>
                <a:off x="9347230" y="3731925"/>
                <a:ext cx="108197" cy="107699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sp>
            <p:nvSpPr>
              <p:cNvPr id="301" name="Ovál 300"/>
              <p:cNvSpPr/>
              <p:nvPr/>
            </p:nvSpPr>
            <p:spPr>
              <a:xfrm>
                <a:off x="9521434" y="3767307"/>
                <a:ext cx="108197" cy="107699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sp>
            <p:nvSpPr>
              <p:cNvPr id="302" name="Ovál 301"/>
              <p:cNvSpPr/>
              <p:nvPr/>
            </p:nvSpPr>
            <p:spPr>
              <a:xfrm>
                <a:off x="9720136" y="3696533"/>
                <a:ext cx="108197" cy="107699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sp>
            <p:nvSpPr>
              <p:cNvPr id="303" name="Ovál 302"/>
              <p:cNvSpPr/>
              <p:nvPr/>
            </p:nvSpPr>
            <p:spPr>
              <a:xfrm>
                <a:off x="1363523" y="5152954"/>
                <a:ext cx="108197" cy="107699"/>
              </a:xfrm>
              <a:prstGeom prst="ellipse">
                <a:avLst/>
              </a:prstGeom>
              <a:solidFill>
                <a:srgbClr val="0033CC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sp>
            <p:nvSpPr>
              <p:cNvPr id="304" name="Ovál 303"/>
              <p:cNvSpPr/>
              <p:nvPr/>
            </p:nvSpPr>
            <p:spPr>
              <a:xfrm>
                <a:off x="1535154" y="4763230"/>
                <a:ext cx="108197" cy="107699"/>
              </a:xfrm>
              <a:prstGeom prst="ellipse">
                <a:avLst/>
              </a:prstGeom>
              <a:solidFill>
                <a:srgbClr val="0033CC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sp>
            <p:nvSpPr>
              <p:cNvPr id="305" name="Ovál 304"/>
              <p:cNvSpPr/>
              <p:nvPr/>
            </p:nvSpPr>
            <p:spPr>
              <a:xfrm>
                <a:off x="1774314" y="4754188"/>
                <a:ext cx="108197" cy="107699"/>
              </a:xfrm>
              <a:prstGeom prst="ellipse">
                <a:avLst/>
              </a:prstGeom>
              <a:solidFill>
                <a:srgbClr val="0033CC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sp>
            <p:nvSpPr>
              <p:cNvPr id="306" name="Ovál 305"/>
              <p:cNvSpPr/>
              <p:nvPr/>
            </p:nvSpPr>
            <p:spPr>
              <a:xfrm>
                <a:off x="1899894" y="5017053"/>
                <a:ext cx="108197" cy="107699"/>
              </a:xfrm>
              <a:prstGeom prst="ellipse">
                <a:avLst/>
              </a:prstGeom>
              <a:solidFill>
                <a:srgbClr val="0033CC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sp>
            <p:nvSpPr>
              <p:cNvPr id="307" name="Ovál 306"/>
              <p:cNvSpPr/>
              <p:nvPr/>
            </p:nvSpPr>
            <p:spPr>
              <a:xfrm>
                <a:off x="2295215" y="4673135"/>
                <a:ext cx="108197" cy="107699"/>
              </a:xfrm>
              <a:prstGeom prst="ellipse">
                <a:avLst/>
              </a:prstGeom>
              <a:solidFill>
                <a:srgbClr val="0033CC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sp>
            <p:nvSpPr>
              <p:cNvPr id="308" name="Ovál 307"/>
              <p:cNvSpPr/>
              <p:nvPr/>
            </p:nvSpPr>
            <p:spPr>
              <a:xfrm>
                <a:off x="2118640" y="4702429"/>
                <a:ext cx="108197" cy="107699"/>
              </a:xfrm>
              <a:prstGeom prst="ellipse">
                <a:avLst/>
              </a:prstGeom>
              <a:solidFill>
                <a:srgbClr val="0033CC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sp>
            <p:nvSpPr>
              <p:cNvPr id="309" name="Ovál 308"/>
              <p:cNvSpPr/>
              <p:nvPr/>
            </p:nvSpPr>
            <p:spPr>
              <a:xfrm>
                <a:off x="2479717" y="4466728"/>
                <a:ext cx="108197" cy="107699"/>
              </a:xfrm>
              <a:prstGeom prst="ellipse">
                <a:avLst/>
              </a:prstGeom>
              <a:solidFill>
                <a:srgbClr val="0033CC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sp>
            <p:nvSpPr>
              <p:cNvPr id="310" name="Ovál 309"/>
              <p:cNvSpPr/>
              <p:nvPr/>
            </p:nvSpPr>
            <p:spPr>
              <a:xfrm>
                <a:off x="2655064" y="4542208"/>
                <a:ext cx="108197" cy="107699"/>
              </a:xfrm>
              <a:prstGeom prst="ellipse">
                <a:avLst/>
              </a:prstGeom>
              <a:solidFill>
                <a:srgbClr val="0033CC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sp>
            <p:nvSpPr>
              <p:cNvPr id="311" name="Ovál 310"/>
              <p:cNvSpPr/>
              <p:nvPr/>
            </p:nvSpPr>
            <p:spPr>
              <a:xfrm>
                <a:off x="4148639" y="4481646"/>
                <a:ext cx="108197" cy="107699"/>
              </a:xfrm>
              <a:prstGeom prst="ellipse">
                <a:avLst/>
              </a:prstGeom>
              <a:solidFill>
                <a:srgbClr val="0033CC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sp>
            <p:nvSpPr>
              <p:cNvPr id="312" name="Ovál 311"/>
              <p:cNvSpPr/>
              <p:nvPr/>
            </p:nvSpPr>
            <p:spPr>
              <a:xfrm>
                <a:off x="2859128" y="4478437"/>
                <a:ext cx="108197" cy="107699"/>
              </a:xfrm>
              <a:prstGeom prst="ellipse">
                <a:avLst/>
              </a:prstGeom>
              <a:solidFill>
                <a:srgbClr val="0033CC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sp>
            <p:nvSpPr>
              <p:cNvPr id="313" name="Ovál 312"/>
              <p:cNvSpPr/>
              <p:nvPr/>
            </p:nvSpPr>
            <p:spPr>
              <a:xfrm>
                <a:off x="3027679" y="4583587"/>
                <a:ext cx="108197" cy="107699"/>
              </a:xfrm>
              <a:prstGeom prst="ellipse">
                <a:avLst/>
              </a:prstGeom>
              <a:solidFill>
                <a:srgbClr val="0033CC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sp>
            <p:nvSpPr>
              <p:cNvPr id="314" name="Ovál 313"/>
              <p:cNvSpPr/>
              <p:nvPr/>
            </p:nvSpPr>
            <p:spPr>
              <a:xfrm>
                <a:off x="3236192" y="4282672"/>
                <a:ext cx="108197" cy="107699"/>
              </a:xfrm>
              <a:prstGeom prst="ellipse">
                <a:avLst/>
              </a:prstGeom>
              <a:solidFill>
                <a:srgbClr val="0033CC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sp>
            <p:nvSpPr>
              <p:cNvPr id="315" name="Ovál 314"/>
              <p:cNvSpPr/>
              <p:nvPr/>
            </p:nvSpPr>
            <p:spPr>
              <a:xfrm>
                <a:off x="3394228" y="4218785"/>
                <a:ext cx="108197" cy="107699"/>
              </a:xfrm>
              <a:prstGeom prst="ellipse">
                <a:avLst/>
              </a:prstGeom>
              <a:solidFill>
                <a:srgbClr val="0033CC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sp>
            <p:nvSpPr>
              <p:cNvPr id="316" name="Ovál 315"/>
              <p:cNvSpPr/>
              <p:nvPr/>
            </p:nvSpPr>
            <p:spPr>
              <a:xfrm>
                <a:off x="3587792" y="4294275"/>
                <a:ext cx="108197" cy="107699"/>
              </a:xfrm>
              <a:prstGeom prst="ellipse">
                <a:avLst/>
              </a:prstGeom>
              <a:solidFill>
                <a:srgbClr val="0033CC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sp>
            <p:nvSpPr>
              <p:cNvPr id="317" name="Ovál 316"/>
              <p:cNvSpPr/>
              <p:nvPr/>
            </p:nvSpPr>
            <p:spPr>
              <a:xfrm>
                <a:off x="3782723" y="4154257"/>
                <a:ext cx="108197" cy="107699"/>
              </a:xfrm>
              <a:prstGeom prst="ellipse">
                <a:avLst/>
              </a:prstGeom>
              <a:solidFill>
                <a:srgbClr val="0033CC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sp>
            <p:nvSpPr>
              <p:cNvPr id="318" name="Ovál 317"/>
              <p:cNvSpPr/>
              <p:nvPr/>
            </p:nvSpPr>
            <p:spPr>
              <a:xfrm>
                <a:off x="3987048" y="4281170"/>
                <a:ext cx="108197" cy="107699"/>
              </a:xfrm>
              <a:prstGeom prst="ellipse">
                <a:avLst/>
              </a:prstGeom>
              <a:solidFill>
                <a:srgbClr val="0033CC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sp>
            <p:nvSpPr>
              <p:cNvPr id="319" name="Ovál 318"/>
              <p:cNvSpPr/>
              <p:nvPr/>
            </p:nvSpPr>
            <p:spPr>
              <a:xfrm>
                <a:off x="1158098" y="4131938"/>
                <a:ext cx="108197" cy="107699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sp>
            <p:nvSpPr>
              <p:cNvPr id="320" name="Ovál 319"/>
              <p:cNvSpPr/>
              <p:nvPr/>
            </p:nvSpPr>
            <p:spPr>
              <a:xfrm>
                <a:off x="4349028" y="4194278"/>
                <a:ext cx="108197" cy="107699"/>
              </a:xfrm>
              <a:prstGeom prst="ellipse">
                <a:avLst/>
              </a:prstGeom>
              <a:solidFill>
                <a:srgbClr val="0033CC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sp>
            <p:nvSpPr>
              <p:cNvPr id="321" name="Ovál 320"/>
              <p:cNvSpPr/>
              <p:nvPr/>
            </p:nvSpPr>
            <p:spPr>
              <a:xfrm>
                <a:off x="4540232" y="4450305"/>
                <a:ext cx="108197" cy="107699"/>
              </a:xfrm>
              <a:prstGeom prst="ellipse">
                <a:avLst/>
              </a:prstGeom>
              <a:solidFill>
                <a:srgbClr val="0033CC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sp>
            <p:nvSpPr>
              <p:cNvPr id="322" name="Ovál 321"/>
              <p:cNvSpPr/>
              <p:nvPr/>
            </p:nvSpPr>
            <p:spPr>
              <a:xfrm>
                <a:off x="4742741" y="4780366"/>
                <a:ext cx="108197" cy="107699"/>
              </a:xfrm>
              <a:prstGeom prst="ellipse">
                <a:avLst/>
              </a:prstGeom>
              <a:solidFill>
                <a:srgbClr val="0033CC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sp>
            <p:nvSpPr>
              <p:cNvPr id="323" name="Ovál 322"/>
              <p:cNvSpPr/>
              <p:nvPr/>
            </p:nvSpPr>
            <p:spPr>
              <a:xfrm>
                <a:off x="4911685" y="4490622"/>
                <a:ext cx="108197" cy="107699"/>
              </a:xfrm>
              <a:prstGeom prst="ellipse">
                <a:avLst/>
              </a:prstGeom>
              <a:solidFill>
                <a:srgbClr val="0033CC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sp>
            <p:nvSpPr>
              <p:cNvPr id="324" name="Ovál 323"/>
              <p:cNvSpPr/>
              <p:nvPr/>
            </p:nvSpPr>
            <p:spPr>
              <a:xfrm>
                <a:off x="5080628" y="4703525"/>
                <a:ext cx="108197" cy="107699"/>
              </a:xfrm>
              <a:prstGeom prst="ellipse">
                <a:avLst/>
              </a:prstGeom>
              <a:solidFill>
                <a:srgbClr val="0033CC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sp>
            <p:nvSpPr>
              <p:cNvPr id="325" name="Ovál 324"/>
              <p:cNvSpPr/>
              <p:nvPr/>
            </p:nvSpPr>
            <p:spPr>
              <a:xfrm>
                <a:off x="5269711" y="4809833"/>
                <a:ext cx="108197" cy="107699"/>
              </a:xfrm>
              <a:prstGeom prst="ellipse">
                <a:avLst/>
              </a:prstGeom>
              <a:solidFill>
                <a:srgbClr val="0033CC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sp>
            <p:nvSpPr>
              <p:cNvPr id="326" name="Ovál 325"/>
              <p:cNvSpPr/>
              <p:nvPr/>
            </p:nvSpPr>
            <p:spPr>
              <a:xfrm>
                <a:off x="5465507" y="4918358"/>
                <a:ext cx="108197" cy="107699"/>
              </a:xfrm>
              <a:prstGeom prst="ellipse">
                <a:avLst/>
              </a:prstGeom>
              <a:solidFill>
                <a:srgbClr val="0033CC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sp>
            <p:nvSpPr>
              <p:cNvPr id="327" name="Ovál 326"/>
              <p:cNvSpPr/>
              <p:nvPr/>
            </p:nvSpPr>
            <p:spPr>
              <a:xfrm>
                <a:off x="5627738" y="5261845"/>
                <a:ext cx="108197" cy="107699"/>
              </a:xfrm>
              <a:prstGeom prst="ellipse">
                <a:avLst/>
              </a:prstGeom>
              <a:solidFill>
                <a:srgbClr val="0033CC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sp>
            <p:nvSpPr>
              <p:cNvPr id="328" name="Ovál 327"/>
              <p:cNvSpPr/>
              <p:nvPr/>
            </p:nvSpPr>
            <p:spPr>
              <a:xfrm>
                <a:off x="5830247" y="5616423"/>
                <a:ext cx="108197" cy="107699"/>
              </a:xfrm>
              <a:prstGeom prst="ellipse">
                <a:avLst/>
              </a:prstGeom>
              <a:solidFill>
                <a:srgbClr val="0033CC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sp>
            <p:nvSpPr>
              <p:cNvPr id="329" name="Ovál 328"/>
              <p:cNvSpPr/>
              <p:nvPr/>
            </p:nvSpPr>
            <p:spPr>
              <a:xfrm>
                <a:off x="6026043" y="5240676"/>
                <a:ext cx="108197" cy="107699"/>
              </a:xfrm>
              <a:prstGeom prst="ellipse">
                <a:avLst/>
              </a:prstGeom>
              <a:solidFill>
                <a:srgbClr val="0033CC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sp>
            <p:nvSpPr>
              <p:cNvPr id="330" name="Ovál 329"/>
              <p:cNvSpPr/>
              <p:nvPr/>
            </p:nvSpPr>
            <p:spPr>
              <a:xfrm>
                <a:off x="6188273" y="5194787"/>
                <a:ext cx="108197" cy="107699"/>
              </a:xfrm>
              <a:prstGeom prst="ellipse">
                <a:avLst/>
              </a:prstGeom>
              <a:solidFill>
                <a:srgbClr val="0033CC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sp>
            <p:nvSpPr>
              <p:cNvPr id="331" name="Ovál 330"/>
              <p:cNvSpPr/>
              <p:nvPr/>
            </p:nvSpPr>
            <p:spPr>
              <a:xfrm>
                <a:off x="6370643" y="5404010"/>
                <a:ext cx="108197" cy="107699"/>
              </a:xfrm>
              <a:prstGeom prst="ellipse">
                <a:avLst/>
              </a:prstGeom>
              <a:solidFill>
                <a:srgbClr val="0033CC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sp>
            <p:nvSpPr>
              <p:cNvPr id="332" name="Ovál 331"/>
              <p:cNvSpPr/>
              <p:nvPr/>
            </p:nvSpPr>
            <p:spPr>
              <a:xfrm>
                <a:off x="6707847" y="5405604"/>
                <a:ext cx="108197" cy="107699"/>
              </a:xfrm>
              <a:prstGeom prst="ellipse">
                <a:avLst/>
              </a:prstGeom>
              <a:solidFill>
                <a:srgbClr val="0033CC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sp>
            <p:nvSpPr>
              <p:cNvPr id="333" name="Ovál 332"/>
              <p:cNvSpPr/>
              <p:nvPr/>
            </p:nvSpPr>
            <p:spPr>
              <a:xfrm>
                <a:off x="6960342" y="5400609"/>
                <a:ext cx="108197" cy="107699"/>
              </a:xfrm>
              <a:prstGeom prst="ellipse">
                <a:avLst/>
              </a:prstGeom>
              <a:solidFill>
                <a:srgbClr val="0033CC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sp>
            <p:nvSpPr>
              <p:cNvPr id="334" name="Ovál 333"/>
              <p:cNvSpPr/>
              <p:nvPr/>
            </p:nvSpPr>
            <p:spPr>
              <a:xfrm>
                <a:off x="7140794" y="5521489"/>
                <a:ext cx="108197" cy="107699"/>
              </a:xfrm>
              <a:prstGeom prst="ellipse">
                <a:avLst/>
              </a:prstGeom>
              <a:solidFill>
                <a:srgbClr val="0033CC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sp>
            <p:nvSpPr>
              <p:cNvPr id="335" name="Ovál 334"/>
              <p:cNvSpPr/>
              <p:nvPr/>
            </p:nvSpPr>
            <p:spPr>
              <a:xfrm>
                <a:off x="7305351" y="5521489"/>
                <a:ext cx="108197" cy="107699"/>
              </a:xfrm>
              <a:prstGeom prst="ellipse">
                <a:avLst/>
              </a:prstGeom>
              <a:solidFill>
                <a:srgbClr val="0033CC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sp>
            <p:nvSpPr>
              <p:cNvPr id="336" name="Ovál 335"/>
              <p:cNvSpPr/>
              <p:nvPr/>
            </p:nvSpPr>
            <p:spPr>
              <a:xfrm>
                <a:off x="7517484" y="5704812"/>
                <a:ext cx="108197" cy="107699"/>
              </a:xfrm>
              <a:prstGeom prst="ellipse">
                <a:avLst/>
              </a:prstGeom>
              <a:solidFill>
                <a:srgbClr val="0033CC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sp>
            <p:nvSpPr>
              <p:cNvPr id="337" name="Ovál 336"/>
              <p:cNvSpPr/>
              <p:nvPr/>
            </p:nvSpPr>
            <p:spPr>
              <a:xfrm>
                <a:off x="7699854" y="5696882"/>
                <a:ext cx="108197" cy="107699"/>
              </a:xfrm>
              <a:prstGeom prst="ellipse">
                <a:avLst/>
              </a:prstGeom>
              <a:solidFill>
                <a:srgbClr val="0033CC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sp>
            <p:nvSpPr>
              <p:cNvPr id="338" name="Ovál 337"/>
              <p:cNvSpPr/>
              <p:nvPr/>
            </p:nvSpPr>
            <p:spPr>
              <a:xfrm>
                <a:off x="7922329" y="5700130"/>
                <a:ext cx="108197" cy="107699"/>
              </a:xfrm>
              <a:prstGeom prst="ellipse">
                <a:avLst/>
              </a:prstGeom>
              <a:solidFill>
                <a:srgbClr val="0033CC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sp>
            <p:nvSpPr>
              <p:cNvPr id="339" name="Ovál 338"/>
              <p:cNvSpPr/>
              <p:nvPr/>
            </p:nvSpPr>
            <p:spPr>
              <a:xfrm>
                <a:off x="8081016" y="5542987"/>
                <a:ext cx="108197" cy="107699"/>
              </a:xfrm>
              <a:prstGeom prst="ellipse">
                <a:avLst/>
              </a:prstGeom>
              <a:solidFill>
                <a:srgbClr val="0033CC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sp>
            <p:nvSpPr>
              <p:cNvPr id="340" name="Ovál 339"/>
              <p:cNvSpPr/>
              <p:nvPr/>
            </p:nvSpPr>
            <p:spPr>
              <a:xfrm>
                <a:off x="8237567" y="5608758"/>
                <a:ext cx="108197" cy="107699"/>
              </a:xfrm>
              <a:prstGeom prst="ellipse">
                <a:avLst/>
              </a:prstGeom>
              <a:solidFill>
                <a:srgbClr val="0033CC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sp>
            <p:nvSpPr>
              <p:cNvPr id="341" name="Ovál 340"/>
              <p:cNvSpPr/>
              <p:nvPr/>
            </p:nvSpPr>
            <p:spPr>
              <a:xfrm>
                <a:off x="8429333" y="5294526"/>
                <a:ext cx="108197" cy="107699"/>
              </a:xfrm>
              <a:prstGeom prst="ellipse">
                <a:avLst/>
              </a:prstGeom>
              <a:solidFill>
                <a:srgbClr val="0033CC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sp>
            <p:nvSpPr>
              <p:cNvPr id="342" name="Ovál 341"/>
              <p:cNvSpPr/>
              <p:nvPr/>
            </p:nvSpPr>
            <p:spPr>
              <a:xfrm>
                <a:off x="8618416" y="5228110"/>
                <a:ext cx="108197" cy="107699"/>
              </a:xfrm>
              <a:prstGeom prst="ellipse">
                <a:avLst/>
              </a:prstGeom>
              <a:solidFill>
                <a:srgbClr val="0033CC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sp>
            <p:nvSpPr>
              <p:cNvPr id="343" name="Ovál 342"/>
              <p:cNvSpPr/>
              <p:nvPr/>
            </p:nvSpPr>
            <p:spPr>
              <a:xfrm>
                <a:off x="8816950" y="5567073"/>
                <a:ext cx="108197" cy="107699"/>
              </a:xfrm>
              <a:prstGeom prst="ellipse">
                <a:avLst/>
              </a:prstGeom>
              <a:solidFill>
                <a:srgbClr val="0033CC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sp>
            <p:nvSpPr>
              <p:cNvPr id="344" name="Ovál 343"/>
              <p:cNvSpPr/>
              <p:nvPr/>
            </p:nvSpPr>
            <p:spPr>
              <a:xfrm>
                <a:off x="9021710" y="5245106"/>
                <a:ext cx="108197" cy="107699"/>
              </a:xfrm>
              <a:prstGeom prst="ellipse">
                <a:avLst/>
              </a:prstGeom>
              <a:solidFill>
                <a:srgbClr val="0033CC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sp>
            <p:nvSpPr>
              <p:cNvPr id="345" name="Ovál 344"/>
              <p:cNvSpPr/>
              <p:nvPr/>
            </p:nvSpPr>
            <p:spPr>
              <a:xfrm>
                <a:off x="9194030" y="5307605"/>
                <a:ext cx="108197" cy="107699"/>
              </a:xfrm>
              <a:prstGeom prst="ellipse">
                <a:avLst/>
              </a:prstGeom>
              <a:solidFill>
                <a:srgbClr val="0033CC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sp>
            <p:nvSpPr>
              <p:cNvPr id="346" name="Ovál 345"/>
              <p:cNvSpPr/>
              <p:nvPr/>
            </p:nvSpPr>
            <p:spPr>
              <a:xfrm>
                <a:off x="9379676" y="4960640"/>
                <a:ext cx="108197" cy="107699"/>
              </a:xfrm>
              <a:prstGeom prst="ellipse">
                <a:avLst/>
              </a:prstGeom>
              <a:solidFill>
                <a:srgbClr val="0033CC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sp>
            <p:nvSpPr>
              <p:cNvPr id="347" name="Ovál 346"/>
              <p:cNvSpPr/>
              <p:nvPr/>
            </p:nvSpPr>
            <p:spPr>
              <a:xfrm>
                <a:off x="9558770" y="5142189"/>
                <a:ext cx="108197" cy="107699"/>
              </a:xfrm>
              <a:prstGeom prst="ellipse">
                <a:avLst/>
              </a:prstGeom>
              <a:solidFill>
                <a:srgbClr val="0033CC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sp>
            <p:nvSpPr>
              <p:cNvPr id="348" name="Ovál 347"/>
              <p:cNvSpPr/>
              <p:nvPr/>
            </p:nvSpPr>
            <p:spPr>
              <a:xfrm>
                <a:off x="9787799" y="4970860"/>
                <a:ext cx="108197" cy="107699"/>
              </a:xfrm>
              <a:prstGeom prst="ellipse">
                <a:avLst/>
              </a:prstGeom>
              <a:solidFill>
                <a:srgbClr val="0033CC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</p:grpSp>
        <p:sp>
          <p:nvSpPr>
            <p:cNvPr id="55" name="Ovál 54"/>
            <p:cNvSpPr/>
            <p:nvPr/>
          </p:nvSpPr>
          <p:spPr>
            <a:xfrm>
              <a:off x="7109045" y="2333350"/>
              <a:ext cx="108197" cy="107699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400"/>
            </a:p>
          </p:txBody>
        </p:sp>
        <p:sp>
          <p:nvSpPr>
            <p:cNvPr id="56" name="Ovál 55"/>
            <p:cNvSpPr/>
            <p:nvPr/>
          </p:nvSpPr>
          <p:spPr>
            <a:xfrm>
              <a:off x="7109045" y="2597537"/>
              <a:ext cx="108197" cy="107699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400"/>
            </a:p>
          </p:txBody>
        </p:sp>
        <p:sp>
          <p:nvSpPr>
            <p:cNvPr id="57" name="Ovál 56"/>
            <p:cNvSpPr/>
            <p:nvPr/>
          </p:nvSpPr>
          <p:spPr>
            <a:xfrm>
              <a:off x="7109045" y="2861725"/>
              <a:ext cx="108197" cy="107699"/>
            </a:xfrm>
            <a:prstGeom prst="ellipse">
              <a:avLst/>
            </a:prstGeom>
            <a:solidFill>
              <a:srgbClr val="0033CC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400"/>
            </a:p>
          </p:txBody>
        </p:sp>
        <p:sp>
          <p:nvSpPr>
            <p:cNvPr id="58" name="TextovéPole 57"/>
            <p:cNvSpPr txBox="1"/>
            <p:nvPr/>
          </p:nvSpPr>
          <p:spPr>
            <a:xfrm>
              <a:off x="7244704" y="2139234"/>
              <a:ext cx="2243170" cy="9993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/>
                <a:t>STK</a:t>
              </a:r>
            </a:p>
            <a:p>
              <a:r>
                <a:rPr lang="en-US" sz="1600" b="1" dirty="0" smtClean="0"/>
                <a:t>DTK</a:t>
              </a:r>
              <a:endParaRPr lang="cs-CZ" sz="1600" b="1" dirty="0" smtClean="0"/>
            </a:p>
            <a:p>
              <a:r>
                <a:rPr lang="cs-CZ" sz="1600" b="1" dirty="0" smtClean="0"/>
                <a:t>s</a:t>
              </a:r>
              <a:r>
                <a:rPr lang="en-US" sz="1600" b="1" dirty="0" err="1" smtClean="0"/>
                <a:t>rde</a:t>
              </a:r>
              <a:r>
                <a:rPr lang="cs-CZ" sz="1600" b="1" dirty="0" smtClean="0"/>
                <a:t>č</a:t>
              </a:r>
              <a:r>
                <a:rPr lang="en-US" sz="1600" b="1" dirty="0" smtClean="0"/>
                <a:t>n</a:t>
              </a:r>
              <a:r>
                <a:rPr lang="cs-CZ" sz="1600" b="1" dirty="0" smtClean="0"/>
                <a:t>í</a:t>
              </a:r>
              <a:r>
                <a:rPr lang="en-US" sz="1600" b="1" dirty="0" smtClean="0"/>
                <a:t> </a:t>
              </a:r>
              <a:r>
                <a:rPr lang="en-US" sz="1600" b="1" dirty="0" err="1" smtClean="0"/>
                <a:t>frekvence</a:t>
              </a:r>
              <a:endParaRPr lang="cs-CZ" sz="1600" b="1" dirty="0"/>
            </a:p>
          </p:txBody>
        </p:sp>
        <p:sp>
          <p:nvSpPr>
            <p:cNvPr id="59" name="Obdélník 58"/>
            <p:cNvSpPr/>
            <p:nvPr/>
          </p:nvSpPr>
          <p:spPr>
            <a:xfrm>
              <a:off x="2557985" y="6178981"/>
              <a:ext cx="1305724" cy="4282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dirty="0"/>
                <a:t>b</a:t>
              </a:r>
              <a:r>
                <a:rPr lang="cs-CZ" dirty="0" smtClean="0"/>
                <a:t>dělý stav</a:t>
              </a:r>
              <a:endParaRPr lang="en-US" dirty="0"/>
            </a:p>
          </p:txBody>
        </p:sp>
        <p:sp>
          <p:nvSpPr>
            <p:cNvPr id="60" name="Obdélník 59"/>
            <p:cNvSpPr/>
            <p:nvPr/>
          </p:nvSpPr>
          <p:spPr>
            <a:xfrm>
              <a:off x="6988700" y="6226279"/>
              <a:ext cx="983698" cy="4282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dirty="0" smtClean="0"/>
                <a:t>spánek</a:t>
              </a:r>
              <a:endParaRPr lang="en-US" dirty="0"/>
            </a:p>
          </p:txBody>
        </p:sp>
        <p:sp>
          <p:nvSpPr>
            <p:cNvPr id="61" name="TextovéPole 60"/>
            <p:cNvSpPr txBox="1"/>
            <p:nvPr/>
          </p:nvSpPr>
          <p:spPr>
            <a:xfrm>
              <a:off x="265414" y="2060848"/>
              <a:ext cx="1581320" cy="3925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600" b="1" dirty="0"/>
                <a:t>k</a:t>
              </a:r>
              <a:r>
                <a:rPr lang="cs-CZ" sz="1600" b="1" dirty="0" smtClean="0"/>
                <a:t>revní tlak</a:t>
              </a:r>
              <a:endParaRPr lang="cs-CZ" sz="1600" b="1" dirty="0"/>
            </a:p>
          </p:txBody>
        </p:sp>
        <p:sp>
          <p:nvSpPr>
            <p:cNvPr id="62" name="TextovéPole 61"/>
            <p:cNvSpPr txBox="1"/>
            <p:nvPr/>
          </p:nvSpPr>
          <p:spPr>
            <a:xfrm>
              <a:off x="7503834" y="1817953"/>
              <a:ext cx="2820872" cy="39258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cs-CZ" sz="1600" dirty="0" smtClean="0">
                  <a:ln>
                    <a:solidFill>
                      <a:srgbClr val="0033CC"/>
                    </a:solidFill>
                  </a:ln>
                  <a:solidFill>
                    <a:srgbClr val="0033CC"/>
                  </a:solidFill>
                </a:rPr>
                <a:t>srdeční frekvence</a:t>
              </a:r>
              <a:endParaRPr lang="cs-CZ" sz="1600" dirty="0">
                <a:ln>
                  <a:solidFill>
                    <a:srgbClr val="0033CC"/>
                  </a:solidFill>
                </a:ln>
                <a:solidFill>
                  <a:srgbClr val="0033CC"/>
                </a:solidFill>
              </a:endParaRPr>
            </a:p>
          </p:txBody>
        </p:sp>
        <p:sp>
          <p:nvSpPr>
            <p:cNvPr id="63" name="TextovéPole 62"/>
            <p:cNvSpPr txBox="1"/>
            <p:nvPr/>
          </p:nvSpPr>
          <p:spPr>
            <a:xfrm>
              <a:off x="9728245" y="5852563"/>
              <a:ext cx="758976" cy="3925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600" b="1" dirty="0" smtClean="0"/>
                <a:t>hod</a:t>
              </a:r>
              <a:endParaRPr lang="cs-CZ" sz="16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05132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611560" y="260648"/>
            <a:ext cx="8280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smtClean="0"/>
              <a:t>Citlivost baroreflexu (BRS)</a:t>
            </a:r>
            <a:endParaRPr lang="cs-CZ" sz="3200" b="1" dirty="0"/>
          </a:p>
        </p:txBody>
      </p:sp>
      <p:sp>
        <p:nvSpPr>
          <p:cNvPr id="4" name="TextovéPole 3"/>
          <p:cNvSpPr txBox="1"/>
          <p:nvPr/>
        </p:nvSpPr>
        <p:spPr>
          <a:xfrm>
            <a:off x="176403" y="3642117"/>
            <a:ext cx="3315477" cy="21082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/>
              <a:t>BRS</a:t>
            </a:r>
            <a:r>
              <a:rPr lang="cs-CZ" sz="2000" dirty="0" smtClean="0"/>
              <a:t>: změna</a:t>
            </a:r>
            <a:r>
              <a:rPr lang="en-US" sz="2000" dirty="0" smtClean="0"/>
              <a:t> </a:t>
            </a:r>
            <a:r>
              <a:rPr lang="en-US" sz="2000" b="1" dirty="0" smtClean="0"/>
              <a:t>d</a:t>
            </a:r>
            <a:r>
              <a:rPr lang="cs-CZ" sz="2000" b="1" dirty="0" err="1" smtClean="0"/>
              <a:t>élky</a:t>
            </a:r>
            <a:r>
              <a:rPr lang="cs-CZ" sz="2000" b="1" dirty="0" smtClean="0"/>
              <a:t> srdečního cyklu </a:t>
            </a:r>
            <a:r>
              <a:rPr lang="cs-CZ" sz="2000" dirty="0"/>
              <a:t>vyvolaná změnou </a:t>
            </a:r>
            <a:r>
              <a:rPr lang="cs-CZ" sz="2000" b="1" dirty="0" smtClean="0"/>
              <a:t>SBP</a:t>
            </a:r>
            <a:r>
              <a:rPr lang="cs-CZ" sz="2000" dirty="0" smtClean="0"/>
              <a:t> </a:t>
            </a:r>
            <a:r>
              <a:rPr lang="cs-CZ" sz="2000" dirty="0"/>
              <a:t>o 1 </a:t>
            </a:r>
            <a:r>
              <a:rPr lang="cs-CZ" sz="2000" dirty="0" smtClean="0"/>
              <a:t>mmHg </a:t>
            </a:r>
            <a:r>
              <a:rPr lang="en-US" sz="2000" dirty="0" smtClean="0"/>
              <a:t>[</a:t>
            </a:r>
            <a:r>
              <a:rPr lang="en-US" sz="2000" dirty="0" err="1" smtClean="0"/>
              <a:t>ms</a:t>
            </a:r>
            <a:r>
              <a:rPr lang="en-US" sz="2000" dirty="0" smtClean="0"/>
              <a:t>/mmHg]</a:t>
            </a:r>
            <a:endParaRPr lang="cs-CZ" sz="2000" dirty="0" smtClean="0"/>
          </a:p>
          <a:p>
            <a:r>
              <a:rPr lang="cs-CZ" sz="1100" dirty="0" smtClean="0"/>
              <a:t> </a:t>
            </a:r>
            <a:endParaRPr lang="cs-CZ" sz="2000" dirty="0" smtClean="0"/>
          </a:p>
          <a:p>
            <a:r>
              <a:rPr lang="cs-CZ" sz="2000" b="1" dirty="0" smtClean="0"/>
              <a:t>BRSf</a:t>
            </a:r>
            <a:r>
              <a:rPr lang="cs-CZ" sz="2000" dirty="0" smtClean="0"/>
              <a:t>: </a:t>
            </a:r>
            <a:r>
              <a:rPr lang="cs-CZ" sz="2000" dirty="0"/>
              <a:t>změna </a:t>
            </a:r>
            <a:r>
              <a:rPr lang="cs-CZ" sz="2000" b="1" dirty="0" smtClean="0"/>
              <a:t>srdeční frekvence</a:t>
            </a:r>
            <a:r>
              <a:rPr lang="cs-CZ" sz="2000" dirty="0" smtClean="0"/>
              <a:t> </a:t>
            </a:r>
            <a:r>
              <a:rPr lang="cs-CZ" sz="2000" dirty="0"/>
              <a:t>vyvolaná změnou </a:t>
            </a:r>
            <a:r>
              <a:rPr lang="cs-CZ" sz="2000" b="1" dirty="0" smtClean="0"/>
              <a:t>SBP</a:t>
            </a:r>
            <a:r>
              <a:rPr lang="cs-CZ" sz="2000" dirty="0" smtClean="0"/>
              <a:t> </a:t>
            </a:r>
            <a:r>
              <a:rPr lang="cs-CZ" sz="2000" dirty="0"/>
              <a:t>o 1 </a:t>
            </a:r>
            <a:r>
              <a:rPr lang="cs-CZ" sz="2000" dirty="0" smtClean="0"/>
              <a:t>mmHg</a:t>
            </a:r>
            <a:r>
              <a:rPr lang="en-US" sz="2000" dirty="0" smtClean="0"/>
              <a:t> [</a:t>
            </a:r>
            <a:r>
              <a:rPr lang="cs-CZ" sz="2000" dirty="0" err="1" smtClean="0"/>
              <a:t>mHz</a:t>
            </a:r>
            <a:r>
              <a:rPr lang="cs-CZ" sz="2000" dirty="0" smtClean="0"/>
              <a:t>/mmHg</a:t>
            </a:r>
            <a:r>
              <a:rPr lang="en-US" sz="2000" dirty="0" smtClean="0"/>
              <a:t>]</a:t>
            </a:r>
            <a:endParaRPr lang="cs-CZ" sz="2000" dirty="0"/>
          </a:p>
        </p:txBody>
      </p:sp>
      <p:grpSp>
        <p:nvGrpSpPr>
          <p:cNvPr id="6" name="Skupina 5"/>
          <p:cNvGrpSpPr>
            <a:grpSpLocks noChangeAspect="1"/>
          </p:cNvGrpSpPr>
          <p:nvPr/>
        </p:nvGrpSpPr>
        <p:grpSpPr>
          <a:xfrm>
            <a:off x="2976486" y="794546"/>
            <a:ext cx="5915994" cy="1448960"/>
            <a:chOff x="-1799926" y="1018403"/>
            <a:chExt cx="8367547" cy="5538338"/>
          </a:xfrm>
        </p:grpSpPr>
        <p:pic>
          <p:nvPicPr>
            <p:cNvPr id="7" name="Obrázek 6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99" r="7742"/>
            <a:stretch/>
          </p:blipFill>
          <p:spPr>
            <a:xfrm>
              <a:off x="-1628509" y="3315873"/>
              <a:ext cx="8134435" cy="2524453"/>
            </a:xfrm>
            <a:prstGeom prst="rect">
              <a:avLst/>
            </a:prstGeom>
          </p:spPr>
        </p:pic>
        <p:pic>
          <p:nvPicPr>
            <p:cNvPr id="8" name="Obrázek 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25" r="7781" b="3792"/>
            <a:stretch/>
          </p:blipFill>
          <p:spPr>
            <a:xfrm>
              <a:off x="-1640789" y="1018403"/>
              <a:ext cx="8146714" cy="2428728"/>
            </a:xfrm>
            <a:prstGeom prst="rect">
              <a:avLst/>
            </a:prstGeom>
          </p:spPr>
        </p:pic>
        <p:sp>
          <p:nvSpPr>
            <p:cNvPr id="9" name="Obdélník 8"/>
            <p:cNvSpPr/>
            <p:nvPr/>
          </p:nvSpPr>
          <p:spPr>
            <a:xfrm>
              <a:off x="-1799926" y="3254501"/>
              <a:ext cx="660231" cy="2448403"/>
            </a:xfrm>
            <a:prstGeom prst="rect">
              <a:avLst/>
            </a:prstGeom>
          </p:spPr>
          <p:txBody>
            <a:bodyPr vert="vert270" wrap="none">
              <a:spAutoFit/>
            </a:bodyPr>
            <a:lstStyle/>
            <a:p>
              <a:pPr algn="ctr">
                <a:lnSpc>
                  <a:spcPts val="1100"/>
                </a:lnSpc>
              </a:pPr>
              <a:r>
                <a:rPr lang="cs-CZ" sz="1400" b="1" dirty="0" smtClean="0">
                  <a:cs typeface="Times New Roman" panose="02020603050405020304" pitchFamily="18" charset="0"/>
                </a:rPr>
                <a:t>SBP</a:t>
              </a:r>
              <a:endParaRPr lang="en-US" sz="1400" b="1" dirty="0" smtClean="0">
                <a:cs typeface="Times New Roman" panose="02020603050405020304" pitchFamily="18" charset="0"/>
              </a:endParaRPr>
            </a:p>
            <a:p>
              <a:pPr algn="ctr">
                <a:lnSpc>
                  <a:spcPts val="1100"/>
                </a:lnSpc>
              </a:pPr>
              <a:r>
                <a:rPr lang="en-US" sz="1400" b="1" dirty="0" smtClean="0">
                  <a:cs typeface="Times New Roman" panose="02020603050405020304" pitchFamily="18" charset="0"/>
                </a:rPr>
                <a:t> </a:t>
              </a:r>
              <a:r>
                <a:rPr lang="en-US" sz="1200" dirty="0" smtClean="0">
                  <a:cs typeface="Times New Roman" panose="02020603050405020304" pitchFamily="18" charset="0"/>
                </a:rPr>
                <a:t>[mmHg]</a:t>
              </a:r>
              <a:endParaRPr lang="cs-CZ" sz="1200" dirty="0"/>
            </a:p>
          </p:txBody>
        </p:sp>
        <p:sp>
          <p:nvSpPr>
            <p:cNvPr id="10" name="Obdélník 9"/>
            <p:cNvSpPr/>
            <p:nvPr/>
          </p:nvSpPr>
          <p:spPr>
            <a:xfrm>
              <a:off x="-1784286" y="1546845"/>
              <a:ext cx="759386" cy="1535462"/>
            </a:xfrm>
            <a:prstGeom prst="rect">
              <a:avLst/>
            </a:prstGeom>
          </p:spPr>
          <p:txBody>
            <a:bodyPr vert="vert270" wrap="none">
              <a:spAutoFit/>
            </a:bodyPr>
            <a:lstStyle/>
            <a:p>
              <a:pPr algn="ctr">
                <a:lnSpc>
                  <a:spcPts val="1100"/>
                </a:lnSpc>
              </a:pPr>
              <a:r>
                <a:rPr lang="cs-CZ" sz="1400" b="1" dirty="0" smtClean="0">
                  <a:cs typeface="Times New Roman" panose="02020603050405020304" pitchFamily="18" charset="0"/>
                </a:rPr>
                <a:t>RR</a:t>
              </a:r>
              <a:r>
                <a:rPr lang="en-US" sz="1400" b="1" dirty="0" smtClean="0">
                  <a:cs typeface="Times New Roman" panose="02020603050405020304" pitchFamily="18" charset="0"/>
                </a:rPr>
                <a:t> </a:t>
              </a:r>
            </a:p>
            <a:p>
              <a:pPr algn="ctr">
                <a:lnSpc>
                  <a:spcPts val="1100"/>
                </a:lnSpc>
              </a:pPr>
              <a:r>
                <a:rPr lang="en-US" sz="1200" dirty="0" smtClean="0">
                  <a:cs typeface="Times New Roman" panose="02020603050405020304" pitchFamily="18" charset="0"/>
                </a:rPr>
                <a:t>[</a:t>
              </a:r>
              <a:r>
                <a:rPr lang="en-US" sz="1200" dirty="0" err="1" smtClean="0">
                  <a:cs typeface="Times New Roman" panose="02020603050405020304" pitchFamily="18" charset="0"/>
                </a:rPr>
                <a:t>ms</a:t>
              </a:r>
              <a:r>
                <a:rPr lang="en-US" sz="1200" dirty="0" smtClean="0">
                  <a:cs typeface="Times New Roman" panose="02020603050405020304" pitchFamily="18" charset="0"/>
                </a:rPr>
                <a:t>]</a:t>
              </a:r>
              <a:endParaRPr lang="cs-CZ" sz="1200" dirty="0"/>
            </a:p>
          </p:txBody>
        </p:sp>
        <p:sp>
          <p:nvSpPr>
            <p:cNvPr id="11" name="Obdélník 10"/>
            <p:cNvSpPr/>
            <p:nvPr/>
          </p:nvSpPr>
          <p:spPr>
            <a:xfrm>
              <a:off x="-1281811" y="2515935"/>
              <a:ext cx="683762" cy="9821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 smtClean="0">
                  <a:cs typeface="Times New Roman" panose="02020603050405020304" pitchFamily="18" charset="0"/>
                </a:rPr>
                <a:t>700</a:t>
              </a:r>
              <a:endParaRPr lang="cs-CZ" sz="1200" dirty="0"/>
            </a:p>
          </p:txBody>
        </p:sp>
        <p:sp>
          <p:nvSpPr>
            <p:cNvPr id="12" name="Obdélník 11"/>
            <p:cNvSpPr/>
            <p:nvPr/>
          </p:nvSpPr>
          <p:spPr>
            <a:xfrm>
              <a:off x="-1281811" y="1776175"/>
              <a:ext cx="683762" cy="9821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 smtClean="0">
                  <a:cs typeface="Times New Roman" panose="02020603050405020304" pitchFamily="18" charset="0"/>
                </a:rPr>
                <a:t>800</a:t>
              </a:r>
              <a:endParaRPr lang="cs-CZ" sz="1200" dirty="0"/>
            </a:p>
          </p:txBody>
        </p:sp>
        <p:sp>
          <p:nvSpPr>
            <p:cNvPr id="13" name="Obdélník 12"/>
            <p:cNvSpPr/>
            <p:nvPr/>
          </p:nvSpPr>
          <p:spPr>
            <a:xfrm>
              <a:off x="-1281811" y="1030544"/>
              <a:ext cx="683762" cy="9821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 smtClean="0">
                  <a:cs typeface="Times New Roman" panose="02020603050405020304" pitchFamily="18" charset="0"/>
                </a:rPr>
                <a:t>900</a:t>
              </a:r>
              <a:endParaRPr lang="cs-CZ" sz="1200" dirty="0"/>
            </a:p>
          </p:txBody>
        </p:sp>
        <p:sp>
          <p:nvSpPr>
            <p:cNvPr id="14" name="Obdélník 13"/>
            <p:cNvSpPr/>
            <p:nvPr/>
          </p:nvSpPr>
          <p:spPr>
            <a:xfrm>
              <a:off x="-1269911" y="4556442"/>
              <a:ext cx="683762" cy="9821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 smtClean="0">
                  <a:cs typeface="Times New Roman" panose="02020603050405020304" pitchFamily="18" charset="0"/>
                </a:rPr>
                <a:t>110</a:t>
              </a:r>
              <a:endParaRPr lang="cs-CZ" sz="1200" dirty="0"/>
            </a:p>
          </p:txBody>
        </p:sp>
        <p:sp>
          <p:nvSpPr>
            <p:cNvPr id="15" name="Obdélník 14"/>
            <p:cNvSpPr/>
            <p:nvPr/>
          </p:nvSpPr>
          <p:spPr>
            <a:xfrm>
              <a:off x="-1274564" y="3757816"/>
              <a:ext cx="683762" cy="9821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 smtClean="0">
                  <a:cs typeface="Times New Roman" panose="02020603050405020304" pitchFamily="18" charset="0"/>
                </a:rPr>
                <a:t>120</a:t>
              </a:r>
              <a:endParaRPr lang="cs-CZ" sz="1200" dirty="0"/>
            </a:p>
          </p:txBody>
        </p:sp>
        <p:sp>
          <p:nvSpPr>
            <p:cNvPr id="16" name="Obdélník 15"/>
            <p:cNvSpPr/>
            <p:nvPr/>
          </p:nvSpPr>
          <p:spPr>
            <a:xfrm>
              <a:off x="-1269911" y="3008603"/>
              <a:ext cx="683762" cy="9821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 smtClean="0">
                  <a:cs typeface="Times New Roman" panose="02020603050405020304" pitchFamily="18" charset="0"/>
                </a:rPr>
                <a:t>130</a:t>
              </a:r>
              <a:endParaRPr lang="cs-CZ" sz="1200" dirty="0"/>
            </a:p>
          </p:txBody>
        </p:sp>
        <p:sp>
          <p:nvSpPr>
            <p:cNvPr id="17" name="Obdélník 16"/>
            <p:cNvSpPr/>
            <p:nvPr/>
          </p:nvSpPr>
          <p:spPr>
            <a:xfrm>
              <a:off x="155334" y="5465432"/>
              <a:ext cx="558908" cy="69066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b="1" dirty="0" smtClean="0">
                  <a:cs typeface="Times New Roman" panose="02020603050405020304" pitchFamily="18" charset="0"/>
                </a:rPr>
                <a:t>20</a:t>
              </a:r>
              <a:endParaRPr lang="cs-CZ" sz="1400" dirty="0"/>
            </a:p>
          </p:txBody>
        </p:sp>
        <p:sp>
          <p:nvSpPr>
            <p:cNvPr id="18" name="Obdélník 17"/>
            <p:cNvSpPr/>
            <p:nvPr/>
          </p:nvSpPr>
          <p:spPr>
            <a:xfrm>
              <a:off x="1259633" y="5465432"/>
              <a:ext cx="558907" cy="69066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b="1" dirty="0" smtClean="0">
                  <a:cs typeface="Times New Roman" panose="02020603050405020304" pitchFamily="18" charset="0"/>
                </a:rPr>
                <a:t>40</a:t>
              </a:r>
              <a:endParaRPr lang="cs-CZ" sz="1400" dirty="0"/>
            </a:p>
          </p:txBody>
        </p:sp>
        <p:sp>
          <p:nvSpPr>
            <p:cNvPr id="19" name="Obdélník 18"/>
            <p:cNvSpPr/>
            <p:nvPr/>
          </p:nvSpPr>
          <p:spPr>
            <a:xfrm>
              <a:off x="2374951" y="5465432"/>
              <a:ext cx="558907" cy="69066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b="1" dirty="0" smtClean="0">
                  <a:cs typeface="Times New Roman" panose="02020603050405020304" pitchFamily="18" charset="0"/>
                </a:rPr>
                <a:t>60</a:t>
              </a:r>
              <a:endParaRPr lang="cs-CZ" sz="1400" dirty="0"/>
            </a:p>
          </p:txBody>
        </p:sp>
        <p:sp>
          <p:nvSpPr>
            <p:cNvPr id="20" name="Obdélník 19"/>
            <p:cNvSpPr/>
            <p:nvPr/>
          </p:nvSpPr>
          <p:spPr>
            <a:xfrm>
              <a:off x="3479579" y="5465432"/>
              <a:ext cx="558907" cy="69066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b="1" dirty="0" smtClean="0">
                  <a:cs typeface="Times New Roman" panose="02020603050405020304" pitchFamily="18" charset="0"/>
                </a:rPr>
                <a:t>80</a:t>
              </a:r>
              <a:endParaRPr lang="cs-CZ" sz="1400" dirty="0"/>
            </a:p>
          </p:txBody>
        </p:sp>
        <p:sp>
          <p:nvSpPr>
            <p:cNvPr id="21" name="Obdélník 20"/>
            <p:cNvSpPr/>
            <p:nvPr/>
          </p:nvSpPr>
          <p:spPr>
            <a:xfrm>
              <a:off x="4512626" y="5465428"/>
              <a:ext cx="697904" cy="69066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b="1" dirty="0" smtClean="0">
                  <a:cs typeface="Times New Roman" panose="02020603050405020304" pitchFamily="18" charset="0"/>
                </a:rPr>
                <a:t>100</a:t>
              </a:r>
              <a:endParaRPr lang="cs-CZ" sz="1400" dirty="0"/>
            </a:p>
          </p:txBody>
        </p:sp>
        <p:sp>
          <p:nvSpPr>
            <p:cNvPr id="22" name="Obdélník 21"/>
            <p:cNvSpPr/>
            <p:nvPr/>
          </p:nvSpPr>
          <p:spPr>
            <a:xfrm>
              <a:off x="5638728" y="5465432"/>
              <a:ext cx="928893" cy="109130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b="1" dirty="0" smtClean="0">
                  <a:cs typeface="Times New Roman" panose="02020603050405020304" pitchFamily="18" charset="0"/>
                </a:rPr>
                <a:t>120 s</a:t>
              </a:r>
              <a:endParaRPr lang="cs-CZ" sz="1400" dirty="0"/>
            </a:p>
          </p:txBody>
        </p:sp>
      </p:grpSp>
      <p:sp>
        <p:nvSpPr>
          <p:cNvPr id="23" name="Obdélník 22"/>
          <p:cNvSpPr/>
          <p:nvPr/>
        </p:nvSpPr>
        <p:spPr>
          <a:xfrm>
            <a:off x="4337832" y="3318878"/>
            <a:ext cx="153760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000" b="1" dirty="0" smtClean="0">
                <a:cs typeface="Times New Roman" panose="02020603050405020304" pitchFamily="18" charset="0"/>
              </a:rPr>
              <a:t>RR interval</a:t>
            </a:r>
            <a:endParaRPr lang="cs-CZ" sz="2000" dirty="0"/>
          </a:p>
        </p:txBody>
      </p:sp>
      <p:grpSp>
        <p:nvGrpSpPr>
          <p:cNvPr id="24" name="Skupina 23"/>
          <p:cNvGrpSpPr>
            <a:grpSpLocks noChangeAspect="1"/>
          </p:cNvGrpSpPr>
          <p:nvPr/>
        </p:nvGrpSpPr>
        <p:grpSpPr>
          <a:xfrm>
            <a:off x="4038245" y="5052327"/>
            <a:ext cx="2755686" cy="1545025"/>
            <a:chOff x="3177788" y="4810959"/>
            <a:chExt cx="3824390" cy="2144214"/>
          </a:xfrm>
        </p:grpSpPr>
        <p:grpSp>
          <p:nvGrpSpPr>
            <p:cNvPr id="25" name="Skupina 24"/>
            <p:cNvGrpSpPr/>
            <p:nvPr/>
          </p:nvGrpSpPr>
          <p:grpSpPr>
            <a:xfrm>
              <a:off x="3779113" y="4898733"/>
              <a:ext cx="1959714" cy="1574087"/>
              <a:chOff x="2609454" y="4349397"/>
              <a:chExt cx="2792272" cy="2223046"/>
            </a:xfrm>
          </p:grpSpPr>
          <p:cxnSp>
            <p:nvCxnSpPr>
              <p:cNvPr id="29" name="Přímá spojnice 28"/>
              <p:cNvCxnSpPr/>
              <p:nvPr/>
            </p:nvCxnSpPr>
            <p:spPr>
              <a:xfrm>
                <a:off x="2620088" y="4349397"/>
                <a:ext cx="0" cy="2223046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Přímá spojnice 29"/>
              <p:cNvCxnSpPr/>
              <p:nvPr/>
            </p:nvCxnSpPr>
            <p:spPr>
              <a:xfrm>
                <a:off x="2609454" y="6525344"/>
                <a:ext cx="2792272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Ovál 30"/>
              <p:cNvSpPr/>
              <p:nvPr/>
            </p:nvSpPr>
            <p:spPr>
              <a:xfrm>
                <a:off x="3488814" y="5623145"/>
                <a:ext cx="155398" cy="148861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cxnSp>
            <p:nvCxnSpPr>
              <p:cNvPr id="32" name="Přímá spojnice 31"/>
              <p:cNvCxnSpPr/>
              <p:nvPr/>
            </p:nvCxnSpPr>
            <p:spPr>
              <a:xfrm flipV="1">
                <a:off x="2612992" y="4508026"/>
                <a:ext cx="2090912" cy="201731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Ovál 32"/>
              <p:cNvSpPr/>
              <p:nvPr/>
            </p:nvSpPr>
            <p:spPr>
              <a:xfrm>
                <a:off x="3756956" y="5252889"/>
                <a:ext cx="155398" cy="148861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34" name="Ovál 33"/>
              <p:cNvSpPr/>
              <p:nvPr/>
            </p:nvSpPr>
            <p:spPr>
              <a:xfrm>
                <a:off x="4139011" y="5008331"/>
                <a:ext cx="155398" cy="148861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35" name="Ovál 34"/>
              <p:cNvSpPr/>
              <p:nvPr/>
            </p:nvSpPr>
            <p:spPr>
              <a:xfrm>
                <a:off x="4435253" y="4613027"/>
                <a:ext cx="155398" cy="148861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sp>
          <p:nvSpPr>
            <p:cNvPr id="26" name="Obdélník 25"/>
            <p:cNvSpPr/>
            <p:nvPr/>
          </p:nvSpPr>
          <p:spPr>
            <a:xfrm>
              <a:off x="5495728" y="4810959"/>
              <a:ext cx="1506450" cy="149498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cs-CZ" sz="1600" b="1" dirty="0" smtClean="0">
                  <a:cs typeface="Times New Roman" panose="02020603050405020304" pitchFamily="18" charset="0"/>
                </a:rPr>
                <a:t>BRS: </a:t>
              </a:r>
            </a:p>
            <a:p>
              <a:r>
                <a:rPr lang="cs-CZ" sz="1600" b="1" dirty="0" smtClean="0">
                  <a:cs typeface="Times New Roman" panose="02020603050405020304" pitchFamily="18" charset="0"/>
                </a:rPr>
                <a:t>sklon regresní přímky</a:t>
              </a:r>
              <a:endParaRPr lang="cs-CZ" sz="1600" b="1" dirty="0">
                <a:cs typeface="Times New Roman" panose="02020603050405020304" pitchFamily="18" charset="0"/>
              </a:endParaRPr>
            </a:p>
          </p:txBody>
        </p:sp>
        <p:sp>
          <p:nvSpPr>
            <p:cNvPr id="27" name="Obdélník 26"/>
            <p:cNvSpPr/>
            <p:nvPr/>
          </p:nvSpPr>
          <p:spPr>
            <a:xfrm rot="16200000">
              <a:off x="3069224" y="5363039"/>
              <a:ext cx="772408" cy="55528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sz="2000" b="1" dirty="0" smtClean="0"/>
                <a:t>RR</a:t>
              </a:r>
              <a:endParaRPr lang="cs-CZ" sz="2000" b="1" dirty="0"/>
            </a:p>
          </p:txBody>
        </p:sp>
        <p:sp>
          <p:nvSpPr>
            <p:cNvPr id="28" name="Obdélník 27"/>
            <p:cNvSpPr/>
            <p:nvPr/>
          </p:nvSpPr>
          <p:spPr>
            <a:xfrm>
              <a:off x="4570466" y="6399893"/>
              <a:ext cx="814677" cy="55528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sz="2000" b="1" dirty="0" smtClean="0">
                  <a:cs typeface="Times New Roman" panose="02020603050405020304" pitchFamily="18" charset="0"/>
                </a:rPr>
                <a:t>SBP</a:t>
              </a:r>
              <a:endParaRPr lang="cs-CZ" sz="2000" dirty="0"/>
            </a:p>
          </p:txBody>
        </p:sp>
      </p:grpSp>
      <p:grpSp>
        <p:nvGrpSpPr>
          <p:cNvPr id="36" name="Skupina 35"/>
          <p:cNvGrpSpPr/>
          <p:nvPr/>
        </p:nvGrpSpPr>
        <p:grpSpPr>
          <a:xfrm>
            <a:off x="3816260" y="2362713"/>
            <a:ext cx="4852618" cy="910127"/>
            <a:chOff x="3816260" y="2362713"/>
            <a:chExt cx="4852618" cy="910127"/>
          </a:xfrm>
        </p:grpSpPr>
        <p:sp>
          <p:nvSpPr>
            <p:cNvPr id="37" name="Ovál 36"/>
            <p:cNvSpPr/>
            <p:nvPr/>
          </p:nvSpPr>
          <p:spPr>
            <a:xfrm>
              <a:off x="4642649" y="2432313"/>
              <a:ext cx="108000" cy="108000"/>
            </a:xfrm>
            <a:prstGeom prst="ellipse">
              <a:avLst/>
            </a:prstGeom>
            <a:solidFill>
              <a:srgbClr val="CC00FF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8" name="Ovál 37"/>
            <p:cNvSpPr/>
            <p:nvPr/>
          </p:nvSpPr>
          <p:spPr>
            <a:xfrm>
              <a:off x="5334843" y="2432312"/>
              <a:ext cx="108000" cy="108000"/>
            </a:xfrm>
            <a:prstGeom prst="ellipse">
              <a:avLst/>
            </a:prstGeom>
            <a:solidFill>
              <a:srgbClr val="CC00FF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9" name="Ovál 38"/>
            <p:cNvSpPr/>
            <p:nvPr/>
          </p:nvSpPr>
          <p:spPr>
            <a:xfrm>
              <a:off x="6188911" y="2451391"/>
              <a:ext cx="108000" cy="108000"/>
            </a:xfrm>
            <a:prstGeom prst="ellipse">
              <a:avLst/>
            </a:prstGeom>
            <a:solidFill>
              <a:srgbClr val="CC00FF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40" name="Ovál 39"/>
            <p:cNvSpPr/>
            <p:nvPr/>
          </p:nvSpPr>
          <p:spPr>
            <a:xfrm>
              <a:off x="7246616" y="2451391"/>
              <a:ext cx="108000" cy="108000"/>
            </a:xfrm>
            <a:prstGeom prst="ellipse">
              <a:avLst/>
            </a:prstGeom>
            <a:solidFill>
              <a:srgbClr val="CC00FF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41" name="Ovál 40"/>
            <p:cNvSpPr/>
            <p:nvPr/>
          </p:nvSpPr>
          <p:spPr>
            <a:xfrm>
              <a:off x="8461135" y="2471801"/>
              <a:ext cx="108000" cy="108000"/>
            </a:xfrm>
            <a:prstGeom prst="ellipse">
              <a:avLst/>
            </a:prstGeom>
            <a:solidFill>
              <a:srgbClr val="CC00FF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cxnSp>
          <p:nvCxnSpPr>
            <p:cNvPr id="42" name="Přímá spojnice se šipkou 41"/>
            <p:cNvCxnSpPr/>
            <p:nvPr/>
          </p:nvCxnSpPr>
          <p:spPr>
            <a:xfrm>
              <a:off x="4684283" y="3272840"/>
              <a:ext cx="705985" cy="0"/>
            </a:xfrm>
            <a:prstGeom prst="straightConnector1">
              <a:avLst/>
            </a:prstGeom>
            <a:ln w="57150">
              <a:solidFill>
                <a:srgbClr val="CC00FF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Obdélník 42"/>
            <p:cNvSpPr/>
            <p:nvPr/>
          </p:nvSpPr>
          <p:spPr>
            <a:xfrm>
              <a:off x="4705854" y="2362713"/>
              <a:ext cx="32893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sz="2000" b="1" dirty="0">
                  <a:solidFill>
                    <a:srgbClr val="9933FF"/>
                  </a:solidFill>
                  <a:cs typeface="Times New Roman" panose="02020603050405020304" pitchFamily="18" charset="0"/>
                </a:rPr>
                <a:t>R</a:t>
              </a:r>
              <a:endParaRPr lang="cs-CZ" sz="2000" dirty="0">
                <a:solidFill>
                  <a:srgbClr val="9933FF"/>
                </a:solidFill>
              </a:endParaRPr>
            </a:p>
          </p:txBody>
        </p:sp>
        <p:grpSp>
          <p:nvGrpSpPr>
            <p:cNvPr id="44" name="Skupina 43"/>
            <p:cNvGrpSpPr/>
            <p:nvPr/>
          </p:nvGrpSpPr>
          <p:grpSpPr>
            <a:xfrm>
              <a:off x="3816260" y="2536900"/>
              <a:ext cx="4852618" cy="652432"/>
              <a:chOff x="3724407" y="2368516"/>
              <a:chExt cx="4852618" cy="652432"/>
            </a:xfrm>
          </p:grpSpPr>
          <p:grpSp>
            <p:nvGrpSpPr>
              <p:cNvPr id="45" name="Skupina 44"/>
              <p:cNvGrpSpPr/>
              <p:nvPr/>
            </p:nvGrpSpPr>
            <p:grpSpPr>
              <a:xfrm>
                <a:off x="4417587" y="2368516"/>
                <a:ext cx="4159438" cy="652432"/>
                <a:chOff x="2411760" y="1124744"/>
                <a:chExt cx="6150917" cy="928613"/>
              </a:xfrm>
            </p:grpSpPr>
            <p:grpSp>
              <p:nvGrpSpPr>
                <p:cNvPr id="47" name="Skupina 46"/>
                <p:cNvGrpSpPr/>
                <p:nvPr/>
              </p:nvGrpSpPr>
              <p:grpSpPr>
                <a:xfrm>
                  <a:off x="2411760" y="1124744"/>
                  <a:ext cx="1027119" cy="853256"/>
                  <a:chOff x="762000" y="1658417"/>
                  <a:chExt cx="1793768" cy="930782"/>
                </a:xfrm>
              </p:grpSpPr>
              <p:cxnSp>
                <p:nvCxnSpPr>
                  <p:cNvPr id="86" name="Přímá spojnice 85"/>
                  <p:cNvCxnSpPr/>
                  <p:nvPr/>
                </p:nvCxnSpPr>
                <p:spPr>
                  <a:xfrm>
                    <a:off x="971550" y="2437656"/>
                    <a:ext cx="144000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7" name="Přímá spojnice 86"/>
                  <p:cNvCxnSpPr/>
                  <p:nvPr/>
                </p:nvCxnSpPr>
                <p:spPr>
                  <a:xfrm>
                    <a:off x="1106025" y="2432348"/>
                    <a:ext cx="48791" cy="14067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88" name="Volný tvar 87"/>
                  <p:cNvSpPr/>
                  <p:nvPr/>
                </p:nvSpPr>
                <p:spPr>
                  <a:xfrm>
                    <a:off x="762000" y="2354404"/>
                    <a:ext cx="209550" cy="103046"/>
                  </a:xfrm>
                  <a:custGeom>
                    <a:avLst/>
                    <a:gdLst>
                      <a:gd name="connsiteX0" fmla="*/ 0 w 209550"/>
                      <a:gd name="connsiteY0" fmla="*/ 171461 h 171461"/>
                      <a:gd name="connsiteX1" fmla="*/ 104775 w 209550"/>
                      <a:gd name="connsiteY1" fmla="*/ 11 h 171461"/>
                      <a:gd name="connsiteX2" fmla="*/ 209550 w 209550"/>
                      <a:gd name="connsiteY2" fmla="*/ 161936 h 171461"/>
                      <a:gd name="connsiteX3" fmla="*/ 209550 w 209550"/>
                      <a:gd name="connsiteY3" fmla="*/ 161936 h 1714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9550" h="171461">
                        <a:moveTo>
                          <a:pt x="0" y="171461"/>
                        </a:moveTo>
                        <a:cubicBezTo>
                          <a:pt x="34925" y="86530"/>
                          <a:pt x="69850" y="1599"/>
                          <a:pt x="104775" y="11"/>
                        </a:cubicBezTo>
                        <a:cubicBezTo>
                          <a:pt x="139700" y="-1577"/>
                          <a:pt x="209550" y="161936"/>
                          <a:pt x="209550" y="161936"/>
                        </a:cubicBezTo>
                        <a:lnTo>
                          <a:pt x="209550" y="161936"/>
                        </a:lnTo>
                      </a:path>
                    </a:pathLst>
                  </a:custGeom>
                  <a:noFill/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89" name="Volný tvar 88"/>
                  <p:cNvSpPr/>
                  <p:nvPr/>
                </p:nvSpPr>
                <p:spPr>
                  <a:xfrm>
                    <a:off x="1605957" y="2208559"/>
                    <a:ext cx="446846" cy="267941"/>
                  </a:xfrm>
                  <a:custGeom>
                    <a:avLst/>
                    <a:gdLst>
                      <a:gd name="connsiteX0" fmla="*/ 0 w 209550"/>
                      <a:gd name="connsiteY0" fmla="*/ 171461 h 171461"/>
                      <a:gd name="connsiteX1" fmla="*/ 104775 w 209550"/>
                      <a:gd name="connsiteY1" fmla="*/ 11 h 171461"/>
                      <a:gd name="connsiteX2" fmla="*/ 209550 w 209550"/>
                      <a:gd name="connsiteY2" fmla="*/ 161936 h 171461"/>
                      <a:gd name="connsiteX3" fmla="*/ 209550 w 209550"/>
                      <a:gd name="connsiteY3" fmla="*/ 161936 h 171461"/>
                      <a:gd name="connsiteX0" fmla="*/ 0 w 209550"/>
                      <a:gd name="connsiteY0" fmla="*/ 168954 h 168954"/>
                      <a:gd name="connsiteX1" fmla="*/ 134591 w 209550"/>
                      <a:gd name="connsiteY1" fmla="*/ 14 h 168954"/>
                      <a:gd name="connsiteX2" fmla="*/ 209550 w 209550"/>
                      <a:gd name="connsiteY2" fmla="*/ 159429 h 168954"/>
                      <a:gd name="connsiteX3" fmla="*/ 209550 w 209550"/>
                      <a:gd name="connsiteY3" fmla="*/ 159429 h 168954"/>
                      <a:gd name="connsiteX0" fmla="*/ 0 w 209550"/>
                      <a:gd name="connsiteY0" fmla="*/ 168954 h 168954"/>
                      <a:gd name="connsiteX1" fmla="*/ 113544 w 209550"/>
                      <a:gd name="connsiteY1" fmla="*/ 14 h 168954"/>
                      <a:gd name="connsiteX2" fmla="*/ 209550 w 209550"/>
                      <a:gd name="connsiteY2" fmla="*/ 159429 h 168954"/>
                      <a:gd name="connsiteX3" fmla="*/ 209550 w 209550"/>
                      <a:gd name="connsiteY3" fmla="*/ 159429 h 168954"/>
                      <a:gd name="connsiteX0" fmla="*/ 0 w 209550"/>
                      <a:gd name="connsiteY0" fmla="*/ 168954 h 168954"/>
                      <a:gd name="connsiteX1" fmla="*/ 120560 w 209550"/>
                      <a:gd name="connsiteY1" fmla="*/ 14 h 168954"/>
                      <a:gd name="connsiteX2" fmla="*/ 209550 w 209550"/>
                      <a:gd name="connsiteY2" fmla="*/ 159429 h 168954"/>
                      <a:gd name="connsiteX3" fmla="*/ 209550 w 209550"/>
                      <a:gd name="connsiteY3" fmla="*/ 159429 h 1689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9550" h="168954">
                        <a:moveTo>
                          <a:pt x="0" y="168954"/>
                        </a:moveTo>
                        <a:cubicBezTo>
                          <a:pt x="34925" y="84023"/>
                          <a:pt x="85635" y="1602"/>
                          <a:pt x="120560" y="14"/>
                        </a:cubicBezTo>
                        <a:cubicBezTo>
                          <a:pt x="155485" y="-1574"/>
                          <a:pt x="194718" y="132860"/>
                          <a:pt x="209550" y="159429"/>
                        </a:cubicBezTo>
                        <a:lnTo>
                          <a:pt x="209550" y="159429"/>
                        </a:lnTo>
                      </a:path>
                    </a:pathLst>
                  </a:custGeom>
                  <a:noFill/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cxnSp>
                <p:nvCxnSpPr>
                  <p:cNvPr id="90" name="Přímá spojnice 89"/>
                  <p:cNvCxnSpPr/>
                  <p:nvPr/>
                </p:nvCxnSpPr>
                <p:spPr>
                  <a:xfrm flipV="1">
                    <a:off x="1154816" y="1658417"/>
                    <a:ext cx="86734" cy="914601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1" name="Přímá spojnice 90"/>
                  <p:cNvCxnSpPr/>
                  <p:nvPr/>
                </p:nvCxnSpPr>
                <p:spPr>
                  <a:xfrm>
                    <a:off x="1241550" y="1658417"/>
                    <a:ext cx="38100" cy="930782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2" name="Přímá spojnice 91"/>
                  <p:cNvCxnSpPr/>
                  <p:nvPr/>
                </p:nvCxnSpPr>
                <p:spPr>
                  <a:xfrm>
                    <a:off x="1331730" y="2451398"/>
                    <a:ext cx="288000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3" name="Přímá spojnice 92"/>
                  <p:cNvCxnSpPr/>
                  <p:nvPr/>
                </p:nvCxnSpPr>
                <p:spPr>
                  <a:xfrm flipV="1">
                    <a:off x="1279650" y="2440849"/>
                    <a:ext cx="58455" cy="14835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4" name="Přímá spojnice 93"/>
                  <p:cNvCxnSpPr/>
                  <p:nvPr/>
                </p:nvCxnSpPr>
                <p:spPr>
                  <a:xfrm flipV="1">
                    <a:off x="2052803" y="2460923"/>
                    <a:ext cx="502965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48" name="Skupina 47"/>
                <p:cNvGrpSpPr/>
                <p:nvPr/>
              </p:nvGrpSpPr>
              <p:grpSpPr>
                <a:xfrm>
                  <a:off x="3444673" y="1146516"/>
                  <a:ext cx="1243882" cy="853256"/>
                  <a:chOff x="762000" y="1658417"/>
                  <a:chExt cx="2172325" cy="930782"/>
                </a:xfrm>
              </p:grpSpPr>
              <p:cxnSp>
                <p:nvCxnSpPr>
                  <p:cNvPr id="77" name="Přímá spojnice 76"/>
                  <p:cNvCxnSpPr/>
                  <p:nvPr/>
                </p:nvCxnSpPr>
                <p:spPr>
                  <a:xfrm>
                    <a:off x="971550" y="2437656"/>
                    <a:ext cx="144000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8" name="Přímá spojnice 77"/>
                  <p:cNvCxnSpPr/>
                  <p:nvPr/>
                </p:nvCxnSpPr>
                <p:spPr>
                  <a:xfrm>
                    <a:off x="1106025" y="2432348"/>
                    <a:ext cx="48791" cy="14067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79" name="Volný tvar 78"/>
                  <p:cNvSpPr/>
                  <p:nvPr/>
                </p:nvSpPr>
                <p:spPr>
                  <a:xfrm>
                    <a:off x="762000" y="2342529"/>
                    <a:ext cx="209550" cy="114921"/>
                  </a:xfrm>
                  <a:custGeom>
                    <a:avLst/>
                    <a:gdLst>
                      <a:gd name="connsiteX0" fmla="*/ 0 w 209550"/>
                      <a:gd name="connsiteY0" fmla="*/ 171461 h 171461"/>
                      <a:gd name="connsiteX1" fmla="*/ 104775 w 209550"/>
                      <a:gd name="connsiteY1" fmla="*/ 11 h 171461"/>
                      <a:gd name="connsiteX2" fmla="*/ 209550 w 209550"/>
                      <a:gd name="connsiteY2" fmla="*/ 161936 h 171461"/>
                      <a:gd name="connsiteX3" fmla="*/ 209550 w 209550"/>
                      <a:gd name="connsiteY3" fmla="*/ 161936 h 1714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9550" h="171461">
                        <a:moveTo>
                          <a:pt x="0" y="171461"/>
                        </a:moveTo>
                        <a:cubicBezTo>
                          <a:pt x="34925" y="86530"/>
                          <a:pt x="69850" y="1599"/>
                          <a:pt x="104775" y="11"/>
                        </a:cubicBezTo>
                        <a:cubicBezTo>
                          <a:pt x="139700" y="-1577"/>
                          <a:pt x="209550" y="161936"/>
                          <a:pt x="209550" y="161936"/>
                        </a:cubicBezTo>
                        <a:lnTo>
                          <a:pt x="209550" y="161936"/>
                        </a:lnTo>
                      </a:path>
                    </a:pathLst>
                  </a:custGeom>
                  <a:noFill/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80" name="Volný tvar 79"/>
                  <p:cNvSpPr/>
                  <p:nvPr/>
                </p:nvSpPr>
                <p:spPr>
                  <a:xfrm>
                    <a:off x="1605955" y="2184809"/>
                    <a:ext cx="517774" cy="291691"/>
                  </a:xfrm>
                  <a:custGeom>
                    <a:avLst/>
                    <a:gdLst>
                      <a:gd name="connsiteX0" fmla="*/ 0 w 209550"/>
                      <a:gd name="connsiteY0" fmla="*/ 171461 h 171461"/>
                      <a:gd name="connsiteX1" fmla="*/ 104775 w 209550"/>
                      <a:gd name="connsiteY1" fmla="*/ 11 h 171461"/>
                      <a:gd name="connsiteX2" fmla="*/ 209550 w 209550"/>
                      <a:gd name="connsiteY2" fmla="*/ 161936 h 171461"/>
                      <a:gd name="connsiteX3" fmla="*/ 209550 w 209550"/>
                      <a:gd name="connsiteY3" fmla="*/ 161936 h 171461"/>
                      <a:gd name="connsiteX0" fmla="*/ 0 w 209550"/>
                      <a:gd name="connsiteY0" fmla="*/ 168954 h 168954"/>
                      <a:gd name="connsiteX1" fmla="*/ 134591 w 209550"/>
                      <a:gd name="connsiteY1" fmla="*/ 14 h 168954"/>
                      <a:gd name="connsiteX2" fmla="*/ 209550 w 209550"/>
                      <a:gd name="connsiteY2" fmla="*/ 159429 h 168954"/>
                      <a:gd name="connsiteX3" fmla="*/ 209550 w 209550"/>
                      <a:gd name="connsiteY3" fmla="*/ 159429 h 168954"/>
                      <a:gd name="connsiteX0" fmla="*/ 0 w 209550"/>
                      <a:gd name="connsiteY0" fmla="*/ 168954 h 168954"/>
                      <a:gd name="connsiteX1" fmla="*/ 113544 w 209550"/>
                      <a:gd name="connsiteY1" fmla="*/ 14 h 168954"/>
                      <a:gd name="connsiteX2" fmla="*/ 209550 w 209550"/>
                      <a:gd name="connsiteY2" fmla="*/ 159429 h 168954"/>
                      <a:gd name="connsiteX3" fmla="*/ 209550 w 209550"/>
                      <a:gd name="connsiteY3" fmla="*/ 159429 h 168954"/>
                      <a:gd name="connsiteX0" fmla="*/ 0 w 209550"/>
                      <a:gd name="connsiteY0" fmla="*/ 168954 h 168954"/>
                      <a:gd name="connsiteX1" fmla="*/ 120560 w 209550"/>
                      <a:gd name="connsiteY1" fmla="*/ 14 h 168954"/>
                      <a:gd name="connsiteX2" fmla="*/ 209550 w 209550"/>
                      <a:gd name="connsiteY2" fmla="*/ 159429 h 168954"/>
                      <a:gd name="connsiteX3" fmla="*/ 209550 w 209550"/>
                      <a:gd name="connsiteY3" fmla="*/ 159429 h 1689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9550" h="168954">
                        <a:moveTo>
                          <a:pt x="0" y="168954"/>
                        </a:moveTo>
                        <a:cubicBezTo>
                          <a:pt x="34925" y="84023"/>
                          <a:pt x="85635" y="1602"/>
                          <a:pt x="120560" y="14"/>
                        </a:cubicBezTo>
                        <a:cubicBezTo>
                          <a:pt x="155485" y="-1574"/>
                          <a:pt x="194718" y="132860"/>
                          <a:pt x="209550" y="159429"/>
                        </a:cubicBezTo>
                        <a:lnTo>
                          <a:pt x="209550" y="159429"/>
                        </a:lnTo>
                      </a:path>
                    </a:pathLst>
                  </a:custGeom>
                  <a:noFill/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cxnSp>
                <p:nvCxnSpPr>
                  <p:cNvPr id="81" name="Přímá spojnice 80"/>
                  <p:cNvCxnSpPr/>
                  <p:nvPr/>
                </p:nvCxnSpPr>
                <p:spPr>
                  <a:xfrm flipV="1">
                    <a:off x="1154816" y="1658417"/>
                    <a:ext cx="86734" cy="914601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2" name="Přímá spojnice 81"/>
                  <p:cNvCxnSpPr/>
                  <p:nvPr/>
                </p:nvCxnSpPr>
                <p:spPr>
                  <a:xfrm>
                    <a:off x="1241550" y="1658417"/>
                    <a:ext cx="38100" cy="930782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3" name="Přímá spojnice 82"/>
                  <p:cNvCxnSpPr/>
                  <p:nvPr/>
                </p:nvCxnSpPr>
                <p:spPr>
                  <a:xfrm>
                    <a:off x="1331730" y="2451398"/>
                    <a:ext cx="288000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4" name="Přímá spojnice 83"/>
                  <p:cNvCxnSpPr/>
                  <p:nvPr/>
                </p:nvCxnSpPr>
                <p:spPr>
                  <a:xfrm flipV="1">
                    <a:off x="1279650" y="2440849"/>
                    <a:ext cx="58455" cy="14835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5" name="Přímá spojnice 84"/>
                  <p:cNvCxnSpPr/>
                  <p:nvPr/>
                </p:nvCxnSpPr>
                <p:spPr>
                  <a:xfrm>
                    <a:off x="2117006" y="2460923"/>
                    <a:ext cx="817319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49" name="Skupina 48"/>
                <p:cNvGrpSpPr/>
                <p:nvPr/>
              </p:nvGrpSpPr>
              <p:grpSpPr>
                <a:xfrm>
                  <a:off x="4705950" y="1157402"/>
                  <a:ext cx="1567882" cy="853256"/>
                  <a:chOff x="762000" y="1658417"/>
                  <a:chExt cx="2738161" cy="930782"/>
                </a:xfrm>
              </p:grpSpPr>
              <p:cxnSp>
                <p:nvCxnSpPr>
                  <p:cNvPr id="68" name="Přímá spojnice 67"/>
                  <p:cNvCxnSpPr/>
                  <p:nvPr/>
                </p:nvCxnSpPr>
                <p:spPr>
                  <a:xfrm>
                    <a:off x="971550" y="2437656"/>
                    <a:ext cx="144000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9" name="Přímá spojnice 68"/>
                  <p:cNvCxnSpPr/>
                  <p:nvPr/>
                </p:nvCxnSpPr>
                <p:spPr>
                  <a:xfrm>
                    <a:off x="1106025" y="2432348"/>
                    <a:ext cx="48791" cy="14067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70" name="Volný tvar 69"/>
                  <p:cNvSpPr/>
                  <p:nvPr/>
                </p:nvSpPr>
                <p:spPr>
                  <a:xfrm>
                    <a:off x="762000" y="2352429"/>
                    <a:ext cx="209550" cy="105021"/>
                  </a:xfrm>
                  <a:custGeom>
                    <a:avLst/>
                    <a:gdLst>
                      <a:gd name="connsiteX0" fmla="*/ 0 w 209550"/>
                      <a:gd name="connsiteY0" fmla="*/ 171461 h 171461"/>
                      <a:gd name="connsiteX1" fmla="*/ 104775 w 209550"/>
                      <a:gd name="connsiteY1" fmla="*/ 11 h 171461"/>
                      <a:gd name="connsiteX2" fmla="*/ 209550 w 209550"/>
                      <a:gd name="connsiteY2" fmla="*/ 161936 h 171461"/>
                      <a:gd name="connsiteX3" fmla="*/ 209550 w 209550"/>
                      <a:gd name="connsiteY3" fmla="*/ 161936 h 1714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9550" h="171461">
                        <a:moveTo>
                          <a:pt x="0" y="171461"/>
                        </a:moveTo>
                        <a:cubicBezTo>
                          <a:pt x="34925" y="86530"/>
                          <a:pt x="69850" y="1599"/>
                          <a:pt x="104775" y="11"/>
                        </a:cubicBezTo>
                        <a:cubicBezTo>
                          <a:pt x="139700" y="-1577"/>
                          <a:pt x="209550" y="161936"/>
                          <a:pt x="209550" y="161936"/>
                        </a:cubicBezTo>
                        <a:lnTo>
                          <a:pt x="209550" y="161936"/>
                        </a:lnTo>
                      </a:path>
                    </a:pathLst>
                  </a:custGeom>
                  <a:noFill/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71" name="Volný tvar 70"/>
                  <p:cNvSpPr/>
                  <p:nvPr/>
                </p:nvSpPr>
                <p:spPr>
                  <a:xfrm>
                    <a:off x="1605955" y="2184809"/>
                    <a:ext cx="590181" cy="291691"/>
                  </a:xfrm>
                  <a:custGeom>
                    <a:avLst/>
                    <a:gdLst>
                      <a:gd name="connsiteX0" fmla="*/ 0 w 209550"/>
                      <a:gd name="connsiteY0" fmla="*/ 171461 h 171461"/>
                      <a:gd name="connsiteX1" fmla="*/ 104775 w 209550"/>
                      <a:gd name="connsiteY1" fmla="*/ 11 h 171461"/>
                      <a:gd name="connsiteX2" fmla="*/ 209550 w 209550"/>
                      <a:gd name="connsiteY2" fmla="*/ 161936 h 171461"/>
                      <a:gd name="connsiteX3" fmla="*/ 209550 w 209550"/>
                      <a:gd name="connsiteY3" fmla="*/ 161936 h 171461"/>
                      <a:gd name="connsiteX0" fmla="*/ 0 w 209550"/>
                      <a:gd name="connsiteY0" fmla="*/ 168954 h 168954"/>
                      <a:gd name="connsiteX1" fmla="*/ 134591 w 209550"/>
                      <a:gd name="connsiteY1" fmla="*/ 14 h 168954"/>
                      <a:gd name="connsiteX2" fmla="*/ 209550 w 209550"/>
                      <a:gd name="connsiteY2" fmla="*/ 159429 h 168954"/>
                      <a:gd name="connsiteX3" fmla="*/ 209550 w 209550"/>
                      <a:gd name="connsiteY3" fmla="*/ 159429 h 168954"/>
                      <a:gd name="connsiteX0" fmla="*/ 0 w 209550"/>
                      <a:gd name="connsiteY0" fmla="*/ 168954 h 168954"/>
                      <a:gd name="connsiteX1" fmla="*/ 113544 w 209550"/>
                      <a:gd name="connsiteY1" fmla="*/ 14 h 168954"/>
                      <a:gd name="connsiteX2" fmla="*/ 209550 w 209550"/>
                      <a:gd name="connsiteY2" fmla="*/ 159429 h 168954"/>
                      <a:gd name="connsiteX3" fmla="*/ 209550 w 209550"/>
                      <a:gd name="connsiteY3" fmla="*/ 159429 h 168954"/>
                      <a:gd name="connsiteX0" fmla="*/ 0 w 209550"/>
                      <a:gd name="connsiteY0" fmla="*/ 168954 h 168954"/>
                      <a:gd name="connsiteX1" fmla="*/ 120560 w 209550"/>
                      <a:gd name="connsiteY1" fmla="*/ 14 h 168954"/>
                      <a:gd name="connsiteX2" fmla="*/ 209550 w 209550"/>
                      <a:gd name="connsiteY2" fmla="*/ 159429 h 168954"/>
                      <a:gd name="connsiteX3" fmla="*/ 209550 w 209550"/>
                      <a:gd name="connsiteY3" fmla="*/ 159429 h 1689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9550" h="168954">
                        <a:moveTo>
                          <a:pt x="0" y="168954"/>
                        </a:moveTo>
                        <a:cubicBezTo>
                          <a:pt x="34925" y="84023"/>
                          <a:pt x="85635" y="1602"/>
                          <a:pt x="120560" y="14"/>
                        </a:cubicBezTo>
                        <a:cubicBezTo>
                          <a:pt x="155485" y="-1574"/>
                          <a:pt x="194718" y="132860"/>
                          <a:pt x="209550" y="159429"/>
                        </a:cubicBezTo>
                        <a:lnTo>
                          <a:pt x="209550" y="159429"/>
                        </a:lnTo>
                      </a:path>
                    </a:pathLst>
                  </a:custGeom>
                  <a:noFill/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cxnSp>
                <p:nvCxnSpPr>
                  <p:cNvPr id="72" name="Přímá spojnice 71"/>
                  <p:cNvCxnSpPr/>
                  <p:nvPr/>
                </p:nvCxnSpPr>
                <p:spPr>
                  <a:xfrm flipV="1">
                    <a:off x="1154816" y="1658417"/>
                    <a:ext cx="86734" cy="914601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3" name="Přímá spojnice 72"/>
                  <p:cNvCxnSpPr/>
                  <p:nvPr/>
                </p:nvCxnSpPr>
                <p:spPr>
                  <a:xfrm>
                    <a:off x="1241550" y="1658417"/>
                    <a:ext cx="38100" cy="930782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4" name="Přímá spojnice 73"/>
                  <p:cNvCxnSpPr/>
                  <p:nvPr/>
                </p:nvCxnSpPr>
                <p:spPr>
                  <a:xfrm>
                    <a:off x="1331730" y="2451398"/>
                    <a:ext cx="288000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5" name="Přímá spojnice 74"/>
                  <p:cNvCxnSpPr/>
                  <p:nvPr/>
                </p:nvCxnSpPr>
                <p:spPr>
                  <a:xfrm flipV="1">
                    <a:off x="1279650" y="2440849"/>
                    <a:ext cx="58455" cy="14835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6" name="Přímá spojnice 75"/>
                  <p:cNvCxnSpPr>
                    <a:stCxn id="71" idx="2"/>
                  </p:cNvCxnSpPr>
                  <p:nvPr/>
                </p:nvCxnSpPr>
                <p:spPr>
                  <a:xfrm>
                    <a:off x="2196136" y="2460056"/>
                    <a:ext cx="1304025" cy="867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50" name="Skupina 49"/>
                <p:cNvGrpSpPr/>
                <p:nvPr/>
              </p:nvGrpSpPr>
              <p:grpSpPr>
                <a:xfrm>
                  <a:off x="6272187" y="1177363"/>
                  <a:ext cx="1799350" cy="853256"/>
                  <a:chOff x="762000" y="1658417"/>
                  <a:chExt cx="3142400" cy="930782"/>
                </a:xfrm>
              </p:grpSpPr>
              <p:cxnSp>
                <p:nvCxnSpPr>
                  <p:cNvPr id="59" name="Přímá spojnice 58"/>
                  <p:cNvCxnSpPr/>
                  <p:nvPr/>
                </p:nvCxnSpPr>
                <p:spPr>
                  <a:xfrm>
                    <a:off x="971550" y="2437656"/>
                    <a:ext cx="144000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0" name="Přímá spojnice 59"/>
                  <p:cNvCxnSpPr/>
                  <p:nvPr/>
                </p:nvCxnSpPr>
                <p:spPr>
                  <a:xfrm>
                    <a:off x="1106025" y="2432348"/>
                    <a:ext cx="48791" cy="14067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61" name="Volný tvar 60"/>
                  <p:cNvSpPr/>
                  <p:nvPr/>
                </p:nvSpPr>
                <p:spPr>
                  <a:xfrm>
                    <a:off x="762000" y="2348527"/>
                    <a:ext cx="209550" cy="108923"/>
                  </a:xfrm>
                  <a:custGeom>
                    <a:avLst/>
                    <a:gdLst>
                      <a:gd name="connsiteX0" fmla="*/ 0 w 209550"/>
                      <a:gd name="connsiteY0" fmla="*/ 171461 h 171461"/>
                      <a:gd name="connsiteX1" fmla="*/ 104775 w 209550"/>
                      <a:gd name="connsiteY1" fmla="*/ 11 h 171461"/>
                      <a:gd name="connsiteX2" fmla="*/ 209550 w 209550"/>
                      <a:gd name="connsiteY2" fmla="*/ 161936 h 171461"/>
                      <a:gd name="connsiteX3" fmla="*/ 209550 w 209550"/>
                      <a:gd name="connsiteY3" fmla="*/ 161936 h 1714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9550" h="171461">
                        <a:moveTo>
                          <a:pt x="0" y="171461"/>
                        </a:moveTo>
                        <a:cubicBezTo>
                          <a:pt x="34925" y="86530"/>
                          <a:pt x="69850" y="1599"/>
                          <a:pt x="104775" y="11"/>
                        </a:cubicBezTo>
                        <a:cubicBezTo>
                          <a:pt x="139700" y="-1577"/>
                          <a:pt x="209550" y="161936"/>
                          <a:pt x="209550" y="161936"/>
                        </a:cubicBezTo>
                        <a:lnTo>
                          <a:pt x="209550" y="161936"/>
                        </a:lnTo>
                      </a:path>
                    </a:pathLst>
                  </a:custGeom>
                  <a:noFill/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62" name="Volný tvar 61"/>
                  <p:cNvSpPr/>
                  <p:nvPr/>
                </p:nvSpPr>
                <p:spPr>
                  <a:xfrm>
                    <a:off x="1605955" y="2184809"/>
                    <a:ext cx="747265" cy="291691"/>
                  </a:xfrm>
                  <a:custGeom>
                    <a:avLst/>
                    <a:gdLst>
                      <a:gd name="connsiteX0" fmla="*/ 0 w 209550"/>
                      <a:gd name="connsiteY0" fmla="*/ 171461 h 171461"/>
                      <a:gd name="connsiteX1" fmla="*/ 104775 w 209550"/>
                      <a:gd name="connsiteY1" fmla="*/ 11 h 171461"/>
                      <a:gd name="connsiteX2" fmla="*/ 209550 w 209550"/>
                      <a:gd name="connsiteY2" fmla="*/ 161936 h 171461"/>
                      <a:gd name="connsiteX3" fmla="*/ 209550 w 209550"/>
                      <a:gd name="connsiteY3" fmla="*/ 161936 h 171461"/>
                      <a:gd name="connsiteX0" fmla="*/ 0 w 209550"/>
                      <a:gd name="connsiteY0" fmla="*/ 168954 h 168954"/>
                      <a:gd name="connsiteX1" fmla="*/ 134591 w 209550"/>
                      <a:gd name="connsiteY1" fmla="*/ 14 h 168954"/>
                      <a:gd name="connsiteX2" fmla="*/ 209550 w 209550"/>
                      <a:gd name="connsiteY2" fmla="*/ 159429 h 168954"/>
                      <a:gd name="connsiteX3" fmla="*/ 209550 w 209550"/>
                      <a:gd name="connsiteY3" fmla="*/ 159429 h 168954"/>
                      <a:gd name="connsiteX0" fmla="*/ 0 w 209550"/>
                      <a:gd name="connsiteY0" fmla="*/ 168954 h 168954"/>
                      <a:gd name="connsiteX1" fmla="*/ 113544 w 209550"/>
                      <a:gd name="connsiteY1" fmla="*/ 14 h 168954"/>
                      <a:gd name="connsiteX2" fmla="*/ 209550 w 209550"/>
                      <a:gd name="connsiteY2" fmla="*/ 159429 h 168954"/>
                      <a:gd name="connsiteX3" fmla="*/ 209550 w 209550"/>
                      <a:gd name="connsiteY3" fmla="*/ 159429 h 168954"/>
                      <a:gd name="connsiteX0" fmla="*/ 0 w 209550"/>
                      <a:gd name="connsiteY0" fmla="*/ 168954 h 168954"/>
                      <a:gd name="connsiteX1" fmla="*/ 120560 w 209550"/>
                      <a:gd name="connsiteY1" fmla="*/ 14 h 168954"/>
                      <a:gd name="connsiteX2" fmla="*/ 209550 w 209550"/>
                      <a:gd name="connsiteY2" fmla="*/ 159429 h 168954"/>
                      <a:gd name="connsiteX3" fmla="*/ 209550 w 209550"/>
                      <a:gd name="connsiteY3" fmla="*/ 159429 h 1689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9550" h="168954">
                        <a:moveTo>
                          <a:pt x="0" y="168954"/>
                        </a:moveTo>
                        <a:cubicBezTo>
                          <a:pt x="34925" y="84023"/>
                          <a:pt x="85635" y="1602"/>
                          <a:pt x="120560" y="14"/>
                        </a:cubicBezTo>
                        <a:cubicBezTo>
                          <a:pt x="155485" y="-1574"/>
                          <a:pt x="194718" y="132860"/>
                          <a:pt x="209550" y="159429"/>
                        </a:cubicBezTo>
                        <a:lnTo>
                          <a:pt x="209550" y="159429"/>
                        </a:lnTo>
                      </a:path>
                    </a:pathLst>
                  </a:custGeom>
                  <a:noFill/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cxnSp>
                <p:nvCxnSpPr>
                  <p:cNvPr id="63" name="Přímá spojnice 62"/>
                  <p:cNvCxnSpPr/>
                  <p:nvPr/>
                </p:nvCxnSpPr>
                <p:spPr>
                  <a:xfrm flipV="1">
                    <a:off x="1154816" y="1658417"/>
                    <a:ext cx="86734" cy="914601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4" name="Přímá spojnice 63"/>
                  <p:cNvCxnSpPr/>
                  <p:nvPr/>
                </p:nvCxnSpPr>
                <p:spPr>
                  <a:xfrm>
                    <a:off x="1241550" y="1658417"/>
                    <a:ext cx="38100" cy="930782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5" name="Přímá spojnice 64"/>
                  <p:cNvCxnSpPr/>
                  <p:nvPr/>
                </p:nvCxnSpPr>
                <p:spPr>
                  <a:xfrm>
                    <a:off x="1331730" y="2451398"/>
                    <a:ext cx="288000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6" name="Přímá spojnice 65"/>
                  <p:cNvCxnSpPr/>
                  <p:nvPr/>
                </p:nvCxnSpPr>
                <p:spPr>
                  <a:xfrm flipV="1">
                    <a:off x="1279650" y="2440849"/>
                    <a:ext cx="58455" cy="14835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7" name="Přímá spojnice 66"/>
                  <p:cNvCxnSpPr>
                    <a:stCxn id="62" idx="2"/>
                    <a:endCxn id="54" idx="0"/>
                  </p:cNvCxnSpPr>
                  <p:nvPr/>
                </p:nvCxnSpPr>
                <p:spPr>
                  <a:xfrm>
                    <a:off x="2353220" y="2460056"/>
                    <a:ext cx="1551179" cy="22198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51" name="Skupina 50"/>
                <p:cNvGrpSpPr/>
                <p:nvPr/>
              </p:nvGrpSpPr>
              <p:grpSpPr>
                <a:xfrm>
                  <a:off x="8071537" y="1200101"/>
                  <a:ext cx="491140" cy="853256"/>
                  <a:chOff x="762000" y="1658417"/>
                  <a:chExt cx="857730" cy="930782"/>
                </a:xfrm>
              </p:grpSpPr>
              <p:cxnSp>
                <p:nvCxnSpPr>
                  <p:cNvPr id="52" name="Přímá spojnice 51"/>
                  <p:cNvCxnSpPr/>
                  <p:nvPr/>
                </p:nvCxnSpPr>
                <p:spPr>
                  <a:xfrm>
                    <a:off x="971550" y="2437656"/>
                    <a:ext cx="144000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3" name="Přímá spojnice 52"/>
                  <p:cNvCxnSpPr/>
                  <p:nvPr/>
                </p:nvCxnSpPr>
                <p:spPr>
                  <a:xfrm>
                    <a:off x="1106025" y="2432348"/>
                    <a:ext cx="48791" cy="14067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4" name="Volný tvar 53"/>
                  <p:cNvSpPr/>
                  <p:nvPr/>
                </p:nvSpPr>
                <p:spPr>
                  <a:xfrm>
                    <a:off x="762000" y="2348527"/>
                    <a:ext cx="209550" cy="108923"/>
                  </a:xfrm>
                  <a:custGeom>
                    <a:avLst/>
                    <a:gdLst>
                      <a:gd name="connsiteX0" fmla="*/ 0 w 209550"/>
                      <a:gd name="connsiteY0" fmla="*/ 171461 h 171461"/>
                      <a:gd name="connsiteX1" fmla="*/ 104775 w 209550"/>
                      <a:gd name="connsiteY1" fmla="*/ 11 h 171461"/>
                      <a:gd name="connsiteX2" fmla="*/ 209550 w 209550"/>
                      <a:gd name="connsiteY2" fmla="*/ 161936 h 171461"/>
                      <a:gd name="connsiteX3" fmla="*/ 209550 w 209550"/>
                      <a:gd name="connsiteY3" fmla="*/ 161936 h 1714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9550" h="171461">
                        <a:moveTo>
                          <a:pt x="0" y="171461"/>
                        </a:moveTo>
                        <a:cubicBezTo>
                          <a:pt x="34925" y="86530"/>
                          <a:pt x="69850" y="1599"/>
                          <a:pt x="104775" y="11"/>
                        </a:cubicBezTo>
                        <a:cubicBezTo>
                          <a:pt x="139700" y="-1577"/>
                          <a:pt x="209550" y="161936"/>
                          <a:pt x="209550" y="161936"/>
                        </a:cubicBezTo>
                        <a:lnTo>
                          <a:pt x="209550" y="161936"/>
                        </a:lnTo>
                      </a:path>
                    </a:pathLst>
                  </a:custGeom>
                  <a:noFill/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cxnSp>
                <p:nvCxnSpPr>
                  <p:cNvPr id="55" name="Přímá spojnice 54"/>
                  <p:cNvCxnSpPr/>
                  <p:nvPr/>
                </p:nvCxnSpPr>
                <p:spPr>
                  <a:xfrm flipV="1">
                    <a:off x="1154816" y="1658417"/>
                    <a:ext cx="86734" cy="914601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" name="Přímá spojnice 55"/>
                  <p:cNvCxnSpPr/>
                  <p:nvPr/>
                </p:nvCxnSpPr>
                <p:spPr>
                  <a:xfrm>
                    <a:off x="1241550" y="1658417"/>
                    <a:ext cx="38100" cy="930782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7" name="Přímá spojnice 56"/>
                  <p:cNvCxnSpPr/>
                  <p:nvPr/>
                </p:nvCxnSpPr>
                <p:spPr>
                  <a:xfrm>
                    <a:off x="1331730" y="2451398"/>
                    <a:ext cx="288000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8" name="Přímá spojnice 57"/>
                  <p:cNvCxnSpPr/>
                  <p:nvPr/>
                </p:nvCxnSpPr>
                <p:spPr>
                  <a:xfrm flipV="1">
                    <a:off x="1279650" y="2440849"/>
                    <a:ext cx="58455" cy="14835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46" name="Obdélník 45"/>
              <p:cNvSpPr/>
              <p:nvPr/>
            </p:nvSpPr>
            <p:spPr>
              <a:xfrm>
                <a:off x="3724407" y="2379442"/>
                <a:ext cx="60426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cs-CZ" sz="2000" b="1" dirty="0" smtClean="0">
                    <a:cs typeface="Times New Roman" panose="02020603050405020304" pitchFamily="18" charset="0"/>
                  </a:rPr>
                  <a:t>EKG</a:t>
                </a:r>
                <a:endParaRPr lang="cs-CZ" sz="2000" dirty="0"/>
              </a:p>
            </p:txBody>
          </p:sp>
        </p:grpSp>
      </p:grpSp>
      <p:grpSp>
        <p:nvGrpSpPr>
          <p:cNvPr id="95" name="Skupina 94"/>
          <p:cNvGrpSpPr>
            <a:grpSpLocks noChangeAspect="1"/>
          </p:cNvGrpSpPr>
          <p:nvPr/>
        </p:nvGrpSpPr>
        <p:grpSpPr>
          <a:xfrm>
            <a:off x="6663342" y="5041737"/>
            <a:ext cx="2423408" cy="1546592"/>
            <a:chOff x="5259361" y="4848216"/>
            <a:chExt cx="3363251" cy="2146387"/>
          </a:xfrm>
        </p:grpSpPr>
        <p:sp>
          <p:nvSpPr>
            <p:cNvPr id="96" name="Obdélník 95"/>
            <p:cNvSpPr/>
            <p:nvPr/>
          </p:nvSpPr>
          <p:spPr>
            <a:xfrm rot="16200000">
              <a:off x="5150797" y="5376033"/>
              <a:ext cx="772408" cy="55528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sz="2000" b="1" dirty="0" smtClean="0"/>
                <a:t>HR</a:t>
              </a:r>
              <a:endParaRPr lang="cs-CZ" sz="2000" b="1" dirty="0"/>
            </a:p>
          </p:txBody>
        </p:sp>
        <p:grpSp>
          <p:nvGrpSpPr>
            <p:cNvPr id="97" name="Skupina 96"/>
            <p:cNvGrpSpPr/>
            <p:nvPr/>
          </p:nvGrpSpPr>
          <p:grpSpPr>
            <a:xfrm>
              <a:off x="5807811" y="4848216"/>
              <a:ext cx="2814801" cy="2146387"/>
              <a:chOff x="5807811" y="4848216"/>
              <a:chExt cx="2814801" cy="2146387"/>
            </a:xfrm>
          </p:grpSpPr>
          <p:cxnSp>
            <p:nvCxnSpPr>
              <p:cNvPr id="98" name="Přímá spojnice 97"/>
              <p:cNvCxnSpPr/>
              <p:nvPr/>
            </p:nvCxnSpPr>
            <p:spPr>
              <a:xfrm>
                <a:off x="5815274" y="4938165"/>
                <a:ext cx="0" cy="1574087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Přímá spojnice 98"/>
              <p:cNvCxnSpPr/>
              <p:nvPr/>
            </p:nvCxnSpPr>
            <p:spPr>
              <a:xfrm>
                <a:off x="5807811" y="6478902"/>
                <a:ext cx="1959714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00" name="Skupina 99"/>
              <p:cNvGrpSpPr/>
              <p:nvPr/>
            </p:nvGrpSpPr>
            <p:grpSpPr>
              <a:xfrm rot="5400000">
                <a:off x="6103670" y="5177611"/>
                <a:ext cx="1081419" cy="1085221"/>
                <a:chOff x="6196343" y="5050492"/>
                <a:chExt cx="1081419" cy="1085221"/>
              </a:xfrm>
            </p:grpSpPr>
            <p:sp>
              <p:nvSpPr>
                <p:cNvPr id="103" name="Ovál 102"/>
                <p:cNvSpPr/>
                <p:nvPr/>
              </p:nvSpPr>
              <p:spPr>
                <a:xfrm>
                  <a:off x="6424977" y="5840076"/>
                  <a:ext cx="109064" cy="105405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cxnSp>
              <p:nvCxnSpPr>
                <p:cNvPr id="104" name="Přímá spojnice 103"/>
                <p:cNvCxnSpPr/>
                <p:nvPr/>
              </p:nvCxnSpPr>
              <p:spPr>
                <a:xfrm rot="16200000">
                  <a:off x="6194442" y="5052393"/>
                  <a:ext cx="1085221" cy="1081419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5" name="Ovál 104"/>
                <p:cNvSpPr/>
                <p:nvPr/>
              </p:nvSpPr>
              <p:spPr>
                <a:xfrm>
                  <a:off x="6613168" y="5577907"/>
                  <a:ext cx="109064" cy="105405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106" name="Ovál 105"/>
                <p:cNvSpPr/>
                <p:nvPr/>
              </p:nvSpPr>
              <p:spPr>
                <a:xfrm>
                  <a:off x="6881308" y="5404741"/>
                  <a:ext cx="109064" cy="105405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107" name="Ovál 106"/>
                <p:cNvSpPr/>
                <p:nvPr/>
              </p:nvSpPr>
              <p:spPr>
                <a:xfrm>
                  <a:off x="7089220" y="5124835"/>
                  <a:ext cx="109064" cy="105405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  <p:sp>
            <p:nvSpPr>
              <p:cNvPr id="101" name="Obdélník 100"/>
              <p:cNvSpPr/>
              <p:nvPr/>
            </p:nvSpPr>
            <p:spPr>
              <a:xfrm>
                <a:off x="7153792" y="4848216"/>
                <a:ext cx="1468820" cy="149498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cs-CZ" sz="1600" b="1" dirty="0" smtClean="0">
                    <a:cs typeface="Times New Roman" panose="02020603050405020304" pitchFamily="18" charset="0"/>
                  </a:rPr>
                  <a:t>BRSf: </a:t>
                </a:r>
              </a:p>
              <a:p>
                <a:r>
                  <a:rPr lang="cs-CZ" sz="1600" b="1" dirty="0" smtClean="0">
                    <a:cs typeface="Times New Roman" panose="02020603050405020304" pitchFamily="18" charset="0"/>
                  </a:rPr>
                  <a:t>sklon regresní přímky</a:t>
                </a:r>
                <a:endParaRPr lang="cs-CZ" sz="1600" b="1" dirty="0">
                  <a:cs typeface="Times New Roman" panose="02020603050405020304" pitchFamily="18" charset="0"/>
                </a:endParaRPr>
              </a:p>
            </p:txBody>
          </p:sp>
          <p:sp>
            <p:nvSpPr>
              <p:cNvPr id="102" name="Obdélník 101"/>
              <p:cNvSpPr/>
              <p:nvPr/>
            </p:nvSpPr>
            <p:spPr>
              <a:xfrm>
                <a:off x="6599164" y="6439323"/>
                <a:ext cx="814677" cy="55528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cs-CZ" sz="2000" b="1" dirty="0" smtClean="0">
                    <a:cs typeface="Times New Roman" panose="02020603050405020304" pitchFamily="18" charset="0"/>
                  </a:rPr>
                  <a:t>SBP</a:t>
                </a:r>
                <a:endParaRPr lang="cs-CZ" sz="2000" dirty="0"/>
              </a:p>
            </p:txBody>
          </p:sp>
        </p:grpSp>
      </p:grpSp>
      <p:grpSp>
        <p:nvGrpSpPr>
          <p:cNvPr id="108" name="Skupina 107"/>
          <p:cNvGrpSpPr/>
          <p:nvPr/>
        </p:nvGrpSpPr>
        <p:grpSpPr>
          <a:xfrm>
            <a:off x="3681397" y="3187228"/>
            <a:ext cx="4882519" cy="1425377"/>
            <a:chOff x="3681397" y="3187228"/>
            <a:chExt cx="4882519" cy="1425377"/>
          </a:xfrm>
        </p:grpSpPr>
        <p:sp>
          <p:nvSpPr>
            <p:cNvPr id="109" name="Obdélník 108"/>
            <p:cNvSpPr/>
            <p:nvPr/>
          </p:nvSpPr>
          <p:spPr>
            <a:xfrm>
              <a:off x="6486293" y="3300027"/>
              <a:ext cx="587020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sz="2000" b="1" dirty="0" smtClean="0">
                  <a:solidFill>
                    <a:srgbClr val="FF0000"/>
                  </a:solidFill>
                  <a:cs typeface="Times New Roman" panose="02020603050405020304" pitchFamily="18" charset="0"/>
                </a:rPr>
                <a:t>SPB</a:t>
              </a:r>
              <a:endParaRPr lang="cs-CZ" sz="2000" dirty="0">
                <a:solidFill>
                  <a:srgbClr val="FF0000"/>
                </a:solidFill>
              </a:endParaRPr>
            </a:p>
          </p:txBody>
        </p:sp>
        <p:grpSp>
          <p:nvGrpSpPr>
            <p:cNvPr id="110" name="Skupina 109"/>
            <p:cNvGrpSpPr/>
            <p:nvPr/>
          </p:nvGrpSpPr>
          <p:grpSpPr>
            <a:xfrm>
              <a:off x="3681397" y="3209071"/>
              <a:ext cx="4882519" cy="1372057"/>
              <a:chOff x="3589544" y="3209071"/>
              <a:chExt cx="4882519" cy="1372057"/>
            </a:xfrm>
          </p:grpSpPr>
          <p:grpSp>
            <p:nvGrpSpPr>
              <p:cNvPr id="120" name="Skupina 119"/>
              <p:cNvGrpSpPr/>
              <p:nvPr/>
            </p:nvGrpSpPr>
            <p:grpSpPr>
              <a:xfrm>
                <a:off x="4667885" y="3209071"/>
                <a:ext cx="3804178" cy="1298586"/>
                <a:chOff x="2781898" y="2012757"/>
                <a:chExt cx="5625564" cy="1848291"/>
              </a:xfrm>
            </p:grpSpPr>
            <p:sp>
              <p:nvSpPr>
                <p:cNvPr id="122" name="Volný tvar 121"/>
                <p:cNvSpPr/>
                <p:nvPr/>
              </p:nvSpPr>
              <p:spPr>
                <a:xfrm>
                  <a:off x="2781898" y="3014088"/>
                  <a:ext cx="967247" cy="846960"/>
                </a:xfrm>
                <a:custGeom>
                  <a:avLst/>
                  <a:gdLst>
                    <a:gd name="connsiteX0" fmla="*/ 0 w 2499303"/>
                    <a:gd name="connsiteY0" fmla="*/ 2344100 h 2418345"/>
                    <a:gd name="connsiteX1" fmla="*/ 246184 w 2499303"/>
                    <a:gd name="connsiteY1" fmla="*/ 46377 h 2418345"/>
                    <a:gd name="connsiteX2" fmla="*/ 574431 w 2499303"/>
                    <a:gd name="connsiteY2" fmla="*/ 796654 h 2418345"/>
                    <a:gd name="connsiteX3" fmla="*/ 633046 w 2499303"/>
                    <a:gd name="connsiteY3" fmla="*/ 714592 h 2418345"/>
                    <a:gd name="connsiteX4" fmla="*/ 1078523 w 2499303"/>
                    <a:gd name="connsiteY4" fmla="*/ 1699331 h 2418345"/>
                    <a:gd name="connsiteX5" fmla="*/ 1430215 w 2499303"/>
                    <a:gd name="connsiteY5" fmla="*/ 2039300 h 2418345"/>
                    <a:gd name="connsiteX6" fmla="*/ 1699846 w 2499303"/>
                    <a:gd name="connsiteY6" fmla="*/ 2191700 h 2418345"/>
                    <a:gd name="connsiteX7" fmla="*/ 2426677 w 2499303"/>
                    <a:gd name="connsiteY7" fmla="*/ 2402715 h 2418345"/>
                    <a:gd name="connsiteX8" fmla="*/ 2473569 w 2499303"/>
                    <a:gd name="connsiteY8" fmla="*/ 2402715 h 2418345"/>
                    <a:gd name="connsiteX0" fmla="*/ 0 w 2499303"/>
                    <a:gd name="connsiteY0" fmla="*/ 2310604 h 2384849"/>
                    <a:gd name="connsiteX1" fmla="*/ 246184 w 2499303"/>
                    <a:gd name="connsiteY1" fmla="*/ 12881 h 2384849"/>
                    <a:gd name="connsiteX2" fmla="*/ 773723 w 2499303"/>
                    <a:gd name="connsiteY2" fmla="*/ 1349312 h 2384849"/>
                    <a:gd name="connsiteX3" fmla="*/ 633046 w 2499303"/>
                    <a:gd name="connsiteY3" fmla="*/ 681096 h 2384849"/>
                    <a:gd name="connsiteX4" fmla="*/ 1078523 w 2499303"/>
                    <a:gd name="connsiteY4" fmla="*/ 1665835 h 2384849"/>
                    <a:gd name="connsiteX5" fmla="*/ 1430215 w 2499303"/>
                    <a:gd name="connsiteY5" fmla="*/ 2005804 h 2384849"/>
                    <a:gd name="connsiteX6" fmla="*/ 1699846 w 2499303"/>
                    <a:gd name="connsiteY6" fmla="*/ 2158204 h 2384849"/>
                    <a:gd name="connsiteX7" fmla="*/ 2426677 w 2499303"/>
                    <a:gd name="connsiteY7" fmla="*/ 2369219 h 2384849"/>
                    <a:gd name="connsiteX8" fmla="*/ 2473569 w 2499303"/>
                    <a:gd name="connsiteY8" fmla="*/ 2369219 h 2384849"/>
                    <a:gd name="connsiteX0" fmla="*/ 0 w 2499303"/>
                    <a:gd name="connsiteY0" fmla="*/ 2311206 h 2385451"/>
                    <a:gd name="connsiteX1" fmla="*/ 246184 w 2499303"/>
                    <a:gd name="connsiteY1" fmla="*/ 13483 h 2385451"/>
                    <a:gd name="connsiteX2" fmla="*/ 773723 w 2499303"/>
                    <a:gd name="connsiteY2" fmla="*/ 1349914 h 2385451"/>
                    <a:gd name="connsiteX3" fmla="*/ 867507 w 2499303"/>
                    <a:gd name="connsiteY3" fmla="*/ 1092006 h 2385451"/>
                    <a:gd name="connsiteX4" fmla="*/ 1078523 w 2499303"/>
                    <a:gd name="connsiteY4" fmla="*/ 1666437 h 2385451"/>
                    <a:gd name="connsiteX5" fmla="*/ 1430215 w 2499303"/>
                    <a:gd name="connsiteY5" fmla="*/ 2006406 h 2385451"/>
                    <a:gd name="connsiteX6" fmla="*/ 1699846 w 2499303"/>
                    <a:gd name="connsiteY6" fmla="*/ 2158806 h 2385451"/>
                    <a:gd name="connsiteX7" fmla="*/ 2426677 w 2499303"/>
                    <a:gd name="connsiteY7" fmla="*/ 2369821 h 2385451"/>
                    <a:gd name="connsiteX8" fmla="*/ 2473569 w 2499303"/>
                    <a:gd name="connsiteY8" fmla="*/ 2369821 h 2385451"/>
                    <a:gd name="connsiteX0" fmla="*/ 0 w 2499303"/>
                    <a:gd name="connsiteY0" fmla="*/ 2311446 h 2385691"/>
                    <a:gd name="connsiteX1" fmla="*/ 246184 w 2499303"/>
                    <a:gd name="connsiteY1" fmla="*/ 13723 h 2385691"/>
                    <a:gd name="connsiteX2" fmla="*/ 773723 w 2499303"/>
                    <a:gd name="connsiteY2" fmla="*/ 1350154 h 2385691"/>
                    <a:gd name="connsiteX3" fmla="*/ 797890 w 2499303"/>
                    <a:gd name="connsiteY3" fmla="*/ 1245721 h 2385691"/>
                    <a:gd name="connsiteX4" fmla="*/ 867507 w 2499303"/>
                    <a:gd name="connsiteY4" fmla="*/ 1092246 h 2385691"/>
                    <a:gd name="connsiteX5" fmla="*/ 1078523 w 2499303"/>
                    <a:gd name="connsiteY5" fmla="*/ 1666677 h 2385691"/>
                    <a:gd name="connsiteX6" fmla="*/ 1430215 w 2499303"/>
                    <a:gd name="connsiteY6" fmla="*/ 2006646 h 2385691"/>
                    <a:gd name="connsiteX7" fmla="*/ 1699846 w 2499303"/>
                    <a:gd name="connsiteY7" fmla="*/ 2159046 h 2385691"/>
                    <a:gd name="connsiteX8" fmla="*/ 2426677 w 2499303"/>
                    <a:gd name="connsiteY8" fmla="*/ 2370061 h 2385691"/>
                    <a:gd name="connsiteX9" fmla="*/ 2473569 w 2499303"/>
                    <a:gd name="connsiteY9" fmla="*/ 2370061 h 2385691"/>
                    <a:gd name="connsiteX0" fmla="*/ 0 w 2499303"/>
                    <a:gd name="connsiteY0" fmla="*/ 2311446 h 2385691"/>
                    <a:gd name="connsiteX1" fmla="*/ 246184 w 2499303"/>
                    <a:gd name="connsiteY1" fmla="*/ 13723 h 2385691"/>
                    <a:gd name="connsiteX2" fmla="*/ 773723 w 2499303"/>
                    <a:gd name="connsiteY2" fmla="*/ 1350154 h 2385691"/>
                    <a:gd name="connsiteX3" fmla="*/ 835990 w 2499303"/>
                    <a:gd name="connsiteY3" fmla="*/ 1245721 h 2385691"/>
                    <a:gd name="connsiteX4" fmla="*/ 867507 w 2499303"/>
                    <a:gd name="connsiteY4" fmla="*/ 1092246 h 2385691"/>
                    <a:gd name="connsiteX5" fmla="*/ 1078523 w 2499303"/>
                    <a:gd name="connsiteY5" fmla="*/ 1666677 h 2385691"/>
                    <a:gd name="connsiteX6" fmla="*/ 1430215 w 2499303"/>
                    <a:gd name="connsiteY6" fmla="*/ 2006646 h 2385691"/>
                    <a:gd name="connsiteX7" fmla="*/ 1699846 w 2499303"/>
                    <a:gd name="connsiteY7" fmla="*/ 2159046 h 2385691"/>
                    <a:gd name="connsiteX8" fmla="*/ 2426677 w 2499303"/>
                    <a:gd name="connsiteY8" fmla="*/ 2370061 h 2385691"/>
                    <a:gd name="connsiteX9" fmla="*/ 2473569 w 2499303"/>
                    <a:gd name="connsiteY9" fmla="*/ 2370061 h 2385691"/>
                    <a:gd name="connsiteX0" fmla="*/ 0 w 2499303"/>
                    <a:gd name="connsiteY0" fmla="*/ 2311446 h 2385691"/>
                    <a:gd name="connsiteX1" fmla="*/ 246184 w 2499303"/>
                    <a:gd name="connsiteY1" fmla="*/ 13723 h 2385691"/>
                    <a:gd name="connsiteX2" fmla="*/ 773723 w 2499303"/>
                    <a:gd name="connsiteY2" fmla="*/ 1350154 h 2385691"/>
                    <a:gd name="connsiteX3" fmla="*/ 835990 w 2499303"/>
                    <a:gd name="connsiteY3" fmla="*/ 1245721 h 2385691"/>
                    <a:gd name="connsiteX4" fmla="*/ 905607 w 2499303"/>
                    <a:gd name="connsiteY4" fmla="*/ 1092246 h 2385691"/>
                    <a:gd name="connsiteX5" fmla="*/ 1078523 w 2499303"/>
                    <a:gd name="connsiteY5" fmla="*/ 1666677 h 2385691"/>
                    <a:gd name="connsiteX6" fmla="*/ 1430215 w 2499303"/>
                    <a:gd name="connsiteY6" fmla="*/ 2006646 h 2385691"/>
                    <a:gd name="connsiteX7" fmla="*/ 1699846 w 2499303"/>
                    <a:gd name="connsiteY7" fmla="*/ 2159046 h 2385691"/>
                    <a:gd name="connsiteX8" fmla="*/ 2426677 w 2499303"/>
                    <a:gd name="connsiteY8" fmla="*/ 2370061 h 2385691"/>
                    <a:gd name="connsiteX9" fmla="*/ 2473569 w 2499303"/>
                    <a:gd name="connsiteY9" fmla="*/ 2370061 h 2385691"/>
                    <a:gd name="connsiteX0" fmla="*/ 0 w 2499303"/>
                    <a:gd name="connsiteY0" fmla="*/ 2311446 h 2385691"/>
                    <a:gd name="connsiteX1" fmla="*/ 246184 w 2499303"/>
                    <a:gd name="connsiteY1" fmla="*/ 13723 h 2385691"/>
                    <a:gd name="connsiteX2" fmla="*/ 773723 w 2499303"/>
                    <a:gd name="connsiteY2" fmla="*/ 1350154 h 2385691"/>
                    <a:gd name="connsiteX3" fmla="*/ 835990 w 2499303"/>
                    <a:gd name="connsiteY3" fmla="*/ 1245721 h 2385691"/>
                    <a:gd name="connsiteX4" fmla="*/ 905607 w 2499303"/>
                    <a:gd name="connsiteY4" fmla="*/ 1092246 h 2385691"/>
                    <a:gd name="connsiteX5" fmla="*/ 1173773 w 2499303"/>
                    <a:gd name="connsiteY5" fmla="*/ 1666677 h 2385691"/>
                    <a:gd name="connsiteX6" fmla="*/ 1430215 w 2499303"/>
                    <a:gd name="connsiteY6" fmla="*/ 2006646 h 2385691"/>
                    <a:gd name="connsiteX7" fmla="*/ 1699846 w 2499303"/>
                    <a:gd name="connsiteY7" fmla="*/ 2159046 h 2385691"/>
                    <a:gd name="connsiteX8" fmla="*/ 2426677 w 2499303"/>
                    <a:gd name="connsiteY8" fmla="*/ 2370061 h 2385691"/>
                    <a:gd name="connsiteX9" fmla="*/ 2473569 w 2499303"/>
                    <a:gd name="connsiteY9" fmla="*/ 2370061 h 2385691"/>
                    <a:gd name="connsiteX0" fmla="*/ 0 w 2499303"/>
                    <a:gd name="connsiteY0" fmla="*/ 2311446 h 2385691"/>
                    <a:gd name="connsiteX1" fmla="*/ 246184 w 2499303"/>
                    <a:gd name="connsiteY1" fmla="*/ 13723 h 2385691"/>
                    <a:gd name="connsiteX2" fmla="*/ 773723 w 2499303"/>
                    <a:gd name="connsiteY2" fmla="*/ 1350154 h 2385691"/>
                    <a:gd name="connsiteX3" fmla="*/ 835990 w 2499303"/>
                    <a:gd name="connsiteY3" fmla="*/ 1245721 h 2385691"/>
                    <a:gd name="connsiteX4" fmla="*/ 905607 w 2499303"/>
                    <a:gd name="connsiteY4" fmla="*/ 1092246 h 2385691"/>
                    <a:gd name="connsiteX5" fmla="*/ 1202348 w 2499303"/>
                    <a:gd name="connsiteY5" fmla="*/ 1628577 h 2385691"/>
                    <a:gd name="connsiteX6" fmla="*/ 1430215 w 2499303"/>
                    <a:gd name="connsiteY6" fmla="*/ 2006646 h 2385691"/>
                    <a:gd name="connsiteX7" fmla="*/ 1699846 w 2499303"/>
                    <a:gd name="connsiteY7" fmla="*/ 2159046 h 2385691"/>
                    <a:gd name="connsiteX8" fmla="*/ 2426677 w 2499303"/>
                    <a:gd name="connsiteY8" fmla="*/ 2370061 h 2385691"/>
                    <a:gd name="connsiteX9" fmla="*/ 2473569 w 2499303"/>
                    <a:gd name="connsiteY9" fmla="*/ 2370061 h 2385691"/>
                    <a:gd name="connsiteX0" fmla="*/ 0 w 2499303"/>
                    <a:gd name="connsiteY0" fmla="*/ 2311446 h 2385691"/>
                    <a:gd name="connsiteX1" fmla="*/ 246184 w 2499303"/>
                    <a:gd name="connsiteY1" fmla="*/ 13723 h 2385691"/>
                    <a:gd name="connsiteX2" fmla="*/ 773723 w 2499303"/>
                    <a:gd name="connsiteY2" fmla="*/ 1350154 h 2385691"/>
                    <a:gd name="connsiteX3" fmla="*/ 835990 w 2499303"/>
                    <a:gd name="connsiteY3" fmla="*/ 1245721 h 2385691"/>
                    <a:gd name="connsiteX4" fmla="*/ 905607 w 2499303"/>
                    <a:gd name="connsiteY4" fmla="*/ 1092246 h 2385691"/>
                    <a:gd name="connsiteX5" fmla="*/ 1202348 w 2499303"/>
                    <a:gd name="connsiteY5" fmla="*/ 1628577 h 2385691"/>
                    <a:gd name="connsiteX6" fmla="*/ 1430215 w 2499303"/>
                    <a:gd name="connsiteY6" fmla="*/ 1949496 h 2385691"/>
                    <a:gd name="connsiteX7" fmla="*/ 1699846 w 2499303"/>
                    <a:gd name="connsiteY7" fmla="*/ 2159046 h 2385691"/>
                    <a:gd name="connsiteX8" fmla="*/ 2426677 w 2499303"/>
                    <a:gd name="connsiteY8" fmla="*/ 2370061 h 2385691"/>
                    <a:gd name="connsiteX9" fmla="*/ 2473569 w 2499303"/>
                    <a:gd name="connsiteY9" fmla="*/ 2370061 h 2385691"/>
                    <a:gd name="connsiteX0" fmla="*/ 0 w 2495390"/>
                    <a:gd name="connsiteY0" fmla="*/ 2311446 h 2386397"/>
                    <a:gd name="connsiteX1" fmla="*/ 246184 w 2495390"/>
                    <a:gd name="connsiteY1" fmla="*/ 13723 h 2386397"/>
                    <a:gd name="connsiteX2" fmla="*/ 773723 w 2495390"/>
                    <a:gd name="connsiteY2" fmla="*/ 1350154 h 2386397"/>
                    <a:gd name="connsiteX3" fmla="*/ 835990 w 2495390"/>
                    <a:gd name="connsiteY3" fmla="*/ 1245721 h 2386397"/>
                    <a:gd name="connsiteX4" fmla="*/ 905607 w 2495390"/>
                    <a:gd name="connsiteY4" fmla="*/ 1092246 h 2386397"/>
                    <a:gd name="connsiteX5" fmla="*/ 1202348 w 2495390"/>
                    <a:gd name="connsiteY5" fmla="*/ 1628577 h 2386397"/>
                    <a:gd name="connsiteX6" fmla="*/ 1430215 w 2495390"/>
                    <a:gd name="connsiteY6" fmla="*/ 1949496 h 2386397"/>
                    <a:gd name="connsiteX7" fmla="*/ 1756996 w 2495390"/>
                    <a:gd name="connsiteY7" fmla="*/ 2149521 h 2386397"/>
                    <a:gd name="connsiteX8" fmla="*/ 2426677 w 2495390"/>
                    <a:gd name="connsiteY8" fmla="*/ 2370061 h 2386397"/>
                    <a:gd name="connsiteX9" fmla="*/ 2473569 w 2495390"/>
                    <a:gd name="connsiteY9" fmla="*/ 2370061 h 2386397"/>
                    <a:gd name="connsiteX0" fmla="*/ 0 w 2495390"/>
                    <a:gd name="connsiteY0" fmla="*/ 2311446 h 2386397"/>
                    <a:gd name="connsiteX1" fmla="*/ 246184 w 2495390"/>
                    <a:gd name="connsiteY1" fmla="*/ 13723 h 2386397"/>
                    <a:gd name="connsiteX2" fmla="*/ 773723 w 2495390"/>
                    <a:gd name="connsiteY2" fmla="*/ 1350154 h 2386397"/>
                    <a:gd name="connsiteX3" fmla="*/ 835990 w 2495390"/>
                    <a:gd name="connsiteY3" fmla="*/ 1245721 h 2386397"/>
                    <a:gd name="connsiteX4" fmla="*/ 905607 w 2495390"/>
                    <a:gd name="connsiteY4" fmla="*/ 1092246 h 2386397"/>
                    <a:gd name="connsiteX5" fmla="*/ 1202348 w 2495390"/>
                    <a:gd name="connsiteY5" fmla="*/ 1628577 h 2386397"/>
                    <a:gd name="connsiteX6" fmla="*/ 1477840 w 2495390"/>
                    <a:gd name="connsiteY6" fmla="*/ 1949496 h 2386397"/>
                    <a:gd name="connsiteX7" fmla="*/ 1756996 w 2495390"/>
                    <a:gd name="connsiteY7" fmla="*/ 2149521 h 2386397"/>
                    <a:gd name="connsiteX8" fmla="*/ 2426677 w 2495390"/>
                    <a:gd name="connsiteY8" fmla="*/ 2370061 h 2386397"/>
                    <a:gd name="connsiteX9" fmla="*/ 2473569 w 2495390"/>
                    <a:gd name="connsiteY9" fmla="*/ 2370061 h 2386397"/>
                    <a:gd name="connsiteX0" fmla="*/ 0 w 2495390"/>
                    <a:gd name="connsiteY0" fmla="*/ 2311446 h 2370061"/>
                    <a:gd name="connsiteX1" fmla="*/ 246184 w 2495390"/>
                    <a:gd name="connsiteY1" fmla="*/ 13723 h 2370061"/>
                    <a:gd name="connsiteX2" fmla="*/ 773723 w 2495390"/>
                    <a:gd name="connsiteY2" fmla="*/ 1350154 h 2370061"/>
                    <a:gd name="connsiteX3" fmla="*/ 835990 w 2495390"/>
                    <a:gd name="connsiteY3" fmla="*/ 1245721 h 2370061"/>
                    <a:gd name="connsiteX4" fmla="*/ 905607 w 2495390"/>
                    <a:gd name="connsiteY4" fmla="*/ 1092246 h 2370061"/>
                    <a:gd name="connsiteX5" fmla="*/ 1202348 w 2495390"/>
                    <a:gd name="connsiteY5" fmla="*/ 1628577 h 2370061"/>
                    <a:gd name="connsiteX6" fmla="*/ 1477840 w 2495390"/>
                    <a:gd name="connsiteY6" fmla="*/ 1949496 h 2370061"/>
                    <a:gd name="connsiteX7" fmla="*/ 1756996 w 2495390"/>
                    <a:gd name="connsiteY7" fmla="*/ 2149521 h 2370061"/>
                    <a:gd name="connsiteX8" fmla="*/ 2426677 w 2495390"/>
                    <a:gd name="connsiteY8" fmla="*/ 2322436 h 2370061"/>
                    <a:gd name="connsiteX9" fmla="*/ 2473569 w 2495390"/>
                    <a:gd name="connsiteY9" fmla="*/ 2370061 h 2370061"/>
                    <a:gd name="connsiteX0" fmla="*/ 0 w 2517981"/>
                    <a:gd name="connsiteY0" fmla="*/ 2311446 h 2335244"/>
                    <a:gd name="connsiteX1" fmla="*/ 246184 w 2517981"/>
                    <a:gd name="connsiteY1" fmla="*/ 13723 h 2335244"/>
                    <a:gd name="connsiteX2" fmla="*/ 773723 w 2517981"/>
                    <a:gd name="connsiteY2" fmla="*/ 1350154 h 2335244"/>
                    <a:gd name="connsiteX3" fmla="*/ 835990 w 2517981"/>
                    <a:gd name="connsiteY3" fmla="*/ 1245721 h 2335244"/>
                    <a:gd name="connsiteX4" fmla="*/ 905607 w 2517981"/>
                    <a:gd name="connsiteY4" fmla="*/ 1092246 h 2335244"/>
                    <a:gd name="connsiteX5" fmla="*/ 1202348 w 2517981"/>
                    <a:gd name="connsiteY5" fmla="*/ 1628577 h 2335244"/>
                    <a:gd name="connsiteX6" fmla="*/ 1477840 w 2517981"/>
                    <a:gd name="connsiteY6" fmla="*/ 1949496 h 2335244"/>
                    <a:gd name="connsiteX7" fmla="*/ 1756996 w 2517981"/>
                    <a:gd name="connsiteY7" fmla="*/ 2149521 h 2335244"/>
                    <a:gd name="connsiteX8" fmla="*/ 2426677 w 2517981"/>
                    <a:gd name="connsiteY8" fmla="*/ 2322436 h 2335244"/>
                    <a:gd name="connsiteX9" fmla="*/ 2511669 w 2517981"/>
                    <a:gd name="connsiteY9" fmla="*/ 2322436 h 2335244"/>
                    <a:gd name="connsiteX0" fmla="*/ 0 w 2516685"/>
                    <a:gd name="connsiteY0" fmla="*/ 2311446 h 2337361"/>
                    <a:gd name="connsiteX1" fmla="*/ 246184 w 2516685"/>
                    <a:gd name="connsiteY1" fmla="*/ 13723 h 2337361"/>
                    <a:gd name="connsiteX2" fmla="*/ 773723 w 2516685"/>
                    <a:gd name="connsiteY2" fmla="*/ 1350154 h 2337361"/>
                    <a:gd name="connsiteX3" fmla="*/ 835990 w 2516685"/>
                    <a:gd name="connsiteY3" fmla="*/ 1245721 h 2337361"/>
                    <a:gd name="connsiteX4" fmla="*/ 905607 w 2516685"/>
                    <a:gd name="connsiteY4" fmla="*/ 1092246 h 2337361"/>
                    <a:gd name="connsiteX5" fmla="*/ 1202348 w 2516685"/>
                    <a:gd name="connsiteY5" fmla="*/ 1628577 h 2337361"/>
                    <a:gd name="connsiteX6" fmla="*/ 1477840 w 2516685"/>
                    <a:gd name="connsiteY6" fmla="*/ 1949496 h 2337361"/>
                    <a:gd name="connsiteX7" fmla="*/ 1785571 w 2516685"/>
                    <a:gd name="connsiteY7" fmla="*/ 2120946 h 2337361"/>
                    <a:gd name="connsiteX8" fmla="*/ 2426677 w 2516685"/>
                    <a:gd name="connsiteY8" fmla="*/ 2322436 h 2337361"/>
                    <a:gd name="connsiteX9" fmla="*/ 2511669 w 2516685"/>
                    <a:gd name="connsiteY9" fmla="*/ 2322436 h 2337361"/>
                    <a:gd name="connsiteX0" fmla="*/ 0 w 2516685"/>
                    <a:gd name="connsiteY0" fmla="*/ 2311446 h 2337361"/>
                    <a:gd name="connsiteX1" fmla="*/ 246184 w 2516685"/>
                    <a:gd name="connsiteY1" fmla="*/ 13723 h 2337361"/>
                    <a:gd name="connsiteX2" fmla="*/ 773723 w 2516685"/>
                    <a:gd name="connsiteY2" fmla="*/ 1350154 h 2337361"/>
                    <a:gd name="connsiteX3" fmla="*/ 835990 w 2516685"/>
                    <a:gd name="connsiteY3" fmla="*/ 1245721 h 2337361"/>
                    <a:gd name="connsiteX4" fmla="*/ 905607 w 2516685"/>
                    <a:gd name="connsiteY4" fmla="*/ 1092246 h 2337361"/>
                    <a:gd name="connsiteX5" fmla="*/ 1202348 w 2516685"/>
                    <a:gd name="connsiteY5" fmla="*/ 1628577 h 2337361"/>
                    <a:gd name="connsiteX6" fmla="*/ 1515940 w 2516685"/>
                    <a:gd name="connsiteY6" fmla="*/ 1920921 h 2337361"/>
                    <a:gd name="connsiteX7" fmla="*/ 1785571 w 2516685"/>
                    <a:gd name="connsiteY7" fmla="*/ 2120946 h 2337361"/>
                    <a:gd name="connsiteX8" fmla="*/ 2426677 w 2516685"/>
                    <a:gd name="connsiteY8" fmla="*/ 2322436 h 2337361"/>
                    <a:gd name="connsiteX9" fmla="*/ 2511669 w 2516685"/>
                    <a:gd name="connsiteY9" fmla="*/ 2322436 h 2337361"/>
                    <a:gd name="connsiteX0" fmla="*/ 0 w 2515877"/>
                    <a:gd name="connsiteY0" fmla="*/ 2311446 h 2338066"/>
                    <a:gd name="connsiteX1" fmla="*/ 246184 w 2515877"/>
                    <a:gd name="connsiteY1" fmla="*/ 13723 h 2338066"/>
                    <a:gd name="connsiteX2" fmla="*/ 773723 w 2515877"/>
                    <a:gd name="connsiteY2" fmla="*/ 1350154 h 2338066"/>
                    <a:gd name="connsiteX3" fmla="*/ 835990 w 2515877"/>
                    <a:gd name="connsiteY3" fmla="*/ 1245721 h 2338066"/>
                    <a:gd name="connsiteX4" fmla="*/ 905607 w 2515877"/>
                    <a:gd name="connsiteY4" fmla="*/ 1092246 h 2338066"/>
                    <a:gd name="connsiteX5" fmla="*/ 1202348 w 2515877"/>
                    <a:gd name="connsiteY5" fmla="*/ 1628577 h 2338066"/>
                    <a:gd name="connsiteX6" fmla="*/ 1515940 w 2515877"/>
                    <a:gd name="connsiteY6" fmla="*/ 1920921 h 2338066"/>
                    <a:gd name="connsiteX7" fmla="*/ 1804621 w 2515877"/>
                    <a:gd name="connsiteY7" fmla="*/ 2111421 h 2338066"/>
                    <a:gd name="connsiteX8" fmla="*/ 2426677 w 2515877"/>
                    <a:gd name="connsiteY8" fmla="*/ 2322436 h 2338066"/>
                    <a:gd name="connsiteX9" fmla="*/ 2511669 w 2515877"/>
                    <a:gd name="connsiteY9" fmla="*/ 2322436 h 2338066"/>
                    <a:gd name="connsiteX0" fmla="*/ 0 w 2515877"/>
                    <a:gd name="connsiteY0" fmla="*/ 2409239 h 2409239"/>
                    <a:gd name="connsiteX1" fmla="*/ 246184 w 2515877"/>
                    <a:gd name="connsiteY1" fmla="*/ 16266 h 2409239"/>
                    <a:gd name="connsiteX2" fmla="*/ 773723 w 2515877"/>
                    <a:gd name="connsiteY2" fmla="*/ 1352697 h 2409239"/>
                    <a:gd name="connsiteX3" fmla="*/ 835990 w 2515877"/>
                    <a:gd name="connsiteY3" fmla="*/ 1248264 h 2409239"/>
                    <a:gd name="connsiteX4" fmla="*/ 905607 w 2515877"/>
                    <a:gd name="connsiteY4" fmla="*/ 1094789 h 2409239"/>
                    <a:gd name="connsiteX5" fmla="*/ 1202348 w 2515877"/>
                    <a:gd name="connsiteY5" fmla="*/ 1631120 h 2409239"/>
                    <a:gd name="connsiteX6" fmla="*/ 1515940 w 2515877"/>
                    <a:gd name="connsiteY6" fmla="*/ 1923464 h 2409239"/>
                    <a:gd name="connsiteX7" fmla="*/ 1804621 w 2515877"/>
                    <a:gd name="connsiteY7" fmla="*/ 2113964 h 2409239"/>
                    <a:gd name="connsiteX8" fmla="*/ 2426677 w 2515877"/>
                    <a:gd name="connsiteY8" fmla="*/ 2324979 h 2409239"/>
                    <a:gd name="connsiteX9" fmla="*/ 2511669 w 2515877"/>
                    <a:gd name="connsiteY9" fmla="*/ 2324979 h 2409239"/>
                    <a:gd name="connsiteX0" fmla="*/ 0 w 2525402"/>
                    <a:gd name="connsiteY0" fmla="*/ 2585676 h 2585676"/>
                    <a:gd name="connsiteX1" fmla="*/ 255709 w 2525402"/>
                    <a:gd name="connsiteY1" fmla="*/ 21253 h 2585676"/>
                    <a:gd name="connsiteX2" fmla="*/ 783248 w 2525402"/>
                    <a:gd name="connsiteY2" fmla="*/ 1357684 h 2585676"/>
                    <a:gd name="connsiteX3" fmla="*/ 845515 w 2525402"/>
                    <a:gd name="connsiteY3" fmla="*/ 1253251 h 2585676"/>
                    <a:gd name="connsiteX4" fmla="*/ 915132 w 2525402"/>
                    <a:gd name="connsiteY4" fmla="*/ 1099776 h 2585676"/>
                    <a:gd name="connsiteX5" fmla="*/ 1211873 w 2525402"/>
                    <a:gd name="connsiteY5" fmla="*/ 1636107 h 2585676"/>
                    <a:gd name="connsiteX6" fmla="*/ 1525465 w 2525402"/>
                    <a:gd name="connsiteY6" fmla="*/ 1928451 h 2585676"/>
                    <a:gd name="connsiteX7" fmla="*/ 1814146 w 2525402"/>
                    <a:gd name="connsiteY7" fmla="*/ 2118951 h 2585676"/>
                    <a:gd name="connsiteX8" fmla="*/ 2436202 w 2525402"/>
                    <a:gd name="connsiteY8" fmla="*/ 2329966 h 2585676"/>
                    <a:gd name="connsiteX9" fmla="*/ 2521194 w 2525402"/>
                    <a:gd name="connsiteY9" fmla="*/ 2329966 h 2585676"/>
                    <a:gd name="connsiteX0" fmla="*/ 0 w 2525402"/>
                    <a:gd name="connsiteY0" fmla="*/ 2674081 h 2674081"/>
                    <a:gd name="connsiteX1" fmla="*/ 255709 w 2525402"/>
                    <a:gd name="connsiteY1" fmla="*/ 23933 h 2674081"/>
                    <a:gd name="connsiteX2" fmla="*/ 783248 w 2525402"/>
                    <a:gd name="connsiteY2" fmla="*/ 1360364 h 2674081"/>
                    <a:gd name="connsiteX3" fmla="*/ 845515 w 2525402"/>
                    <a:gd name="connsiteY3" fmla="*/ 1255931 h 2674081"/>
                    <a:gd name="connsiteX4" fmla="*/ 915132 w 2525402"/>
                    <a:gd name="connsiteY4" fmla="*/ 1102456 h 2674081"/>
                    <a:gd name="connsiteX5" fmla="*/ 1211873 w 2525402"/>
                    <a:gd name="connsiteY5" fmla="*/ 1638787 h 2674081"/>
                    <a:gd name="connsiteX6" fmla="*/ 1525465 w 2525402"/>
                    <a:gd name="connsiteY6" fmla="*/ 1931131 h 2674081"/>
                    <a:gd name="connsiteX7" fmla="*/ 1814146 w 2525402"/>
                    <a:gd name="connsiteY7" fmla="*/ 2121631 h 2674081"/>
                    <a:gd name="connsiteX8" fmla="*/ 2436202 w 2525402"/>
                    <a:gd name="connsiteY8" fmla="*/ 2332646 h 2674081"/>
                    <a:gd name="connsiteX9" fmla="*/ 2521194 w 2525402"/>
                    <a:gd name="connsiteY9" fmla="*/ 2332646 h 2674081"/>
                    <a:gd name="connsiteX0" fmla="*/ 0 w 2525402"/>
                    <a:gd name="connsiteY0" fmla="*/ 2665975 h 2665975"/>
                    <a:gd name="connsiteX1" fmla="*/ 255709 w 2525402"/>
                    <a:gd name="connsiteY1" fmla="*/ 15827 h 2665975"/>
                    <a:gd name="connsiteX2" fmla="*/ 783249 w 2525402"/>
                    <a:gd name="connsiteY2" fmla="*/ 1548843 h 2665975"/>
                    <a:gd name="connsiteX3" fmla="*/ 845515 w 2525402"/>
                    <a:gd name="connsiteY3" fmla="*/ 1247825 h 2665975"/>
                    <a:gd name="connsiteX4" fmla="*/ 915132 w 2525402"/>
                    <a:gd name="connsiteY4" fmla="*/ 1094350 h 2665975"/>
                    <a:gd name="connsiteX5" fmla="*/ 1211873 w 2525402"/>
                    <a:gd name="connsiteY5" fmla="*/ 1630681 h 2665975"/>
                    <a:gd name="connsiteX6" fmla="*/ 1525465 w 2525402"/>
                    <a:gd name="connsiteY6" fmla="*/ 1923025 h 2665975"/>
                    <a:gd name="connsiteX7" fmla="*/ 1814146 w 2525402"/>
                    <a:gd name="connsiteY7" fmla="*/ 2113525 h 2665975"/>
                    <a:gd name="connsiteX8" fmla="*/ 2436202 w 2525402"/>
                    <a:gd name="connsiteY8" fmla="*/ 2324540 h 2665975"/>
                    <a:gd name="connsiteX9" fmla="*/ 2521194 w 2525402"/>
                    <a:gd name="connsiteY9" fmla="*/ 2324540 h 2665975"/>
                    <a:gd name="connsiteX0" fmla="*/ 0 w 2525402"/>
                    <a:gd name="connsiteY0" fmla="*/ 2666091 h 2666091"/>
                    <a:gd name="connsiteX1" fmla="*/ 255709 w 2525402"/>
                    <a:gd name="connsiteY1" fmla="*/ 15943 h 2666091"/>
                    <a:gd name="connsiteX2" fmla="*/ 783249 w 2525402"/>
                    <a:gd name="connsiteY2" fmla="*/ 1548959 h 2666091"/>
                    <a:gd name="connsiteX3" fmla="*/ 933865 w 2525402"/>
                    <a:gd name="connsiteY3" fmla="*/ 1321659 h 2666091"/>
                    <a:gd name="connsiteX4" fmla="*/ 915132 w 2525402"/>
                    <a:gd name="connsiteY4" fmla="*/ 1094466 h 2666091"/>
                    <a:gd name="connsiteX5" fmla="*/ 1211873 w 2525402"/>
                    <a:gd name="connsiteY5" fmla="*/ 1630797 h 2666091"/>
                    <a:gd name="connsiteX6" fmla="*/ 1525465 w 2525402"/>
                    <a:gd name="connsiteY6" fmla="*/ 1923141 h 2666091"/>
                    <a:gd name="connsiteX7" fmla="*/ 1814146 w 2525402"/>
                    <a:gd name="connsiteY7" fmla="*/ 2113641 h 2666091"/>
                    <a:gd name="connsiteX8" fmla="*/ 2436202 w 2525402"/>
                    <a:gd name="connsiteY8" fmla="*/ 2324656 h 2666091"/>
                    <a:gd name="connsiteX9" fmla="*/ 2521194 w 2525402"/>
                    <a:gd name="connsiteY9" fmla="*/ 2324656 h 2666091"/>
                    <a:gd name="connsiteX0" fmla="*/ 0 w 2525402"/>
                    <a:gd name="connsiteY0" fmla="*/ 2663622 h 2663622"/>
                    <a:gd name="connsiteX1" fmla="*/ 255709 w 2525402"/>
                    <a:gd name="connsiteY1" fmla="*/ 13474 h 2663622"/>
                    <a:gd name="connsiteX2" fmla="*/ 805336 w 2525402"/>
                    <a:gd name="connsiteY2" fmla="*/ 1620209 h 2663622"/>
                    <a:gd name="connsiteX3" fmla="*/ 933865 w 2525402"/>
                    <a:gd name="connsiteY3" fmla="*/ 1319190 h 2663622"/>
                    <a:gd name="connsiteX4" fmla="*/ 915132 w 2525402"/>
                    <a:gd name="connsiteY4" fmla="*/ 1091997 h 2663622"/>
                    <a:gd name="connsiteX5" fmla="*/ 1211873 w 2525402"/>
                    <a:gd name="connsiteY5" fmla="*/ 1628328 h 2663622"/>
                    <a:gd name="connsiteX6" fmla="*/ 1525465 w 2525402"/>
                    <a:gd name="connsiteY6" fmla="*/ 1920672 h 2663622"/>
                    <a:gd name="connsiteX7" fmla="*/ 1814146 w 2525402"/>
                    <a:gd name="connsiteY7" fmla="*/ 2111172 h 2663622"/>
                    <a:gd name="connsiteX8" fmla="*/ 2436202 w 2525402"/>
                    <a:gd name="connsiteY8" fmla="*/ 2322187 h 2663622"/>
                    <a:gd name="connsiteX9" fmla="*/ 2521194 w 2525402"/>
                    <a:gd name="connsiteY9" fmla="*/ 2322187 h 2663622"/>
                    <a:gd name="connsiteX0" fmla="*/ 0 w 2525402"/>
                    <a:gd name="connsiteY0" fmla="*/ 2663751 h 2663751"/>
                    <a:gd name="connsiteX1" fmla="*/ 255709 w 2525402"/>
                    <a:gd name="connsiteY1" fmla="*/ 13603 h 2663751"/>
                    <a:gd name="connsiteX2" fmla="*/ 805336 w 2525402"/>
                    <a:gd name="connsiteY2" fmla="*/ 1620338 h 2663751"/>
                    <a:gd name="connsiteX3" fmla="*/ 911778 w 2525402"/>
                    <a:gd name="connsiteY3" fmla="*/ 1417611 h 2663751"/>
                    <a:gd name="connsiteX4" fmla="*/ 915132 w 2525402"/>
                    <a:gd name="connsiteY4" fmla="*/ 1092126 h 2663751"/>
                    <a:gd name="connsiteX5" fmla="*/ 1211873 w 2525402"/>
                    <a:gd name="connsiteY5" fmla="*/ 1628457 h 2663751"/>
                    <a:gd name="connsiteX6" fmla="*/ 1525465 w 2525402"/>
                    <a:gd name="connsiteY6" fmla="*/ 1920801 h 2663751"/>
                    <a:gd name="connsiteX7" fmla="*/ 1814146 w 2525402"/>
                    <a:gd name="connsiteY7" fmla="*/ 2111301 h 2663751"/>
                    <a:gd name="connsiteX8" fmla="*/ 2436202 w 2525402"/>
                    <a:gd name="connsiteY8" fmla="*/ 2322316 h 2663751"/>
                    <a:gd name="connsiteX9" fmla="*/ 2521194 w 2525402"/>
                    <a:gd name="connsiteY9" fmla="*/ 2322316 h 2663751"/>
                    <a:gd name="connsiteX0" fmla="*/ 0 w 2525402"/>
                    <a:gd name="connsiteY0" fmla="*/ 2663751 h 2663751"/>
                    <a:gd name="connsiteX1" fmla="*/ 255709 w 2525402"/>
                    <a:gd name="connsiteY1" fmla="*/ 13603 h 2663751"/>
                    <a:gd name="connsiteX2" fmla="*/ 805336 w 2525402"/>
                    <a:gd name="connsiteY2" fmla="*/ 1620338 h 2663751"/>
                    <a:gd name="connsiteX3" fmla="*/ 911778 w 2525402"/>
                    <a:gd name="connsiteY3" fmla="*/ 1417611 h 2663751"/>
                    <a:gd name="connsiteX4" fmla="*/ 1025570 w 2525402"/>
                    <a:gd name="connsiteY4" fmla="*/ 1214991 h 2663751"/>
                    <a:gd name="connsiteX5" fmla="*/ 1211873 w 2525402"/>
                    <a:gd name="connsiteY5" fmla="*/ 1628457 h 2663751"/>
                    <a:gd name="connsiteX6" fmla="*/ 1525465 w 2525402"/>
                    <a:gd name="connsiteY6" fmla="*/ 1920801 h 2663751"/>
                    <a:gd name="connsiteX7" fmla="*/ 1814146 w 2525402"/>
                    <a:gd name="connsiteY7" fmla="*/ 2111301 h 2663751"/>
                    <a:gd name="connsiteX8" fmla="*/ 2436202 w 2525402"/>
                    <a:gd name="connsiteY8" fmla="*/ 2322316 h 2663751"/>
                    <a:gd name="connsiteX9" fmla="*/ 2521194 w 2525402"/>
                    <a:gd name="connsiteY9" fmla="*/ 2322316 h 2663751"/>
                    <a:gd name="connsiteX0" fmla="*/ 0 w 2525402"/>
                    <a:gd name="connsiteY0" fmla="*/ 2663751 h 2663751"/>
                    <a:gd name="connsiteX1" fmla="*/ 255709 w 2525402"/>
                    <a:gd name="connsiteY1" fmla="*/ 13603 h 2663751"/>
                    <a:gd name="connsiteX2" fmla="*/ 805336 w 2525402"/>
                    <a:gd name="connsiteY2" fmla="*/ 1620338 h 2663751"/>
                    <a:gd name="connsiteX3" fmla="*/ 911778 w 2525402"/>
                    <a:gd name="connsiteY3" fmla="*/ 1417611 h 2663751"/>
                    <a:gd name="connsiteX4" fmla="*/ 1007949 w 2525402"/>
                    <a:gd name="connsiteY4" fmla="*/ 1306477 h 2663751"/>
                    <a:gd name="connsiteX5" fmla="*/ 1211873 w 2525402"/>
                    <a:gd name="connsiteY5" fmla="*/ 1628457 h 2663751"/>
                    <a:gd name="connsiteX6" fmla="*/ 1525465 w 2525402"/>
                    <a:gd name="connsiteY6" fmla="*/ 1920801 h 2663751"/>
                    <a:gd name="connsiteX7" fmla="*/ 1814146 w 2525402"/>
                    <a:gd name="connsiteY7" fmla="*/ 2111301 h 2663751"/>
                    <a:gd name="connsiteX8" fmla="*/ 2436202 w 2525402"/>
                    <a:gd name="connsiteY8" fmla="*/ 2322316 h 2663751"/>
                    <a:gd name="connsiteX9" fmla="*/ 2521194 w 2525402"/>
                    <a:gd name="connsiteY9" fmla="*/ 2322316 h 2663751"/>
                    <a:gd name="connsiteX0" fmla="*/ 0 w 2525402"/>
                    <a:gd name="connsiteY0" fmla="*/ 2663857 h 2663857"/>
                    <a:gd name="connsiteX1" fmla="*/ 255709 w 2525402"/>
                    <a:gd name="connsiteY1" fmla="*/ 13709 h 2663857"/>
                    <a:gd name="connsiteX2" fmla="*/ 805336 w 2525402"/>
                    <a:gd name="connsiteY2" fmla="*/ 1620444 h 2663857"/>
                    <a:gd name="connsiteX3" fmla="*/ 911778 w 2525402"/>
                    <a:gd name="connsiteY3" fmla="*/ 1496134 h 2663857"/>
                    <a:gd name="connsiteX4" fmla="*/ 1007949 w 2525402"/>
                    <a:gd name="connsiteY4" fmla="*/ 1306583 h 2663857"/>
                    <a:gd name="connsiteX5" fmla="*/ 1211873 w 2525402"/>
                    <a:gd name="connsiteY5" fmla="*/ 1628563 h 2663857"/>
                    <a:gd name="connsiteX6" fmla="*/ 1525465 w 2525402"/>
                    <a:gd name="connsiteY6" fmla="*/ 1920907 h 2663857"/>
                    <a:gd name="connsiteX7" fmla="*/ 1814146 w 2525402"/>
                    <a:gd name="connsiteY7" fmla="*/ 2111407 h 2663857"/>
                    <a:gd name="connsiteX8" fmla="*/ 2436202 w 2525402"/>
                    <a:gd name="connsiteY8" fmla="*/ 2322422 h 2663857"/>
                    <a:gd name="connsiteX9" fmla="*/ 2521194 w 2525402"/>
                    <a:gd name="connsiteY9" fmla="*/ 2322422 h 2663857"/>
                    <a:gd name="connsiteX0" fmla="*/ 0 w 2525402"/>
                    <a:gd name="connsiteY0" fmla="*/ 2663235 h 2663235"/>
                    <a:gd name="connsiteX1" fmla="*/ 255709 w 2525402"/>
                    <a:gd name="connsiteY1" fmla="*/ 13087 h 2663235"/>
                    <a:gd name="connsiteX2" fmla="*/ 805336 w 2525402"/>
                    <a:gd name="connsiteY2" fmla="*/ 1639426 h 2663235"/>
                    <a:gd name="connsiteX3" fmla="*/ 911778 w 2525402"/>
                    <a:gd name="connsiteY3" fmla="*/ 1495512 h 2663235"/>
                    <a:gd name="connsiteX4" fmla="*/ 1007949 w 2525402"/>
                    <a:gd name="connsiteY4" fmla="*/ 1305961 h 2663235"/>
                    <a:gd name="connsiteX5" fmla="*/ 1211873 w 2525402"/>
                    <a:gd name="connsiteY5" fmla="*/ 1627941 h 2663235"/>
                    <a:gd name="connsiteX6" fmla="*/ 1525465 w 2525402"/>
                    <a:gd name="connsiteY6" fmla="*/ 1920285 h 2663235"/>
                    <a:gd name="connsiteX7" fmla="*/ 1814146 w 2525402"/>
                    <a:gd name="connsiteY7" fmla="*/ 2110785 h 2663235"/>
                    <a:gd name="connsiteX8" fmla="*/ 2436202 w 2525402"/>
                    <a:gd name="connsiteY8" fmla="*/ 2321800 h 2663235"/>
                    <a:gd name="connsiteX9" fmla="*/ 2521194 w 2525402"/>
                    <a:gd name="connsiteY9" fmla="*/ 2321800 h 2663235"/>
                    <a:gd name="connsiteX0" fmla="*/ 0 w 2525402"/>
                    <a:gd name="connsiteY0" fmla="*/ 2663137 h 2663137"/>
                    <a:gd name="connsiteX1" fmla="*/ 255709 w 2525402"/>
                    <a:gd name="connsiteY1" fmla="*/ 12989 h 2663137"/>
                    <a:gd name="connsiteX2" fmla="*/ 805336 w 2525402"/>
                    <a:gd name="connsiteY2" fmla="*/ 1639328 h 2663137"/>
                    <a:gd name="connsiteX3" fmla="*/ 911778 w 2525402"/>
                    <a:gd name="connsiteY3" fmla="*/ 1495414 h 2663137"/>
                    <a:gd name="connsiteX4" fmla="*/ 1007949 w 2525402"/>
                    <a:gd name="connsiteY4" fmla="*/ 1305863 h 2663137"/>
                    <a:gd name="connsiteX5" fmla="*/ 1211873 w 2525402"/>
                    <a:gd name="connsiteY5" fmla="*/ 1627843 h 2663137"/>
                    <a:gd name="connsiteX6" fmla="*/ 1525465 w 2525402"/>
                    <a:gd name="connsiteY6" fmla="*/ 1920187 h 2663137"/>
                    <a:gd name="connsiteX7" fmla="*/ 1814146 w 2525402"/>
                    <a:gd name="connsiteY7" fmla="*/ 2110687 h 2663137"/>
                    <a:gd name="connsiteX8" fmla="*/ 2436202 w 2525402"/>
                    <a:gd name="connsiteY8" fmla="*/ 2321702 h 2663137"/>
                    <a:gd name="connsiteX9" fmla="*/ 2521194 w 2525402"/>
                    <a:gd name="connsiteY9" fmla="*/ 2321702 h 2663137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11778 w 2525402"/>
                    <a:gd name="connsiteY4" fmla="*/ 1495987 h 2663710"/>
                    <a:gd name="connsiteX5" fmla="*/ 1007949 w 2525402"/>
                    <a:gd name="connsiteY5" fmla="*/ 1306436 h 2663710"/>
                    <a:gd name="connsiteX6" fmla="*/ 1211873 w 2525402"/>
                    <a:gd name="connsiteY6" fmla="*/ 1628416 h 2663710"/>
                    <a:gd name="connsiteX7" fmla="*/ 1525465 w 2525402"/>
                    <a:gd name="connsiteY7" fmla="*/ 1920760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11778 w 2525402"/>
                    <a:gd name="connsiteY4" fmla="*/ 1495987 h 2663710"/>
                    <a:gd name="connsiteX5" fmla="*/ 996201 w 2525402"/>
                    <a:gd name="connsiteY5" fmla="*/ 1443663 h 2663710"/>
                    <a:gd name="connsiteX6" fmla="*/ 1211873 w 2525402"/>
                    <a:gd name="connsiteY6" fmla="*/ 1628416 h 2663710"/>
                    <a:gd name="connsiteX7" fmla="*/ 1525465 w 2525402"/>
                    <a:gd name="connsiteY7" fmla="*/ 1920760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894156 w 2525402"/>
                    <a:gd name="connsiteY4" fmla="*/ 1607075 h 2663710"/>
                    <a:gd name="connsiteX5" fmla="*/ 996201 w 2525402"/>
                    <a:gd name="connsiteY5" fmla="*/ 1443663 h 2663710"/>
                    <a:gd name="connsiteX6" fmla="*/ 1211873 w 2525402"/>
                    <a:gd name="connsiteY6" fmla="*/ 1628416 h 2663710"/>
                    <a:gd name="connsiteX7" fmla="*/ 1525465 w 2525402"/>
                    <a:gd name="connsiteY7" fmla="*/ 1920760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894156 w 2525402"/>
                    <a:gd name="connsiteY4" fmla="*/ 1607075 h 2663710"/>
                    <a:gd name="connsiteX5" fmla="*/ 996201 w 2525402"/>
                    <a:gd name="connsiteY5" fmla="*/ 1443663 h 2663710"/>
                    <a:gd name="connsiteX6" fmla="*/ 1211873 w 2525402"/>
                    <a:gd name="connsiteY6" fmla="*/ 1628416 h 2663710"/>
                    <a:gd name="connsiteX7" fmla="*/ 1525465 w 2525402"/>
                    <a:gd name="connsiteY7" fmla="*/ 1920760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894156 w 2525402"/>
                    <a:gd name="connsiteY4" fmla="*/ 1607075 h 2663710"/>
                    <a:gd name="connsiteX5" fmla="*/ 996201 w 2525402"/>
                    <a:gd name="connsiteY5" fmla="*/ 1443663 h 2663710"/>
                    <a:gd name="connsiteX6" fmla="*/ 1217747 w 2525402"/>
                    <a:gd name="connsiteY6" fmla="*/ 1654555 h 2663710"/>
                    <a:gd name="connsiteX7" fmla="*/ 1525465 w 2525402"/>
                    <a:gd name="connsiteY7" fmla="*/ 1920760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894156 w 2525402"/>
                    <a:gd name="connsiteY4" fmla="*/ 1607075 h 2663710"/>
                    <a:gd name="connsiteX5" fmla="*/ 996201 w 2525402"/>
                    <a:gd name="connsiteY5" fmla="*/ 1443663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21765 w 2525402"/>
                    <a:gd name="connsiteY4" fmla="*/ 1631648 h 2663710"/>
                    <a:gd name="connsiteX5" fmla="*/ 996201 w 2525402"/>
                    <a:gd name="connsiteY5" fmla="*/ 1443663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21765 w 2525402"/>
                    <a:gd name="connsiteY4" fmla="*/ 1631648 h 2663710"/>
                    <a:gd name="connsiteX5" fmla="*/ 1040376 w 2525402"/>
                    <a:gd name="connsiteY5" fmla="*/ 1431378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54897 w 2525402"/>
                    <a:gd name="connsiteY4" fmla="*/ 1625503 h 2663710"/>
                    <a:gd name="connsiteX5" fmla="*/ 1040376 w 2525402"/>
                    <a:gd name="connsiteY5" fmla="*/ 1431378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54897 w 2525402"/>
                    <a:gd name="connsiteY4" fmla="*/ 1625503 h 2663710"/>
                    <a:gd name="connsiteX5" fmla="*/ 1062463 w 2525402"/>
                    <a:gd name="connsiteY5" fmla="*/ 1462093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54897 w 2525402"/>
                    <a:gd name="connsiteY4" fmla="*/ 1625503 h 2663710"/>
                    <a:gd name="connsiteX5" fmla="*/ 1084551 w 2525402"/>
                    <a:gd name="connsiteY5" fmla="*/ 1462093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27286 w 2525402"/>
                    <a:gd name="connsiteY4" fmla="*/ 1705365 h 2663710"/>
                    <a:gd name="connsiteX5" fmla="*/ 1084551 w 2525402"/>
                    <a:gd name="connsiteY5" fmla="*/ 1462093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684 h 2663684"/>
                    <a:gd name="connsiteX1" fmla="*/ 255709 w 2525402"/>
                    <a:gd name="connsiteY1" fmla="*/ 13536 h 2663684"/>
                    <a:gd name="connsiteX2" fmla="*/ 805336 w 2525402"/>
                    <a:gd name="connsiteY2" fmla="*/ 1639875 h 2663684"/>
                    <a:gd name="connsiteX3" fmla="*/ 872373 w 2525402"/>
                    <a:gd name="connsiteY3" fmla="*/ 1835704 h 2663684"/>
                    <a:gd name="connsiteX4" fmla="*/ 927286 w 2525402"/>
                    <a:gd name="connsiteY4" fmla="*/ 1705339 h 2663684"/>
                    <a:gd name="connsiteX5" fmla="*/ 1084551 w 2525402"/>
                    <a:gd name="connsiteY5" fmla="*/ 1462067 h 2663684"/>
                    <a:gd name="connsiteX6" fmla="*/ 1217747 w 2525402"/>
                    <a:gd name="connsiteY6" fmla="*/ 1654529 h 2663684"/>
                    <a:gd name="connsiteX7" fmla="*/ 1472602 w 2525402"/>
                    <a:gd name="connsiteY7" fmla="*/ 1894599 h 2663684"/>
                    <a:gd name="connsiteX8" fmla="*/ 1814146 w 2525402"/>
                    <a:gd name="connsiteY8" fmla="*/ 2111234 h 2663684"/>
                    <a:gd name="connsiteX9" fmla="*/ 2436202 w 2525402"/>
                    <a:gd name="connsiteY9" fmla="*/ 2322249 h 2663684"/>
                    <a:gd name="connsiteX10" fmla="*/ 2521194 w 2525402"/>
                    <a:gd name="connsiteY10" fmla="*/ 2322249 h 2663684"/>
                    <a:gd name="connsiteX0" fmla="*/ 0 w 2525402"/>
                    <a:gd name="connsiteY0" fmla="*/ 2663669 h 2663669"/>
                    <a:gd name="connsiteX1" fmla="*/ 255709 w 2525402"/>
                    <a:gd name="connsiteY1" fmla="*/ 13521 h 2663669"/>
                    <a:gd name="connsiteX2" fmla="*/ 805336 w 2525402"/>
                    <a:gd name="connsiteY2" fmla="*/ 1639860 h 2663669"/>
                    <a:gd name="connsiteX3" fmla="*/ 888939 w 2525402"/>
                    <a:gd name="connsiteY3" fmla="*/ 1823401 h 2663669"/>
                    <a:gd name="connsiteX4" fmla="*/ 927286 w 2525402"/>
                    <a:gd name="connsiteY4" fmla="*/ 1705324 h 2663669"/>
                    <a:gd name="connsiteX5" fmla="*/ 1084551 w 2525402"/>
                    <a:gd name="connsiteY5" fmla="*/ 1462052 h 2663669"/>
                    <a:gd name="connsiteX6" fmla="*/ 1217747 w 2525402"/>
                    <a:gd name="connsiteY6" fmla="*/ 1654514 h 2663669"/>
                    <a:gd name="connsiteX7" fmla="*/ 1472602 w 2525402"/>
                    <a:gd name="connsiteY7" fmla="*/ 1894584 h 2663669"/>
                    <a:gd name="connsiteX8" fmla="*/ 1814146 w 2525402"/>
                    <a:gd name="connsiteY8" fmla="*/ 2111219 h 2663669"/>
                    <a:gd name="connsiteX9" fmla="*/ 2436202 w 2525402"/>
                    <a:gd name="connsiteY9" fmla="*/ 2322234 h 2663669"/>
                    <a:gd name="connsiteX10" fmla="*/ 2521194 w 2525402"/>
                    <a:gd name="connsiteY10" fmla="*/ 2322234 h 2663669"/>
                    <a:gd name="connsiteX0" fmla="*/ 0 w 2525402"/>
                    <a:gd name="connsiteY0" fmla="*/ 2663669 h 2663669"/>
                    <a:gd name="connsiteX1" fmla="*/ 255709 w 2525402"/>
                    <a:gd name="connsiteY1" fmla="*/ 13521 h 2663669"/>
                    <a:gd name="connsiteX2" fmla="*/ 805336 w 2525402"/>
                    <a:gd name="connsiteY2" fmla="*/ 1639860 h 2663669"/>
                    <a:gd name="connsiteX3" fmla="*/ 872373 w 2525402"/>
                    <a:gd name="connsiteY3" fmla="*/ 1823401 h 2663669"/>
                    <a:gd name="connsiteX4" fmla="*/ 927286 w 2525402"/>
                    <a:gd name="connsiteY4" fmla="*/ 1705324 h 2663669"/>
                    <a:gd name="connsiteX5" fmla="*/ 1084551 w 2525402"/>
                    <a:gd name="connsiteY5" fmla="*/ 1462052 h 2663669"/>
                    <a:gd name="connsiteX6" fmla="*/ 1217747 w 2525402"/>
                    <a:gd name="connsiteY6" fmla="*/ 1654514 h 2663669"/>
                    <a:gd name="connsiteX7" fmla="*/ 1472602 w 2525402"/>
                    <a:gd name="connsiteY7" fmla="*/ 1894584 h 2663669"/>
                    <a:gd name="connsiteX8" fmla="*/ 1814146 w 2525402"/>
                    <a:gd name="connsiteY8" fmla="*/ 2111219 h 2663669"/>
                    <a:gd name="connsiteX9" fmla="*/ 2436202 w 2525402"/>
                    <a:gd name="connsiteY9" fmla="*/ 2322234 h 2663669"/>
                    <a:gd name="connsiteX10" fmla="*/ 2521194 w 2525402"/>
                    <a:gd name="connsiteY10" fmla="*/ 2322234 h 2663669"/>
                    <a:gd name="connsiteX0" fmla="*/ 0 w 2525402"/>
                    <a:gd name="connsiteY0" fmla="*/ 2663669 h 2663669"/>
                    <a:gd name="connsiteX1" fmla="*/ 255709 w 2525402"/>
                    <a:gd name="connsiteY1" fmla="*/ 13521 h 2663669"/>
                    <a:gd name="connsiteX2" fmla="*/ 805336 w 2525402"/>
                    <a:gd name="connsiteY2" fmla="*/ 1639860 h 2663669"/>
                    <a:gd name="connsiteX3" fmla="*/ 872373 w 2525402"/>
                    <a:gd name="connsiteY3" fmla="*/ 1823401 h 2663669"/>
                    <a:gd name="connsiteX4" fmla="*/ 927286 w 2525402"/>
                    <a:gd name="connsiteY4" fmla="*/ 1705324 h 2663669"/>
                    <a:gd name="connsiteX5" fmla="*/ 1084551 w 2525402"/>
                    <a:gd name="connsiteY5" fmla="*/ 1462052 h 2663669"/>
                    <a:gd name="connsiteX6" fmla="*/ 1234313 w 2525402"/>
                    <a:gd name="connsiteY6" fmla="*/ 1648371 h 2663669"/>
                    <a:gd name="connsiteX7" fmla="*/ 1472602 w 2525402"/>
                    <a:gd name="connsiteY7" fmla="*/ 1894584 h 2663669"/>
                    <a:gd name="connsiteX8" fmla="*/ 1814146 w 2525402"/>
                    <a:gd name="connsiteY8" fmla="*/ 2111219 h 2663669"/>
                    <a:gd name="connsiteX9" fmla="*/ 2436202 w 2525402"/>
                    <a:gd name="connsiteY9" fmla="*/ 2322234 h 2663669"/>
                    <a:gd name="connsiteX10" fmla="*/ 2521194 w 2525402"/>
                    <a:gd name="connsiteY10" fmla="*/ 2322234 h 2663669"/>
                    <a:gd name="connsiteX0" fmla="*/ 0 w 2525402"/>
                    <a:gd name="connsiteY0" fmla="*/ 2663669 h 2663669"/>
                    <a:gd name="connsiteX1" fmla="*/ 255709 w 2525402"/>
                    <a:gd name="connsiteY1" fmla="*/ 13521 h 2663669"/>
                    <a:gd name="connsiteX2" fmla="*/ 805336 w 2525402"/>
                    <a:gd name="connsiteY2" fmla="*/ 1639860 h 2663669"/>
                    <a:gd name="connsiteX3" fmla="*/ 872373 w 2525402"/>
                    <a:gd name="connsiteY3" fmla="*/ 1823401 h 2663669"/>
                    <a:gd name="connsiteX4" fmla="*/ 927286 w 2525402"/>
                    <a:gd name="connsiteY4" fmla="*/ 1705324 h 2663669"/>
                    <a:gd name="connsiteX5" fmla="*/ 1084551 w 2525402"/>
                    <a:gd name="connsiteY5" fmla="*/ 1462052 h 2663669"/>
                    <a:gd name="connsiteX6" fmla="*/ 1234313 w 2525402"/>
                    <a:gd name="connsiteY6" fmla="*/ 1648371 h 2663669"/>
                    <a:gd name="connsiteX7" fmla="*/ 1472602 w 2525402"/>
                    <a:gd name="connsiteY7" fmla="*/ 1894584 h 2663669"/>
                    <a:gd name="connsiteX8" fmla="*/ 1814146 w 2525402"/>
                    <a:gd name="connsiteY8" fmla="*/ 2111219 h 2663669"/>
                    <a:gd name="connsiteX9" fmla="*/ 2436202 w 2525402"/>
                    <a:gd name="connsiteY9" fmla="*/ 2322234 h 2663669"/>
                    <a:gd name="connsiteX10" fmla="*/ 2521194 w 2525402"/>
                    <a:gd name="connsiteY10" fmla="*/ 2322234 h 26636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525402" h="2663669">
                      <a:moveTo>
                        <a:pt x="0" y="2663669"/>
                      </a:moveTo>
                      <a:cubicBezTo>
                        <a:pt x="75223" y="1643761"/>
                        <a:pt x="121486" y="184156"/>
                        <a:pt x="255709" y="13521"/>
                      </a:cubicBezTo>
                      <a:cubicBezTo>
                        <a:pt x="389932" y="-157114"/>
                        <a:pt x="702559" y="1338213"/>
                        <a:pt x="805336" y="1639860"/>
                      </a:cubicBezTo>
                      <a:cubicBezTo>
                        <a:pt x="908113" y="1941507"/>
                        <a:pt x="854633" y="1847387"/>
                        <a:pt x="872373" y="1823401"/>
                      </a:cubicBezTo>
                      <a:cubicBezTo>
                        <a:pt x="890113" y="1799415"/>
                        <a:pt x="888378" y="1747685"/>
                        <a:pt x="927286" y="1705324"/>
                      </a:cubicBezTo>
                      <a:cubicBezTo>
                        <a:pt x="956559" y="1637997"/>
                        <a:pt x="1033380" y="1471544"/>
                        <a:pt x="1084551" y="1462052"/>
                      </a:cubicBezTo>
                      <a:cubicBezTo>
                        <a:pt x="1135722" y="1452560"/>
                        <a:pt x="1169638" y="1576282"/>
                        <a:pt x="1234313" y="1648371"/>
                      </a:cubicBezTo>
                      <a:cubicBezTo>
                        <a:pt x="1298988" y="1720460"/>
                        <a:pt x="1375963" y="1817443"/>
                        <a:pt x="1472602" y="1894584"/>
                      </a:cubicBezTo>
                      <a:cubicBezTo>
                        <a:pt x="1569241" y="1971725"/>
                        <a:pt x="1653546" y="2039944"/>
                        <a:pt x="1814146" y="2111219"/>
                      </a:cubicBezTo>
                      <a:cubicBezTo>
                        <a:pt x="1974746" y="2182494"/>
                        <a:pt x="2318361" y="2287065"/>
                        <a:pt x="2436202" y="2322234"/>
                      </a:cubicBezTo>
                      <a:cubicBezTo>
                        <a:pt x="2554043" y="2357403"/>
                        <a:pt x="2521194" y="2322234"/>
                        <a:pt x="2521194" y="2322234"/>
                      </a:cubicBezTo>
                    </a:path>
                  </a:pathLst>
                </a:custGeom>
                <a:noFill/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123" name="Volný tvar 122"/>
                <p:cNvSpPr/>
                <p:nvPr/>
              </p:nvSpPr>
              <p:spPr>
                <a:xfrm>
                  <a:off x="3747478" y="2706775"/>
                  <a:ext cx="1269080" cy="1078515"/>
                </a:xfrm>
                <a:custGeom>
                  <a:avLst/>
                  <a:gdLst>
                    <a:gd name="connsiteX0" fmla="*/ 0 w 2499303"/>
                    <a:gd name="connsiteY0" fmla="*/ 2344100 h 2418345"/>
                    <a:gd name="connsiteX1" fmla="*/ 246184 w 2499303"/>
                    <a:gd name="connsiteY1" fmla="*/ 46377 h 2418345"/>
                    <a:gd name="connsiteX2" fmla="*/ 574431 w 2499303"/>
                    <a:gd name="connsiteY2" fmla="*/ 796654 h 2418345"/>
                    <a:gd name="connsiteX3" fmla="*/ 633046 w 2499303"/>
                    <a:gd name="connsiteY3" fmla="*/ 714592 h 2418345"/>
                    <a:gd name="connsiteX4" fmla="*/ 1078523 w 2499303"/>
                    <a:gd name="connsiteY4" fmla="*/ 1699331 h 2418345"/>
                    <a:gd name="connsiteX5" fmla="*/ 1430215 w 2499303"/>
                    <a:gd name="connsiteY5" fmla="*/ 2039300 h 2418345"/>
                    <a:gd name="connsiteX6" fmla="*/ 1699846 w 2499303"/>
                    <a:gd name="connsiteY6" fmla="*/ 2191700 h 2418345"/>
                    <a:gd name="connsiteX7" fmla="*/ 2426677 w 2499303"/>
                    <a:gd name="connsiteY7" fmla="*/ 2402715 h 2418345"/>
                    <a:gd name="connsiteX8" fmla="*/ 2473569 w 2499303"/>
                    <a:gd name="connsiteY8" fmla="*/ 2402715 h 2418345"/>
                    <a:gd name="connsiteX0" fmla="*/ 0 w 2499303"/>
                    <a:gd name="connsiteY0" fmla="*/ 2310604 h 2384849"/>
                    <a:gd name="connsiteX1" fmla="*/ 246184 w 2499303"/>
                    <a:gd name="connsiteY1" fmla="*/ 12881 h 2384849"/>
                    <a:gd name="connsiteX2" fmla="*/ 773723 w 2499303"/>
                    <a:gd name="connsiteY2" fmla="*/ 1349312 h 2384849"/>
                    <a:gd name="connsiteX3" fmla="*/ 633046 w 2499303"/>
                    <a:gd name="connsiteY3" fmla="*/ 681096 h 2384849"/>
                    <a:gd name="connsiteX4" fmla="*/ 1078523 w 2499303"/>
                    <a:gd name="connsiteY4" fmla="*/ 1665835 h 2384849"/>
                    <a:gd name="connsiteX5" fmla="*/ 1430215 w 2499303"/>
                    <a:gd name="connsiteY5" fmla="*/ 2005804 h 2384849"/>
                    <a:gd name="connsiteX6" fmla="*/ 1699846 w 2499303"/>
                    <a:gd name="connsiteY6" fmla="*/ 2158204 h 2384849"/>
                    <a:gd name="connsiteX7" fmla="*/ 2426677 w 2499303"/>
                    <a:gd name="connsiteY7" fmla="*/ 2369219 h 2384849"/>
                    <a:gd name="connsiteX8" fmla="*/ 2473569 w 2499303"/>
                    <a:gd name="connsiteY8" fmla="*/ 2369219 h 2384849"/>
                    <a:gd name="connsiteX0" fmla="*/ 0 w 2499303"/>
                    <a:gd name="connsiteY0" fmla="*/ 2311206 h 2385451"/>
                    <a:gd name="connsiteX1" fmla="*/ 246184 w 2499303"/>
                    <a:gd name="connsiteY1" fmla="*/ 13483 h 2385451"/>
                    <a:gd name="connsiteX2" fmla="*/ 773723 w 2499303"/>
                    <a:gd name="connsiteY2" fmla="*/ 1349914 h 2385451"/>
                    <a:gd name="connsiteX3" fmla="*/ 867507 w 2499303"/>
                    <a:gd name="connsiteY3" fmla="*/ 1092006 h 2385451"/>
                    <a:gd name="connsiteX4" fmla="*/ 1078523 w 2499303"/>
                    <a:gd name="connsiteY4" fmla="*/ 1666437 h 2385451"/>
                    <a:gd name="connsiteX5" fmla="*/ 1430215 w 2499303"/>
                    <a:gd name="connsiteY5" fmla="*/ 2006406 h 2385451"/>
                    <a:gd name="connsiteX6" fmla="*/ 1699846 w 2499303"/>
                    <a:gd name="connsiteY6" fmla="*/ 2158806 h 2385451"/>
                    <a:gd name="connsiteX7" fmla="*/ 2426677 w 2499303"/>
                    <a:gd name="connsiteY7" fmla="*/ 2369821 h 2385451"/>
                    <a:gd name="connsiteX8" fmla="*/ 2473569 w 2499303"/>
                    <a:gd name="connsiteY8" fmla="*/ 2369821 h 2385451"/>
                    <a:gd name="connsiteX0" fmla="*/ 0 w 2499303"/>
                    <a:gd name="connsiteY0" fmla="*/ 2311446 h 2385691"/>
                    <a:gd name="connsiteX1" fmla="*/ 246184 w 2499303"/>
                    <a:gd name="connsiteY1" fmla="*/ 13723 h 2385691"/>
                    <a:gd name="connsiteX2" fmla="*/ 773723 w 2499303"/>
                    <a:gd name="connsiteY2" fmla="*/ 1350154 h 2385691"/>
                    <a:gd name="connsiteX3" fmla="*/ 797890 w 2499303"/>
                    <a:gd name="connsiteY3" fmla="*/ 1245721 h 2385691"/>
                    <a:gd name="connsiteX4" fmla="*/ 867507 w 2499303"/>
                    <a:gd name="connsiteY4" fmla="*/ 1092246 h 2385691"/>
                    <a:gd name="connsiteX5" fmla="*/ 1078523 w 2499303"/>
                    <a:gd name="connsiteY5" fmla="*/ 1666677 h 2385691"/>
                    <a:gd name="connsiteX6" fmla="*/ 1430215 w 2499303"/>
                    <a:gd name="connsiteY6" fmla="*/ 2006646 h 2385691"/>
                    <a:gd name="connsiteX7" fmla="*/ 1699846 w 2499303"/>
                    <a:gd name="connsiteY7" fmla="*/ 2159046 h 2385691"/>
                    <a:gd name="connsiteX8" fmla="*/ 2426677 w 2499303"/>
                    <a:gd name="connsiteY8" fmla="*/ 2370061 h 2385691"/>
                    <a:gd name="connsiteX9" fmla="*/ 2473569 w 2499303"/>
                    <a:gd name="connsiteY9" fmla="*/ 2370061 h 2385691"/>
                    <a:gd name="connsiteX0" fmla="*/ 0 w 2499303"/>
                    <a:gd name="connsiteY0" fmla="*/ 2311446 h 2385691"/>
                    <a:gd name="connsiteX1" fmla="*/ 246184 w 2499303"/>
                    <a:gd name="connsiteY1" fmla="*/ 13723 h 2385691"/>
                    <a:gd name="connsiteX2" fmla="*/ 773723 w 2499303"/>
                    <a:gd name="connsiteY2" fmla="*/ 1350154 h 2385691"/>
                    <a:gd name="connsiteX3" fmla="*/ 835990 w 2499303"/>
                    <a:gd name="connsiteY3" fmla="*/ 1245721 h 2385691"/>
                    <a:gd name="connsiteX4" fmla="*/ 867507 w 2499303"/>
                    <a:gd name="connsiteY4" fmla="*/ 1092246 h 2385691"/>
                    <a:gd name="connsiteX5" fmla="*/ 1078523 w 2499303"/>
                    <a:gd name="connsiteY5" fmla="*/ 1666677 h 2385691"/>
                    <a:gd name="connsiteX6" fmla="*/ 1430215 w 2499303"/>
                    <a:gd name="connsiteY6" fmla="*/ 2006646 h 2385691"/>
                    <a:gd name="connsiteX7" fmla="*/ 1699846 w 2499303"/>
                    <a:gd name="connsiteY7" fmla="*/ 2159046 h 2385691"/>
                    <a:gd name="connsiteX8" fmla="*/ 2426677 w 2499303"/>
                    <a:gd name="connsiteY8" fmla="*/ 2370061 h 2385691"/>
                    <a:gd name="connsiteX9" fmla="*/ 2473569 w 2499303"/>
                    <a:gd name="connsiteY9" fmla="*/ 2370061 h 2385691"/>
                    <a:gd name="connsiteX0" fmla="*/ 0 w 2499303"/>
                    <a:gd name="connsiteY0" fmla="*/ 2311446 h 2385691"/>
                    <a:gd name="connsiteX1" fmla="*/ 246184 w 2499303"/>
                    <a:gd name="connsiteY1" fmla="*/ 13723 h 2385691"/>
                    <a:gd name="connsiteX2" fmla="*/ 773723 w 2499303"/>
                    <a:gd name="connsiteY2" fmla="*/ 1350154 h 2385691"/>
                    <a:gd name="connsiteX3" fmla="*/ 835990 w 2499303"/>
                    <a:gd name="connsiteY3" fmla="*/ 1245721 h 2385691"/>
                    <a:gd name="connsiteX4" fmla="*/ 905607 w 2499303"/>
                    <a:gd name="connsiteY4" fmla="*/ 1092246 h 2385691"/>
                    <a:gd name="connsiteX5" fmla="*/ 1078523 w 2499303"/>
                    <a:gd name="connsiteY5" fmla="*/ 1666677 h 2385691"/>
                    <a:gd name="connsiteX6" fmla="*/ 1430215 w 2499303"/>
                    <a:gd name="connsiteY6" fmla="*/ 2006646 h 2385691"/>
                    <a:gd name="connsiteX7" fmla="*/ 1699846 w 2499303"/>
                    <a:gd name="connsiteY7" fmla="*/ 2159046 h 2385691"/>
                    <a:gd name="connsiteX8" fmla="*/ 2426677 w 2499303"/>
                    <a:gd name="connsiteY8" fmla="*/ 2370061 h 2385691"/>
                    <a:gd name="connsiteX9" fmla="*/ 2473569 w 2499303"/>
                    <a:gd name="connsiteY9" fmla="*/ 2370061 h 2385691"/>
                    <a:gd name="connsiteX0" fmla="*/ 0 w 2499303"/>
                    <a:gd name="connsiteY0" fmla="*/ 2311446 h 2385691"/>
                    <a:gd name="connsiteX1" fmla="*/ 246184 w 2499303"/>
                    <a:gd name="connsiteY1" fmla="*/ 13723 h 2385691"/>
                    <a:gd name="connsiteX2" fmla="*/ 773723 w 2499303"/>
                    <a:gd name="connsiteY2" fmla="*/ 1350154 h 2385691"/>
                    <a:gd name="connsiteX3" fmla="*/ 835990 w 2499303"/>
                    <a:gd name="connsiteY3" fmla="*/ 1245721 h 2385691"/>
                    <a:gd name="connsiteX4" fmla="*/ 905607 w 2499303"/>
                    <a:gd name="connsiteY4" fmla="*/ 1092246 h 2385691"/>
                    <a:gd name="connsiteX5" fmla="*/ 1173773 w 2499303"/>
                    <a:gd name="connsiteY5" fmla="*/ 1666677 h 2385691"/>
                    <a:gd name="connsiteX6" fmla="*/ 1430215 w 2499303"/>
                    <a:gd name="connsiteY6" fmla="*/ 2006646 h 2385691"/>
                    <a:gd name="connsiteX7" fmla="*/ 1699846 w 2499303"/>
                    <a:gd name="connsiteY7" fmla="*/ 2159046 h 2385691"/>
                    <a:gd name="connsiteX8" fmla="*/ 2426677 w 2499303"/>
                    <a:gd name="connsiteY8" fmla="*/ 2370061 h 2385691"/>
                    <a:gd name="connsiteX9" fmla="*/ 2473569 w 2499303"/>
                    <a:gd name="connsiteY9" fmla="*/ 2370061 h 2385691"/>
                    <a:gd name="connsiteX0" fmla="*/ 0 w 2499303"/>
                    <a:gd name="connsiteY0" fmla="*/ 2311446 h 2385691"/>
                    <a:gd name="connsiteX1" fmla="*/ 246184 w 2499303"/>
                    <a:gd name="connsiteY1" fmla="*/ 13723 h 2385691"/>
                    <a:gd name="connsiteX2" fmla="*/ 773723 w 2499303"/>
                    <a:gd name="connsiteY2" fmla="*/ 1350154 h 2385691"/>
                    <a:gd name="connsiteX3" fmla="*/ 835990 w 2499303"/>
                    <a:gd name="connsiteY3" fmla="*/ 1245721 h 2385691"/>
                    <a:gd name="connsiteX4" fmla="*/ 905607 w 2499303"/>
                    <a:gd name="connsiteY4" fmla="*/ 1092246 h 2385691"/>
                    <a:gd name="connsiteX5" fmla="*/ 1202348 w 2499303"/>
                    <a:gd name="connsiteY5" fmla="*/ 1628577 h 2385691"/>
                    <a:gd name="connsiteX6" fmla="*/ 1430215 w 2499303"/>
                    <a:gd name="connsiteY6" fmla="*/ 2006646 h 2385691"/>
                    <a:gd name="connsiteX7" fmla="*/ 1699846 w 2499303"/>
                    <a:gd name="connsiteY7" fmla="*/ 2159046 h 2385691"/>
                    <a:gd name="connsiteX8" fmla="*/ 2426677 w 2499303"/>
                    <a:gd name="connsiteY8" fmla="*/ 2370061 h 2385691"/>
                    <a:gd name="connsiteX9" fmla="*/ 2473569 w 2499303"/>
                    <a:gd name="connsiteY9" fmla="*/ 2370061 h 2385691"/>
                    <a:gd name="connsiteX0" fmla="*/ 0 w 2499303"/>
                    <a:gd name="connsiteY0" fmla="*/ 2311446 h 2385691"/>
                    <a:gd name="connsiteX1" fmla="*/ 246184 w 2499303"/>
                    <a:gd name="connsiteY1" fmla="*/ 13723 h 2385691"/>
                    <a:gd name="connsiteX2" fmla="*/ 773723 w 2499303"/>
                    <a:gd name="connsiteY2" fmla="*/ 1350154 h 2385691"/>
                    <a:gd name="connsiteX3" fmla="*/ 835990 w 2499303"/>
                    <a:gd name="connsiteY3" fmla="*/ 1245721 h 2385691"/>
                    <a:gd name="connsiteX4" fmla="*/ 905607 w 2499303"/>
                    <a:gd name="connsiteY4" fmla="*/ 1092246 h 2385691"/>
                    <a:gd name="connsiteX5" fmla="*/ 1202348 w 2499303"/>
                    <a:gd name="connsiteY5" fmla="*/ 1628577 h 2385691"/>
                    <a:gd name="connsiteX6" fmla="*/ 1430215 w 2499303"/>
                    <a:gd name="connsiteY6" fmla="*/ 1949496 h 2385691"/>
                    <a:gd name="connsiteX7" fmla="*/ 1699846 w 2499303"/>
                    <a:gd name="connsiteY7" fmla="*/ 2159046 h 2385691"/>
                    <a:gd name="connsiteX8" fmla="*/ 2426677 w 2499303"/>
                    <a:gd name="connsiteY8" fmla="*/ 2370061 h 2385691"/>
                    <a:gd name="connsiteX9" fmla="*/ 2473569 w 2499303"/>
                    <a:gd name="connsiteY9" fmla="*/ 2370061 h 2385691"/>
                    <a:gd name="connsiteX0" fmla="*/ 0 w 2495390"/>
                    <a:gd name="connsiteY0" fmla="*/ 2311446 h 2386397"/>
                    <a:gd name="connsiteX1" fmla="*/ 246184 w 2495390"/>
                    <a:gd name="connsiteY1" fmla="*/ 13723 h 2386397"/>
                    <a:gd name="connsiteX2" fmla="*/ 773723 w 2495390"/>
                    <a:gd name="connsiteY2" fmla="*/ 1350154 h 2386397"/>
                    <a:gd name="connsiteX3" fmla="*/ 835990 w 2495390"/>
                    <a:gd name="connsiteY3" fmla="*/ 1245721 h 2386397"/>
                    <a:gd name="connsiteX4" fmla="*/ 905607 w 2495390"/>
                    <a:gd name="connsiteY4" fmla="*/ 1092246 h 2386397"/>
                    <a:gd name="connsiteX5" fmla="*/ 1202348 w 2495390"/>
                    <a:gd name="connsiteY5" fmla="*/ 1628577 h 2386397"/>
                    <a:gd name="connsiteX6" fmla="*/ 1430215 w 2495390"/>
                    <a:gd name="connsiteY6" fmla="*/ 1949496 h 2386397"/>
                    <a:gd name="connsiteX7" fmla="*/ 1756996 w 2495390"/>
                    <a:gd name="connsiteY7" fmla="*/ 2149521 h 2386397"/>
                    <a:gd name="connsiteX8" fmla="*/ 2426677 w 2495390"/>
                    <a:gd name="connsiteY8" fmla="*/ 2370061 h 2386397"/>
                    <a:gd name="connsiteX9" fmla="*/ 2473569 w 2495390"/>
                    <a:gd name="connsiteY9" fmla="*/ 2370061 h 2386397"/>
                    <a:gd name="connsiteX0" fmla="*/ 0 w 2495390"/>
                    <a:gd name="connsiteY0" fmla="*/ 2311446 h 2386397"/>
                    <a:gd name="connsiteX1" fmla="*/ 246184 w 2495390"/>
                    <a:gd name="connsiteY1" fmla="*/ 13723 h 2386397"/>
                    <a:gd name="connsiteX2" fmla="*/ 773723 w 2495390"/>
                    <a:gd name="connsiteY2" fmla="*/ 1350154 h 2386397"/>
                    <a:gd name="connsiteX3" fmla="*/ 835990 w 2495390"/>
                    <a:gd name="connsiteY3" fmla="*/ 1245721 h 2386397"/>
                    <a:gd name="connsiteX4" fmla="*/ 905607 w 2495390"/>
                    <a:gd name="connsiteY4" fmla="*/ 1092246 h 2386397"/>
                    <a:gd name="connsiteX5" fmla="*/ 1202348 w 2495390"/>
                    <a:gd name="connsiteY5" fmla="*/ 1628577 h 2386397"/>
                    <a:gd name="connsiteX6" fmla="*/ 1477840 w 2495390"/>
                    <a:gd name="connsiteY6" fmla="*/ 1949496 h 2386397"/>
                    <a:gd name="connsiteX7" fmla="*/ 1756996 w 2495390"/>
                    <a:gd name="connsiteY7" fmla="*/ 2149521 h 2386397"/>
                    <a:gd name="connsiteX8" fmla="*/ 2426677 w 2495390"/>
                    <a:gd name="connsiteY8" fmla="*/ 2370061 h 2386397"/>
                    <a:gd name="connsiteX9" fmla="*/ 2473569 w 2495390"/>
                    <a:gd name="connsiteY9" fmla="*/ 2370061 h 2386397"/>
                    <a:gd name="connsiteX0" fmla="*/ 0 w 2495390"/>
                    <a:gd name="connsiteY0" fmla="*/ 2311446 h 2370061"/>
                    <a:gd name="connsiteX1" fmla="*/ 246184 w 2495390"/>
                    <a:gd name="connsiteY1" fmla="*/ 13723 h 2370061"/>
                    <a:gd name="connsiteX2" fmla="*/ 773723 w 2495390"/>
                    <a:gd name="connsiteY2" fmla="*/ 1350154 h 2370061"/>
                    <a:gd name="connsiteX3" fmla="*/ 835990 w 2495390"/>
                    <a:gd name="connsiteY3" fmla="*/ 1245721 h 2370061"/>
                    <a:gd name="connsiteX4" fmla="*/ 905607 w 2495390"/>
                    <a:gd name="connsiteY4" fmla="*/ 1092246 h 2370061"/>
                    <a:gd name="connsiteX5" fmla="*/ 1202348 w 2495390"/>
                    <a:gd name="connsiteY5" fmla="*/ 1628577 h 2370061"/>
                    <a:gd name="connsiteX6" fmla="*/ 1477840 w 2495390"/>
                    <a:gd name="connsiteY6" fmla="*/ 1949496 h 2370061"/>
                    <a:gd name="connsiteX7" fmla="*/ 1756996 w 2495390"/>
                    <a:gd name="connsiteY7" fmla="*/ 2149521 h 2370061"/>
                    <a:gd name="connsiteX8" fmla="*/ 2426677 w 2495390"/>
                    <a:gd name="connsiteY8" fmla="*/ 2322436 h 2370061"/>
                    <a:gd name="connsiteX9" fmla="*/ 2473569 w 2495390"/>
                    <a:gd name="connsiteY9" fmla="*/ 2370061 h 2370061"/>
                    <a:gd name="connsiteX0" fmla="*/ 0 w 2517981"/>
                    <a:gd name="connsiteY0" fmla="*/ 2311446 h 2335244"/>
                    <a:gd name="connsiteX1" fmla="*/ 246184 w 2517981"/>
                    <a:gd name="connsiteY1" fmla="*/ 13723 h 2335244"/>
                    <a:gd name="connsiteX2" fmla="*/ 773723 w 2517981"/>
                    <a:gd name="connsiteY2" fmla="*/ 1350154 h 2335244"/>
                    <a:gd name="connsiteX3" fmla="*/ 835990 w 2517981"/>
                    <a:gd name="connsiteY3" fmla="*/ 1245721 h 2335244"/>
                    <a:gd name="connsiteX4" fmla="*/ 905607 w 2517981"/>
                    <a:gd name="connsiteY4" fmla="*/ 1092246 h 2335244"/>
                    <a:gd name="connsiteX5" fmla="*/ 1202348 w 2517981"/>
                    <a:gd name="connsiteY5" fmla="*/ 1628577 h 2335244"/>
                    <a:gd name="connsiteX6" fmla="*/ 1477840 w 2517981"/>
                    <a:gd name="connsiteY6" fmla="*/ 1949496 h 2335244"/>
                    <a:gd name="connsiteX7" fmla="*/ 1756996 w 2517981"/>
                    <a:gd name="connsiteY7" fmla="*/ 2149521 h 2335244"/>
                    <a:gd name="connsiteX8" fmla="*/ 2426677 w 2517981"/>
                    <a:gd name="connsiteY8" fmla="*/ 2322436 h 2335244"/>
                    <a:gd name="connsiteX9" fmla="*/ 2511669 w 2517981"/>
                    <a:gd name="connsiteY9" fmla="*/ 2322436 h 2335244"/>
                    <a:gd name="connsiteX0" fmla="*/ 0 w 2516685"/>
                    <a:gd name="connsiteY0" fmla="*/ 2311446 h 2337361"/>
                    <a:gd name="connsiteX1" fmla="*/ 246184 w 2516685"/>
                    <a:gd name="connsiteY1" fmla="*/ 13723 h 2337361"/>
                    <a:gd name="connsiteX2" fmla="*/ 773723 w 2516685"/>
                    <a:gd name="connsiteY2" fmla="*/ 1350154 h 2337361"/>
                    <a:gd name="connsiteX3" fmla="*/ 835990 w 2516685"/>
                    <a:gd name="connsiteY3" fmla="*/ 1245721 h 2337361"/>
                    <a:gd name="connsiteX4" fmla="*/ 905607 w 2516685"/>
                    <a:gd name="connsiteY4" fmla="*/ 1092246 h 2337361"/>
                    <a:gd name="connsiteX5" fmla="*/ 1202348 w 2516685"/>
                    <a:gd name="connsiteY5" fmla="*/ 1628577 h 2337361"/>
                    <a:gd name="connsiteX6" fmla="*/ 1477840 w 2516685"/>
                    <a:gd name="connsiteY6" fmla="*/ 1949496 h 2337361"/>
                    <a:gd name="connsiteX7" fmla="*/ 1785571 w 2516685"/>
                    <a:gd name="connsiteY7" fmla="*/ 2120946 h 2337361"/>
                    <a:gd name="connsiteX8" fmla="*/ 2426677 w 2516685"/>
                    <a:gd name="connsiteY8" fmla="*/ 2322436 h 2337361"/>
                    <a:gd name="connsiteX9" fmla="*/ 2511669 w 2516685"/>
                    <a:gd name="connsiteY9" fmla="*/ 2322436 h 2337361"/>
                    <a:gd name="connsiteX0" fmla="*/ 0 w 2516685"/>
                    <a:gd name="connsiteY0" fmla="*/ 2311446 h 2337361"/>
                    <a:gd name="connsiteX1" fmla="*/ 246184 w 2516685"/>
                    <a:gd name="connsiteY1" fmla="*/ 13723 h 2337361"/>
                    <a:gd name="connsiteX2" fmla="*/ 773723 w 2516685"/>
                    <a:gd name="connsiteY2" fmla="*/ 1350154 h 2337361"/>
                    <a:gd name="connsiteX3" fmla="*/ 835990 w 2516685"/>
                    <a:gd name="connsiteY3" fmla="*/ 1245721 h 2337361"/>
                    <a:gd name="connsiteX4" fmla="*/ 905607 w 2516685"/>
                    <a:gd name="connsiteY4" fmla="*/ 1092246 h 2337361"/>
                    <a:gd name="connsiteX5" fmla="*/ 1202348 w 2516685"/>
                    <a:gd name="connsiteY5" fmla="*/ 1628577 h 2337361"/>
                    <a:gd name="connsiteX6" fmla="*/ 1515940 w 2516685"/>
                    <a:gd name="connsiteY6" fmla="*/ 1920921 h 2337361"/>
                    <a:gd name="connsiteX7" fmla="*/ 1785571 w 2516685"/>
                    <a:gd name="connsiteY7" fmla="*/ 2120946 h 2337361"/>
                    <a:gd name="connsiteX8" fmla="*/ 2426677 w 2516685"/>
                    <a:gd name="connsiteY8" fmla="*/ 2322436 h 2337361"/>
                    <a:gd name="connsiteX9" fmla="*/ 2511669 w 2516685"/>
                    <a:gd name="connsiteY9" fmla="*/ 2322436 h 2337361"/>
                    <a:gd name="connsiteX0" fmla="*/ 0 w 2515877"/>
                    <a:gd name="connsiteY0" fmla="*/ 2311446 h 2338066"/>
                    <a:gd name="connsiteX1" fmla="*/ 246184 w 2515877"/>
                    <a:gd name="connsiteY1" fmla="*/ 13723 h 2338066"/>
                    <a:gd name="connsiteX2" fmla="*/ 773723 w 2515877"/>
                    <a:gd name="connsiteY2" fmla="*/ 1350154 h 2338066"/>
                    <a:gd name="connsiteX3" fmla="*/ 835990 w 2515877"/>
                    <a:gd name="connsiteY3" fmla="*/ 1245721 h 2338066"/>
                    <a:gd name="connsiteX4" fmla="*/ 905607 w 2515877"/>
                    <a:gd name="connsiteY4" fmla="*/ 1092246 h 2338066"/>
                    <a:gd name="connsiteX5" fmla="*/ 1202348 w 2515877"/>
                    <a:gd name="connsiteY5" fmla="*/ 1628577 h 2338066"/>
                    <a:gd name="connsiteX6" fmla="*/ 1515940 w 2515877"/>
                    <a:gd name="connsiteY6" fmla="*/ 1920921 h 2338066"/>
                    <a:gd name="connsiteX7" fmla="*/ 1804621 w 2515877"/>
                    <a:gd name="connsiteY7" fmla="*/ 2111421 h 2338066"/>
                    <a:gd name="connsiteX8" fmla="*/ 2426677 w 2515877"/>
                    <a:gd name="connsiteY8" fmla="*/ 2322436 h 2338066"/>
                    <a:gd name="connsiteX9" fmla="*/ 2511669 w 2515877"/>
                    <a:gd name="connsiteY9" fmla="*/ 2322436 h 2338066"/>
                    <a:gd name="connsiteX0" fmla="*/ 0 w 2515877"/>
                    <a:gd name="connsiteY0" fmla="*/ 2409239 h 2409239"/>
                    <a:gd name="connsiteX1" fmla="*/ 246184 w 2515877"/>
                    <a:gd name="connsiteY1" fmla="*/ 16266 h 2409239"/>
                    <a:gd name="connsiteX2" fmla="*/ 773723 w 2515877"/>
                    <a:gd name="connsiteY2" fmla="*/ 1352697 h 2409239"/>
                    <a:gd name="connsiteX3" fmla="*/ 835990 w 2515877"/>
                    <a:gd name="connsiteY3" fmla="*/ 1248264 h 2409239"/>
                    <a:gd name="connsiteX4" fmla="*/ 905607 w 2515877"/>
                    <a:gd name="connsiteY4" fmla="*/ 1094789 h 2409239"/>
                    <a:gd name="connsiteX5" fmla="*/ 1202348 w 2515877"/>
                    <a:gd name="connsiteY5" fmla="*/ 1631120 h 2409239"/>
                    <a:gd name="connsiteX6" fmla="*/ 1515940 w 2515877"/>
                    <a:gd name="connsiteY6" fmla="*/ 1923464 h 2409239"/>
                    <a:gd name="connsiteX7" fmla="*/ 1804621 w 2515877"/>
                    <a:gd name="connsiteY7" fmla="*/ 2113964 h 2409239"/>
                    <a:gd name="connsiteX8" fmla="*/ 2426677 w 2515877"/>
                    <a:gd name="connsiteY8" fmla="*/ 2324979 h 2409239"/>
                    <a:gd name="connsiteX9" fmla="*/ 2511669 w 2515877"/>
                    <a:gd name="connsiteY9" fmla="*/ 2324979 h 2409239"/>
                    <a:gd name="connsiteX0" fmla="*/ 0 w 2525402"/>
                    <a:gd name="connsiteY0" fmla="*/ 2585676 h 2585676"/>
                    <a:gd name="connsiteX1" fmla="*/ 255709 w 2525402"/>
                    <a:gd name="connsiteY1" fmla="*/ 21253 h 2585676"/>
                    <a:gd name="connsiteX2" fmla="*/ 783248 w 2525402"/>
                    <a:gd name="connsiteY2" fmla="*/ 1357684 h 2585676"/>
                    <a:gd name="connsiteX3" fmla="*/ 845515 w 2525402"/>
                    <a:gd name="connsiteY3" fmla="*/ 1253251 h 2585676"/>
                    <a:gd name="connsiteX4" fmla="*/ 915132 w 2525402"/>
                    <a:gd name="connsiteY4" fmla="*/ 1099776 h 2585676"/>
                    <a:gd name="connsiteX5" fmla="*/ 1211873 w 2525402"/>
                    <a:gd name="connsiteY5" fmla="*/ 1636107 h 2585676"/>
                    <a:gd name="connsiteX6" fmla="*/ 1525465 w 2525402"/>
                    <a:gd name="connsiteY6" fmla="*/ 1928451 h 2585676"/>
                    <a:gd name="connsiteX7" fmla="*/ 1814146 w 2525402"/>
                    <a:gd name="connsiteY7" fmla="*/ 2118951 h 2585676"/>
                    <a:gd name="connsiteX8" fmla="*/ 2436202 w 2525402"/>
                    <a:gd name="connsiteY8" fmla="*/ 2329966 h 2585676"/>
                    <a:gd name="connsiteX9" fmla="*/ 2521194 w 2525402"/>
                    <a:gd name="connsiteY9" fmla="*/ 2329966 h 2585676"/>
                    <a:gd name="connsiteX0" fmla="*/ 0 w 2525402"/>
                    <a:gd name="connsiteY0" fmla="*/ 2674081 h 2674081"/>
                    <a:gd name="connsiteX1" fmla="*/ 255709 w 2525402"/>
                    <a:gd name="connsiteY1" fmla="*/ 23933 h 2674081"/>
                    <a:gd name="connsiteX2" fmla="*/ 783248 w 2525402"/>
                    <a:gd name="connsiteY2" fmla="*/ 1360364 h 2674081"/>
                    <a:gd name="connsiteX3" fmla="*/ 845515 w 2525402"/>
                    <a:gd name="connsiteY3" fmla="*/ 1255931 h 2674081"/>
                    <a:gd name="connsiteX4" fmla="*/ 915132 w 2525402"/>
                    <a:gd name="connsiteY4" fmla="*/ 1102456 h 2674081"/>
                    <a:gd name="connsiteX5" fmla="*/ 1211873 w 2525402"/>
                    <a:gd name="connsiteY5" fmla="*/ 1638787 h 2674081"/>
                    <a:gd name="connsiteX6" fmla="*/ 1525465 w 2525402"/>
                    <a:gd name="connsiteY6" fmla="*/ 1931131 h 2674081"/>
                    <a:gd name="connsiteX7" fmla="*/ 1814146 w 2525402"/>
                    <a:gd name="connsiteY7" fmla="*/ 2121631 h 2674081"/>
                    <a:gd name="connsiteX8" fmla="*/ 2436202 w 2525402"/>
                    <a:gd name="connsiteY8" fmla="*/ 2332646 h 2674081"/>
                    <a:gd name="connsiteX9" fmla="*/ 2521194 w 2525402"/>
                    <a:gd name="connsiteY9" fmla="*/ 2332646 h 2674081"/>
                    <a:gd name="connsiteX0" fmla="*/ 0 w 2525402"/>
                    <a:gd name="connsiteY0" fmla="*/ 2665975 h 2665975"/>
                    <a:gd name="connsiteX1" fmla="*/ 255709 w 2525402"/>
                    <a:gd name="connsiteY1" fmla="*/ 15827 h 2665975"/>
                    <a:gd name="connsiteX2" fmla="*/ 783249 w 2525402"/>
                    <a:gd name="connsiteY2" fmla="*/ 1548843 h 2665975"/>
                    <a:gd name="connsiteX3" fmla="*/ 845515 w 2525402"/>
                    <a:gd name="connsiteY3" fmla="*/ 1247825 h 2665975"/>
                    <a:gd name="connsiteX4" fmla="*/ 915132 w 2525402"/>
                    <a:gd name="connsiteY4" fmla="*/ 1094350 h 2665975"/>
                    <a:gd name="connsiteX5" fmla="*/ 1211873 w 2525402"/>
                    <a:gd name="connsiteY5" fmla="*/ 1630681 h 2665975"/>
                    <a:gd name="connsiteX6" fmla="*/ 1525465 w 2525402"/>
                    <a:gd name="connsiteY6" fmla="*/ 1923025 h 2665975"/>
                    <a:gd name="connsiteX7" fmla="*/ 1814146 w 2525402"/>
                    <a:gd name="connsiteY7" fmla="*/ 2113525 h 2665975"/>
                    <a:gd name="connsiteX8" fmla="*/ 2436202 w 2525402"/>
                    <a:gd name="connsiteY8" fmla="*/ 2324540 h 2665975"/>
                    <a:gd name="connsiteX9" fmla="*/ 2521194 w 2525402"/>
                    <a:gd name="connsiteY9" fmla="*/ 2324540 h 2665975"/>
                    <a:gd name="connsiteX0" fmla="*/ 0 w 2525402"/>
                    <a:gd name="connsiteY0" fmla="*/ 2666091 h 2666091"/>
                    <a:gd name="connsiteX1" fmla="*/ 255709 w 2525402"/>
                    <a:gd name="connsiteY1" fmla="*/ 15943 h 2666091"/>
                    <a:gd name="connsiteX2" fmla="*/ 783249 w 2525402"/>
                    <a:gd name="connsiteY2" fmla="*/ 1548959 h 2666091"/>
                    <a:gd name="connsiteX3" fmla="*/ 933865 w 2525402"/>
                    <a:gd name="connsiteY3" fmla="*/ 1321659 h 2666091"/>
                    <a:gd name="connsiteX4" fmla="*/ 915132 w 2525402"/>
                    <a:gd name="connsiteY4" fmla="*/ 1094466 h 2666091"/>
                    <a:gd name="connsiteX5" fmla="*/ 1211873 w 2525402"/>
                    <a:gd name="connsiteY5" fmla="*/ 1630797 h 2666091"/>
                    <a:gd name="connsiteX6" fmla="*/ 1525465 w 2525402"/>
                    <a:gd name="connsiteY6" fmla="*/ 1923141 h 2666091"/>
                    <a:gd name="connsiteX7" fmla="*/ 1814146 w 2525402"/>
                    <a:gd name="connsiteY7" fmla="*/ 2113641 h 2666091"/>
                    <a:gd name="connsiteX8" fmla="*/ 2436202 w 2525402"/>
                    <a:gd name="connsiteY8" fmla="*/ 2324656 h 2666091"/>
                    <a:gd name="connsiteX9" fmla="*/ 2521194 w 2525402"/>
                    <a:gd name="connsiteY9" fmla="*/ 2324656 h 2666091"/>
                    <a:gd name="connsiteX0" fmla="*/ 0 w 2525402"/>
                    <a:gd name="connsiteY0" fmla="*/ 2663622 h 2663622"/>
                    <a:gd name="connsiteX1" fmla="*/ 255709 w 2525402"/>
                    <a:gd name="connsiteY1" fmla="*/ 13474 h 2663622"/>
                    <a:gd name="connsiteX2" fmla="*/ 805336 w 2525402"/>
                    <a:gd name="connsiteY2" fmla="*/ 1620209 h 2663622"/>
                    <a:gd name="connsiteX3" fmla="*/ 933865 w 2525402"/>
                    <a:gd name="connsiteY3" fmla="*/ 1319190 h 2663622"/>
                    <a:gd name="connsiteX4" fmla="*/ 915132 w 2525402"/>
                    <a:gd name="connsiteY4" fmla="*/ 1091997 h 2663622"/>
                    <a:gd name="connsiteX5" fmla="*/ 1211873 w 2525402"/>
                    <a:gd name="connsiteY5" fmla="*/ 1628328 h 2663622"/>
                    <a:gd name="connsiteX6" fmla="*/ 1525465 w 2525402"/>
                    <a:gd name="connsiteY6" fmla="*/ 1920672 h 2663622"/>
                    <a:gd name="connsiteX7" fmla="*/ 1814146 w 2525402"/>
                    <a:gd name="connsiteY7" fmla="*/ 2111172 h 2663622"/>
                    <a:gd name="connsiteX8" fmla="*/ 2436202 w 2525402"/>
                    <a:gd name="connsiteY8" fmla="*/ 2322187 h 2663622"/>
                    <a:gd name="connsiteX9" fmla="*/ 2521194 w 2525402"/>
                    <a:gd name="connsiteY9" fmla="*/ 2322187 h 2663622"/>
                    <a:gd name="connsiteX0" fmla="*/ 0 w 2525402"/>
                    <a:gd name="connsiteY0" fmla="*/ 2663751 h 2663751"/>
                    <a:gd name="connsiteX1" fmla="*/ 255709 w 2525402"/>
                    <a:gd name="connsiteY1" fmla="*/ 13603 h 2663751"/>
                    <a:gd name="connsiteX2" fmla="*/ 805336 w 2525402"/>
                    <a:gd name="connsiteY2" fmla="*/ 1620338 h 2663751"/>
                    <a:gd name="connsiteX3" fmla="*/ 911778 w 2525402"/>
                    <a:gd name="connsiteY3" fmla="*/ 1417611 h 2663751"/>
                    <a:gd name="connsiteX4" fmla="*/ 915132 w 2525402"/>
                    <a:gd name="connsiteY4" fmla="*/ 1092126 h 2663751"/>
                    <a:gd name="connsiteX5" fmla="*/ 1211873 w 2525402"/>
                    <a:gd name="connsiteY5" fmla="*/ 1628457 h 2663751"/>
                    <a:gd name="connsiteX6" fmla="*/ 1525465 w 2525402"/>
                    <a:gd name="connsiteY6" fmla="*/ 1920801 h 2663751"/>
                    <a:gd name="connsiteX7" fmla="*/ 1814146 w 2525402"/>
                    <a:gd name="connsiteY7" fmla="*/ 2111301 h 2663751"/>
                    <a:gd name="connsiteX8" fmla="*/ 2436202 w 2525402"/>
                    <a:gd name="connsiteY8" fmla="*/ 2322316 h 2663751"/>
                    <a:gd name="connsiteX9" fmla="*/ 2521194 w 2525402"/>
                    <a:gd name="connsiteY9" fmla="*/ 2322316 h 2663751"/>
                    <a:gd name="connsiteX0" fmla="*/ 0 w 2525402"/>
                    <a:gd name="connsiteY0" fmla="*/ 2663751 h 2663751"/>
                    <a:gd name="connsiteX1" fmla="*/ 255709 w 2525402"/>
                    <a:gd name="connsiteY1" fmla="*/ 13603 h 2663751"/>
                    <a:gd name="connsiteX2" fmla="*/ 805336 w 2525402"/>
                    <a:gd name="connsiteY2" fmla="*/ 1620338 h 2663751"/>
                    <a:gd name="connsiteX3" fmla="*/ 911778 w 2525402"/>
                    <a:gd name="connsiteY3" fmla="*/ 1417611 h 2663751"/>
                    <a:gd name="connsiteX4" fmla="*/ 1025570 w 2525402"/>
                    <a:gd name="connsiteY4" fmla="*/ 1214991 h 2663751"/>
                    <a:gd name="connsiteX5" fmla="*/ 1211873 w 2525402"/>
                    <a:gd name="connsiteY5" fmla="*/ 1628457 h 2663751"/>
                    <a:gd name="connsiteX6" fmla="*/ 1525465 w 2525402"/>
                    <a:gd name="connsiteY6" fmla="*/ 1920801 h 2663751"/>
                    <a:gd name="connsiteX7" fmla="*/ 1814146 w 2525402"/>
                    <a:gd name="connsiteY7" fmla="*/ 2111301 h 2663751"/>
                    <a:gd name="connsiteX8" fmla="*/ 2436202 w 2525402"/>
                    <a:gd name="connsiteY8" fmla="*/ 2322316 h 2663751"/>
                    <a:gd name="connsiteX9" fmla="*/ 2521194 w 2525402"/>
                    <a:gd name="connsiteY9" fmla="*/ 2322316 h 2663751"/>
                    <a:gd name="connsiteX0" fmla="*/ 0 w 2525402"/>
                    <a:gd name="connsiteY0" fmla="*/ 2663751 h 2663751"/>
                    <a:gd name="connsiteX1" fmla="*/ 255709 w 2525402"/>
                    <a:gd name="connsiteY1" fmla="*/ 13603 h 2663751"/>
                    <a:gd name="connsiteX2" fmla="*/ 805336 w 2525402"/>
                    <a:gd name="connsiteY2" fmla="*/ 1620338 h 2663751"/>
                    <a:gd name="connsiteX3" fmla="*/ 911778 w 2525402"/>
                    <a:gd name="connsiteY3" fmla="*/ 1417611 h 2663751"/>
                    <a:gd name="connsiteX4" fmla="*/ 1007949 w 2525402"/>
                    <a:gd name="connsiteY4" fmla="*/ 1306477 h 2663751"/>
                    <a:gd name="connsiteX5" fmla="*/ 1211873 w 2525402"/>
                    <a:gd name="connsiteY5" fmla="*/ 1628457 h 2663751"/>
                    <a:gd name="connsiteX6" fmla="*/ 1525465 w 2525402"/>
                    <a:gd name="connsiteY6" fmla="*/ 1920801 h 2663751"/>
                    <a:gd name="connsiteX7" fmla="*/ 1814146 w 2525402"/>
                    <a:gd name="connsiteY7" fmla="*/ 2111301 h 2663751"/>
                    <a:gd name="connsiteX8" fmla="*/ 2436202 w 2525402"/>
                    <a:gd name="connsiteY8" fmla="*/ 2322316 h 2663751"/>
                    <a:gd name="connsiteX9" fmla="*/ 2521194 w 2525402"/>
                    <a:gd name="connsiteY9" fmla="*/ 2322316 h 2663751"/>
                    <a:gd name="connsiteX0" fmla="*/ 0 w 2525402"/>
                    <a:gd name="connsiteY0" fmla="*/ 2663857 h 2663857"/>
                    <a:gd name="connsiteX1" fmla="*/ 255709 w 2525402"/>
                    <a:gd name="connsiteY1" fmla="*/ 13709 h 2663857"/>
                    <a:gd name="connsiteX2" fmla="*/ 805336 w 2525402"/>
                    <a:gd name="connsiteY2" fmla="*/ 1620444 h 2663857"/>
                    <a:gd name="connsiteX3" fmla="*/ 911778 w 2525402"/>
                    <a:gd name="connsiteY3" fmla="*/ 1496134 h 2663857"/>
                    <a:gd name="connsiteX4" fmla="*/ 1007949 w 2525402"/>
                    <a:gd name="connsiteY4" fmla="*/ 1306583 h 2663857"/>
                    <a:gd name="connsiteX5" fmla="*/ 1211873 w 2525402"/>
                    <a:gd name="connsiteY5" fmla="*/ 1628563 h 2663857"/>
                    <a:gd name="connsiteX6" fmla="*/ 1525465 w 2525402"/>
                    <a:gd name="connsiteY6" fmla="*/ 1920907 h 2663857"/>
                    <a:gd name="connsiteX7" fmla="*/ 1814146 w 2525402"/>
                    <a:gd name="connsiteY7" fmla="*/ 2111407 h 2663857"/>
                    <a:gd name="connsiteX8" fmla="*/ 2436202 w 2525402"/>
                    <a:gd name="connsiteY8" fmla="*/ 2322422 h 2663857"/>
                    <a:gd name="connsiteX9" fmla="*/ 2521194 w 2525402"/>
                    <a:gd name="connsiteY9" fmla="*/ 2322422 h 2663857"/>
                    <a:gd name="connsiteX0" fmla="*/ 0 w 2525402"/>
                    <a:gd name="connsiteY0" fmla="*/ 2663235 h 2663235"/>
                    <a:gd name="connsiteX1" fmla="*/ 255709 w 2525402"/>
                    <a:gd name="connsiteY1" fmla="*/ 13087 h 2663235"/>
                    <a:gd name="connsiteX2" fmla="*/ 805336 w 2525402"/>
                    <a:gd name="connsiteY2" fmla="*/ 1639426 h 2663235"/>
                    <a:gd name="connsiteX3" fmla="*/ 911778 w 2525402"/>
                    <a:gd name="connsiteY3" fmla="*/ 1495512 h 2663235"/>
                    <a:gd name="connsiteX4" fmla="*/ 1007949 w 2525402"/>
                    <a:gd name="connsiteY4" fmla="*/ 1305961 h 2663235"/>
                    <a:gd name="connsiteX5" fmla="*/ 1211873 w 2525402"/>
                    <a:gd name="connsiteY5" fmla="*/ 1627941 h 2663235"/>
                    <a:gd name="connsiteX6" fmla="*/ 1525465 w 2525402"/>
                    <a:gd name="connsiteY6" fmla="*/ 1920285 h 2663235"/>
                    <a:gd name="connsiteX7" fmla="*/ 1814146 w 2525402"/>
                    <a:gd name="connsiteY7" fmla="*/ 2110785 h 2663235"/>
                    <a:gd name="connsiteX8" fmla="*/ 2436202 w 2525402"/>
                    <a:gd name="connsiteY8" fmla="*/ 2321800 h 2663235"/>
                    <a:gd name="connsiteX9" fmla="*/ 2521194 w 2525402"/>
                    <a:gd name="connsiteY9" fmla="*/ 2321800 h 2663235"/>
                    <a:gd name="connsiteX0" fmla="*/ 0 w 2525402"/>
                    <a:gd name="connsiteY0" fmla="*/ 2663137 h 2663137"/>
                    <a:gd name="connsiteX1" fmla="*/ 255709 w 2525402"/>
                    <a:gd name="connsiteY1" fmla="*/ 12989 h 2663137"/>
                    <a:gd name="connsiteX2" fmla="*/ 805336 w 2525402"/>
                    <a:gd name="connsiteY2" fmla="*/ 1639328 h 2663137"/>
                    <a:gd name="connsiteX3" fmla="*/ 911778 w 2525402"/>
                    <a:gd name="connsiteY3" fmla="*/ 1495414 h 2663137"/>
                    <a:gd name="connsiteX4" fmla="*/ 1007949 w 2525402"/>
                    <a:gd name="connsiteY4" fmla="*/ 1305863 h 2663137"/>
                    <a:gd name="connsiteX5" fmla="*/ 1211873 w 2525402"/>
                    <a:gd name="connsiteY5" fmla="*/ 1627843 h 2663137"/>
                    <a:gd name="connsiteX6" fmla="*/ 1525465 w 2525402"/>
                    <a:gd name="connsiteY6" fmla="*/ 1920187 h 2663137"/>
                    <a:gd name="connsiteX7" fmla="*/ 1814146 w 2525402"/>
                    <a:gd name="connsiteY7" fmla="*/ 2110687 h 2663137"/>
                    <a:gd name="connsiteX8" fmla="*/ 2436202 w 2525402"/>
                    <a:gd name="connsiteY8" fmla="*/ 2321702 h 2663137"/>
                    <a:gd name="connsiteX9" fmla="*/ 2521194 w 2525402"/>
                    <a:gd name="connsiteY9" fmla="*/ 2321702 h 2663137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11778 w 2525402"/>
                    <a:gd name="connsiteY4" fmla="*/ 1495987 h 2663710"/>
                    <a:gd name="connsiteX5" fmla="*/ 1007949 w 2525402"/>
                    <a:gd name="connsiteY5" fmla="*/ 1306436 h 2663710"/>
                    <a:gd name="connsiteX6" fmla="*/ 1211873 w 2525402"/>
                    <a:gd name="connsiteY6" fmla="*/ 1628416 h 2663710"/>
                    <a:gd name="connsiteX7" fmla="*/ 1525465 w 2525402"/>
                    <a:gd name="connsiteY7" fmla="*/ 1920760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11778 w 2525402"/>
                    <a:gd name="connsiteY4" fmla="*/ 1495987 h 2663710"/>
                    <a:gd name="connsiteX5" fmla="*/ 996201 w 2525402"/>
                    <a:gd name="connsiteY5" fmla="*/ 1443663 h 2663710"/>
                    <a:gd name="connsiteX6" fmla="*/ 1211873 w 2525402"/>
                    <a:gd name="connsiteY6" fmla="*/ 1628416 h 2663710"/>
                    <a:gd name="connsiteX7" fmla="*/ 1525465 w 2525402"/>
                    <a:gd name="connsiteY7" fmla="*/ 1920760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894156 w 2525402"/>
                    <a:gd name="connsiteY4" fmla="*/ 1607075 h 2663710"/>
                    <a:gd name="connsiteX5" fmla="*/ 996201 w 2525402"/>
                    <a:gd name="connsiteY5" fmla="*/ 1443663 h 2663710"/>
                    <a:gd name="connsiteX6" fmla="*/ 1211873 w 2525402"/>
                    <a:gd name="connsiteY6" fmla="*/ 1628416 h 2663710"/>
                    <a:gd name="connsiteX7" fmla="*/ 1525465 w 2525402"/>
                    <a:gd name="connsiteY7" fmla="*/ 1920760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894156 w 2525402"/>
                    <a:gd name="connsiteY4" fmla="*/ 1607075 h 2663710"/>
                    <a:gd name="connsiteX5" fmla="*/ 996201 w 2525402"/>
                    <a:gd name="connsiteY5" fmla="*/ 1443663 h 2663710"/>
                    <a:gd name="connsiteX6" fmla="*/ 1211873 w 2525402"/>
                    <a:gd name="connsiteY6" fmla="*/ 1628416 h 2663710"/>
                    <a:gd name="connsiteX7" fmla="*/ 1525465 w 2525402"/>
                    <a:gd name="connsiteY7" fmla="*/ 1920760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894156 w 2525402"/>
                    <a:gd name="connsiteY4" fmla="*/ 1607075 h 2663710"/>
                    <a:gd name="connsiteX5" fmla="*/ 996201 w 2525402"/>
                    <a:gd name="connsiteY5" fmla="*/ 1443663 h 2663710"/>
                    <a:gd name="connsiteX6" fmla="*/ 1217747 w 2525402"/>
                    <a:gd name="connsiteY6" fmla="*/ 1654555 h 2663710"/>
                    <a:gd name="connsiteX7" fmla="*/ 1525465 w 2525402"/>
                    <a:gd name="connsiteY7" fmla="*/ 1920760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894156 w 2525402"/>
                    <a:gd name="connsiteY4" fmla="*/ 1607075 h 2663710"/>
                    <a:gd name="connsiteX5" fmla="*/ 996201 w 2525402"/>
                    <a:gd name="connsiteY5" fmla="*/ 1443663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21765 w 2525402"/>
                    <a:gd name="connsiteY4" fmla="*/ 1631648 h 2663710"/>
                    <a:gd name="connsiteX5" fmla="*/ 996201 w 2525402"/>
                    <a:gd name="connsiteY5" fmla="*/ 1443663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21765 w 2525402"/>
                    <a:gd name="connsiteY4" fmla="*/ 1631648 h 2663710"/>
                    <a:gd name="connsiteX5" fmla="*/ 1040376 w 2525402"/>
                    <a:gd name="connsiteY5" fmla="*/ 1431378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54897 w 2525402"/>
                    <a:gd name="connsiteY4" fmla="*/ 1625503 h 2663710"/>
                    <a:gd name="connsiteX5" fmla="*/ 1040376 w 2525402"/>
                    <a:gd name="connsiteY5" fmla="*/ 1431378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54897 w 2525402"/>
                    <a:gd name="connsiteY4" fmla="*/ 1625503 h 2663710"/>
                    <a:gd name="connsiteX5" fmla="*/ 1062463 w 2525402"/>
                    <a:gd name="connsiteY5" fmla="*/ 1462093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54897 w 2525402"/>
                    <a:gd name="connsiteY4" fmla="*/ 1625503 h 2663710"/>
                    <a:gd name="connsiteX5" fmla="*/ 1084551 w 2525402"/>
                    <a:gd name="connsiteY5" fmla="*/ 1462093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27286 w 2525402"/>
                    <a:gd name="connsiteY4" fmla="*/ 1705365 h 2663710"/>
                    <a:gd name="connsiteX5" fmla="*/ 1084551 w 2525402"/>
                    <a:gd name="connsiteY5" fmla="*/ 1462093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684 h 2663684"/>
                    <a:gd name="connsiteX1" fmla="*/ 255709 w 2525402"/>
                    <a:gd name="connsiteY1" fmla="*/ 13536 h 2663684"/>
                    <a:gd name="connsiteX2" fmla="*/ 805336 w 2525402"/>
                    <a:gd name="connsiteY2" fmla="*/ 1639875 h 2663684"/>
                    <a:gd name="connsiteX3" fmla="*/ 872373 w 2525402"/>
                    <a:gd name="connsiteY3" fmla="*/ 1835704 h 2663684"/>
                    <a:gd name="connsiteX4" fmla="*/ 927286 w 2525402"/>
                    <a:gd name="connsiteY4" fmla="*/ 1705339 h 2663684"/>
                    <a:gd name="connsiteX5" fmla="*/ 1084551 w 2525402"/>
                    <a:gd name="connsiteY5" fmla="*/ 1462067 h 2663684"/>
                    <a:gd name="connsiteX6" fmla="*/ 1217747 w 2525402"/>
                    <a:gd name="connsiteY6" fmla="*/ 1654529 h 2663684"/>
                    <a:gd name="connsiteX7" fmla="*/ 1472602 w 2525402"/>
                    <a:gd name="connsiteY7" fmla="*/ 1894599 h 2663684"/>
                    <a:gd name="connsiteX8" fmla="*/ 1814146 w 2525402"/>
                    <a:gd name="connsiteY8" fmla="*/ 2111234 h 2663684"/>
                    <a:gd name="connsiteX9" fmla="*/ 2436202 w 2525402"/>
                    <a:gd name="connsiteY9" fmla="*/ 2322249 h 2663684"/>
                    <a:gd name="connsiteX10" fmla="*/ 2521194 w 2525402"/>
                    <a:gd name="connsiteY10" fmla="*/ 2322249 h 2663684"/>
                    <a:gd name="connsiteX0" fmla="*/ 0 w 2525402"/>
                    <a:gd name="connsiteY0" fmla="*/ 2663669 h 2663669"/>
                    <a:gd name="connsiteX1" fmla="*/ 255709 w 2525402"/>
                    <a:gd name="connsiteY1" fmla="*/ 13521 h 2663669"/>
                    <a:gd name="connsiteX2" fmla="*/ 805336 w 2525402"/>
                    <a:gd name="connsiteY2" fmla="*/ 1639860 h 2663669"/>
                    <a:gd name="connsiteX3" fmla="*/ 888939 w 2525402"/>
                    <a:gd name="connsiteY3" fmla="*/ 1823401 h 2663669"/>
                    <a:gd name="connsiteX4" fmla="*/ 927286 w 2525402"/>
                    <a:gd name="connsiteY4" fmla="*/ 1705324 h 2663669"/>
                    <a:gd name="connsiteX5" fmla="*/ 1084551 w 2525402"/>
                    <a:gd name="connsiteY5" fmla="*/ 1462052 h 2663669"/>
                    <a:gd name="connsiteX6" fmla="*/ 1217747 w 2525402"/>
                    <a:gd name="connsiteY6" fmla="*/ 1654514 h 2663669"/>
                    <a:gd name="connsiteX7" fmla="*/ 1472602 w 2525402"/>
                    <a:gd name="connsiteY7" fmla="*/ 1894584 h 2663669"/>
                    <a:gd name="connsiteX8" fmla="*/ 1814146 w 2525402"/>
                    <a:gd name="connsiteY8" fmla="*/ 2111219 h 2663669"/>
                    <a:gd name="connsiteX9" fmla="*/ 2436202 w 2525402"/>
                    <a:gd name="connsiteY9" fmla="*/ 2322234 h 2663669"/>
                    <a:gd name="connsiteX10" fmla="*/ 2521194 w 2525402"/>
                    <a:gd name="connsiteY10" fmla="*/ 2322234 h 2663669"/>
                    <a:gd name="connsiteX0" fmla="*/ 0 w 2525402"/>
                    <a:gd name="connsiteY0" fmla="*/ 2663669 h 2663669"/>
                    <a:gd name="connsiteX1" fmla="*/ 255709 w 2525402"/>
                    <a:gd name="connsiteY1" fmla="*/ 13521 h 2663669"/>
                    <a:gd name="connsiteX2" fmla="*/ 805336 w 2525402"/>
                    <a:gd name="connsiteY2" fmla="*/ 1639860 h 2663669"/>
                    <a:gd name="connsiteX3" fmla="*/ 872373 w 2525402"/>
                    <a:gd name="connsiteY3" fmla="*/ 1823401 h 2663669"/>
                    <a:gd name="connsiteX4" fmla="*/ 927286 w 2525402"/>
                    <a:gd name="connsiteY4" fmla="*/ 1705324 h 2663669"/>
                    <a:gd name="connsiteX5" fmla="*/ 1084551 w 2525402"/>
                    <a:gd name="connsiteY5" fmla="*/ 1462052 h 2663669"/>
                    <a:gd name="connsiteX6" fmla="*/ 1217747 w 2525402"/>
                    <a:gd name="connsiteY6" fmla="*/ 1654514 h 2663669"/>
                    <a:gd name="connsiteX7" fmla="*/ 1472602 w 2525402"/>
                    <a:gd name="connsiteY7" fmla="*/ 1894584 h 2663669"/>
                    <a:gd name="connsiteX8" fmla="*/ 1814146 w 2525402"/>
                    <a:gd name="connsiteY8" fmla="*/ 2111219 h 2663669"/>
                    <a:gd name="connsiteX9" fmla="*/ 2436202 w 2525402"/>
                    <a:gd name="connsiteY9" fmla="*/ 2322234 h 2663669"/>
                    <a:gd name="connsiteX10" fmla="*/ 2521194 w 2525402"/>
                    <a:gd name="connsiteY10" fmla="*/ 2322234 h 2663669"/>
                    <a:gd name="connsiteX0" fmla="*/ 0 w 2525402"/>
                    <a:gd name="connsiteY0" fmla="*/ 2663669 h 2663669"/>
                    <a:gd name="connsiteX1" fmla="*/ 255709 w 2525402"/>
                    <a:gd name="connsiteY1" fmla="*/ 13521 h 2663669"/>
                    <a:gd name="connsiteX2" fmla="*/ 805336 w 2525402"/>
                    <a:gd name="connsiteY2" fmla="*/ 1639860 h 2663669"/>
                    <a:gd name="connsiteX3" fmla="*/ 872373 w 2525402"/>
                    <a:gd name="connsiteY3" fmla="*/ 1823401 h 2663669"/>
                    <a:gd name="connsiteX4" fmla="*/ 927286 w 2525402"/>
                    <a:gd name="connsiteY4" fmla="*/ 1705324 h 2663669"/>
                    <a:gd name="connsiteX5" fmla="*/ 1084551 w 2525402"/>
                    <a:gd name="connsiteY5" fmla="*/ 1462052 h 2663669"/>
                    <a:gd name="connsiteX6" fmla="*/ 1234313 w 2525402"/>
                    <a:gd name="connsiteY6" fmla="*/ 1648371 h 2663669"/>
                    <a:gd name="connsiteX7" fmla="*/ 1472602 w 2525402"/>
                    <a:gd name="connsiteY7" fmla="*/ 1894584 h 2663669"/>
                    <a:gd name="connsiteX8" fmla="*/ 1814146 w 2525402"/>
                    <a:gd name="connsiteY8" fmla="*/ 2111219 h 2663669"/>
                    <a:gd name="connsiteX9" fmla="*/ 2436202 w 2525402"/>
                    <a:gd name="connsiteY9" fmla="*/ 2322234 h 2663669"/>
                    <a:gd name="connsiteX10" fmla="*/ 2521194 w 2525402"/>
                    <a:gd name="connsiteY10" fmla="*/ 2322234 h 2663669"/>
                    <a:gd name="connsiteX0" fmla="*/ 0 w 2525402"/>
                    <a:gd name="connsiteY0" fmla="*/ 2663669 h 2663669"/>
                    <a:gd name="connsiteX1" fmla="*/ 255709 w 2525402"/>
                    <a:gd name="connsiteY1" fmla="*/ 13521 h 2663669"/>
                    <a:gd name="connsiteX2" fmla="*/ 805336 w 2525402"/>
                    <a:gd name="connsiteY2" fmla="*/ 1639860 h 2663669"/>
                    <a:gd name="connsiteX3" fmla="*/ 872373 w 2525402"/>
                    <a:gd name="connsiteY3" fmla="*/ 1823401 h 2663669"/>
                    <a:gd name="connsiteX4" fmla="*/ 927286 w 2525402"/>
                    <a:gd name="connsiteY4" fmla="*/ 1705324 h 2663669"/>
                    <a:gd name="connsiteX5" fmla="*/ 1084551 w 2525402"/>
                    <a:gd name="connsiteY5" fmla="*/ 1462052 h 2663669"/>
                    <a:gd name="connsiteX6" fmla="*/ 1234313 w 2525402"/>
                    <a:gd name="connsiteY6" fmla="*/ 1648371 h 2663669"/>
                    <a:gd name="connsiteX7" fmla="*/ 1472602 w 2525402"/>
                    <a:gd name="connsiteY7" fmla="*/ 1894584 h 2663669"/>
                    <a:gd name="connsiteX8" fmla="*/ 1814146 w 2525402"/>
                    <a:gd name="connsiteY8" fmla="*/ 2111219 h 2663669"/>
                    <a:gd name="connsiteX9" fmla="*/ 2436202 w 2525402"/>
                    <a:gd name="connsiteY9" fmla="*/ 2322234 h 2663669"/>
                    <a:gd name="connsiteX10" fmla="*/ 2521194 w 2525402"/>
                    <a:gd name="connsiteY10" fmla="*/ 2322234 h 26636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525402" h="2663669">
                      <a:moveTo>
                        <a:pt x="0" y="2663669"/>
                      </a:moveTo>
                      <a:cubicBezTo>
                        <a:pt x="75223" y="1643761"/>
                        <a:pt x="121486" y="184156"/>
                        <a:pt x="255709" y="13521"/>
                      </a:cubicBezTo>
                      <a:cubicBezTo>
                        <a:pt x="389932" y="-157114"/>
                        <a:pt x="702559" y="1338213"/>
                        <a:pt x="805336" y="1639860"/>
                      </a:cubicBezTo>
                      <a:cubicBezTo>
                        <a:pt x="908113" y="1941507"/>
                        <a:pt x="854633" y="1847387"/>
                        <a:pt x="872373" y="1823401"/>
                      </a:cubicBezTo>
                      <a:cubicBezTo>
                        <a:pt x="890113" y="1799415"/>
                        <a:pt x="888378" y="1747685"/>
                        <a:pt x="927286" y="1705324"/>
                      </a:cubicBezTo>
                      <a:cubicBezTo>
                        <a:pt x="956559" y="1637997"/>
                        <a:pt x="1033380" y="1471544"/>
                        <a:pt x="1084551" y="1462052"/>
                      </a:cubicBezTo>
                      <a:cubicBezTo>
                        <a:pt x="1135722" y="1452560"/>
                        <a:pt x="1169638" y="1576282"/>
                        <a:pt x="1234313" y="1648371"/>
                      </a:cubicBezTo>
                      <a:cubicBezTo>
                        <a:pt x="1298988" y="1720460"/>
                        <a:pt x="1375963" y="1817443"/>
                        <a:pt x="1472602" y="1894584"/>
                      </a:cubicBezTo>
                      <a:cubicBezTo>
                        <a:pt x="1569241" y="1971725"/>
                        <a:pt x="1653546" y="2039944"/>
                        <a:pt x="1814146" y="2111219"/>
                      </a:cubicBezTo>
                      <a:cubicBezTo>
                        <a:pt x="1974746" y="2182494"/>
                        <a:pt x="2318361" y="2287065"/>
                        <a:pt x="2436202" y="2322234"/>
                      </a:cubicBezTo>
                      <a:cubicBezTo>
                        <a:pt x="2554043" y="2357403"/>
                        <a:pt x="2521194" y="2322234"/>
                        <a:pt x="2521194" y="2322234"/>
                      </a:cubicBezTo>
                    </a:path>
                  </a:pathLst>
                </a:custGeom>
                <a:noFill/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124" name="Volný tvar 123"/>
                <p:cNvSpPr/>
                <p:nvPr/>
              </p:nvSpPr>
              <p:spPr>
                <a:xfrm>
                  <a:off x="5014146" y="2426956"/>
                  <a:ext cx="1593116" cy="1261883"/>
                </a:xfrm>
                <a:custGeom>
                  <a:avLst/>
                  <a:gdLst>
                    <a:gd name="connsiteX0" fmla="*/ 0 w 2499303"/>
                    <a:gd name="connsiteY0" fmla="*/ 2344100 h 2418345"/>
                    <a:gd name="connsiteX1" fmla="*/ 246184 w 2499303"/>
                    <a:gd name="connsiteY1" fmla="*/ 46377 h 2418345"/>
                    <a:gd name="connsiteX2" fmla="*/ 574431 w 2499303"/>
                    <a:gd name="connsiteY2" fmla="*/ 796654 h 2418345"/>
                    <a:gd name="connsiteX3" fmla="*/ 633046 w 2499303"/>
                    <a:gd name="connsiteY3" fmla="*/ 714592 h 2418345"/>
                    <a:gd name="connsiteX4" fmla="*/ 1078523 w 2499303"/>
                    <a:gd name="connsiteY4" fmla="*/ 1699331 h 2418345"/>
                    <a:gd name="connsiteX5" fmla="*/ 1430215 w 2499303"/>
                    <a:gd name="connsiteY5" fmla="*/ 2039300 h 2418345"/>
                    <a:gd name="connsiteX6" fmla="*/ 1699846 w 2499303"/>
                    <a:gd name="connsiteY6" fmla="*/ 2191700 h 2418345"/>
                    <a:gd name="connsiteX7" fmla="*/ 2426677 w 2499303"/>
                    <a:gd name="connsiteY7" fmla="*/ 2402715 h 2418345"/>
                    <a:gd name="connsiteX8" fmla="*/ 2473569 w 2499303"/>
                    <a:gd name="connsiteY8" fmla="*/ 2402715 h 2418345"/>
                    <a:gd name="connsiteX0" fmla="*/ 0 w 2499303"/>
                    <a:gd name="connsiteY0" fmla="*/ 2310604 h 2384849"/>
                    <a:gd name="connsiteX1" fmla="*/ 246184 w 2499303"/>
                    <a:gd name="connsiteY1" fmla="*/ 12881 h 2384849"/>
                    <a:gd name="connsiteX2" fmla="*/ 773723 w 2499303"/>
                    <a:gd name="connsiteY2" fmla="*/ 1349312 h 2384849"/>
                    <a:gd name="connsiteX3" fmla="*/ 633046 w 2499303"/>
                    <a:gd name="connsiteY3" fmla="*/ 681096 h 2384849"/>
                    <a:gd name="connsiteX4" fmla="*/ 1078523 w 2499303"/>
                    <a:gd name="connsiteY4" fmla="*/ 1665835 h 2384849"/>
                    <a:gd name="connsiteX5" fmla="*/ 1430215 w 2499303"/>
                    <a:gd name="connsiteY5" fmla="*/ 2005804 h 2384849"/>
                    <a:gd name="connsiteX6" fmla="*/ 1699846 w 2499303"/>
                    <a:gd name="connsiteY6" fmla="*/ 2158204 h 2384849"/>
                    <a:gd name="connsiteX7" fmla="*/ 2426677 w 2499303"/>
                    <a:gd name="connsiteY7" fmla="*/ 2369219 h 2384849"/>
                    <a:gd name="connsiteX8" fmla="*/ 2473569 w 2499303"/>
                    <a:gd name="connsiteY8" fmla="*/ 2369219 h 2384849"/>
                    <a:gd name="connsiteX0" fmla="*/ 0 w 2499303"/>
                    <a:gd name="connsiteY0" fmla="*/ 2311206 h 2385451"/>
                    <a:gd name="connsiteX1" fmla="*/ 246184 w 2499303"/>
                    <a:gd name="connsiteY1" fmla="*/ 13483 h 2385451"/>
                    <a:gd name="connsiteX2" fmla="*/ 773723 w 2499303"/>
                    <a:gd name="connsiteY2" fmla="*/ 1349914 h 2385451"/>
                    <a:gd name="connsiteX3" fmla="*/ 867507 w 2499303"/>
                    <a:gd name="connsiteY3" fmla="*/ 1092006 h 2385451"/>
                    <a:gd name="connsiteX4" fmla="*/ 1078523 w 2499303"/>
                    <a:gd name="connsiteY4" fmla="*/ 1666437 h 2385451"/>
                    <a:gd name="connsiteX5" fmla="*/ 1430215 w 2499303"/>
                    <a:gd name="connsiteY5" fmla="*/ 2006406 h 2385451"/>
                    <a:gd name="connsiteX6" fmla="*/ 1699846 w 2499303"/>
                    <a:gd name="connsiteY6" fmla="*/ 2158806 h 2385451"/>
                    <a:gd name="connsiteX7" fmla="*/ 2426677 w 2499303"/>
                    <a:gd name="connsiteY7" fmla="*/ 2369821 h 2385451"/>
                    <a:gd name="connsiteX8" fmla="*/ 2473569 w 2499303"/>
                    <a:gd name="connsiteY8" fmla="*/ 2369821 h 2385451"/>
                    <a:gd name="connsiteX0" fmla="*/ 0 w 2499303"/>
                    <a:gd name="connsiteY0" fmla="*/ 2311446 h 2385691"/>
                    <a:gd name="connsiteX1" fmla="*/ 246184 w 2499303"/>
                    <a:gd name="connsiteY1" fmla="*/ 13723 h 2385691"/>
                    <a:gd name="connsiteX2" fmla="*/ 773723 w 2499303"/>
                    <a:gd name="connsiteY2" fmla="*/ 1350154 h 2385691"/>
                    <a:gd name="connsiteX3" fmla="*/ 797890 w 2499303"/>
                    <a:gd name="connsiteY3" fmla="*/ 1245721 h 2385691"/>
                    <a:gd name="connsiteX4" fmla="*/ 867507 w 2499303"/>
                    <a:gd name="connsiteY4" fmla="*/ 1092246 h 2385691"/>
                    <a:gd name="connsiteX5" fmla="*/ 1078523 w 2499303"/>
                    <a:gd name="connsiteY5" fmla="*/ 1666677 h 2385691"/>
                    <a:gd name="connsiteX6" fmla="*/ 1430215 w 2499303"/>
                    <a:gd name="connsiteY6" fmla="*/ 2006646 h 2385691"/>
                    <a:gd name="connsiteX7" fmla="*/ 1699846 w 2499303"/>
                    <a:gd name="connsiteY7" fmla="*/ 2159046 h 2385691"/>
                    <a:gd name="connsiteX8" fmla="*/ 2426677 w 2499303"/>
                    <a:gd name="connsiteY8" fmla="*/ 2370061 h 2385691"/>
                    <a:gd name="connsiteX9" fmla="*/ 2473569 w 2499303"/>
                    <a:gd name="connsiteY9" fmla="*/ 2370061 h 2385691"/>
                    <a:gd name="connsiteX0" fmla="*/ 0 w 2499303"/>
                    <a:gd name="connsiteY0" fmla="*/ 2311446 h 2385691"/>
                    <a:gd name="connsiteX1" fmla="*/ 246184 w 2499303"/>
                    <a:gd name="connsiteY1" fmla="*/ 13723 h 2385691"/>
                    <a:gd name="connsiteX2" fmla="*/ 773723 w 2499303"/>
                    <a:gd name="connsiteY2" fmla="*/ 1350154 h 2385691"/>
                    <a:gd name="connsiteX3" fmla="*/ 835990 w 2499303"/>
                    <a:gd name="connsiteY3" fmla="*/ 1245721 h 2385691"/>
                    <a:gd name="connsiteX4" fmla="*/ 867507 w 2499303"/>
                    <a:gd name="connsiteY4" fmla="*/ 1092246 h 2385691"/>
                    <a:gd name="connsiteX5" fmla="*/ 1078523 w 2499303"/>
                    <a:gd name="connsiteY5" fmla="*/ 1666677 h 2385691"/>
                    <a:gd name="connsiteX6" fmla="*/ 1430215 w 2499303"/>
                    <a:gd name="connsiteY6" fmla="*/ 2006646 h 2385691"/>
                    <a:gd name="connsiteX7" fmla="*/ 1699846 w 2499303"/>
                    <a:gd name="connsiteY7" fmla="*/ 2159046 h 2385691"/>
                    <a:gd name="connsiteX8" fmla="*/ 2426677 w 2499303"/>
                    <a:gd name="connsiteY8" fmla="*/ 2370061 h 2385691"/>
                    <a:gd name="connsiteX9" fmla="*/ 2473569 w 2499303"/>
                    <a:gd name="connsiteY9" fmla="*/ 2370061 h 2385691"/>
                    <a:gd name="connsiteX0" fmla="*/ 0 w 2499303"/>
                    <a:gd name="connsiteY0" fmla="*/ 2311446 h 2385691"/>
                    <a:gd name="connsiteX1" fmla="*/ 246184 w 2499303"/>
                    <a:gd name="connsiteY1" fmla="*/ 13723 h 2385691"/>
                    <a:gd name="connsiteX2" fmla="*/ 773723 w 2499303"/>
                    <a:gd name="connsiteY2" fmla="*/ 1350154 h 2385691"/>
                    <a:gd name="connsiteX3" fmla="*/ 835990 w 2499303"/>
                    <a:gd name="connsiteY3" fmla="*/ 1245721 h 2385691"/>
                    <a:gd name="connsiteX4" fmla="*/ 905607 w 2499303"/>
                    <a:gd name="connsiteY4" fmla="*/ 1092246 h 2385691"/>
                    <a:gd name="connsiteX5" fmla="*/ 1078523 w 2499303"/>
                    <a:gd name="connsiteY5" fmla="*/ 1666677 h 2385691"/>
                    <a:gd name="connsiteX6" fmla="*/ 1430215 w 2499303"/>
                    <a:gd name="connsiteY6" fmla="*/ 2006646 h 2385691"/>
                    <a:gd name="connsiteX7" fmla="*/ 1699846 w 2499303"/>
                    <a:gd name="connsiteY7" fmla="*/ 2159046 h 2385691"/>
                    <a:gd name="connsiteX8" fmla="*/ 2426677 w 2499303"/>
                    <a:gd name="connsiteY8" fmla="*/ 2370061 h 2385691"/>
                    <a:gd name="connsiteX9" fmla="*/ 2473569 w 2499303"/>
                    <a:gd name="connsiteY9" fmla="*/ 2370061 h 2385691"/>
                    <a:gd name="connsiteX0" fmla="*/ 0 w 2499303"/>
                    <a:gd name="connsiteY0" fmla="*/ 2311446 h 2385691"/>
                    <a:gd name="connsiteX1" fmla="*/ 246184 w 2499303"/>
                    <a:gd name="connsiteY1" fmla="*/ 13723 h 2385691"/>
                    <a:gd name="connsiteX2" fmla="*/ 773723 w 2499303"/>
                    <a:gd name="connsiteY2" fmla="*/ 1350154 h 2385691"/>
                    <a:gd name="connsiteX3" fmla="*/ 835990 w 2499303"/>
                    <a:gd name="connsiteY3" fmla="*/ 1245721 h 2385691"/>
                    <a:gd name="connsiteX4" fmla="*/ 905607 w 2499303"/>
                    <a:gd name="connsiteY4" fmla="*/ 1092246 h 2385691"/>
                    <a:gd name="connsiteX5" fmla="*/ 1173773 w 2499303"/>
                    <a:gd name="connsiteY5" fmla="*/ 1666677 h 2385691"/>
                    <a:gd name="connsiteX6" fmla="*/ 1430215 w 2499303"/>
                    <a:gd name="connsiteY6" fmla="*/ 2006646 h 2385691"/>
                    <a:gd name="connsiteX7" fmla="*/ 1699846 w 2499303"/>
                    <a:gd name="connsiteY7" fmla="*/ 2159046 h 2385691"/>
                    <a:gd name="connsiteX8" fmla="*/ 2426677 w 2499303"/>
                    <a:gd name="connsiteY8" fmla="*/ 2370061 h 2385691"/>
                    <a:gd name="connsiteX9" fmla="*/ 2473569 w 2499303"/>
                    <a:gd name="connsiteY9" fmla="*/ 2370061 h 2385691"/>
                    <a:gd name="connsiteX0" fmla="*/ 0 w 2499303"/>
                    <a:gd name="connsiteY0" fmla="*/ 2311446 h 2385691"/>
                    <a:gd name="connsiteX1" fmla="*/ 246184 w 2499303"/>
                    <a:gd name="connsiteY1" fmla="*/ 13723 h 2385691"/>
                    <a:gd name="connsiteX2" fmla="*/ 773723 w 2499303"/>
                    <a:gd name="connsiteY2" fmla="*/ 1350154 h 2385691"/>
                    <a:gd name="connsiteX3" fmla="*/ 835990 w 2499303"/>
                    <a:gd name="connsiteY3" fmla="*/ 1245721 h 2385691"/>
                    <a:gd name="connsiteX4" fmla="*/ 905607 w 2499303"/>
                    <a:gd name="connsiteY4" fmla="*/ 1092246 h 2385691"/>
                    <a:gd name="connsiteX5" fmla="*/ 1202348 w 2499303"/>
                    <a:gd name="connsiteY5" fmla="*/ 1628577 h 2385691"/>
                    <a:gd name="connsiteX6" fmla="*/ 1430215 w 2499303"/>
                    <a:gd name="connsiteY6" fmla="*/ 2006646 h 2385691"/>
                    <a:gd name="connsiteX7" fmla="*/ 1699846 w 2499303"/>
                    <a:gd name="connsiteY7" fmla="*/ 2159046 h 2385691"/>
                    <a:gd name="connsiteX8" fmla="*/ 2426677 w 2499303"/>
                    <a:gd name="connsiteY8" fmla="*/ 2370061 h 2385691"/>
                    <a:gd name="connsiteX9" fmla="*/ 2473569 w 2499303"/>
                    <a:gd name="connsiteY9" fmla="*/ 2370061 h 2385691"/>
                    <a:gd name="connsiteX0" fmla="*/ 0 w 2499303"/>
                    <a:gd name="connsiteY0" fmla="*/ 2311446 h 2385691"/>
                    <a:gd name="connsiteX1" fmla="*/ 246184 w 2499303"/>
                    <a:gd name="connsiteY1" fmla="*/ 13723 h 2385691"/>
                    <a:gd name="connsiteX2" fmla="*/ 773723 w 2499303"/>
                    <a:gd name="connsiteY2" fmla="*/ 1350154 h 2385691"/>
                    <a:gd name="connsiteX3" fmla="*/ 835990 w 2499303"/>
                    <a:gd name="connsiteY3" fmla="*/ 1245721 h 2385691"/>
                    <a:gd name="connsiteX4" fmla="*/ 905607 w 2499303"/>
                    <a:gd name="connsiteY4" fmla="*/ 1092246 h 2385691"/>
                    <a:gd name="connsiteX5" fmla="*/ 1202348 w 2499303"/>
                    <a:gd name="connsiteY5" fmla="*/ 1628577 h 2385691"/>
                    <a:gd name="connsiteX6" fmla="*/ 1430215 w 2499303"/>
                    <a:gd name="connsiteY6" fmla="*/ 1949496 h 2385691"/>
                    <a:gd name="connsiteX7" fmla="*/ 1699846 w 2499303"/>
                    <a:gd name="connsiteY7" fmla="*/ 2159046 h 2385691"/>
                    <a:gd name="connsiteX8" fmla="*/ 2426677 w 2499303"/>
                    <a:gd name="connsiteY8" fmla="*/ 2370061 h 2385691"/>
                    <a:gd name="connsiteX9" fmla="*/ 2473569 w 2499303"/>
                    <a:gd name="connsiteY9" fmla="*/ 2370061 h 2385691"/>
                    <a:gd name="connsiteX0" fmla="*/ 0 w 2495390"/>
                    <a:gd name="connsiteY0" fmla="*/ 2311446 h 2386397"/>
                    <a:gd name="connsiteX1" fmla="*/ 246184 w 2495390"/>
                    <a:gd name="connsiteY1" fmla="*/ 13723 h 2386397"/>
                    <a:gd name="connsiteX2" fmla="*/ 773723 w 2495390"/>
                    <a:gd name="connsiteY2" fmla="*/ 1350154 h 2386397"/>
                    <a:gd name="connsiteX3" fmla="*/ 835990 w 2495390"/>
                    <a:gd name="connsiteY3" fmla="*/ 1245721 h 2386397"/>
                    <a:gd name="connsiteX4" fmla="*/ 905607 w 2495390"/>
                    <a:gd name="connsiteY4" fmla="*/ 1092246 h 2386397"/>
                    <a:gd name="connsiteX5" fmla="*/ 1202348 w 2495390"/>
                    <a:gd name="connsiteY5" fmla="*/ 1628577 h 2386397"/>
                    <a:gd name="connsiteX6" fmla="*/ 1430215 w 2495390"/>
                    <a:gd name="connsiteY6" fmla="*/ 1949496 h 2386397"/>
                    <a:gd name="connsiteX7" fmla="*/ 1756996 w 2495390"/>
                    <a:gd name="connsiteY7" fmla="*/ 2149521 h 2386397"/>
                    <a:gd name="connsiteX8" fmla="*/ 2426677 w 2495390"/>
                    <a:gd name="connsiteY8" fmla="*/ 2370061 h 2386397"/>
                    <a:gd name="connsiteX9" fmla="*/ 2473569 w 2495390"/>
                    <a:gd name="connsiteY9" fmla="*/ 2370061 h 2386397"/>
                    <a:gd name="connsiteX0" fmla="*/ 0 w 2495390"/>
                    <a:gd name="connsiteY0" fmla="*/ 2311446 h 2386397"/>
                    <a:gd name="connsiteX1" fmla="*/ 246184 w 2495390"/>
                    <a:gd name="connsiteY1" fmla="*/ 13723 h 2386397"/>
                    <a:gd name="connsiteX2" fmla="*/ 773723 w 2495390"/>
                    <a:gd name="connsiteY2" fmla="*/ 1350154 h 2386397"/>
                    <a:gd name="connsiteX3" fmla="*/ 835990 w 2495390"/>
                    <a:gd name="connsiteY3" fmla="*/ 1245721 h 2386397"/>
                    <a:gd name="connsiteX4" fmla="*/ 905607 w 2495390"/>
                    <a:gd name="connsiteY4" fmla="*/ 1092246 h 2386397"/>
                    <a:gd name="connsiteX5" fmla="*/ 1202348 w 2495390"/>
                    <a:gd name="connsiteY5" fmla="*/ 1628577 h 2386397"/>
                    <a:gd name="connsiteX6" fmla="*/ 1477840 w 2495390"/>
                    <a:gd name="connsiteY6" fmla="*/ 1949496 h 2386397"/>
                    <a:gd name="connsiteX7" fmla="*/ 1756996 w 2495390"/>
                    <a:gd name="connsiteY7" fmla="*/ 2149521 h 2386397"/>
                    <a:gd name="connsiteX8" fmla="*/ 2426677 w 2495390"/>
                    <a:gd name="connsiteY8" fmla="*/ 2370061 h 2386397"/>
                    <a:gd name="connsiteX9" fmla="*/ 2473569 w 2495390"/>
                    <a:gd name="connsiteY9" fmla="*/ 2370061 h 2386397"/>
                    <a:gd name="connsiteX0" fmla="*/ 0 w 2495390"/>
                    <a:gd name="connsiteY0" fmla="*/ 2311446 h 2370061"/>
                    <a:gd name="connsiteX1" fmla="*/ 246184 w 2495390"/>
                    <a:gd name="connsiteY1" fmla="*/ 13723 h 2370061"/>
                    <a:gd name="connsiteX2" fmla="*/ 773723 w 2495390"/>
                    <a:gd name="connsiteY2" fmla="*/ 1350154 h 2370061"/>
                    <a:gd name="connsiteX3" fmla="*/ 835990 w 2495390"/>
                    <a:gd name="connsiteY3" fmla="*/ 1245721 h 2370061"/>
                    <a:gd name="connsiteX4" fmla="*/ 905607 w 2495390"/>
                    <a:gd name="connsiteY4" fmla="*/ 1092246 h 2370061"/>
                    <a:gd name="connsiteX5" fmla="*/ 1202348 w 2495390"/>
                    <a:gd name="connsiteY5" fmla="*/ 1628577 h 2370061"/>
                    <a:gd name="connsiteX6" fmla="*/ 1477840 w 2495390"/>
                    <a:gd name="connsiteY6" fmla="*/ 1949496 h 2370061"/>
                    <a:gd name="connsiteX7" fmla="*/ 1756996 w 2495390"/>
                    <a:gd name="connsiteY7" fmla="*/ 2149521 h 2370061"/>
                    <a:gd name="connsiteX8" fmla="*/ 2426677 w 2495390"/>
                    <a:gd name="connsiteY8" fmla="*/ 2322436 h 2370061"/>
                    <a:gd name="connsiteX9" fmla="*/ 2473569 w 2495390"/>
                    <a:gd name="connsiteY9" fmla="*/ 2370061 h 2370061"/>
                    <a:gd name="connsiteX0" fmla="*/ 0 w 2517981"/>
                    <a:gd name="connsiteY0" fmla="*/ 2311446 h 2335244"/>
                    <a:gd name="connsiteX1" fmla="*/ 246184 w 2517981"/>
                    <a:gd name="connsiteY1" fmla="*/ 13723 h 2335244"/>
                    <a:gd name="connsiteX2" fmla="*/ 773723 w 2517981"/>
                    <a:gd name="connsiteY2" fmla="*/ 1350154 h 2335244"/>
                    <a:gd name="connsiteX3" fmla="*/ 835990 w 2517981"/>
                    <a:gd name="connsiteY3" fmla="*/ 1245721 h 2335244"/>
                    <a:gd name="connsiteX4" fmla="*/ 905607 w 2517981"/>
                    <a:gd name="connsiteY4" fmla="*/ 1092246 h 2335244"/>
                    <a:gd name="connsiteX5" fmla="*/ 1202348 w 2517981"/>
                    <a:gd name="connsiteY5" fmla="*/ 1628577 h 2335244"/>
                    <a:gd name="connsiteX6" fmla="*/ 1477840 w 2517981"/>
                    <a:gd name="connsiteY6" fmla="*/ 1949496 h 2335244"/>
                    <a:gd name="connsiteX7" fmla="*/ 1756996 w 2517981"/>
                    <a:gd name="connsiteY7" fmla="*/ 2149521 h 2335244"/>
                    <a:gd name="connsiteX8" fmla="*/ 2426677 w 2517981"/>
                    <a:gd name="connsiteY8" fmla="*/ 2322436 h 2335244"/>
                    <a:gd name="connsiteX9" fmla="*/ 2511669 w 2517981"/>
                    <a:gd name="connsiteY9" fmla="*/ 2322436 h 2335244"/>
                    <a:gd name="connsiteX0" fmla="*/ 0 w 2516685"/>
                    <a:gd name="connsiteY0" fmla="*/ 2311446 h 2337361"/>
                    <a:gd name="connsiteX1" fmla="*/ 246184 w 2516685"/>
                    <a:gd name="connsiteY1" fmla="*/ 13723 h 2337361"/>
                    <a:gd name="connsiteX2" fmla="*/ 773723 w 2516685"/>
                    <a:gd name="connsiteY2" fmla="*/ 1350154 h 2337361"/>
                    <a:gd name="connsiteX3" fmla="*/ 835990 w 2516685"/>
                    <a:gd name="connsiteY3" fmla="*/ 1245721 h 2337361"/>
                    <a:gd name="connsiteX4" fmla="*/ 905607 w 2516685"/>
                    <a:gd name="connsiteY4" fmla="*/ 1092246 h 2337361"/>
                    <a:gd name="connsiteX5" fmla="*/ 1202348 w 2516685"/>
                    <a:gd name="connsiteY5" fmla="*/ 1628577 h 2337361"/>
                    <a:gd name="connsiteX6" fmla="*/ 1477840 w 2516685"/>
                    <a:gd name="connsiteY6" fmla="*/ 1949496 h 2337361"/>
                    <a:gd name="connsiteX7" fmla="*/ 1785571 w 2516685"/>
                    <a:gd name="connsiteY7" fmla="*/ 2120946 h 2337361"/>
                    <a:gd name="connsiteX8" fmla="*/ 2426677 w 2516685"/>
                    <a:gd name="connsiteY8" fmla="*/ 2322436 h 2337361"/>
                    <a:gd name="connsiteX9" fmla="*/ 2511669 w 2516685"/>
                    <a:gd name="connsiteY9" fmla="*/ 2322436 h 2337361"/>
                    <a:gd name="connsiteX0" fmla="*/ 0 w 2516685"/>
                    <a:gd name="connsiteY0" fmla="*/ 2311446 h 2337361"/>
                    <a:gd name="connsiteX1" fmla="*/ 246184 w 2516685"/>
                    <a:gd name="connsiteY1" fmla="*/ 13723 h 2337361"/>
                    <a:gd name="connsiteX2" fmla="*/ 773723 w 2516685"/>
                    <a:gd name="connsiteY2" fmla="*/ 1350154 h 2337361"/>
                    <a:gd name="connsiteX3" fmla="*/ 835990 w 2516685"/>
                    <a:gd name="connsiteY3" fmla="*/ 1245721 h 2337361"/>
                    <a:gd name="connsiteX4" fmla="*/ 905607 w 2516685"/>
                    <a:gd name="connsiteY4" fmla="*/ 1092246 h 2337361"/>
                    <a:gd name="connsiteX5" fmla="*/ 1202348 w 2516685"/>
                    <a:gd name="connsiteY5" fmla="*/ 1628577 h 2337361"/>
                    <a:gd name="connsiteX6" fmla="*/ 1515940 w 2516685"/>
                    <a:gd name="connsiteY6" fmla="*/ 1920921 h 2337361"/>
                    <a:gd name="connsiteX7" fmla="*/ 1785571 w 2516685"/>
                    <a:gd name="connsiteY7" fmla="*/ 2120946 h 2337361"/>
                    <a:gd name="connsiteX8" fmla="*/ 2426677 w 2516685"/>
                    <a:gd name="connsiteY8" fmla="*/ 2322436 h 2337361"/>
                    <a:gd name="connsiteX9" fmla="*/ 2511669 w 2516685"/>
                    <a:gd name="connsiteY9" fmla="*/ 2322436 h 2337361"/>
                    <a:gd name="connsiteX0" fmla="*/ 0 w 2515877"/>
                    <a:gd name="connsiteY0" fmla="*/ 2311446 h 2338066"/>
                    <a:gd name="connsiteX1" fmla="*/ 246184 w 2515877"/>
                    <a:gd name="connsiteY1" fmla="*/ 13723 h 2338066"/>
                    <a:gd name="connsiteX2" fmla="*/ 773723 w 2515877"/>
                    <a:gd name="connsiteY2" fmla="*/ 1350154 h 2338066"/>
                    <a:gd name="connsiteX3" fmla="*/ 835990 w 2515877"/>
                    <a:gd name="connsiteY3" fmla="*/ 1245721 h 2338066"/>
                    <a:gd name="connsiteX4" fmla="*/ 905607 w 2515877"/>
                    <a:gd name="connsiteY4" fmla="*/ 1092246 h 2338066"/>
                    <a:gd name="connsiteX5" fmla="*/ 1202348 w 2515877"/>
                    <a:gd name="connsiteY5" fmla="*/ 1628577 h 2338066"/>
                    <a:gd name="connsiteX6" fmla="*/ 1515940 w 2515877"/>
                    <a:gd name="connsiteY6" fmla="*/ 1920921 h 2338066"/>
                    <a:gd name="connsiteX7" fmla="*/ 1804621 w 2515877"/>
                    <a:gd name="connsiteY7" fmla="*/ 2111421 h 2338066"/>
                    <a:gd name="connsiteX8" fmla="*/ 2426677 w 2515877"/>
                    <a:gd name="connsiteY8" fmla="*/ 2322436 h 2338066"/>
                    <a:gd name="connsiteX9" fmla="*/ 2511669 w 2515877"/>
                    <a:gd name="connsiteY9" fmla="*/ 2322436 h 2338066"/>
                    <a:gd name="connsiteX0" fmla="*/ 0 w 2515877"/>
                    <a:gd name="connsiteY0" fmla="*/ 2409239 h 2409239"/>
                    <a:gd name="connsiteX1" fmla="*/ 246184 w 2515877"/>
                    <a:gd name="connsiteY1" fmla="*/ 16266 h 2409239"/>
                    <a:gd name="connsiteX2" fmla="*/ 773723 w 2515877"/>
                    <a:gd name="connsiteY2" fmla="*/ 1352697 h 2409239"/>
                    <a:gd name="connsiteX3" fmla="*/ 835990 w 2515877"/>
                    <a:gd name="connsiteY3" fmla="*/ 1248264 h 2409239"/>
                    <a:gd name="connsiteX4" fmla="*/ 905607 w 2515877"/>
                    <a:gd name="connsiteY4" fmla="*/ 1094789 h 2409239"/>
                    <a:gd name="connsiteX5" fmla="*/ 1202348 w 2515877"/>
                    <a:gd name="connsiteY5" fmla="*/ 1631120 h 2409239"/>
                    <a:gd name="connsiteX6" fmla="*/ 1515940 w 2515877"/>
                    <a:gd name="connsiteY6" fmla="*/ 1923464 h 2409239"/>
                    <a:gd name="connsiteX7" fmla="*/ 1804621 w 2515877"/>
                    <a:gd name="connsiteY7" fmla="*/ 2113964 h 2409239"/>
                    <a:gd name="connsiteX8" fmla="*/ 2426677 w 2515877"/>
                    <a:gd name="connsiteY8" fmla="*/ 2324979 h 2409239"/>
                    <a:gd name="connsiteX9" fmla="*/ 2511669 w 2515877"/>
                    <a:gd name="connsiteY9" fmla="*/ 2324979 h 2409239"/>
                    <a:gd name="connsiteX0" fmla="*/ 0 w 2525402"/>
                    <a:gd name="connsiteY0" fmla="*/ 2585676 h 2585676"/>
                    <a:gd name="connsiteX1" fmla="*/ 255709 w 2525402"/>
                    <a:gd name="connsiteY1" fmla="*/ 21253 h 2585676"/>
                    <a:gd name="connsiteX2" fmla="*/ 783248 w 2525402"/>
                    <a:gd name="connsiteY2" fmla="*/ 1357684 h 2585676"/>
                    <a:gd name="connsiteX3" fmla="*/ 845515 w 2525402"/>
                    <a:gd name="connsiteY3" fmla="*/ 1253251 h 2585676"/>
                    <a:gd name="connsiteX4" fmla="*/ 915132 w 2525402"/>
                    <a:gd name="connsiteY4" fmla="*/ 1099776 h 2585676"/>
                    <a:gd name="connsiteX5" fmla="*/ 1211873 w 2525402"/>
                    <a:gd name="connsiteY5" fmla="*/ 1636107 h 2585676"/>
                    <a:gd name="connsiteX6" fmla="*/ 1525465 w 2525402"/>
                    <a:gd name="connsiteY6" fmla="*/ 1928451 h 2585676"/>
                    <a:gd name="connsiteX7" fmla="*/ 1814146 w 2525402"/>
                    <a:gd name="connsiteY7" fmla="*/ 2118951 h 2585676"/>
                    <a:gd name="connsiteX8" fmla="*/ 2436202 w 2525402"/>
                    <a:gd name="connsiteY8" fmla="*/ 2329966 h 2585676"/>
                    <a:gd name="connsiteX9" fmla="*/ 2521194 w 2525402"/>
                    <a:gd name="connsiteY9" fmla="*/ 2329966 h 2585676"/>
                    <a:gd name="connsiteX0" fmla="*/ 0 w 2525402"/>
                    <a:gd name="connsiteY0" fmla="*/ 2674081 h 2674081"/>
                    <a:gd name="connsiteX1" fmla="*/ 255709 w 2525402"/>
                    <a:gd name="connsiteY1" fmla="*/ 23933 h 2674081"/>
                    <a:gd name="connsiteX2" fmla="*/ 783248 w 2525402"/>
                    <a:gd name="connsiteY2" fmla="*/ 1360364 h 2674081"/>
                    <a:gd name="connsiteX3" fmla="*/ 845515 w 2525402"/>
                    <a:gd name="connsiteY3" fmla="*/ 1255931 h 2674081"/>
                    <a:gd name="connsiteX4" fmla="*/ 915132 w 2525402"/>
                    <a:gd name="connsiteY4" fmla="*/ 1102456 h 2674081"/>
                    <a:gd name="connsiteX5" fmla="*/ 1211873 w 2525402"/>
                    <a:gd name="connsiteY5" fmla="*/ 1638787 h 2674081"/>
                    <a:gd name="connsiteX6" fmla="*/ 1525465 w 2525402"/>
                    <a:gd name="connsiteY6" fmla="*/ 1931131 h 2674081"/>
                    <a:gd name="connsiteX7" fmla="*/ 1814146 w 2525402"/>
                    <a:gd name="connsiteY7" fmla="*/ 2121631 h 2674081"/>
                    <a:gd name="connsiteX8" fmla="*/ 2436202 w 2525402"/>
                    <a:gd name="connsiteY8" fmla="*/ 2332646 h 2674081"/>
                    <a:gd name="connsiteX9" fmla="*/ 2521194 w 2525402"/>
                    <a:gd name="connsiteY9" fmla="*/ 2332646 h 2674081"/>
                    <a:gd name="connsiteX0" fmla="*/ 0 w 2525402"/>
                    <a:gd name="connsiteY0" fmla="*/ 2665975 h 2665975"/>
                    <a:gd name="connsiteX1" fmla="*/ 255709 w 2525402"/>
                    <a:gd name="connsiteY1" fmla="*/ 15827 h 2665975"/>
                    <a:gd name="connsiteX2" fmla="*/ 783249 w 2525402"/>
                    <a:gd name="connsiteY2" fmla="*/ 1548843 h 2665975"/>
                    <a:gd name="connsiteX3" fmla="*/ 845515 w 2525402"/>
                    <a:gd name="connsiteY3" fmla="*/ 1247825 h 2665975"/>
                    <a:gd name="connsiteX4" fmla="*/ 915132 w 2525402"/>
                    <a:gd name="connsiteY4" fmla="*/ 1094350 h 2665975"/>
                    <a:gd name="connsiteX5" fmla="*/ 1211873 w 2525402"/>
                    <a:gd name="connsiteY5" fmla="*/ 1630681 h 2665975"/>
                    <a:gd name="connsiteX6" fmla="*/ 1525465 w 2525402"/>
                    <a:gd name="connsiteY6" fmla="*/ 1923025 h 2665975"/>
                    <a:gd name="connsiteX7" fmla="*/ 1814146 w 2525402"/>
                    <a:gd name="connsiteY7" fmla="*/ 2113525 h 2665975"/>
                    <a:gd name="connsiteX8" fmla="*/ 2436202 w 2525402"/>
                    <a:gd name="connsiteY8" fmla="*/ 2324540 h 2665975"/>
                    <a:gd name="connsiteX9" fmla="*/ 2521194 w 2525402"/>
                    <a:gd name="connsiteY9" fmla="*/ 2324540 h 2665975"/>
                    <a:gd name="connsiteX0" fmla="*/ 0 w 2525402"/>
                    <a:gd name="connsiteY0" fmla="*/ 2666091 h 2666091"/>
                    <a:gd name="connsiteX1" fmla="*/ 255709 w 2525402"/>
                    <a:gd name="connsiteY1" fmla="*/ 15943 h 2666091"/>
                    <a:gd name="connsiteX2" fmla="*/ 783249 w 2525402"/>
                    <a:gd name="connsiteY2" fmla="*/ 1548959 h 2666091"/>
                    <a:gd name="connsiteX3" fmla="*/ 933865 w 2525402"/>
                    <a:gd name="connsiteY3" fmla="*/ 1321659 h 2666091"/>
                    <a:gd name="connsiteX4" fmla="*/ 915132 w 2525402"/>
                    <a:gd name="connsiteY4" fmla="*/ 1094466 h 2666091"/>
                    <a:gd name="connsiteX5" fmla="*/ 1211873 w 2525402"/>
                    <a:gd name="connsiteY5" fmla="*/ 1630797 h 2666091"/>
                    <a:gd name="connsiteX6" fmla="*/ 1525465 w 2525402"/>
                    <a:gd name="connsiteY6" fmla="*/ 1923141 h 2666091"/>
                    <a:gd name="connsiteX7" fmla="*/ 1814146 w 2525402"/>
                    <a:gd name="connsiteY7" fmla="*/ 2113641 h 2666091"/>
                    <a:gd name="connsiteX8" fmla="*/ 2436202 w 2525402"/>
                    <a:gd name="connsiteY8" fmla="*/ 2324656 h 2666091"/>
                    <a:gd name="connsiteX9" fmla="*/ 2521194 w 2525402"/>
                    <a:gd name="connsiteY9" fmla="*/ 2324656 h 2666091"/>
                    <a:gd name="connsiteX0" fmla="*/ 0 w 2525402"/>
                    <a:gd name="connsiteY0" fmla="*/ 2663622 h 2663622"/>
                    <a:gd name="connsiteX1" fmla="*/ 255709 w 2525402"/>
                    <a:gd name="connsiteY1" fmla="*/ 13474 h 2663622"/>
                    <a:gd name="connsiteX2" fmla="*/ 805336 w 2525402"/>
                    <a:gd name="connsiteY2" fmla="*/ 1620209 h 2663622"/>
                    <a:gd name="connsiteX3" fmla="*/ 933865 w 2525402"/>
                    <a:gd name="connsiteY3" fmla="*/ 1319190 h 2663622"/>
                    <a:gd name="connsiteX4" fmla="*/ 915132 w 2525402"/>
                    <a:gd name="connsiteY4" fmla="*/ 1091997 h 2663622"/>
                    <a:gd name="connsiteX5" fmla="*/ 1211873 w 2525402"/>
                    <a:gd name="connsiteY5" fmla="*/ 1628328 h 2663622"/>
                    <a:gd name="connsiteX6" fmla="*/ 1525465 w 2525402"/>
                    <a:gd name="connsiteY6" fmla="*/ 1920672 h 2663622"/>
                    <a:gd name="connsiteX7" fmla="*/ 1814146 w 2525402"/>
                    <a:gd name="connsiteY7" fmla="*/ 2111172 h 2663622"/>
                    <a:gd name="connsiteX8" fmla="*/ 2436202 w 2525402"/>
                    <a:gd name="connsiteY8" fmla="*/ 2322187 h 2663622"/>
                    <a:gd name="connsiteX9" fmla="*/ 2521194 w 2525402"/>
                    <a:gd name="connsiteY9" fmla="*/ 2322187 h 2663622"/>
                    <a:gd name="connsiteX0" fmla="*/ 0 w 2525402"/>
                    <a:gd name="connsiteY0" fmla="*/ 2663751 h 2663751"/>
                    <a:gd name="connsiteX1" fmla="*/ 255709 w 2525402"/>
                    <a:gd name="connsiteY1" fmla="*/ 13603 h 2663751"/>
                    <a:gd name="connsiteX2" fmla="*/ 805336 w 2525402"/>
                    <a:gd name="connsiteY2" fmla="*/ 1620338 h 2663751"/>
                    <a:gd name="connsiteX3" fmla="*/ 911778 w 2525402"/>
                    <a:gd name="connsiteY3" fmla="*/ 1417611 h 2663751"/>
                    <a:gd name="connsiteX4" fmla="*/ 915132 w 2525402"/>
                    <a:gd name="connsiteY4" fmla="*/ 1092126 h 2663751"/>
                    <a:gd name="connsiteX5" fmla="*/ 1211873 w 2525402"/>
                    <a:gd name="connsiteY5" fmla="*/ 1628457 h 2663751"/>
                    <a:gd name="connsiteX6" fmla="*/ 1525465 w 2525402"/>
                    <a:gd name="connsiteY6" fmla="*/ 1920801 h 2663751"/>
                    <a:gd name="connsiteX7" fmla="*/ 1814146 w 2525402"/>
                    <a:gd name="connsiteY7" fmla="*/ 2111301 h 2663751"/>
                    <a:gd name="connsiteX8" fmla="*/ 2436202 w 2525402"/>
                    <a:gd name="connsiteY8" fmla="*/ 2322316 h 2663751"/>
                    <a:gd name="connsiteX9" fmla="*/ 2521194 w 2525402"/>
                    <a:gd name="connsiteY9" fmla="*/ 2322316 h 2663751"/>
                    <a:gd name="connsiteX0" fmla="*/ 0 w 2525402"/>
                    <a:gd name="connsiteY0" fmla="*/ 2663751 h 2663751"/>
                    <a:gd name="connsiteX1" fmla="*/ 255709 w 2525402"/>
                    <a:gd name="connsiteY1" fmla="*/ 13603 h 2663751"/>
                    <a:gd name="connsiteX2" fmla="*/ 805336 w 2525402"/>
                    <a:gd name="connsiteY2" fmla="*/ 1620338 h 2663751"/>
                    <a:gd name="connsiteX3" fmla="*/ 911778 w 2525402"/>
                    <a:gd name="connsiteY3" fmla="*/ 1417611 h 2663751"/>
                    <a:gd name="connsiteX4" fmla="*/ 1025570 w 2525402"/>
                    <a:gd name="connsiteY4" fmla="*/ 1214991 h 2663751"/>
                    <a:gd name="connsiteX5" fmla="*/ 1211873 w 2525402"/>
                    <a:gd name="connsiteY5" fmla="*/ 1628457 h 2663751"/>
                    <a:gd name="connsiteX6" fmla="*/ 1525465 w 2525402"/>
                    <a:gd name="connsiteY6" fmla="*/ 1920801 h 2663751"/>
                    <a:gd name="connsiteX7" fmla="*/ 1814146 w 2525402"/>
                    <a:gd name="connsiteY7" fmla="*/ 2111301 h 2663751"/>
                    <a:gd name="connsiteX8" fmla="*/ 2436202 w 2525402"/>
                    <a:gd name="connsiteY8" fmla="*/ 2322316 h 2663751"/>
                    <a:gd name="connsiteX9" fmla="*/ 2521194 w 2525402"/>
                    <a:gd name="connsiteY9" fmla="*/ 2322316 h 2663751"/>
                    <a:gd name="connsiteX0" fmla="*/ 0 w 2525402"/>
                    <a:gd name="connsiteY0" fmla="*/ 2663751 h 2663751"/>
                    <a:gd name="connsiteX1" fmla="*/ 255709 w 2525402"/>
                    <a:gd name="connsiteY1" fmla="*/ 13603 h 2663751"/>
                    <a:gd name="connsiteX2" fmla="*/ 805336 w 2525402"/>
                    <a:gd name="connsiteY2" fmla="*/ 1620338 h 2663751"/>
                    <a:gd name="connsiteX3" fmla="*/ 911778 w 2525402"/>
                    <a:gd name="connsiteY3" fmla="*/ 1417611 h 2663751"/>
                    <a:gd name="connsiteX4" fmla="*/ 1007949 w 2525402"/>
                    <a:gd name="connsiteY4" fmla="*/ 1306477 h 2663751"/>
                    <a:gd name="connsiteX5" fmla="*/ 1211873 w 2525402"/>
                    <a:gd name="connsiteY5" fmla="*/ 1628457 h 2663751"/>
                    <a:gd name="connsiteX6" fmla="*/ 1525465 w 2525402"/>
                    <a:gd name="connsiteY6" fmla="*/ 1920801 h 2663751"/>
                    <a:gd name="connsiteX7" fmla="*/ 1814146 w 2525402"/>
                    <a:gd name="connsiteY7" fmla="*/ 2111301 h 2663751"/>
                    <a:gd name="connsiteX8" fmla="*/ 2436202 w 2525402"/>
                    <a:gd name="connsiteY8" fmla="*/ 2322316 h 2663751"/>
                    <a:gd name="connsiteX9" fmla="*/ 2521194 w 2525402"/>
                    <a:gd name="connsiteY9" fmla="*/ 2322316 h 2663751"/>
                    <a:gd name="connsiteX0" fmla="*/ 0 w 2525402"/>
                    <a:gd name="connsiteY0" fmla="*/ 2663857 h 2663857"/>
                    <a:gd name="connsiteX1" fmla="*/ 255709 w 2525402"/>
                    <a:gd name="connsiteY1" fmla="*/ 13709 h 2663857"/>
                    <a:gd name="connsiteX2" fmla="*/ 805336 w 2525402"/>
                    <a:gd name="connsiteY2" fmla="*/ 1620444 h 2663857"/>
                    <a:gd name="connsiteX3" fmla="*/ 911778 w 2525402"/>
                    <a:gd name="connsiteY3" fmla="*/ 1496134 h 2663857"/>
                    <a:gd name="connsiteX4" fmla="*/ 1007949 w 2525402"/>
                    <a:gd name="connsiteY4" fmla="*/ 1306583 h 2663857"/>
                    <a:gd name="connsiteX5" fmla="*/ 1211873 w 2525402"/>
                    <a:gd name="connsiteY5" fmla="*/ 1628563 h 2663857"/>
                    <a:gd name="connsiteX6" fmla="*/ 1525465 w 2525402"/>
                    <a:gd name="connsiteY6" fmla="*/ 1920907 h 2663857"/>
                    <a:gd name="connsiteX7" fmla="*/ 1814146 w 2525402"/>
                    <a:gd name="connsiteY7" fmla="*/ 2111407 h 2663857"/>
                    <a:gd name="connsiteX8" fmla="*/ 2436202 w 2525402"/>
                    <a:gd name="connsiteY8" fmla="*/ 2322422 h 2663857"/>
                    <a:gd name="connsiteX9" fmla="*/ 2521194 w 2525402"/>
                    <a:gd name="connsiteY9" fmla="*/ 2322422 h 2663857"/>
                    <a:gd name="connsiteX0" fmla="*/ 0 w 2525402"/>
                    <a:gd name="connsiteY0" fmla="*/ 2663235 h 2663235"/>
                    <a:gd name="connsiteX1" fmla="*/ 255709 w 2525402"/>
                    <a:gd name="connsiteY1" fmla="*/ 13087 h 2663235"/>
                    <a:gd name="connsiteX2" fmla="*/ 805336 w 2525402"/>
                    <a:gd name="connsiteY2" fmla="*/ 1639426 h 2663235"/>
                    <a:gd name="connsiteX3" fmla="*/ 911778 w 2525402"/>
                    <a:gd name="connsiteY3" fmla="*/ 1495512 h 2663235"/>
                    <a:gd name="connsiteX4" fmla="*/ 1007949 w 2525402"/>
                    <a:gd name="connsiteY4" fmla="*/ 1305961 h 2663235"/>
                    <a:gd name="connsiteX5" fmla="*/ 1211873 w 2525402"/>
                    <a:gd name="connsiteY5" fmla="*/ 1627941 h 2663235"/>
                    <a:gd name="connsiteX6" fmla="*/ 1525465 w 2525402"/>
                    <a:gd name="connsiteY6" fmla="*/ 1920285 h 2663235"/>
                    <a:gd name="connsiteX7" fmla="*/ 1814146 w 2525402"/>
                    <a:gd name="connsiteY7" fmla="*/ 2110785 h 2663235"/>
                    <a:gd name="connsiteX8" fmla="*/ 2436202 w 2525402"/>
                    <a:gd name="connsiteY8" fmla="*/ 2321800 h 2663235"/>
                    <a:gd name="connsiteX9" fmla="*/ 2521194 w 2525402"/>
                    <a:gd name="connsiteY9" fmla="*/ 2321800 h 2663235"/>
                    <a:gd name="connsiteX0" fmla="*/ 0 w 2525402"/>
                    <a:gd name="connsiteY0" fmla="*/ 2663137 h 2663137"/>
                    <a:gd name="connsiteX1" fmla="*/ 255709 w 2525402"/>
                    <a:gd name="connsiteY1" fmla="*/ 12989 h 2663137"/>
                    <a:gd name="connsiteX2" fmla="*/ 805336 w 2525402"/>
                    <a:gd name="connsiteY2" fmla="*/ 1639328 h 2663137"/>
                    <a:gd name="connsiteX3" fmla="*/ 911778 w 2525402"/>
                    <a:gd name="connsiteY3" fmla="*/ 1495414 h 2663137"/>
                    <a:gd name="connsiteX4" fmla="*/ 1007949 w 2525402"/>
                    <a:gd name="connsiteY4" fmla="*/ 1305863 h 2663137"/>
                    <a:gd name="connsiteX5" fmla="*/ 1211873 w 2525402"/>
                    <a:gd name="connsiteY5" fmla="*/ 1627843 h 2663137"/>
                    <a:gd name="connsiteX6" fmla="*/ 1525465 w 2525402"/>
                    <a:gd name="connsiteY6" fmla="*/ 1920187 h 2663137"/>
                    <a:gd name="connsiteX7" fmla="*/ 1814146 w 2525402"/>
                    <a:gd name="connsiteY7" fmla="*/ 2110687 h 2663137"/>
                    <a:gd name="connsiteX8" fmla="*/ 2436202 w 2525402"/>
                    <a:gd name="connsiteY8" fmla="*/ 2321702 h 2663137"/>
                    <a:gd name="connsiteX9" fmla="*/ 2521194 w 2525402"/>
                    <a:gd name="connsiteY9" fmla="*/ 2321702 h 2663137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11778 w 2525402"/>
                    <a:gd name="connsiteY4" fmla="*/ 1495987 h 2663710"/>
                    <a:gd name="connsiteX5" fmla="*/ 1007949 w 2525402"/>
                    <a:gd name="connsiteY5" fmla="*/ 1306436 h 2663710"/>
                    <a:gd name="connsiteX6" fmla="*/ 1211873 w 2525402"/>
                    <a:gd name="connsiteY6" fmla="*/ 1628416 h 2663710"/>
                    <a:gd name="connsiteX7" fmla="*/ 1525465 w 2525402"/>
                    <a:gd name="connsiteY7" fmla="*/ 1920760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11778 w 2525402"/>
                    <a:gd name="connsiteY4" fmla="*/ 1495987 h 2663710"/>
                    <a:gd name="connsiteX5" fmla="*/ 996201 w 2525402"/>
                    <a:gd name="connsiteY5" fmla="*/ 1443663 h 2663710"/>
                    <a:gd name="connsiteX6" fmla="*/ 1211873 w 2525402"/>
                    <a:gd name="connsiteY6" fmla="*/ 1628416 h 2663710"/>
                    <a:gd name="connsiteX7" fmla="*/ 1525465 w 2525402"/>
                    <a:gd name="connsiteY7" fmla="*/ 1920760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894156 w 2525402"/>
                    <a:gd name="connsiteY4" fmla="*/ 1607075 h 2663710"/>
                    <a:gd name="connsiteX5" fmla="*/ 996201 w 2525402"/>
                    <a:gd name="connsiteY5" fmla="*/ 1443663 h 2663710"/>
                    <a:gd name="connsiteX6" fmla="*/ 1211873 w 2525402"/>
                    <a:gd name="connsiteY6" fmla="*/ 1628416 h 2663710"/>
                    <a:gd name="connsiteX7" fmla="*/ 1525465 w 2525402"/>
                    <a:gd name="connsiteY7" fmla="*/ 1920760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894156 w 2525402"/>
                    <a:gd name="connsiteY4" fmla="*/ 1607075 h 2663710"/>
                    <a:gd name="connsiteX5" fmla="*/ 996201 w 2525402"/>
                    <a:gd name="connsiteY5" fmla="*/ 1443663 h 2663710"/>
                    <a:gd name="connsiteX6" fmla="*/ 1211873 w 2525402"/>
                    <a:gd name="connsiteY6" fmla="*/ 1628416 h 2663710"/>
                    <a:gd name="connsiteX7" fmla="*/ 1525465 w 2525402"/>
                    <a:gd name="connsiteY7" fmla="*/ 1920760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894156 w 2525402"/>
                    <a:gd name="connsiteY4" fmla="*/ 1607075 h 2663710"/>
                    <a:gd name="connsiteX5" fmla="*/ 996201 w 2525402"/>
                    <a:gd name="connsiteY5" fmla="*/ 1443663 h 2663710"/>
                    <a:gd name="connsiteX6" fmla="*/ 1217747 w 2525402"/>
                    <a:gd name="connsiteY6" fmla="*/ 1654555 h 2663710"/>
                    <a:gd name="connsiteX7" fmla="*/ 1525465 w 2525402"/>
                    <a:gd name="connsiteY7" fmla="*/ 1920760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894156 w 2525402"/>
                    <a:gd name="connsiteY4" fmla="*/ 1607075 h 2663710"/>
                    <a:gd name="connsiteX5" fmla="*/ 996201 w 2525402"/>
                    <a:gd name="connsiteY5" fmla="*/ 1443663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21765 w 2525402"/>
                    <a:gd name="connsiteY4" fmla="*/ 1631648 h 2663710"/>
                    <a:gd name="connsiteX5" fmla="*/ 996201 w 2525402"/>
                    <a:gd name="connsiteY5" fmla="*/ 1443663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21765 w 2525402"/>
                    <a:gd name="connsiteY4" fmla="*/ 1631648 h 2663710"/>
                    <a:gd name="connsiteX5" fmla="*/ 1040376 w 2525402"/>
                    <a:gd name="connsiteY5" fmla="*/ 1431378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54897 w 2525402"/>
                    <a:gd name="connsiteY4" fmla="*/ 1625503 h 2663710"/>
                    <a:gd name="connsiteX5" fmla="*/ 1040376 w 2525402"/>
                    <a:gd name="connsiteY5" fmla="*/ 1431378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54897 w 2525402"/>
                    <a:gd name="connsiteY4" fmla="*/ 1625503 h 2663710"/>
                    <a:gd name="connsiteX5" fmla="*/ 1062463 w 2525402"/>
                    <a:gd name="connsiteY5" fmla="*/ 1462093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54897 w 2525402"/>
                    <a:gd name="connsiteY4" fmla="*/ 1625503 h 2663710"/>
                    <a:gd name="connsiteX5" fmla="*/ 1084551 w 2525402"/>
                    <a:gd name="connsiteY5" fmla="*/ 1462093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27286 w 2525402"/>
                    <a:gd name="connsiteY4" fmla="*/ 1705365 h 2663710"/>
                    <a:gd name="connsiteX5" fmla="*/ 1084551 w 2525402"/>
                    <a:gd name="connsiteY5" fmla="*/ 1462093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684 h 2663684"/>
                    <a:gd name="connsiteX1" fmla="*/ 255709 w 2525402"/>
                    <a:gd name="connsiteY1" fmla="*/ 13536 h 2663684"/>
                    <a:gd name="connsiteX2" fmla="*/ 805336 w 2525402"/>
                    <a:gd name="connsiteY2" fmla="*/ 1639875 h 2663684"/>
                    <a:gd name="connsiteX3" fmla="*/ 872373 w 2525402"/>
                    <a:gd name="connsiteY3" fmla="*/ 1835704 h 2663684"/>
                    <a:gd name="connsiteX4" fmla="*/ 927286 w 2525402"/>
                    <a:gd name="connsiteY4" fmla="*/ 1705339 h 2663684"/>
                    <a:gd name="connsiteX5" fmla="*/ 1084551 w 2525402"/>
                    <a:gd name="connsiteY5" fmla="*/ 1462067 h 2663684"/>
                    <a:gd name="connsiteX6" fmla="*/ 1217747 w 2525402"/>
                    <a:gd name="connsiteY6" fmla="*/ 1654529 h 2663684"/>
                    <a:gd name="connsiteX7" fmla="*/ 1472602 w 2525402"/>
                    <a:gd name="connsiteY7" fmla="*/ 1894599 h 2663684"/>
                    <a:gd name="connsiteX8" fmla="*/ 1814146 w 2525402"/>
                    <a:gd name="connsiteY8" fmla="*/ 2111234 h 2663684"/>
                    <a:gd name="connsiteX9" fmla="*/ 2436202 w 2525402"/>
                    <a:gd name="connsiteY9" fmla="*/ 2322249 h 2663684"/>
                    <a:gd name="connsiteX10" fmla="*/ 2521194 w 2525402"/>
                    <a:gd name="connsiteY10" fmla="*/ 2322249 h 2663684"/>
                    <a:gd name="connsiteX0" fmla="*/ 0 w 2525402"/>
                    <a:gd name="connsiteY0" fmla="*/ 2663669 h 2663669"/>
                    <a:gd name="connsiteX1" fmla="*/ 255709 w 2525402"/>
                    <a:gd name="connsiteY1" fmla="*/ 13521 h 2663669"/>
                    <a:gd name="connsiteX2" fmla="*/ 805336 w 2525402"/>
                    <a:gd name="connsiteY2" fmla="*/ 1639860 h 2663669"/>
                    <a:gd name="connsiteX3" fmla="*/ 888939 w 2525402"/>
                    <a:gd name="connsiteY3" fmla="*/ 1823401 h 2663669"/>
                    <a:gd name="connsiteX4" fmla="*/ 927286 w 2525402"/>
                    <a:gd name="connsiteY4" fmla="*/ 1705324 h 2663669"/>
                    <a:gd name="connsiteX5" fmla="*/ 1084551 w 2525402"/>
                    <a:gd name="connsiteY5" fmla="*/ 1462052 h 2663669"/>
                    <a:gd name="connsiteX6" fmla="*/ 1217747 w 2525402"/>
                    <a:gd name="connsiteY6" fmla="*/ 1654514 h 2663669"/>
                    <a:gd name="connsiteX7" fmla="*/ 1472602 w 2525402"/>
                    <a:gd name="connsiteY7" fmla="*/ 1894584 h 2663669"/>
                    <a:gd name="connsiteX8" fmla="*/ 1814146 w 2525402"/>
                    <a:gd name="connsiteY8" fmla="*/ 2111219 h 2663669"/>
                    <a:gd name="connsiteX9" fmla="*/ 2436202 w 2525402"/>
                    <a:gd name="connsiteY9" fmla="*/ 2322234 h 2663669"/>
                    <a:gd name="connsiteX10" fmla="*/ 2521194 w 2525402"/>
                    <a:gd name="connsiteY10" fmla="*/ 2322234 h 2663669"/>
                    <a:gd name="connsiteX0" fmla="*/ 0 w 2525402"/>
                    <a:gd name="connsiteY0" fmla="*/ 2663669 h 2663669"/>
                    <a:gd name="connsiteX1" fmla="*/ 255709 w 2525402"/>
                    <a:gd name="connsiteY1" fmla="*/ 13521 h 2663669"/>
                    <a:gd name="connsiteX2" fmla="*/ 805336 w 2525402"/>
                    <a:gd name="connsiteY2" fmla="*/ 1639860 h 2663669"/>
                    <a:gd name="connsiteX3" fmla="*/ 872373 w 2525402"/>
                    <a:gd name="connsiteY3" fmla="*/ 1823401 h 2663669"/>
                    <a:gd name="connsiteX4" fmla="*/ 927286 w 2525402"/>
                    <a:gd name="connsiteY4" fmla="*/ 1705324 h 2663669"/>
                    <a:gd name="connsiteX5" fmla="*/ 1084551 w 2525402"/>
                    <a:gd name="connsiteY5" fmla="*/ 1462052 h 2663669"/>
                    <a:gd name="connsiteX6" fmla="*/ 1217747 w 2525402"/>
                    <a:gd name="connsiteY6" fmla="*/ 1654514 h 2663669"/>
                    <a:gd name="connsiteX7" fmla="*/ 1472602 w 2525402"/>
                    <a:gd name="connsiteY7" fmla="*/ 1894584 h 2663669"/>
                    <a:gd name="connsiteX8" fmla="*/ 1814146 w 2525402"/>
                    <a:gd name="connsiteY8" fmla="*/ 2111219 h 2663669"/>
                    <a:gd name="connsiteX9" fmla="*/ 2436202 w 2525402"/>
                    <a:gd name="connsiteY9" fmla="*/ 2322234 h 2663669"/>
                    <a:gd name="connsiteX10" fmla="*/ 2521194 w 2525402"/>
                    <a:gd name="connsiteY10" fmla="*/ 2322234 h 2663669"/>
                    <a:gd name="connsiteX0" fmla="*/ 0 w 2525402"/>
                    <a:gd name="connsiteY0" fmla="*/ 2663669 h 2663669"/>
                    <a:gd name="connsiteX1" fmla="*/ 255709 w 2525402"/>
                    <a:gd name="connsiteY1" fmla="*/ 13521 h 2663669"/>
                    <a:gd name="connsiteX2" fmla="*/ 805336 w 2525402"/>
                    <a:gd name="connsiteY2" fmla="*/ 1639860 h 2663669"/>
                    <a:gd name="connsiteX3" fmla="*/ 872373 w 2525402"/>
                    <a:gd name="connsiteY3" fmla="*/ 1823401 h 2663669"/>
                    <a:gd name="connsiteX4" fmla="*/ 927286 w 2525402"/>
                    <a:gd name="connsiteY4" fmla="*/ 1705324 h 2663669"/>
                    <a:gd name="connsiteX5" fmla="*/ 1084551 w 2525402"/>
                    <a:gd name="connsiteY5" fmla="*/ 1462052 h 2663669"/>
                    <a:gd name="connsiteX6" fmla="*/ 1234313 w 2525402"/>
                    <a:gd name="connsiteY6" fmla="*/ 1648371 h 2663669"/>
                    <a:gd name="connsiteX7" fmla="*/ 1472602 w 2525402"/>
                    <a:gd name="connsiteY7" fmla="*/ 1894584 h 2663669"/>
                    <a:gd name="connsiteX8" fmla="*/ 1814146 w 2525402"/>
                    <a:gd name="connsiteY8" fmla="*/ 2111219 h 2663669"/>
                    <a:gd name="connsiteX9" fmla="*/ 2436202 w 2525402"/>
                    <a:gd name="connsiteY9" fmla="*/ 2322234 h 2663669"/>
                    <a:gd name="connsiteX10" fmla="*/ 2521194 w 2525402"/>
                    <a:gd name="connsiteY10" fmla="*/ 2322234 h 2663669"/>
                    <a:gd name="connsiteX0" fmla="*/ 0 w 2525402"/>
                    <a:gd name="connsiteY0" fmla="*/ 2663669 h 2663669"/>
                    <a:gd name="connsiteX1" fmla="*/ 255709 w 2525402"/>
                    <a:gd name="connsiteY1" fmla="*/ 13521 h 2663669"/>
                    <a:gd name="connsiteX2" fmla="*/ 805336 w 2525402"/>
                    <a:gd name="connsiteY2" fmla="*/ 1639860 h 2663669"/>
                    <a:gd name="connsiteX3" fmla="*/ 872373 w 2525402"/>
                    <a:gd name="connsiteY3" fmla="*/ 1823401 h 2663669"/>
                    <a:gd name="connsiteX4" fmla="*/ 927286 w 2525402"/>
                    <a:gd name="connsiteY4" fmla="*/ 1705324 h 2663669"/>
                    <a:gd name="connsiteX5" fmla="*/ 1084551 w 2525402"/>
                    <a:gd name="connsiteY5" fmla="*/ 1462052 h 2663669"/>
                    <a:gd name="connsiteX6" fmla="*/ 1234313 w 2525402"/>
                    <a:gd name="connsiteY6" fmla="*/ 1648371 h 2663669"/>
                    <a:gd name="connsiteX7" fmla="*/ 1472602 w 2525402"/>
                    <a:gd name="connsiteY7" fmla="*/ 1894584 h 2663669"/>
                    <a:gd name="connsiteX8" fmla="*/ 1814146 w 2525402"/>
                    <a:gd name="connsiteY8" fmla="*/ 2111219 h 2663669"/>
                    <a:gd name="connsiteX9" fmla="*/ 2436202 w 2525402"/>
                    <a:gd name="connsiteY9" fmla="*/ 2322234 h 2663669"/>
                    <a:gd name="connsiteX10" fmla="*/ 2521194 w 2525402"/>
                    <a:gd name="connsiteY10" fmla="*/ 2322234 h 26636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525402" h="2663669">
                      <a:moveTo>
                        <a:pt x="0" y="2663669"/>
                      </a:moveTo>
                      <a:cubicBezTo>
                        <a:pt x="75223" y="1643761"/>
                        <a:pt x="121486" y="184156"/>
                        <a:pt x="255709" y="13521"/>
                      </a:cubicBezTo>
                      <a:cubicBezTo>
                        <a:pt x="389932" y="-157114"/>
                        <a:pt x="702559" y="1338213"/>
                        <a:pt x="805336" y="1639860"/>
                      </a:cubicBezTo>
                      <a:cubicBezTo>
                        <a:pt x="908113" y="1941507"/>
                        <a:pt x="854633" y="1847387"/>
                        <a:pt x="872373" y="1823401"/>
                      </a:cubicBezTo>
                      <a:cubicBezTo>
                        <a:pt x="890113" y="1799415"/>
                        <a:pt x="888378" y="1747685"/>
                        <a:pt x="927286" y="1705324"/>
                      </a:cubicBezTo>
                      <a:cubicBezTo>
                        <a:pt x="956559" y="1637997"/>
                        <a:pt x="1033380" y="1471544"/>
                        <a:pt x="1084551" y="1462052"/>
                      </a:cubicBezTo>
                      <a:cubicBezTo>
                        <a:pt x="1135722" y="1452560"/>
                        <a:pt x="1169638" y="1576282"/>
                        <a:pt x="1234313" y="1648371"/>
                      </a:cubicBezTo>
                      <a:cubicBezTo>
                        <a:pt x="1298988" y="1720460"/>
                        <a:pt x="1375963" y="1817443"/>
                        <a:pt x="1472602" y="1894584"/>
                      </a:cubicBezTo>
                      <a:cubicBezTo>
                        <a:pt x="1569241" y="1971725"/>
                        <a:pt x="1653546" y="2039944"/>
                        <a:pt x="1814146" y="2111219"/>
                      </a:cubicBezTo>
                      <a:cubicBezTo>
                        <a:pt x="1974746" y="2182494"/>
                        <a:pt x="2318361" y="2287065"/>
                        <a:pt x="2436202" y="2322234"/>
                      </a:cubicBezTo>
                      <a:cubicBezTo>
                        <a:pt x="2554043" y="2357403"/>
                        <a:pt x="2521194" y="2322234"/>
                        <a:pt x="2521194" y="2322234"/>
                      </a:cubicBezTo>
                    </a:path>
                  </a:pathLst>
                </a:custGeom>
                <a:noFill/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125" name="Volný tvar 124"/>
                <p:cNvSpPr/>
                <p:nvPr/>
              </p:nvSpPr>
              <p:spPr>
                <a:xfrm>
                  <a:off x="6607262" y="2012757"/>
                  <a:ext cx="1800200" cy="1559113"/>
                </a:xfrm>
                <a:custGeom>
                  <a:avLst/>
                  <a:gdLst>
                    <a:gd name="connsiteX0" fmla="*/ 0 w 2499303"/>
                    <a:gd name="connsiteY0" fmla="*/ 2344100 h 2418345"/>
                    <a:gd name="connsiteX1" fmla="*/ 246184 w 2499303"/>
                    <a:gd name="connsiteY1" fmla="*/ 46377 h 2418345"/>
                    <a:gd name="connsiteX2" fmla="*/ 574431 w 2499303"/>
                    <a:gd name="connsiteY2" fmla="*/ 796654 h 2418345"/>
                    <a:gd name="connsiteX3" fmla="*/ 633046 w 2499303"/>
                    <a:gd name="connsiteY3" fmla="*/ 714592 h 2418345"/>
                    <a:gd name="connsiteX4" fmla="*/ 1078523 w 2499303"/>
                    <a:gd name="connsiteY4" fmla="*/ 1699331 h 2418345"/>
                    <a:gd name="connsiteX5" fmla="*/ 1430215 w 2499303"/>
                    <a:gd name="connsiteY5" fmla="*/ 2039300 h 2418345"/>
                    <a:gd name="connsiteX6" fmla="*/ 1699846 w 2499303"/>
                    <a:gd name="connsiteY6" fmla="*/ 2191700 h 2418345"/>
                    <a:gd name="connsiteX7" fmla="*/ 2426677 w 2499303"/>
                    <a:gd name="connsiteY7" fmla="*/ 2402715 h 2418345"/>
                    <a:gd name="connsiteX8" fmla="*/ 2473569 w 2499303"/>
                    <a:gd name="connsiteY8" fmla="*/ 2402715 h 2418345"/>
                    <a:gd name="connsiteX0" fmla="*/ 0 w 2499303"/>
                    <a:gd name="connsiteY0" fmla="*/ 2310604 h 2384849"/>
                    <a:gd name="connsiteX1" fmla="*/ 246184 w 2499303"/>
                    <a:gd name="connsiteY1" fmla="*/ 12881 h 2384849"/>
                    <a:gd name="connsiteX2" fmla="*/ 773723 w 2499303"/>
                    <a:gd name="connsiteY2" fmla="*/ 1349312 h 2384849"/>
                    <a:gd name="connsiteX3" fmla="*/ 633046 w 2499303"/>
                    <a:gd name="connsiteY3" fmla="*/ 681096 h 2384849"/>
                    <a:gd name="connsiteX4" fmla="*/ 1078523 w 2499303"/>
                    <a:gd name="connsiteY4" fmla="*/ 1665835 h 2384849"/>
                    <a:gd name="connsiteX5" fmla="*/ 1430215 w 2499303"/>
                    <a:gd name="connsiteY5" fmla="*/ 2005804 h 2384849"/>
                    <a:gd name="connsiteX6" fmla="*/ 1699846 w 2499303"/>
                    <a:gd name="connsiteY6" fmla="*/ 2158204 h 2384849"/>
                    <a:gd name="connsiteX7" fmla="*/ 2426677 w 2499303"/>
                    <a:gd name="connsiteY7" fmla="*/ 2369219 h 2384849"/>
                    <a:gd name="connsiteX8" fmla="*/ 2473569 w 2499303"/>
                    <a:gd name="connsiteY8" fmla="*/ 2369219 h 2384849"/>
                    <a:gd name="connsiteX0" fmla="*/ 0 w 2499303"/>
                    <a:gd name="connsiteY0" fmla="*/ 2311206 h 2385451"/>
                    <a:gd name="connsiteX1" fmla="*/ 246184 w 2499303"/>
                    <a:gd name="connsiteY1" fmla="*/ 13483 h 2385451"/>
                    <a:gd name="connsiteX2" fmla="*/ 773723 w 2499303"/>
                    <a:gd name="connsiteY2" fmla="*/ 1349914 h 2385451"/>
                    <a:gd name="connsiteX3" fmla="*/ 867507 w 2499303"/>
                    <a:gd name="connsiteY3" fmla="*/ 1092006 h 2385451"/>
                    <a:gd name="connsiteX4" fmla="*/ 1078523 w 2499303"/>
                    <a:gd name="connsiteY4" fmla="*/ 1666437 h 2385451"/>
                    <a:gd name="connsiteX5" fmla="*/ 1430215 w 2499303"/>
                    <a:gd name="connsiteY5" fmla="*/ 2006406 h 2385451"/>
                    <a:gd name="connsiteX6" fmla="*/ 1699846 w 2499303"/>
                    <a:gd name="connsiteY6" fmla="*/ 2158806 h 2385451"/>
                    <a:gd name="connsiteX7" fmla="*/ 2426677 w 2499303"/>
                    <a:gd name="connsiteY7" fmla="*/ 2369821 h 2385451"/>
                    <a:gd name="connsiteX8" fmla="*/ 2473569 w 2499303"/>
                    <a:gd name="connsiteY8" fmla="*/ 2369821 h 2385451"/>
                    <a:gd name="connsiteX0" fmla="*/ 0 w 2499303"/>
                    <a:gd name="connsiteY0" fmla="*/ 2311446 h 2385691"/>
                    <a:gd name="connsiteX1" fmla="*/ 246184 w 2499303"/>
                    <a:gd name="connsiteY1" fmla="*/ 13723 h 2385691"/>
                    <a:gd name="connsiteX2" fmla="*/ 773723 w 2499303"/>
                    <a:gd name="connsiteY2" fmla="*/ 1350154 h 2385691"/>
                    <a:gd name="connsiteX3" fmla="*/ 797890 w 2499303"/>
                    <a:gd name="connsiteY3" fmla="*/ 1245721 h 2385691"/>
                    <a:gd name="connsiteX4" fmla="*/ 867507 w 2499303"/>
                    <a:gd name="connsiteY4" fmla="*/ 1092246 h 2385691"/>
                    <a:gd name="connsiteX5" fmla="*/ 1078523 w 2499303"/>
                    <a:gd name="connsiteY5" fmla="*/ 1666677 h 2385691"/>
                    <a:gd name="connsiteX6" fmla="*/ 1430215 w 2499303"/>
                    <a:gd name="connsiteY6" fmla="*/ 2006646 h 2385691"/>
                    <a:gd name="connsiteX7" fmla="*/ 1699846 w 2499303"/>
                    <a:gd name="connsiteY7" fmla="*/ 2159046 h 2385691"/>
                    <a:gd name="connsiteX8" fmla="*/ 2426677 w 2499303"/>
                    <a:gd name="connsiteY8" fmla="*/ 2370061 h 2385691"/>
                    <a:gd name="connsiteX9" fmla="*/ 2473569 w 2499303"/>
                    <a:gd name="connsiteY9" fmla="*/ 2370061 h 2385691"/>
                    <a:gd name="connsiteX0" fmla="*/ 0 w 2499303"/>
                    <a:gd name="connsiteY0" fmla="*/ 2311446 h 2385691"/>
                    <a:gd name="connsiteX1" fmla="*/ 246184 w 2499303"/>
                    <a:gd name="connsiteY1" fmla="*/ 13723 h 2385691"/>
                    <a:gd name="connsiteX2" fmla="*/ 773723 w 2499303"/>
                    <a:gd name="connsiteY2" fmla="*/ 1350154 h 2385691"/>
                    <a:gd name="connsiteX3" fmla="*/ 835990 w 2499303"/>
                    <a:gd name="connsiteY3" fmla="*/ 1245721 h 2385691"/>
                    <a:gd name="connsiteX4" fmla="*/ 867507 w 2499303"/>
                    <a:gd name="connsiteY4" fmla="*/ 1092246 h 2385691"/>
                    <a:gd name="connsiteX5" fmla="*/ 1078523 w 2499303"/>
                    <a:gd name="connsiteY5" fmla="*/ 1666677 h 2385691"/>
                    <a:gd name="connsiteX6" fmla="*/ 1430215 w 2499303"/>
                    <a:gd name="connsiteY6" fmla="*/ 2006646 h 2385691"/>
                    <a:gd name="connsiteX7" fmla="*/ 1699846 w 2499303"/>
                    <a:gd name="connsiteY7" fmla="*/ 2159046 h 2385691"/>
                    <a:gd name="connsiteX8" fmla="*/ 2426677 w 2499303"/>
                    <a:gd name="connsiteY8" fmla="*/ 2370061 h 2385691"/>
                    <a:gd name="connsiteX9" fmla="*/ 2473569 w 2499303"/>
                    <a:gd name="connsiteY9" fmla="*/ 2370061 h 2385691"/>
                    <a:gd name="connsiteX0" fmla="*/ 0 w 2499303"/>
                    <a:gd name="connsiteY0" fmla="*/ 2311446 h 2385691"/>
                    <a:gd name="connsiteX1" fmla="*/ 246184 w 2499303"/>
                    <a:gd name="connsiteY1" fmla="*/ 13723 h 2385691"/>
                    <a:gd name="connsiteX2" fmla="*/ 773723 w 2499303"/>
                    <a:gd name="connsiteY2" fmla="*/ 1350154 h 2385691"/>
                    <a:gd name="connsiteX3" fmla="*/ 835990 w 2499303"/>
                    <a:gd name="connsiteY3" fmla="*/ 1245721 h 2385691"/>
                    <a:gd name="connsiteX4" fmla="*/ 905607 w 2499303"/>
                    <a:gd name="connsiteY4" fmla="*/ 1092246 h 2385691"/>
                    <a:gd name="connsiteX5" fmla="*/ 1078523 w 2499303"/>
                    <a:gd name="connsiteY5" fmla="*/ 1666677 h 2385691"/>
                    <a:gd name="connsiteX6" fmla="*/ 1430215 w 2499303"/>
                    <a:gd name="connsiteY6" fmla="*/ 2006646 h 2385691"/>
                    <a:gd name="connsiteX7" fmla="*/ 1699846 w 2499303"/>
                    <a:gd name="connsiteY7" fmla="*/ 2159046 h 2385691"/>
                    <a:gd name="connsiteX8" fmla="*/ 2426677 w 2499303"/>
                    <a:gd name="connsiteY8" fmla="*/ 2370061 h 2385691"/>
                    <a:gd name="connsiteX9" fmla="*/ 2473569 w 2499303"/>
                    <a:gd name="connsiteY9" fmla="*/ 2370061 h 2385691"/>
                    <a:gd name="connsiteX0" fmla="*/ 0 w 2499303"/>
                    <a:gd name="connsiteY0" fmla="*/ 2311446 h 2385691"/>
                    <a:gd name="connsiteX1" fmla="*/ 246184 w 2499303"/>
                    <a:gd name="connsiteY1" fmla="*/ 13723 h 2385691"/>
                    <a:gd name="connsiteX2" fmla="*/ 773723 w 2499303"/>
                    <a:gd name="connsiteY2" fmla="*/ 1350154 h 2385691"/>
                    <a:gd name="connsiteX3" fmla="*/ 835990 w 2499303"/>
                    <a:gd name="connsiteY3" fmla="*/ 1245721 h 2385691"/>
                    <a:gd name="connsiteX4" fmla="*/ 905607 w 2499303"/>
                    <a:gd name="connsiteY4" fmla="*/ 1092246 h 2385691"/>
                    <a:gd name="connsiteX5" fmla="*/ 1173773 w 2499303"/>
                    <a:gd name="connsiteY5" fmla="*/ 1666677 h 2385691"/>
                    <a:gd name="connsiteX6" fmla="*/ 1430215 w 2499303"/>
                    <a:gd name="connsiteY6" fmla="*/ 2006646 h 2385691"/>
                    <a:gd name="connsiteX7" fmla="*/ 1699846 w 2499303"/>
                    <a:gd name="connsiteY7" fmla="*/ 2159046 h 2385691"/>
                    <a:gd name="connsiteX8" fmla="*/ 2426677 w 2499303"/>
                    <a:gd name="connsiteY8" fmla="*/ 2370061 h 2385691"/>
                    <a:gd name="connsiteX9" fmla="*/ 2473569 w 2499303"/>
                    <a:gd name="connsiteY9" fmla="*/ 2370061 h 2385691"/>
                    <a:gd name="connsiteX0" fmla="*/ 0 w 2499303"/>
                    <a:gd name="connsiteY0" fmla="*/ 2311446 h 2385691"/>
                    <a:gd name="connsiteX1" fmla="*/ 246184 w 2499303"/>
                    <a:gd name="connsiteY1" fmla="*/ 13723 h 2385691"/>
                    <a:gd name="connsiteX2" fmla="*/ 773723 w 2499303"/>
                    <a:gd name="connsiteY2" fmla="*/ 1350154 h 2385691"/>
                    <a:gd name="connsiteX3" fmla="*/ 835990 w 2499303"/>
                    <a:gd name="connsiteY3" fmla="*/ 1245721 h 2385691"/>
                    <a:gd name="connsiteX4" fmla="*/ 905607 w 2499303"/>
                    <a:gd name="connsiteY4" fmla="*/ 1092246 h 2385691"/>
                    <a:gd name="connsiteX5" fmla="*/ 1202348 w 2499303"/>
                    <a:gd name="connsiteY5" fmla="*/ 1628577 h 2385691"/>
                    <a:gd name="connsiteX6" fmla="*/ 1430215 w 2499303"/>
                    <a:gd name="connsiteY6" fmla="*/ 2006646 h 2385691"/>
                    <a:gd name="connsiteX7" fmla="*/ 1699846 w 2499303"/>
                    <a:gd name="connsiteY7" fmla="*/ 2159046 h 2385691"/>
                    <a:gd name="connsiteX8" fmla="*/ 2426677 w 2499303"/>
                    <a:gd name="connsiteY8" fmla="*/ 2370061 h 2385691"/>
                    <a:gd name="connsiteX9" fmla="*/ 2473569 w 2499303"/>
                    <a:gd name="connsiteY9" fmla="*/ 2370061 h 2385691"/>
                    <a:gd name="connsiteX0" fmla="*/ 0 w 2499303"/>
                    <a:gd name="connsiteY0" fmla="*/ 2311446 h 2385691"/>
                    <a:gd name="connsiteX1" fmla="*/ 246184 w 2499303"/>
                    <a:gd name="connsiteY1" fmla="*/ 13723 h 2385691"/>
                    <a:gd name="connsiteX2" fmla="*/ 773723 w 2499303"/>
                    <a:gd name="connsiteY2" fmla="*/ 1350154 h 2385691"/>
                    <a:gd name="connsiteX3" fmla="*/ 835990 w 2499303"/>
                    <a:gd name="connsiteY3" fmla="*/ 1245721 h 2385691"/>
                    <a:gd name="connsiteX4" fmla="*/ 905607 w 2499303"/>
                    <a:gd name="connsiteY4" fmla="*/ 1092246 h 2385691"/>
                    <a:gd name="connsiteX5" fmla="*/ 1202348 w 2499303"/>
                    <a:gd name="connsiteY5" fmla="*/ 1628577 h 2385691"/>
                    <a:gd name="connsiteX6" fmla="*/ 1430215 w 2499303"/>
                    <a:gd name="connsiteY6" fmla="*/ 1949496 h 2385691"/>
                    <a:gd name="connsiteX7" fmla="*/ 1699846 w 2499303"/>
                    <a:gd name="connsiteY7" fmla="*/ 2159046 h 2385691"/>
                    <a:gd name="connsiteX8" fmla="*/ 2426677 w 2499303"/>
                    <a:gd name="connsiteY8" fmla="*/ 2370061 h 2385691"/>
                    <a:gd name="connsiteX9" fmla="*/ 2473569 w 2499303"/>
                    <a:gd name="connsiteY9" fmla="*/ 2370061 h 2385691"/>
                    <a:gd name="connsiteX0" fmla="*/ 0 w 2495390"/>
                    <a:gd name="connsiteY0" fmla="*/ 2311446 h 2386397"/>
                    <a:gd name="connsiteX1" fmla="*/ 246184 w 2495390"/>
                    <a:gd name="connsiteY1" fmla="*/ 13723 h 2386397"/>
                    <a:gd name="connsiteX2" fmla="*/ 773723 w 2495390"/>
                    <a:gd name="connsiteY2" fmla="*/ 1350154 h 2386397"/>
                    <a:gd name="connsiteX3" fmla="*/ 835990 w 2495390"/>
                    <a:gd name="connsiteY3" fmla="*/ 1245721 h 2386397"/>
                    <a:gd name="connsiteX4" fmla="*/ 905607 w 2495390"/>
                    <a:gd name="connsiteY4" fmla="*/ 1092246 h 2386397"/>
                    <a:gd name="connsiteX5" fmla="*/ 1202348 w 2495390"/>
                    <a:gd name="connsiteY5" fmla="*/ 1628577 h 2386397"/>
                    <a:gd name="connsiteX6" fmla="*/ 1430215 w 2495390"/>
                    <a:gd name="connsiteY6" fmla="*/ 1949496 h 2386397"/>
                    <a:gd name="connsiteX7" fmla="*/ 1756996 w 2495390"/>
                    <a:gd name="connsiteY7" fmla="*/ 2149521 h 2386397"/>
                    <a:gd name="connsiteX8" fmla="*/ 2426677 w 2495390"/>
                    <a:gd name="connsiteY8" fmla="*/ 2370061 h 2386397"/>
                    <a:gd name="connsiteX9" fmla="*/ 2473569 w 2495390"/>
                    <a:gd name="connsiteY9" fmla="*/ 2370061 h 2386397"/>
                    <a:gd name="connsiteX0" fmla="*/ 0 w 2495390"/>
                    <a:gd name="connsiteY0" fmla="*/ 2311446 h 2386397"/>
                    <a:gd name="connsiteX1" fmla="*/ 246184 w 2495390"/>
                    <a:gd name="connsiteY1" fmla="*/ 13723 h 2386397"/>
                    <a:gd name="connsiteX2" fmla="*/ 773723 w 2495390"/>
                    <a:gd name="connsiteY2" fmla="*/ 1350154 h 2386397"/>
                    <a:gd name="connsiteX3" fmla="*/ 835990 w 2495390"/>
                    <a:gd name="connsiteY3" fmla="*/ 1245721 h 2386397"/>
                    <a:gd name="connsiteX4" fmla="*/ 905607 w 2495390"/>
                    <a:gd name="connsiteY4" fmla="*/ 1092246 h 2386397"/>
                    <a:gd name="connsiteX5" fmla="*/ 1202348 w 2495390"/>
                    <a:gd name="connsiteY5" fmla="*/ 1628577 h 2386397"/>
                    <a:gd name="connsiteX6" fmla="*/ 1477840 w 2495390"/>
                    <a:gd name="connsiteY6" fmla="*/ 1949496 h 2386397"/>
                    <a:gd name="connsiteX7" fmla="*/ 1756996 w 2495390"/>
                    <a:gd name="connsiteY7" fmla="*/ 2149521 h 2386397"/>
                    <a:gd name="connsiteX8" fmla="*/ 2426677 w 2495390"/>
                    <a:gd name="connsiteY8" fmla="*/ 2370061 h 2386397"/>
                    <a:gd name="connsiteX9" fmla="*/ 2473569 w 2495390"/>
                    <a:gd name="connsiteY9" fmla="*/ 2370061 h 2386397"/>
                    <a:gd name="connsiteX0" fmla="*/ 0 w 2495390"/>
                    <a:gd name="connsiteY0" fmla="*/ 2311446 h 2370061"/>
                    <a:gd name="connsiteX1" fmla="*/ 246184 w 2495390"/>
                    <a:gd name="connsiteY1" fmla="*/ 13723 h 2370061"/>
                    <a:gd name="connsiteX2" fmla="*/ 773723 w 2495390"/>
                    <a:gd name="connsiteY2" fmla="*/ 1350154 h 2370061"/>
                    <a:gd name="connsiteX3" fmla="*/ 835990 w 2495390"/>
                    <a:gd name="connsiteY3" fmla="*/ 1245721 h 2370061"/>
                    <a:gd name="connsiteX4" fmla="*/ 905607 w 2495390"/>
                    <a:gd name="connsiteY4" fmla="*/ 1092246 h 2370061"/>
                    <a:gd name="connsiteX5" fmla="*/ 1202348 w 2495390"/>
                    <a:gd name="connsiteY5" fmla="*/ 1628577 h 2370061"/>
                    <a:gd name="connsiteX6" fmla="*/ 1477840 w 2495390"/>
                    <a:gd name="connsiteY6" fmla="*/ 1949496 h 2370061"/>
                    <a:gd name="connsiteX7" fmla="*/ 1756996 w 2495390"/>
                    <a:gd name="connsiteY7" fmla="*/ 2149521 h 2370061"/>
                    <a:gd name="connsiteX8" fmla="*/ 2426677 w 2495390"/>
                    <a:gd name="connsiteY8" fmla="*/ 2322436 h 2370061"/>
                    <a:gd name="connsiteX9" fmla="*/ 2473569 w 2495390"/>
                    <a:gd name="connsiteY9" fmla="*/ 2370061 h 2370061"/>
                    <a:gd name="connsiteX0" fmla="*/ 0 w 2517981"/>
                    <a:gd name="connsiteY0" fmla="*/ 2311446 h 2335244"/>
                    <a:gd name="connsiteX1" fmla="*/ 246184 w 2517981"/>
                    <a:gd name="connsiteY1" fmla="*/ 13723 h 2335244"/>
                    <a:gd name="connsiteX2" fmla="*/ 773723 w 2517981"/>
                    <a:gd name="connsiteY2" fmla="*/ 1350154 h 2335244"/>
                    <a:gd name="connsiteX3" fmla="*/ 835990 w 2517981"/>
                    <a:gd name="connsiteY3" fmla="*/ 1245721 h 2335244"/>
                    <a:gd name="connsiteX4" fmla="*/ 905607 w 2517981"/>
                    <a:gd name="connsiteY4" fmla="*/ 1092246 h 2335244"/>
                    <a:gd name="connsiteX5" fmla="*/ 1202348 w 2517981"/>
                    <a:gd name="connsiteY5" fmla="*/ 1628577 h 2335244"/>
                    <a:gd name="connsiteX6" fmla="*/ 1477840 w 2517981"/>
                    <a:gd name="connsiteY6" fmla="*/ 1949496 h 2335244"/>
                    <a:gd name="connsiteX7" fmla="*/ 1756996 w 2517981"/>
                    <a:gd name="connsiteY7" fmla="*/ 2149521 h 2335244"/>
                    <a:gd name="connsiteX8" fmla="*/ 2426677 w 2517981"/>
                    <a:gd name="connsiteY8" fmla="*/ 2322436 h 2335244"/>
                    <a:gd name="connsiteX9" fmla="*/ 2511669 w 2517981"/>
                    <a:gd name="connsiteY9" fmla="*/ 2322436 h 2335244"/>
                    <a:gd name="connsiteX0" fmla="*/ 0 w 2516685"/>
                    <a:gd name="connsiteY0" fmla="*/ 2311446 h 2337361"/>
                    <a:gd name="connsiteX1" fmla="*/ 246184 w 2516685"/>
                    <a:gd name="connsiteY1" fmla="*/ 13723 h 2337361"/>
                    <a:gd name="connsiteX2" fmla="*/ 773723 w 2516685"/>
                    <a:gd name="connsiteY2" fmla="*/ 1350154 h 2337361"/>
                    <a:gd name="connsiteX3" fmla="*/ 835990 w 2516685"/>
                    <a:gd name="connsiteY3" fmla="*/ 1245721 h 2337361"/>
                    <a:gd name="connsiteX4" fmla="*/ 905607 w 2516685"/>
                    <a:gd name="connsiteY4" fmla="*/ 1092246 h 2337361"/>
                    <a:gd name="connsiteX5" fmla="*/ 1202348 w 2516685"/>
                    <a:gd name="connsiteY5" fmla="*/ 1628577 h 2337361"/>
                    <a:gd name="connsiteX6" fmla="*/ 1477840 w 2516685"/>
                    <a:gd name="connsiteY6" fmla="*/ 1949496 h 2337361"/>
                    <a:gd name="connsiteX7" fmla="*/ 1785571 w 2516685"/>
                    <a:gd name="connsiteY7" fmla="*/ 2120946 h 2337361"/>
                    <a:gd name="connsiteX8" fmla="*/ 2426677 w 2516685"/>
                    <a:gd name="connsiteY8" fmla="*/ 2322436 h 2337361"/>
                    <a:gd name="connsiteX9" fmla="*/ 2511669 w 2516685"/>
                    <a:gd name="connsiteY9" fmla="*/ 2322436 h 2337361"/>
                    <a:gd name="connsiteX0" fmla="*/ 0 w 2516685"/>
                    <a:gd name="connsiteY0" fmla="*/ 2311446 h 2337361"/>
                    <a:gd name="connsiteX1" fmla="*/ 246184 w 2516685"/>
                    <a:gd name="connsiteY1" fmla="*/ 13723 h 2337361"/>
                    <a:gd name="connsiteX2" fmla="*/ 773723 w 2516685"/>
                    <a:gd name="connsiteY2" fmla="*/ 1350154 h 2337361"/>
                    <a:gd name="connsiteX3" fmla="*/ 835990 w 2516685"/>
                    <a:gd name="connsiteY3" fmla="*/ 1245721 h 2337361"/>
                    <a:gd name="connsiteX4" fmla="*/ 905607 w 2516685"/>
                    <a:gd name="connsiteY4" fmla="*/ 1092246 h 2337361"/>
                    <a:gd name="connsiteX5" fmla="*/ 1202348 w 2516685"/>
                    <a:gd name="connsiteY5" fmla="*/ 1628577 h 2337361"/>
                    <a:gd name="connsiteX6" fmla="*/ 1515940 w 2516685"/>
                    <a:gd name="connsiteY6" fmla="*/ 1920921 h 2337361"/>
                    <a:gd name="connsiteX7" fmla="*/ 1785571 w 2516685"/>
                    <a:gd name="connsiteY7" fmla="*/ 2120946 h 2337361"/>
                    <a:gd name="connsiteX8" fmla="*/ 2426677 w 2516685"/>
                    <a:gd name="connsiteY8" fmla="*/ 2322436 h 2337361"/>
                    <a:gd name="connsiteX9" fmla="*/ 2511669 w 2516685"/>
                    <a:gd name="connsiteY9" fmla="*/ 2322436 h 2337361"/>
                    <a:gd name="connsiteX0" fmla="*/ 0 w 2515877"/>
                    <a:gd name="connsiteY0" fmla="*/ 2311446 h 2338066"/>
                    <a:gd name="connsiteX1" fmla="*/ 246184 w 2515877"/>
                    <a:gd name="connsiteY1" fmla="*/ 13723 h 2338066"/>
                    <a:gd name="connsiteX2" fmla="*/ 773723 w 2515877"/>
                    <a:gd name="connsiteY2" fmla="*/ 1350154 h 2338066"/>
                    <a:gd name="connsiteX3" fmla="*/ 835990 w 2515877"/>
                    <a:gd name="connsiteY3" fmla="*/ 1245721 h 2338066"/>
                    <a:gd name="connsiteX4" fmla="*/ 905607 w 2515877"/>
                    <a:gd name="connsiteY4" fmla="*/ 1092246 h 2338066"/>
                    <a:gd name="connsiteX5" fmla="*/ 1202348 w 2515877"/>
                    <a:gd name="connsiteY5" fmla="*/ 1628577 h 2338066"/>
                    <a:gd name="connsiteX6" fmla="*/ 1515940 w 2515877"/>
                    <a:gd name="connsiteY6" fmla="*/ 1920921 h 2338066"/>
                    <a:gd name="connsiteX7" fmla="*/ 1804621 w 2515877"/>
                    <a:gd name="connsiteY7" fmla="*/ 2111421 h 2338066"/>
                    <a:gd name="connsiteX8" fmla="*/ 2426677 w 2515877"/>
                    <a:gd name="connsiteY8" fmla="*/ 2322436 h 2338066"/>
                    <a:gd name="connsiteX9" fmla="*/ 2511669 w 2515877"/>
                    <a:gd name="connsiteY9" fmla="*/ 2322436 h 2338066"/>
                    <a:gd name="connsiteX0" fmla="*/ 0 w 2515877"/>
                    <a:gd name="connsiteY0" fmla="*/ 2409239 h 2409239"/>
                    <a:gd name="connsiteX1" fmla="*/ 246184 w 2515877"/>
                    <a:gd name="connsiteY1" fmla="*/ 16266 h 2409239"/>
                    <a:gd name="connsiteX2" fmla="*/ 773723 w 2515877"/>
                    <a:gd name="connsiteY2" fmla="*/ 1352697 h 2409239"/>
                    <a:gd name="connsiteX3" fmla="*/ 835990 w 2515877"/>
                    <a:gd name="connsiteY3" fmla="*/ 1248264 h 2409239"/>
                    <a:gd name="connsiteX4" fmla="*/ 905607 w 2515877"/>
                    <a:gd name="connsiteY4" fmla="*/ 1094789 h 2409239"/>
                    <a:gd name="connsiteX5" fmla="*/ 1202348 w 2515877"/>
                    <a:gd name="connsiteY5" fmla="*/ 1631120 h 2409239"/>
                    <a:gd name="connsiteX6" fmla="*/ 1515940 w 2515877"/>
                    <a:gd name="connsiteY6" fmla="*/ 1923464 h 2409239"/>
                    <a:gd name="connsiteX7" fmla="*/ 1804621 w 2515877"/>
                    <a:gd name="connsiteY7" fmla="*/ 2113964 h 2409239"/>
                    <a:gd name="connsiteX8" fmla="*/ 2426677 w 2515877"/>
                    <a:gd name="connsiteY8" fmla="*/ 2324979 h 2409239"/>
                    <a:gd name="connsiteX9" fmla="*/ 2511669 w 2515877"/>
                    <a:gd name="connsiteY9" fmla="*/ 2324979 h 2409239"/>
                    <a:gd name="connsiteX0" fmla="*/ 0 w 2525402"/>
                    <a:gd name="connsiteY0" fmla="*/ 2585676 h 2585676"/>
                    <a:gd name="connsiteX1" fmla="*/ 255709 w 2525402"/>
                    <a:gd name="connsiteY1" fmla="*/ 21253 h 2585676"/>
                    <a:gd name="connsiteX2" fmla="*/ 783248 w 2525402"/>
                    <a:gd name="connsiteY2" fmla="*/ 1357684 h 2585676"/>
                    <a:gd name="connsiteX3" fmla="*/ 845515 w 2525402"/>
                    <a:gd name="connsiteY3" fmla="*/ 1253251 h 2585676"/>
                    <a:gd name="connsiteX4" fmla="*/ 915132 w 2525402"/>
                    <a:gd name="connsiteY4" fmla="*/ 1099776 h 2585676"/>
                    <a:gd name="connsiteX5" fmla="*/ 1211873 w 2525402"/>
                    <a:gd name="connsiteY5" fmla="*/ 1636107 h 2585676"/>
                    <a:gd name="connsiteX6" fmla="*/ 1525465 w 2525402"/>
                    <a:gd name="connsiteY6" fmla="*/ 1928451 h 2585676"/>
                    <a:gd name="connsiteX7" fmla="*/ 1814146 w 2525402"/>
                    <a:gd name="connsiteY7" fmla="*/ 2118951 h 2585676"/>
                    <a:gd name="connsiteX8" fmla="*/ 2436202 w 2525402"/>
                    <a:gd name="connsiteY8" fmla="*/ 2329966 h 2585676"/>
                    <a:gd name="connsiteX9" fmla="*/ 2521194 w 2525402"/>
                    <a:gd name="connsiteY9" fmla="*/ 2329966 h 2585676"/>
                    <a:gd name="connsiteX0" fmla="*/ 0 w 2525402"/>
                    <a:gd name="connsiteY0" fmla="*/ 2674081 h 2674081"/>
                    <a:gd name="connsiteX1" fmla="*/ 255709 w 2525402"/>
                    <a:gd name="connsiteY1" fmla="*/ 23933 h 2674081"/>
                    <a:gd name="connsiteX2" fmla="*/ 783248 w 2525402"/>
                    <a:gd name="connsiteY2" fmla="*/ 1360364 h 2674081"/>
                    <a:gd name="connsiteX3" fmla="*/ 845515 w 2525402"/>
                    <a:gd name="connsiteY3" fmla="*/ 1255931 h 2674081"/>
                    <a:gd name="connsiteX4" fmla="*/ 915132 w 2525402"/>
                    <a:gd name="connsiteY4" fmla="*/ 1102456 h 2674081"/>
                    <a:gd name="connsiteX5" fmla="*/ 1211873 w 2525402"/>
                    <a:gd name="connsiteY5" fmla="*/ 1638787 h 2674081"/>
                    <a:gd name="connsiteX6" fmla="*/ 1525465 w 2525402"/>
                    <a:gd name="connsiteY6" fmla="*/ 1931131 h 2674081"/>
                    <a:gd name="connsiteX7" fmla="*/ 1814146 w 2525402"/>
                    <a:gd name="connsiteY7" fmla="*/ 2121631 h 2674081"/>
                    <a:gd name="connsiteX8" fmla="*/ 2436202 w 2525402"/>
                    <a:gd name="connsiteY8" fmla="*/ 2332646 h 2674081"/>
                    <a:gd name="connsiteX9" fmla="*/ 2521194 w 2525402"/>
                    <a:gd name="connsiteY9" fmla="*/ 2332646 h 2674081"/>
                    <a:gd name="connsiteX0" fmla="*/ 0 w 2525402"/>
                    <a:gd name="connsiteY0" fmla="*/ 2665975 h 2665975"/>
                    <a:gd name="connsiteX1" fmla="*/ 255709 w 2525402"/>
                    <a:gd name="connsiteY1" fmla="*/ 15827 h 2665975"/>
                    <a:gd name="connsiteX2" fmla="*/ 783249 w 2525402"/>
                    <a:gd name="connsiteY2" fmla="*/ 1548843 h 2665975"/>
                    <a:gd name="connsiteX3" fmla="*/ 845515 w 2525402"/>
                    <a:gd name="connsiteY3" fmla="*/ 1247825 h 2665975"/>
                    <a:gd name="connsiteX4" fmla="*/ 915132 w 2525402"/>
                    <a:gd name="connsiteY4" fmla="*/ 1094350 h 2665975"/>
                    <a:gd name="connsiteX5" fmla="*/ 1211873 w 2525402"/>
                    <a:gd name="connsiteY5" fmla="*/ 1630681 h 2665975"/>
                    <a:gd name="connsiteX6" fmla="*/ 1525465 w 2525402"/>
                    <a:gd name="connsiteY6" fmla="*/ 1923025 h 2665975"/>
                    <a:gd name="connsiteX7" fmla="*/ 1814146 w 2525402"/>
                    <a:gd name="connsiteY7" fmla="*/ 2113525 h 2665975"/>
                    <a:gd name="connsiteX8" fmla="*/ 2436202 w 2525402"/>
                    <a:gd name="connsiteY8" fmla="*/ 2324540 h 2665975"/>
                    <a:gd name="connsiteX9" fmla="*/ 2521194 w 2525402"/>
                    <a:gd name="connsiteY9" fmla="*/ 2324540 h 2665975"/>
                    <a:gd name="connsiteX0" fmla="*/ 0 w 2525402"/>
                    <a:gd name="connsiteY0" fmla="*/ 2666091 h 2666091"/>
                    <a:gd name="connsiteX1" fmla="*/ 255709 w 2525402"/>
                    <a:gd name="connsiteY1" fmla="*/ 15943 h 2666091"/>
                    <a:gd name="connsiteX2" fmla="*/ 783249 w 2525402"/>
                    <a:gd name="connsiteY2" fmla="*/ 1548959 h 2666091"/>
                    <a:gd name="connsiteX3" fmla="*/ 933865 w 2525402"/>
                    <a:gd name="connsiteY3" fmla="*/ 1321659 h 2666091"/>
                    <a:gd name="connsiteX4" fmla="*/ 915132 w 2525402"/>
                    <a:gd name="connsiteY4" fmla="*/ 1094466 h 2666091"/>
                    <a:gd name="connsiteX5" fmla="*/ 1211873 w 2525402"/>
                    <a:gd name="connsiteY5" fmla="*/ 1630797 h 2666091"/>
                    <a:gd name="connsiteX6" fmla="*/ 1525465 w 2525402"/>
                    <a:gd name="connsiteY6" fmla="*/ 1923141 h 2666091"/>
                    <a:gd name="connsiteX7" fmla="*/ 1814146 w 2525402"/>
                    <a:gd name="connsiteY7" fmla="*/ 2113641 h 2666091"/>
                    <a:gd name="connsiteX8" fmla="*/ 2436202 w 2525402"/>
                    <a:gd name="connsiteY8" fmla="*/ 2324656 h 2666091"/>
                    <a:gd name="connsiteX9" fmla="*/ 2521194 w 2525402"/>
                    <a:gd name="connsiteY9" fmla="*/ 2324656 h 2666091"/>
                    <a:gd name="connsiteX0" fmla="*/ 0 w 2525402"/>
                    <a:gd name="connsiteY0" fmla="*/ 2663622 h 2663622"/>
                    <a:gd name="connsiteX1" fmla="*/ 255709 w 2525402"/>
                    <a:gd name="connsiteY1" fmla="*/ 13474 h 2663622"/>
                    <a:gd name="connsiteX2" fmla="*/ 805336 w 2525402"/>
                    <a:gd name="connsiteY2" fmla="*/ 1620209 h 2663622"/>
                    <a:gd name="connsiteX3" fmla="*/ 933865 w 2525402"/>
                    <a:gd name="connsiteY3" fmla="*/ 1319190 h 2663622"/>
                    <a:gd name="connsiteX4" fmla="*/ 915132 w 2525402"/>
                    <a:gd name="connsiteY4" fmla="*/ 1091997 h 2663622"/>
                    <a:gd name="connsiteX5" fmla="*/ 1211873 w 2525402"/>
                    <a:gd name="connsiteY5" fmla="*/ 1628328 h 2663622"/>
                    <a:gd name="connsiteX6" fmla="*/ 1525465 w 2525402"/>
                    <a:gd name="connsiteY6" fmla="*/ 1920672 h 2663622"/>
                    <a:gd name="connsiteX7" fmla="*/ 1814146 w 2525402"/>
                    <a:gd name="connsiteY7" fmla="*/ 2111172 h 2663622"/>
                    <a:gd name="connsiteX8" fmla="*/ 2436202 w 2525402"/>
                    <a:gd name="connsiteY8" fmla="*/ 2322187 h 2663622"/>
                    <a:gd name="connsiteX9" fmla="*/ 2521194 w 2525402"/>
                    <a:gd name="connsiteY9" fmla="*/ 2322187 h 2663622"/>
                    <a:gd name="connsiteX0" fmla="*/ 0 w 2525402"/>
                    <a:gd name="connsiteY0" fmla="*/ 2663751 h 2663751"/>
                    <a:gd name="connsiteX1" fmla="*/ 255709 w 2525402"/>
                    <a:gd name="connsiteY1" fmla="*/ 13603 h 2663751"/>
                    <a:gd name="connsiteX2" fmla="*/ 805336 w 2525402"/>
                    <a:gd name="connsiteY2" fmla="*/ 1620338 h 2663751"/>
                    <a:gd name="connsiteX3" fmla="*/ 911778 w 2525402"/>
                    <a:gd name="connsiteY3" fmla="*/ 1417611 h 2663751"/>
                    <a:gd name="connsiteX4" fmla="*/ 915132 w 2525402"/>
                    <a:gd name="connsiteY4" fmla="*/ 1092126 h 2663751"/>
                    <a:gd name="connsiteX5" fmla="*/ 1211873 w 2525402"/>
                    <a:gd name="connsiteY5" fmla="*/ 1628457 h 2663751"/>
                    <a:gd name="connsiteX6" fmla="*/ 1525465 w 2525402"/>
                    <a:gd name="connsiteY6" fmla="*/ 1920801 h 2663751"/>
                    <a:gd name="connsiteX7" fmla="*/ 1814146 w 2525402"/>
                    <a:gd name="connsiteY7" fmla="*/ 2111301 h 2663751"/>
                    <a:gd name="connsiteX8" fmla="*/ 2436202 w 2525402"/>
                    <a:gd name="connsiteY8" fmla="*/ 2322316 h 2663751"/>
                    <a:gd name="connsiteX9" fmla="*/ 2521194 w 2525402"/>
                    <a:gd name="connsiteY9" fmla="*/ 2322316 h 2663751"/>
                    <a:gd name="connsiteX0" fmla="*/ 0 w 2525402"/>
                    <a:gd name="connsiteY0" fmla="*/ 2663751 h 2663751"/>
                    <a:gd name="connsiteX1" fmla="*/ 255709 w 2525402"/>
                    <a:gd name="connsiteY1" fmla="*/ 13603 h 2663751"/>
                    <a:gd name="connsiteX2" fmla="*/ 805336 w 2525402"/>
                    <a:gd name="connsiteY2" fmla="*/ 1620338 h 2663751"/>
                    <a:gd name="connsiteX3" fmla="*/ 911778 w 2525402"/>
                    <a:gd name="connsiteY3" fmla="*/ 1417611 h 2663751"/>
                    <a:gd name="connsiteX4" fmla="*/ 1025570 w 2525402"/>
                    <a:gd name="connsiteY4" fmla="*/ 1214991 h 2663751"/>
                    <a:gd name="connsiteX5" fmla="*/ 1211873 w 2525402"/>
                    <a:gd name="connsiteY5" fmla="*/ 1628457 h 2663751"/>
                    <a:gd name="connsiteX6" fmla="*/ 1525465 w 2525402"/>
                    <a:gd name="connsiteY6" fmla="*/ 1920801 h 2663751"/>
                    <a:gd name="connsiteX7" fmla="*/ 1814146 w 2525402"/>
                    <a:gd name="connsiteY7" fmla="*/ 2111301 h 2663751"/>
                    <a:gd name="connsiteX8" fmla="*/ 2436202 w 2525402"/>
                    <a:gd name="connsiteY8" fmla="*/ 2322316 h 2663751"/>
                    <a:gd name="connsiteX9" fmla="*/ 2521194 w 2525402"/>
                    <a:gd name="connsiteY9" fmla="*/ 2322316 h 2663751"/>
                    <a:gd name="connsiteX0" fmla="*/ 0 w 2525402"/>
                    <a:gd name="connsiteY0" fmla="*/ 2663751 h 2663751"/>
                    <a:gd name="connsiteX1" fmla="*/ 255709 w 2525402"/>
                    <a:gd name="connsiteY1" fmla="*/ 13603 h 2663751"/>
                    <a:gd name="connsiteX2" fmla="*/ 805336 w 2525402"/>
                    <a:gd name="connsiteY2" fmla="*/ 1620338 h 2663751"/>
                    <a:gd name="connsiteX3" fmla="*/ 911778 w 2525402"/>
                    <a:gd name="connsiteY3" fmla="*/ 1417611 h 2663751"/>
                    <a:gd name="connsiteX4" fmla="*/ 1007949 w 2525402"/>
                    <a:gd name="connsiteY4" fmla="*/ 1306477 h 2663751"/>
                    <a:gd name="connsiteX5" fmla="*/ 1211873 w 2525402"/>
                    <a:gd name="connsiteY5" fmla="*/ 1628457 h 2663751"/>
                    <a:gd name="connsiteX6" fmla="*/ 1525465 w 2525402"/>
                    <a:gd name="connsiteY6" fmla="*/ 1920801 h 2663751"/>
                    <a:gd name="connsiteX7" fmla="*/ 1814146 w 2525402"/>
                    <a:gd name="connsiteY7" fmla="*/ 2111301 h 2663751"/>
                    <a:gd name="connsiteX8" fmla="*/ 2436202 w 2525402"/>
                    <a:gd name="connsiteY8" fmla="*/ 2322316 h 2663751"/>
                    <a:gd name="connsiteX9" fmla="*/ 2521194 w 2525402"/>
                    <a:gd name="connsiteY9" fmla="*/ 2322316 h 2663751"/>
                    <a:gd name="connsiteX0" fmla="*/ 0 w 2525402"/>
                    <a:gd name="connsiteY0" fmla="*/ 2663857 h 2663857"/>
                    <a:gd name="connsiteX1" fmla="*/ 255709 w 2525402"/>
                    <a:gd name="connsiteY1" fmla="*/ 13709 h 2663857"/>
                    <a:gd name="connsiteX2" fmla="*/ 805336 w 2525402"/>
                    <a:gd name="connsiteY2" fmla="*/ 1620444 h 2663857"/>
                    <a:gd name="connsiteX3" fmla="*/ 911778 w 2525402"/>
                    <a:gd name="connsiteY3" fmla="*/ 1496134 h 2663857"/>
                    <a:gd name="connsiteX4" fmla="*/ 1007949 w 2525402"/>
                    <a:gd name="connsiteY4" fmla="*/ 1306583 h 2663857"/>
                    <a:gd name="connsiteX5" fmla="*/ 1211873 w 2525402"/>
                    <a:gd name="connsiteY5" fmla="*/ 1628563 h 2663857"/>
                    <a:gd name="connsiteX6" fmla="*/ 1525465 w 2525402"/>
                    <a:gd name="connsiteY6" fmla="*/ 1920907 h 2663857"/>
                    <a:gd name="connsiteX7" fmla="*/ 1814146 w 2525402"/>
                    <a:gd name="connsiteY7" fmla="*/ 2111407 h 2663857"/>
                    <a:gd name="connsiteX8" fmla="*/ 2436202 w 2525402"/>
                    <a:gd name="connsiteY8" fmla="*/ 2322422 h 2663857"/>
                    <a:gd name="connsiteX9" fmla="*/ 2521194 w 2525402"/>
                    <a:gd name="connsiteY9" fmla="*/ 2322422 h 2663857"/>
                    <a:gd name="connsiteX0" fmla="*/ 0 w 2525402"/>
                    <a:gd name="connsiteY0" fmla="*/ 2663235 h 2663235"/>
                    <a:gd name="connsiteX1" fmla="*/ 255709 w 2525402"/>
                    <a:gd name="connsiteY1" fmla="*/ 13087 h 2663235"/>
                    <a:gd name="connsiteX2" fmla="*/ 805336 w 2525402"/>
                    <a:gd name="connsiteY2" fmla="*/ 1639426 h 2663235"/>
                    <a:gd name="connsiteX3" fmla="*/ 911778 w 2525402"/>
                    <a:gd name="connsiteY3" fmla="*/ 1495512 h 2663235"/>
                    <a:gd name="connsiteX4" fmla="*/ 1007949 w 2525402"/>
                    <a:gd name="connsiteY4" fmla="*/ 1305961 h 2663235"/>
                    <a:gd name="connsiteX5" fmla="*/ 1211873 w 2525402"/>
                    <a:gd name="connsiteY5" fmla="*/ 1627941 h 2663235"/>
                    <a:gd name="connsiteX6" fmla="*/ 1525465 w 2525402"/>
                    <a:gd name="connsiteY6" fmla="*/ 1920285 h 2663235"/>
                    <a:gd name="connsiteX7" fmla="*/ 1814146 w 2525402"/>
                    <a:gd name="connsiteY7" fmla="*/ 2110785 h 2663235"/>
                    <a:gd name="connsiteX8" fmla="*/ 2436202 w 2525402"/>
                    <a:gd name="connsiteY8" fmla="*/ 2321800 h 2663235"/>
                    <a:gd name="connsiteX9" fmla="*/ 2521194 w 2525402"/>
                    <a:gd name="connsiteY9" fmla="*/ 2321800 h 2663235"/>
                    <a:gd name="connsiteX0" fmla="*/ 0 w 2525402"/>
                    <a:gd name="connsiteY0" fmla="*/ 2663137 h 2663137"/>
                    <a:gd name="connsiteX1" fmla="*/ 255709 w 2525402"/>
                    <a:gd name="connsiteY1" fmla="*/ 12989 h 2663137"/>
                    <a:gd name="connsiteX2" fmla="*/ 805336 w 2525402"/>
                    <a:gd name="connsiteY2" fmla="*/ 1639328 h 2663137"/>
                    <a:gd name="connsiteX3" fmla="*/ 911778 w 2525402"/>
                    <a:gd name="connsiteY3" fmla="*/ 1495414 h 2663137"/>
                    <a:gd name="connsiteX4" fmla="*/ 1007949 w 2525402"/>
                    <a:gd name="connsiteY4" fmla="*/ 1305863 h 2663137"/>
                    <a:gd name="connsiteX5" fmla="*/ 1211873 w 2525402"/>
                    <a:gd name="connsiteY5" fmla="*/ 1627843 h 2663137"/>
                    <a:gd name="connsiteX6" fmla="*/ 1525465 w 2525402"/>
                    <a:gd name="connsiteY6" fmla="*/ 1920187 h 2663137"/>
                    <a:gd name="connsiteX7" fmla="*/ 1814146 w 2525402"/>
                    <a:gd name="connsiteY7" fmla="*/ 2110687 h 2663137"/>
                    <a:gd name="connsiteX8" fmla="*/ 2436202 w 2525402"/>
                    <a:gd name="connsiteY8" fmla="*/ 2321702 h 2663137"/>
                    <a:gd name="connsiteX9" fmla="*/ 2521194 w 2525402"/>
                    <a:gd name="connsiteY9" fmla="*/ 2321702 h 2663137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11778 w 2525402"/>
                    <a:gd name="connsiteY4" fmla="*/ 1495987 h 2663710"/>
                    <a:gd name="connsiteX5" fmla="*/ 1007949 w 2525402"/>
                    <a:gd name="connsiteY5" fmla="*/ 1306436 h 2663710"/>
                    <a:gd name="connsiteX6" fmla="*/ 1211873 w 2525402"/>
                    <a:gd name="connsiteY6" fmla="*/ 1628416 h 2663710"/>
                    <a:gd name="connsiteX7" fmla="*/ 1525465 w 2525402"/>
                    <a:gd name="connsiteY7" fmla="*/ 1920760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11778 w 2525402"/>
                    <a:gd name="connsiteY4" fmla="*/ 1495987 h 2663710"/>
                    <a:gd name="connsiteX5" fmla="*/ 996201 w 2525402"/>
                    <a:gd name="connsiteY5" fmla="*/ 1443663 h 2663710"/>
                    <a:gd name="connsiteX6" fmla="*/ 1211873 w 2525402"/>
                    <a:gd name="connsiteY6" fmla="*/ 1628416 h 2663710"/>
                    <a:gd name="connsiteX7" fmla="*/ 1525465 w 2525402"/>
                    <a:gd name="connsiteY7" fmla="*/ 1920760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894156 w 2525402"/>
                    <a:gd name="connsiteY4" fmla="*/ 1607075 h 2663710"/>
                    <a:gd name="connsiteX5" fmla="*/ 996201 w 2525402"/>
                    <a:gd name="connsiteY5" fmla="*/ 1443663 h 2663710"/>
                    <a:gd name="connsiteX6" fmla="*/ 1211873 w 2525402"/>
                    <a:gd name="connsiteY6" fmla="*/ 1628416 h 2663710"/>
                    <a:gd name="connsiteX7" fmla="*/ 1525465 w 2525402"/>
                    <a:gd name="connsiteY7" fmla="*/ 1920760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894156 w 2525402"/>
                    <a:gd name="connsiteY4" fmla="*/ 1607075 h 2663710"/>
                    <a:gd name="connsiteX5" fmla="*/ 996201 w 2525402"/>
                    <a:gd name="connsiteY5" fmla="*/ 1443663 h 2663710"/>
                    <a:gd name="connsiteX6" fmla="*/ 1211873 w 2525402"/>
                    <a:gd name="connsiteY6" fmla="*/ 1628416 h 2663710"/>
                    <a:gd name="connsiteX7" fmla="*/ 1525465 w 2525402"/>
                    <a:gd name="connsiteY7" fmla="*/ 1920760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894156 w 2525402"/>
                    <a:gd name="connsiteY4" fmla="*/ 1607075 h 2663710"/>
                    <a:gd name="connsiteX5" fmla="*/ 996201 w 2525402"/>
                    <a:gd name="connsiteY5" fmla="*/ 1443663 h 2663710"/>
                    <a:gd name="connsiteX6" fmla="*/ 1217747 w 2525402"/>
                    <a:gd name="connsiteY6" fmla="*/ 1654555 h 2663710"/>
                    <a:gd name="connsiteX7" fmla="*/ 1525465 w 2525402"/>
                    <a:gd name="connsiteY7" fmla="*/ 1920760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894156 w 2525402"/>
                    <a:gd name="connsiteY4" fmla="*/ 1607075 h 2663710"/>
                    <a:gd name="connsiteX5" fmla="*/ 996201 w 2525402"/>
                    <a:gd name="connsiteY5" fmla="*/ 1443663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21765 w 2525402"/>
                    <a:gd name="connsiteY4" fmla="*/ 1631648 h 2663710"/>
                    <a:gd name="connsiteX5" fmla="*/ 996201 w 2525402"/>
                    <a:gd name="connsiteY5" fmla="*/ 1443663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21765 w 2525402"/>
                    <a:gd name="connsiteY4" fmla="*/ 1631648 h 2663710"/>
                    <a:gd name="connsiteX5" fmla="*/ 1040376 w 2525402"/>
                    <a:gd name="connsiteY5" fmla="*/ 1431378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54897 w 2525402"/>
                    <a:gd name="connsiteY4" fmla="*/ 1625503 h 2663710"/>
                    <a:gd name="connsiteX5" fmla="*/ 1040376 w 2525402"/>
                    <a:gd name="connsiteY5" fmla="*/ 1431378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54897 w 2525402"/>
                    <a:gd name="connsiteY4" fmla="*/ 1625503 h 2663710"/>
                    <a:gd name="connsiteX5" fmla="*/ 1062463 w 2525402"/>
                    <a:gd name="connsiteY5" fmla="*/ 1462093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54897 w 2525402"/>
                    <a:gd name="connsiteY4" fmla="*/ 1625503 h 2663710"/>
                    <a:gd name="connsiteX5" fmla="*/ 1084551 w 2525402"/>
                    <a:gd name="connsiteY5" fmla="*/ 1462093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710 h 2663710"/>
                    <a:gd name="connsiteX1" fmla="*/ 255709 w 2525402"/>
                    <a:gd name="connsiteY1" fmla="*/ 13562 h 2663710"/>
                    <a:gd name="connsiteX2" fmla="*/ 805336 w 2525402"/>
                    <a:gd name="connsiteY2" fmla="*/ 1639901 h 2663710"/>
                    <a:gd name="connsiteX3" fmla="*/ 855807 w 2525402"/>
                    <a:gd name="connsiteY3" fmla="*/ 1854160 h 2663710"/>
                    <a:gd name="connsiteX4" fmla="*/ 927286 w 2525402"/>
                    <a:gd name="connsiteY4" fmla="*/ 1705365 h 2663710"/>
                    <a:gd name="connsiteX5" fmla="*/ 1084551 w 2525402"/>
                    <a:gd name="connsiteY5" fmla="*/ 1462093 h 2663710"/>
                    <a:gd name="connsiteX6" fmla="*/ 1217747 w 2525402"/>
                    <a:gd name="connsiteY6" fmla="*/ 1654555 h 2663710"/>
                    <a:gd name="connsiteX7" fmla="*/ 1472602 w 2525402"/>
                    <a:gd name="connsiteY7" fmla="*/ 1894625 h 2663710"/>
                    <a:gd name="connsiteX8" fmla="*/ 1814146 w 2525402"/>
                    <a:gd name="connsiteY8" fmla="*/ 2111260 h 2663710"/>
                    <a:gd name="connsiteX9" fmla="*/ 2436202 w 2525402"/>
                    <a:gd name="connsiteY9" fmla="*/ 2322275 h 2663710"/>
                    <a:gd name="connsiteX10" fmla="*/ 2521194 w 2525402"/>
                    <a:gd name="connsiteY10" fmla="*/ 2322275 h 2663710"/>
                    <a:gd name="connsiteX0" fmla="*/ 0 w 2525402"/>
                    <a:gd name="connsiteY0" fmla="*/ 2663684 h 2663684"/>
                    <a:gd name="connsiteX1" fmla="*/ 255709 w 2525402"/>
                    <a:gd name="connsiteY1" fmla="*/ 13536 h 2663684"/>
                    <a:gd name="connsiteX2" fmla="*/ 805336 w 2525402"/>
                    <a:gd name="connsiteY2" fmla="*/ 1639875 h 2663684"/>
                    <a:gd name="connsiteX3" fmla="*/ 872373 w 2525402"/>
                    <a:gd name="connsiteY3" fmla="*/ 1835704 h 2663684"/>
                    <a:gd name="connsiteX4" fmla="*/ 927286 w 2525402"/>
                    <a:gd name="connsiteY4" fmla="*/ 1705339 h 2663684"/>
                    <a:gd name="connsiteX5" fmla="*/ 1084551 w 2525402"/>
                    <a:gd name="connsiteY5" fmla="*/ 1462067 h 2663684"/>
                    <a:gd name="connsiteX6" fmla="*/ 1217747 w 2525402"/>
                    <a:gd name="connsiteY6" fmla="*/ 1654529 h 2663684"/>
                    <a:gd name="connsiteX7" fmla="*/ 1472602 w 2525402"/>
                    <a:gd name="connsiteY7" fmla="*/ 1894599 h 2663684"/>
                    <a:gd name="connsiteX8" fmla="*/ 1814146 w 2525402"/>
                    <a:gd name="connsiteY8" fmla="*/ 2111234 h 2663684"/>
                    <a:gd name="connsiteX9" fmla="*/ 2436202 w 2525402"/>
                    <a:gd name="connsiteY9" fmla="*/ 2322249 h 2663684"/>
                    <a:gd name="connsiteX10" fmla="*/ 2521194 w 2525402"/>
                    <a:gd name="connsiteY10" fmla="*/ 2322249 h 2663684"/>
                    <a:gd name="connsiteX0" fmla="*/ 0 w 2525402"/>
                    <a:gd name="connsiteY0" fmla="*/ 2663669 h 2663669"/>
                    <a:gd name="connsiteX1" fmla="*/ 255709 w 2525402"/>
                    <a:gd name="connsiteY1" fmla="*/ 13521 h 2663669"/>
                    <a:gd name="connsiteX2" fmla="*/ 805336 w 2525402"/>
                    <a:gd name="connsiteY2" fmla="*/ 1639860 h 2663669"/>
                    <a:gd name="connsiteX3" fmla="*/ 888939 w 2525402"/>
                    <a:gd name="connsiteY3" fmla="*/ 1823401 h 2663669"/>
                    <a:gd name="connsiteX4" fmla="*/ 927286 w 2525402"/>
                    <a:gd name="connsiteY4" fmla="*/ 1705324 h 2663669"/>
                    <a:gd name="connsiteX5" fmla="*/ 1084551 w 2525402"/>
                    <a:gd name="connsiteY5" fmla="*/ 1462052 h 2663669"/>
                    <a:gd name="connsiteX6" fmla="*/ 1217747 w 2525402"/>
                    <a:gd name="connsiteY6" fmla="*/ 1654514 h 2663669"/>
                    <a:gd name="connsiteX7" fmla="*/ 1472602 w 2525402"/>
                    <a:gd name="connsiteY7" fmla="*/ 1894584 h 2663669"/>
                    <a:gd name="connsiteX8" fmla="*/ 1814146 w 2525402"/>
                    <a:gd name="connsiteY8" fmla="*/ 2111219 h 2663669"/>
                    <a:gd name="connsiteX9" fmla="*/ 2436202 w 2525402"/>
                    <a:gd name="connsiteY9" fmla="*/ 2322234 h 2663669"/>
                    <a:gd name="connsiteX10" fmla="*/ 2521194 w 2525402"/>
                    <a:gd name="connsiteY10" fmla="*/ 2322234 h 2663669"/>
                    <a:gd name="connsiteX0" fmla="*/ 0 w 2525402"/>
                    <a:gd name="connsiteY0" fmla="*/ 2663669 h 2663669"/>
                    <a:gd name="connsiteX1" fmla="*/ 255709 w 2525402"/>
                    <a:gd name="connsiteY1" fmla="*/ 13521 h 2663669"/>
                    <a:gd name="connsiteX2" fmla="*/ 805336 w 2525402"/>
                    <a:gd name="connsiteY2" fmla="*/ 1639860 h 2663669"/>
                    <a:gd name="connsiteX3" fmla="*/ 872373 w 2525402"/>
                    <a:gd name="connsiteY3" fmla="*/ 1823401 h 2663669"/>
                    <a:gd name="connsiteX4" fmla="*/ 927286 w 2525402"/>
                    <a:gd name="connsiteY4" fmla="*/ 1705324 h 2663669"/>
                    <a:gd name="connsiteX5" fmla="*/ 1084551 w 2525402"/>
                    <a:gd name="connsiteY5" fmla="*/ 1462052 h 2663669"/>
                    <a:gd name="connsiteX6" fmla="*/ 1217747 w 2525402"/>
                    <a:gd name="connsiteY6" fmla="*/ 1654514 h 2663669"/>
                    <a:gd name="connsiteX7" fmla="*/ 1472602 w 2525402"/>
                    <a:gd name="connsiteY7" fmla="*/ 1894584 h 2663669"/>
                    <a:gd name="connsiteX8" fmla="*/ 1814146 w 2525402"/>
                    <a:gd name="connsiteY8" fmla="*/ 2111219 h 2663669"/>
                    <a:gd name="connsiteX9" fmla="*/ 2436202 w 2525402"/>
                    <a:gd name="connsiteY9" fmla="*/ 2322234 h 2663669"/>
                    <a:gd name="connsiteX10" fmla="*/ 2521194 w 2525402"/>
                    <a:gd name="connsiteY10" fmla="*/ 2322234 h 2663669"/>
                    <a:gd name="connsiteX0" fmla="*/ 0 w 2525402"/>
                    <a:gd name="connsiteY0" fmla="*/ 2663669 h 2663669"/>
                    <a:gd name="connsiteX1" fmla="*/ 255709 w 2525402"/>
                    <a:gd name="connsiteY1" fmla="*/ 13521 h 2663669"/>
                    <a:gd name="connsiteX2" fmla="*/ 805336 w 2525402"/>
                    <a:gd name="connsiteY2" fmla="*/ 1639860 h 2663669"/>
                    <a:gd name="connsiteX3" fmla="*/ 872373 w 2525402"/>
                    <a:gd name="connsiteY3" fmla="*/ 1823401 h 2663669"/>
                    <a:gd name="connsiteX4" fmla="*/ 927286 w 2525402"/>
                    <a:gd name="connsiteY4" fmla="*/ 1705324 h 2663669"/>
                    <a:gd name="connsiteX5" fmla="*/ 1084551 w 2525402"/>
                    <a:gd name="connsiteY5" fmla="*/ 1462052 h 2663669"/>
                    <a:gd name="connsiteX6" fmla="*/ 1234313 w 2525402"/>
                    <a:gd name="connsiteY6" fmla="*/ 1648371 h 2663669"/>
                    <a:gd name="connsiteX7" fmla="*/ 1472602 w 2525402"/>
                    <a:gd name="connsiteY7" fmla="*/ 1894584 h 2663669"/>
                    <a:gd name="connsiteX8" fmla="*/ 1814146 w 2525402"/>
                    <a:gd name="connsiteY8" fmla="*/ 2111219 h 2663669"/>
                    <a:gd name="connsiteX9" fmla="*/ 2436202 w 2525402"/>
                    <a:gd name="connsiteY9" fmla="*/ 2322234 h 2663669"/>
                    <a:gd name="connsiteX10" fmla="*/ 2521194 w 2525402"/>
                    <a:gd name="connsiteY10" fmla="*/ 2322234 h 2663669"/>
                    <a:gd name="connsiteX0" fmla="*/ 0 w 2525402"/>
                    <a:gd name="connsiteY0" fmla="*/ 2663669 h 2663669"/>
                    <a:gd name="connsiteX1" fmla="*/ 255709 w 2525402"/>
                    <a:gd name="connsiteY1" fmla="*/ 13521 h 2663669"/>
                    <a:gd name="connsiteX2" fmla="*/ 805336 w 2525402"/>
                    <a:gd name="connsiteY2" fmla="*/ 1639860 h 2663669"/>
                    <a:gd name="connsiteX3" fmla="*/ 872373 w 2525402"/>
                    <a:gd name="connsiteY3" fmla="*/ 1823401 h 2663669"/>
                    <a:gd name="connsiteX4" fmla="*/ 927286 w 2525402"/>
                    <a:gd name="connsiteY4" fmla="*/ 1705324 h 2663669"/>
                    <a:gd name="connsiteX5" fmla="*/ 1084551 w 2525402"/>
                    <a:gd name="connsiteY5" fmla="*/ 1462052 h 2663669"/>
                    <a:gd name="connsiteX6" fmla="*/ 1234313 w 2525402"/>
                    <a:gd name="connsiteY6" fmla="*/ 1648371 h 2663669"/>
                    <a:gd name="connsiteX7" fmla="*/ 1472602 w 2525402"/>
                    <a:gd name="connsiteY7" fmla="*/ 1894584 h 2663669"/>
                    <a:gd name="connsiteX8" fmla="*/ 1814146 w 2525402"/>
                    <a:gd name="connsiteY8" fmla="*/ 2111219 h 2663669"/>
                    <a:gd name="connsiteX9" fmla="*/ 2436202 w 2525402"/>
                    <a:gd name="connsiteY9" fmla="*/ 2322234 h 2663669"/>
                    <a:gd name="connsiteX10" fmla="*/ 2521194 w 2525402"/>
                    <a:gd name="connsiteY10" fmla="*/ 2322234 h 26636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525402" h="2663669">
                      <a:moveTo>
                        <a:pt x="0" y="2663669"/>
                      </a:moveTo>
                      <a:cubicBezTo>
                        <a:pt x="75223" y="1643761"/>
                        <a:pt x="121486" y="184156"/>
                        <a:pt x="255709" y="13521"/>
                      </a:cubicBezTo>
                      <a:cubicBezTo>
                        <a:pt x="389932" y="-157114"/>
                        <a:pt x="702559" y="1338213"/>
                        <a:pt x="805336" y="1639860"/>
                      </a:cubicBezTo>
                      <a:cubicBezTo>
                        <a:pt x="908113" y="1941507"/>
                        <a:pt x="854633" y="1847387"/>
                        <a:pt x="872373" y="1823401"/>
                      </a:cubicBezTo>
                      <a:cubicBezTo>
                        <a:pt x="890113" y="1799415"/>
                        <a:pt x="888378" y="1747685"/>
                        <a:pt x="927286" y="1705324"/>
                      </a:cubicBezTo>
                      <a:cubicBezTo>
                        <a:pt x="956559" y="1637997"/>
                        <a:pt x="1033380" y="1471544"/>
                        <a:pt x="1084551" y="1462052"/>
                      </a:cubicBezTo>
                      <a:cubicBezTo>
                        <a:pt x="1135722" y="1452560"/>
                        <a:pt x="1169638" y="1576282"/>
                        <a:pt x="1234313" y="1648371"/>
                      </a:cubicBezTo>
                      <a:cubicBezTo>
                        <a:pt x="1298988" y="1720460"/>
                        <a:pt x="1375963" y="1817443"/>
                        <a:pt x="1472602" y="1894584"/>
                      </a:cubicBezTo>
                      <a:cubicBezTo>
                        <a:pt x="1569241" y="1971725"/>
                        <a:pt x="1653546" y="2039944"/>
                        <a:pt x="1814146" y="2111219"/>
                      </a:cubicBezTo>
                      <a:cubicBezTo>
                        <a:pt x="1974746" y="2182494"/>
                        <a:pt x="2318361" y="2287065"/>
                        <a:pt x="2436202" y="2322234"/>
                      </a:cubicBezTo>
                      <a:cubicBezTo>
                        <a:pt x="2554043" y="2357403"/>
                        <a:pt x="2521194" y="2322234"/>
                        <a:pt x="2521194" y="2322234"/>
                      </a:cubicBezTo>
                    </a:path>
                  </a:pathLst>
                </a:custGeom>
                <a:noFill/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  <p:sp>
            <p:nvSpPr>
              <p:cNvPr id="121" name="Obdélník 120"/>
              <p:cNvSpPr/>
              <p:nvPr/>
            </p:nvSpPr>
            <p:spPr>
              <a:xfrm>
                <a:off x="3589544" y="3873242"/>
                <a:ext cx="905056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cs-CZ" sz="2000" b="1" dirty="0">
                    <a:cs typeface="Times New Roman" panose="02020603050405020304" pitchFamily="18" charset="0"/>
                  </a:rPr>
                  <a:t>k</a:t>
                </a:r>
                <a:r>
                  <a:rPr lang="cs-CZ" sz="2000" b="1" dirty="0" smtClean="0">
                    <a:cs typeface="Times New Roman" panose="02020603050405020304" pitchFamily="18" charset="0"/>
                  </a:rPr>
                  <a:t>revní </a:t>
                </a:r>
              </a:p>
              <a:p>
                <a:r>
                  <a:rPr lang="cs-CZ" sz="2000" b="1" dirty="0" smtClean="0">
                    <a:cs typeface="Times New Roman" panose="02020603050405020304" pitchFamily="18" charset="0"/>
                  </a:rPr>
                  <a:t>tlak</a:t>
                </a:r>
                <a:endParaRPr lang="cs-CZ" sz="2000" dirty="0"/>
              </a:p>
            </p:txBody>
          </p:sp>
        </p:grpSp>
        <p:sp>
          <p:nvSpPr>
            <p:cNvPr id="111" name="Obdélník 110"/>
            <p:cNvSpPr/>
            <p:nvPr/>
          </p:nvSpPr>
          <p:spPr>
            <a:xfrm>
              <a:off x="6435497" y="4212495"/>
              <a:ext cx="627095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sz="2000" b="1" dirty="0" smtClean="0">
                  <a:solidFill>
                    <a:srgbClr val="00B050"/>
                  </a:solidFill>
                  <a:cs typeface="Times New Roman" panose="02020603050405020304" pitchFamily="18" charset="0"/>
                </a:rPr>
                <a:t>DBP</a:t>
              </a:r>
              <a:endParaRPr lang="cs-CZ" sz="2000" dirty="0">
                <a:solidFill>
                  <a:srgbClr val="00B050"/>
                </a:solidFill>
              </a:endParaRPr>
            </a:p>
          </p:txBody>
        </p:sp>
        <p:sp>
          <p:nvSpPr>
            <p:cNvPr id="112" name="Ovál 111"/>
            <p:cNvSpPr/>
            <p:nvPr/>
          </p:nvSpPr>
          <p:spPr>
            <a:xfrm>
              <a:off x="4774841" y="3857501"/>
              <a:ext cx="108000" cy="108000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13" name="Ovál 112"/>
            <p:cNvSpPr/>
            <p:nvPr/>
          </p:nvSpPr>
          <p:spPr>
            <a:xfrm>
              <a:off x="5443814" y="3680692"/>
              <a:ext cx="108000" cy="108000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14" name="Ovál 113"/>
            <p:cNvSpPr/>
            <p:nvPr/>
          </p:nvSpPr>
          <p:spPr>
            <a:xfrm>
              <a:off x="6336963" y="3478985"/>
              <a:ext cx="108000" cy="108000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15" name="Ovál 114"/>
            <p:cNvSpPr/>
            <p:nvPr/>
          </p:nvSpPr>
          <p:spPr>
            <a:xfrm>
              <a:off x="7423248" y="3187228"/>
              <a:ext cx="108000" cy="108000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16" name="Ovál 115"/>
            <p:cNvSpPr/>
            <p:nvPr/>
          </p:nvSpPr>
          <p:spPr>
            <a:xfrm>
              <a:off x="5348028" y="4412550"/>
              <a:ext cx="108000" cy="108000"/>
            </a:xfrm>
            <a:prstGeom prst="ellipse">
              <a:avLst/>
            </a:prstGeom>
            <a:solidFill>
              <a:srgbClr val="00E616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17" name="Ovál 116"/>
            <p:cNvSpPr/>
            <p:nvPr/>
          </p:nvSpPr>
          <p:spPr>
            <a:xfrm>
              <a:off x="6231878" y="4347137"/>
              <a:ext cx="108000" cy="108000"/>
            </a:xfrm>
            <a:prstGeom prst="ellipse">
              <a:avLst/>
            </a:prstGeom>
            <a:solidFill>
              <a:srgbClr val="00E616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18" name="Ovál 117"/>
            <p:cNvSpPr/>
            <p:nvPr/>
          </p:nvSpPr>
          <p:spPr>
            <a:xfrm>
              <a:off x="7293790" y="4236010"/>
              <a:ext cx="108000" cy="108000"/>
            </a:xfrm>
            <a:prstGeom prst="ellipse">
              <a:avLst/>
            </a:prstGeom>
            <a:solidFill>
              <a:srgbClr val="00E616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19" name="Ovál 118"/>
            <p:cNvSpPr/>
            <p:nvPr/>
          </p:nvSpPr>
          <p:spPr>
            <a:xfrm>
              <a:off x="4709322" y="4481248"/>
              <a:ext cx="108000" cy="108000"/>
            </a:xfrm>
            <a:prstGeom prst="ellipse">
              <a:avLst/>
            </a:prstGeom>
            <a:solidFill>
              <a:srgbClr val="00E616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126" name="TextovéPole 125"/>
          <p:cNvSpPr txBox="1"/>
          <p:nvPr/>
        </p:nvSpPr>
        <p:spPr>
          <a:xfrm>
            <a:off x="107504" y="1050626"/>
            <a:ext cx="257851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/>
              <a:t>Vyšetření funkce </a:t>
            </a:r>
            <a:r>
              <a:rPr lang="cs-CZ" sz="2000" b="1" dirty="0" smtClean="0">
                <a:solidFill>
                  <a:srgbClr val="FF0000"/>
                </a:solidFill>
              </a:rPr>
              <a:t>srdeční větvě baroreflexu</a:t>
            </a:r>
            <a:r>
              <a:rPr lang="cs-CZ" sz="2000" b="1" dirty="0" smtClean="0"/>
              <a:t> na základě </a:t>
            </a:r>
            <a:r>
              <a:rPr lang="cs-CZ" sz="2000" b="1" dirty="0" smtClean="0">
                <a:solidFill>
                  <a:srgbClr val="FF0000"/>
                </a:solidFill>
              </a:rPr>
              <a:t>vztahu SBP </a:t>
            </a:r>
            <a:r>
              <a:rPr lang="cs-CZ" sz="2000" b="1" dirty="0" smtClean="0"/>
              <a:t>a</a:t>
            </a:r>
            <a:r>
              <a:rPr lang="cs-CZ" sz="2000" b="1" dirty="0" smtClean="0">
                <a:solidFill>
                  <a:srgbClr val="FF0000"/>
                </a:solidFill>
              </a:rPr>
              <a:t> srdeční frekvence </a:t>
            </a:r>
            <a:r>
              <a:rPr lang="cs-CZ" sz="2000" b="1" dirty="0" smtClean="0"/>
              <a:t>(intervalů)</a:t>
            </a:r>
          </a:p>
        </p:txBody>
      </p:sp>
    </p:spTree>
    <p:extLst>
      <p:ext uri="{BB962C8B-B14F-4D97-AF65-F5344CB8AC3E}">
        <p14:creationId xmlns:p14="http://schemas.microsoft.com/office/powerpoint/2010/main" val="2703756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3" grpId="0"/>
      <p:bldP spid="12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64211" y="908720"/>
            <a:ext cx="5240198" cy="2800767"/>
          </a:xfrm>
          <a:prstGeom prst="rect">
            <a:avLst/>
          </a:prstGeom>
          <a:noFill/>
          <a:ln>
            <a:noFill/>
          </a:ln>
          <a:effectLst>
            <a:outerShdw dist="12700" algn="ctr" rotWithShape="0">
              <a:srgbClr val="3333FF"/>
            </a:outerShdw>
          </a:effectLst>
          <a:extLst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200" b="1" i="1" u="sng" dirty="0" smtClean="0">
                <a:latin typeface="+mn-lt"/>
                <a:cs typeface="+mn-cs"/>
              </a:rPr>
              <a:t>Laboratorní metody: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200" dirty="0">
                <a:latin typeface="+mn-lt"/>
              </a:rPr>
              <a:t>- aplikace </a:t>
            </a:r>
            <a:r>
              <a:rPr lang="cs-CZ" sz="2200" dirty="0" err="1" smtClean="0">
                <a:latin typeface="+mn-lt"/>
              </a:rPr>
              <a:t>phenylephrinu</a:t>
            </a:r>
            <a:r>
              <a:rPr lang="cs-CZ" sz="2200" dirty="0" smtClean="0">
                <a:latin typeface="+mn-lt"/>
              </a:rPr>
              <a:t> (standardní)</a:t>
            </a:r>
            <a:endParaRPr lang="cs-CZ" sz="2200" dirty="0">
              <a:latin typeface="+mn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200" dirty="0">
                <a:latin typeface="+mn-lt"/>
              </a:rPr>
              <a:t>- </a:t>
            </a:r>
            <a:r>
              <a:rPr lang="cs-CZ" sz="2200" dirty="0" err="1">
                <a:latin typeface="+mn-lt"/>
              </a:rPr>
              <a:t>neck</a:t>
            </a:r>
            <a:r>
              <a:rPr lang="cs-CZ" sz="2200" dirty="0">
                <a:latin typeface="+mn-lt"/>
              </a:rPr>
              <a:t> </a:t>
            </a:r>
            <a:r>
              <a:rPr lang="cs-CZ" sz="2200" dirty="0" err="1">
                <a:latin typeface="+mn-lt"/>
              </a:rPr>
              <a:t>suction</a:t>
            </a:r>
            <a:endParaRPr lang="cs-CZ" sz="2200" dirty="0">
              <a:latin typeface="+mn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200" dirty="0">
                <a:latin typeface="+mn-lt"/>
              </a:rPr>
              <a:t>- Valsalvův manévr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200" b="1" i="1" u="sng" dirty="0">
                <a:latin typeface="+mn-lt"/>
              </a:rPr>
              <a:t>Spontánní metody: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200" b="1" dirty="0">
                <a:latin typeface="+mn-lt"/>
              </a:rPr>
              <a:t> v časové </a:t>
            </a:r>
            <a:r>
              <a:rPr lang="cs-CZ" sz="2200" b="1" dirty="0" smtClean="0">
                <a:latin typeface="+mn-lt"/>
              </a:rPr>
              <a:t>doméně:</a:t>
            </a:r>
            <a:r>
              <a:rPr lang="cs-CZ" sz="2200" dirty="0" smtClean="0">
                <a:latin typeface="+mn-lt"/>
              </a:rPr>
              <a:t> </a:t>
            </a:r>
            <a:r>
              <a:rPr lang="cs-CZ" sz="2200" dirty="0">
                <a:latin typeface="+mn-lt"/>
              </a:rPr>
              <a:t>sekvenční analýza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200" b="1" dirty="0">
                <a:latin typeface="+mn-lt"/>
              </a:rPr>
              <a:t> ve spektrální </a:t>
            </a:r>
            <a:r>
              <a:rPr lang="cs-CZ" sz="2200" b="1" dirty="0" smtClean="0">
                <a:latin typeface="+mn-lt"/>
              </a:rPr>
              <a:t>doméně:</a:t>
            </a:r>
            <a:r>
              <a:rPr lang="cs-CZ" sz="2200" dirty="0" smtClean="0">
                <a:latin typeface="+mn-lt"/>
              </a:rPr>
              <a:t> </a:t>
            </a:r>
            <a:r>
              <a:rPr lang="cs-CZ" sz="2200" dirty="0">
                <a:latin typeface="+mn-lt"/>
              </a:rPr>
              <a:t>vzájemná spektrální </a:t>
            </a:r>
            <a:r>
              <a:rPr lang="cs-CZ" sz="2200" dirty="0" smtClean="0">
                <a:latin typeface="+mn-lt"/>
              </a:rPr>
              <a:t>analýza,</a:t>
            </a:r>
            <a:r>
              <a:rPr lang="cs-CZ" sz="2200" dirty="0" smtClean="0">
                <a:latin typeface="+mn-lt"/>
                <a:sym typeface="Symbol" pitchFamily="18" charset="2"/>
              </a:rPr>
              <a:t> </a:t>
            </a:r>
            <a:r>
              <a:rPr lang="cs-CZ" sz="2200" dirty="0">
                <a:latin typeface="+mn-lt"/>
                <a:sym typeface="Symbol" pitchFamily="18" charset="2"/>
              </a:rPr>
              <a:t>-</a:t>
            </a:r>
            <a:r>
              <a:rPr lang="cs-CZ" sz="2200" dirty="0" smtClean="0">
                <a:latin typeface="+mn-lt"/>
                <a:sym typeface="Symbol" pitchFamily="18" charset="2"/>
              </a:rPr>
              <a:t>index</a:t>
            </a:r>
            <a:endParaRPr lang="cs-CZ" sz="2200" dirty="0">
              <a:latin typeface="+mn-lt"/>
            </a:endParaRPr>
          </a:p>
        </p:txBody>
      </p:sp>
      <p:pic>
        <p:nvPicPr>
          <p:cNvPr id="7" name="Picture 2" descr="E7C22FD0"/>
          <p:cNvPicPr>
            <a:picLocks noChangeAspect="1" noChangeArrowheads="1"/>
          </p:cNvPicPr>
          <p:nvPr/>
        </p:nvPicPr>
        <p:blipFill rotWithShape="1">
          <a:blip r:embed="rId2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7" t="3926" r="17164" b="30207"/>
          <a:stretch/>
        </p:blipFill>
        <p:spPr bwMode="auto">
          <a:xfrm>
            <a:off x="5220072" y="907654"/>
            <a:ext cx="3710394" cy="3673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TextovéPole 33"/>
          <p:cNvSpPr txBox="1"/>
          <p:nvPr/>
        </p:nvSpPr>
        <p:spPr>
          <a:xfrm>
            <a:off x="611560" y="188640"/>
            <a:ext cx="8280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smtClean="0"/>
              <a:t>Citlivost baroreflexu - výpočet</a:t>
            </a:r>
            <a:endParaRPr lang="cs-CZ" sz="3200" b="1" dirty="0"/>
          </a:p>
        </p:txBody>
      </p:sp>
    </p:spTree>
    <p:extLst>
      <p:ext uri="{BB962C8B-B14F-4D97-AF65-F5344CB8AC3E}">
        <p14:creationId xmlns:p14="http://schemas.microsoft.com/office/powerpoint/2010/main" val="2703756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611560" y="404664"/>
            <a:ext cx="8280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smtClean="0"/>
              <a:t>Citlivost baroreflexu – metoda </a:t>
            </a:r>
            <a:r>
              <a:rPr lang="cs-CZ" sz="3200" b="1" dirty="0" err="1" smtClean="0"/>
              <a:t>neck</a:t>
            </a:r>
            <a:r>
              <a:rPr lang="cs-CZ" sz="3200" b="1" dirty="0" smtClean="0"/>
              <a:t> </a:t>
            </a:r>
            <a:r>
              <a:rPr lang="cs-CZ" sz="3200" b="1" dirty="0" err="1" smtClean="0"/>
              <a:t>suction</a:t>
            </a:r>
            <a:endParaRPr lang="cs-CZ" sz="3200" b="1" dirty="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432594"/>
            <a:ext cx="6985000" cy="385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900113" y="5320382"/>
            <a:ext cx="3476625" cy="19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sz="1200" b="1">
                <a:solidFill>
                  <a:srgbClr val="000000"/>
                </a:solidFill>
                <a:latin typeface="Arial" pitchFamily="34" charset="0"/>
                <a:ea typeface="msgothic"/>
                <a:cs typeface="msgothic"/>
              </a:rPr>
              <a:t>Furlan R et al. Circulation 2003;108:717-723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747877" y="5733256"/>
            <a:ext cx="78488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/>
              <a:t>Stimulace karotických baroreceptorů přetlakem nebo pod tlakem se současným záznamem RR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105132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611560" y="404664"/>
            <a:ext cx="8280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err="1" smtClean="0"/>
              <a:t>Valsalvův</a:t>
            </a:r>
            <a:r>
              <a:rPr lang="cs-CZ" sz="3200" b="1" dirty="0" smtClean="0"/>
              <a:t> manévr</a:t>
            </a:r>
            <a:endParaRPr lang="cs-CZ" sz="3200" b="1" dirty="0"/>
          </a:p>
        </p:txBody>
      </p:sp>
      <p:pic>
        <p:nvPicPr>
          <p:cNvPr id="8" name="Picture 2" descr="msoDBE03"/>
          <p:cNvPicPr>
            <a:picLocks noChangeAspect="1" noChangeArrowheads="1"/>
          </p:cNvPicPr>
          <p:nvPr/>
        </p:nvPicPr>
        <p:blipFill>
          <a:blip r:embed="rId2">
            <a:lum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8" r="17712" b="22639"/>
          <a:stretch>
            <a:fillRect/>
          </a:stretch>
        </p:blipFill>
        <p:spPr bwMode="auto">
          <a:xfrm>
            <a:off x="323850" y="2060848"/>
            <a:ext cx="8555038" cy="407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bdélník 2"/>
          <p:cNvSpPr/>
          <p:nvPr/>
        </p:nvSpPr>
        <p:spPr>
          <a:xfrm>
            <a:off x="4139952" y="3068960"/>
            <a:ext cx="720080" cy="1872208"/>
          </a:xfrm>
          <a:prstGeom prst="rect">
            <a:avLst/>
          </a:prstGeom>
          <a:noFill/>
          <a:ln w="381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TextovéPole 8"/>
          <p:cNvSpPr txBox="1"/>
          <p:nvPr/>
        </p:nvSpPr>
        <p:spPr>
          <a:xfrm>
            <a:off x="755576" y="1196752"/>
            <a:ext cx="78488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/>
              <a:t>IV fáze manévru : </a:t>
            </a:r>
            <a:br>
              <a:rPr lang="cs-CZ" sz="2000" dirty="0" smtClean="0"/>
            </a:br>
            <a:r>
              <a:rPr lang="cs-CZ" sz="2000" dirty="0" smtClean="0"/>
              <a:t>uvolnění nitrohrudního tlaku → zvýšení žilního návratu </a:t>
            </a:r>
            <a:br>
              <a:rPr lang="cs-CZ" sz="2000" dirty="0" smtClean="0"/>
            </a:br>
            <a:r>
              <a:rPr lang="cs-CZ" sz="2000" dirty="0" smtClean="0"/>
              <a:t>→zvýšení krevního tlaku</a:t>
            </a:r>
            <a:r>
              <a:rPr lang="cs-CZ" sz="2000" dirty="0"/>
              <a:t> </a:t>
            </a:r>
            <a:r>
              <a:rPr lang="cs-CZ" sz="2000" dirty="0" smtClean="0"/>
              <a:t>→ (baroreflex) → prodlužování RR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2700276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611560" y="404664"/>
            <a:ext cx="8280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smtClean="0"/>
              <a:t>Sekvenční metoda v časové doméně</a:t>
            </a:r>
            <a:endParaRPr lang="cs-CZ" sz="3200" b="1" dirty="0"/>
          </a:p>
        </p:txBody>
      </p:sp>
      <p:sp>
        <p:nvSpPr>
          <p:cNvPr id="5" name="TextovéPole 4"/>
          <p:cNvSpPr txBox="1"/>
          <p:nvPr/>
        </p:nvSpPr>
        <p:spPr>
          <a:xfrm>
            <a:off x="323279" y="1124744"/>
            <a:ext cx="84971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Hledání sekvencí vzestupu SBP následovaných prodlužováním RR a výpočet jejich průměrného sklonu</a:t>
            </a:r>
            <a:endParaRPr lang="cs-CZ" sz="2400" dirty="0"/>
          </a:p>
        </p:txBody>
      </p:sp>
      <p:grpSp>
        <p:nvGrpSpPr>
          <p:cNvPr id="4" name="Group 17"/>
          <p:cNvGrpSpPr>
            <a:grpSpLocks/>
          </p:cNvGrpSpPr>
          <p:nvPr/>
        </p:nvGrpSpPr>
        <p:grpSpPr bwMode="auto">
          <a:xfrm>
            <a:off x="250825" y="1917377"/>
            <a:ext cx="8893175" cy="1871663"/>
            <a:chOff x="158" y="775"/>
            <a:chExt cx="4170" cy="1113"/>
          </a:xfrm>
        </p:grpSpPr>
        <p:pic>
          <p:nvPicPr>
            <p:cNvPr id="6" name="Picture 18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8F"/>
                </a:clrFrom>
                <a:clrTo>
                  <a:srgbClr val="FFFF8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984" t="10101" r="17755" b="70042"/>
            <a:stretch>
              <a:fillRect/>
            </a:stretch>
          </p:blipFill>
          <p:spPr bwMode="auto">
            <a:xfrm>
              <a:off x="204" y="775"/>
              <a:ext cx="4115" cy="5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19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8F"/>
                </a:clrFrom>
                <a:clrTo>
                  <a:srgbClr val="FFFF8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984" t="32164" r="17755" b="49442"/>
            <a:stretch>
              <a:fillRect/>
            </a:stretch>
          </p:blipFill>
          <p:spPr bwMode="auto">
            <a:xfrm>
              <a:off x="213" y="1370"/>
              <a:ext cx="4115" cy="5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20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8F"/>
                </a:clrFrom>
                <a:clrTo>
                  <a:srgbClr val="FFFF8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42" t="10287" r="14270" b="75864"/>
            <a:stretch>
              <a:fillRect/>
            </a:stretch>
          </p:blipFill>
          <p:spPr bwMode="auto">
            <a:xfrm>
              <a:off x="158" y="781"/>
              <a:ext cx="4055" cy="3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21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8F"/>
                </a:clrFrom>
                <a:clrTo>
                  <a:srgbClr val="FFFF8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42" t="30888" r="14270" b="50000"/>
            <a:stretch>
              <a:fillRect/>
            </a:stretch>
          </p:blipFill>
          <p:spPr bwMode="auto">
            <a:xfrm>
              <a:off x="204" y="1338"/>
              <a:ext cx="4054" cy="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" name="Group 22"/>
          <p:cNvGrpSpPr>
            <a:grpSpLocks/>
          </p:cNvGrpSpPr>
          <p:nvPr/>
        </p:nvGrpSpPr>
        <p:grpSpPr bwMode="auto">
          <a:xfrm>
            <a:off x="2932358" y="3861606"/>
            <a:ext cx="2923442" cy="2908103"/>
            <a:chOff x="4513" y="574"/>
            <a:chExt cx="1260" cy="1433"/>
          </a:xfrm>
        </p:grpSpPr>
        <p:pic>
          <p:nvPicPr>
            <p:cNvPr id="11" name="Picture 23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DFDFDF"/>
                </a:clrFrom>
                <a:clrTo>
                  <a:srgbClr val="DFDFD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866" t="51648" r="14270" b="2791"/>
            <a:stretch>
              <a:fillRect/>
            </a:stretch>
          </p:blipFill>
          <p:spPr bwMode="auto">
            <a:xfrm>
              <a:off x="4513" y="574"/>
              <a:ext cx="1260" cy="1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Text Box 24"/>
            <p:cNvSpPr txBox="1">
              <a:spLocks noChangeArrowheads="1"/>
            </p:cNvSpPr>
            <p:nvPr/>
          </p:nvSpPr>
          <p:spPr bwMode="auto">
            <a:xfrm>
              <a:off x="4515" y="609"/>
              <a:ext cx="225" cy="215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none">
              <a:spAutoFit/>
            </a:bodyPr>
            <a:lstStyle/>
            <a:p>
              <a:pPr algn="r" fontAlgn="auto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cs-CZ" sz="1400" b="1" dirty="0" smtClean="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itchFamily="18" charset="0"/>
                  <a:cs typeface="+mn-cs"/>
                </a:rPr>
                <a:t>RR</a:t>
              </a:r>
              <a:endParaRPr lang="cs-CZ" sz="1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+mn-cs"/>
              </a:endParaRPr>
            </a:p>
            <a:p>
              <a:pPr algn="r" fontAlgn="auto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cs-CZ" sz="1400" b="1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itchFamily="18" charset="0"/>
                  <a:cs typeface="+mn-cs"/>
                </a:rPr>
                <a:t>[</a:t>
              </a:r>
              <a:r>
                <a:rPr lang="cs-CZ" sz="1400" b="1" dirty="0" err="1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itchFamily="18" charset="0"/>
                  <a:cs typeface="+mn-cs"/>
                </a:rPr>
                <a:t>ms</a:t>
              </a:r>
              <a:r>
                <a:rPr lang="cs-CZ" sz="1400" b="1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itchFamily="18" charset="0"/>
                  <a:cs typeface="+mn-cs"/>
                </a:rPr>
                <a:t>]</a:t>
              </a:r>
            </a:p>
          </p:txBody>
        </p:sp>
        <p:sp>
          <p:nvSpPr>
            <p:cNvPr id="13" name="Text Box 25"/>
            <p:cNvSpPr txBox="1">
              <a:spLocks noChangeArrowheads="1"/>
            </p:cNvSpPr>
            <p:nvPr/>
          </p:nvSpPr>
          <p:spPr bwMode="auto">
            <a:xfrm>
              <a:off x="5259" y="1792"/>
              <a:ext cx="358" cy="215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none">
              <a:spAutoFit/>
            </a:bodyPr>
            <a:lstStyle/>
            <a:p>
              <a:pPr fontAlgn="auto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cs-CZ" sz="1400" b="1" dirty="0" smtClean="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itchFamily="18" charset="0"/>
                  <a:cs typeface="+mn-cs"/>
                </a:rPr>
                <a:t>SBP</a:t>
              </a:r>
              <a:endParaRPr lang="cs-CZ" sz="1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+mn-cs"/>
              </a:endParaRPr>
            </a:p>
            <a:p>
              <a:pPr fontAlgn="auto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cs-CZ" sz="1400" b="1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itchFamily="18" charset="0"/>
                  <a:cs typeface="+mn-cs"/>
                </a:rPr>
                <a:t>[</a:t>
              </a:r>
              <a:r>
                <a:rPr lang="cs-CZ" sz="1400" b="1" dirty="0" err="1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itchFamily="18" charset="0"/>
                  <a:cs typeface="+mn-cs"/>
                </a:rPr>
                <a:t>mmHg</a:t>
              </a:r>
              <a:r>
                <a:rPr lang="cs-CZ" sz="1400" b="1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itchFamily="18" charset="0"/>
                  <a:cs typeface="+mn-cs"/>
                </a:rPr>
                <a:t>]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27624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Skupina 46"/>
          <p:cNvGrpSpPr>
            <a:grpSpLocks noChangeAspect="1"/>
          </p:cNvGrpSpPr>
          <p:nvPr/>
        </p:nvGrpSpPr>
        <p:grpSpPr>
          <a:xfrm>
            <a:off x="414405" y="2636911"/>
            <a:ext cx="5885789" cy="4067478"/>
            <a:chOff x="386717" y="535951"/>
            <a:chExt cx="8952366" cy="6186690"/>
          </a:xfrm>
        </p:grpSpPr>
        <p:sp>
          <p:nvSpPr>
            <p:cNvPr id="18" name="TextovéPole 17"/>
            <p:cNvSpPr txBox="1"/>
            <p:nvPr/>
          </p:nvSpPr>
          <p:spPr>
            <a:xfrm rot="16200000">
              <a:off x="7169270" y="1654743"/>
              <a:ext cx="2752529" cy="514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600" dirty="0" smtClean="0"/>
                <a:t>Srdeční frekvence</a:t>
              </a:r>
              <a:endParaRPr lang="cs-CZ" sz="1600" dirty="0"/>
            </a:p>
          </p:txBody>
        </p:sp>
        <p:grpSp>
          <p:nvGrpSpPr>
            <p:cNvPr id="3" name="Skupina 2"/>
            <p:cNvGrpSpPr>
              <a:grpSpLocks noChangeAspect="1"/>
            </p:cNvGrpSpPr>
            <p:nvPr/>
          </p:nvGrpSpPr>
          <p:grpSpPr>
            <a:xfrm>
              <a:off x="386717" y="770666"/>
              <a:ext cx="8952366" cy="5951975"/>
              <a:chOff x="386717" y="770666"/>
              <a:chExt cx="8952366" cy="5951975"/>
            </a:xfrm>
          </p:grpSpPr>
          <p:sp>
            <p:nvSpPr>
              <p:cNvPr id="17" name="TextovéPole 16"/>
              <p:cNvSpPr txBox="1"/>
              <p:nvPr/>
            </p:nvSpPr>
            <p:spPr>
              <a:xfrm rot="16200000">
                <a:off x="7392617" y="4551456"/>
                <a:ext cx="2470358" cy="5149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1600" dirty="0" smtClean="0"/>
                  <a:t>Systolický tlak</a:t>
                </a:r>
                <a:endParaRPr lang="cs-CZ" sz="1600" dirty="0"/>
              </a:p>
            </p:txBody>
          </p:sp>
          <p:sp>
            <p:nvSpPr>
              <p:cNvPr id="19" name="Volný tvar 18"/>
              <p:cNvSpPr/>
              <p:nvPr/>
            </p:nvSpPr>
            <p:spPr>
              <a:xfrm>
                <a:off x="1514001" y="1756890"/>
                <a:ext cx="6882963" cy="1597483"/>
              </a:xfrm>
              <a:custGeom>
                <a:avLst/>
                <a:gdLst>
                  <a:gd name="connsiteX0" fmla="*/ 0 w 3794078"/>
                  <a:gd name="connsiteY0" fmla="*/ 956140 h 2774345"/>
                  <a:gd name="connsiteX1" fmla="*/ 54591 w 3794078"/>
                  <a:gd name="connsiteY1" fmla="*/ 260104 h 2774345"/>
                  <a:gd name="connsiteX2" fmla="*/ 68239 w 3794078"/>
                  <a:gd name="connsiteY2" fmla="*/ 797 h 2774345"/>
                  <a:gd name="connsiteX3" fmla="*/ 136478 w 3794078"/>
                  <a:gd name="connsiteY3" fmla="*/ 328343 h 2774345"/>
                  <a:gd name="connsiteX4" fmla="*/ 204717 w 3794078"/>
                  <a:gd name="connsiteY4" fmla="*/ 1706767 h 2774345"/>
                  <a:gd name="connsiteX5" fmla="*/ 313899 w 3794078"/>
                  <a:gd name="connsiteY5" fmla="*/ 2498337 h 2774345"/>
                  <a:gd name="connsiteX6" fmla="*/ 341194 w 3794078"/>
                  <a:gd name="connsiteY6" fmla="*/ 2484689 h 2774345"/>
                  <a:gd name="connsiteX7" fmla="*/ 504967 w 3794078"/>
                  <a:gd name="connsiteY7" fmla="*/ 2416451 h 2774345"/>
                  <a:gd name="connsiteX8" fmla="*/ 559558 w 3794078"/>
                  <a:gd name="connsiteY8" fmla="*/ 2484689 h 2774345"/>
                  <a:gd name="connsiteX9" fmla="*/ 614149 w 3794078"/>
                  <a:gd name="connsiteY9" fmla="*/ 2361860 h 2774345"/>
                  <a:gd name="connsiteX10" fmla="*/ 791570 w 3794078"/>
                  <a:gd name="connsiteY10" fmla="*/ 1938779 h 2774345"/>
                  <a:gd name="connsiteX11" fmla="*/ 846161 w 3794078"/>
                  <a:gd name="connsiteY11" fmla="*/ 2198086 h 2774345"/>
                  <a:gd name="connsiteX12" fmla="*/ 982639 w 3794078"/>
                  <a:gd name="connsiteY12" fmla="*/ 2539281 h 2774345"/>
                  <a:gd name="connsiteX13" fmla="*/ 1078173 w 3794078"/>
                  <a:gd name="connsiteY13" fmla="*/ 2443746 h 2774345"/>
                  <a:gd name="connsiteX14" fmla="*/ 1173708 w 3794078"/>
                  <a:gd name="connsiteY14" fmla="*/ 2498337 h 2774345"/>
                  <a:gd name="connsiteX15" fmla="*/ 1255594 w 3794078"/>
                  <a:gd name="connsiteY15" fmla="*/ 2389155 h 2774345"/>
                  <a:gd name="connsiteX16" fmla="*/ 1528549 w 3794078"/>
                  <a:gd name="connsiteY16" fmla="*/ 2621167 h 2774345"/>
                  <a:gd name="connsiteX17" fmla="*/ 1665027 w 3794078"/>
                  <a:gd name="connsiteY17" fmla="*/ 2457394 h 2774345"/>
                  <a:gd name="connsiteX18" fmla="*/ 1924335 w 3794078"/>
                  <a:gd name="connsiteY18" fmla="*/ 2730349 h 2774345"/>
                  <a:gd name="connsiteX19" fmla="*/ 2251881 w 3794078"/>
                  <a:gd name="connsiteY19" fmla="*/ 2730349 h 2774345"/>
                  <a:gd name="connsiteX20" fmla="*/ 2361063 w 3794078"/>
                  <a:gd name="connsiteY20" fmla="*/ 2307269 h 2774345"/>
                  <a:gd name="connsiteX21" fmla="*/ 2456597 w 3794078"/>
                  <a:gd name="connsiteY21" fmla="*/ 1351925 h 2774345"/>
                  <a:gd name="connsiteX22" fmla="*/ 2470245 w 3794078"/>
                  <a:gd name="connsiteY22" fmla="*/ 1297334 h 2774345"/>
                  <a:gd name="connsiteX23" fmla="*/ 2552132 w 3794078"/>
                  <a:gd name="connsiteY23" fmla="*/ 1966075 h 2774345"/>
                  <a:gd name="connsiteX24" fmla="*/ 2606723 w 3794078"/>
                  <a:gd name="connsiteY24" fmla="*/ 2511985 h 2774345"/>
                  <a:gd name="connsiteX25" fmla="*/ 2729552 w 3794078"/>
                  <a:gd name="connsiteY25" fmla="*/ 2716701 h 2774345"/>
                  <a:gd name="connsiteX26" fmla="*/ 3794078 w 3794078"/>
                  <a:gd name="connsiteY26" fmla="*/ 2716701 h 2774345"/>
                  <a:gd name="connsiteX0" fmla="*/ 0 w 3794078"/>
                  <a:gd name="connsiteY0" fmla="*/ 937208 h 2755413"/>
                  <a:gd name="connsiteX1" fmla="*/ 54591 w 3794078"/>
                  <a:gd name="connsiteY1" fmla="*/ 241172 h 2755413"/>
                  <a:gd name="connsiteX2" fmla="*/ 92052 w 3794078"/>
                  <a:gd name="connsiteY2" fmla="*/ 915 h 2755413"/>
                  <a:gd name="connsiteX3" fmla="*/ 136478 w 3794078"/>
                  <a:gd name="connsiteY3" fmla="*/ 309411 h 2755413"/>
                  <a:gd name="connsiteX4" fmla="*/ 204717 w 3794078"/>
                  <a:gd name="connsiteY4" fmla="*/ 1687835 h 2755413"/>
                  <a:gd name="connsiteX5" fmla="*/ 313899 w 3794078"/>
                  <a:gd name="connsiteY5" fmla="*/ 2479405 h 2755413"/>
                  <a:gd name="connsiteX6" fmla="*/ 341194 w 3794078"/>
                  <a:gd name="connsiteY6" fmla="*/ 2465757 h 2755413"/>
                  <a:gd name="connsiteX7" fmla="*/ 504967 w 3794078"/>
                  <a:gd name="connsiteY7" fmla="*/ 2397519 h 2755413"/>
                  <a:gd name="connsiteX8" fmla="*/ 559558 w 3794078"/>
                  <a:gd name="connsiteY8" fmla="*/ 2465757 h 2755413"/>
                  <a:gd name="connsiteX9" fmla="*/ 614149 w 3794078"/>
                  <a:gd name="connsiteY9" fmla="*/ 2342928 h 2755413"/>
                  <a:gd name="connsiteX10" fmla="*/ 791570 w 3794078"/>
                  <a:gd name="connsiteY10" fmla="*/ 1919847 h 2755413"/>
                  <a:gd name="connsiteX11" fmla="*/ 846161 w 3794078"/>
                  <a:gd name="connsiteY11" fmla="*/ 2179154 h 2755413"/>
                  <a:gd name="connsiteX12" fmla="*/ 982639 w 3794078"/>
                  <a:gd name="connsiteY12" fmla="*/ 2520349 h 2755413"/>
                  <a:gd name="connsiteX13" fmla="*/ 1078173 w 3794078"/>
                  <a:gd name="connsiteY13" fmla="*/ 2424814 h 2755413"/>
                  <a:gd name="connsiteX14" fmla="*/ 1173708 w 3794078"/>
                  <a:gd name="connsiteY14" fmla="*/ 2479405 h 2755413"/>
                  <a:gd name="connsiteX15" fmla="*/ 1255594 w 3794078"/>
                  <a:gd name="connsiteY15" fmla="*/ 2370223 h 2755413"/>
                  <a:gd name="connsiteX16" fmla="*/ 1528549 w 3794078"/>
                  <a:gd name="connsiteY16" fmla="*/ 2602235 h 2755413"/>
                  <a:gd name="connsiteX17" fmla="*/ 1665027 w 3794078"/>
                  <a:gd name="connsiteY17" fmla="*/ 2438462 h 2755413"/>
                  <a:gd name="connsiteX18" fmla="*/ 1924335 w 3794078"/>
                  <a:gd name="connsiteY18" fmla="*/ 2711417 h 2755413"/>
                  <a:gd name="connsiteX19" fmla="*/ 2251881 w 3794078"/>
                  <a:gd name="connsiteY19" fmla="*/ 2711417 h 2755413"/>
                  <a:gd name="connsiteX20" fmla="*/ 2361063 w 3794078"/>
                  <a:gd name="connsiteY20" fmla="*/ 2288337 h 2755413"/>
                  <a:gd name="connsiteX21" fmla="*/ 2456597 w 3794078"/>
                  <a:gd name="connsiteY21" fmla="*/ 1332993 h 2755413"/>
                  <a:gd name="connsiteX22" fmla="*/ 2470245 w 3794078"/>
                  <a:gd name="connsiteY22" fmla="*/ 1278402 h 2755413"/>
                  <a:gd name="connsiteX23" fmla="*/ 2552132 w 3794078"/>
                  <a:gd name="connsiteY23" fmla="*/ 1947143 h 2755413"/>
                  <a:gd name="connsiteX24" fmla="*/ 2606723 w 3794078"/>
                  <a:gd name="connsiteY24" fmla="*/ 2493053 h 2755413"/>
                  <a:gd name="connsiteX25" fmla="*/ 2729552 w 3794078"/>
                  <a:gd name="connsiteY25" fmla="*/ 2697769 h 2755413"/>
                  <a:gd name="connsiteX26" fmla="*/ 3794078 w 3794078"/>
                  <a:gd name="connsiteY26" fmla="*/ 2697769 h 2755413"/>
                  <a:gd name="connsiteX0" fmla="*/ 0 w 3794078"/>
                  <a:gd name="connsiteY0" fmla="*/ 937208 h 2755413"/>
                  <a:gd name="connsiteX1" fmla="*/ 54591 w 3794078"/>
                  <a:gd name="connsiteY1" fmla="*/ 241172 h 2755413"/>
                  <a:gd name="connsiteX2" fmla="*/ 92052 w 3794078"/>
                  <a:gd name="connsiteY2" fmla="*/ 915 h 2755413"/>
                  <a:gd name="connsiteX3" fmla="*/ 136478 w 3794078"/>
                  <a:gd name="connsiteY3" fmla="*/ 309411 h 2755413"/>
                  <a:gd name="connsiteX4" fmla="*/ 204717 w 3794078"/>
                  <a:gd name="connsiteY4" fmla="*/ 1687835 h 2755413"/>
                  <a:gd name="connsiteX5" fmla="*/ 247224 w 3794078"/>
                  <a:gd name="connsiteY5" fmla="*/ 2353198 h 2755413"/>
                  <a:gd name="connsiteX6" fmla="*/ 341194 w 3794078"/>
                  <a:gd name="connsiteY6" fmla="*/ 2465757 h 2755413"/>
                  <a:gd name="connsiteX7" fmla="*/ 504967 w 3794078"/>
                  <a:gd name="connsiteY7" fmla="*/ 2397519 h 2755413"/>
                  <a:gd name="connsiteX8" fmla="*/ 559558 w 3794078"/>
                  <a:gd name="connsiteY8" fmla="*/ 2465757 h 2755413"/>
                  <a:gd name="connsiteX9" fmla="*/ 614149 w 3794078"/>
                  <a:gd name="connsiteY9" fmla="*/ 2342928 h 2755413"/>
                  <a:gd name="connsiteX10" fmla="*/ 791570 w 3794078"/>
                  <a:gd name="connsiteY10" fmla="*/ 1919847 h 2755413"/>
                  <a:gd name="connsiteX11" fmla="*/ 846161 w 3794078"/>
                  <a:gd name="connsiteY11" fmla="*/ 2179154 h 2755413"/>
                  <a:gd name="connsiteX12" fmla="*/ 982639 w 3794078"/>
                  <a:gd name="connsiteY12" fmla="*/ 2520349 h 2755413"/>
                  <a:gd name="connsiteX13" fmla="*/ 1078173 w 3794078"/>
                  <a:gd name="connsiteY13" fmla="*/ 2424814 h 2755413"/>
                  <a:gd name="connsiteX14" fmla="*/ 1173708 w 3794078"/>
                  <a:gd name="connsiteY14" fmla="*/ 2479405 h 2755413"/>
                  <a:gd name="connsiteX15" fmla="*/ 1255594 w 3794078"/>
                  <a:gd name="connsiteY15" fmla="*/ 2370223 h 2755413"/>
                  <a:gd name="connsiteX16" fmla="*/ 1528549 w 3794078"/>
                  <a:gd name="connsiteY16" fmla="*/ 2602235 h 2755413"/>
                  <a:gd name="connsiteX17" fmla="*/ 1665027 w 3794078"/>
                  <a:gd name="connsiteY17" fmla="*/ 2438462 h 2755413"/>
                  <a:gd name="connsiteX18" fmla="*/ 1924335 w 3794078"/>
                  <a:gd name="connsiteY18" fmla="*/ 2711417 h 2755413"/>
                  <a:gd name="connsiteX19" fmla="*/ 2251881 w 3794078"/>
                  <a:gd name="connsiteY19" fmla="*/ 2711417 h 2755413"/>
                  <a:gd name="connsiteX20" fmla="*/ 2361063 w 3794078"/>
                  <a:gd name="connsiteY20" fmla="*/ 2288337 h 2755413"/>
                  <a:gd name="connsiteX21" fmla="*/ 2456597 w 3794078"/>
                  <a:gd name="connsiteY21" fmla="*/ 1332993 h 2755413"/>
                  <a:gd name="connsiteX22" fmla="*/ 2470245 w 3794078"/>
                  <a:gd name="connsiteY22" fmla="*/ 1278402 h 2755413"/>
                  <a:gd name="connsiteX23" fmla="*/ 2552132 w 3794078"/>
                  <a:gd name="connsiteY23" fmla="*/ 1947143 h 2755413"/>
                  <a:gd name="connsiteX24" fmla="*/ 2606723 w 3794078"/>
                  <a:gd name="connsiteY24" fmla="*/ 2493053 h 2755413"/>
                  <a:gd name="connsiteX25" fmla="*/ 2729552 w 3794078"/>
                  <a:gd name="connsiteY25" fmla="*/ 2697769 h 2755413"/>
                  <a:gd name="connsiteX26" fmla="*/ 3794078 w 3794078"/>
                  <a:gd name="connsiteY26" fmla="*/ 2697769 h 2755413"/>
                  <a:gd name="connsiteX0" fmla="*/ 0 w 3794078"/>
                  <a:gd name="connsiteY0" fmla="*/ 937208 h 2755413"/>
                  <a:gd name="connsiteX1" fmla="*/ 54591 w 3794078"/>
                  <a:gd name="connsiteY1" fmla="*/ 241172 h 2755413"/>
                  <a:gd name="connsiteX2" fmla="*/ 92052 w 3794078"/>
                  <a:gd name="connsiteY2" fmla="*/ 915 h 2755413"/>
                  <a:gd name="connsiteX3" fmla="*/ 136478 w 3794078"/>
                  <a:gd name="connsiteY3" fmla="*/ 309411 h 2755413"/>
                  <a:gd name="connsiteX4" fmla="*/ 204717 w 3794078"/>
                  <a:gd name="connsiteY4" fmla="*/ 1687835 h 2755413"/>
                  <a:gd name="connsiteX5" fmla="*/ 247224 w 3794078"/>
                  <a:gd name="connsiteY5" fmla="*/ 2353198 h 2755413"/>
                  <a:gd name="connsiteX6" fmla="*/ 338813 w 3794078"/>
                  <a:gd name="connsiteY6" fmla="*/ 2480045 h 2755413"/>
                  <a:gd name="connsiteX7" fmla="*/ 504967 w 3794078"/>
                  <a:gd name="connsiteY7" fmla="*/ 2397519 h 2755413"/>
                  <a:gd name="connsiteX8" fmla="*/ 559558 w 3794078"/>
                  <a:gd name="connsiteY8" fmla="*/ 2465757 h 2755413"/>
                  <a:gd name="connsiteX9" fmla="*/ 614149 w 3794078"/>
                  <a:gd name="connsiteY9" fmla="*/ 2342928 h 2755413"/>
                  <a:gd name="connsiteX10" fmla="*/ 791570 w 3794078"/>
                  <a:gd name="connsiteY10" fmla="*/ 1919847 h 2755413"/>
                  <a:gd name="connsiteX11" fmla="*/ 846161 w 3794078"/>
                  <a:gd name="connsiteY11" fmla="*/ 2179154 h 2755413"/>
                  <a:gd name="connsiteX12" fmla="*/ 982639 w 3794078"/>
                  <a:gd name="connsiteY12" fmla="*/ 2520349 h 2755413"/>
                  <a:gd name="connsiteX13" fmla="*/ 1078173 w 3794078"/>
                  <a:gd name="connsiteY13" fmla="*/ 2424814 h 2755413"/>
                  <a:gd name="connsiteX14" fmla="*/ 1173708 w 3794078"/>
                  <a:gd name="connsiteY14" fmla="*/ 2479405 h 2755413"/>
                  <a:gd name="connsiteX15" fmla="*/ 1255594 w 3794078"/>
                  <a:gd name="connsiteY15" fmla="*/ 2370223 h 2755413"/>
                  <a:gd name="connsiteX16" fmla="*/ 1528549 w 3794078"/>
                  <a:gd name="connsiteY16" fmla="*/ 2602235 h 2755413"/>
                  <a:gd name="connsiteX17" fmla="*/ 1665027 w 3794078"/>
                  <a:gd name="connsiteY17" fmla="*/ 2438462 h 2755413"/>
                  <a:gd name="connsiteX18" fmla="*/ 1924335 w 3794078"/>
                  <a:gd name="connsiteY18" fmla="*/ 2711417 h 2755413"/>
                  <a:gd name="connsiteX19" fmla="*/ 2251881 w 3794078"/>
                  <a:gd name="connsiteY19" fmla="*/ 2711417 h 2755413"/>
                  <a:gd name="connsiteX20" fmla="*/ 2361063 w 3794078"/>
                  <a:gd name="connsiteY20" fmla="*/ 2288337 h 2755413"/>
                  <a:gd name="connsiteX21" fmla="*/ 2456597 w 3794078"/>
                  <a:gd name="connsiteY21" fmla="*/ 1332993 h 2755413"/>
                  <a:gd name="connsiteX22" fmla="*/ 2470245 w 3794078"/>
                  <a:gd name="connsiteY22" fmla="*/ 1278402 h 2755413"/>
                  <a:gd name="connsiteX23" fmla="*/ 2552132 w 3794078"/>
                  <a:gd name="connsiteY23" fmla="*/ 1947143 h 2755413"/>
                  <a:gd name="connsiteX24" fmla="*/ 2606723 w 3794078"/>
                  <a:gd name="connsiteY24" fmla="*/ 2493053 h 2755413"/>
                  <a:gd name="connsiteX25" fmla="*/ 2729552 w 3794078"/>
                  <a:gd name="connsiteY25" fmla="*/ 2697769 h 2755413"/>
                  <a:gd name="connsiteX26" fmla="*/ 3794078 w 3794078"/>
                  <a:gd name="connsiteY26" fmla="*/ 2697769 h 2755413"/>
                  <a:gd name="connsiteX0" fmla="*/ 0 w 3794078"/>
                  <a:gd name="connsiteY0" fmla="*/ 937208 h 2755413"/>
                  <a:gd name="connsiteX1" fmla="*/ 54591 w 3794078"/>
                  <a:gd name="connsiteY1" fmla="*/ 241172 h 2755413"/>
                  <a:gd name="connsiteX2" fmla="*/ 92052 w 3794078"/>
                  <a:gd name="connsiteY2" fmla="*/ 915 h 2755413"/>
                  <a:gd name="connsiteX3" fmla="*/ 136478 w 3794078"/>
                  <a:gd name="connsiteY3" fmla="*/ 309411 h 2755413"/>
                  <a:gd name="connsiteX4" fmla="*/ 204717 w 3794078"/>
                  <a:gd name="connsiteY4" fmla="*/ 1687835 h 2755413"/>
                  <a:gd name="connsiteX5" fmla="*/ 247224 w 3794078"/>
                  <a:gd name="connsiteY5" fmla="*/ 2353198 h 2755413"/>
                  <a:gd name="connsiteX6" fmla="*/ 338813 w 3794078"/>
                  <a:gd name="connsiteY6" fmla="*/ 2480045 h 2755413"/>
                  <a:gd name="connsiteX7" fmla="*/ 488298 w 3794078"/>
                  <a:gd name="connsiteY7" fmla="*/ 2426094 h 2755413"/>
                  <a:gd name="connsiteX8" fmla="*/ 559558 w 3794078"/>
                  <a:gd name="connsiteY8" fmla="*/ 2465757 h 2755413"/>
                  <a:gd name="connsiteX9" fmla="*/ 614149 w 3794078"/>
                  <a:gd name="connsiteY9" fmla="*/ 2342928 h 2755413"/>
                  <a:gd name="connsiteX10" fmla="*/ 791570 w 3794078"/>
                  <a:gd name="connsiteY10" fmla="*/ 1919847 h 2755413"/>
                  <a:gd name="connsiteX11" fmla="*/ 846161 w 3794078"/>
                  <a:gd name="connsiteY11" fmla="*/ 2179154 h 2755413"/>
                  <a:gd name="connsiteX12" fmla="*/ 982639 w 3794078"/>
                  <a:gd name="connsiteY12" fmla="*/ 2520349 h 2755413"/>
                  <a:gd name="connsiteX13" fmla="*/ 1078173 w 3794078"/>
                  <a:gd name="connsiteY13" fmla="*/ 2424814 h 2755413"/>
                  <a:gd name="connsiteX14" fmla="*/ 1173708 w 3794078"/>
                  <a:gd name="connsiteY14" fmla="*/ 2479405 h 2755413"/>
                  <a:gd name="connsiteX15" fmla="*/ 1255594 w 3794078"/>
                  <a:gd name="connsiteY15" fmla="*/ 2370223 h 2755413"/>
                  <a:gd name="connsiteX16" fmla="*/ 1528549 w 3794078"/>
                  <a:gd name="connsiteY16" fmla="*/ 2602235 h 2755413"/>
                  <a:gd name="connsiteX17" fmla="*/ 1665027 w 3794078"/>
                  <a:gd name="connsiteY17" fmla="*/ 2438462 h 2755413"/>
                  <a:gd name="connsiteX18" fmla="*/ 1924335 w 3794078"/>
                  <a:gd name="connsiteY18" fmla="*/ 2711417 h 2755413"/>
                  <a:gd name="connsiteX19" fmla="*/ 2251881 w 3794078"/>
                  <a:gd name="connsiteY19" fmla="*/ 2711417 h 2755413"/>
                  <a:gd name="connsiteX20" fmla="*/ 2361063 w 3794078"/>
                  <a:gd name="connsiteY20" fmla="*/ 2288337 h 2755413"/>
                  <a:gd name="connsiteX21" fmla="*/ 2456597 w 3794078"/>
                  <a:gd name="connsiteY21" fmla="*/ 1332993 h 2755413"/>
                  <a:gd name="connsiteX22" fmla="*/ 2470245 w 3794078"/>
                  <a:gd name="connsiteY22" fmla="*/ 1278402 h 2755413"/>
                  <a:gd name="connsiteX23" fmla="*/ 2552132 w 3794078"/>
                  <a:gd name="connsiteY23" fmla="*/ 1947143 h 2755413"/>
                  <a:gd name="connsiteX24" fmla="*/ 2606723 w 3794078"/>
                  <a:gd name="connsiteY24" fmla="*/ 2493053 h 2755413"/>
                  <a:gd name="connsiteX25" fmla="*/ 2729552 w 3794078"/>
                  <a:gd name="connsiteY25" fmla="*/ 2697769 h 2755413"/>
                  <a:gd name="connsiteX26" fmla="*/ 3794078 w 3794078"/>
                  <a:gd name="connsiteY26" fmla="*/ 2697769 h 2755413"/>
                  <a:gd name="connsiteX0" fmla="*/ 0 w 3794078"/>
                  <a:gd name="connsiteY0" fmla="*/ 937208 h 2755413"/>
                  <a:gd name="connsiteX1" fmla="*/ 54591 w 3794078"/>
                  <a:gd name="connsiteY1" fmla="*/ 241172 h 2755413"/>
                  <a:gd name="connsiteX2" fmla="*/ 92052 w 3794078"/>
                  <a:gd name="connsiteY2" fmla="*/ 915 h 2755413"/>
                  <a:gd name="connsiteX3" fmla="*/ 136478 w 3794078"/>
                  <a:gd name="connsiteY3" fmla="*/ 309411 h 2755413"/>
                  <a:gd name="connsiteX4" fmla="*/ 204717 w 3794078"/>
                  <a:gd name="connsiteY4" fmla="*/ 1687835 h 2755413"/>
                  <a:gd name="connsiteX5" fmla="*/ 247224 w 3794078"/>
                  <a:gd name="connsiteY5" fmla="*/ 2353198 h 2755413"/>
                  <a:gd name="connsiteX6" fmla="*/ 338813 w 3794078"/>
                  <a:gd name="connsiteY6" fmla="*/ 2480045 h 2755413"/>
                  <a:gd name="connsiteX7" fmla="*/ 488298 w 3794078"/>
                  <a:gd name="connsiteY7" fmla="*/ 2426094 h 2755413"/>
                  <a:gd name="connsiteX8" fmla="*/ 595277 w 3794078"/>
                  <a:gd name="connsiteY8" fmla="*/ 2511000 h 2755413"/>
                  <a:gd name="connsiteX9" fmla="*/ 614149 w 3794078"/>
                  <a:gd name="connsiteY9" fmla="*/ 2342928 h 2755413"/>
                  <a:gd name="connsiteX10" fmla="*/ 791570 w 3794078"/>
                  <a:gd name="connsiteY10" fmla="*/ 1919847 h 2755413"/>
                  <a:gd name="connsiteX11" fmla="*/ 846161 w 3794078"/>
                  <a:gd name="connsiteY11" fmla="*/ 2179154 h 2755413"/>
                  <a:gd name="connsiteX12" fmla="*/ 982639 w 3794078"/>
                  <a:gd name="connsiteY12" fmla="*/ 2520349 h 2755413"/>
                  <a:gd name="connsiteX13" fmla="*/ 1078173 w 3794078"/>
                  <a:gd name="connsiteY13" fmla="*/ 2424814 h 2755413"/>
                  <a:gd name="connsiteX14" fmla="*/ 1173708 w 3794078"/>
                  <a:gd name="connsiteY14" fmla="*/ 2479405 h 2755413"/>
                  <a:gd name="connsiteX15" fmla="*/ 1255594 w 3794078"/>
                  <a:gd name="connsiteY15" fmla="*/ 2370223 h 2755413"/>
                  <a:gd name="connsiteX16" fmla="*/ 1528549 w 3794078"/>
                  <a:gd name="connsiteY16" fmla="*/ 2602235 h 2755413"/>
                  <a:gd name="connsiteX17" fmla="*/ 1665027 w 3794078"/>
                  <a:gd name="connsiteY17" fmla="*/ 2438462 h 2755413"/>
                  <a:gd name="connsiteX18" fmla="*/ 1924335 w 3794078"/>
                  <a:gd name="connsiteY18" fmla="*/ 2711417 h 2755413"/>
                  <a:gd name="connsiteX19" fmla="*/ 2251881 w 3794078"/>
                  <a:gd name="connsiteY19" fmla="*/ 2711417 h 2755413"/>
                  <a:gd name="connsiteX20" fmla="*/ 2361063 w 3794078"/>
                  <a:gd name="connsiteY20" fmla="*/ 2288337 h 2755413"/>
                  <a:gd name="connsiteX21" fmla="*/ 2456597 w 3794078"/>
                  <a:gd name="connsiteY21" fmla="*/ 1332993 h 2755413"/>
                  <a:gd name="connsiteX22" fmla="*/ 2470245 w 3794078"/>
                  <a:gd name="connsiteY22" fmla="*/ 1278402 h 2755413"/>
                  <a:gd name="connsiteX23" fmla="*/ 2552132 w 3794078"/>
                  <a:gd name="connsiteY23" fmla="*/ 1947143 h 2755413"/>
                  <a:gd name="connsiteX24" fmla="*/ 2606723 w 3794078"/>
                  <a:gd name="connsiteY24" fmla="*/ 2493053 h 2755413"/>
                  <a:gd name="connsiteX25" fmla="*/ 2729552 w 3794078"/>
                  <a:gd name="connsiteY25" fmla="*/ 2697769 h 2755413"/>
                  <a:gd name="connsiteX26" fmla="*/ 3794078 w 3794078"/>
                  <a:gd name="connsiteY26" fmla="*/ 2697769 h 2755413"/>
                  <a:gd name="connsiteX0" fmla="*/ 0 w 3794078"/>
                  <a:gd name="connsiteY0" fmla="*/ 937208 h 2755413"/>
                  <a:gd name="connsiteX1" fmla="*/ 54591 w 3794078"/>
                  <a:gd name="connsiteY1" fmla="*/ 241172 h 2755413"/>
                  <a:gd name="connsiteX2" fmla="*/ 92052 w 3794078"/>
                  <a:gd name="connsiteY2" fmla="*/ 915 h 2755413"/>
                  <a:gd name="connsiteX3" fmla="*/ 136478 w 3794078"/>
                  <a:gd name="connsiteY3" fmla="*/ 309411 h 2755413"/>
                  <a:gd name="connsiteX4" fmla="*/ 204717 w 3794078"/>
                  <a:gd name="connsiteY4" fmla="*/ 1687835 h 2755413"/>
                  <a:gd name="connsiteX5" fmla="*/ 247224 w 3794078"/>
                  <a:gd name="connsiteY5" fmla="*/ 2353198 h 2755413"/>
                  <a:gd name="connsiteX6" fmla="*/ 338813 w 3794078"/>
                  <a:gd name="connsiteY6" fmla="*/ 2480045 h 2755413"/>
                  <a:gd name="connsiteX7" fmla="*/ 488298 w 3794078"/>
                  <a:gd name="connsiteY7" fmla="*/ 2426094 h 2755413"/>
                  <a:gd name="connsiteX8" fmla="*/ 595277 w 3794078"/>
                  <a:gd name="connsiteY8" fmla="*/ 2511000 h 2755413"/>
                  <a:gd name="connsiteX9" fmla="*/ 671299 w 3794078"/>
                  <a:gd name="connsiteY9" fmla="*/ 2311971 h 2755413"/>
                  <a:gd name="connsiteX10" fmla="*/ 791570 w 3794078"/>
                  <a:gd name="connsiteY10" fmla="*/ 1919847 h 2755413"/>
                  <a:gd name="connsiteX11" fmla="*/ 846161 w 3794078"/>
                  <a:gd name="connsiteY11" fmla="*/ 2179154 h 2755413"/>
                  <a:gd name="connsiteX12" fmla="*/ 982639 w 3794078"/>
                  <a:gd name="connsiteY12" fmla="*/ 2520349 h 2755413"/>
                  <a:gd name="connsiteX13" fmla="*/ 1078173 w 3794078"/>
                  <a:gd name="connsiteY13" fmla="*/ 2424814 h 2755413"/>
                  <a:gd name="connsiteX14" fmla="*/ 1173708 w 3794078"/>
                  <a:gd name="connsiteY14" fmla="*/ 2479405 h 2755413"/>
                  <a:gd name="connsiteX15" fmla="*/ 1255594 w 3794078"/>
                  <a:gd name="connsiteY15" fmla="*/ 2370223 h 2755413"/>
                  <a:gd name="connsiteX16" fmla="*/ 1528549 w 3794078"/>
                  <a:gd name="connsiteY16" fmla="*/ 2602235 h 2755413"/>
                  <a:gd name="connsiteX17" fmla="*/ 1665027 w 3794078"/>
                  <a:gd name="connsiteY17" fmla="*/ 2438462 h 2755413"/>
                  <a:gd name="connsiteX18" fmla="*/ 1924335 w 3794078"/>
                  <a:gd name="connsiteY18" fmla="*/ 2711417 h 2755413"/>
                  <a:gd name="connsiteX19" fmla="*/ 2251881 w 3794078"/>
                  <a:gd name="connsiteY19" fmla="*/ 2711417 h 2755413"/>
                  <a:gd name="connsiteX20" fmla="*/ 2361063 w 3794078"/>
                  <a:gd name="connsiteY20" fmla="*/ 2288337 h 2755413"/>
                  <a:gd name="connsiteX21" fmla="*/ 2456597 w 3794078"/>
                  <a:gd name="connsiteY21" fmla="*/ 1332993 h 2755413"/>
                  <a:gd name="connsiteX22" fmla="*/ 2470245 w 3794078"/>
                  <a:gd name="connsiteY22" fmla="*/ 1278402 h 2755413"/>
                  <a:gd name="connsiteX23" fmla="*/ 2552132 w 3794078"/>
                  <a:gd name="connsiteY23" fmla="*/ 1947143 h 2755413"/>
                  <a:gd name="connsiteX24" fmla="*/ 2606723 w 3794078"/>
                  <a:gd name="connsiteY24" fmla="*/ 2493053 h 2755413"/>
                  <a:gd name="connsiteX25" fmla="*/ 2729552 w 3794078"/>
                  <a:gd name="connsiteY25" fmla="*/ 2697769 h 2755413"/>
                  <a:gd name="connsiteX26" fmla="*/ 3794078 w 3794078"/>
                  <a:gd name="connsiteY26" fmla="*/ 2697769 h 2755413"/>
                  <a:gd name="connsiteX0" fmla="*/ 0 w 3794078"/>
                  <a:gd name="connsiteY0" fmla="*/ 937208 h 2755413"/>
                  <a:gd name="connsiteX1" fmla="*/ 54591 w 3794078"/>
                  <a:gd name="connsiteY1" fmla="*/ 241172 h 2755413"/>
                  <a:gd name="connsiteX2" fmla="*/ 92052 w 3794078"/>
                  <a:gd name="connsiteY2" fmla="*/ 915 h 2755413"/>
                  <a:gd name="connsiteX3" fmla="*/ 136478 w 3794078"/>
                  <a:gd name="connsiteY3" fmla="*/ 309411 h 2755413"/>
                  <a:gd name="connsiteX4" fmla="*/ 204717 w 3794078"/>
                  <a:gd name="connsiteY4" fmla="*/ 1687835 h 2755413"/>
                  <a:gd name="connsiteX5" fmla="*/ 247224 w 3794078"/>
                  <a:gd name="connsiteY5" fmla="*/ 2353198 h 2755413"/>
                  <a:gd name="connsiteX6" fmla="*/ 338813 w 3794078"/>
                  <a:gd name="connsiteY6" fmla="*/ 2480045 h 2755413"/>
                  <a:gd name="connsiteX7" fmla="*/ 488298 w 3794078"/>
                  <a:gd name="connsiteY7" fmla="*/ 2426094 h 2755413"/>
                  <a:gd name="connsiteX8" fmla="*/ 595277 w 3794078"/>
                  <a:gd name="connsiteY8" fmla="*/ 2511000 h 2755413"/>
                  <a:gd name="connsiteX9" fmla="*/ 671299 w 3794078"/>
                  <a:gd name="connsiteY9" fmla="*/ 2311971 h 2755413"/>
                  <a:gd name="connsiteX10" fmla="*/ 789189 w 3794078"/>
                  <a:gd name="connsiteY10" fmla="*/ 1874603 h 2755413"/>
                  <a:gd name="connsiteX11" fmla="*/ 846161 w 3794078"/>
                  <a:gd name="connsiteY11" fmla="*/ 2179154 h 2755413"/>
                  <a:gd name="connsiteX12" fmla="*/ 982639 w 3794078"/>
                  <a:gd name="connsiteY12" fmla="*/ 2520349 h 2755413"/>
                  <a:gd name="connsiteX13" fmla="*/ 1078173 w 3794078"/>
                  <a:gd name="connsiteY13" fmla="*/ 2424814 h 2755413"/>
                  <a:gd name="connsiteX14" fmla="*/ 1173708 w 3794078"/>
                  <a:gd name="connsiteY14" fmla="*/ 2479405 h 2755413"/>
                  <a:gd name="connsiteX15" fmla="*/ 1255594 w 3794078"/>
                  <a:gd name="connsiteY15" fmla="*/ 2370223 h 2755413"/>
                  <a:gd name="connsiteX16" fmla="*/ 1528549 w 3794078"/>
                  <a:gd name="connsiteY16" fmla="*/ 2602235 h 2755413"/>
                  <a:gd name="connsiteX17" fmla="*/ 1665027 w 3794078"/>
                  <a:gd name="connsiteY17" fmla="*/ 2438462 h 2755413"/>
                  <a:gd name="connsiteX18" fmla="*/ 1924335 w 3794078"/>
                  <a:gd name="connsiteY18" fmla="*/ 2711417 h 2755413"/>
                  <a:gd name="connsiteX19" fmla="*/ 2251881 w 3794078"/>
                  <a:gd name="connsiteY19" fmla="*/ 2711417 h 2755413"/>
                  <a:gd name="connsiteX20" fmla="*/ 2361063 w 3794078"/>
                  <a:gd name="connsiteY20" fmla="*/ 2288337 h 2755413"/>
                  <a:gd name="connsiteX21" fmla="*/ 2456597 w 3794078"/>
                  <a:gd name="connsiteY21" fmla="*/ 1332993 h 2755413"/>
                  <a:gd name="connsiteX22" fmla="*/ 2470245 w 3794078"/>
                  <a:gd name="connsiteY22" fmla="*/ 1278402 h 2755413"/>
                  <a:gd name="connsiteX23" fmla="*/ 2552132 w 3794078"/>
                  <a:gd name="connsiteY23" fmla="*/ 1947143 h 2755413"/>
                  <a:gd name="connsiteX24" fmla="*/ 2606723 w 3794078"/>
                  <a:gd name="connsiteY24" fmla="*/ 2493053 h 2755413"/>
                  <a:gd name="connsiteX25" fmla="*/ 2729552 w 3794078"/>
                  <a:gd name="connsiteY25" fmla="*/ 2697769 h 2755413"/>
                  <a:gd name="connsiteX26" fmla="*/ 3794078 w 3794078"/>
                  <a:gd name="connsiteY26" fmla="*/ 2697769 h 2755413"/>
                  <a:gd name="connsiteX0" fmla="*/ 0 w 3794078"/>
                  <a:gd name="connsiteY0" fmla="*/ 937208 h 2755413"/>
                  <a:gd name="connsiteX1" fmla="*/ 54591 w 3794078"/>
                  <a:gd name="connsiteY1" fmla="*/ 241172 h 2755413"/>
                  <a:gd name="connsiteX2" fmla="*/ 92052 w 3794078"/>
                  <a:gd name="connsiteY2" fmla="*/ 915 h 2755413"/>
                  <a:gd name="connsiteX3" fmla="*/ 136478 w 3794078"/>
                  <a:gd name="connsiteY3" fmla="*/ 309411 h 2755413"/>
                  <a:gd name="connsiteX4" fmla="*/ 204717 w 3794078"/>
                  <a:gd name="connsiteY4" fmla="*/ 1687835 h 2755413"/>
                  <a:gd name="connsiteX5" fmla="*/ 247224 w 3794078"/>
                  <a:gd name="connsiteY5" fmla="*/ 2353198 h 2755413"/>
                  <a:gd name="connsiteX6" fmla="*/ 338813 w 3794078"/>
                  <a:gd name="connsiteY6" fmla="*/ 2480045 h 2755413"/>
                  <a:gd name="connsiteX7" fmla="*/ 488298 w 3794078"/>
                  <a:gd name="connsiteY7" fmla="*/ 2426094 h 2755413"/>
                  <a:gd name="connsiteX8" fmla="*/ 595277 w 3794078"/>
                  <a:gd name="connsiteY8" fmla="*/ 2511000 h 2755413"/>
                  <a:gd name="connsiteX9" fmla="*/ 671299 w 3794078"/>
                  <a:gd name="connsiteY9" fmla="*/ 2311971 h 2755413"/>
                  <a:gd name="connsiteX10" fmla="*/ 789189 w 3794078"/>
                  <a:gd name="connsiteY10" fmla="*/ 1874603 h 2755413"/>
                  <a:gd name="connsiteX11" fmla="*/ 881880 w 3794078"/>
                  <a:gd name="connsiteY11" fmla="*/ 2148198 h 2755413"/>
                  <a:gd name="connsiteX12" fmla="*/ 982639 w 3794078"/>
                  <a:gd name="connsiteY12" fmla="*/ 2520349 h 2755413"/>
                  <a:gd name="connsiteX13" fmla="*/ 1078173 w 3794078"/>
                  <a:gd name="connsiteY13" fmla="*/ 2424814 h 2755413"/>
                  <a:gd name="connsiteX14" fmla="*/ 1173708 w 3794078"/>
                  <a:gd name="connsiteY14" fmla="*/ 2479405 h 2755413"/>
                  <a:gd name="connsiteX15" fmla="*/ 1255594 w 3794078"/>
                  <a:gd name="connsiteY15" fmla="*/ 2370223 h 2755413"/>
                  <a:gd name="connsiteX16" fmla="*/ 1528549 w 3794078"/>
                  <a:gd name="connsiteY16" fmla="*/ 2602235 h 2755413"/>
                  <a:gd name="connsiteX17" fmla="*/ 1665027 w 3794078"/>
                  <a:gd name="connsiteY17" fmla="*/ 2438462 h 2755413"/>
                  <a:gd name="connsiteX18" fmla="*/ 1924335 w 3794078"/>
                  <a:gd name="connsiteY18" fmla="*/ 2711417 h 2755413"/>
                  <a:gd name="connsiteX19" fmla="*/ 2251881 w 3794078"/>
                  <a:gd name="connsiteY19" fmla="*/ 2711417 h 2755413"/>
                  <a:gd name="connsiteX20" fmla="*/ 2361063 w 3794078"/>
                  <a:gd name="connsiteY20" fmla="*/ 2288337 h 2755413"/>
                  <a:gd name="connsiteX21" fmla="*/ 2456597 w 3794078"/>
                  <a:gd name="connsiteY21" fmla="*/ 1332993 h 2755413"/>
                  <a:gd name="connsiteX22" fmla="*/ 2470245 w 3794078"/>
                  <a:gd name="connsiteY22" fmla="*/ 1278402 h 2755413"/>
                  <a:gd name="connsiteX23" fmla="*/ 2552132 w 3794078"/>
                  <a:gd name="connsiteY23" fmla="*/ 1947143 h 2755413"/>
                  <a:gd name="connsiteX24" fmla="*/ 2606723 w 3794078"/>
                  <a:gd name="connsiteY24" fmla="*/ 2493053 h 2755413"/>
                  <a:gd name="connsiteX25" fmla="*/ 2729552 w 3794078"/>
                  <a:gd name="connsiteY25" fmla="*/ 2697769 h 2755413"/>
                  <a:gd name="connsiteX26" fmla="*/ 3794078 w 3794078"/>
                  <a:gd name="connsiteY26" fmla="*/ 2697769 h 2755413"/>
                  <a:gd name="connsiteX0" fmla="*/ 0 w 3794078"/>
                  <a:gd name="connsiteY0" fmla="*/ 937208 h 2755413"/>
                  <a:gd name="connsiteX1" fmla="*/ 54591 w 3794078"/>
                  <a:gd name="connsiteY1" fmla="*/ 241172 h 2755413"/>
                  <a:gd name="connsiteX2" fmla="*/ 92052 w 3794078"/>
                  <a:gd name="connsiteY2" fmla="*/ 915 h 2755413"/>
                  <a:gd name="connsiteX3" fmla="*/ 136478 w 3794078"/>
                  <a:gd name="connsiteY3" fmla="*/ 309411 h 2755413"/>
                  <a:gd name="connsiteX4" fmla="*/ 204717 w 3794078"/>
                  <a:gd name="connsiteY4" fmla="*/ 1687835 h 2755413"/>
                  <a:gd name="connsiteX5" fmla="*/ 247224 w 3794078"/>
                  <a:gd name="connsiteY5" fmla="*/ 2353198 h 2755413"/>
                  <a:gd name="connsiteX6" fmla="*/ 338813 w 3794078"/>
                  <a:gd name="connsiteY6" fmla="*/ 2480045 h 2755413"/>
                  <a:gd name="connsiteX7" fmla="*/ 488298 w 3794078"/>
                  <a:gd name="connsiteY7" fmla="*/ 2426094 h 2755413"/>
                  <a:gd name="connsiteX8" fmla="*/ 595277 w 3794078"/>
                  <a:gd name="connsiteY8" fmla="*/ 2511000 h 2755413"/>
                  <a:gd name="connsiteX9" fmla="*/ 671299 w 3794078"/>
                  <a:gd name="connsiteY9" fmla="*/ 2311971 h 2755413"/>
                  <a:gd name="connsiteX10" fmla="*/ 789189 w 3794078"/>
                  <a:gd name="connsiteY10" fmla="*/ 1874603 h 2755413"/>
                  <a:gd name="connsiteX11" fmla="*/ 881880 w 3794078"/>
                  <a:gd name="connsiteY11" fmla="*/ 2148198 h 2755413"/>
                  <a:gd name="connsiteX12" fmla="*/ 954064 w 3794078"/>
                  <a:gd name="connsiteY12" fmla="*/ 2539399 h 2755413"/>
                  <a:gd name="connsiteX13" fmla="*/ 1078173 w 3794078"/>
                  <a:gd name="connsiteY13" fmla="*/ 2424814 h 2755413"/>
                  <a:gd name="connsiteX14" fmla="*/ 1173708 w 3794078"/>
                  <a:gd name="connsiteY14" fmla="*/ 2479405 h 2755413"/>
                  <a:gd name="connsiteX15" fmla="*/ 1255594 w 3794078"/>
                  <a:gd name="connsiteY15" fmla="*/ 2370223 h 2755413"/>
                  <a:gd name="connsiteX16" fmla="*/ 1528549 w 3794078"/>
                  <a:gd name="connsiteY16" fmla="*/ 2602235 h 2755413"/>
                  <a:gd name="connsiteX17" fmla="*/ 1665027 w 3794078"/>
                  <a:gd name="connsiteY17" fmla="*/ 2438462 h 2755413"/>
                  <a:gd name="connsiteX18" fmla="*/ 1924335 w 3794078"/>
                  <a:gd name="connsiteY18" fmla="*/ 2711417 h 2755413"/>
                  <a:gd name="connsiteX19" fmla="*/ 2251881 w 3794078"/>
                  <a:gd name="connsiteY19" fmla="*/ 2711417 h 2755413"/>
                  <a:gd name="connsiteX20" fmla="*/ 2361063 w 3794078"/>
                  <a:gd name="connsiteY20" fmla="*/ 2288337 h 2755413"/>
                  <a:gd name="connsiteX21" fmla="*/ 2456597 w 3794078"/>
                  <a:gd name="connsiteY21" fmla="*/ 1332993 h 2755413"/>
                  <a:gd name="connsiteX22" fmla="*/ 2470245 w 3794078"/>
                  <a:gd name="connsiteY22" fmla="*/ 1278402 h 2755413"/>
                  <a:gd name="connsiteX23" fmla="*/ 2552132 w 3794078"/>
                  <a:gd name="connsiteY23" fmla="*/ 1947143 h 2755413"/>
                  <a:gd name="connsiteX24" fmla="*/ 2606723 w 3794078"/>
                  <a:gd name="connsiteY24" fmla="*/ 2493053 h 2755413"/>
                  <a:gd name="connsiteX25" fmla="*/ 2729552 w 3794078"/>
                  <a:gd name="connsiteY25" fmla="*/ 2697769 h 2755413"/>
                  <a:gd name="connsiteX26" fmla="*/ 3794078 w 3794078"/>
                  <a:gd name="connsiteY26" fmla="*/ 2697769 h 2755413"/>
                  <a:gd name="connsiteX0" fmla="*/ 0 w 3794078"/>
                  <a:gd name="connsiteY0" fmla="*/ 937208 h 2755413"/>
                  <a:gd name="connsiteX1" fmla="*/ 54591 w 3794078"/>
                  <a:gd name="connsiteY1" fmla="*/ 241172 h 2755413"/>
                  <a:gd name="connsiteX2" fmla="*/ 92052 w 3794078"/>
                  <a:gd name="connsiteY2" fmla="*/ 915 h 2755413"/>
                  <a:gd name="connsiteX3" fmla="*/ 136478 w 3794078"/>
                  <a:gd name="connsiteY3" fmla="*/ 309411 h 2755413"/>
                  <a:gd name="connsiteX4" fmla="*/ 204717 w 3794078"/>
                  <a:gd name="connsiteY4" fmla="*/ 1687835 h 2755413"/>
                  <a:gd name="connsiteX5" fmla="*/ 247224 w 3794078"/>
                  <a:gd name="connsiteY5" fmla="*/ 2353198 h 2755413"/>
                  <a:gd name="connsiteX6" fmla="*/ 338813 w 3794078"/>
                  <a:gd name="connsiteY6" fmla="*/ 2480045 h 2755413"/>
                  <a:gd name="connsiteX7" fmla="*/ 488298 w 3794078"/>
                  <a:gd name="connsiteY7" fmla="*/ 2426094 h 2755413"/>
                  <a:gd name="connsiteX8" fmla="*/ 595277 w 3794078"/>
                  <a:gd name="connsiteY8" fmla="*/ 2511000 h 2755413"/>
                  <a:gd name="connsiteX9" fmla="*/ 671299 w 3794078"/>
                  <a:gd name="connsiteY9" fmla="*/ 2311971 h 2755413"/>
                  <a:gd name="connsiteX10" fmla="*/ 789189 w 3794078"/>
                  <a:gd name="connsiteY10" fmla="*/ 1874603 h 2755413"/>
                  <a:gd name="connsiteX11" fmla="*/ 881880 w 3794078"/>
                  <a:gd name="connsiteY11" fmla="*/ 2148198 h 2755413"/>
                  <a:gd name="connsiteX12" fmla="*/ 954064 w 3794078"/>
                  <a:gd name="connsiteY12" fmla="*/ 2539399 h 2755413"/>
                  <a:gd name="connsiteX13" fmla="*/ 1073410 w 3794078"/>
                  <a:gd name="connsiteY13" fmla="*/ 2441482 h 2755413"/>
                  <a:gd name="connsiteX14" fmla="*/ 1173708 w 3794078"/>
                  <a:gd name="connsiteY14" fmla="*/ 2479405 h 2755413"/>
                  <a:gd name="connsiteX15" fmla="*/ 1255594 w 3794078"/>
                  <a:gd name="connsiteY15" fmla="*/ 2370223 h 2755413"/>
                  <a:gd name="connsiteX16" fmla="*/ 1528549 w 3794078"/>
                  <a:gd name="connsiteY16" fmla="*/ 2602235 h 2755413"/>
                  <a:gd name="connsiteX17" fmla="*/ 1665027 w 3794078"/>
                  <a:gd name="connsiteY17" fmla="*/ 2438462 h 2755413"/>
                  <a:gd name="connsiteX18" fmla="*/ 1924335 w 3794078"/>
                  <a:gd name="connsiteY18" fmla="*/ 2711417 h 2755413"/>
                  <a:gd name="connsiteX19" fmla="*/ 2251881 w 3794078"/>
                  <a:gd name="connsiteY19" fmla="*/ 2711417 h 2755413"/>
                  <a:gd name="connsiteX20" fmla="*/ 2361063 w 3794078"/>
                  <a:gd name="connsiteY20" fmla="*/ 2288337 h 2755413"/>
                  <a:gd name="connsiteX21" fmla="*/ 2456597 w 3794078"/>
                  <a:gd name="connsiteY21" fmla="*/ 1332993 h 2755413"/>
                  <a:gd name="connsiteX22" fmla="*/ 2470245 w 3794078"/>
                  <a:gd name="connsiteY22" fmla="*/ 1278402 h 2755413"/>
                  <a:gd name="connsiteX23" fmla="*/ 2552132 w 3794078"/>
                  <a:gd name="connsiteY23" fmla="*/ 1947143 h 2755413"/>
                  <a:gd name="connsiteX24" fmla="*/ 2606723 w 3794078"/>
                  <a:gd name="connsiteY24" fmla="*/ 2493053 h 2755413"/>
                  <a:gd name="connsiteX25" fmla="*/ 2729552 w 3794078"/>
                  <a:gd name="connsiteY25" fmla="*/ 2697769 h 2755413"/>
                  <a:gd name="connsiteX26" fmla="*/ 3794078 w 3794078"/>
                  <a:gd name="connsiteY26" fmla="*/ 2697769 h 2755413"/>
                  <a:gd name="connsiteX0" fmla="*/ 0 w 3794078"/>
                  <a:gd name="connsiteY0" fmla="*/ 937208 h 2755413"/>
                  <a:gd name="connsiteX1" fmla="*/ 54591 w 3794078"/>
                  <a:gd name="connsiteY1" fmla="*/ 241172 h 2755413"/>
                  <a:gd name="connsiteX2" fmla="*/ 92052 w 3794078"/>
                  <a:gd name="connsiteY2" fmla="*/ 915 h 2755413"/>
                  <a:gd name="connsiteX3" fmla="*/ 136478 w 3794078"/>
                  <a:gd name="connsiteY3" fmla="*/ 309411 h 2755413"/>
                  <a:gd name="connsiteX4" fmla="*/ 204717 w 3794078"/>
                  <a:gd name="connsiteY4" fmla="*/ 1687835 h 2755413"/>
                  <a:gd name="connsiteX5" fmla="*/ 247224 w 3794078"/>
                  <a:gd name="connsiteY5" fmla="*/ 2353198 h 2755413"/>
                  <a:gd name="connsiteX6" fmla="*/ 338813 w 3794078"/>
                  <a:gd name="connsiteY6" fmla="*/ 2480045 h 2755413"/>
                  <a:gd name="connsiteX7" fmla="*/ 488298 w 3794078"/>
                  <a:gd name="connsiteY7" fmla="*/ 2426094 h 2755413"/>
                  <a:gd name="connsiteX8" fmla="*/ 595277 w 3794078"/>
                  <a:gd name="connsiteY8" fmla="*/ 2511000 h 2755413"/>
                  <a:gd name="connsiteX9" fmla="*/ 671299 w 3794078"/>
                  <a:gd name="connsiteY9" fmla="*/ 2311971 h 2755413"/>
                  <a:gd name="connsiteX10" fmla="*/ 789189 w 3794078"/>
                  <a:gd name="connsiteY10" fmla="*/ 1874603 h 2755413"/>
                  <a:gd name="connsiteX11" fmla="*/ 881880 w 3794078"/>
                  <a:gd name="connsiteY11" fmla="*/ 2148198 h 2755413"/>
                  <a:gd name="connsiteX12" fmla="*/ 954064 w 3794078"/>
                  <a:gd name="connsiteY12" fmla="*/ 2539399 h 2755413"/>
                  <a:gd name="connsiteX13" fmla="*/ 1073410 w 3794078"/>
                  <a:gd name="connsiteY13" fmla="*/ 2441482 h 2755413"/>
                  <a:gd name="connsiteX14" fmla="*/ 1173708 w 3794078"/>
                  <a:gd name="connsiteY14" fmla="*/ 2479405 h 2755413"/>
                  <a:gd name="connsiteX15" fmla="*/ 1305600 w 3794078"/>
                  <a:gd name="connsiteY15" fmla="*/ 2398798 h 2755413"/>
                  <a:gd name="connsiteX16" fmla="*/ 1528549 w 3794078"/>
                  <a:gd name="connsiteY16" fmla="*/ 2602235 h 2755413"/>
                  <a:gd name="connsiteX17" fmla="*/ 1665027 w 3794078"/>
                  <a:gd name="connsiteY17" fmla="*/ 2438462 h 2755413"/>
                  <a:gd name="connsiteX18" fmla="*/ 1924335 w 3794078"/>
                  <a:gd name="connsiteY18" fmla="*/ 2711417 h 2755413"/>
                  <a:gd name="connsiteX19" fmla="*/ 2251881 w 3794078"/>
                  <a:gd name="connsiteY19" fmla="*/ 2711417 h 2755413"/>
                  <a:gd name="connsiteX20" fmla="*/ 2361063 w 3794078"/>
                  <a:gd name="connsiteY20" fmla="*/ 2288337 h 2755413"/>
                  <a:gd name="connsiteX21" fmla="*/ 2456597 w 3794078"/>
                  <a:gd name="connsiteY21" fmla="*/ 1332993 h 2755413"/>
                  <a:gd name="connsiteX22" fmla="*/ 2470245 w 3794078"/>
                  <a:gd name="connsiteY22" fmla="*/ 1278402 h 2755413"/>
                  <a:gd name="connsiteX23" fmla="*/ 2552132 w 3794078"/>
                  <a:gd name="connsiteY23" fmla="*/ 1947143 h 2755413"/>
                  <a:gd name="connsiteX24" fmla="*/ 2606723 w 3794078"/>
                  <a:gd name="connsiteY24" fmla="*/ 2493053 h 2755413"/>
                  <a:gd name="connsiteX25" fmla="*/ 2729552 w 3794078"/>
                  <a:gd name="connsiteY25" fmla="*/ 2697769 h 2755413"/>
                  <a:gd name="connsiteX26" fmla="*/ 3794078 w 3794078"/>
                  <a:gd name="connsiteY26" fmla="*/ 2697769 h 2755413"/>
                  <a:gd name="connsiteX0" fmla="*/ 0 w 3794078"/>
                  <a:gd name="connsiteY0" fmla="*/ 937208 h 2751857"/>
                  <a:gd name="connsiteX1" fmla="*/ 54591 w 3794078"/>
                  <a:gd name="connsiteY1" fmla="*/ 241172 h 2751857"/>
                  <a:gd name="connsiteX2" fmla="*/ 92052 w 3794078"/>
                  <a:gd name="connsiteY2" fmla="*/ 915 h 2751857"/>
                  <a:gd name="connsiteX3" fmla="*/ 136478 w 3794078"/>
                  <a:gd name="connsiteY3" fmla="*/ 309411 h 2751857"/>
                  <a:gd name="connsiteX4" fmla="*/ 204717 w 3794078"/>
                  <a:gd name="connsiteY4" fmla="*/ 1687835 h 2751857"/>
                  <a:gd name="connsiteX5" fmla="*/ 247224 w 3794078"/>
                  <a:gd name="connsiteY5" fmla="*/ 2353198 h 2751857"/>
                  <a:gd name="connsiteX6" fmla="*/ 338813 w 3794078"/>
                  <a:gd name="connsiteY6" fmla="*/ 2480045 h 2751857"/>
                  <a:gd name="connsiteX7" fmla="*/ 488298 w 3794078"/>
                  <a:gd name="connsiteY7" fmla="*/ 2426094 h 2751857"/>
                  <a:gd name="connsiteX8" fmla="*/ 595277 w 3794078"/>
                  <a:gd name="connsiteY8" fmla="*/ 2511000 h 2751857"/>
                  <a:gd name="connsiteX9" fmla="*/ 671299 w 3794078"/>
                  <a:gd name="connsiteY9" fmla="*/ 2311971 h 2751857"/>
                  <a:gd name="connsiteX10" fmla="*/ 789189 w 3794078"/>
                  <a:gd name="connsiteY10" fmla="*/ 1874603 h 2751857"/>
                  <a:gd name="connsiteX11" fmla="*/ 881880 w 3794078"/>
                  <a:gd name="connsiteY11" fmla="*/ 2148198 h 2751857"/>
                  <a:gd name="connsiteX12" fmla="*/ 954064 w 3794078"/>
                  <a:gd name="connsiteY12" fmla="*/ 2539399 h 2751857"/>
                  <a:gd name="connsiteX13" fmla="*/ 1073410 w 3794078"/>
                  <a:gd name="connsiteY13" fmla="*/ 2441482 h 2751857"/>
                  <a:gd name="connsiteX14" fmla="*/ 1173708 w 3794078"/>
                  <a:gd name="connsiteY14" fmla="*/ 2479405 h 2751857"/>
                  <a:gd name="connsiteX15" fmla="*/ 1305600 w 3794078"/>
                  <a:gd name="connsiteY15" fmla="*/ 2398798 h 2751857"/>
                  <a:gd name="connsiteX16" fmla="*/ 1528549 w 3794078"/>
                  <a:gd name="connsiteY16" fmla="*/ 2602235 h 2751857"/>
                  <a:gd name="connsiteX17" fmla="*/ 1676933 w 3794078"/>
                  <a:gd name="connsiteY17" fmla="*/ 2505137 h 2751857"/>
                  <a:gd name="connsiteX18" fmla="*/ 1924335 w 3794078"/>
                  <a:gd name="connsiteY18" fmla="*/ 2711417 h 2751857"/>
                  <a:gd name="connsiteX19" fmla="*/ 2251881 w 3794078"/>
                  <a:gd name="connsiteY19" fmla="*/ 2711417 h 2751857"/>
                  <a:gd name="connsiteX20" fmla="*/ 2361063 w 3794078"/>
                  <a:gd name="connsiteY20" fmla="*/ 2288337 h 2751857"/>
                  <a:gd name="connsiteX21" fmla="*/ 2456597 w 3794078"/>
                  <a:gd name="connsiteY21" fmla="*/ 1332993 h 2751857"/>
                  <a:gd name="connsiteX22" fmla="*/ 2470245 w 3794078"/>
                  <a:gd name="connsiteY22" fmla="*/ 1278402 h 2751857"/>
                  <a:gd name="connsiteX23" fmla="*/ 2552132 w 3794078"/>
                  <a:gd name="connsiteY23" fmla="*/ 1947143 h 2751857"/>
                  <a:gd name="connsiteX24" fmla="*/ 2606723 w 3794078"/>
                  <a:gd name="connsiteY24" fmla="*/ 2493053 h 2751857"/>
                  <a:gd name="connsiteX25" fmla="*/ 2729552 w 3794078"/>
                  <a:gd name="connsiteY25" fmla="*/ 2697769 h 2751857"/>
                  <a:gd name="connsiteX26" fmla="*/ 3794078 w 3794078"/>
                  <a:gd name="connsiteY26" fmla="*/ 2697769 h 2751857"/>
                  <a:gd name="connsiteX0" fmla="*/ 0 w 3794078"/>
                  <a:gd name="connsiteY0" fmla="*/ 937208 h 2740886"/>
                  <a:gd name="connsiteX1" fmla="*/ 54591 w 3794078"/>
                  <a:gd name="connsiteY1" fmla="*/ 241172 h 2740886"/>
                  <a:gd name="connsiteX2" fmla="*/ 92052 w 3794078"/>
                  <a:gd name="connsiteY2" fmla="*/ 915 h 2740886"/>
                  <a:gd name="connsiteX3" fmla="*/ 136478 w 3794078"/>
                  <a:gd name="connsiteY3" fmla="*/ 309411 h 2740886"/>
                  <a:gd name="connsiteX4" fmla="*/ 204717 w 3794078"/>
                  <a:gd name="connsiteY4" fmla="*/ 1687835 h 2740886"/>
                  <a:gd name="connsiteX5" fmla="*/ 247224 w 3794078"/>
                  <a:gd name="connsiteY5" fmla="*/ 2353198 h 2740886"/>
                  <a:gd name="connsiteX6" fmla="*/ 338813 w 3794078"/>
                  <a:gd name="connsiteY6" fmla="*/ 2480045 h 2740886"/>
                  <a:gd name="connsiteX7" fmla="*/ 488298 w 3794078"/>
                  <a:gd name="connsiteY7" fmla="*/ 2426094 h 2740886"/>
                  <a:gd name="connsiteX8" fmla="*/ 595277 w 3794078"/>
                  <a:gd name="connsiteY8" fmla="*/ 2511000 h 2740886"/>
                  <a:gd name="connsiteX9" fmla="*/ 671299 w 3794078"/>
                  <a:gd name="connsiteY9" fmla="*/ 2311971 h 2740886"/>
                  <a:gd name="connsiteX10" fmla="*/ 789189 w 3794078"/>
                  <a:gd name="connsiteY10" fmla="*/ 1874603 h 2740886"/>
                  <a:gd name="connsiteX11" fmla="*/ 881880 w 3794078"/>
                  <a:gd name="connsiteY11" fmla="*/ 2148198 h 2740886"/>
                  <a:gd name="connsiteX12" fmla="*/ 954064 w 3794078"/>
                  <a:gd name="connsiteY12" fmla="*/ 2539399 h 2740886"/>
                  <a:gd name="connsiteX13" fmla="*/ 1073410 w 3794078"/>
                  <a:gd name="connsiteY13" fmla="*/ 2441482 h 2740886"/>
                  <a:gd name="connsiteX14" fmla="*/ 1173708 w 3794078"/>
                  <a:gd name="connsiteY14" fmla="*/ 2479405 h 2740886"/>
                  <a:gd name="connsiteX15" fmla="*/ 1305600 w 3794078"/>
                  <a:gd name="connsiteY15" fmla="*/ 2398798 h 2740886"/>
                  <a:gd name="connsiteX16" fmla="*/ 1528549 w 3794078"/>
                  <a:gd name="connsiteY16" fmla="*/ 2602235 h 2740886"/>
                  <a:gd name="connsiteX17" fmla="*/ 1676933 w 3794078"/>
                  <a:gd name="connsiteY17" fmla="*/ 2505137 h 2740886"/>
                  <a:gd name="connsiteX18" fmla="*/ 1933860 w 3794078"/>
                  <a:gd name="connsiteY18" fmla="*/ 2682842 h 2740886"/>
                  <a:gd name="connsiteX19" fmla="*/ 2251881 w 3794078"/>
                  <a:gd name="connsiteY19" fmla="*/ 2711417 h 2740886"/>
                  <a:gd name="connsiteX20" fmla="*/ 2361063 w 3794078"/>
                  <a:gd name="connsiteY20" fmla="*/ 2288337 h 2740886"/>
                  <a:gd name="connsiteX21" fmla="*/ 2456597 w 3794078"/>
                  <a:gd name="connsiteY21" fmla="*/ 1332993 h 2740886"/>
                  <a:gd name="connsiteX22" fmla="*/ 2470245 w 3794078"/>
                  <a:gd name="connsiteY22" fmla="*/ 1278402 h 2740886"/>
                  <a:gd name="connsiteX23" fmla="*/ 2552132 w 3794078"/>
                  <a:gd name="connsiteY23" fmla="*/ 1947143 h 2740886"/>
                  <a:gd name="connsiteX24" fmla="*/ 2606723 w 3794078"/>
                  <a:gd name="connsiteY24" fmla="*/ 2493053 h 2740886"/>
                  <a:gd name="connsiteX25" fmla="*/ 2729552 w 3794078"/>
                  <a:gd name="connsiteY25" fmla="*/ 2697769 h 2740886"/>
                  <a:gd name="connsiteX26" fmla="*/ 3794078 w 3794078"/>
                  <a:gd name="connsiteY26" fmla="*/ 2697769 h 2740886"/>
                  <a:gd name="connsiteX0" fmla="*/ 0 w 3794078"/>
                  <a:gd name="connsiteY0" fmla="*/ 937208 h 2719808"/>
                  <a:gd name="connsiteX1" fmla="*/ 54591 w 3794078"/>
                  <a:gd name="connsiteY1" fmla="*/ 241172 h 2719808"/>
                  <a:gd name="connsiteX2" fmla="*/ 92052 w 3794078"/>
                  <a:gd name="connsiteY2" fmla="*/ 915 h 2719808"/>
                  <a:gd name="connsiteX3" fmla="*/ 136478 w 3794078"/>
                  <a:gd name="connsiteY3" fmla="*/ 309411 h 2719808"/>
                  <a:gd name="connsiteX4" fmla="*/ 204717 w 3794078"/>
                  <a:gd name="connsiteY4" fmla="*/ 1687835 h 2719808"/>
                  <a:gd name="connsiteX5" fmla="*/ 247224 w 3794078"/>
                  <a:gd name="connsiteY5" fmla="*/ 2353198 h 2719808"/>
                  <a:gd name="connsiteX6" fmla="*/ 338813 w 3794078"/>
                  <a:gd name="connsiteY6" fmla="*/ 2480045 h 2719808"/>
                  <a:gd name="connsiteX7" fmla="*/ 488298 w 3794078"/>
                  <a:gd name="connsiteY7" fmla="*/ 2426094 h 2719808"/>
                  <a:gd name="connsiteX8" fmla="*/ 595277 w 3794078"/>
                  <a:gd name="connsiteY8" fmla="*/ 2511000 h 2719808"/>
                  <a:gd name="connsiteX9" fmla="*/ 671299 w 3794078"/>
                  <a:gd name="connsiteY9" fmla="*/ 2311971 h 2719808"/>
                  <a:gd name="connsiteX10" fmla="*/ 789189 w 3794078"/>
                  <a:gd name="connsiteY10" fmla="*/ 1874603 h 2719808"/>
                  <a:gd name="connsiteX11" fmla="*/ 881880 w 3794078"/>
                  <a:gd name="connsiteY11" fmla="*/ 2148198 h 2719808"/>
                  <a:gd name="connsiteX12" fmla="*/ 954064 w 3794078"/>
                  <a:gd name="connsiteY12" fmla="*/ 2539399 h 2719808"/>
                  <a:gd name="connsiteX13" fmla="*/ 1073410 w 3794078"/>
                  <a:gd name="connsiteY13" fmla="*/ 2441482 h 2719808"/>
                  <a:gd name="connsiteX14" fmla="*/ 1173708 w 3794078"/>
                  <a:gd name="connsiteY14" fmla="*/ 2479405 h 2719808"/>
                  <a:gd name="connsiteX15" fmla="*/ 1305600 w 3794078"/>
                  <a:gd name="connsiteY15" fmla="*/ 2398798 h 2719808"/>
                  <a:gd name="connsiteX16" fmla="*/ 1528549 w 3794078"/>
                  <a:gd name="connsiteY16" fmla="*/ 2602235 h 2719808"/>
                  <a:gd name="connsiteX17" fmla="*/ 1676933 w 3794078"/>
                  <a:gd name="connsiteY17" fmla="*/ 2505137 h 2719808"/>
                  <a:gd name="connsiteX18" fmla="*/ 1933860 w 3794078"/>
                  <a:gd name="connsiteY18" fmla="*/ 2682842 h 2719808"/>
                  <a:gd name="connsiteX19" fmla="*/ 2325700 w 3794078"/>
                  <a:gd name="connsiteY19" fmla="*/ 2682842 h 2719808"/>
                  <a:gd name="connsiteX20" fmla="*/ 2361063 w 3794078"/>
                  <a:gd name="connsiteY20" fmla="*/ 2288337 h 2719808"/>
                  <a:gd name="connsiteX21" fmla="*/ 2456597 w 3794078"/>
                  <a:gd name="connsiteY21" fmla="*/ 1332993 h 2719808"/>
                  <a:gd name="connsiteX22" fmla="*/ 2470245 w 3794078"/>
                  <a:gd name="connsiteY22" fmla="*/ 1278402 h 2719808"/>
                  <a:gd name="connsiteX23" fmla="*/ 2552132 w 3794078"/>
                  <a:gd name="connsiteY23" fmla="*/ 1947143 h 2719808"/>
                  <a:gd name="connsiteX24" fmla="*/ 2606723 w 3794078"/>
                  <a:gd name="connsiteY24" fmla="*/ 2493053 h 2719808"/>
                  <a:gd name="connsiteX25" fmla="*/ 2729552 w 3794078"/>
                  <a:gd name="connsiteY25" fmla="*/ 2697769 h 2719808"/>
                  <a:gd name="connsiteX26" fmla="*/ 3794078 w 3794078"/>
                  <a:gd name="connsiteY26" fmla="*/ 2697769 h 2719808"/>
                  <a:gd name="connsiteX0" fmla="*/ 0 w 3794078"/>
                  <a:gd name="connsiteY0" fmla="*/ 937208 h 2721166"/>
                  <a:gd name="connsiteX1" fmla="*/ 54591 w 3794078"/>
                  <a:gd name="connsiteY1" fmla="*/ 241172 h 2721166"/>
                  <a:gd name="connsiteX2" fmla="*/ 92052 w 3794078"/>
                  <a:gd name="connsiteY2" fmla="*/ 915 h 2721166"/>
                  <a:gd name="connsiteX3" fmla="*/ 136478 w 3794078"/>
                  <a:gd name="connsiteY3" fmla="*/ 309411 h 2721166"/>
                  <a:gd name="connsiteX4" fmla="*/ 204717 w 3794078"/>
                  <a:gd name="connsiteY4" fmla="*/ 1687835 h 2721166"/>
                  <a:gd name="connsiteX5" fmla="*/ 247224 w 3794078"/>
                  <a:gd name="connsiteY5" fmla="*/ 2353198 h 2721166"/>
                  <a:gd name="connsiteX6" fmla="*/ 338813 w 3794078"/>
                  <a:gd name="connsiteY6" fmla="*/ 2480045 h 2721166"/>
                  <a:gd name="connsiteX7" fmla="*/ 488298 w 3794078"/>
                  <a:gd name="connsiteY7" fmla="*/ 2426094 h 2721166"/>
                  <a:gd name="connsiteX8" fmla="*/ 595277 w 3794078"/>
                  <a:gd name="connsiteY8" fmla="*/ 2511000 h 2721166"/>
                  <a:gd name="connsiteX9" fmla="*/ 671299 w 3794078"/>
                  <a:gd name="connsiteY9" fmla="*/ 2311971 h 2721166"/>
                  <a:gd name="connsiteX10" fmla="*/ 789189 w 3794078"/>
                  <a:gd name="connsiteY10" fmla="*/ 1874603 h 2721166"/>
                  <a:gd name="connsiteX11" fmla="*/ 881880 w 3794078"/>
                  <a:gd name="connsiteY11" fmla="*/ 2148198 h 2721166"/>
                  <a:gd name="connsiteX12" fmla="*/ 954064 w 3794078"/>
                  <a:gd name="connsiteY12" fmla="*/ 2539399 h 2721166"/>
                  <a:gd name="connsiteX13" fmla="*/ 1073410 w 3794078"/>
                  <a:gd name="connsiteY13" fmla="*/ 2441482 h 2721166"/>
                  <a:gd name="connsiteX14" fmla="*/ 1173708 w 3794078"/>
                  <a:gd name="connsiteY14" fmla="*/ 2479405 h 2721166"/>
                  <a:gd name="connsiteX15" fmla="*/ 1305600 w 3794078"/>
                  <a:gd name="connsiteY15" fmla="*/ 2398798 h 2721166"/>
                  <a:gd name="connsiteX16" fmla="*/ 1528549 w 3794078"/>
                  <a:gd name="connsiteY16" fmla="*/ 2602235 h 2721166"/>
                  <a:gd name="connsiteX17" fmla="*/ 1676933 w 3794078"/>
                  <a:gd name="connsiteY17" fmla="*/ 2505137 h 2721166"/>
                  <a:gd name="connsiteX18" fmla="*/ 1933860 w 3794078"/>
                  <a:gd name="connsiteY18" fmla="*/ 2682842 h 2721166"/>
                  <a:gd name="connsiteX19" fmla="*/ 2325700 w 3794078"/>
                  <a:gd name="connsiteY19" fmla="*/ 2682842 h 2721166"/>
                  <a:gd name="connsiteX20" fmla="*/ 2399163 w 3794078"/>
                  <a:gd name="connsiteY20" fmla="*/ 2269287 h 2721166"/>
                  <a:gd name="connsiteX21" fmla="*/ 2456597 w 3794078"/>
                  <a:gd name="connsiteY21" fmla="*/ 1332993 h 2721166"/>
                  <a:gd name="connsiteX22" fmla="*/ 2470245 w 3794078"/>
                  <a:gd name="connsiteY22" fmla="*/ 1278402 h 2721166"/>
                  <a:gd name="connsiteX23" fmla="*/ 2552132 w 3794078"/>
                  <a:gd name="connsiteY23" fmla="*/ 1947143 h 2721166"/>
                  <a:gd name="connsiteX24" fmla="*/ 2606723 w 3794078"/>
                  <a:gd name="connsiteY24" fmla="*/ 2493053 h 2721166"/>
                  <a:gd name="connsiteX25" fmla="*/ 2729552 w 3794078"/>
                  <a:gd name="connsiteY25" fmla="*/ 2697769 h 2721166"/>
                  <a:gd name="connsiteX26" fmla="*/ 3794078 w 3794078"/>
                  <a:gd name="connsiteY26" fmla="*/ 2697769 h 2721166"/>
                  <a:gd name="connsiteX0" fmla="*/ 0 w 3794078"/>
                  <a:gd name="connsiteY0" fmla="*/ 937208 h 2712933"/>
                  <a:gd name="connsiteX1" fmla="*/ 54591 w 3794078"/>
                  <a:gd name="connsiteY1" fmla="*/ 241172 h 2712933"/>
                  <a:gd name="connsiteX2" fmla="*/ 92052 w 3794078"/>
                  <a:gd name="connsiteY2" fmla="*/ 915 h 2712933"/>
                  <a:gd name="connsiteX3" fmla="*/ 136478 w 3794078"/>
                  <a:gd name="connsiteY3" fmla="*/ 309411 h 2712933"/>
                  <a:gd name="connsiteX4" fmla="*/ 204717 w 3794078"/>
                  <a:gd name="connsiteY4" fmla="*/ 1687835 h 2712933"/>
                  <a:gd name="connsiteX5" fmla="*/ 247224 w 3794078"/>
                  <a:gd name="connsiteY5" fmla="*/ 2353198 h 2712933"/>
                  <a:gd name="connsiteX6" fmla="*/ 338813 w 3794078"/>
                  <a:gd name="connsiteY6" fmla="*/ 2480045 h 2712933"/>
                  <a:gd name="connsiteX7" fmla="*/ 488298 w 3794078"/>
                  <a:gd name="connsiteY7" fmla="*/ 2426094 h 2712933"/>
                  <a:gd name="connsiteX8" fmla="*/ 595277 w 3794078"/>
                  <a:gd name="connsiteY8" fmla="*/ 2511000 h 2712933"/>
                  <a:gd name="connsiteX9" fmla="*/ 671299 w 3794078"/>
                  <a:gd name="connsiteY9" fmla="*/ 2311971 h 2712933"/>
                  <a:gd name="connsiteX10" fmla="*/ 789189 w 3794078"/>
                  <a:gd name="connsiteY10" fmla="*/ 1874603 h 2712933"/>
                  <a:gd name="connsiteX11" fmla="*/ 881880 w 3794078"/>
                  <a:gd name="connsiteY11" fmla="*/ 2148198 h 2712933"/>
                  <a:gd name="connsiteX12" fmla="*/ 954064 w 3794078"/>
                  <a:gd name="connsiteY12" fmla="*/ 2539399 h 2712933"/>
                  <a:gd name="connsiteX13" fmla="*/ 1073410 w 3794078"/>
                  <a:gd name="connsiteY13" fmla="*/ 2441482 h 2712933"/>
                  <a:gd name="connsiteX14" fmla="*/ 1173708 w 3794078"/>
                  <a:gd name="connsiteY14" fmla="*/ 2479405 h 2712933"/>
                  <a:gd name="connsiteX15" fmla="*/ 1305600 w 3794078"/>
                  <a:gd name="connsiteY15" fmla="*/ 2398798 h 2712933"/>
                  <a:gd name="connsiteX16" fmla="*/ 1528549 w 3794078"/>
                  <a:gd name="connsiteY16" fmla="*/ 2602235 h 2712933"/>
                  <a:gd name="connsiteX17" fmla="*/ 1676933 w 3794078"/>
                  <a:gd name="connsiteY17" fmla="*/ 2505137 h 2712933"/>
                  <a:gd name="connsiteX18" fmla="*/ 1933860 w 3794078"/>
                  <a:gd name="connsiteY18" fmla="*/ 2682842 h 2712933"/>
                  <a:gd name="connsiteX19" fmla="*/ 2124786 w 3794078"/>
                  <a:gd name="connsiteY19" fmla="*/ 2644600 h 2712933"/>
                  <a:gd name="connsiteX20" fmla="*/ 2325700 w 3794078"/>
                  <a:gd name="connsiteY20" fmla="*/ 2682842 h 2712933"/>
                  <a:gd name="connsiteX21" fmla="*/ 2399163 w 3794078"/>
                  <a:gd name="connsiteY21" fmla="*/ 2269287 h 2712933"/>
                  <a:gd name="connsiteX22" fmla="*/ 2456597 w 3794078"/>
                  <a:gd name="connsiteY22" fmla="*/ 1332993 h 2712933"/>
                  <a:gd name="connsiteX23" fmla="*/ 2470245 w 3794078"/>
                  <a:gd name="connsiteY23" fmla="*/ 1278402 h 2712933"/>
                  <a:gd name="connsiteX24" fmla="*/ 2552132 w 3794078"/>
                  <a:gd name="connsiteY24" fmla="*/ 1947143 h 2712933"/>
                  <a:gd name="connsiteX25" fmla="*/ 2606723 w 3794078"/>
                  <a:gd name="connsiteY25" fmla="*/ 2493053 h 2712933"/>
                  <a:gd name="connsiteX26" fmla="*/ 2729552 w 3794078"/>
                  <a:gd name="connsiteY26" fmla="*/ 2697769 h 2712933"/>
                  <a:gd name="connsiteX27" fmla="*/ 3794078 w 3794078"/>
                  <a:gd name="connsiteY27" fmla="*/ 2697769 h 2712933"/>
                  <a:gd name="connsiteX0" fmla="*/ 0 w 3794078"/>
                  <a:gd name="connsiteY0" fmla="*/ 937208 h 2712933"/>
                  <a:gd name="connsiteX1" fmla="*/ 54591 w 3794078"/>
                  <a:gd name="connsiteY1" fmla="*/ 241172 h 2712933"/>
                  <a:gd name="connsiteX2" fmla="*/ 92052 w 3794078"/>
                  <a:gd name="connsiteY2" fmla="*/ 915 h 2712933"/>
                  <a:gd name="connsiteX3" fmla="*/ 136478 w 3794078"/>
                  <a:gd name="connsiteY3" fmla="*/ 309411 h 2712933"/>
                  <a:gd name="connsiteX4" fmla="*/ 204717 w 3794078"/>
                  <a:gd name="connsiteY4" fmla="*/ 1687835 h 2712933"/>
                  <a:gd name="connsiteX5" fmla="*/ 247224 w 3794078"/>
                  <a:gd name="connsiteY5" fmla="*/ 2353198 h 2712933"/>
                  <a:gd name="connsiteX6" fmla="*/ 338813 w 3794078"/>
                  <a:gd name="connsiteY6" fmla="*/ 2480045 h 2712933"/>
                  <a:gd name="connsiteX7" fmla="*/ 488298 w 3794078"/>
                  <a:gd name="connsiteY7" fmla="*/ 2426094 h 2712933"/>
                  <a:gd name="connsiteX8" fmla="*/ 595277 w 3794078"/>
                  <a:gd name="connsiteY8" fmla="*/ 2511000 h 2712933"/>
                  <a:gd name="connsiteX9" fmla="*/ 671299 w 3794078"/>
                  <a:gd name="connsiteY9" fmla="*/ 2311971 h 2712933"/>
                  <a:gd name="connsiteX10" fmla="*/ 789189 w 3794078"/>
                  <a:gd name="connsiteY10" fmla="*/ 1874603 h 2712933"/>
                  <a:gd name="connsiteX11" fmla="*/ 881880 w 3794078"/>
                  <a:gd name="connsiteY11" fmla="*/ 2148198 h 2712933"/>
                  <a:gd name="connsiteX12" fmla="*/ 954064 w 3794078"/>
                  <a:gd name="connsiteY12" fmla="*/ 2539399 h 2712933"/>
                  <a:gd name="connsiteX13" fmla="*/ 1073410 w 3794078"/>
                  <a:gd name="connsiteY13" fmla="*/ 2441482 h 2712933"/>
                  <a:gd name="connsiteX14" fmla="*/ 1173708 w 3794078"/>
                  <a:gd name="connsiteY14" fmla="*/ 2479405 h 2712933"/>
                  <a:gd name="connsiteX15" fmla="*/ 1305600 w 3794078"/>
                  <a:gd name="connsiteY15" fmla="*/ 2398798 h 2712933"/>
                  <a:gd name="connsiteX16" fmla="*/ 1528549 w 3794078"/>
                  <a:gd name="connsiteY16" fmla="*/ 2602235 h 2712933"/>
                  <a:gd name="connsiteX17" fmla="*/ 1676933 w 3794078"/>
                  <a:gd name="connsiteY17" fmla="*/ 2505137 h 2712933"/>
                  <a:gd name="connsiteX18" fmla="*/ 1933860 w 3794078"/>
                  <a:gd name="connsiteY18" fmla="*/ 2682842 h 2712933"/>
                  <a:gd name="connsiteX19" fmla="*/ 2124786 w 3794078"/>
                  <a:gd name="connsiteY19" fmla="*/ 2644600 h 2712933"/>
                  <a:gd name="connsiteX20" fmla="*/ 2325700 w 3794078"/>
                  <a:gd name="connsiteY20" fmla="*/ 2682842 h 2712933"/>
                  <a:gd name="connsiteX21" fmla="*/ 2399163 w 3794078"/>
                  <a:gd name="connsiteY21" fmla="*/ 2269287 h 2712933"/>
                  <a:gd name="connsiteX22" fmla="*/ 2456597 w 3794078"/>
                  <a:gd name="connsiteY22" fmla="*/ 1332993 h 2712933"/>
                  <a:gd name="connsiteX23" fmla="*/ 2527395 w 3794078"/>
                  <a:gd name="connsiteY23" fmla="*/ 1461759 h 2712933"/>
                  <a:gd name="connsiteX24" fmla="*/ 2552132 w 3794078"/>
                  <a:gd name="connsiteY24" fmla="*/ 1947143 h 2712933"/>
                  <a:gd name="connsiteX25" fmla="*/ 2606723 w 3794078"/>
                  <a:gd name="connsiteY25" fmla="*/ 2493053 h 2712933"/>
                  <a:gd name="connsiteX26" fmla="*/ 2729552 w 3794078"/>
                  <a:gd name="connsiteY26" fmla="*/ 2697769 h 2712933"/>
                  <a:gd name="connsiteX27" fmla="*/ 3794078 w 3794078"/>
                  <a:gd name="connsiteY27" fmla="*/ 2697769 h 2712933"/>
                  <a:gd name="connsiteX0" fmla="*/ 0 w 3794078"/>
                  <a:gd name="connsiteY0" fmla="*/ 937208 h 2712933"/>
                  <a:gd name="connsiteX1" fmla="*/ 54591 w 3794078"/>
                  <a:gd name="connsiteY1" fmla="*/ 241172 h 2712933"/>
                  <a:gd name="connsiteX2" fmla="*/ 92052 w 3794078"/>
                  <a:gd name="connsiteY2" fmla="*/ 915 h 2712933"/>
                  <a:gd name="connsiteX3" fmla="*/ 136478 w 3794078"/>
                  <a:gd name="connsiteY3" fmla="*/ 309411 h 2712933"/>
                  <a:gd name="connsiteX4" fmla="*/ 204717 w 3794078"/>
                  <a:gd name="connsiteY4" fmla="*/ 1687835 h 2712933"/>
                  <a:gd name="connsiteX5" fmla="*/ 247224 w 3794078"/>
                  <a:gd name="connsiteY5" fmla="*/ 2353198 h 2712933"/>
                  <a:gd name="connsiteX6" fmla="*/ 338813 w 3794078"/>
                  <a:gd name="connsiteY6" fmla="*/ 2480045 h 2712933"/>
                  <a:gd name="connsiteX7" fmla="*/ 488298 w 3794078"/>
                  <a:gd name="connsiteY7" fmla="*/ 2426094 h 2712933"/>
                  <a:gd name="connsiteX8" fmla="*/ 595277 w 3794078"/>
                  <a:gd name="connsiteY8" fmla="*/ 2511000 h 2712933"/>
                  <a:gd name="connsiteX9" fmla="*/ 671299 w 3794078"/>
                  <a:gd name="connsiteY9" fmla="*/ 2311971 h 2712933"/>
                  <a:gd name="connsiteX10" fmla="*/ 789189 w 3794078"/>
                  <a:gd name="connsiteY10" fmla="*/ 1874603 h 2712933"/>
                  <a:gd name="connsiteX11" fmla="*/ 881880 w 3794078"/>
                  <a:gd name="connsiteY11" fmla="*/ 2148198 h 2712933"/>
                  <a:gd name="connsiteX12" fmla="*/ 954064 w 3794078"/>
                  <a:gd name="connsiteY12" fmla="*/ 2539399 h 2712933"/>
                  <a:gd name="connsiteX13" fmla="*/ 1073410 w 3794078"/>
                  <a:gd name="connsiteY13" fmla="*/ 2441482 h 2712933"/>
                  <a:gd name="connsiteX14" fmla="*/ 1173708 w 3794078"/>
                  <a:gd name="connsiteY14" fmla="*/ 2479405 h 2712933"/>
                  <a:gd name="connsiteX15" fmla="*/ 1305600 w 3794078"/>
                  <a:gd name="connsiteY15" fmla="*/ 2398798 h 2712933"/>
                  <a:gd name="connsiteX16" fmla="*/ 1528549 w 3794078"/>
                  <a:gd name="connsiteY16" fmla="*/ 2602235 h 2712933"/>
                  <a:gd name="connsiteX17" fmla="*/ 1676933 w 3794078"/>
                  <a:gd name="connsiteY17" fmla="*/ 2505137 h 2712933"/>
                  <a:gd name="connsiteX18" fmla="*/ 1933860 w 3794078"/>
                  <a:gd name="connsiteY18" fmla="*/ 2682842 h 2712933"/>
                  <a:gd name="connsiteX19" fmla="*/ 2124786 w 3794078"/>
                  <a:gd name="connsiteY19" fmla="*/ 2644600 h 2712933"/>
                  <a:gd name="connsiteX20" fmla="*/ 2325700 w 3794078"/>
                  <a:gd name="connsiteY20" fmla="*/ 2682842 h 2712933"/>
                  <a:gd name="connsiteX21" fmla="*/ 2399163 w 3794078"/>
                  <a:gd name="connsiteY21" fmla="*/ 2269287 h 2712933"/>
                  <a:gd name="connsiteX22" fmla="*/ 2456597 w 3794078"/>
                  <a:gd name="connsiteY22" fmla="*/ 1332993 h 2712933"/>
                  <a:gd name="connsiteX23" fmla="*/ 2527395 w 3794078"/>
                  <a:gd name="connsiteY23" fmla="*/ 1461759 h 2712933"/>
                  <a:gd name="connsiteX24" fmla="*/ 2559276 w 3794078"/>
                  <a:gd name="connsiteY24" fmla="*/ 1954287 h 2712933"/>
                  <a:gd name="connsiteX25" fmla="*/ 2606723 w 3794078"/>
                  <a:gd name="connsiteY25" fmla="*/ 2493053 h 2712933"/>
                  <a:gd name="connsiteX26" fmla="*/ 2729552 w 3794078"/>
                  <a:gd name="connsiteY26" fmla="*/ 2697769 h 2712933"/>
                  <a:gd name="connsiteX27" fmla="*/ 3794078 w 3794078"/>
                  <a:gd name="connsiteY27" fmla="*/ 2697769 h 2712933"/>
                  <a:gd name="connsiteX0" fmla="*/ 0 w 3794078"/>
                  <a:gd name="connsiteY0" fmla="*/ 937208 h 2724234"/>
                  <a:gd name="connsiteX1" fmla="*/ 54591 w 3794078"/>
                  <a:gd name="connsiteY1" fmla="*/ 241172 h 2724234"/>
                  <a:gd name="connsiteX2" fmla="*/ 92052 w 3794078"/>
                  <a:gd name="connsiteY2" fmla="*/ 915 h 2724234"/>
                  <a:gd name="connsiteX3" fmla="*/ 136478 w 3794078"/>
                  <a:gd name="connsiteY3" fmla="*/ 309411 h 2724234"/>
                  <a:gd name="connsiteX4" fmla="*/ 204717 w 3794078"/>
                  <a:gd name="connsiteY4" fmla="*/ 1687835 h 2724234"/>
                  <a:gd name="connsiteX5" fmla="*/ 247224 w 3794078"/>
                  <a:gd name="connsiteY5" fmla="*/ 2353198 h 2724234"/>
                  <a:gd name="connsiteX6" fmla="*/ 338813 w 3794078"/>
                  <a:gd name="connsiteY6" fmla="*/ 2480045 h 2724234"/>
                  <a:gd name="connsiteX7" fmla="*/ 488298 w 3794078"/>
                  <a:gd name="connsiteY7" fmla="*/ 2426094 h 2724234"/>
                  <a:gd name="connsiteX8" fmla="*/ 595277 w 3794078"/>
                  <a:gd name="connsiteY8" fmla="*/ 2511000 h 2724234"/>
                  <a:gd name="connsiteX9" fmla="*/ 671299 w 3794078"/>
                  <a:gd name="connsiteY9" fmla="*/ 2311971 h 2724234"/>
                  <a:gd name="connsiteX10" fmla="*/ 789189 w 3794078"/>
                  <a:gd name="connsiteY10" fmla="*/ 1874603 h 2724234"/>
                  <a:gd name="connsiteX11" fmla="*/ 881880 w 3794078"/>
                  <a:gd name="connsiteY11" fmla="*/ 2148198 h 2724234"/>
                  <a:gd name="connsiteX12" fmla="*/ 954064 w 3794078"/>
                  <a:gd name="connsiteY12" fmla="*/ 2539399 h 2724234"/>
                  <a:gd name="connsiteX13" fmla="*/ 1073410 w 3794078"/>
                  <a:gd name="connsiteY13" fmla="*/ 2441482 h 2724234"/>
                  <a:gd name="connsiteX14" fmla="*/ 1173708 w 3794078"/>
                  <a:gd name="connsiteY14" fmla="*/ 2479405 h 2724234"/>
                  <a:gd name="connsiteX15" fmla="*/ 1305600 w 3794078"/>
                  <a:gd name="connsiteY15" fmla="*/ 2398798 h 2724234"/>
                  <a:gd name="connsiteX16" fmla="*/ 1528549 w 3794078"/>
                  <a:gd name="connsiteY16" fmla="*/ 2602235 h 2724234"/>
                  <a:gd name="connsiteX17" fmla="*/ 1676933 w 3794078"/>
                  <a:gd name="connsiteY17" fmla="*/ 2505137 h 2724234"/>
                  <a:gd name="connsiteX18" fmla="*/ 1933860 w 3794078"/>
                  <a:gd name="connsiteY18" fmla="*/ 2682842 h 2724234"/>
                  <a:gd name="connsiteX19" fmla="*/ 2124786 w 3794078"/>
                  <a:gd name="connsiteY19" fmla="*/ 2644600 h 2724234"/>
                  <a:gd name="connsiteX20" fmla="*/ 2325700 w 3794078"/>
                  <a:gd name="connsiteY20" fmla="*/ 2682842 h 2724234"/>
                  <a:gd name="connsiteX21" fmla="*/ 2399163 w 3794078"/>
                  <a:gd name="connsiteY21" fmla="*/ 2269287 h 2724234"/>
                  <a:gd name="connsiteX22" fmla="*/ 2456597 w 3794078"/>
                  <a:gd name="connsiteY22" fmla="*/ 1332993 h 2724234"/>
                  <a:gd name="connsiteX23" fmla="*/ 2527395 w 3794078"/>
                  <a:gd name="connsiteY23" fmla="*/ 1461759 h 2724234"/>
                  <a:gd name="connsiteX24" fmla="*/ 2559276 w 3794078"/>
                  <a:gd name="connsiteY24" fmla="*/ 1954287 h 2724234"/>
                  <a:gd name="connsiteX25" fmla="*/ 2606723 w 3794078"/>
                  <a:gd name="connsiteY25" fmla="*/ 2493053 h 2724234"/>
                  <a:gd name="connsiteX26" fmla="*/ 2808134 w 3794078"/>
                  <a:gd name="connsiteY26" fmla="*/ 2712056 h 2724234"/>
                  <a:gd name="connsiteX27" fmla="*/ 3794078 w 3794078"/>
                  <a:gd name="connsiteY27" fmla="*/ 2697769 h 2724234"/>
                  <a:gd name="connsiteX0" fmla="*/ 0 w 3794078"/>
                  <a:gd name="connsiteY0" fmla="*/ 937208 h 2724234"/>
                  <a:gd name="connsiteX1" fmla="*/ 54591 w 3794078"/>
                  <a:gd name="connsiteY1" fmla="*/ 241172 h 2724234"/>
                  <a:gd name="connsiteX2" fmla="*/ 92052 w 3794078"/>
                  <a:gd name="connsiteY2" fmla="*/ 915 h 2724234"/>
                  <a:gd name="connsiteX3" fmla="*/ 136478 w 3794078"/>
                  <a:gd name="connsiteY3" fmla="*/ 309411 h 2724234"/>
                  <a:gd name="connsiteX4" fmla="*/ 204717 w 3794078"/>
                  <a:gd name="connsiteY4" fmla="*/ 1687835 h 2724234"/>
                  <a:gd name="connsiteX5" fmla="*/ 247224 w 3794078"/>
                  <a:gd name="connsiteY5" fmla="*/ 2353198 h 2724234"/>
                  <a:gd name="connsiteX6" fmla="*/ 338813 w 3794078"/>
                  <a:gd name="connsiteY6" fmla="*/ 2480045 h 2724234"/>
                  <a:gd name="connsiteX7" fmla="*/ 488298 w 3794078"/>
                  <a:gd name="connsiteY7" fmla="*/ 2426094 h 2724234"/>
                  <a:gd name="connsiteX8" fmla="*/ 595277 w 3794078"/>
                  <a:gd name="connsiteY8" fmla="*/ 2511000 h 2724234"/>
                  <a:gd name="connsiteX9" fmla="*/ 671299 w 3794078"/>
                  <a:gd name="connsiteY9" fmla="*/ 2311971 h 2724234"/>
                  <a:gd name="connsiteX10" fmla="*/ 789189 w 3794078"/>
                  <a:gd name="connsiteY10" fmla="*/ 1874603 h 2724234"/>
                  <a:gd name="connsiteX11" fmla="*/ 881880 w 3794078"/>
                  <a:gd name="connsiteY11" fmla="*/ 2148198 h 2724234"/>
                  <a:gd name="connsiteX12" fmla="*/ 954064 w 3794078"/>
                  <a:gd name="connsiteY12" fmla="*/ 2539399 h 2724234"/>
                  <a:gd name="connsiteX13" fmla="*/ 1073410 w 3794078"/>
                  <a:gd name="connsiteY13" fmla="*/ 2441482 h 2724234"/>
                  <a:gd name="connsiteX14" fmla="*/ 1173708 w 3794078"/>
                  <a:gd name="connsiteY14" fmla="*/ 2479405 h 2724234"/>
                  <a:gd name="connsiteX15" fmla="*/ 1305600 w 3794078"/>
                  <a:gd name="connsiteY15" fmla="*/ 2398798 h 2724234"/>
                  <a:gd name="connsiteX16" fmla="*/ 1528549 w 3794078"/>
                  <a:gd name="connsiteY16" fmla="*/ 2602235 h 2724234"/>
                  <a:gd name="connsiteX17" fmla="*/ 1676933 w 3794078"/>
                  <a:gd name="connsiteY17" fmla="*/ 2505137 h 2724234"/>
                  <a:gd name="connsiteX18" fmla="*/ 1933860 w 3794078"/>
                  <a:gd name="connsiteY18" fmla="*/ 2682842 h 2724234"/>
                  <a:gd name="connsiteX19" fmla="*/ 2124786 w 3794078"/>
                  <a:gd name="connsiteY19" fmla="*/ 2644600 h 2724234"/>
                  <a:gd name="connsiteX20" fmla="*/ 2325700 w 3794078"/>
                  <a:gd name="connsiteY20" fmla="*/ 2682842 h 2724234"/>
                  <a:gd name="connsiteX21" fmla="*/ 2399163 w 3794078"/>
                  <a:gd name="connsiteY21" fmla="*/ 2269287 h 2724234"/>
                  <a:gd name="connsiteX22" fmla="*/ 2456597 w 3794078"/>
                  <a:gd name="connsiteY22" fmla="*/ 1332993 h 2724234"/>
                  <a:gd name="connsiteX23" fmla="*/ 2527395 w 3794078"/>
                  <a:gd name="connsiteY23" fmla="*/ 1461759 h 2724234"/>
                  <a:gd name="connsiteX24" fmla="*/ 2559276 w 3794078"/>
                  <a:gd name="connsiteY24" fmla="*/ 1954287 h 2724234"/>
                  <a:gd name="connsiteX25" fmla="*/ 2606723 w 3794078"/>
                  <a:gd name="connsiteY25" fmla="*/ 2493053 h 2724234"/>
                  <a:gd name="connsiteX26" fmla="*/ 2808134 w 3794078"/>
                  <a:gd name="connsiteY26" fmla="*/ 2712056 h 2724234"/>
                  <a:gd name="connsiteX27" fmla="*/ 3794078 w 3794078"/>
                  <a:gd name="connsiteY27" fmla="*/ 2697769 h 2724234"/>
                  <a:gd name="connsiteX0" fmla="*/ 0 w 3794078"/>
                  <a:gd name="connsiteY0" fmla="*/ 937208 h 2726437"/>
                  <a:gd name="connsiteX1" fmla="*/ 54591 w 3794078"/>
                  <a:gd name="connsiteY1" fmla="*/ 241172 h 2726437"/>
                  <a:gd name="connsiteX2" fmla="*/ 92052 w 3794078"/>
                  <a:gd name="connsiteY2" fmla="*/ 915 h 2726437"/>
                  <a:gd name="connsiteX3" fmla="*/ 136478 w 3794078"/>
                  <a:gd name="connsiteY3" fmla="*/ 309411 h 2726437"/>
                  <a:gd name="connsiteX4" fmla="*/ 204717 w 3794078"/>
                  <a:gd name="connsiteY4" fmla="*/ 1687835 h 2726437"/>
                  <a:gd name="connsiteX5" fmla="*/ 247224 w 3794078"/>
                  <a:gd name="connsiteY5" fmla="*/ 2353198 h 2726437"/>
                  <a:gd name="connsiteX6" fmla="*/ 338813 w 3794078"/>
                  <a:gd name="connsiteY6" fmla="*/ 2480045 h 2726437"/>
                  <a:gd name="connsiteX7" fmla="*/ 488298 w 3794078"/>
                  <a:gd name="connsiteY7" fmla="*/ 2426094 h 2726437"/>
                  <a:gd name="connsiteX8" fmla="*/ 595277 w 3794078"/>
                  <a:gd name="connsiteY8" fmla="*/ 2511000 h 2726437"/>
                  <a:gd name="connsiteX9" fmla="*/ 671299 w 3794078"/>
                  <a:gd name="connsiteY9" fmla="*/ 2311971 h 2726437"/>
                  <a:gd name="connsiteX10" fmla="*/ 789189 w 3794078"/>
                  <a:gd name="connsiteY10" fmla="*/ 1874603 h 2726437"/>
                  <a:gd name="connsiteX11" fmla="*/ 881880 w 3794078"/>
                  <a:gd name="connsiteY11" fmla="*/ 2148198 h 2726437"/>
                  <a:gd name="connsiteX12" fmla="*/ 954064 w 3794078"/>
                  <a:gd name="connsiteY12" fmla="*/ 2539399 h 2726437"/>
                  <a:gd name="connsiteX13" fmla="*/ 1073410 w 3794078"/>
                  <a:gd name="connsiteY13" fmla="*/ 2441482 h 2726437"/>
                  <a:gd name="connsiteX14" fmla="*/ 1173708 w 3794078"/>
                  <a:gd name="connsiteY14" fmla="*/ 2479405 h 2726437"/>
                  <a:gd name="connsiteX15" fmla="*/ 1305600 w 3794078"/>
                  <a:gd name="connsiteY15" fmla="*/ 2398798 h 2726437"/>
                  <a:gd name="connsiteX16" fmla="*/ 1528549 w 3794078"/>
                  <a:gd name="connsiteY16" fmla="*/ 2602235 h 2726437"/>
                  <a:gd name="connsiteX17" fmla="*/ 1676933 w 3794078"/>
                  <a:gd name="connsiteY17" fmla="*/ 2505137 h 2726437"/>
                  <a:gd name="connsiteX18" fmla="*/ 1933860 w 3794078"/>
                  <a:gd name="connsiteY18" fmla="*/ 2682842 h 2726437"/>
                  <a:gd name="connsiteX19" fmla="*/ 2124786 w 3794078"/>
                  <a:gd name="connsiteY19" fmla="*/ 2644600 h 2726437"/>
                  <a:gd name="connsiteX20" fmla="*/ 2325700 w 3794078"/>
                  <a:gd name="connsiteY20" fmla="*/ 2682842 h 2726437"/>
                  <a:gd name="connsiteX21" fmla="*/ 2399163 w 3794078"/>
                  <a:gd name="connsiteY21" fmla="*/ 2269287 h 2726437"/>
                  <a:gd name="connsiteX22" fmla="*/ 2456597 w 3794078"/>
                  <a:gd name="connsiteY22" fmla="*/ 1332993 h 2726437"/>
                  <a:gd name="connsiteX23" fmla="*/ 2527395 w 3794078"/>
                  <a:gd name="connsiteY23" fmla="*/ 1461759 h 2726437"/>
                  <a:gd name="connsiteX24" fmla="*/ 2559276 w 3794078"/>
                  <a:gd name="connsiteY24" fmla="*/ 1954287 h 2726437"/>
                  <a:gd name="connsiteX25" fmla="*/ 2606723 w 3794078"/>
                  <a:gd name="connsiteY25" fmla="*/ 2493053 h 2726437"/>
                  <a:gd name="connsiteX26" fmla="*/ 2658186 w 3794078"/>
                  <a:gd name="connsiteY26" fmla="*/ 2708894 h 2726437"/>
                  <a:gd name="connsiteX27" fmla="*/ 2808134 w 3794078"/>
                  <a:gd name="connsiteY27" fmla="*/ 2712056 h 2726437"/>
                  <a:gd name="connsiteX28" fmla="*/ 3794078 w 3794078"/>
                  <a:gd name="connsiteY28" fmla="*/ 2697769 h 2726437"/>
                  <a:gd name="connsiteX0" fmla="*/ 0 w 3794078"/>
                  <a:gd name="connsiteY0" fmla="*/ 937208 h 2715495"/>
                  <a:gd name="connsiteX1" fmla="*/ 54591 w 3794078"/>
                  <a:gd name="connsiteY1" fmla="*/ 241172 h 2715495"/>
                  <a:gd name="connsiteX2" fmla="*/ 92052 w 3794078"/>
                  <a:gd name="connsiteY2" fmla="*/ 915 h 2715495"/>
                  <a:gd name="connsiteX3" fmla="*/ 136478 w 3794078"/>
                  <a:gd name="connsiteY3" fmla="*/ 309411 h 2715495"/>
                  <a:gd name="connsiteX4" fmla="*/ 204717 w 3794078"/>
                  <a:gd name="connsiteY4" fmla="*/ 1687835 h 2715495"/>
                  <a:gd name="connsiteX5" fmla="*/ 247224 w 3794078"/>
                  <a:gd name="connsiteY5" fmla="*/ 2353198 h 2715495"/>
                  <a:gd name="connsiteX6" fmla="*/ 338813 w 3794078"/>
                  <a:gd name="connsiteY6" fmla="*/ 2480045 h 2715495"/>
                  <a:gd name="connsiteX7" fmla="*/ 488298 w 3794078"/>
                  <a:gd name="connsiteY7" fmla="*/ 2426094 h 2715495"/>
                  <a:gd name="connsiteX8" fmla="*/ 595277 w 3794078"/>
                  <a:gd name="connsiteY8" fmla="*/ 2511000 h 2715495"/>
                  <a:gd name="connsiteX9" fmla="*/ 671299 w 3794078"/>
                  <a:gd name="connsiteY9" fmla="*/ 2311971 h 2715495"/>
                  <a:gd name="connsiteX10" fmla="*/ 789189 w 3794078"/>
                  <a:gd name="connsiteY10" fmla="*/ 1874603 h 2715495"/>
                  <a:gd name="connsiteX11" fmla="*/ 881880 w 3794078"/>
                  <a:gd name="connsiteY11" fmla="*/ 2148198 h 2715495"/>
                  <a:gd name="connsiteX12" fmla="*/ 954064 w 3794078"/>
                  <a:gd name="connsiteY12" fmla="*/ 2539399 h 2715495"/>
                  <a:gd name="connsiteX13" fmla="*/ 1073410 w 3794078"/>
                  <a:gd name="connsiteY13" fmla="*/ 2441482 h 2715495"/>
                  <a:gd name="connsiteX14" fmla="*/ 1173708 w 3794078"/>
                  <a:gd name="connsiteY14" fmla="*/ 2479405 h 2715495"/>
                  <a:gd name="connsiteX15" fmla="*/ 1305600 w 3794078"/>
                  <a:gd name="connsiteY15" fmla="*/ 2398798 h 2715495"/>
                  <a:gd name="connsiteX16" fmla="*/ 1528549 w 3794078"/>
                  <a:gd name="connsiteY16" fmla="*/ 2602235 h 2715495"/>
                  <a:gd name="connsiteX17" fmla="*/ 1676933 w 3794078"/>
                  <a:gd name="connsiteY17" fmla="*/ 2505137 h 2715495"/>
                  <a:gd name="connsiteX18" fmla="*/ 1933860 w 3794078"/>
                  <a:gd name="connsiteY18" fmla="*/ 2682842 h 2715495"/>
                  <a:gd name="connsiteX19" fmla="*/ 2124786 w 3794078"/>
                  <a:gd name="connsiteY19" fmla="*/ 2644600 h 2715495"/>
                  <a:gd name="connsiteX20" fmla="*/ 2325700 w 3794078"/>
                  <a:gd name="connsiteY20" fmla="*/ 2682842 h 2715495"/>
                  <a:gd name="connsiteX21" fmla="*/ 2399163 w 3794078"/>
                  <a:gd name="connsiteY21" fmla="*/ 2269287 h 2715495"/>
                  <a:gd name="connsiteX22" fmla="*/ 2456597 w 3794078"/>
                  <a:gd name="connsiteY22" fmla="*/ 1332993 h 2715495"/>
                  <a:gd name="connsiteX23" fmla="*/ 2527395 w 3794078"/>
                  <a:gd name="connsiteY23" fmla="*/ 1461759 h 2715495"/>
                  <a:gd name="connsiteX24" fmla="*/ 2559276 w 3794078"/>
                  <a:gd name="connsiteY24" fmla="*/ 1954287 h 2715495"/>
                  <a:gd name="connsiteX25" fmla="*/ 2606723 w 3794078"/>
                  <a:gd name="connsiteY25" fmla="*/ 2493053 h 2715495"/>
                  <a:gd name="connsiteX26" fmla="*/ 2667711 w 3794078"/>
                  <a:gd name="connsiteY26" fmla="*/ 2692226 h 2715495"/>
                  <a:gd name="connsiteX27" fmla="*/ 2808134 w 3794078"/>
                  <a:gd name="connsiteY27" fmla="*/ 2712056 h 2715495"/>
                  <a:gd name="connsiteX28" fmla="*/ 3794078 w 3794078"/>
                  <a:gd name="connsiteY28" fmla="*/ 2697769 h 2715495"/>
                  <a:gd name="connsiteX0" fmla="*/ 0 w 3794078"/>
                  <a:gd name="connsiteY0" fmla="*/ 937208 h 2712252"/>
                  <a:gd name="connsiteX1" fmla="*/ 54591 w 3794078"/>
                  <a:gd name="connsiteY1" fmla="*/ 241172 h 2712252"/>
                  <a:gd name="connsiteX2" fmla="*/ 92052 w 3794078"/>
                  <a:gd name="connsiteY2" fmla="*/ 915 h 2712252"/>
                  <a:gd name="connsiteX3" fmla="*/ 136478 w 3794078"/>
                  <a:gd name="connsiteY3" fmla="*/ 309411 h 2712252"/>
                  <a:gd name="connsiteX4" fmla="*/ 204717 w 3794078"/>
                  <a:gd name="connsiteY4" fmla="*/ 1687835 h 2712252"/>
                  <a:gd name="connsiteX5" fmla="*/ 247224 w 3794078"/>
                  <a:gd name="connsiteY5" fmla="*/ 2353198 h 2712252"/>
                  <a:gd name="connsiteX6" fmla="*/ 338813 w 3794078"/>
                  <a:gd name="connsiteY6" fmla="*/ 2480045 h 2712252"/>
                  <a:gd name="connsiteX7" fmla="*/ 488298 w 3794078"/>
                  <a:gd name="connsiteY7" fmla="*/ 2426094 h 2712252"/>
                  <a:gd name="connsiteX8" fmla="*/ 595277 w 3794078"/>
                  <a:gd name="connsiteY8" fmla="*/ 2511000 h 2712252"/>
                  <a:gd name="connsiteX9" fmla="*/ 671299 w 3794078"/>
                  <a:gd name="connsiteY9" fmla="*/ 2311971 h 2712252"/>
                  <a:gd name="connsiteX10" fmla="*/ 789189 w 3794078"/>
                  <a:gd name="connsiteY10" fmla="*/ 1874603 h 2712252"/>
                  <a:gd name="connsiteX11" fmla="*/ 881880 w 3794078"/>
                  <a:gd name="connsiteY11" fmla="*/ 2148198 h 2712252"/>
                  <a:gd name="connsiteX12" fmla="*/ 954064 w 3794078"/>
                  <a:gd name="connsiteY12" fmla="*/ 2539399 h 2712252"/>
                  <a:gd name="connsiteX13" fmla="*/ 1073410 w 3794078"/>
                  <a:gd name="connsiteY13" fmla="*/ 2441482 h 2712252"/>
                  <a:gd name="connsiteX14" fmla="*/ 1173708 w 3794078"/>
                  <a:gd name="connsiteY14" fmla="*/ 2479405 h 2712252"/>
                  <a:gd name="connsiteX15" fmla="*/ 1305600 w 3794078"/>
                  <a:gd name="connsiteY15" fmla="*/ 2398798 h 2712252"/>
                  <a:gd name="connsiteX16" fmla="*/ 1528549 w 3794078"/>
                  <a:gd name="connsiteY16" fmla="*/ 2602235 h 2712252"/>
                  <a:gd name="connsiteX17" fmla="*/ 1676933 w 3794078"/>
                  <a:gd name="connsiteY17" fmla="*/ 2505137 h 2712252"/>
                  <a:gd name="connsiteX18" fmla="*/ 1933860 w 3794078"/>
                  <a:gd name="connsiteY18" fmla="*/ 2682842 h 2712252"/>
                  <a:gd name="connsiteX19" fmla="*/ 2124786 w 3794078"/>
                  <a:gd name="connsiteY19" fmla="*/ 2644600 h 2712252"/>
                  <a:gd name="connsiteX20" fmla="*/ 2325700 w 3794078"/>
                  <a:gd name="connsiteY20" fmla="*/ 2682842 h 2712252"/>
                  <a:gd name="connsiteX21" fmla="*/ 2399163 w 3794078"/>
                  <a:gd name="connsiteY21" fmla="*/ 2269287 h 2712252"/>
                  <a:gd name="connsiteX22" fmla="*/ 2456597 w 3794078"/>
                  <a:gd name="connsiteY22" fmla="*/ 1332993 h 2712252"/>
                  <a:gd name="connsiteX23" fmla="*/ 2527395 w 3794078"/>
                  <a:gd name="connsiteY23" fmla="*/ 1461759 h 2712252"/>
                  <a:gd name="connsiteX24" fmla="*/ 2559276 w 3794078"/>
                  <a:gd name="connsiteY24" fmla="*/ 1954287 h 2712252"/>
                  <a:gd name="connsiteX25" fmla="*/ 2606723 w 3794078"/>
                  <a:gd name="connsiteY25" fmla="*/ 2493053 h 2712252"/>
                  <a:gd name="connsiteX26" fmla="*/ 2667711 w 3794078"/>
                  <a:gd name="connsiteY26" fmla="*/ 2692226 h 2712252"/>
                  <a:gd name="connsiteX27" fmla="*/ 2891478 w 3794078"/>
                  <a:gd name="connsiteY27" fmla="*/ 2704912 h 2712252"/>
                  <a:gd name="connsiteX28" fmla="*/ 3794078 w 3794078"/>
                  <a:gd name="connsiteY28" fmla="*/ 2697769 h 2712252"/>
                  <a:gd name="connsiteX0" fmla="*/ 0 w 3794078"/>
                  <a:gd name="connsiteY0" fmla="*/ 937208 h 2712252"/>
                  <a:gd name="connsiteX1" fmla="*/ 54591 w 3794078"/>
                  <a:gd name="connsiteY1" fmla="*/ 241172 h 2712252"/>
                  <a:gd name="connsiteX2" fmla="*/ 92052 w 3794078"/>
                  <a:gd name="connsiteY2" fmla="*/ 915 h 2712252"/>
                  <a:gd name="connsiteX3" fmla="*/ 136478 w 3794078"/>
                  <a:gd name="connsiteY3" fmla="*/ 309411 h 2712252"/>
                  <a:gd name="connsiteX4" fmla="*/ 204717 w 3794078"/>
                  <a:gd name="connsiteY4" fmla="*/ 1687835 h 2712252"/>
                  <a:gd name="connsiteX5" fmla="*/ 247224 w 3794078"/>
                  <a:gd name="connsiteY5" fmla="*/ 2353198 h 2712252"/>
                  <a:gd name="connsiteX6" fmla="*/ 338813 w 3794078"/>
                  <a:gd name="connsiteY6" fmla="*/ 2480045 h 2712252"/>
                  <a:gd name="connsiteX7" fmla="*/ 468577 w 3794078"/>
                  <a:gd name="connsiteY7" fmla="*/ 2626777 h 2712252"/>
                  <a:gd name="connsiteX8" fmla="*/ 595277 w 3794078"/>
                  <a:gd name="connsiteY8" fmla="*/ 2511000 h 2712252"/>
                  <a:gd name="connsiteX9" fmla="*/ 671299 w 3794078"/>
                  <a:gd name="connsiteY9" fmla="*/ 2311971 h 2712252"/>
                  <a:gd name="connsiteX10" fmla="*/ 789189 w 3794078"/>
                  <a:gd name="connsiteY10" fmla="*/ 1874603 h 2712252"/>
                  <a:gd name="connsiteX11" fmla="*/ 881880 w 3794078"/>
                  <a:gd name="connsiteY11" fmla="*/ 2148198 h 2712252"/>
                  <a:gd name="connsiteX12" fmla="*/ 954064 w 3794078"/>
                  <a:gd name="connsiteY12" fmla="*/ 2539399 h 2712252"/>
                  <a:gd name="connsiteX13" fmla="*/ 1073410 w 3794078"/>
                  <a:gd name="connsiteY13" fmla="*/ 2441482 h 2712252"/>
                  <a:gd name="connsiteX14" fmla="*/ 1173708 w 3794078"/>
                  <a:gd name="connsiteY14" fmla="*/ 2479405 h 2712252"/>
                  <a:gd name="connsiteX15" fmla="*/ 1305600 w 3794078"/>
                  <a:gd name="connsiteY15" fmla="*/ 2398798 h 2712252"/>
                  <a:gd name="connsiteX16" fmla="*/ 1528549 w 3794078"/>
                  <a:gd name="connsiteY16" fmla="*/ 2602235 h 2712252"/>
                  <a:gd name="connsiteX17" fmla="*/ 1676933 w 3794078"/>
                  <a:gd name="connsiteY17" fmla="*/ 2505137 h 2712252"/>
                  <a:gd name="connsiteX18" fmla="*/ 1933860 w 3794078"/>
                  <a:gd name="connsiteY18" fmla="*/ 2682842 h 2712252"/>
                  <a:gd name="connsiteX19" fmla="*/ 2124786 w 3794078"/>
                  <a:gd name="connsiteY19" fmla="*/ 2644600 h 2712252"/>
                  <a:gd name="connsiteX20" fmla="*/ 2325700 w 3794078"/>
                  <a:gd name="connsiteY20" fmla="*/ 2682842 h 2712252"/>
                  <a:gd name="connsiteX21" fmla="*/ 2399163 w 3794078"/>
                  <a:gd name="connsiteY21" fmla="*/ 2269287 h 2712252"/>
                  <a:gd name="connsiteX22" fmla="*/ 2456597 w 3794078"/>
                  <a:gd name="connsiteY22" fmla="*/ 1332993 h 2712252"/>
                  <a:gd name="connsiteX23" fmla="*/ 2527395 w 3794078"/>
                  <a:gd name="connsiteY23" fmla="*/ 1461759 h 2712252"/>
                  <a:gd name="connsiteX24" fmla="*/ 2559276 w 3794078"/>
                  <a:gd name="connsiteY24" fmla="*/ 1954287 h 2712252"/>
                  <a:gd name="connsiteX25" fmla="*/ 2606723 w 3794078"/>
                  <a:gd name="connsiteY25" fmla="*/ 2493053 h 2712252"/>
                  <a:gd name="connsiteX26" fmla="*/ 2667711 w 3794078"/>
                  <a:gd name="connsiteY26" fmla="*/ 2692226 h 2712252"/>
                  <a:gd name="connsiteX27" fmla="*/ 2891478 w 3794078"/>
                  <a:gd name="connsiteY27" fmla="*/ 2704912 h 2712252"/>
                  <a:gd name="connsiteX28" fmla="*/ 3794078 w 3794078"/>
                  <a:gd name="connsiteY28" fmla="*/ 2697769 h 2712252"/>
                  <a:gd name="connsiteX0" fmla="*/ 0 w 3794078"/>
                  <a:gd name="connsiteY0" fmla="*/ 937208 h 2712252"/>
                  <a:gd name="connsiteX1" fmla="*/ 54591 w 3794078"/>
                  <a:gd name="connsiteY1" fmla="*/ 241172 h 2712252"/>
                  <a:gd name="connsiteX2" fmla="*/ 92052 w 3794078"/>
                  <a:gd name="connsiteY2" fmla="*/ 915 h 2712252"/>
                  <a:gd name="connsiteX3" fmla="*/ 136478 w 3794078"/>
                  <a:gd name="connsiteY3" fmla="*/ 309411 h 2712252"/>
                  <a:gd name="connsiteX4" fmla="*/ 204717 w 3794078"/>
                  <a:gd name="connsiteY4" fmla="*/ 1687835 h 2712252"/>
                  <a:gd name="connsiteX5" fmla="*/ 247224 w 3794078"/>
                  <a:gd name="connsiteY5" fmla="*/ 2353198 h 2712252"/>
                  <a:gd name="connsiteX6" fmla="*/ 338813 w 3794078"/>
                  <a:gd name="connsiteY6" fmla="*/ 2480045 h 2712252"/>
                  <a:gd name="connsiteX7" fmla="*/ 468577 w 3794078"/>
                  <a:gd name="connsiteY7" fmla="*/ 2626777 h 2712252"/>
                  <a:gd name="connsiteX8" fmla="*/ 595277 w 3794078"/>
                  <a:gd name="connsiteY8" fmla="*/ 2511000 h 2712252"/>
                  <a:gd name="connsiteX9" fmla="*/ 671299 w 3794078"/>
                  <a:gd name="connsiteY9" fmla="*/ 2311971 h 2712252"/>
                  <a:gd name="connsiteX10" fmla="*/ 803919 w 3794078"/>
                  <a:gd name="connsiteY10" fmla="*/ 1645675 h 2712252"/>
                  <a:gd name="connsiteX11" fmla="*/ 881880 w 3794078"/>
                  <a:gd name="connsiteY11" fmla="*/ 2148198 h 2712252"/>
                  <a:gd name="connsiteX12" fmla="*/ 954064 w 3794078"/>
                  <a:gd name="connsiteY12" fmla="*/ 2539399 h 2712252"/>
                  <a:gd name="connsiteX13" fmla="*/ 1073410 w 3794078"/>
                  <a:gd name="connsiteY13" fmla="*/ 2441482 h 2712252"/>
                  <a:gd name="connsiteX14" fmla="*/ 1173708 w 3794078"/>
                  <a:gd name="connsiteY14" fmla="*/ 2479405 h 2712252"/>
                  <a:gd name="connsiteX15" fmla="*/ 1305600 w 3794078"/>
                  <a:gd name="connsiteY15" fmla="*/ 2398798 h 2712252"/>
                  <a:gd name="connsiteX16" fmla="*/ 1528549 w 3794078"/>
                  <a:gd name="connsiteY16" fmla="*/ 2602235 h 2712252"/>
                  <a:gd name="connsiteX17" fmla="*/ 1676933 w 3794078"/>
                  <a:gd name="connsiteY17" fmla="*/ 2505137 h 2712252"/>
                  <a:gd name="connsiteX18" fmla="*/ 1933860 w 3794078"/>
                  <a:gd name="connsiteY18" fmla="*/ 2682842 h 2712252"/>
                  <a:gd name="connsiteX19" fmla="*/ 2124786 w 3794078"/>
                  <a:gd name="connsiteY19" fmla="*/ 2644600 h 2712252"/>
                  <a:gd name="connsiteX20" fmla="*/ 2325700 w 3794078"/>
                  <a:gd name="connsiteY20" fmla="*/ 2682842 h 2712252"/>
                  <a:gd name="connsiteX21" fmla="*/ 2399163 w 3794078"/>
                  <a:gd name="connsiteY21" fmla="*/ 2269287 h 2712252"/>
                  <a:gd name="connsiteX22" fmla="*/ 2456597 w 3794078"/>
                  <a:gd name="connsiteY22" fmla="*/ 1332993 h 2712252"/>
                  <a:gd name="connsiteX23" fmla="*/ 2527395 w 3794078"/>
                  <a:gd name="connsiteY23" fmla="*/ 1461759 h 2712252"/>
                  <a:gd name="connsiteX24" fmla="*/ 2559276 w 3794078"/>
                  <a:gd name="connsiteY24" fmla="*/ 1954287 h 2712252"/>
                  <a:gd name="connsiteX25" fmla="*/ 2606723 w 3794078"/>
                  <a:gd name="connsiteY25" fmla="*/ 2493053 h 2712252"/>
                  <a:gd name="connsiteX26" fmla="*/ 2667711 w 3794078"/>
                  <a:gd name="connsiteY26" fmla="*/ 2692226 h 2712252"/>
                  <a:gd name="connsiteX27" fmla="*/ 2891478 w 3794078"/>
                  <a:gd name="connsiteY27" fmla="*/ 2704912 h 2712252"/>
                  <a:gd name="connsiteX28" fmla="*/ 3794078 w 3794078"/>
                  <a:gd name="connsiteY28" fmla="*/ 2697769 h 2712252"/>
                  <a:gd name="connsiteX0" fmla="*/ 0 w 3794078"/>
                  <a:gd name="connsiteY0" fmla="*/ 937208 h 2712252"/>
                  <a:gd name="connsiteX1" fmla="*/ 54591 w 3794078"/>
                  <a:gd name="connsiteY1" fmla="*/ 241172 h 2712252"/>
                  <a:gd name="connsiteX2" fmla="*/ 92052 w 3794078"/>
                  <a:gd name="connsiteY2" fmla="*/ 915 h 2712252"/>
                  <a:gd name="connsiteX3" fmla="*/ 136478 w 3794078"/>
                  <a:gd name="connsiteY3" fmla="*/ 309411 h 2712252"/>
                  <a:gd name="connsiteX4" fmla="*/ 204717 w 3794078"/>
                  <a:gd name="connsiteY4" fmla="*/ 1687835 h 2712252"/>
                  <a:gd name="connsiteX5" fmla="*/ 247224 w 3794078"/>
                  <a:gd name="connsiteY5" fmla="*/ 2353198 h 2712252"/>
                  <a:gd name="connsiteX6" fmla="*/ 338813 w 3794078"/>
                  <a:gd name="connsiteY6" fmla="*/ 2480045 h 2712252"/>
                  <a:gd name="connsiteX7" fmla="*/ 468577 w 3794078"/>
                  <a:gd name="connsiteY7" fmla="*/ 2626777 h 2712252"/>
                  <a:gd name="connsiteX8" fmla="*/ 595277 w 3794078"/>
                  <a:gd name="connsiteY8" fmla="*/ 2511000 h 2712252"/>
                  <a:gd name="connsiteX9" fmla="*/ 671299 w 3794078"/>
                  <a:gd name="connsiteY9" fmla="*/ 2311971 h 2712252"/>
                  <a:gd name="connsiteX10" fmla="*/ 803919 w 3794078"/>
                  <a:gd name="connsiteY10" fmla="*/ 1645675 h 2712252"/>
                  <a:gd name="connsiteX11" fmla="*/ 881880 w 3794078"/>
                  <a:gd name="connsiteY11" fmla="*/ 2148198 h 2712252"/>
                  <a:gd name="connsiteX12" fmla="*/ 947369 w 3794078"/>
                  <a:gd name="connsiteY12" fmla="*/ 2400407 h 2712252"/>
                  <a:gd name="connsiteX13" fmla="*/ 1073410 w 3794078"/>
                  <a:gd name="connsiteY13" fmla="*/ 2441482 h 2712252"/>
                  <a:gd name="connsiteX14" fmla="*/ 1173708 w 3794078"/>
                  <a:gd name="connsiteY14" fmla="*/ 2479405 h 2712252"/>
                  <a:gd name="connsiteX15" fmla="*/ 1305600 w 3794078"/>
                  <a:gd name="connsiteY15" fmla="*/ 2398798 h 2712252"/>
                  <a:gd name="connsiteX16" fmla="*/ 1528549 w 3794078"/>
                  <a:gd name="connsiteY16" fmla="*/ 2602235 h 2712252"/>
                  <a:gd name="connsiteX17" fmla="*/ 1676933 w 3794078"/>
                  <a:gd name="connsiteY17" fmla="*/ 2505137 h 2712252"/>
                  <a:gd name="connsiteX18" fmla="*/ 1933860 w 3794078"/>
                  <a:gd name="connsiteY18" fmla="*/ 2682842 h 2712252"/>
                  <a:gd name="connsiteX19" fmla="*/ 2124786 w 3794078"/>
                  <a:gd name="connsiteY19" fmla="*/ 2644600 h 2712252"/>
                  <a:gd name="connsiteX20" fmla="*/ 2325700 w 3794078"/>
                  <a:gd name="connsiteY20" fmla="*/ 2682842 h 2712252"/>
                  <a:gd name="connsiteX21" fmla="*/ 2399163 w 3794078"/>
                  <a:gd name="connsiteY21" fmla="*/ 2269287 h 2712252"/>
                  <a:gd name="connsiteX22" fmla="*/ 2456597 w 3794078"/>
                  <a:gd name="connsiteY22" fmla="*/ 1332993 h 2712252"/>
                  <a:gd name="connsiteX23" fmla="*/ 2527395 w 3794078"/>
                  <a:gd name="connsiteY23" fmla="*/ 1461759 h 2712252"/>
                  <a:gd name="connsiteX24" fmla="*/ 2559276 w 3794078"/>
                  <a:gd name="connsiteY24" fmla="*/ 1954287 h 2712252"/>
                  <a:gd name="connsiteX25" fmla="*/ 2606723 w 3794078"/>
                  <a:gd name="connsiteY25" fmla="*/ 2493053 h 2712252"/>
                  <a:gd name="connsiteX26" fmla="*/ 2667711 w 3794078"/>
                  <a:gd name="connsiteY26" fmla="*/ 2692226 h 2712252"/>
                  <a:gd name="connsiteX27" fmla="*/ 2891478 w 3794078"/>
                  <a:gd name="connsiteY27" fmla="*/ 2704912 h 2712252"/>
                  <a:gd name="connsiteX28" fmla="*/ 3794078 w 3794078"/>
                  <a:gd name="connsiteY28" fmla="*/ 2697769 h 2712252"/>
                  <a:gd name="connsiteX0" fmla="*/ 0 w 3794078"/>
                  <a:gd name="connsiteY0" fmla="*/ 937208 h 2712252"/>
                  <a:gd name="connsiteX1" fmla="*/ 54591 w 3794078"/>
                  <a:gd name="connsiteY1" fmla="*/ 241172 h 2712252"/>
                  <a:gd name="connsiteX2" fmla="*/ 92052 w 3794078"/>
                  <a:gd name="connsiteY2" fmla="*/ 915 h 2712252"/>
                  <a:gd name="connsiteX3" fmla="*/ 136478 w 3794078"/>
                  <a:gd name="connsiteY3" fmla="*/ 309411 h 2712252"/>
                  <a:gd name="connsiteX4" fmla="*/ 204717 w 3794078"/>
                  <a:gd name="connsiteY4" fmla="*/ 1687835 h 2712252"/>
                  <a:gd name="connsiteX5" fmla="*/ 247224 w 3794078"/>
                  <a:gd name="connsiteY5" fmla="*/ 2353198 h 2712252"/>
                  <a:gd name="connsiteX6" fmla="*/ 338813 w 3794078"/>
                  <a:gd name="connsiteY6" fmla="*/ 2480045 h 2712252"/>
                  <a:gd name="connsiteX7" fmla="*/ 468577 w 3794078"/>
                  <a:gd name="connsiteY7" fmla="*/ 2626777 h 2712252"/>
                  <a:gd name="connsiteX8" fmla="*/ 595277 w 3794078"/>
                  <a:gd name="connsiteY8" fmla="*/ 2511000 h 2712252"/>
                  <a:gd name="connsiteX9" fmla="*/ 671299 w 3794078"/>
                  <a:gd name="connsiteY9" fmla="*/ 2311971 h 2712252"/>
                  <a:gd name="connsiteX10" fmla="*/ 803919 w 3794078"/>
                  <a:gd name="connsiteY10" fmla="*/ 1645675 h 2712252"/>
                  <a:gd name="connsiteX11" fmla="*/ 881880 w 3794078"/>
                  <a:gd name="connsiteY11" fmla="*/ 2148198 h 2712252"/>
                  <a:gd name="connsiteX12" fmla="*/ 947369 w 3794078"/>
                  <a:gd name="connsiteY12" fmla="*/ 2400407 h 2712252"/>
                  <a:gd name="connsiteX13" fmla="*/ 1003777 w 3794078"/>
                  <a:gd name="connsiteY13" fmla="*/ 2400601 h 2712252"/>
                  <a:gd name="connsiteX14" fmla="*/ 1173708 w 3794078"/>
                  <a:gd name="connsiteY14" fmla="*/ 2479405 h 2712252"/>
                  <a:gd name="connsiteX15" fmla="*/ 1305600 w 3794078"/>
                  <a:gd name="connsiteY15" fmla="*/ 2398798 h 2712252"/>
                  <a:gd name="connsiteX16" fmla="*/ 1528549 w 3794078"/>
                  <a:gd name="connsiteY16" fmla="*/ 2602235 h 2712252"/>
                  <a:gd name="connsiteX17" fmla="*/ 1676933 w 3794078"/>
                  <a:gd name="connsiteY17" fmla="*/ 2505137 h 2712252"/>
                  <a:gd name="connsiteX18" fmla="*/ 1933860 w 3794078"/>
                  <a:gd name="connsiteY18" fmla="*/ 2682842 h 2712252"/>
                  <a:gd name="connsiteX19" fmla="*/ 2124786 w 3794078"/>
                  <a:gd name="connsiteY19" fmla="*/ 2644600 h 2712252"/>
                  <a:gd name="connsiteX20" fmla="*/ 2325700 w 3794078"/>
                  <a:gd name="connsiteY20" fmla="*/ 2682842 h 2712252"/>
                  <a:gd name="connsiteX21" fmla="*/ 2399163 w 3794078"/>
                  <a:gd name="connsiteY21" fmla="*/ 2269287 h 2712252"/>
                  <a:gd name="connsiteX22" fmla="*/ 2456597 w 3794078"/>
                  <a:gd name="connsiteY22" fmla="*/ 1332993 h 2712252"/>
                  <a:gd name="connsiteX23" fmla="*/ 2527395 w 3794078"/>
                  <a:gd name="connsiteY23" fmla="*/ 1461759 h 2712252"/>
                  <a:gd name="connsiteX24" fmla="*/ 2559276 w 3794078"/>
                  <a:gd name="connsiteY24" fmla="*/ 1954287 h 2712252"/>
                  <a:gd name="connsiteX25" fmla="*/ 2606723 w 3794078"/>
                  <a:gd name="connsiteY25" fmla="*/ 2493053 h 2712252"/>
                  <a:gd name="connsiteX26" fmla="*/ 2667711 w 3794078"/>
                  <a:gd name="connsiteY26" fmla="*/ 2692226 h 2712252"/>
                  <a:gd name="connsiteX27" fmla="*/ 2891478 w 3794078"/>
                  <a:gd name="connsiteY27" fmla="*/ 2704912 h 2712252"/>
                  <a:gd name="connsiteX28" fmla="*/ 3794078 w 3794078"/>
                  <a:gd name="connsiteY28" fmla="*/ 2697769 h 2712252"/>
                  <a:gd name="connsiteX0" fmla="*/ 0 w 3794078"/>
                  <a:gd name="connsiteY0" fmla="*/ 937208 h 2712252"/>
                  <a:gd name="connsiteX1" fmla="*/ 54591 w 3794078"/>
                  <a:gd name="connsiteY1" fmla="*/ 241172 h 2712252"/>
                  <a:gd name="connsiteX2" fmla="*/ 92052 w 3794078"/>
                  <a:gd name="connsiteY2" fmla="*/ 915 h 2712252"/>
                  <a:gd name="connsiteX3" fmla="*/ 136478 w 3794078"/>
                  <a:gd name="connsiteY3" fmla="*/ 309411 h 2712252"/>
                  <a:gd name="connsiteX4" fmla="*/ 204717 w 3794078"/>
                  <a:gd name="connsiteY4" fmla="*/ 1687835 h 2712252"/>
                  <a:gd name="connsiteX5" fmla="*/ 247224 w 3794078"/>
                  <a:gd name="connsiteY5" fmla="*/ 2353198 h 2712252"/>
                  <a:gd name="connsiteX6" fmla="*/ 338813 w 3794078"/>
                  <a:gd name="connsiteY6" fmla="*/ 2480045 h 2712252"/>
                  <a:gd name="connsiteX7" fmla="*/ 468577 w 3794078"/>
                  <a:gd name="connsiteY7" fmla="*/ 2626777 h 2712252"/>
                  <a:gd name="connsiteX8" fmla="*/ 595277 w 3794078"/>
                  <a:gd name="connsiteY8" fmla="*/ 2511000 h 2712252"/>
                  <a:gd name="connsiteX9" fmla="*/ 671299 w 3794078"/>
                  <a:gd name="connsiteY9" fmla="*/ 2311971 h 2712252"/>
                  <a:gd name="connsiteX10" fmla="*/ 803919 w 3794078"/>
                  <a:gd name="connsiteY10" fmla="*/ 1645675 h 2712252"/>
                  <a:gd name="connsiteX11" fmla="*/ 881880 w 3794078"/>
                  <a:gd name="connsiteY11" fmla="*/ 2148198 h 2712252"/>
                  <a:gd name="connsiteX12" fmla="*/ 947369 w 3794078"/>
                  <a:gd name="connsiteY12" fmla="*/ 2400407 h 2712252"/>
                  <a:gd name="connsiteX13" fmla="*/ 1003777 w 3794078"/>
                  <a:gd name="connsiteY13" fmla="*/ 2400601 h 2712252"/>
                  <a:gd name="connsiteX14" fmla="*/ 1227272 w 3794078"/>
                  <a:gd name="connsiteY14" fmla="*/ 2655190 h 2712252"/>
                  <a:gd name="connsiteX15" fmla="*/ 1305600 w 3794078"/>
                  <a:gd name="connsiteY15" fmla="*/ 2398798 h 2712252"/>
                  <a:gd name="connsiteX16" fmla="*/ 1528549 w 3794078"/>
                  <a:gd name="connsiteY16" fmla="*/ 2602235 h 2712252"/>
                  <a:gd name="connsiteX17" fmla="*/ 1676933 w 3794078"/>
                  <a:gd name="connsiteY17" fmla="*/ 2505137 h 2712252"/>
                  <a:gd name="connsiteX18" fmla="*/ 1933860 w 3794078"/>
                  <a:gd name="connsiteY18" fmla="*/ 2682842 h 2712252"/>
                  <a:gd name="connsiteX19" fmla="*/ 2124786 w 3794078"/>
                  <a:gd name="connsiteY19" fmla="*/ 2644600 h 2712252"/>
                  <a:gd name="connsiteX20" fmla="*/ 2325700 w 3794078"/>
                  <a:gd name="connsiteY20" fmla="*/ 2682842 h 2712252"/>
                  <a:gd name="connsiteX21" fmla="*/ 2399163 w 3794078"/>
                  <a:gd name="connsiteY21" fmla="*/ 2269287 h 2712252"/>
                  <a:gd name="connsiteX22" fmla="*/ 2456597 w 3794078"/>
                  <a:gd name="connsiteY22" fmla="*/ 1332993 h 2712252"/>
                  <a:gd name="connsiteX23" fmla="*/ 2527395 w 3794078"/>
                  <a:gd name="connsiteY23" fmla="*/ 1461759 h 2712252"/>
                  <a:gd name="connsiteX24" fmla="*/ 2559276 w 3794078"/>
                  <a:gd name="connsiteY24" fmla="*/ 1954287 h 2712252"/>
                  <a:gd name="connsiteX25" fmla="*/ 2606723 w 3794078"/>
                  <a:gd name="connsiteY25" fmla="*/ 2493053 h 2712252"/>
                  <a:gd name="connsiteX26" fmla="*/ 2667711 w 3794078"/>
                  <a:gd name="connsiteY26" fmla="*/ 2692226 h 2712252"/>
                  <a:gd name="connsiteX27" fmla="*/ 2891478 w 3794078"/>
                  <a:gd name="connsiteY27" fmla="*/ 2704912 h 2712252"/>
                  <a:gd name="connsiteX28" fmla="*/ 3794078 w 3794078"/>
                  <a:gd name="connsiteY28" fmla="*/ 2697769 h 2712252"/>
                  <a:gd name="connsiteX0" fmla="*/ 0 w 3794078"/>
                  <a:gd name="connsiteY0" fmla="*/ 937208 h 2712252"/>
                  <a:gd name="connsiteX1" fmla="*/ 54591 w 3794078"/>
                  <a:gd name="connsiteY1" fmla="*/ 241172 h 2712252"/>
                  <a:gd name="connsiteX2" fmla="*/ 92052 w 3794078"/>
                  <a:gd name="connsiteY2" fmla="*/ 915 h 2712252"/>
                  <a:gd name="connsiteX3" fmla="*/ 136478 w 3794078"/>
                  <a:gd name="connsiteY3" fmla="*/ 309411 h 2712252"/>
                  <a:gd name="connsiteX4" fmla="*/ 204717 w 3794078"/>
                  <a:gd name="connsiteY4" fmla="*/ 1687835 h 2712252"/>
                  <a:gd name="connsiteX5" fmla="*/ 247224 w 3794078"/>
                  <a:gd name="connsiteY5" fmla="*/ 2353198 h 2712252"/>
                  <a:gd name="connsiteX6" fmla="*/ 338813 w 3794078"/>
                  <a:gd name="connsiteY6" fmla="*/ 2480045 h 2712252"/>
                  <a:gd name="connsiteX7" fmla="*/ 468577 w 3794078"/>
                  <a:gd name="connsiteY7" fmla="*/ 2626777 h 2712252"/>
                  <a:gd name="connsiteX8" fmla="*/ 595277 w 3794078"/>
                  <a:gd name="connsiteY8" fmla="*/ 2511000 h 2712252"/>
                  <a:gd name="connsiteX9" fmla="*/ 671299 w 3794078"/>
                  <a:gd name="connsiteY9" fmla="*/ 2311971 h 2712252"/>
                  <a:gd name="connsiteX10" fmla="*/ 803919 w 3794078"/>
                  <a:gd name="connsiteY10" fmla="*/ 1645675 h 2712252"/>
                  <a:gd name="connsiteX11" fmla="*/ 881880 w 3794078"/>
                  <a:gd name="connsiteY11" fmla="*/ 2148198 h 2712252"/>
                  <a:gd name="connsiteX12" fmla="*/ 947369 w 3794078"/>
                  <a:gd name="connsiteY12" fmla="*/ 2400407 h 2712252"/>
                  <a:gd name="connsiteX13" fmla="*/ 1003777 w 3794078"/>
                  <a:gd name="connsiteY13" fmla="*/ 2400601 h 2712252"/>
                  <a:gd name="connsiteX14" fmla="*/ 1227272 w 3794078"/>
                  <a:gd name="connsiteY14" fmla="*/ 2655190 h 2712252"/>
                  <a:gd name="connsiteX15" fmla="*/ 1328364 w 3794078"/>
                  <a:gd name="connsiteY15" fmla="*/ 2603199 h 2712252"/>
                  <a:gd name="connsiteX16" fmla="*/ 1528549 w 3794078"/>
                  <a:gd name="connsiteY16" fmla="*/ 2602235 h 2712252"/>
                  <a:gd name="connsiteX17" fmla="*/ 1676933 w 3794078"/>
                  <a:gd name="connsiteY17" fmla="*/ 2505137 h 2712252"/>
                  <a:gd name="connsiteX18" fmla="*/ 1933860 w 3794078"/>
                  <a:gd name="connsiteY18" fmla="*/ 2682842 h 2712252"/>
                  <a:gd name="connsiteX19" fmla="*/ 2124786 w 3794078"/>
                  <a:gd name="connsiteY19" fmla="*/ 2644600 h 2712252"/>
                  <a:gd name="connsiteX20" fmla="*/ 2325700 w 3794078"/>
                  <a:gd name="connsiteY20" fmla="*/ 2682842 h 2712252"/>
                  <a:gd name="connsiteX21" fmla="*/ 2399163 w 3794078"/>
                  <a:gd name="connsiteY21" fmla="*/ 2269287 h 2712252"/>
                  <a:gd name="connsiteX22" fmla="*/ 2456597 w 3794078"/>
                  <a:gd name="connsiteY22" fmla="*/ 1332993 h 2712252"/>
                  <a:gd name="connsiteX23" fmla="*/ 2527395 w 3794078"/>
                  <a:gd name="connsiteY23" fmla="*/ 1461759 h 2712252"/>
                  <a:gd name="connsiteX24" fmla="*/ 2559276 w 3794078"/>
                  <a:gd name="connsiteY24" fmla="*/ 1954287 h 2712252"/>
                  <a:gd name="connsiteX25" fmla="*/ 2606723 w 3794078"/>
                  <a:gd name="connsiteY25" fmla="*/ 2493053 h 2712252"/>
                  <a:gd name="connsiteX26" fmla="*/ 2667711 w 3794078"/>
                  <a:gd name="connsiteY26" fmla="*/ 2692226 h 2712252"/>
                  <a:gd name="connsiteX27" fmla="*/ 2891478 w 3794078"/>
                  <a:gd name="connsiteY27" fmla="*/ 2704912 h 2712252"/>
                  <a:gd name="connsiteX28" fmla="*/ 3794078 w 3794078"/>
                  <a:gd name="connsiteY28" fmla="*/ 2697769 h 2712252"/>
                  <a:gd name="connsiteX0" fmla="*/ 0 w 3794078"/>
                  <a:gd name="connsiteY0" fmla="*/ 937208 h 2712252"/>
                  <a:gd name="connsiteX1" fmla="*/ 54591 w 3794078"/>
                  <a:gd name="connsiteY1" fmla="*/ 241172 h 2712252"/>
                  <a:gd name="connsiteX2" fmla="*/ 92052 w 3794078"/>
                  <a:gd name="connsiteY2" fmla="*/ 915 h 2712252"/>
                  <a:gd name="connsiteX3" fmla="*/ 136478 w 3794078"/>
                  <a:gd name="connsiteY3" fmla="*/ 309411 h 2712252"/>
                  <a:gd name="connsiteX4" fmla="*/ 204717 w 3794078"/>
                  <a:gd name="connsiteY4" fmla="*/ 1687835 h 2712252"/>
                  <a:gd name="connsiteX5" fmla="*/ 247224 w 3794078"/>
                  <a:gd name="connsiteY5" fmla="*/ 2353198 h 2712252"/>
                  <a:gd name="connsiteX6" fmla="*/ 338813 w 3794078"/>
                  <a:gd name="connsiteY6" fmla="*/ 2480045 h 2712252"/>
                  <a:gd name="connsiteX7" fmla="*/ 468577 w 3794078"/>
                  <a:gd name="connsiteY7" fmla="*/ 2626777 h 2712252"/>
                  <a:gd name="connsiteX8" fmla="*/ 595277 w 3794078"/>
                  <a:gd name="connsiteY8" fmla="*/ 2511000 h 2712252"/>
                  <a:gd name="connsiteX9" fmla="*/ 671299 w 3794078"/>
                  <a:gd name="connsiteY9" fmla="*/ 2311971 h 2712252"/>
                  <a:gd name="connsiteX10" fmla="*/ 803919 w 3794078"/>
                  <a:gd name="connsiteY10" fmla="*/ 1645675 h 2712252"/>
                  <a:gd name="connsiteX11" fmla="*/ 881880 w 3794078"/>
                  <a:gd name="connsiteY11" fmla="*/ 2148198 h 2712252"/>
                  <a:gd name="connsiteX12" fmla="*/ 947369 w 3794078"/>
                  <a:gd name="connsiteY12" fmla="*/ 2400407 h 2712252"/>
                  <a:gd name="connsiteX13" fmla="*/ 1003777 w 3794078"/>
                  <a:gd name="connsiteY13" fmla="*/ 2400601 h 2712252"/>
                  <a:gd name="connsiteX14" fmla="*/ 1227272 w 3794078"/>
                  <a:gd name="connsiteY14" fmla="*/ 2655190 h 2712252"/>
                  <a:gd name="connsiteX15" fmla="*/ 1328364 w 3794078"/>
                  <a:gd name="connsiteY15" fmla="*/ 2603199 h 2712252"/>
                  <a:gd name="connsiteX16" fmla="*/ 1532566 w 3794078"/>
                  <a:gd name="connsiteY16" fmla="*/ 2643114 h 2712252"/>
                  <a:gd name="connsiteX17" fmla="*/ 1676933 w 3794078"/>
                  <a:gd name="connsiteY17" fmla="*/ 2505137 h 2712252"/>
                  <a:gd name="connsiteX18" fmla="*/ 1933860 w 3794078"/>
                  <a:gd name="connsiteY18" fmla="*/ 2682842 h 2712252"/>
                  <a:gd name="connsiteX19" fmla="*/ 2124786 w 3794078"/>
                  <a:gd name="connsiteY19" fmla="*/ 2644600 h 2712252"/>
                  <a:gd name="connsiteX20" fmla="*/ 2325700 w 3794078"/>
                  <a:gd name="connsiteY20" fmla="*/ 2682842 h 2712252"/>
                  <a:gd name="connsiteX21" fmla="*/ 2399163 w 3794078"/>
                  <a:gd name="connsiteY21" fmla="*/ 2269287 h 2712252"/>
                  <a:gd name="connsiteX22" fmla="*/ 2456597 w 3794078"/>
                  <a:gd name="connsiteY22" fmla="*/ 1332993 h 2712252"/>
                  <a:gd name="connsiteX23" fmla="*/ 2527395 w 3794078"/>
                  <a:gd name="connsiteY23" fmla="*/ 1461759 h 2712252"/>
                  <a:gd name="connsiteX24" fmla="*/ 2559276 w 3794078"/>
                  <a:gd name="connsiteY24" fmla="*/ 1954287 h 2712252"/>
                  <a:gd name="connsiteX25" fmla="*/ 2606723 w 3794078"/>
                  <a:gd name="connsiteY25" fmla="*/ 2493053 h 2712252"/>
                  <a:gd name="connsiteX26" fmla="*/ 2667711 w 3794078"/>
                  <a:gd name="connsiteY26" fmla="*/ 2692226 h 2712252"/>
                  <a:gd name="connsiteX27" fmla="*/ 2891478 w 3794078"/>
                  <a:gd name="connsiteY27" fmla="*/ 2704912 h 2712252"/>
                  <a:gd name="connsiteX28" fmla="*/ 3794078 w 3794078"/>
                  <a:gd name="connsiteY28" fmla="*/ 2697769 h 2712252"/>
                  <a:gd name="connsiteX0" fmla="*/ 0 w 3794078"/>
                  <a:gd name="connsiteY0" fmla="*/ 937208 h 2712252"/>
                  <a:gd name="connsiteX1" fmla="*/ 54591 w 3794078"/>
                  <a:gd name="connsiteY1" fmla="*/ 241172 h 2712252"/>
                  <a:gd name="connsiteX2" fmla="*/ 92052 w 3794078"/>
                  <a:gd name="connsiteY2" fmla="*/ 915 h 2712252"/>
                  <a:gd name="connsiteX3" fmla="*/ 136478 w 3794078"/>
                  <a:gd name="connsiteY3" fmla="*/ 309411 h 2712252"/>
                  <a:gd name="connsiteX4" fmla="*/ 204717 w 3794078"/>
                  <a:gd name="connsiteY4" fmla="*/ 1687835 h 2712252"/>
                  <a:gd name="connsiteX5" fmla="*/ 247224 w 3794078"/>
                  <a:gd name="connsiteY5" fmla="*/ 2353198 h 2712252"/>
                  <a:gd name="connsiteX6" fmla="*/ 338813 w 3794078"/>
                  <a:gd name="connsiteY6" fmla="*/ 2480045 h 2712252"/>
                  <a:gd name="connsiteX7" fmla="*/ 468577 w 3794078"/>
                  <a:gd name="connsiteY7" fmla="*/ 2626777 h 2712252"/>
                  <a:gd name="connsiteX8" fmla="*/ 595277 w 3794078"/>
                  <a:gd name="connsiteY8" fmla="*/ 2511000 h 2712252"/>
                  <a:gd name="connsiteX9" fmla="*/ 671299 w 3794078"/>
                  <a:gd name="connsiteY9" fmla="*/ 2311971 h 2712252"/>
                  <a:gd name="connsiteX10" fmla="*/ 803919 w 3794078"/>
                  <a:gd name="connsiteY10" fmla="*/ 1645675 h 2712252"/>
                  <a:gd name="connsiteX11" fmla="*/ 881880 w 3794078"/>
                  <a:gd name="connsiteY11" fmla="*/ 2148198 h 2712252"/>
                  <a:gd name="connsiteX12" fmla="*/ 947369 w 3794078"/>
                  <a:gd name="connsiteY12" fmla="*/ 2400407 h 2712252"/>
                  <a:gd name="connsiteX13" fmla="*/ 1003777 w 3794078"/>
                  <a:gd name="connsiteY13" fmla="*/ 2400601 h 2712252"/>
                  <a:gd name="connsiteX14" fmla="*/ 1227272 w 3794078"/>
                  <a:gd name="connsiteY14" fmla="*/ 2655190 h 2712252"/>
                  <a:gd name="connsiteX15" fmla="*/ 1328364 w 3794078"/>
                  <a:gd name="connsiteY15" fmla="*/ 2603199 h 2712252"/>
                  <a:gd name="connsiteX16" fmla="*/ 1532566 w 3794078"/>
                  <a:gd name="connsiteY16" fmla="*/ 2643114 h 2712252"/>
                  <a:gd name="connsiteX17" fmla="*/ 1691663 w 3794078"/>
                  <a:gd name="connsiteY17" fmla="*/ 2648216 h 2712252"/>
                  <a:gd name="connsiteX18" fmla="*/ 1933860 w 3794078"/>
                  <a:gd name="connsiteY18" fmla="*/ 2682842 h 2712252"/>
                  <a:gd name="connsiteX19" fmla="*/ 2124786 w 3794078"/>
                  <a:gd name="connsiteY19" fmla="*/ 2644600 h 2712252"/>
                  <a:gd name="connsiteX20" fmla="*/ 2325700 w 3794078"/>
                  <a:gd name="connsiteY20" fmla="*/ 2682842 h 2712252"/>
                  <a:gd name="connsiteX21" fmla="*/ 2399163 w 3794078"/>
                  <a:gd name="connsiteY21" fmla="*/ 2269287 h 2712252"/>
                  <a:gd name="connsiteX22" fmla="*/ 2456597 w 3794078"/>
                  <a:gd name="connsiteY22" fmla="*/ 1332993 h 2712252"/>
                  <a:gd name="connsiteX23" fmla="*/ 2527395 w 3794078"/>
                  <a:gd name="connsiteY23" fmla="*/ 1461759 h 2712252"/>
                  <a:gd name="connsiteX24" fmla="*/ 2559276 w 3794078"/>
                  <a:gd name="connsiteY24" fmla="*/ 1954287 h 2712252"/>
                  <a:gd name="connsiteX25" fmla="*/ 2606723 w 3794078"/>
                  <a:gd name="connsiteY25" fmla="*/ 2493053 h 2712252"/>
                  <a:gd name="connsiteX26" fmla="*/ 2667711 w 3794078"/>
                  <a:gd name="connsiteY26" fmla="*/ 2692226 h 2712252"/>
                  <a:gd name="connsiteX27" fmla="*/ 2891478 w 3794078"/>
                  <a:gd name="connsiteY27" fmla="*/ 2704912 h 2712252"/>
                  <a:gd name="connsiteX28" fmla="*/ 3794078 w 3794078"/>
                  <a:gd name="connsiteY28" fmla="*/ 2697769 h 2712252"/>
                  <a:gd name="connsiteX0" fmla="*/ 0 w 3794078"/>
                  <a:gd name="connsiteY0" fmla="*/ 937208 h 2712252"/>
                  <a:gd name="connsiteX1" fmla="*/ 54591 w 3794078"/>
                  <a:gd name="connsiteY1" fmla="*/ 241172 h 2712252"/>
                  <a:gd name="connsiteX2" fmla="*/ 92052 w 3794078"/>
                  <a:gd name="connsiteY2" fmla="*/ 915 h 2712252"/>
                  <a:gd name="connsiteX3" fmla="*/ 136478 w 3794078"/>
                  <a:gd name="connsiteY3" fmla="*/ 309411 h 2712252"/>
                  <a:gd name="connsiteX4" fmla="*/ 204717 w 3794078"/>
                  <a:gd name="connsiteY4" fmla="*/ 1687835 h 2712252"/>
                  <a:gd name="connsiteX5" fmla="*/ 247224 w 3794078"/>
                  <a:gd name="connsiteY5" fmla="*/ 2353198 h 2712252"/>
                  <a:gd name="connsiteX6" fmla="*/ 338813 w 3794078"/>
                  <a:gd name="connsiteY6" fmla="*/ 2480045 h 2712252"/>
                  <a:gd name="connsiteX7" fmla="*/ 468577 w 3794078"/>
                  <a:gd name="connsiteY7" fmla="*/ 2626777 h 2712252"/>
                  <a:gd name="connsiteX8" fmla="*/ 595277 w 3794078"/>
                  <a:gd name="connsiteY8" fmla="*/ 2511000 h 2712252"/>
                  <a:gd name="connsiteX9" fmla="*/ 671299 w 3794078"/>
                  <a:gd name="connsiteY9" fmla="*/ 2311971 h 2712252"/>
                  <a:gd name="connsiteX10" fmla="*/ 803919 w 3794078"/>
                  <a:gd name="connsiteY10" fmla="*/ 1645675 h 2712252"/>
                  <a:gd name="connsiteX11" fmla="*/ 881880 w 3794078"/>
                  <a:gd name="connsiteY11" fmla="*/ 2148198 h 2712252"/>
                  <a:gd name="connsiteX12" fmla="*/ 947369 w 3794078"/>
                  <a:gd name="connsiteY12" fmla="*/ 2400407 h 2712252"/>
                  <a:gd name="connsiteX13" fmla="*/ 1003777 w 3794078"/>
                  <a:gd name="connsiteY13" fmla="*/ 2400601 h 2712252"/>
                  <a:gd name="connsiteX14" fmla="*/ 1227272 w 3794078"/>
                  <a:gd name="connsiteY14" fmla="*/ 2655190 h 2712252"/>
                  <a:gd name="connsiteX15" fmla="*/ 1328364 w 3794078"/>
                  <a:gd name="connsiteY15" fmla="*/ 2603199 h 2712252"/>
                  <a:gd name="connsiteX16" fmla="*/ 1532566 w 3794078"/>
                  <a:gd name="connsiteY16" fmla="*/ 2643114 h 2712252"/>
                  <a:gd name="connsiteX17" fmla="*/ 1691663 w 3794078"/>
                  <a:gd name="connsiteY17" fmla="*/ 2648216 h 2712252"/>
                  <a:gd name="connsiteX18" fmla="*/ 1933860 w 3794078"/>
                  <a:gd name="connsiteY18" fmla="*/ 2682842 h 2712252"/>
                  <a:gd name="connsiteX19" fmla="*/ 2128803 w 3794078"/>
                  <a:gd name="connsiteY19" fmla="*/ 2677306 h 2712252"/>
                  <a:gd name="connsiteX20" fmla="*/ 2325700 w 3794078"/>
                  <a:gd name="connsiteY20" fmla="*/ 2682842 h 2712252"/>
                  <a:gd name="connsiteX21" fmla="*/ 2399163 w 3794078"/>
                  <a:gd name="connsiteY21" fmla="*/ 2269287 h 2712252"/>
                  <a:gd name="connsiteX22" fmla="*/ 2456597 w 3794078"/>
                  <a:gd name="connsiteY22" fmla="*/ 1332993 h 2712252"/>
                  <a:gd name="connsiteX23" fmla="*/ 2527395 w 3794078"/>
                  <a:gd name="connsiteY23" fmla="*/ 1461759 h 2712252"/>
                  <a:gd name="connsiteX24" fmla="*/ 2559276 w 3794078"/>
                  <a:gd name="connsiteY24" fmla="*/ 1954287 h 2712252"/>
                  <a:gd name="connsiteX25" fmla="*/ 2606723 w 3794078"/>
                  <a:gd name="connsiteY25" fmla="*/ 2493053 h 2712252"/>
                  <a:gd name="connsiteX26" fmla="*/ 2667711 w 3794078"/>
                  <a:gd name="connsiteY26" fmla="*/ 2692226 h 2712252"/>
                  <a:gd name="connsiteX27" fmla="*/ 2891478 w 3794078"/>
                  <a:gd name="connsiteY27" fmla="*/ 2704912 h 2712252"/>
                  <a:gd name="connsiteX28" fmla="*/ 3794078 w 3794078"/>
                  <a:gd name="connsiteY28" fmla="*/ 2697769 h 2712252"/>
                  <a:gd name="connsiteX0" fmla="*/ 0 w 3794078"/>
                  <a:gd name="connsiteY0" fmla="*/ 937208 h 2712252"/>
                  <a:gd name="connsiteX1" fmla="*/ 54591 w 3794078"/>
                  <a:gd name="connsiteY1" fmla="*/ 241172 h 2712252"/>
                  <a:gd name="connsiteX2" fmla="*/ 92052 w 3794078"/>
                  <a:gd name="connsiteY2" fmla="*/ 915 h 2712252"/>
                  <a:gd name="connsiteX3" fmla="*/ 136478 w 3794078"/>
                  <a:gd name="connsiteY3" fmla="*/ 309411 h 2712252"/>
                  <a:gd name="connsiteX4" fmla="*/ 204717 w 3794078"/>
                  <a:gd name="connsiteY4" fmla="*/ 1687835 h 2712252"/>
                  <a:gd name="connsiteX5" fmla="*/ 247224 w 3794078"/>
                  <a:gd name="connsiteY5" fmla="*/ 2353198 h 2712252"/>
                  <a:gd name="connsiteX6" fmla="*/ 338813 w 3794078"/>
                  <a:gd name="connsiteY6" fmla="*/ 2480045 h 2712252"/>
                  <a:gd name="connsiteX7" fmla="*/ 468577 w 3794078"/>
                  <a:gd name="connsiteY7" fmla="*/ 2626777 h 2712252"/>
                  <a:gd name="connsiteX8" fmla="*/ 595277 w 3794078"/>
                  <a:gd name="connsiteY8" fmla="*/ 2511000 h 2712252"/>
                  <a:gd name="connsiteX9" fmla="*/ 671299 w 3794078"/>
                  <a:gd name="connsiteY9" fmla="*/ 2311971 h 2712252"/>
                  <a:gd name="connsiteX10" fmla="*/ 803919 w 3794078"/>
                  <a:gd name="connsiteY10" fmla="*/ 1645675 h 2712252"/>
                  <a:gd name="connsiteX11" fmla="*/ 881880 w 3794078"/>
                  <a:gd name="connsiteY11" fmla="*/ 2148198 h 2712252"/>
                  <a:gd name="connsiteX12" fmla="*/ 947369 w 3794078"/>
                  <a:gd name="connsiteY12" fmla="*/ 2400407 h 2712252"/>
                  <a:gd name="connsiteX13" fmla="*/ 1003777 w 3794078"/>
                  <a:gd name="connsiteY13" fmla="*/ 2400601 h 2712252"/>
                  <a:gd name="connsiteX14" fmla="*/ 1227272 w 3794078"/>
                  <a:gd name="connsiteY14" fmla="*/ 2655190 h 2712252"/>
                  <a:gd name="connsiteX15" fmla="*/ 1328364 w 3794078"/>
                  <a:gd name="connsiteY15" fmla="*/ 2603199 h 2712252"/>
                  <a:gd name="connsiteX16" fmla="*/ 1532566 w 3794078"/>
                  <a:gd name="connsiteY16" fmla="*/ 2643114 h 2712252"/>
                  <a:gd name="connsiteX17" fmla="*/ 1691663 w 3794078"/>
                  <a:gd name="connsiteY17" fmla="*/ 2648216 h 2712252"/>
                  <a:gd name="connsiteX18" fmla="*/ 1933860 w 3794078"/>
                  <a:gd name="connsiteY18" fmla="*/ 2682842 h 2712252"/>
                  <a:gd name="connsiteX19" fmla="*/ 2128803 w 3794078"/>
                  <a:gd name="connsiteY19" fmla="*/ 2677306 h 2712252"/>
                  <a:gd name="connsiteX20" fmla="*/ 2325700 w 3794078"/>
                  <a:gd name="connsiteY20" fmla="*/ 2682842 h 2712252"/>
                  <a:gd name="connsiteX21" fmla="*/ 2399163 w 3794078"/>
                  <a:gd name="connsiteY21" fmla="*/ 2269287 h 2712252"/>
                  <a:gd name="connsiteX22" fmla="*/ 2432493 w 3794078"/>
                  <a:gd name="connsiteY22" fmla="*/ 1962547 h 2712252"/>
                  <a:gd name="connsiteX23" fmla="*/ 2527395 w 3794078"/>
                  <a:gd name="connsiteY23" fmla="*/ 1461759 h 2712252"/>
                  <a:gd name="connsiteX24" fmla="*/ 2559276 w 3794078"/>
                  <a:gd name="connsiteY24" fmla="*/ 1954287 h 2712252"/>
                  <a:gd name="connsiteX25" fmla="*/ 2606723 w 3794078"/>
                  <a:gd name="connsiteY25" fmla="*/ 2493053 h 2712252"/>
                  <a:gd name="connsiteX26" fmla="*/ 2667711 w 3794078"/>
                  <a:gd name="connsiteY26" fmla="*/ 2692226 h 2712252"/>
                  <a:gd name="connsiteX27" fmla="*/ 2891478 w 3794078"/>
                  <a:gd name="connsiteY27" fmla="*/ 2704912 h 2712252"/>
                  <a:gd name="connsiteX28" fmla="*/ 3794078 w 3794078"/>
                  <a:gd name="connsiteY28" fmla="*/ 2697769 h 2712252"/>
                  <a:gd name="connsiteX0" fmla="*/ 0 w 3794078"/>
                  <a:gd name="connsiteY0" fmla="*/ 937208 h 2712252"/>
                  <a:gd name="connsiteX1" fmla="*/ 54591 w 3794078"/>
                  <a:gd name="connsiteY1" fmla="*/ 241172 h 2712252"/>
                  <a:gd name="connsiteX2" fmla="*/ 92052 w 3794078"/>
                  <a:gd name="connsiteY2" fmla="*/ 915 h 2712252"/>
                  <a:gd name="connsiteX3" fmla="*/ 136478 w 3794078"/>
                  <a:gd name="connsiteY3" fmla="*/ 309411 h 2712252"/>
                  <a:gd name="connsiteX4" fmla="*/ 204717 w 3794078"/>
                  <a:gd name="connsiteY4" fmla="*/ 1687835 h 2712252"/>
                  <a:gd name="connsiteX5" fmla="*/ 247224 w 3794078"/>
                  <a:gd name="connsiteY5" fmla="*/ 2353198 h 2712252"/>
                  <a:gd name="connsiteX6" fmla="*/ 338813 w 3794078"/>
                  <a:gd name="connsiteY6" fmla="*/ 2480045 h 2712252"/>
                  <a:gd name="connsiteX7" fmla="*/ 468577 w 3794078"/>
                  <a:gd name="connsiteY7" fmla="*/ 2626777 h 2712252"/>
                  <a:gd name="connsiteX8" fmla="*/ 595277 w 3794078"/>
                  <a:gd name="connsiteY8" fmla="*/ 2511000 h 2712252"/>
                  <a:gd name="connsiteX9" fmla="*/ 671299 w 3794078"/>
                  <a:gd name="connsiteY9" fmla="*/ 2311971 h 2712252"/>
                  <a:gd name="connsiteX10" fmla="*/ 803919 w 3794078"/>
                  <a:gd name="connsiteY10" fmla="*/ 1645675 h 2712252"/>
                  <a:gd name="connsiteX11" fmla="*/ 881880 w 3794078"/>
                  <a:gd name="connsiteY11" fmla="*/ 2148198 h 2712252"/>
                  <a:gd name="connsiteX12" fmla="*/ 947369 w 3794078"/>
                  <a:gd name="connsiteY12" fmla="*/ 2400407 h 2712252"/>
                  <a:gd name="connsiteX13" fmla="*/ 1003777 w 3794078"/>
                  <a:gd name="connsiteY13" fmla="*/ 2400601 h 2712252"/>
                  <a:gd name="connsiteX14" fmla="*/ 1227272 w 3794078"/>
                  <a:gd name="connsiteY14" fmla="*/ 2655190 h 2712252"/>
                  <a:gd name="connsiteX15" fmla="*/ 1328364 w 3794078"/>
                  <a:gd name="connsiteY15" fmla="*/ 2603199 h 2712252"/>
                  <a:gd name="connsiteX16" fmla="*/ 1532566 w 3794078"/>
                  <a:gd name="connsiteY16" fmla="*/ 2643114 h 2712252"/>
                  <a:gd name="connsiteX17" fmla="*/ 1691663 w 3794078"/>
                  <a:gd name="connsiteY17" fmla="*/ 2648216 h 2712252"/>
                  <a:gd name="connsiteX18" fmla="*/ 1933860 w 3794078"/>
                  <a:gd name="connsiteY18" fmla="*/ 2682842 h 2712252"/>
                  <a:gd name="connsiteX19" fmla="*/ 2128803 w 3794078"/>
                  <a:gd name="connsiteY19" fmla="*/ 2677306 h 2712252"/>
                  <a:gd name="connsiteX20" fmla="*/ 2325700 w 3794078"/>
                  <a:gd name="connsiteY20" fmla="*/ 2682842 h 2712252"/>
                  <a:gd name="connsiteX21" fmla="*/ 2399163 w 3794078"/>
                  <a:gd name="connsiteY21" fmla="*/ 2269287 h 2712252"/>
                  <a:gd name="connsiteX22" fmla="*/ 2432493 w 3794078"/>
                  <a:gd name="connsiteY22" fmla="*/ 1962547 h 2712252"/>
                  <a:gd name="connsiteX23" fmla="*/ 2487223 w 3794078"/>
                  <a:gd name="connsiteY23" fmla="*/ 1878735 h 2712252"/>
                  <a:gd name="connsiteX24" fmla="*/ 2559276 w 3794078"/>
                  <a:gd name="connsiteY24" fmla="*/ 1954287 h 2712252"/>
                  <a:gd name="connsiteX25" fmla="*/ 2606723 w 3794078"/>
                  <a:gd name="connsiteY25" fmla="*/ 2493053 h 2712252"/>
                  <a:gd name="connsiteX26" fmla="*/ 2667711 w 3794078"/>
                  <a:gd name="connsiteY26" fmla="*/ 2692226 h 2712252"/>
                  <a:gd name="connsiteX27" fmla="*/ 2891478 w 3794078"/>
                  <a:gd name="connsiteY27" fmla="*/ 2704912 h 2712252"/>
                  <a:gd name="connsiteX28" fmla="*/ 3794078 w 3794078"/>
                  <a:gd name="connsiteY28" fmla="*/ 2697769 h 2712252"/>
                  <a:gd name="connsiteX0" fmla="*/ 0 w 3794078"/>
                  <a:gd name="connsiteY0" fmla="*/ 937208 h 2712252"/>
                  <a:gd name="connsiteX1" fmla="*/ 54591 w 3794078"/>
                  <a:gd name="connsiteY1" fmla="*/ 241172 h 2712252"/>
                  <a:gd name="connsiteX2" fmla="*/ 92052 w 3794078"/>
                  <a:gd name="connsiteY2" fmla="*/ 915 h 2712252"/>
                  <a:gd name="connsiteX3" fmla="*/ 136478 w 3794078"/>
                  <a:gd name="connsiteY3" fmla="*/ 309411 h 2712252"/>
                  <a:gd name="connsiteX4" fmla="*/ 204717 w 3794078"/>
                  <a:gd name="connsiteY4" fmla="*/ 1687835 h 2712252"/>
                  <a:gd name="connsiteX5" fmla="*/ 247224 w 3794078"/>
                  <a:gd name="connsiteY5" fmla="*/ 2353198 h 2712252"/>
                  <a:gd name="connsiteX6" fmla="*/ 338813 w 3794078"/>
                  <a:gd name="connsiteY6" fmla="*/ 2480045 h 2712252"/>
                  <a:gd name="connsiteX7" fmla="*/ 468577 w 3794078"/>
                  <a:gd name="connsiteY7" fmla="*/ 2626777 h 2712252"/>
                  <a:gd name="connsiteX8" fmla="*/ 595277 w 3794078"/>
                  <a:gd name="connsiteY8" fmla="*/ 2511000 h 2712252"/>
                  <a:gd name="connsiteX9" fmla="*/ 671299 w 3794078"/>
                  <a:gd name="connsiteY9" fmla="*/ 2311971 h 2712252"/>
                  <a:gd name="connsiteX10" fmla="*/ 803919 w 3794078"/>
                  <a:gd name="connsiteY10" fmla="*/ 1645675 h 2712252"/>
                  <a:gd name="connsiteX11" fmla="*/ 881880 w 3794078"/>
                  <a:gd name="connsiteY11" fmla="*/ 2148198 h 2712252"/>
                  <a:gd name="connsiteX12" fmla="*/ 947369 w 3794078"/>
                  <a:gd name="connsiteY12" fmla="*/ 2400407 h 2712252"/>
                  <a:gd name="connsiteX13" fmla="*/ 1003777 w 3794078"/>
                  <a:gd name="connsiteY13" fmla="*/ 2400601 h 2712252"/>
                  <a:gd name="connsiteX14" fmla="*/ 1227272 w 3794078"/>
                  <a:gd name="connsiteY14" fmla="*/ 2655190 h 2712252"/>
                  <a:gd name="connsiteX15" fmla="*/ 1328364 w 3794078"/>
                  <a:gd name="connsiteY15" fmla="*/ 2603199 h 2712252"/>
                  <a:gd name="connsiteX16" fmla="*/ 1532566 w 3794078"/>
                  <a:gd name="connsiteY16" fmla="*/ 2643114 h 2712252"/>
                  <a:gd name="connsiteX17" fmla="*/ 1691663 w 3794078"/>
                  <a:gd name="connsiteY17" fmla="*/ 2648216 h 2712252"/>
                  <a:gd name="connsiteX18" fmla="*/ 1933860 w 3794078"/>
                  <a:gd name="connsiteY18" fmla="*/ 2682842 h 2712252"/>
                  <a:gd name="connsiteX19" fmla="*/ 2128803 w 3794078"/>
                  <a:gd name="connsiteY19" fmla="*/ 2677306 h 2712252"/>
                  <a:gd name="connsiteX20" fmla="*/ 2325700 w 3794078"/>
                  <a:gd name="connsiteY20" fmla="*/ 2682842 h 2712252"/>
                  <a:gd name="connsiteX21" fmla="*/ 2399163 w 3794078"/>
                  <a:gd name="connsiteY21" fmla="*/ 2269287 h 2712252"/>
                  <a:gd name="connsiteX22" fmla="*/ 2432493 w 3794078"/>
                  <a:gd name="connsiteY22" fmla="*/ 1962547 h 2712252"/>
                  <a:gd name="connsiteX23" fmla="*/ 2487223 w 3794078"/>
                  <a:gd name="connsiteY23" fmla="*/ 1878735 h 2712252"/>
                  <a:gd name="connsiteX24" fmla="*/ 2535172 w 3794078"/>
                  <a:gd name="connsiteY24" fmla="*/ 2064664 h 2712252"/>
                  <a:gd name="connsiteX25" fmla="*/ 2606723 w 3794078"/>
                  <a:gd name="connsiteY25" fmla="*/ 2493053 h 2712252"/>
                  <a:gd name="connsiteX26" fmla="*/ 2667711 w 3794078"/>
                  <a:gd name="connsiteY26" fmla="*/ 2692226 h 2712252"/>
                  <a:gd name="connsiteX27" fmla="*/ 2891478 w 3794078"/>
                  <a:gd name="connsiteY27" fmla="*/ 2704912 h 2712252"/>
                  <a:gd name="connsiteX28" fmla="*/ 3794078 w 3794078"/>
                  <a:gd name="connsiteY28" fmla="*/ 2697769 h 2712252"/>
                  <a:gd name="connsiteX0" fmla="*/ 0 w 3794078"/>
                  <a:gd name="connsiteY0" fmla="*/ 937208 h 2712252"/>
                  <a:gd name="connsiteX1" fmla="*/ 54591 w 3794078"/>
                  <a:gd name="connsiteY1" fmla="*/ 241172 h 2712252"/>
                  <a:gd name="connsiteX2" fmla="*/ 92052 w 3794078"/>
                  <a:gd name="connsiteY2" fmla="*/ 915 h 2712252"/>
                  <a:gd name="connsiteX3" fmla="*/ 136478 w 3794078"/>
                  <a:gd name="connsiteY3" fmla="*/ 309411 h 2712252"/>
                  <a:gd name="connsiteX4" fmla="*/ 204717 w 3794078"/>
                  <a:gd name="connsiteY4" fmla="*/ 1687835 h 2712252"/>
                  <a:gd name="connsiteX5" fmla="*/ 247224 w 3794078"/>
                  <a:gd name="connsiteY5" fmla="*/ 2353198 h 2712252"/>
                  <a:gd name="connsiteX6" fmla="*/ 338813 w 3794078"/>
                  <a:gd name="connsiteY6" fmla="*/ 2480045 h 2712252"/>
                  <a:gd name="connsiteX7" fmla="*/ 468577 w 3794078"/>
                  <a:gd name="connsiteY7" fmla="*/ 2626777 h 2712252"/>
                  <a:gd name="connsiteX8" fmla="*/ 595277 w 3794078"/>
                  <a:gd name="connsiteY8" fmla="*/ 2511000 h 2712252"/>
                  <a:gd name="connsiteX9" fmla="*/ 671299 w 3794078"/>
                  <a:gd name="connsiteY9" fmla="*/ 2311971 h 2712252"/>
                  <a:gd name="connsiteX10" fmla="*/ 803919 w 3794078"/>
                  <a:gd name="connsiteY10" fmla="*/ 1645675 h 2712252"/>
                  <a:gd name="connsiteX11" fmla="*/ 881880 w 3794078"/>
                  <a:gd name="connsiteY11" fmla="*/ 2148198 h 2712252"/>
                  <a:gd name="connsiteX12" fmla="*/ 947369 w 3794078"/>
                  <a:gd name="connsiteY12" fmla="*/ 2400407 h 2712252"/>
                  <a:gd name="connsiteX13" fmla="*/ 1003777 w 3794078"/>
                  <a:gd name="connsiteY13" fmla="*/ 2400601 h 2712252"/>
                  <a:gd name="connsiteX14" fmla="*/ 1227272 w 3794078"/>
                  <a:gd name="connsiteY14" fmla="*/ 2655190 h 2712252"/>
                  <a:gd name="connsiteX15" fmla="*/ 1328364 w 3794078"/>
                  <a:gd name="connsiteY15" fmla="*/ 2603199 h 2712252"/>
                  <a:gd name="connsiteX16" fmla="*/ 1532566 w 3794078"/>
                  <a:gd name="connsiteY16" fmla="*/ 2643114 h 2712252"/>
                  <a:gd name="connsiteX17" fmla="*/ 1691663 w 3794078"/>
                  <a:gd name="connsiteY17" fmla="*/ 2648216 h 2712252"/>
                  <a:gd name="connsiteX18" fmla="*/ 1933860 w 3794078"/>
                  <a:gd name="connsiteY18" fmla="*/ 2682842 h 2712252"/>
                  <a:gd name="connsiteX19" fmla="*/ 2128803 w 3794078"/>
                  <a:gd name="connsiteY19" fmla="*/ 2677306 h 2712252"/>
                  <a:gd name="connsiteX20" fmla="*/ 2325700 w 3794078"/>
                  <a:gd name="connsiteY20" fmla="*/ 2682842 h 2712252"/>
                  <a:gd name="connsiteX21" fmla="*/ 2399163 w 3794078"/>
                  <a:gd name="connsiteY21" fmla="*/ 2269287 h 2712252"/>
                  <a:gd name="connsiteX22" fmla="*/ 2432493 w 3794078"/>
                  <a:gd name="connsiteY22" fmla="*/ 1962547 h 2712252"/>
                  <a:gd name="connsiteX23" fmla="*/ 2487223 w 3794078"/>
                  <a:gd name="connsiteY23" fmla="*/ 1878735 h 2712252"/>
                  <a:gd name="connsiteX24" fmla="*/ 2535172 w 3794078"/>
                  <a:gd name="connsiteY24" fmla="*/ 2064664 h 2712252"/>
                  <a:gd name="connsiteX25" fmla="*/ 2589315 w 3794078"/>
                  <a:gd name="connsiteY25" fmla="*/ 2529846 h 2712252"/>
                  <a:gd name="connsiteX26" fmla="*/ 2667711 w 3794078"/>
                  <a:gd name="connsiteY26" fmla="*/ 2692226 h 2712252"/>
                  <a:gd name="connsiteX27" fmla="*/ 2891478 w 3794078"/>
                  <a:gd name="connsiteY27" fmla="*/ 2704912 h 2712252"/>
                  <a:gd name="connsiteX28" fmla="*/ 3794078 w 3794078"/>
                  <a:gd name="connsiteY28" fmla="*/ 2697769 h 2712252"/>
                  <a:gd name="connsiteX0" fmla="*/ 0 w 3794078"/>
                  <a:gd name="connsiteY0" fmla="*/ 937208 h 2712252"/>
                  <a:gd name="connsiteX1" fmla="*/ 54591 w 3794078"/>
                  <a:gd name="connsiteY1" fmla="*/ 241172 h 2712252"/>
                  <a:gd name="connsiteX2" fmla="*/ 92052 w 3794078"/>
                  <a:gd name="connsiteY2" fmla="*/ 915 h 2712252"/>
                  <a:gd name="connsiteX3" fmla="*/ 136478 w 3794078"/>
                  <a:gd name="connsiteY3" fmla="*/ 309411 h 2712252"/>
                  <a:gd name="connsiteX4" fmla="*/ 204717 w 3794078"/>
                  <a:gd name="connsiteY4" fmla="*/ 1687835 h 2712252"/>
                  <a:gd name="connsiteX5" fmla="*/ 247224 w 3794078"/>
                  <a:gd name="connsiteY5" fmla="*/ 2353198 h 2712252"/>
                  <a:gd name="connsiteX6" fmla="*/ 338813 w 3794078"/>
                  <a:gd name="connsiteY6" fmla="*/ 2480045 h 2712252"/>
                  <a:gd name="connsiteX7" fmla="*/ 468577 w 3794078"/>
                  <a:gd name="connsiteY7" fmla="*/ 2626777 h 2712252"/>
                  <a:gd name="connsiteX8" fmla="*/ 595277 w 3794078"/>
                  <a:gd name="connsiteY8" fmla="*/ 2511000 h 2712252"/>
                  <a:gd name="connsiteX9" fmla="*/ 704777 w 3794078"/>
                  <a:gd name="connsiteY9" fmla="*/ 2356940 h 2712252"/>
                  <a:gd name="connsiteX10" fmla="*/ 803919 w 3794078"/>
                  <a:gd name="connsiteY10" fmla="*/ 1645675 h 2712252"/>
                  <a:gd name="connsiteX11" fmla="*/ 881880 w 3794078"/>
                  <a:gd name="connsiteY11" fmla="*/ 2148198 h 2712252"/>
                  <a:gd name="connsiteX12" fmla="*/ 947369 w 3794078"/>
                  <a:gd name="connsiteY12" fmla="*/ 2400407 h 2712252"/>
                  <a:gd name="connsiteX13" fmla="*/ 1003777 w 3794078"/>
                  <a:gd name="connsiteY13" fmla="*/ 2400601 h 2712252"/>
                  <a:gd name="connsiteX14" fmla="*/ 1227272 w 3794078"/>
                  <a:gd name="connsiteY14" fmla="*/ 2655190 h 2712252"/>
                  <a:gd name="connsiteX15" fmla="*/ 1328364 w 3794078"/>
                  <a:gd name="connsiteY15" fmla="*/ 2603199 h 2712252"/>
                  <a:gd name="connsiteX16" fmla="*/ 1532566 w 3794078"/>
                  <a:gd name="connsiteY16" fmla="*/ 2643114 h 2712252"/>
                  <a:gd name="connsiteX17" fmla="*/ 1691663 w 3794078"/>
                  <a:gd name="connsiteY17" fmla="*/ 2648216 h 2712252"/>
                  <a:gd name="connsiteX18" fmla="*/ 1933860 w 3794078"/>
                  <a:gd name="connsiteY18" fmla="*/ 2682842 h 2712252"/>
                  <a:gd name="connsiteX19" fmla="*/ 2128803 w 3794078"/>
                  <a:gd name="connsiteY19" fmla="*/ 2677306 h 2712252"/>
                  <a:gd name="connsiteX20" fmla="*/ 2325700 w 3794078"/>
                  <a:gd name="connsiteY20" fmla="*/ 2682842 h 2712252"/>
                  <a:gd name="connsiteX21" fmla="*/ 2399163 w 3794078"/>
                  <a:gd name="connsiteY21" fmla="*/ 2269287 h 2712252"/>
                  <a:gd name="connsiteX22" fmla="*/ 2432493 w 3794078"/>
                  <a:gd name="connsiteY22" fmla="*/ 1962547 h 2712252"/>
                  <a:gd name="connsiteX23" fmla="*/ 2487223 w 3794078"/>
                  <a:gd name="connsiteY23" fmla="*/ 1878735 h 2712252"/>
                  <a:gd name="connsiteX24" fmla="*/ 2535172 w 3794078"/>
                  <a:gd name="connsiteY24" fmla="*/ 2064664 h 2712252"/>
                  <a:gd name="connsiteX25" fmla="*/ 2589315 w 3794078"/>
                  <a:gd name="connsiteY25" fmla="*/ 2529846 h 2712252"/>
                  <a:gd name="connsiteX26" fmla="*/ 2667711 w 3794078"/>
                  <a:gd name="connsiteY26" fmla="*/ 2692226 h 2712252"/>
                  <a:gd name="connsiteX27" fmla="*/ 2891478 w 3794078"/>
                  <a:gd name="connsiteY27" fmla="*/ 2704912 h 2712252"/>
                  <a:gd name="connsiteX28" fmla="*/ 3794078 w 3794078"/>
                  <a:gd name="connsiteY28" fmla="*/ 2697769 h 2712252"/>
                  <a:gd name="connsiteX0" fmla="*/ 0 w 3794078"/>
                  <a:gd name="connsiteY0" fmla="*/ 937208 h 2712252"/>
                  <a:gd name="connsiteX1" fmla="*/ 54591 w 3794078"/>
                  <a:gd name="connsiteY1" fmla="*/ 241172 h 2712252"/>
                  <a:gd name="connsiteX2" fmla="*/ 92052 w 3794078"/>
                  <a:gd name="connsiteY2" fmla="*/ 915 h 2712252"/>
                  <a:gd name="connsiteX3" fmla="*/ 136478 w 3794078"/>
                  <a:gd name="connsiteY3" fmla="*/ 309411 h 2712252"/>
                  <a:gd name="connsiteX4" fmla="*/ 204717 w 3794078"/>
                  <a:gd name="connsiteY4" fmla="*/ 1687835 h 2712252"/>
                  <a:gd name="connsiteX5" fmla="*/ 247224 w 3794078"/>
                  <a:gd name="connsiteY5" fmla="*/ 2353198 h 2712252"/>
                  <a:gd name="connsiteX6" fmla="*/ 338813 w 3794078"/>
                  <a:gd name="connsiteY6" fmla="*/ 2480045 h 2712252"/>
                  <a:gd name="connsiteX7" fmla="*/ 468577 w 3794078"/>
                  <a:gd name="connsiteY7" fmla="*/ 2626777 h 2712252"/>
                  <a:gd name="connsiteX8" fmla="*/ 659554 w 3794078"/>
                  <a:gd name="connsiteY8" fmla="*/ 2666345 h 2712252"/>
                  <a:gd name="connsiteX9" fmla="*/ 704777 w 3794078"/>
                  <a:gd name="connsiteY9" fmla="*/ 2356940 h 2712252"/>
                  <a:gd name="connsiteX10" fmla="*/ 803919 w 3794078"/>
                  <a:gd name="connsiteY10" fmla="*/ 1645675 h 2712252"/>
                  <a:gd name="connsiteX11" fmla="*/ 881880 w 3794078"/>
                  <a:gd name="connsiteY11" fmla="*/ 2148198 h 2712252"/>
                  <a:gd name="connsiteX12" fmla="*/ 947369 w 3794078"/>
                  <a:gd name="connsiteY12" fmla="*/ 2400407 h 2712252"/>
                  <a:gd name="connsiteX13" fmla="*/ 1003777 w 3794078"/>
                  <a:gd name="connsiteY13" fmla="*/ 2400601 h 2712252"/>
                  <a:gd name="connsiteX14" fmla="*/ 1227272 w 3794078"/>
                  <a:gd name="connsiteY14" fmla="*/ 2655190 h 2712252"/>
                  <a:gd name="connsiteX15" fmla="*/ 1328364 w 3794078"/>
                  <a:gd name="connsiteY15" fmla="*/ 2603199 h 2712252"/>
                  <a:gd name="connsiteX16" fmla="*/ 1532566 w 3794078"/>
                  <a:gd name="connsiteY16" fmla="*/ 2643114 h 2712252"/>
                  <a:gd name="connsiteX17" fmla="*/ 1691663 w 3794078"/>
                  <a:gd name="connsiteY17" fmla="*/ 2648216 h 2712252"/>
                  <a:gd name="connsiteX18" fmla="*/ 1933860 w 3794078"/>
                  <a:gd name="connsiteY18" fmla="*/ 2682842 h 2712252"/>
                  <a:gd name="connsiteX19" fmla="*/ 2128803 w 3794078"/>
                  <a:gd name="connsiteY19" fmla="*/ 2677306 h 2712252"/>
                  <a:gd name="connsiteX20" fmla="*/ 2325700 w 3794078"/>
                  <a:gd name="connsiteY20" fmla="*/ 2682842 h 2712252"/>
                  <a:gd name="connsiteX21" fmla="*/ 2399163 w 3794078"/>
                  <a:gd name="connsiteY21" fmla="*/ 2269287 h 2712252"/>
                  <a:gd name="connsiteX22" fmla="*/ 2432493 w 3794078"/>
                  <a:gd name="connsiteY22" fmla="*/ 1962547 h 2712252"/>
                  <a:gd name="connsiteX23" fmla="*/ 2487223 w 3794078"/>
                  <a:gd name="connsiteY23" fmla="*/ 1878735 h 2712252"/>
                  <a:gd name="connsiteX24" fmla="*/ 2535172 w 3794078"/>
                  <a:gd name="connsiteY24" fmla="*/ 2064664 h 2712252"/>
                  <a:gd name="connsiteX25" fmla="*/ 2589315 w 3794078"/>
                  <a:gd name="connsiteY25" fmla="*/ 2529846 h 2712252"/>
                  <a:gd name="connsiteX26" fmla="*/ 2667711 w 3794078"/>
                  <a:gd name="connsiteY26" fmla="*/ 2692226 h 2712252"/>
                  <a:gd name="connsiteX27" fmla="*/ 2891478 w 3794078"/>
                  <a:gd name="connsiteY27" fmla="*/ 2704912 h 2712252"/>
                  <a:gd name="connsiteX28" fmla="*/ 3794078 w 3794078"/>
                  <a:gd name="connsiteY28" fmla="*/ 2697769 h 2712252"/>
                  <a:gd name="connsiteX0" fmla="*/ 0 w 3794078"/>
                  <a:gd name="connsiteY0" fmla="*/ 937208 h 2712252"/>
                  <a:gd name="connsiteX1" fmla="*/ 54591 w 3794078"/>
                  <a:gd name="connsiteY1" fmla="*/ 241172 h 2712252"/>
                  <a:gd name="connsiteX2" fmla="*/ 92052 w 3794078"/>
                  <a:gd name="connsiteY2" fmla="*/ 915 h 2712252"/>
                  <a:gd name="connsiteX3" fmla="*/ 136478 w 3794078"/>
                  <a:gd name="connsiteY3" fmla="*/ 309411 h 2712252"/>
                  <a:gd name="connsiteX4" fmla="*/ 204717 w 3794078"/>
                  <a:gd name="connsiteY4" fmla="*/ 1687835 h 2712252"/>
                  <a:gd name="connsiteX5" fmla="*/ 247224 w 3794078"/>
                  <a:gd name="connsiteY5" fmla="*/ 2353198 h 2712252"/>
                  <a:gd name="connsiteX6" fmla="*/ 338813 w 3794078"/>
                  <a:gd name="connsiteY6" fmla="*/ 2480045 h 2712252"/>
                  <a:gd name="connsiteX7" fmla="*/ 574365 w 3794078"/>
                  <a:gd name="connsiteY7" fmla="*/ 2577720 h 2712252"/>
                  <a:gd name="connsiteX8" fmla="*/ 659554 w 3794078"/>
                  <a:gd name="connsiteY8" fmla="*/ 2666345 h 2712252"/>
                  <a:gd name="connsiteX9" fmla="*/ 704777 w 3794078"/>
                  <a:gd name="connsiteY9" fmla="*/ 2356940 h 2712252"/>
                  <a:gd name="connsiteX10" fmla="*/ 803919 w 3794078"/>
                  <a:gd name="connsiteY10" fmla="*/ 1645675 h 2712252"/>
                  <a:gd name="connsiteX11" fmla="*/ 881880 w 3794078"/>
                  <a:gd name="connsiteY11" fmla="*/ 2148198 h 2712252"/>
                  <a:gd name="connsiteX12" fmla="*/ 947369 w 3794078"/>
                  <a:gd name="connsiteY12" fmla="*/ 2400407 h 2712252"/>
                  <a:gd name="connsiteX13" fmla="*/ 1003777 w 3794078"/>
                  <a:gd name="connsiteY13" fmla="*/ 2400601 h 2712252"/>
                  <a:gd name="connsiteX14" fmla="*/ 1227272 w 3794078"/>
                  <a:gd name="connsiteY14" fmla="*/ 2655190 h 2712252"/>
                  <a:gd name="connsiteX15" fmla="*/ 1328364 w 3794078"/>
                  <a:gd name="connsiteY15" fmla="*/ 2603199 h 2712252"/>
                  <a:gd name="connsiteX16" fmla="*/ 1532566 w 3794078"/>
                  <a:gd name="connsiteY16" fmla="*/ 2643114 h 2712252"/>
                  <a:gd name="connsiteX17" fmla="*/ 1691663 w 3794078"/>
                  <a:gd name="connsiteY17" fmla="*/ 2648216 h 2712252"/>
                  <a:gd name="connsiteX18" fmla="*/ 1933860 w 3794078"/>
                  <a:gd name="connsiteY18" fmla="*/ 2682842 h 2712252"/>
                  <a:gd name="connsiteX19" fmla="*/ 2128803 w 3794078"/>
                  <a:gd name="connsiteY19" fmla="*/ 2677306 h 2712252"/>
                  <a:gd name="connsiteX20" fmla="*/ 2325700 w 3794078"/>
                  <a:gd name="connsiteY20" fmla="*/ 2682842 h 2712252"/>
                  <a:gd name="connsiteX21" fmla="*/ 2399163 w 3794078"/>
                  <a:gd name="connsiteY21" fmla="*/ 2269287 h 2712252"/>
                  <a:gd name="connsiteX22" fmla="*/ 2432493 w 3794078"/>
                  <a:gd name="connsiteY22" fmla="*/ 1962547 h 2712252"/>
                  <a:gd name="connsiteX23" fmla="*/ 2487223 w 3794078"/>
                  <a:gd name="connsiteY23" fmla="*/ 1878735 h 2712252"/>
                  <a:gd name="connsiteX24" fmla="*/ 2535172 w 3794078"/>
                  <a:gd name="connsiteY24" fmla="*/ 2064664 h 2712252"/>
                  <a:gd name="connsiteX25" fmla="*/ 2589315 w 3794078"/>
                  <a:gd name="connsiteY25" fmla="*/ 2529846 h 2712252"/>
                  <a:gd name="connsiteX26" fmla="*/ 2667711 w 3794078"/>
                  <a:gd name="connsiteY26" fmla="*/ 2692226 h 2712252"/>
                  <a:gd name="connsiteX27" fmla="*/ 2891478 w 3794078"/>
                  <a:gd name="connsiteY27" fmla="*/ 2704912 h 2712252"/>
                  <a:gd name="connsiteX28" fmla="*/ 3794078 w 3794078"/>
                  <a:gd name="connsiteY28" fmla="*/ 2697769 h 2712252"/>
                  <a:gd name="connsiteX0" fmla="*/ 0 w 3794078"/>
                  <a:gd name="connsiteY0" fmla="*/ 937208 h 2712252"/>
                  <a:gd name="connsiteX1" fmla="*/ 54591 w 3794078"/>
                  <a:gd name="connsiteY1" fmla="*/ 241172 h 2712252"/>
                  <a:gd name="connsiteX2" fmla="*/ 92052 w 3794078"/>
                  <a:gd name="connsiteY2" fmla="*/ 915 h 2712252"/>
                  <a:gd name="connsiteX3" fmla="*/ 136478 w 3794078"/>
                  <a:gd name="connsiteY3" fmla="*/ 309411 h 2712252"/>
                  <a:gd name="connsiteX4" fmla="*/ 204717 w 3794078"/>
                  <a:gd name="connsiteY4" fmla="*/ 1687835 h 2712252"/>
                  <a:gd name="connsiteX5" fmla="*/ 247224 w 3794078"/>
                  <a:gd name="connsiteY5" fmla="*/ 2353198 h 2712252"/>
                  <a:gd name="connsiteX6" fmla="*/ 460671 w 3794078"/>
                  <a:gd name="connsiteY6" fmla="*/ 2659918 h 2712252"/>
                  <a:gd name="connsiteX7" fmla="*/ 574365 w 3794078"/>
                  <a:gd name="connsiteY7" fmla="*/ 2577720 h 2712252"/>
                  <a:gd name="connsiteX8" fmla="*/ 659554 w 3794078"/>
                  <a:gd name="connsiteY8" fmla="*/ 2666345 h 2712252"/>
                  <a:gd name="connsiteX9" fmla="*/ 704777 w 3794078"/>
                  <a:gd name="connsiteY9" fmla="*/ 2356940 h 2712252"/>
                  <a:gd name="connsiteX10" fmla="*/ 803919 w 3794078"/>
                  <a:gd name="connsiteY10" fmla="*/ 1645675 h 2712252"/>
                  <a:gd name="connsiteX11" fmla="*/ 881880 w 3794078"/>
                  <a:gd name="connsiteY11" fmla="*/ 2148198 h 2712252"/>
                  <a:gd name="connsiteX12" fmla="*/ 947369 w 3794078"/>
                  <a:gd name="connsiteY12" fmla="*/ 2400407 h 2712252"/>
                  <a:gd name="connsiteX13" fmla="*/ 1003777 w 3794078"/>
                  <a:gd name="connsiteY13" fmla="*/ 2400601 h 2712252"/>
                  <a:gd name="connsiteX14" fmla="*/ 1227272 w 3794078"/>
                  <a:gd name="connsiteY14" fmla="*/ 2655190 h 2712252"/>
                  <a:gd name="connsiteX15" fmla="*/ 1328364 w 3794078"/>
                  <a:gd name="connsiteY15" fmla="*/ 2603199 h 2712252"/>
                  <a:gd name="connsiteX16" fmla="*/ 1532566 w 3794078"/>
                  <a:gd name="connsiteY16" fmla="*/ 2643114 h 2712252"/>
                  <a:gd name="connsiteX17" fmla="*/ 1691663 w 3794078"/>
                  <a:gd name="connsiteY17" fmla="*/ 2648216 h 2712252"/>
                  <a:gd name="connsiteX18" fmla="*/ 1933860 w 3794078"/>
                  <a:gd name="connsiteY18" fmla="*/ 2682842 h 2712252"/>
                  <a:gd name="connsiteX19" fmla="*/ 2128803 w 3794078"/>
                  <a:gd name="connsiteY19" fmla="*/ 2677306 h 2712252"/>
                  <a:gd name="connsiteX20" fmla="*/ 2325700 w 3794078"/>
                  <a:gd name="connsiteY20" fmla="*/ 2682842 h 2712252"/>
                  <a:gd name="connsiteX21" fmla="*/ 2399163 w 3794078"/>
                  <a:gd name="connsiteY21" fmla="*/ 2269287 h 2712252"/>
                  <a:gd name="connsiteX22" fmla="*/ 2432493 w 3794078"/>
                  <a:gd name="connsiteY22" fmla="*/ 1962547 h 2712252"/>
                  <a:gd name="connsiteX23" fmla="*/ 2487223 w 3794078"/>
                  <a:gd name="connsiteY23" fmla="*/ 1878735 h 2712252"/>
                  <a:gd name="connsiteX24" fmla="*/ 2535172 w 3794078"/>
                  <a:gd name="connsiteY24" fmla="*/ 2064664 h 2712252"/>
                  <a:gd name="connsiteX25" fmla="*/ 2589315 w 3794078"/>
                  <a:gd name="connsiteY25" fmla="*/ 2529846 h 2712252"/>
                  <a:gd name="connsiteX26" fmla="*/ 2667711 w 3794078"/>
                  <a:gd name="connsiteY26" fmla="*/ 2692226 h 2712252"/>
                  <a:gd name="connsiteX27" fmla="*/ 2891478 w 3794078"/>
                  <a:gd name="connsiteY27" fmla="*/ 2704912 h 2712252"/>
                  <a:gd name="connsiteX28" fmla="*/ 3794078 w 3794078"/>
                  <a:gd name="connsiteY28" fmla="*/ 2697769 h 2712252"/>
                  <a:gd name="connsiteX0" fmla="*/ 0 w 3794078"/>
                  <a:gd name="connsiteY0" fmla="*/ 937208 h 2712252"/>
                  <a:gd name="connsiteX1" fmla="*/ 54591 w 3794078"/>
                  <a:gd name="connsiteY1" fmla="*/ 241172 h 2712252"/>
                  <a:gd name="connsiteX2" fmla="*/ 92052 w 3794078"/>
                  <a:gd name="connsiteY2" fmla="*/ 915 h 2712252"/>
                  <a:gd name="connsiteX3" fmla="*/ 136478 w 3794078"/>
                  <a:gd name="connsiteY3" fmla="*/ 309411 h 2712252"/>
                  <a:gd name="connsiteX4" fmla="*/ 204717 w 3794078"/>
                  <a:gd name="connsiteY4" fmla="*/ 1687835 h 2712252"/>
                  <a:gd name="connsiteX5" fmla="*/ 247224 w 3794078"/>
                  <a:gd name="connsiteY5" fmla="*/ 2353198 h 2712252"/>
                  <a:gd name="connsiteX6" fmla="*/ 322900 w 3794078"/>
                  <a:gd name="connsiteY6" fmla="*/ 2377789 h 2712252"/>
                  <a:gd name="connsiteX7" fmla="*/ 460671 w 3794078"/>
                  <a:gd name="connsiteY7" fmla="*/ 2659918 h 2712252"/>
                  <a:gd name="connsiteX8" fmla="*/ 574365 w 3794078"/>
                  <a:gd name="connsiteY8" fmla="*/ 2577720 h 2712252"/>
                  <a:gd name="connsiteX9" fmla="*/ 659554 w 3794078"/>
                  <a:gd name="connsiteY9" fmla="*/ 2666345 h 2712252"/>
                  <a:gd name="connsiteX10" fmla="*/ 704777 w 3794078"/>
                  <a:gd name="connsiteY10" fmla="*/ 2356940 h 2712252"/>
                  <a:gd name="connsiteX11" fmla="*/ 803919 w 3794078"/>
                  <a:gd name="connsiteY11" fmla="*/ 1645675 h 2712252"/>
                  <a:gd name="connsiteX12" fmla="*/ 881880 w 3794078"/>
                  <a:gd name="connsiteY12" fmla="*/ 2148198 h 2712252"/>
                  <a:gd name="connsiteX13" fmla="*/ 947369 w 3794078"/>
                  <a:gd name="connsiteY13" fmla="*/ 2400407 h 2712252"/>
                  <a:gd name="connsiteX14" fmla="*/ 1003777 w 3794078"/>
                  <a:gd name="connsiteY14" fmla="*/ 2400601 h 2712252"/>
                  <a:gd name="connsiteX15" fmla="*/ 1227272 w 3794078"/>
                  <a:gd name="connsiteY15" fmla="*/ 2655190 h 2712252"/>
                  <a:gd name="connsiteX16" fmla="*/ 1328364 w 3794078"/>
                  <a:gd name="connsiteY16" fmla="*/ 2603199 h 2712252"/>
                  <a:gd name="connsiteX17" fmla="*/ 1532566 w 3794078"/>
                  <a:gd name="connsiteY17" fmla="*/ 2643114 h 2712252"/>
                  <a:gd name="connsiteX18" fmla="*/ 1691663 w 3794078"/>
                  <a:gd name="connsiteY18" fmla="*/ 2648216 h 2712252"/>
                  <a:gd name="connsiteX19" fmla="*/ 1933860 w 3794078"/>
                  <a:gd name="connsiteY19" fmla="*/ 2682842 h 2712252"/>
                  <a:gd name="connsiteX20" fmla="*/ 2128803 w 3794078"/>
                  <a:gd name="connsiteY20" fmla="*/ 2677306 h 2712252"/>
                  <a:gd name="connsiteX21" fmla="*/ 2325700 w 3794078"/>
                  <a:gd name="connsiteY21" fmla="*/ 2682842 h 2712252"/>
                  <a:gd name="connsiteX22" fmla="*/ 2399163 w 3794078"/>
                  <a:gd name="connsiteY22" fmla="*/ 2269287 h 2712252"/>
                  <a:gd name="connsiteX23" fmla="*/ 2432493 w 3794078"/>
                  <a:gd name="connsiteY23" fmla="*/ 1962547 h 2712252"/>
                  <a:gd name="connsiteX24" fmla="*/ 2487223 w 3794078"/>
                  <a:gd name="connsiteY24" fmla="*/ 1878735 h 2712252"/>
                  <a:gd name="connsiteX25" fmla="*/ 2535172 w 3794078"/>
                  <a:gd name="connsiteY25" fmla="*/ 2064664 h 2712252"/>
                  <a:gd name="connsiteX26" fmla="*/ 2589315 w 3794078"/>
                  <a:gd name="connsiteY26" fmla="*/ 2529846 h 2712252"/>
                  <a:gd name="connsiteX27" fmla="*/ 2667711 w 3794078"/>
                  <a:gd name="connsiteY27" fmla="*/ 2692226 h 2712252"/>
                  <a:gd name="connsiteX28" fmla="*/ 2891478 w 3794078"/>
                  <a:gd name="connsiteY28" fmla="*/ 2704912 h 2712252"/>
                  <a:gd name="connsiteX29" fmla="*/ 3794078 w 3794078"/>
                  <a:gd name="connsiteY29" fmla="*/ 2697769 h 2712252"/>
                  <a:gd name="connsiteX0" fmla="*/ 0 w 3794078"/>
                  <a:gd name="connsiteY0" fmla="*/ 937208 h 2712252"/>
                  <a:gd name="connsiteX1" fmla="*/ 54591 w 3794078"/>
                  <a:gd name="connsiteY1" fmla="*/ 241172 h 2712252"/>
                  <a:gd name="connsiteX2" fmla="*/ 92052 w 3794078"/>
                  <a:gd name="connsiteY2" fmla="*/ 915 h 2712252"/>
                  <a:gd name="connsiteX3" fmla="*/ 136478 w 3794078"/>
                  <a:gd name="connsiteY3" fmla="*/ 309411 h 2712252"/>
                  <a:gd name="connsiteX4" fmla="*/ 204717 w 3794078"/>
                  <a:gd name="connsiteY4" fmla="*/ 1687835 h 2712252"/>
                  <a:gd name="connsiteX5" fmla="*/ 248563 w 3794078"/>
                  <a:gd name="connsiteY5" fmla="*/ 2283702 h 2712252"/>
                  <a:gd name="connsiteX6" fmla="*/ 322900 w 3794078"/>
                  <a:gd name="connsiteY6" fmla="*/ 2377789 h 2712252"/>
                  <a:gd name="connsiteX7" fmla="*/ 460671 w 3794078"/>
                  <a:gd name="connsiteY7" fmla="*/ 2659918 h 2712252"/>
                  <a:gd name="connsiteX8" fmla="*/ 574365 w 3794078"/>
                  <a:gd name="connsiteY8" fmla="*/ 2577720 h 2712252"/>
                  <a:gd name="connsiteX9" fmla="*/ 659554 w 3794078"/>
                  <a:gd name="connsiteY9" fmla="*/ 2666345 h 2712252"/>
                  <a:gd name="connsiteX10" fmla="*/ 704777 w 3794078"/>
                  <a:gd name="connsiteY10" fmla="*/ 2356940 h 2712252"/>
                  <a:gd name="connsiteX11" fmla="*/ 803919 w 3794078"/>
                  <a:gd name="connsiteY11" fmla="*/ 1645675 h 2712252"/>
                  <a:gd name="connsiteX12" fmla="*/ 881880 w 3794078"/>
                  <a:gd name="connsiteY12" fmla="*/ 2148198 h 2712252"/>
                  <a:gd name="connsiteX13" fmla="*/ 947369 w 3794078"/>
                  <a:gd name="connsiteY13" fmla="*/ 2400407 h 2712252"/>
                  <a:gd name="connsiteX14" fmla="*/ 1003777 w 3794078"/>
                  <a:gd name="connsiteY14" fmla="*/ 2400601 h 2712252"/>
                  <a:gd name="connsiteX15" fmla="*/ 1227272 w 3794078"/>
                  <a:gd name="connsiteY15" fmla="*/ 2655190 h 2712252"/>
                  <a:gd name="connsiteX16" fmla="*/ 1328364 w 3794078"/>
                  <a:gd name="connsiteY16" fmla="*/ 2603199 h 2712252"/>
                  <a:gd name="connsiteX17" fmla="*/ 1532566 w 3794078"/>
                  <a:gd name="connsiteY17" fmla="*/ 2643114 h 2712252"/>
                  <a:gd name="connsiteX18" fmla="*/ 1691663 w 3794078"/>
                  <a:gd name="connsiteY18" fmla="*/ 2648216 h 2712252"/>
                  <a:gd name="connsiteX19" fmla="*/ 1933860 w 3794078"/>
                  <a:gd name="connsiteY19" fmla="*/ 2682842 h 2712252"/>
                  <a:gd name="connsiteX20" fmla="*/ 2128803 w 3794078"/>
                  <a:gd name="connsiteY20" fmla="*/ 2677306 h 2712252"/>
                  <a:gd name="connsiteX21" fmla="*/ 2325700 w 3794078"/>
                  <a:gd name="connsiteY21" fmla="*/ 2682842 h 2712252"/>
                  <a:gd name="connsiteX22" fmla="*/ 2399163 w 3794078"/>
                  <a:gd name="connsiteY22" fmla="*/ 2269287 h 2712252"/>
                  <a:gd name="connsiteX23" fmla="*/ 2432493 w 3794078"/>
                  <a:gd name="connsiteY23" fmla="*/ 1962547 h 2712252"/>
                  <a:gd name="connsiteX24" fmla="*/ 2487223 w 3794078"/>
                  <a:gd name="connsiteY24" fmla="*/ 1878735 h 2712252"/>
                  <a:gd name="connsiteX25" fmla="*/ 2535172 w 3794078"/>
                  <a:gd name="connsiteY25" fmla="*/ 2064664 h 2712252"/>
                  <a:gd name="connsiteX26" fmla="*/ 2589315 w 3794078"/>
                  <a:gd name="connsiteY26" fmla="*/ 2529846 h 2712252"/>
                  <a:gd name="connsiteX27" fmla="*/ 2667711 w 3794078"/>
                  <a:gd name="connsiteY27" fmla="*/ 2692226 h 2712252"/>
                  <a:gd name="connsiteX28" fmla="*/ 2891478 w 3794078"/>
                  <a:gd name="connsiteY28" fmla="*/ 2704912 h 2712252"/>
                  <a:gd name="connsiteX29" fmla="*/ 3794078 w 3794078"/>
                  <a:gd name="connsiteY29" fmla="*/ 2697769 h 2712252"/>
                  <a:gd name="connsiteX0" fmla="*/ 0 w 3794078"/>
                  <a:gd name="connsiteY0" fmla="*/ 937208 h 2712252"/>
                  <a:gd name="connsiteX1" fmla="*/ 54591 w 3794078"/>
                  <a:gd name="connsiteY1" fmla="*/ 241172 h 2712252"/>
                  <a:gd name="connsiteX2" fmla="*/ 92052 w 3794078"/>
                  <a:gd name="connsiteY2" fmla="*/ 915 h 2712252"/>
                  <a:gd name="connsiteX3" fmla="*/ 136478 w 3794078"/>
                  <a:gd name="connsiteY3" fmla="*/ 309411 h 2712252"/>
                  <a:gd name="connsiteX4" fmla="*/ 187309 w 3794078"/>
                  <a:gd name="connsiteY4" fmla="*/ 1696012 h 2712252"/>
                  <a:gd name="connsiteX5" fmla="*/ 248563 w 3794078"/>
                  <a:gd name="connsiteY5" fmla="*/ 2283702 h 2712252"/>
                  <a:gd name="connsiteX6" fmla="*/ 322900 w 3794078"/>
                  <a:gd name="connsiteY6" fmla="*/ 2377789 h 2712252"/>
                  <a:gd name="connsiteX7" fmla="*/ 460671 w 3794078"/>
                  <a:gd name="connsiteY7" fmla="*/ 2659918 h 2712252"/>
                  <a:gd name="connsiteX8" fmla="*/ 574365 w 3794078"/>
                  <a:gd name="connsiteY8" fmla="*/ 2577720 h 2712252"/>
                  <a:gd name="connsiteX9" fmla="*/ 659554 w 3794078"/>
                  <a:gd name="connsiteY9" fmla="*/ 2666345 h 2712252"/>
                  <a:gd name="connsiteX10" fmla="*/ 704777 w 3794078"/>
                  <a:gd name="connsiteY10" fmla="*/ 2356940 h 2712252"/>
                  <a:gd name="connsiteX11" fmla="*/ 803919 w 3794078"/>
                  <a:gd name="connsiteY11" fmla="*/ 1645675 h 2712252"/>
                  <a:gd name="connsiteX12" fmla="*/ 881880 w 3794078"/>
                  <a:gd name="connsiteY12" fmla="*/ 2148198 h 2712252"/>
                  <a:gd name="connsiteX13" fmla="*/ 947369 w 3794078"/>
                  <a:gd name="connsiteY13" fmla="*/ 2400407 h 2712252"/>
                  <a:gd name="connsiteX14" fmla="*/ 1003777 w 3794078"/>
                  <a:gd name="connsiteY14" fmla="*/ 2400601 h 2712252"/>
                  <a:gd name="connsiteX15" fmla="*/ 1227272 w 3794078"/>
                  <a:gd name="connsiteY15" fmla="*/ 2655190 h 2712252"/>
                  <a:gd name="connsiteX16" fmla="*/ 1328364 w 3794078"/>
                  <a:gd name="connsiteY16" fmla="*/ 2603199 h 2712252"/>
                  <a:gd name="connsiteX17" fmla="*/ 1532566 w 3794078"/>
                  <a:gd name="connsiteY17" fmla="*/ 2643114 h 2712252"/>
                  <a:gd name="connsiteX18" fmla="*/ 1691663 w 3794078"/>
                  <a:gd name="connsiteY18" fmla="*/ 2648216 h 2712252"/>
                  <a:gd name="connsiteX19" fmla="*/ 1933860 w 3794078"/>
                  <a:gd name="connsiteY19" fmla="*/ 2682842 h 2712252"/>
                  <a:gd name="connsiteX20" fmla="*/ 2128803 w 3794078"/>
                  <a:gd name="connsiteY20" fmla="*/ 2677306 h 2712252"/>
                  <a:gd name="connsiteX21" fmla="*/ 2325700 w 3794078"/>
                  <a:gd name="connsiteY21" fmla="*/ 2682842 h 2712252"/>
                  <a:gd name="connsiteX22" fmla="*/ 2399163 w 3794078"/>
                  <a:gd name="connsiteY22" fmla="*/ 2269287 h 2712252"/>
                  <a:gd name="connsiteX23" fmla="*/ 2432493 w 3794078"/>
                  <a:gd name="connsiteY23" fmla="*/ 1962547 h 2712252"/>
                  <a:gd name="connsiteX24" fmla="*/ 2487223 w 3794078"/>
                  <a:gd name="connsiteY24" fmla="*/ 1878735 h 2712252"/>
                  <a:gd name="connsiteX25" fmla="*/ 2535172 w 3794078"/>
                  <a:gd name="connsiteY25" fmla="*/ 2064664 h 2712252"/>
                  <a:gd name="connsiteX26" fmla="*/ 2589315 w 3794078"/>
                  <a:gd name="connsiteY26" fmla="*/ 2529846 h 2712252"/>
                  <a:gd name="connsiteX27" fmla="*/ 2667711 w 3794078"/>
                  <a:gd name="connsiteY27" fmla="*/ 2692226 h 2712252"/>
                  <a:gd name="connsiteX28" fmla="*/ 2891478 w 3794078"/>
                  <a:gd name="connsiteY28" fmla="*/ 2704912 h 2712252"/>
                  <a:gd name="connsiteX29" fmla="*/ 3794078 w 3794078"/>
                  <a:gd name="connsiteY29" fmla="*/ 2697769 h 2712252"/>
                  <a:gd name="connsiteX0" fmla="*/ 0 w 3810147"/>
                  <a:gd name="connsiteY0" fmla="*/ 1549528 h 2715459"/>
                  <a:gd name="connsiteX1" fmla="*/ 70660 w 3810147"/>
                  <a:gd name="connsiteY1" fmla="*/ 244379 h 2715459"/>
                  <a:gd name="connsiteX2" fmla="*/ 108121 w 3810147"/>
                  <a:gd name="connsiteY2" fmla="*/ 4122 h 2715459"/>
                  <a:gd name="connsiteX3" fmla="*/ 152547 w 3810147"/>
                  <a:gd name="connsiteY3" fmla="*/ 312618 h 2715459"/>
                  <a:gd name="connsiteX4" fmla="*/ 203378 w 3810147"/>
                  <a:gd name="connsiteY4" fmla="*/ 1699219 h 2715459"/>
                  <a:gd name="connsiteX5" fmla="*/ 264632 w 3810147"/>
                  <a:gd name="connsiteY5" fmla="*/ 2286909 h 2715459"/>
                  <a:gd name="connsiteX6" fmla="*/ 338969 w 3810147"/>
                  <a:gd name="connsiteY6" fmla="*/ 2380996 h 2715459"/>
                  <a:gd name="connsiteX7" fmla="*/ 476740 w 3810147"/>
                  <a:gd name="connsiteY7" fmla="*/ 2663125 h 2715459"/>
                  <a:gd name="connsiteX8" fmla="*/ 590434 w 3810147"/>
                  <a:gd name="connsiteY8" fmla="*/ 2580927 h 2715459"/>
                  <a:gd name="connsiteX9" fmla="*/ 675623 w 3810147"/>
                  <a:gd name="connsiteY9" fmla="*/ 2669552 h 2715459"/>
                  <a:gd name="connsiteX10" fmla="*/ 720846 w 3810147"/>
                  <a:gd name="connsiteY10" fmla="*/ 2360147 h 2715459"/>
                  <a:gd name="connsiteX11" fmla="*/ 819988 w 3810147"/>
                  <a:gd name="connsiteY11" fmla="*/ 1648882 h 2715459"/>
                  <a:gd name="connsiteX12" fmla="*/ 897949 w 3810147"/>
                  <a:gd name="connsiteY12" fmla="*/ 2151405 h 2715459"/>
                  <a:gd name="connsiteX13" fmla="*/ 963438 w 3810147"/>
                  <a:gd name="connsiteY13" fmla="*/ 2403614 h 2715459"/>
                  <a:gd name="connsiteX14" fmla="*/ 1019846 w 3810147"/>
                  <a:gd name="connsiteY14" fmla="*/ 2403808 h 2715459"/>
                  <a:gd name="connsiteX15" fmla="*/ 1243341 w 3810147"/>
                  <a:gd name="connsiteY15" fmla="*/ 2658397 h 2715459"/>
                  <a:gd name="connsiteX16" fmla="*/ 1344433 w 3810147"/>
                  <a:gd name="connsiteY16" fmla="*/ 2606406 h 2715459"/>
                  <a:gd name="connsiteX17" fmla="*/ 1548635 w 3810147"/>
                  <a:gd name="connsiteY17" fmla="*/ 2646321 h 2715459"/>
                  <a:gd name="connsiteX18" fmla="*/ 1707732 w 3810147"/>
                  <a:gd name="connsiteY18" fmla="*/ 2651423 h 2715459"/>
                  <a:gd name="connsiteX19" fmla="*/ 1949929 w 3810147"/>
                  <a:gd name="connsiteY19" fmla="*/ 2686049 h 2715459"/>
                  <a:gd name="connsiteX20" fmla="*/ 2144872 w 3810147"/>
                  <a:gd name="connsiteY20" fmla="*/ 2680513 h 2715459"/>
                  <a:gd name="connsiteX21" fmla="*/ 2341769 w 3810147"/>
                  <a:gd name="connsiteY21" fmla="*/ 2686049 h 2715459"/>
                  <a:gd name="connsiteX22" fmla="*/ 2415232 w 3810147"/>
                  <a:gd name="connsiteY22" fmla="*/ 2272494 h 2715459"/>
                  <a:gd name="connsiteX23" fmla="*/ 2448562 w 3810147"/>
                  <a:gd name="connsiteY23" fmla="*/ 1965754 h 2715459"/>
                  <a:gd name="connsiteX24" fmla="*/ 2503292 w 3810147"/>
                  <a:gd name="connsiteY24" fmla="*/ 1881942 h 2715459"/>
                  <a:gd name="connsiteX25" fmla="*/ 2551241 w 3810147"/>
                  <a:gd name="connsiteY25" fmla="*/ 2067871 h 2715459"/>
                  <a:gd name="connsiteX26" fmla="*/ 2605384 w 3810147"/>
                  <a:gd name="connsiteY26" fmla="*/ 2533053 h 2715459"/>
                  <a:gd name="connsiteX27" fmla="*/ 2683780 w 3810147"/>
                  <a:gd name="connsiteY27" fmla="*/ 2695433 h 2715459"/>
                  <a:gd name="connsiteX28" fmla="*/ 2907547 w 3810147"/>
                  <a:gd name="connsiteY28" fmla="*/ 2708119 h 2715459"/>
                  <a:gd name="connsiteX29" fmla="*/ 3810147 w 3810147"/>
                  <a:gd name="connsiteY29" fmla="*/ 2700976 h 2715459"/>
                  <a:gd name="connsiteX0" fmla="*/ 0 w 3810147"/>
                  <a:gd name="connsiteY0" fmla="*/ 1538400 h 2704331"/>
                  <a:gd name="connsiteX1" fmla="*/ 70660 w 3810147"/>
                  <a:gd name="connsiteY1" fmla="*/ 233251 h 2704331"/>
                  <a:gd name="connsiteX2" fmla="*/ 81339 w 3810147"/>
                  <a:gd name="connsiteY2" fmla="*/ 5258 h 2704331"/>
                  <a:gd name="connsiteX3" fmla="*/ 152547 w 3810147"/>
                  <a:gd name="connsiteY3" fmla="*/ 301490 h 2704331"/>
                  <a:gd name="connsiteX4" fmla="*/ 203378 w 3810147"/>
                  <a:gd name="connsiteY4" fmla="*/ 1688091 h 2704331"/>
                  <a:gd name="connsiteX5" fmla="*/ 264632 w 3810147"/>
                  <a:gd name="connsiteY5" fmla="*/ 2275781 h 2704331"/>
                  <a:gd name="connsiteX6" fmla="*/ 338969 w 3810147"/>
                  <a:gd name="connsiteY6" fmla="*/ 2369868 h 2704331"/>
                  <a:gd name="connsiteX7" fmla="*/ 476740 w 3810147"/>
                  <a:gd name="connsiteY7" fmla="*/ 2651997 h 2704331"/>
                  <a:gd name="connsiteX8" fmla="*/ 590434 w 3810147"/>
                  <a:gd name="connsiteY8" fmla="*/ 2569799 h 2704331"/>
                  <a:gd name="connsiteX9" fmla="*/ 675623 w 3810147"/>
                  <a:gd name="connsiteY9" fmla="*/ 2658424 h 2704331"/>
                  <a:gd name="connsiteX10" fmla="*/ 720846 w 3810147"/>
                  <a:gd name="connsiteY10" fmla="*/ 2349019 h 2704331"/>
                  <a:gd name="connsiteX11" fmla="*/ 819988 w 3810147"/>
                  <a:gd name="connsiteY11" fmla="*/ 1637754 h 2704331"/>
                  <a:gd name="connsiteX12" fmla="*/ 897949 w 3810147"/>
                  <a:gd name="connsiteY12" fmla="*/ 2140277 h 2704331"/>
                  <a:gd name="connsiteX13" fmla="*/ 963438 w 3810147"/>
                  <a:gd name="connsiteY13" fmla="*/ 2392486 h 2704331"/>
                  <a:gd name="connsiteX14" fmla="*/ 1019846 w 3810147"/>
                  <a:gd name="connsiteY14" fmla="*/ 2392680 h 2704331"/>
                  <a:gd name="connsiteX15" fmla="*/ 1243341 w 3810147"/>
                  <a:gd name="connsiteY15" fmla="*/ 2647269 h 2704331"/>
                  <a:gd name="connsiteX16" fmla="*/ 1344433 w 3810147"/>
                  <a:gd name="connsiteY16" fmla="*/ 2595278 h 2704331"/>
                  <a:gd name="connsiteX17" fmla="*/ 1548635 w 3810147"/>
                  <a:gd name="connsiteY17" fmla="*/ 2635193 h 2704331"/>
                  <a:gd name="connsiteX18" fmla="*/ 1707732 w 3810147"/>
                  <a:gd name="connsiteY18" fmla="*/ 2640295 h 2704331"/>
                  <a:gd name="connsiteX19" fmla="*/ 1949929 w 3810147"/>
                  <a:gd name="connsiteY19" fmla="*/ 2674921 h 2704331"/>
                  <a:gd name="connsiteX20" fmla="*/ 2144872 w 3810147"/>
                  <a:gd name="connsiteY20" fmla="*/ 2669385 h 2704331"/>
                  <a:gd name="connsiteX21" fmla="*/ 2341769 w 3810147"/>
                  <a:gd name="connsiteY21" fmla="*/ 2674921 h 2704331"/>
                  <a:gd name="connsiteX22" fmla="*/ 2415232 w 3810147"/>
                  <a:gd name="connsiteY22" fmla="*/ 2261366 h 2704331"/>
                  <a:gd name="connsiteX23" fmla="*/ 2448562 w 3810147"/>
                  <a:gd name="connsiteY23" fmla="*/ 1954626 h 2704331"/>
                  <a:gd name="connsiteX24" fmla="*/ 2503292 w 3810147"/>
                  <a:gd name="connsiteY24" fmla="*/ 1870814 h 2704331"/>
                  <a:gd name="connsiteX25" fmla="*/ 2551241 w 3810147"/>
                  <a:gd name="connsiteY25" fmla="*/ 2056743 h 2704331"/>
                  <a:gd name="connsiteX26" fmla="*/ 2605384 w 3810147"/>
                  <a:gd name="connsiteY26" fmla="*/ 2521925 h 2704331"/>
                  <a:gd name="connsiteX27" fmla="*/ 2683780 w 3810147"/>
                  <a:gd name="connsiteY27" fmla="*/ 2684305 h 2704331"/>
                  <a:gd name="connsiteX28" fmla="*/ 2907547 w 3810147"/>
                  <a:gd name="connsiteY28" fmla="*/ 2696991 h 2704331"/>
                  <a:gd name="connsiteX29" fmla="*/ 3810147 w 3810147"/>
                  <a:gd name="connsiteY29" fmla="*/ 2689848 h 2704331"/>
                  <a:gd name="connsiteX0" fmla="*/ 0 w 3810147"/>
                  <a:gd name="connsiteY0" fmla="*/ 1533699 h 2699630"/>
                  <a:gd name="connsiteX1" fmla="*/ 47895 w 3810147"/>
                  <a:gd name="connsiteY1" fmla="*/ 269430 h 2699630"/>
                  <a:gd name="connsiteX2" fmla="*/ 81339 w 3810147"/>
                  <a:gd name="connsiteY2" fmla="*/ 557 h 2699630"/>
                  <a:gd name="connsiteX3" fmla="*/ 152547 w 3810147"/>
                  <a:gd name="connsiteY3" fmla="*/ 296789 h 2699630"/>
                  <a:gd name="connsiteX4" fmla="*/ 203378 w 3810147"/>
                  <a:gd name="connsiteY4" fmla="*/ 1683390 h 2699630"/>
                  <a:gd name="connsiteX5" fmla="*/ 264632 w 3810147"/>
                  <a:gd name="connsiteY5" fmla="*/ 2271080 h 2699630"/>
                  <a:gd name="connsiteX6" fmla="*/ 338969 w 3810147"/>
                  <a:gd name="connsiteY6" fmla="*/ 2365167 h 2699630"/>
                  <a:gd name="connsiteX7" fmla="*/ 476740 w 3810147"/>
                  <a:gd name="connsiteY7" fmla="*/ 2647296 h 2699630"/>
                  <a:gd name="connsiteX8" fmla="*/ 590434 w 3810147"/>
                  <a:gd name="connsiteY8" fmla="*/ 2565098 h 2699630"/>
                  <a:gd name="connsiteX9" fmla="*/ 675623 w 3810147"/>
                  <a:gd name="connsiteY9" fmla="*/ 2653723 h 2699630"/>
                  <a:gd name="connsiteX10" fmla="*/ 720846 w 3810147"/>
                  <a:gd name="connsiteY10" fmla="*/ 2344318 h 2699630"/>
                  <a:gd name="connsiteX11" fmla="*/ 819988 w 3810147"/>
                  <a:gd name="connsiteY11" fmla="*/ 1633053 h 2699630"/>
                  <a:gd name="connsiteX12" fmla="*/ 897949 w 3810147"/>
                  <a:gd name="connsiteY12" fmla="*/ 2135576 h 2699630"/>
                  <a:gd name="connsiteX13" fmla="*/ 963438 w 3810147"/>
                  <a:gd name="connsiteY13" fmla="*/ 2387785 h 2699630"/>
                  <a:gd name="connsiteX14" fmla="*/ 1019846 w 3810147"/>
                  <a:gd name="connsiteY14" fmla="*/ 2387979 h 2699630"/>
                  <a:gd name="connsiteX15" fmla="*/ 1243341 w 3810147"/>
                  <a:gd name="connsiteY15" fmla="*/ 2642568 h 2699630"/>
                  <a:gd name="connsiteX16" fmla="*/ 1344433 w 3810147"/>
                  <a:gd name="connsiteY16" fmla="*/ 2590577 h 2699630"/>
                  <a:gd name="connsiteX17" fmla="*/ 1548635 w 3810147"/>
                  <a:gd name="connsiteY17" fmla="*/ 2630492 h 2699630"/>
                  <a:gd name="connsiteX18" fmla="*/ 1707732 w 3810147"/>
                  <a:gd name="connsiteY18" fmla="*/ 2635594 h 2699630"/>
                  <a:gd name="connsiteX19" fmla="*/ 1949929 w 3810147"/>
                  <a:gd name="connsiteY19" fmla="*/ 2670220 h 2699630"/>
                  <a:gd name="connsiteX20" fmla="*/ 2144872 w 3810147"/>
                  <a:gd name="connsiteY20" fmla="*/ 2664684 h 2699630"/>
                  <a:gd name="connsiteX21" fmla="*/ 2341769 w 3810147"/>
                  <a:gd name="connsiteY21" fmla="*/ 2670220 h 2699630"/>
                  <a:gd name="connsiteX22" fmla="*/ 2415232 w 3810147"/>
                  <a:gd name="connsiteY22" fmla="*/ 2256665 h 2699630"/>
                  <a:gd name="connsiteX23" fmla="*/ 2448562 w 3810147"/>
                  <a:gd name="connsiteY23" fmla="*/ 1949925 h 2699630"/>
                  <a:gd name="connsiteX24" fmla="*/ 2503292 w 3810147"/>
                  <a:gd name="connsiteY24" fmla="*/ 1866113 h 2699630"/>
                  <a:gd name="connsiteX25" fmla="*/ 2551241 w 3810147"/>
                  <a:gd name="connsiteY25" fmla="*/ 2052042 h 2699630"/>
                  <a:gd name="connsiteX26" fmla="*/ 2605384 w 3810147"/>
                  <a:gd name="connsiteY26" fmla="*/ 2517224 h 2699630"/>
                  <a:gd name="connsiteX27" fmla="*/ 2683780 w 3810147"/>
                  <a:gd name="connsiteY27" fmla="*/ 2679604 h 2699630"/>
                  <a:gd name="connsiteX28" fmla="*/ 2907547 w 3810147"/>
                  <a:gd name="connsiteY28" fmla="*/ 2692290 h 2699630"/>
                  <a:gd name="connsiteX29" fmla="*/ 3810147 w 3810147"/>
                  <a:gd name="connsiteY29" fmla="*/ 2685147 h 2699630"/>
                  <a:gd name="connsiteX0" fmla="*/ 0 w 3810147"/>
                  <a:gd name="connsiteY0" fmla="*/ 1533697 h 2699628"/>
                  <a:gd name="connsiteX1" fmla="*/ 47895 w 3810147"/>
                  <a:gd name="connsiteY1" fmla="*/ 269428 h 2699628"/>
                  <a:gd name="connsiteX2" fmla="*/ 89373 w 3810147"/>
                  <a:gd name="connsiteY2" fmla="*/ 556 h 2699628"/>
                  <a:gd name="connsiteX3" fmla="*/ 152547 w 3810147"/>
                  <a:gd name="connsiteY3" fmla="*/ 296787 h 2699628"/>
                  <a:gd name="connsiteX4" fmla="*/ 203378 w 3810147"/>
                  <a:gd name="connsiteY4" fmla="*/ 1683388 h 2699628"/>
                  <a:gd name="connsiteX5" fmla="*/ 264632 w 3810147"/>
                  <a:gd name="connsiteY5" fmla="*/ 2271078 h 2699628"/>
                  <a:gd name="connsiteX6" fmla="*/ 338969 w 3810147"/>
                  <a:gd name="connsiteY6" fmla="*/ 2365165 h 2699628"/>
                  <a:gd name="connsiteX7" fmla="*/ 476740 w 3810147"/>
                  <a:gd name="connsiteY7" fmla="*/ 2647294 h 2699628"/>
                  <a:gd name="connsiteX8" fmla="*/ 590434 w 3810147"/>
                  <a:gd name="connsiteY8" fmla="*/ 2565096 h 2699628"/>
                  <a:gd name="connsiteX9" fmla="*/ 675623 w 3810147"/>
                  <a:gd name="connsiteY9" fmla="*/ 2653721 h 2699628"/>
                  <a:gd name="connsiteX10" fmla="*/ 720846 w 3810147"/>
                  <a:gd name="connsiteY10" fmla="*/ 2344316 h 2699628"/>
                  <a:gd name="connsiteX11" fmla="*/ 819988 w 3810147"/>
                  <a:gd name="connsiteY11" fmla="*/ 1633051 h 2699628"/>
                  <a:gd name="connsiteX12" fmla="*/ 897949 w 3810147"/>
                  <a:gd name="connsiteY12" fmla="*/ 2135574 h 2699628"/>
                  <a:gd name="connsiteX13" fmla="*/ 963438 w 3810147"/>
                  <a:gd name="connsiteY13" fmla="*/ 2387783 h 2699628"/>
                  <a:gd name="connsiteX14" fmla="*/ 1019846 w 3810147"/>
                  <a:gd name="connsiteY14" fmla="*/ 2387977 h 2699628"/>
                  <a:gd name="connsiteX15" fmla="*/ 1243341 w 3810147"/>
                  <a:gd name="connsiteY15" fmla="*/ 2642566 h 2699628"/>
                  <a:gd name="connsiteX16" fmla="*/ 1344433 w 3810147"/>
                  <a:gd name="connsiteY16" fmla="*/ 2590575 h 2699628"/>
                  <a:gd name="connsiteX17" fmla="*/ 1548635 w 3810147"/>
                  <a:gd name="connsiteY17" fmla="*/ 2630490 h 2699628"/>
                  <a:gd name="connsiteX18" fmla="*/ 1707732 w 3810147"/>
                  <a:gd name="connsiteY18" fmla="*/ 2635592 h 2699628"/>
                  <a:gd name="connsiteX19" fmla="*/ 1949929 w 3810147"/>
                  <a:gd name="connsiteY19" fmla="*/ 2670218 h 2699628"/>
                  <a:gd name="connsiteX20" fmla="*/ 2144872 w 3810147"/>
                  <a:gd name="connsiteY20" fmla="*/ 2664682 h 2699628"/>
                  <a:gd name="connsiteX21" fmla="*/ 2341769 w 3810147"/>
                  <a:gd name="connsiteY21" fmla="*/ 2670218 h 2699628"/>
                  <a:gd name="connsiteX22" fmla="*/ 2415232 w 3810147"/>
                  <a:gd name="connsiteY22" fmla="*/ 2256663 h 2699628"/>
                  <a:gd name="connsiteX23" fmla="*/ 2448562 w 3810147"/>
                  <a:gd name="connsiteY23" fmla="*/ 1949923 h 2699628"/>
                  <a:gd name="connsiteX24" fmla="*/ 2503292 w 3810147"/>
                  <a:gd name="connsiteY24" fmla="*/ 1866111 h 2699628"/>
                  <a:gd name="connsiteX25" fmla="*/ 2551241 w 3810147"/>
                  <a:gd name="connsiteY25" fmla="*/ 2052040 h 2699628"/>
                  <a:gd name="connsiteX26" fmla="*/ 2605384 w 3810147"/>
                  <a:gd name="connsiteY26" fmla="*/ 2517222 h 2699628"/>
                  <a:gd name="connsiteX27" fmla="*/ 2683780 w 3810147"/>
                  <a:gd name="connsiteY27" fmla="*/ 2679602 h 2699628"/>
                  <a:gd name="connsiteX28" fmla="*/ 2907547 w 3810147"/>
                  <a:gd name="connsiteY28" fmla="*/ 2692288 h 2699628"/>
                  <a:gd name="connsiteX29" fmla="*/ 3810147 w 3810147"/>
                  <a:gd name="connsiteY29" fmla="*/ 2685145 h 2699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810147" h="2699628">
                    <a:moveTo>
                      <a:pt x="0" y="1533697"/>
                    </a:moveTo>
                    <a:cubicBezTo>
                      <a:pt x="21609" y="1265291"/>
                      <a:pt x="33000" y="524951"/>
                      <a:pt x="47895" y="269428"/>
                    </a:cubicBezTo>
                    <a:cubicBezTo>
                      <a:pt x="62790" y="13905"/>
                      <a:pt x="71931" y="-4004"/>
                      <a:pt x="89373" y="556"/>
                    </a:cubicBezTo>
                    <a:cubicBezTo>
                      <a:pt x="106815" y="5116"/>
                      <a:pt x="133546" y="16315"/>
                      <a:pt x="152547" y="296787"/>
                    </a:cubicBezTo>
                    <a:cubicBezTo>
                      <a:pt x="171548" y="577259"/>
                      <a:pt x="184697" y="1354340"/>
                      <a:pt x="203378" y="1683388"/>
                    </a:cubicBezTo>
                    <a:cubicBezTo>
                      <a:pt x="222059" y="2012436"/>
                      <a:pt x="242034" y="2157449"/>
                      <a:pt x="264632" y="2271078"/>
                    </a:cubicBezTo>
                    <a:cubicBezTo>
                      <a:pt x="287230" y="2384707"/>
                      <a:pt x="303395" y="2314045"/>
                      <a:pt x="338969" y="2365165"/>
                    </a:cubicBezTo>
                    <a:cubicBezTo>
                      <a:pt x="374543" y="2416285"/>
                      <a:pt x="434829" y="2613972"/>
                      <a:pt x="476740" y="2647294"/>
                    </a:cubicBezTo>
                    <a:cubicBezTo>
                      <a:pt x="518651" y="2680616"/>
                      <a:pt x="557287" y="2564025"/>
                      <a:pt x="590434" y="2565096"/>
                    </a:cubicBezTo>
                    <a:cubicBezTo>
                      <a:pt x="623581" y="2566167"/>
                      <a:pt x="653888" y="2690518"/>
                      <a:pt x="675623" y="2653721"/>
                    </a:cubicBezTo>
                    <a:cubicBezTo>
                      <a:pt x="697358" y="2616924"/>
                      <a:pt x="696785" y="2514428"/>
                      <a:pt x="720846" y="2344316"/>
                    </a:cubicBezTo>
                    <a:cubicBezTo>
                      <a:pt x="744907" y="2174204"/>
                      <a:pt x="790471" y="1667841"/>
                      <a:pt x="819988" y="1633051"/>
                    </a:cubicBezTo>
                    <a:cubicBezTo>
                      <a:pt x="849505" y="1598261"/>
                      <a:pt x="874041" y="2009785"/>
                      <a:pt x="897949" y="2135574"/>
                    </a:cubicBezTo>
                    <a:cubicBezTo>
                      <a:pt x="921857" y="2261363"/>
                      <a:pt x="943122" y="2345716"/>
                      <a:pt x="963438" y="2387783"/>
                    </a:cubicBezTo>
                    <a:cubicBezTo>
                      <a:pt x="983754" y="2429850"/>
                      <a:pt x="973196" y="2345513"/>
                      <a:pt x="1019846" y="2387977"/>
                    </a:cubicBezTo>
                    <a:cubicBezTo>
                      <a:pt x="1066496" y="2430441"/>
                      <a:pt x="1189243" y="2608800"/>
                      <a:pt x="1243341" y="2642566"/>
                    </a:cubicBezTo>
                    <a:cubicBezTo>
                      <a:pt x="1297439" y="2676332"/>
                      <a:pt x="1293551" y="2592588"/>
                      <a:pt x="1344433" y="2590575"/>
                    </a:cubicBezTo>
                    <a:cubicBezTo>
                      <a:pt x="1395315" y="2588562"/>
                      <a:pt x="1488085" y="2622987"/>
                      <a:pt x="1548635" y="2630490"/>
                    </a:cubicBezTo>
                    <a:cubicBezTo>
                      <a:pt x="1609185" y="2637993"/>
                      <a:pt x="1640850" y="2628971"/>
                      <a:pt x="1707732" y="2635592"/>
                    </a:cubicBezTo>
                    <a:cubicBezTo>
                      <a:pt x="1774614" y="2642213"/>
                      <a:pt x="1877072" y="2665370"/>
                      <a:pt x="1949929" y="2670218"/>
                    </a:cubicBezTo>
                    <a:cubicBezTo>
                      <a:pt x="2022786" y="2675066"/>
                      <a:pt x="2079565" y="2664682"/>
                      <a:pt x="2144872" y="2664682"/>
                    </a:cubicBezTo>
                    <a:cubicBezTo>
                      <a:pt x="2210179" y="2664682"/>
                      <a:pt x="2296709" y="2738221"/>
                      <a:pt x="2341769" y="2670218"/>
                    </a:cubicBezTo>
                    <a:cubicBezTo>
                      <a:pt x="2386829" y="2602215"/>
                      <a:pt x="2397433" y="2376712"/>
                      <a:pt x="2415232" y="2256663"/>
                    </a:cubicBezTo>
                    <a:cubicBezTo>
                      <a:pt x="2433031" y="2136614"/>
                      <a:pt x="2433885" y="2015015"/>
                      <a:pt x="2448562" y="1949923"/>
                    </a:cubicBezTo>
                    <a:cubicBezTo>
                      <a:pt x="2463239" y="1884831"/>
                      <a:pt x="2486179" y="1849092"/>
                      <a:pt x="2503292" y="1866111"/>
                    </a:cubicBezTo>
                    <a:cubicBezTo>
                      <a:pt x="2520405" y="1883130"/>
                      <a:pt x="2534226" y="1943522"/>
                      <a:pt x="2551241" y="2052040"/>
                    </a:cubicBezTo>
                    <a:cubicBezTo>
                      <a:pt x="2568256" y="2160558"/>
                      <a:pt x="2583294" y="2412628"/>
                      <a:pt x="2605384" y="2517222"/>
                    </a:cubicBezTo>
                    <a:cubicBezTo>
                      <a:pt x="2627474" y="2621816"/>
                      <a:pt x="2650211" y="2643101"/>
                      <a:pt x="2683780" y="2679602"/>
                    </a:cubicBezTo>
                    <a:cubicBezTo>
                      <a:pt x="2717349" y="2716103"/>
                      <a:pt x="2719819" y="2691364"/>
                      <a:pt x="2907547" y="2692288"/>
                    </a:cubicBezTo>
                    <a:lnTo>
                      <a:pt x="3810147" y="2685145"/>
                    </a:lnTo>
                  </a:path>
                </a:pathLst>
              </a:cu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cs-CZ" sz="1200"/>
              </a:p>
            </p:txBody>
          </p:sp>
          <p:sp>
            <p:nvSpPr>
              <p:cNvPr id="20" name="Volný tvar 19"/>
              <p:cNvSpPr/>
              <p:nvPr/>
            </p:nvSpPr>
            <p:spPr>
              <a:xfrm>
                <a:off x="1475656" y="4203197"/>
                <a:ext cx="7388328" cy="1937237"/>
              </a:xfrm>
              <a:custGeom>
                <a:avLst/>
                <a:gdLst>
                  <a:gd name="connsiteX0" fmla="*/ 0 w 3794078"/>
                  <a:gd name="connsiteY0" fmla="*/ 956140 h 2774345"/>
                  <a:gd name="connsiteX1" fmla="*/ 54591 w 3794078"/>
                  <a:gd name="connsiteY1" fmla="*/ 260104 h 2774345"/>
                  <a:gd name="connsiteX2" fmla="*/ 68239 w 3794078"/>
                  <a:gd name="connsiteY2" fmla="*/ 797 h 2774345"/>
                  <a:gd name="connsiteX3" fmla="*/ 136478 w 3794078"/>
                  <a:gd name="connsiteY3" fmla="*/ 328343 h 2774345"/>
                  <a:gd name="connsiteX4" fmla="*/ 204717 w 3794078"/>
                  <a:gd name="connsiteY4" fmla="*/ 1706767 h 2774345"/>
                  <a:gd name="connsiteX5" fmla="*/ 313899 w 3794078"/>
                  <a:gd name="connsiteY5" fmla="*/ 2498337 h 2774345"/>
                  <a:gd name="connsiteX6" fmla="*/ 341194 w 3794078"/>
                  <a:gd name="connsiteY6" fmla="*/ 2484689 h 2774345"/>
                  <a:gd name="connsiteX7" fmla="*/ 504967 w 3794078"/>
                  <a:gd name="connsiteY7" fmla="*/ 2416451 h 2774345"/>
                  <a:gd name="connsiteX8" fmla="*/ 559558 w 3794078"/>
                  <a:gd name="connsiteY8" fmla="*/ 2484689 h 2774345"/>
                  <a:gd name="connsiteX9" fmla="*/ 614149 w 3794078"/>
                  <a:gd name="connsiteY9" fmla="*/ 2361860 h 2774345"/>
                  <a:gd name="connsiteX10" fmla="*/ 791570 w 3794078"/>
                  <a:gd name="connsiteY10" fmla="*/ 1938779 h 2774345"/>
                  <a:gd name="connsiteX11" fmla="*/ 846161 w 3794078"/>
                  <a:gd name="connsiteY11" fmla="*/ 2198086 h 2774345"/>
                  <a:gd name="connsiteX12" fmla="*/ 982639 w 3794078"/>
                  <a:gd name="connsiteY12" fmla="*/ 2539281 h 2774345"/>
                  <a:gd name="connsiteX13" fmla="*/ 1078173 w 3794078"/>
                  <a:gd name="connsiteY13" fmla="*/ 2443746 h 2774345"/>
                  <a:gd name="connsiteX14" fmla="*/ 1173708 w 3794078"/>
                  <a:gd name="connsiteY14" fmla="*/ 2498337 h 2774345"/>
                  <a:gd name="connsiteX15" fmla="*/ 1255594 w 3794078"/>
                  <a:gd name="connsiteY15" fmla="*/ 2389155 h 2774345"/>
                  <a:gd name="connsiteX16" fmla="*/ 1528549 w 3794078"/>
                  <a:gd name="connsiteY16" fmla="*/ 2621167 h 2774345"/>
                  <a:gd name="connsiteX17" fmla="*/ 1665027 w 3794078"/>
                  <a:gd name="connsiteY17" fmla="*/ 2457394 h 2774345"/>
                  <a:gd name="connsiteX18" fmla="*/ 1924335 w 3794078"/>
                  <a:gd name="connsiteY18" fmla="*/ 2730349 h 2774345"/>
                  <a:gd name="connsiteX19" fmla="*/ 2251881 w 3794078"/>
                  <a:gd name="connsiteY19" fmla="*/ 2730349 h 2774345"/>
                  <a:gd name="connsiteX20" fmla="*/ 2361063 w 3794078"/>
                  <a:gd name="connsiteY20" fmla="*/ 2307269 h 2774345"/>
                  <a:gd name="connsiteX21" fmla="*/ 2456597 w 3794078"/>
                  <a:gd name="connsiteY21" fmla="*/ 1351925 h 2774345"/>
                  <a:gd name="connsiteX22" fmla="*/ 2470245 w 3794078"/>
                  <a:gd name="connsiteY22" fmla="*/ 1297334 h 2774345"/>
                  <a:gd name="connsiteX23" fmla="*/ 2552132 w 3794078"/>
                  <a:gd name="connsiteY23" fmla="*/ 1966075 h 2774345"/>
                  <a:gd name="connsiteX24" fmla="*/ 2606723 w 3794078"/>
                  <a:gd name="connsiteY24" fmla="*/ 2511985 h 2774345"/>
                  <a:gd name="connsiteX25" fmla="*/ 2729552 w 3794078"/>
                  <a:gd name="connsiteY25" fmla="*/ 2716701 h 2774345"/>
                  <a:gd name="connsiteX26" fmla="*/ 3794078 w 3794078"/>
                  <a:gd name="connsiteY26" fmla="*/ 2716701 h 2774345"/>
                  <a:gd name="connsiteX0" fmla="*/ 0 w 3794078"/>
                  <a:gd name="connsiteY0" fmla="*/ 937208 h 2755413"/>
                  <a:gd name="connsiteX1" fmla="*/ 54591 w 3794078"/>
                  <a:gd name="connsiteY1" fmla="*/ 241172 h 2755413"/>
                  <a:gd name="connsiteX2" fmla="*/ 92052 w 3794078"/>
                  <a:gd name="connsiteY2" fmla="*/ 915 h 2755413"/>
                  <a:gd name="connsiteX3" fmla="*/ 136478 w 3794078"/>
                  <a:gd name="connsiteY3" fmla="*/ 309411 h 2755413"/>
                  <a:gd name="connsiteX4" fmla="*/ 204717 w 3794078"/>
                  <a:gd name="connsiteY4" fmla="*/ 1687835 h 2755413"/>
                  <a:gd name="connsiteX5" fmla="*/ 313899 w 3794078"/>
                  <a:gd name="connsiteY5" fmla="*/ 2479405 h 2755413"/>
                  <a:gd name="connsiteX6" fmla="*/ 341194 w 3794078"/>
                  <a:gd name="connsiteY6" fmla="*/ 2465757 h 2755413"/>
                  <a:gd name="connsiteX7" fmla="*/ 504967 w 3794078"/>
                  <a:gd name="connsiteY7" fmla="*/ 2397519 h 2755413"/>
                  <a:gd name="connsiteX8" fmla="*/ 559558 w 3794078"/>
                  <a:gd name="connsiteY8" fmla="*/ 2465757 h 2755413"/>
                  <a:gd name="connsiteX9" fmla="*/ 614149 w 3794078"/>
                  <a:gd name="connsiteY9" fmla="*/ 2342928 h 2755413"/>
                  <a:gd name="connsiteX10" fmla="*/ 791570 w 3794078"/>
                  <a:gd name="connsiteY10" fmla="*/ 1919847 h 2755413"/>
                  <a:gd name="connsiteX11" fmla="*/ 846161 w 3794078"/>
                  <a:gd name="connsiteY11" fmla="*/ 2179154 h 2755413"/>
                  <a:gd name="connsiteX12" fmla="*/ 982639 w 3794078"/>
                  <a:gd name="connsiteY12" fmla="*/ 2520349 h 2755413"/>
                  <a:gd name="connsiteX13" fmla="*/ 1078173 w 3794078"/>
                  <a:gd name="connsiteY13" fmla="*/ 2424814 h 2755413"/>
                  <a:gd name="connsiteX14" fmla="*/ 1173708 w 3794078"/>
                  <a:gd name="connsiteY14" fmla="*/ 2479405 h 2755413"/>
                  <a:gd name="connsiteX15" fmla="*/ 1255594 w 3794078"/>
                  <a:gd name="connsiteY15" fmla="*/ 2370223 h 2755413"/>
                  <a:gd name="connsiteX16" fmla="*/ 1528549 w 3794078"/>
                  <a:gd name="connsiteY16" fmla="*/ 2602235 h 2755413"/>
                  <a:gd name="connsiteX17" fmla="*/ 1665027 w 3794078"/>
                  <a:gd name="connsiteY17" fmla="*/ 2438462 h 2755413"/>
                  <a:gd name="connsiteX18" fmla="*/ 1924335 w 3794078"/>
                  <a:gd name="connsiteY18" fmla="*/ 2711417 h 2755413"/>
                  <a:gd name="connsiteX19" fmla="*/ 2251881 w 3794078"/>
                  <a:gd name="connsiteY19" fmla="*/ 2711417 h 2755413"/>
                  <a:gd name="connsiteX20" fmla="*/ 2361063 w 3794078"/>
                  <a:gd name="connsiteY20" fmla="*/ 2288337 h 2755413"/>
                  <a:gd name="connsiteX21" fmla="*/ 2456597 w 3794078"/>
                  <a:gd name="connsiteY21" fmla="*/ 1332993 h 2755413"/>
                  <a:gd name="connsiteX22" fmla="*/ 2470245 w 3794078"/>
                  <a:gd name="connsiteY22" fmla="*/ 1278402 h 2755413"/>
                  <a:gd name="connsiteX23" fmla="*/ 2552132 w 3794078"/>
                  <a:gd name="connsiteY23" fmla="*/ 1947143 h 2755413"/>
                  <a:gd name="connsiteX24" fmla="*/ 2606723 w 3794078"/>
                  <a:gd name="connsiteY24" fmla="*/ 2493053 h 2755413"/>
                  <a:gd name="connsiteX25" fmla="*/ 2729552 w 3794078"/>
                  <a:gd name="connsiteY25" fmla="*/ 2697769 h 2755413"/>
                  <a:gd name="connsiteX26" fmla="*/ 3794078 w 3794078"/>
                  <a:gd name="connsiteY26" fmla="*/ 2697769 h 2755413"/>
                  <a:gd name="connsiteX0" fmla="*/ 0 w 3794078"/>
                  <a:gd name="connsiteY0" fmla="*/ 937208 h 2755413"/>
                  <a:gd name="connsiteX1" fmla="*/ 54591 w 3794078"/>
                  <a:gd name="connsiteY1" fmla="*/ 241172 h 2755413"/>
                  <a:gd name="connsiteX2" fmla="*/ 92052 w 3794078"/>
                  <a:gd name="connsiteY2" fmla="*/ 915 h 2755413"/>
                  <a:gd name="connsiteX3" fmla="*/ 136478 w 3794078"/>
                  <a:gd name="connsiteY3" fmla="*/ 309411 h 2755413"/>
                  <a:gd name="connsiteX4" fmla="*/ 204717 w 3794078"/>
                  <a:gd name="connsiteY4" fmla="*/ 1687835 h 2755413"/>
                  <a:gd name="connsiteX5" fmla="*/ 247224 w 3794078"/>
                  <a:gd name="connsiteY5" fmla="*/ 2353198 h 2755413"/>
                  <a:gd name="connsiteX6" fmla="*/ 341194 w 3794078"/>
                  <a:gd name="connsiteY6" fmla="*/ 2465757 h 2755413"/>
                  <a:gd name="connsiteX7" fmla="*/ 504967 w 3794078"/>
                  <a:gd name="connsiteY7" fmla="*/ 2397519 h 2755413"/>
                  <a:gd name="connsiteX8" fmla="*/ 559558 w 3794078"/>
                  <a:gd name="connsiteY8" fmla="*/ 2465757 h 2755413"/>
                  <a:gd name="connsiteX9" fmla="*/ 614149 w 3794078"/>
                  <a:gd name="connsiteY9" fmla="*/ 2342928 h 2755413"/>
                  <a:gd name="connsiteX10" fmla="*/ 791570 w 3794078"/>
                  <a:gd name="connsiteY10" fmla="*/ 1919847 h 2755413"/>
                  <a:gd name="connsiteX11" fmla="*/ 846161 w 3794078"/>
                  <a:gd name="connsiteY11" fmla="*/ 2179154 h 2755413"/>
                  <a:gd name="connsiteX12" fmla="*/ 982639 w 3794078"/>
                  <a:gd name="connsiteY12" fmla="*/ 2520349 h 2755413"/>
                  <a:gd name="connsiteX13" fmla="*/ 1078173 w 3794078"/>
                  <a:gd name="connsiteY13" fmla="*/ 2424814 h 2755413"/>
                  <a:gd name="connsiteX14" fmla="*/ 1173708 w 3794078"/>
                  <a:gd name="connsiteY14" fmla="*/ 2479405 h 2755413"/>
                  <a:gd name="connsiteX15" fmla="*/ 1255594 w 3794078"/>
                  <a:gd name="connsiteY15" fmla="*/ 2370223 h 2755413"/>
                  <a:gd name="connsiteX16" fmla="*/ 1528549 w 3794078"/>
                  <a:gd name="connsiteY16" fmla="*/ 2602235 h 2755413"/>
                  <a:gd name="connsiteX17" fmla="*/ 1665027 w 3794078"/>
                  <a:gd name="connsiteY17" fmla="*/ 2438462 h 2755413"/>
                  <a:gd name="connsiteX18" fmla="*/ 1924335 w 3794078"/>
                  <a:gd name="connsiteY18" fmla="*/ 2711417 h 2755413"/>
                  <a:gd name="connsiteX19" fmla="*/ 2251881 w 3794078"/>
                  <a:gd name="connsiteY19" fmla="*/ 2711417 h 2755413"/>
                  <a:gd name="connsiteX20" fmla="*/ 2361063 w 3794078"/>
                  <a:gd name="connsiteY20" fmla="*/ 2288337 h 2755413"/>
                  <a:gd name="connsiteX21" fmla="*/ 2456597 w 3794078"/>
                  <a:gd name="connsiteY21" fmla="*/ 1332993 h 2755413"/>
                  <a:gd name="connsiteX22" fmla="*/ 2470245 w 3794078"/>
                  <a:gd name="connsiteY22" fmla="*/ 1278402 h 2755413"/>
                  <a:gd name="connsiteX23" fmla="*/ 2552132 w 3794078"/>
                  <a:gd name="connsiteY23" fmla="*/ 1947143 h 2755413"/>
                  <a:gd name="connsiteX24" fmla="*/ 2606723 w 3794078"/>
                  <a:gd name="connsiteY24" fmla="*/ 2493053 h 2755413"/>
                  <a:gd name="connsiteX25" fmla="*/ 2729552 w 3794078"/>
                  <a:gd name="connsiteY25" fmla="*/ 2697769 h 2755413"/>
                  <a:gd name="connsiteX26" fmla="*/ 3794078 w 3794078"/>
                  <a:gd name="connsiteY26" fmla="*/ 2697769 h 2755413"/>
                  <a:gd name="connsiteX0" fmla="*/ 0 w 3794078"/>
                  <a:gd name="connsiteY0" fmla="*/ 937208 h 2755413"/>
                  <a:gd name="connsiteX1" fmla="*/ 54591 w 3794078"/>
                  <a:gd name="connsiteY1" fmla="*/ 241172 h 2755413"/>
                  <a:gd name="connsiteX2" fmla="*/ 92052 w 3794078"/>
                  <a:gd name="connsiteY2" fmla="*/ 915 h 2755413"/>
                  <a:gd name="connsiteX3" fmla="*/ 136478 w 3794078"/>
                  <a:gd name="connsiteY3" fmla="*/ 309411 h 2755413"/>
                  <a:gd name="connsiteX4" fmla="*/ 204717 w 3794078"/>
                  <a:gd name="connsiteY4" fmla="*/ 1687835 h 2755413"/>
                  <a:gd name="connsiteX5" fmla="*/ 247224 w 3794078"/>
                  <a:gd name="connsiteY5" fmla="*/ 2353198 h 2755413"/>
                  <a:gd name="connsiteX6" fmla="*/ 338813 w 3794078"/>
                  <a:gd name="connsiteY6" fmla="*/ 2480045 h 2755413"/>
                  <a:gd name="connsiteX7" fmla="*/ 504967 w 3794078"/>
                  <a:gd name="connsiteY7" fmla="*/ 2397519 h 2755413"/>
                  <a:gd name="connsiteX8" fmla="*/ 559558 w 3794078"/>
                  <a:gd name="connsiteY8" fmla="*/ 2465757 h 2755413"/>
                  <a:gd name="connsiteX9" fmla="*/ 614149 w 3794078"/>
                  <a:gd name="connsiteY9" fmla="*/ 2342928 h 2755413"/>
                  <a:gd name="connsiteX10" fmla="*/ 791570 w 3794078"/>
                  <a:gd name="connsiteY10" fmla="*/ 1919847 h 2755413"/>
                  <a:gd name="connsiteX11" fmla="*/ 846161 w 3794078"/>
                  <a:gd name="connsiteY11" fmla="*/ 2179154 h 2755413"/>
                  <a:gd name="connsiteX12" fmla="*/ 982639 w 3794078"/>
                  <a:gd name="connsiteY12" fmla="*/ 2520349 h 2755413"/>
                  <a:gd name="connsiteX13" fmla="*/ 1078173 w 3794078"/>
                  <a:gd name="connsiteY13" fmla="*/ 2424814 h 2755413"/>
                  <a:gd name="connsiteX14" fmla="*/ 1173708 w 3794078"/>
                  <a:gd name="connsiteY14" fmla="*/ 2479405 h 2755413"/>
                  <a:gd name="connsiteX15" fmla="*/ 1255594 w 3794078"/>
                  <a:gd name="connsiteY15" fmla="*/ 2370223 h 2755413"/>
                  <a:gd name="connsiteX16" fmla="*/ 1528549 w 3794078"/>
                  <a:gd name="connsiteY16" fmla="*/ 2602235 h 2755413"/>
                  <a:gd name="connsiteX17" fmla="*/ 1665027 w 3794078"/>
                  <a:gd name="connsiteY17" fmla="*/ 2438462 h 2755413"/>
                  <a:gd name="connsiteX18" fmla="*/ 1924335 w 3794078"/>
                  <a:gd name="connsiteY18" fmla="*/ 2711417 h 2755413"/>
                  <a:gd name="connsiteX19" fmla="*/ 2251881 w 3794078"/>
                  <a:gd name="connsiteY19" fmla="*/ 2711417 h 2755413"/>
                  <a:gd name="connsiteX20" fmla="*/ 2361063 w 3794078"/>
                  <a:gd name="connsiteY20" fmla="*/ 2288337 h 2755413"/>
                  <a:gd name="connsiteX21" fmla="*/ 2456597 w 3794078"/>
                  <a:gd name="connsiteY21" fmla="*/ 1332993 h 2755413"/>
                  <a:gd name="connsiteX22" fmla="*/ 2470245 w 3794078"/>
                  <a:gd name="connsiteY22" fmla="*/ 1278402 h 2755413"/>
                  <a:gd name="connsiteX23" fmla="*/ 2552132 w 3794078"/>
                  <a:gd name="connsiteY23" fmla="*/ 1947143 h 2755413"/>
                  <a:gd name="connsiteX24" fmla="*/ 2606723 w 3794078"/>
                  <a:gd name="connsiteY24" fmla="*/ 2493053 h 2755413"/>
                  <a:gd name="connsiteX25" fmla="*/ 2729552 w 3794078"/>
                  <a:gd name="connsiteY25" fmla="*/ 2697769 h 2755413"/>
                  <a:gd name="connsiteX26" fmla="*/ 3794078 w 3794078"/>
                  <a:gd name="connsiteY26" fmla="*/ 2697769 h 2755413"/>
                  <a:gd name="connsiteX0" fmla="*/ 0 w 3794078"/>
                  <a:gd name="connsiteY0" fmla="*/ 937208 h 2755413"/>
                  <a:gd name="connsiteX1" fmla="*/ 54591 w 3794078"/>
                  <a:gd name="connsiteY1" fmla="*/ 241172 h 2755413"/>
                  <a:gd name="connsiteX2" fmla="*/ 92052 w 3794078"/>
                  <a:gd name="connsiteY2" fmla="*/ 915 h 2755413"/>
                  <a:gd name="connsiteX3" fmla="*/ 136478 w 3794078"/>
                  <a:gd name="connsiteY3" fmla="*/ 309411 h 2755413"/>
                  <a:gd name="connsiteX4" fmla="*/ 204717 w 3794078"/>
                  <a:gd name="connsiteY4" fmla="*/ 1687835 h 2755413"/>
                  <a:gd name="connsiteX5" fmla="*/ 247224 w 3794078"/>
                  <a:gd name="connsiteY5" fmla="*/ 2353198 h 2755413"/>
                  <a:gd name="connsiteX6" fmla="*/ 338813 w 3794078"/>
                  <a:gd name="connsiteY6" fmla="*/ 2480045 h 2755413"/>
                  <a:gd name="connsiteX7" fmla="*/ 488298 w 3794078"/>
                  <a:gd name="connsiteY7" fmla="*/ 2426094 h 2755413"/>
                  <a:gd name="connsiteX8" fmla="*/ 559558 w 3794078"/>
                  <a:gd name="connsiteY8" fmla="*/ 2465757 h 2755413"/>
                  <a:gd name="connsiteX9" fmla="*/ 614149 w 3794078"/>
                  <a:gd name="connsiteY9" fmla="*/ 2342928 h 2755413"/>
                  <a:gd name="connsiteX10" fmla="*/ 791570 w 3794078"/>
                  <a:gd name="connsiteY10" fmla="*/ 1919847 h 2755413"/>
                  <a:gd name="connsiteX11" fmla="*/ 846161 w 3794078"/>
                  <a:gd name="connsiteY11" fmla="*/ 2179154 h 2755413"/>
                  <a:gd name="connsiteX12" fmla="*/ 982639 w 3794078"/>
                  <a:gd name="connsiteY12" fmla="*/ 2520349 h 2755413"/>
                  <a:gd name="connsiteX13" fmla="*/ 1078173 w 3794078"/>
                  <a:gd name="connsiteY13" fmla="*/ 2424814 h 2755413"/>
                  <a:gd name="connsiteX14" fmla="*/ 1173708 w 3794078"/>
                  <a:gd name="connsiteY14" fmla="*/ 2479405 h 2755413"/>
                  <a:gd name="connsiteX15" fmla="*/ 1255594 w 3794078"/>
                  <a:gd name="connsiteY15" fmla="*/ 2370223 h 2755413"/>
                  <a:gd name="connsiteX16" fmla="*/ 1528549 w 3794078"/>
                  <a:gd name="connsiteY16" fmla="*/ 2602235 h 2755413"/>
                  <a:gd name="connsiteX17" fmla="*/ 1665027 w 3794078"/>
                  <a:gd name="connsiteY17" fmla="*/ 2438462 h 2755413"/>
                  <a:gd name="connsiteX18" fmla="*/ 1924335 w 3794078"/>
                  <a:gd name="connsiteY18" fmla="*/ 2711417 h 2755413"/>
                  <a:gd name="connsiteX19" fmla="*/ 2251881 w 3794078"/>
                  <a:gd name="connsiteY19" fmla="*/ 2711417 h 2755413"/>
                  <a:gd name="connsiteX20" fmla="*/ 2361063 w 3794078"/>
                  <a:gd name="connsiteY20" fmla="*/ 2288337 h 2755413"/>
                  <a:gd name="connsiteX21" fmla="*/ 2456597 w 3794078"/>
                  <a:gd name="connsiteY21" fmla="*/ 1332993 h 2755413"/>
                  <a:gd name="connsiteX22" fmla="*/ 2470245 w 3794078"/>
                  <a:gd name="connsiteY22" fmla="*/ 1278402 h 2755413"/>
                  <a:gd name="connsiteX23" fmla="*/ 2552132 w 3794078"/>
                  <a:gd name="connsiteY23" fmla="*/ 1947143 h 2755413"/>
                  <a:gd name="connsiteX24" fmla="*/ 2606723 w 3794078"/>
                  <a:gd name="connsiteY24" fmla="*/ 2493053 h 2755413"/>
                  <a:gd name="connsiteX25" fmla="*/ 2729552 w 3794078"/>
                  <a:gd name="connsiteY25" fmla="*/ 2697769 h 2755413"/>
                  <a:gd name="connsiteX26" fmla="*/ 3794078 w 3794078"/>
                  <a:gd name="connsiteY26" fmla="*/ 2697769 h 2755413"/>
                  <a:gd name="connsiteX0" fmla="*/ 0 w 3794078"/>
                  <a:gd name="connsiteY0" fmla="*/ 937208 h 2755413"/>
                  <a:gd name="connsiteX1" fmla="*/ 54591 w 3794078"/>
                  <a:gd name="connsiteY1" fmla="*/ 241172 h 2755413"/>
                  <a:gd name="connsiteX2" fmla="*/ 92052 w 3794078"/>
                  <a:gd name="connsiteY2" fmla="*/ 915 h 2755413"/>
                  <a:gd name="connsiteX3" fmla="*/ 136478 w 3794078"/>
                  <a:gd name="connsiteY3" fmla="*/ 309411 h 2755413"/>
                  <a:gd name="connsiteX4" fmla="*/ 204717 w 3794078"/>
                  <a:gd name="connsiteY4" fmla="*/ 1687835 h 2755413"/>
                  <a:gd name="connsiteX5" fmla="*/ 247224 w 3794078"/>
                  <a:gd name="connsiteY5" fmla="*/ 2353198 h 2755413"/>
                  <a:gd name="connsiteX6" fmla="*/ 338813 w 3794078"/>
                  <a:gd name="connsiteY6" fmla="*/ 2480045 h 2755413"/>
                  <a:gd name="connsiteX7" fmla="*/ 488298 w 3794078"/>
                  <a:gd name="connsiteY7" fmla="*/ 2426094 h 2755413"/>
                  <a:gd name="connsiteX8" fmla="*/ 595277 w 3794078"/>
                  <a:gd name="connsiteY8" fmla="*/ 2511000 h 2755413"/>
                  <a:gd name="connsiteX9" fmla="*/ 614149 w 3794078"/>
                  <a:gd name="connsiteY9" fmla="*/ 2342928 h 2755413"/>
                  <a:gd name="connsiteX10" fmla="*/ 791570 w 3794078"/>
                  <a:gd name="connsiteY10" fmla="*/ 1919847 h 2755413"/>
                  <a:gd name="connsiteX11" fmla="*/ 846161 w 3794078"/>
                  <a:gd name="connsiteY11" fmla="*/ 2179154 h 2755413"/>
                  <a:gd name="connsiteX12" fmla="*/ 982639 w 3794078"/>
                  <a:gd name="connsiteY12" fmla="*/ 2520349 h 2755413"/>
                  <a:gd name="connsiteX13" fmla="*/ 1078173 w 3794078"/>
                  <a:gd name="connsiteY13" fmla="*/ 2424814 h 2755413"/>
                  <a:gd name="connsiteX14" fmla="*/ 1173708 w 3794078"/>
                  <a:gd name="connsiteY14" fmla="*/ 2479405 h 2755413"/>
                  <a:gd name="connsiteX15" fmla="*/ 1255594 w 3794078"/>
                  <a:gd name="connsiteY15" fmla="*/ 2370223 h 2755413"/>
                  <a:gd name="connsiteX16" fmla="*/ 1528549 w 3794078"/>
                  <a:gd name="connsiteY16" fmla="*/ 2602235 h 2755413"/>
                  <a:gd name="connsiteX17" fmla="*/ 1665027 w 3794078"/>
                  <a:gd name="connsiteY17" fmla="*/ 2438462 h 2755413"/>
                  <a:gd name="connsiteX18" fmla="*/ 1924335 w 3794078"/>
                  <a:gd name="connsiteY18" fmla="*/ 2711417 h 2755413"/>
                  <a:gd name="connsiteX19" fmla="*/ 2251881 w 3794078"/>
                  <a:gd name="connsiteY19" fmla="*/ 2711417 h 2755413"/>
                  <a:gd name="connsiteX20" fmla="*/ 2361063 w 3794078"/>
                  <a:gd name="connsiteY20" fmla="*/ 2288337 h 2755413"/>
                  <a:gd name="connsiteX21" fmla="*/ 2456597 w 3794078"/>
                  <a:gd name="connsiteY21" fmla="*/ 1332993 h 2755413"/>
                  <a:gd name="connsiteX22" fmla="*/ 2470245 w 3794078"/>
                  <a:gd name="connsiteY22" fmla="*/ 1278402 h 2755413"/>
                  <a:gd name="connsiteX23" fmla="*/ 2552132 w 3794078"/>
                  <a:gd name="connsiteY23" fmla="*/ 1947143 h 2755413"/>
                  <a:gd name="connsiteX24" fmla="*/ 2606723 w 3794078"/>
                  <a:gd name="connsiteY24" fmla="*/ 2493053 h 2755413"/>
                  <a:gd name="connsiteX25" fmla="*/ 2729552 w 3794078"/>
                  <a:gd name="connsiteY25" fmla="*/ 2697769 h 2755413"/>
                  <a:gd name="connsiteX26" fmla="*/ 3794078 w 3794078"/>
                  <a:gd name="connsiteY26" fmla="*/ 2697769 h 2755413"/>
                  <a:gd name="connsiteX0" fmla="*/ 0 w 3794078"/>
                  <a:gd name="connsiteY0" fmla="*/ 937208 h 2755413"/>
                  <a:gd name="connsiteX1" fmla="*/ 54591 w 3794078"/>
                  <a:gd name="connsiteY1" fmla="*/ 241172 h 2755413"/>
                  <a:gd name="connsiteX2" fmla="*/ 92052 w 3794078"/>
                  <a:gd name="connsiteY2" fmla="*/ 915 h 2755413"/>
                  <a:gd name="connsiteX3" fmla="*/ 136478 w 3794078"/>
                  <a:gd name="connsiteY3" fmla="*/ 309411 h 2755413"/>
                  <a:gd name="connsiteX4" fmla="*/ 204717 w 3794078"/>
                  <a:gd name="connsiteY4" fmla="*/ 1687835 h 2755413"/>
                  <a:gd name="connsiteX5" fmla="*/ 247224 w 3794078"/>
                  <a:gd name="connsiteY5" fmla="*/ 2353198 h 2755413"/>
                  <a:gd name="connsiteX6" fmla="*/ 338813 w 3794078"/>
                  <a:gd name="connsiteY6" fmla="*/ 2480045 h 2755413"/>
                  <a:gd name="connsiteX7" fmla="*/ 488298 w 3794078"/>
                  <a:gd name="connsiteY7" fmla="*/ 2426094 h 2755413"/>
                  <a:gd name="connsiteX8" fmla="*/ 595277 w 3794078"/>
                  <a:gd name="connsiteY8" fmla="*/ 2511000 h 2755413"/>
                  <a:gd name="connsiteX9" fmla="*/ 671299 w 3794078"/>
                  <a:gd name="connsiteY9" fmla="*/ 2311971 h 2755413"/>
                  <a:gd name="connsiteX10" fmla="*/ 791570 w 3794078"/>
                  <a:gd name="connsiteY10" fmla="*/ 1919847 h 2755413"/>
                  <a:gd name="connsiteX11" fmla="*/ 846161 w 3794078"/>
                  <a:gd name="connsiteY11" fmla="*/ 2179154 h 2755413"/>
                  <a:gd name="connsiteX12" fmla="*/ 982639 w 3794078"/>
                  <a:gd name="connsiteY12" fmla="*/ 2520349 h 2755413"/>
                  <a:gd name="connsiteX13" fmla="*/ 1078173 w 3794078"/>
                  <a:gd name="connsiteY13" fmla="*/ 2424814 h 2755413"/>
                  <a:gd name="connsiteX14" fmla="*/ 1173708 w 3794078"/>
                  <a:gd name="connsiteY14" fmla="*/ 2479405 h 2755413"/>
                  <a:gd name="connsiteX15" fmla="*/ 1255594 w 3794078"/>
                  <a:gd name="connsiteY15" fmla="*/ 2370223 h 2755413"/>
                  <a:gd name="connsiteX16" fmla="*/ 1528549 w 3794078"/>
                  <a:gd name="connsiteY16" fmla="*/ 2602235 h 2755413"/>
                  <a:gd name="connsiteX17" fmla="*/ 1665027 w 3794078"/>
                  <a:gd name="connsiteY17" fmla="*/ 2438462 h 2755413"/>
                  <a:gd name="connsiteX18" fmla="*/ 1924335 w 3794078"/>
                  <a:gd name="connsiteY18" fmla="*/ 2711417 h 2755413"/>
                  <a:gd name="connsiteX19" fmla="*/ 2251881 w 3794078"/>
                  <a:gd name="connsiteY19" fmla="*/ 2711417 h 2755413"/>
                  <a:gd name="connsiteX20" fmla="*/ 2361063 w 3794078"/>
                  <a:gd name="connsiteY20" fmla="*/ 2288337 h 2755413"/>
                  <a:gd name="connsiteX21" fmla="*/ 2456597 w 3794078"/>
                  <a:gd name="connsiteY21" fmla="*/ 1332993 h 2755413"/>
                  <a:gd name="connsiteX22" fmla="*/ 2470245 w 3794078"/>
                  <a:gd name="connsiteY22" fmla="*/ 1278402 h 2755413"/>
                  <a:gd name="connsiteX23" fmla="*/ 2552132 w 3794078"/>
                  <a:gd name="connsiteY23" fmla="*/ 1947143 h 2755413"/>
                  <a:gd name="connsiteX24" fmla="*/ 2606723 w 3794078"/>
                  <a:gd name="connsiteY24" fmla="*/ 2493053 h 2755413"/>
                  <a:gd name="connsiteX25" fmla="*/ 2729552 w 3794078"/>
                  <a:gd name="connsiteY25" fmla="*/ 2697769 h 2755413"/>
                  <a:gd name="connsiteX26" fmla="*/ 3794078 w 3794078"/>
                  <a:gd name="connsiteY26" fmla="*/ 2697769 h 2755413"/>
                  <a:gd name="connsiteX0" fmla="*/ 0 w 3794078"/>
                  <a:gd name="connsiteY0" fmla="*/ 937208 h 2755413"/>
                  <a:gd name="connsiteX1" fmla="*/ 54591 w 3794078"/>
                  <a:gd name="connsiteY1" fmla="*/ 241172 h 2755413"/>
                  <a:gd name="connsiteX2" fmla="*/ 92052 w 3794078"/>
                  <a:gd name="connsiteY2" fmla="*/ 915 h 2755413"/>
                  <a:gd name="connsiteX3" fmla="*/ 136478 w 3794078"/>
                  <a:gd name="connsiteY3" fmla="*/ 309411 h 2755413"/>
                  <a:gd name="connsiteX4" fmla="*/ 204717 w 3794078"/>
                  <a:gd name="connsiteY4" fmla="*/ 1687835 h 2755413"/>
                  <a:gd name="connsiteX5" fmla="*/ 247224 w 3794078"/>
                  <a:gd name="connsiteY5" fmla="*/ 2353198 h 2755413"/>
                  <a:gd name="connsiteX6" fmla="*/ 338813 w 3794078"/>
                  <a:gd name="connsiteY6" fmla="*/ 2480045 h 2755413"/>
                  <a:gd name="connsiteX7" fmla="*/ 488298 w 3794078"/>
                  <a:gd name="connsiteY7" fmla="*/ 2426094 h 2755413"/>
                  <a:gd name="connsiteX8" fmla="*/ 595277 w 3794078"/>
                  <a:gd name="connsiteY8" fmla="*/ 2511000 h 2755413"/>
                  <a:gd name="connsiteX9" fmla="*/ 671299 w 3794078"/>
                  <a:gd name="connsiteY9" fmla="*/ 2311971 h 2755413"/>
                  <a:gd name="connsiteX10" fmla="*/ 789189 w 3794078"/>
                  <a:gd name="connsiteY10" fmla="*/ 1874603 h 2755413"/>
                  <a:gd name="connsiteX11" fmla="*/ 846161 w 3794078"/>
                  <a:gd name="connsiteY11" fmla="*/ 2179154 h 2755413"/>
                  <a:gd name="connsiteX12" fmla="*/ 982639 w 3794078"/>
                  <a:gd name="connsiteY12" fmla="*/ 2520349 h 2755413"/>
                  <a:gd name="connsiteX13" fmla="*/ 1078173 w 3794078"/>
                  <a:gd name="connsiteY13" fmla="*/ 2424814 h 2755413"/>
                  <a:gd name="connsiteX14" fmla="*/ 1173708 w 3794078"/>
                  <a:gd name="connsiteY14" fmla="*/ 2479405 h 2755413"/>
                  <a:gd name="connsiteX15" fmla="*/ 1255594 w 3794078"/>
                  <a:gd name="connsiteY15" fmla="*/ 2370223 h 2755413"/>
                  <a:gd name="connsiteX16" fmla="*/ 1528549 w 3794078"/>
                  <a:gd name="connsiteY16" fmla="*/ 2602235 h 2755413"/>
                  <a:gd name="connsiteX17" fmla="*/ 1665027 w 3794078"/>
                  <a:gd name="connsiteY17" fmla="*/ 2438462 h 2755413"/>
                  <a:gd name="connsiteX18" fmla="*/ 1924335 w 3794078"/>
                  <a:gd name="connsiteY18" fmla="*/ 2711417 h 2755413"/>
                  <a:gd name="connsiteX19" fmla="*/ 2251881 w 3794078"/>
                  <a:gd name="connsiteY19" fmla="*/ 2711417 h 2755413"/>
                  <a:gd name="connsiteX20" fmla="*/ 2361063 w 3794078"/>
                  <a:gd name="connsiteY20" fmla="*/ 2288337 h 2755413"/>
                  <a:gd name="connsiteX21" fmla="*/ 2456597 w 3794078"/>
                  <a:gd name="connsiteY21" fmla="*/ 1332993 h 2755413"/>
                  <a:gd name="connsiteX22" fmla="*/ 2470245 w 3794078"/>
                  <a:gd name="connsiteY22" fmla="*/ 1278402 h 2755413"/>
                  <a:gd name="connsiteX23" fmla="*/ 2552132 w 3794078"/>
                  <a:gd name="connsiteY23" fmla="*/ 1947143 h 2755413"/>
                  <a:gd name="connsiteX24" fmla="*/ 2606723 w 3794078"/>
                  <a:gd name="connsiteY24" fmla="*/ 2493053 h 2755413"/>
                  <a:gd name="connsiteX25" fmla="*/ 2729552 w 3794078"/>
                  <a:gd name="connsiteY25" fmla="*/ 2697769 h 2755413"/>
                  <a:gd name="connsiteX26" fmla="*/ 3794078 w 3794078"/>
                  <a:gd name="connsiteY26" fmla="*/ 2697769 h 2755413"/>
                  <a:gd name="connsiteX0" fmla="*/ 0 w 3794078"/>
                  <a:gd name="connsiteY0" fmla="*/ 937208 h 2755413"/>
                  <a:gd name="connsiteX1" fmla="*/ 54591 w 3794078"/>
                  <a:gd name="connsiteY1" fmla="*/ 241172 h 2755413"/>
                  <a:gd name="connsiteX2" fmla="*/ 92052 w 3794078"/>
                  <a:gd name="connsiteY2" fmla="*/ 915 h 2755413"/>
                  <a:gd name="connsiteX3" fmla="*/ 136478 w 3794078"/>
                  <a:gd name="connsiteY3" fmla="*/ 309411 h 2755413"/>
                  <a:gd name="connsiteX4" fmla="*/ 204717 w 3794078"/>
                  <a:gd name="connsiteY4" fmla="*/ 1687835 h 2755413"/>
                  <a:gd name="connsiteX5" fmla="*/ 247224 w 3794078"/>
                  <a:gd name="connsiteY5" fmla="*/ 2353198 h 2755413"/>
                  <a:gd name="connsiteX6" fmla="*/ 338813 w 3794078"/>
                  <a:gd name="connsiteY6" fmla="*/ 2480045 h 2755413"/>
                  <a:gd name="connsiteX7" fmla="*/ 488298 w 3794078"/>
                  <a:gd name="connsiteY7" fmla="*/ 2426094 h 2755413"/>
                  <a:gd name="connsiteX8" fmla="*/ 595277 w 3794078"/>
                  <a:gd name="connsiteY8" fmla="*/ 2511000 h 2755413"/>
                  <a:gd name="connsiteX9" fmla="*/ 671299 w 3794078"/>
                  <a:gd name="connsiteY9" fmla="*/ 2311971 h 2755413"/>
                  <a:gd name="connsiteX10" fmla="*/ 789189 w 3794078"/>
                  <a:gd name="connsiteY10" fmla="*/ 1874603 h 2755413"/>
                  <a:gd name="connsiteX11" fmla="*/ 881880 w 3794078"/>
                  <a:gd name="connsiteY11" fmla="*/ 2148198 h 2755413"/>
                  <a:gd name="connsiteX12" fmla="*/ 982639 w 3794078"/>
                  <a:gd name="connsiteY12" fmla="*/ 2520349 h 2755413"/>
                  <a:gd name="connsiteX13" fmla="*/ 1078173 w 3794078"/>
                  <a:gd name="connsiteY13" fmla="*/ 2424814 h 2755413"/>
                  <a:gd name="connsiteX14" fmla="*/ 1173708 w 3794078"/>
                  <a:gd name="connsiteY14" fmla="*/ 2479405 h 2755413"/>
                  <a:gd name="connsiteX15" fmla="*/ 1255594 w 3794078"/>
                  <a:gd name="connsiteY15" fmla="*/ 2370223 h 2755413"/>
                  <a:gd name="connsiteX16" fmla="*/ 1528549 w 3794078"/>
                  <a:gd name="connsiteY16" fmla="*/ 2602235 h 2755413"/>
                  <a:gd name="connsiteX17" fmla="*/ 1665027 w 3794078"/>
                  <a:gd name="connsiteY17" fmla="*/ 2438462 h 2755413"/>
                  <a:gd name="connsiteX18" fmla="*/ 1924335 w 3794078"/>
                  <a:gd name="connsiteY18" fmla="*/ 2711417 h 2755413"/>
                  <a:gd name="connsiteX19" fmla="*/ 2251881 w 3794078"/>
                  <a:gd name="connsiteY19" fmla="*/ 2711417 h 2755413"/>
                  <a:gd name="connsiteX20" fmla="*/ 2361063 w 3794078"/>
                  <a:gd name="connsiteY20" fmla="*/ 2288337 h 2755413"/>
                  <a:gd name="connsiteX21" fmla="*/ 2456597 w 3794078"/>
                  <a:gd name="connsiteY21" fmla="*/ 1332993 h 2755413"/>
                  <a:gd name="connsiteX22" fmla="*/ 2470245 w 3794078"/>
                  <a:gd name="connsiteY22" fmla="*/ 1278402 h 2755413"/>
                  <a:gd name="connsiteX23" fmla="*/ 2552132 w 3794078"/>
                  <a:gd name="connsiteY23" fmla="*/ 1947143 h 2755413"/>
                  <a:gd name="connsiteX24" fmla="*/ 2606723 w 3794078"/>
                  <a:gd name="connsiteY24" fmla="*/ 2493053 h 2755413"/>
                  <a:gd name="connsiteX25" fmla="*/ 2729552 w 3794078"/>
                  <a:gd name="connsiteY25" fmla="*/ 2697769 h 2755413"/>
                  <a:gd name="connsiteX26" fmla="*/ 3794078 w 3794078"/>
                  <a:gd name="connsiteY26" fmla="*/ 2697769 h 2755413"/>
                  <a:gd name="connsiteX0" fmla="*/ 0 w 3794078"/>
                  <a:gd name="connsiteY0" fmla="*/ 937208 h 2755413"/>
                  <a:gd name="connsiteX1" fmla="*/ 54591 w 3794078"/>
                  <a:gd name="connsiteY1" fmla="*/ 241172 h 2755413"/>
                  <a:gd name="connsiteX2" fmla="*/ 92052 w 3794078"/>
                  <a:gd name="connsiteY2" fmla="*/ 915 h 2755413"/>
                  <a:gd name="connsiteX3" fmla="*/ 136478 w 3794078"/>
                  <a:gd name="connsiteY3" fmla="*/ 309411 h 2755413"/>
                  <a:gd name="connsiteX4" fmla="*/ 204717 w 3794078"/>
                  <a:gd name="connsiteY4" fmla="*/ 1687835 h 2755413"/>
                  <a:gd name="connsiteX5" fmla="*/ 247224 w 3794078"/>
                  <a:gd name="connsiteY5" fmla="*/ 2353198 h 2755413"/>
                  <a:gd name="connsiteX6" fmla="*/ 338813 w 3794078"/>
                  <a:gd name="connsiteY6" fmla="*/ 2480045 h 2755413"/>
                  <a:gd name="connsiteX7" fmla="*/ 488298 w 3794078"/>
                  <a:gd name="connsiteY7" fmla="*/ 2426094 h 2755413"/>
                  <a:gd name="connsiteX8" fmla="*/ 595277 w 3794078"/>
                  <a:gd name="connsiteY8" fmla="*/ 2511000 h 2755413"/>
                  <a:gd name="connsiteX9" fmla="*/ 671299 w 3794078"/>
                  <a:gd name="connsiteY9" fmla="*/ 2311971 h 2755413"/>
                  <a:gd name="connsiteX10" fmla="*/ 789189 w 3794078"/>
                  <a:gd name="connsiteY10" fmla="*/ 1874603 h 2755413"/>
                  <a:gd name="connsiteX11" fmla="*/ 881880 w 3794078"/>
                  <a:gd name="connsiteY11" fmla="*/ 2148198 h 2755413"/>
                  <a:gd name="connsiteX12" fmla="*/ 954064 w 3794078"/>
                  <a:gd name="connsiteY12" fmla="*/ 2539399 h 2755413"/>
                  <a:gd name="connsiteX13" fmla="*/ 1078173 w 3794078"/>
                  <a:gd name="connsiteY13" fmla="*/ 2424814 h 2755413"/>
                  <a:gd name="connsiteX14" fmla="*/ 1173708 w 3794078"/>
                  <a:gd name="connsiteY14" fmla="*/ 2479405 h 2755413"/>
                  <a:gd name="connsiteX15" fmla="*/ 1255594 w 3794078"/>
                  <a:gd name="connsiteY15" fmla="*/ 2370223 h 2755413"/>
                  <a:gd name="connsiteX16" fmla="*/ 1528549 w 3794078"/>
                  <a:gd name="connsiteY16" fmla="*/ 2602235 h 2755413"/>
                  <a:gd name="connsiteX17" fmla="*/ 1665027 w 3794078"/>
                  <a:gd name="connsiteY17" fmla="*/ 2438462 h 2755413"/>
                  <a:gd name="connsiteX18" fmla="*/ 1924335 w 3794078"/>
                  <a:gd name="connsiteY18" fmla="*/ 2711417 h 2755413"/>
                  <a:gd name="connsiteX19" fmla="*/ 2251881 w 3794078"/>
                  <a:gd name="connsiteY19" fmla="*/ 2711417 h 2755413"/>
                  <a:gd name="connsiteX20" fmla="*/ 2361063 w 3794078"/>
                  <a:gd name="connsiteY20" fmla="*/ 2288337 h 2755413"/>
                  <a:gd name="connsiteX21" fmla="*/ 2456597 w 3794078"/>
                  <a:gd name="connsiteY21" fmla="*/ 1332993 h 2755413"/>
                  <a:gd name="connsiteX22" fmla="*/ 2470245 w 3794078"/>
                  <a:gd name="connsiteY22" fmla="*/ 1278402 h 2755413"/>
                  <a:gd name="connsiteX23" fmla="*/ 2552132 w 3794078"/>
                  <a:gd name="connsiteY23" fmla="*/ 1947143 h 2755413"/>
                  <a:gd name="connsiteX24" fmla="*/ 2606723 w 3794078"/>
                  <a:gd name="connsiteY24" fmla="*/ 2493053 h 2755413"/>
                  <a:gd name="connsiteX25" fmla="*/ 2729552 w 3794078"/>
                  <a:gd name="connsiteY25" fmla="*/ 2697769 h 2755413"/>
                  <a:gd name="connsiteX26" fmla="*/ 3794078 w 3794078"/>
                  <a:gd name="connsiteY26" fmla="*/ 2697769 h 2755413"/>
                  <a:gd name="connsiteX0" fmla="*/ 0 w 3794078"/>
                  <a:gd name="connsiteY0" fmla="*/ 937208 h 2755413"/>
                  <a:gd name="connsiteX1" fmla="*/ 54591 w 3794078"/>
                  <a:gd name="connsiteY1" fmla="*/ 241172 h 2755413"/>
                  <a:gd name="connsiteX2" fmla="*/ 92052 w 3794078"/>
                  <a:gd name="connsiteY2" fmla="*/ 915 h 2755413"/>
                  <a:gd name="connsiteX3" fmla="*/ 136478 w 3794078"/>
                  <a:gd name="connsiteY3" fmla="*/ 309411 h 2755413"/>
                  <a:gd name="connsiteX4" fmla="*/ 204717 w 3794078"/>
                  <a:gd name="connsiteY4" fmla="*/ 1687835 h 2755413"/>
                  <a:gd name="connsiteX5" fmla="*/ 247224 w 3794078"/>
                  <a:gd name="connsiteY5" fmla="*/ 2353198 h 2755413"/>
                  <a:gd name="connsiteX6" fmla="*/ 338813 w 3794078"/>
                  <a:gd name="connsiteY6" fmla="*/ 2480045 h 2755413"/>
                  <a:gd name="connsiteX7" fmla="*/ 488298 w 3794078"/>
                  <a:gd name="connsiteY7" fmla="*/ 2426094 h 2755413"/>
                  <a:gd name="connsiteX8" fmla="*/ 595277 w 3794078"/>
                  <a:gd name="connsiteY8" fmla="*/ 2511000 h 2755413"/>
                  <a:gd name="connsiteX9" fmla="*/ 671299 w 3794078"/>
                  <a:gd name="connsiteY9" fmla="*/ 2311971 h 2755413"/>
                  <a:gd name="connsiteX10" fmla="*/ 789189 w 3794078"/>
                  <a:gd name="connsiteY10" fmla="*/ 1874603 h 2755413"/>
                  <a:gd name="connsiteX11" fmla="*/ 881880 w 3794078"/>
                  <a:gd name="connsiteY11" fmla="*/ 2148198 h 2755413"/>
                  <a:gd name="connsiteX12" fmla="*/ 954064 w 3794078"/>
                  <a:gd name="connsiteY12" fmla="*/ 2539399 h 2755413"/>
                  <a:gd name="connsiteX13" fmla="*/ 1073410 w 3794078"/>
                  <a:gd name="connsiteY13" fmla="*/ 2441482 h 2755413"/>
                  <a:gd name="connsiteX14" fmla="*/ 1173708 w 3794078"/>
                  <a:gd name="connsiteY14" fmla="*/ 2479405 h 2755413"/>
                  <a:gd name="connsiteX15" fmla="*/ 1255594 w 3794078"/>
                  <a:gd name="connsiteY15" fmla="*/ 2370223 h 2755413"/>
                  <a:gd name="connsiteX16" fmla="*/ 1528549 w 3794078"/>
                  <a:gd name="connsiteY16" fmla="*/ 2602235 h 2755413"/>
                  <a:gd name="connsiteX17" fmla="*/ 1665027 w 3794078"/>
                  <a:gd name="connsiteY17" fmla="*/ 2438462 h 2755413"/>
                  <a:gd name="connsiteX18" fmla="*/ 1924335 w 3794078"/>
                  <a:gd name="connsiteY18" fmla="*/ 2711417 h 2755413"/>
                  <a:gd name="connsiteX19" fmla="*/ 2251881 w 3794078"/>
                  <a:gd name="connsiteY19" fmla="*/ 2711417 h 2755413"/>
                  <a:gd name="connsiteX20" fmla="*/ 2361063 w 3794078"/>
                  <a:gd name="connsiteY20" fmla="*/ 2288337 h 2755413"/>
                  <a:gd name="connsiteX21" fmla="*/ 2456597 w 3794078"/>
                  <a:gd name="connsiteY21" fmla="*/ 1332993 h 2755413"/>
                  <a:gd name="connsiteX22" fmla="*/ 2470245 w 3794078"/>
                  <a:gd name="connsiteY22" fmla="*/ 1278402 h 2755413"/>
                  <a:gd name="connsiteX23" fmla="*/ 2552132 w 3794078"/>
                  <a:gd name="connsiteY23" fmla="*/ 1947143 h 2755413"/>
                  <a:gd name="connsiteX24" fmla="*/ 2606723 w 3794078"/>
                  <a:gd name="connsiteY24" fmla="*/ 2493053 h 2755413"/>
                  <a:gd name="connsiteX25" fmla="*/ 2729552 w 3794078"/>
                  <a:gd name="connsiteY25" fmla="*/ 2697769 h 2755413"/>
                  <a:gd name="connsiteX26" fmla="*/ 3794078 w 3794078"/>
                  <a:gd name="connsiteY26" fmla="*/ 2697769 h 2755413"/>
                  <a:gd name="connsiteX0" fmla="*/ 0 w 3794078"/>
                  <a:gd name="connsiteY0" fmla="*/ 937208 h 2755413"/>
                  <a:gd name="connsiteX1" fmla="*/ 54591 w 3794078"/>
                  <a:gd name="connsiteY1" fmla="*/ 241172 h 2755413"/>
                  <a:gd name="connsiteX2" fmla="*/ 92052 w 3794078"/>
                  <a:gd name="connsiteY2" fmla="*/ 915 h 2755413"/>
                  <a:gd name="connsiteX3" fmla="*/ 136478 w 3794078"/>
                  <a:gd name="connsiteY3" fmla="*/ 309411 h 2755413"/>
                  <a:gd name="connsiteX4" fmla="*/ 204717 w 3794078"/>
                  <a:gd name="connsiteY4" fmla="*/ 1687835 h 2755413"/>
                  <a:gd name="connsiteX5" fmla="*/ 247224 w 3794078"/>
                  <a:gd name="connsiteY5" fmla="*/ 2353198 h 2755413"/>
                  <a:gd name="connsiteX6" fmla="*/ 338813 w 3794078"/>
                  <a:gd name="connsiteY6" fmla="*/ 2480045 h 2755413"/>
                  <a:gd name="connsiteX7" fmla="*/ 488298 w 3794078"/>
                  <a:gd name="connsiteY7" fmla="*/ 2426094 h 2755413"/>
                  <a:gd name="connsiteX8" fmla="*/ 595277 w 3794078"/>
                  <a:gd name="connsiteY8" fmla="*/ 2511000 h 2755413"/>
                  <a:gd name="connsiteX9" fmla="*/ 671299 w 3794078"/>
                  <a:gd name="connsiteY9" fmla="*/ 2311971 h 2755413"/>
                  <a:gd name="connsiteX10" fmla="*/ 789189 w 3794078"/>
                  <a:gd name="connsiteY10" fmla="*/ 1874603 h 2755413"/>
                  <a:gd name="connsiteX11" fmla="*/ 881880 w 3794078"/>
                  <a:gd name="connsiteY11" fmla="*/ 2148198 h 2755413"/>
                  <a:gd name="connsiteX12" fmla="*/ 954064 w 3794078"/>
                  <a:gd name="connsiteY12" fmla="*/ 2539399 h 2755413"/>
                  <a:gd name="connsiteX13" fmla="*/ 1073410 w 3794078"/>
                  <a:gd name="connsiteY13" fmla="*/ 2441482 h 2755413"/>
                  <a:gd name="connsiteX14" fmla="*/ 1173708 w 3794078"/>
                  <a:gd name="connsiteY14" fmla="*/ 2479405 h 2755413"/>
                  <a:gd name="connsiteX15" fmla="*/ 1305600 w 3794078"/>
                  <a:gd name="connsiteY15" fmla="*/ 2398798 h 2755413"/>
                  <a:gd name="connsiteX16" fmla="*/ 1528549 w 3794078"/>
                  <a:gd name="connsiteY16" fmla="*/ 2602235 h 2755413"/>
                  <a:gd name="connsiteX17" fmla="*/ 1665027 w 3794078"/>
                  <a:gd name="connsiteY17" fmla="*/ 2438462 h 2755413"/>
                  <a:gd name="connsiteX18" fmla="*/ 1924335 w 3794078"/>
                  <a:gd name="connsiteY18" fmla="*/ 2711417 h 2755413"/>
                  <a:gd name="connsiteX19" fmla="*/ 2251881 w 3794078"/>
                  <a:gd name="connsiteY19" fmla="*/ 2711417 h 2755413"/>
                  <a:gd name="connsiteX20" fmla="*/ 2361063 w 3794078"/>
                  <a:gd name="connsiteY20" fmla="*/ 2288337 h 2755413"/>
                  <a:gd name="connsiteX21" fmla="*/ 2456597 w 3794078"/>
                  <a:gd name="connsiteY21" fmla="*/ 1332993 h 2755413"/>
                  <a:gd name="connsiteX22" fmla="*/ 2470245 w 3794078"/>
                  <a:gd name="connsiteY22" fmla="*/ 1278402 h 2755413"/>
                  <a:gd name="connsiteX23" fmla="*/ 2552132 w 3794078"/>
                  <a:gd name="connsiteY23" fmla="*/ 1947143 h 2755413"/>
                  <a:gd name="connsiteX24" fmla="*/ 2606723 w 3794078"/>
                  <a:gd name="connsiteY24" fmla="*/ 2493053 h 2755413"/>
                  <a:gd name="connsiteX25" fmla="*/ 2729552 w 3794078"/>
                  <a:gd name="connsiteY25" fmla="*/ 2697769 h 2755413"/>
                  <a:gd name="connsiteX26" fmla="*/ 3794078 w 3794078"/>
                  <a:gd name="connsiteY26" fmla="*/ 2697769 h 2755413"/>
                  <a:gd name="connsiteX0" fmla="*/ 0 w 3794078"/>
                  <a:gd name="connsiteY0" fmla="*/ 937208 h 2751857"/>
                  <a:gd name="connsiteX1" fmla="*/ 54591 w 3794078"/>
                  <a:gd name="connsiteY1" fmla="*/ 241172 h 2751857"/>
                  <a:gd name="connsiteX2" fmla="*/ 92052 w 3794078"/>
                  <a:gd name="connsiteY2" fmla="*/ 915 h 2751857"/>
                  <a:gd name="connsiteX3" fmla="*/ 136478 w 3794078"/>
                  <a:gd name="connsiteY3" fmla="*/ 309411 h 2751857"/>
                  <a:gd name="connsiteX4" fmla="*/ 204717 w 3794078"/>
                  <a:gd name="connsiteY4" fmla="*/ 1687835 h 2751857"/>
                  <a:gd name="connsiteX5" fmla="*/ 247224 w 3794078"/>
                  <a:gd name="connsiteY5" fmla="*/ 2353198 h 2751857"/>
                  <a:gd name="connsiteX6" fmla="*/ 338813 w 3794078"/>
                  <a:gd name="connsiteY6" fmla="*/ 2480045 h 2751857"/>
                  <a:gd name="connsiteX7" fmla="*/ 488298 w 3794078"/>
                  <a:gd name="connsiteY7" fmla="*/ 2426094 h 2751857"/>
                  <a:gd name="connsiteX8" fmla="*/ 595277 w 3794078"/>
                  <a:gd name="connsiteY8" fmla="*/ 2511000 h 2751857"/>
                  <a:gd name="connsiteX9" fmla="*/ 671299 w 3794078"/>
                  <a:gd name="connsiteY9" fmla="*/ 2311971 h 2751857"/>
                  <a:gd name="connsiteX10" fmla="*/ 789189 w 3794078"/>
                  <a:gd name="connsiteY10" fmla="*/ 1874603 h 2751857"/>
                  <a:gd name="connsiteX11" fmla="*/ 881880 w 3794078"/>
                  <a:gd name="connsiteY11" fmla="*/ 2148198 h 2751857"/>
                  <a:gd name="connsiteX12" fmla="*/ 954064 w 3794078"/>
                  <a:gd name="connsiteY12" fmla="*/ 2539399 h 2751857"/>
                  <a:gd name="connsiteX13" fmla="*/ 1073410 w 3794078"/>
                  <a:gd name="connsiteY13" fmla="*/ 2441482 h 2751857"/>
                  <a:gd name="connsiteX14" fmla="*/ 1173708 w 3794078"/>
                  <a:gd name="connsiteY14" fmla="*/ 2479405 h 2751857"/>
                  <a:gd name="connsiteX15" fmla="*/ 1305600 w 3794078"/>
                  <a:gd name="connsiteY15" fmla="*/ 2398798 h 2751857"/>
                  <a:gd name="connsiteX16" fmla="*/ 1528549 w 3794078"/>
                  <a:gd name="connsiteY16" fmla="*/ 2602235 h 2751857"/>
                  <a:gd name="connsiteX17" fmla="*/ 1676933 w 3794078"/>
                  <a:gd name="connsiteY17" fmla="*/ 2505137 h 2751857"/>
                  <a:gd name="connsiteX18" fmla="*/ 1924335 w 3794078"/>
                  <a:gd name="connsiteY18" fmla="*/ 2711417 h 2751857"/>
                  <a:gd name="connsiteX19" fmla="*/ 2251881 w 3794078"/>
                  <a:gd name="connsiteY19" fmla="*/ 2711417 h 2751857"/>
                  <a:gd name="connsiteX20" fmla="*/ 2361063 w 3794078"/>
                  <a:gd name="connsiteY20" fmla="*/ 2288337 h 2751857"/>
                  <a:gd name="connsiteX21" fmla="*/ 2456597 w 3794078"/>
                  <a:gd name="connsiteY21" fmla="*/ 1332993 h 2751857"/>
                  <a:gd name="connsiteX22" fmla="*/ 2470245 w 3794078"/>
                  <a:gd name="connsiteY22" fmla="*/ 1278402 h 2751857"/>
                  <a:gd name="connsiteX23" fmla="*/ 2552132 w 3794078"/>
                  <a:gd name="connsiteY23" fmla="*/ 1947143 h 2751857"/>
                  <a:gd name="connsiteX24" fmla="*/ 2606723 w 3794078"/>
                  <a:gd name="connsiteY24" fmla="*/ 2493053 h 2751857"/>
                  <a:gd name="connsiteX25" fmla="*/ 2729552 w 3794078"/>
                  <a:gd name="connsiteY25" fmla="*/ 2697769 h 2751857"/>
                  <a:gd name="connsiteX26" fmla="*/ 3794078 w 3794078"/>
                  <a:gd name="connsiteY26" fmla="*/ 2697769 h 2751857"/>
                  <a:gd name="connsiteX0" fmla="*/ 0 w 3794078"/>
                  <a:gd name="connsiteY0" fmla="*/ 937208 h 2740886"/>
                  <a:gd name="connsiteX1" fmla="*/ 54591 w 3794078"/>
                  <a:gd name="connsiteY1" fmla="*/ 241172 h 2740886"/>
                  <a:gd name="connsiteX2" fmla="*/ 92052 w 3794078"/>
                  <a:gd name="connsiteY2" fmla="*/ 915 h 2740886"/>
                  <a:gd name="connsiteX3" fmla="*/ 136478 w 3794078"/>
                  <a:gd name="connsiteY3" fmla="*/ 309411 h 2740886"/>
                  <a:gd name="connsiteX4" fmla="*/ 204717 w 3794078"/>
                  <a:gd name="connsiteY4" fmla="*/ 1687835 h 2740886"/>
                  <a:gd name="connsiteX5" fmla="*/ 247224 w 3794078"/>
                  <a:gd name="connsiteY5" fmla="*/ 2353198 h 2740886"/>
                  <a:gd name="connsiteX6" fmla="*/ 338813 w 3794078"/>
                  <a:gd name="connsiteY6" fmla="*/ 2480045 h 2740886"/>
                  <a:gd name="connsiteX7" fmla="*/ 488298 w 3794078"/>
                  <a:gd name="connsiteY7" fmla="*/ 2426094 h 2740886"/>
                  <a:gd name="connsiteX8" fmla="*/ 595277 w 3794078"/>
                  <a:gd name="connsiteY8" fmla="*/ 2511000 h 2740886"/>
                  <a:gd name="connsiteX9" fmla="*/ 671299 w 3794078"/>
                  <a:gd name="connsiteY9" fmla="*/ 2311971 h 2740886"/>
                  <a:gd name="connsiteX10" fmla="*/ 789189 w 3794078"/>
                  <a:gd name="connsiteY10" fmla="*/ 1874603 h 2740886"/>
                  <a:gd name="connsiteX11" fmla="*/ 881880 w 3794078"/>
                  <a:gd name="connsiteY11" fmla="*/ 2148198 h 2740886"/>
                  <a:gd name="connsiteX12" fmla="*/ 954064 w 3794078"/>
                  <a:gd name="connsiteY12" fmla="*/ 2539399 h 2740886"/>
                  <a:gd name="connsiteX13" fmla="*/ 1073410 w 3794078"/>
                  <a:gd name="connsiteY13" fmla="*/ 2441482 h 2740886"/>
                  <a:gd name="connsiteX14" fmla="*/ 1173708 w 3794078"/>
                  <a:gd name="connsiteY14" fmla="*/ 2479405 h 2740886"/>
                  <a:gd name="connsiteX15" fmla="*/ 1305600 w 3794078"/>
                  <a:gd name="connsiteY15" fmla="*/ 2398798 h 2740886"/>
                  <a:gd name="connsiteX16" fmla="*/ 1528549 w 3794078"/>
                  <a:gd name="connsiteY16" fmla="*/ 2602235 h 2740886"/>
                  <a:gd name="connsiteX17" fmla="*/ 1676933 w 3794078"/>
                  <a:gd name="connsiteY17" fmla="*/ 2505137 h 2740886"/>
                  <a:gd name="connsiteX18" fmla="*/ 1933860 w 3794078"/>
                  <a:gd name="connsiteY18" fmla="*/ 2682842 h 2740886"/>
                  <a:gd name="connsiteX19" fmla="*/ 2251881 w 3794078"/>
                  <a:gd name="connsiteY19" fmla="*/ 2711417 h 2740886"/>
                  <a:gd name="connsiteX20" fmla="*/ 2361063 w 3794078"/>
                  <a:gd name="connsiteY20" fmla="*/ 2288337 h 2740886"/>
                  <a:gd name="connsiteX21" fmla="*/ 2456597 w 3794078"/>
                  <a:gd name="connsiteY21" fmla="*/ 1332993 h 2740886"/>
                  <a:gd name="connsiteX22" fmla="*/ 2470245 w 3794078"/>
                  <a:gd name="connsiteY22" fmla="*/ 1278402 h 2740886"/>
                  <a:gd name="connsiteX23" fmla="*/ 2552132 w 3794078"/>
                  <a:gd name="connsiteY23" fmla="*/ 1947143 h 2740886"/>
                  <a:gd name="connsiteX24" fmla="*/ 2606723 w 3794078"/>
                  <a:gd name="connsiteY24" fmla="*/ 2493053 h 2740886"/>
                  <a:gd name="connsiteX25" fmla="*/ 2729552 w 3794078"/>
                  <a:gd name="connsiteY25" fmla="*/ 2697769 h 2740886"/>
                  <a:gd name="connsiteX26" fmla="*/ 3794078 w 3794078"/>
                  <a:gd name="connsiteY26" fmla="*/ 2697769 h 2740886"/>
                  <a:gd name="connsiteX0" fmla="*/ 0 w 3794078"/>
                  <a:gd name="connsiteY0" fmla="*/ 937208 h 2719808"/>
                  <a:gd name="connsiteX1" fmla="*/ 54591 w 3794078"/>
                  <a:gd name="connsiteY1" fmla="*/ 241172 h 2719808"/>
                  <a:gd name="connsiteX2" fmla="*/ 92052 w 3794078"/>
                  <a:gd name="connsiteY2" fmla="*/ 915 h 2719808"/>
                  <a:gd name="connsiteX3" fmla="*/ 136478 w 3794078"/>
                  <a:gd name="connsiteY3" fmla="*/ 309411 h 2719808"/>
                  <a:gd name="connsiteX4" fmla="*/ 204717 w 3794078"/>
                  <a:gd name="connsiteY4" fmla="*/ 1687835 h 2719808"/>
                  <a:gd name="connsiteX5" fmla="*/ 247224 w 3794078"/>
                  <a:gd name="connsiteY5" fmla="*/ 2353198 h 2719808"/>
                  <a:gd name="connsiteX6" fmla="*/ 338813 w 3794078"/>
                  <a:gd name="connsiteY6" fmla="*/ 2480045 h 2719808"/>
                  <a:gd name="connsiteX7" fmla="*/ 488298 w 3794078"/>
                  <a:gd name="connsiteY7" fmla="*/ 2426094 h 2719808"/>
                  <a:gd name="connsiteX8" fmla="*/ 595277 w 3794078"/>
                  <a:gd name="connsiteY8" fmla="*/ 2511000 h 2719808"/>
                  <a:gd name="connsiteX9" fmla="*/ 671299 w 3794078"/>
                  <a:gd name="connsiteY9" fmla="*/ 2311971 h 2719808"/>
                  <a:gd name="connsiteX10" fmla="*/ 789189 w 3794078"/>
                  <a:gd name="connsiteY10" fmla="*/ 1874603 h 2719808"/>
                  <a:gd name="connsiteX11" fmla="*/ 881880 w 3794078"/>
                  <a:gd name="connsiteY11" fmla="*/ 2148198 h 2719808"/>
                  <a:gd name="connsiteX12" fmla="*/ 954064 w 3794078"/>
                  <a:gd name="connsiteY12" fmla="*/ 2539399 h 2719808"/>
                  <a:gd name="connsiteX13" fmla="*/ 1073410 w 3794078"/>
                  <a:gd name="connsiteY13" fmla="*/ 2441482 h 2719808"/>
                  <a:gd name="connsiteX14" fmla="*/ 1173708 w 3794078"/>
                  <a:gd name="connsiteY14" fmla="*/ 2479405 h 2719808"/>
                  <a:gd name="connsiteX15" fmla="*/ 1305600 w 3794078"/>
                  <a:gd name="connsiteY15" fmla="*/ 2398798 h 2719808"/>
                  <a:gd name="connsiteX16" fmla="*/ 1528549 w 3794078"/>
                  <a:gd name="connsiteY16" fmla="*/ 2602235 h 2719808"/>
                  <a:gd name="connsiteX17" fmla="*/ 1676933 w 3794078"/>
                  <a:gd name="connsiteY17" fmla="*/ 2505137 h 2719808"/>
                  <a:gd name="connsiteX18" fmla="*/ 1933860 w 3794078"/>
                  <a:gd name="connsiteY18" fmla="*/ 2682842 h 2719808"/>
                  <a:gd name="connsiteX19" fmla="*/ 2325700 w 3794078"/>
                  <a:gd name="connsiteY19" fmla="*/ 2682842 h 2719808"/>
                  <a:gd name="connsiteX20" fmla="*/ 2361063 w 3794078"/>
                  <a:gd name="connsiteY20" fmla="*/ 2288337 h 2719808"/>
                  <a:gd name="connsiteX21" fmla="*/ 2456597 w 3794078"/>
                  <a:gd name="connsiteY21" fmla="*/ 1332993 h 2719808"/>
                  <a:gd name="connsiteX22" fmla="*/ 2470245 w 3794078"/>
                  <a:gd name="connsiteY22" fmla="*/ 1278402 h 2719808"/>
                  <a:gd name="connsiteX23" fmla="*/ 2552132 w 3794078"/>
                  <a:gd name="connsiteY23" fmla="*/ 1947143 h 2719808"/>
                  <a:gd name="connsiteX24" fmla="*/ 2606723 w 3794078"/>
                  <a:gd name="connsiteY24" fmla="*/ 2493053 h 2719808"/>
                  <a:gd name="connsiteX25" fmla="*/ 2729552 w 3794078"/>
                  <a:gd name="connsiteY25" fmla="*/ 2697769 h 2719808"/>
                  <a:gd name="connsiteX26" fmla="*/ 3794078 w 3794078"/>
                  <a:gd name="connsiteY26" fmla="*/ 2697769 h 2719808"/>
                  <a:gd name="connsiteX0" fmla="*/ 0 w 3794078"/>
                  <a:gd name="connsiteY0" fmla="*/ 937208 h 2721166"/>
                  <a:gd name="connsiteX1" fmla="*/ 54591 w 3794078"/>
                  <a:gd name="connsiteY1" fmla="*/ 241172 h 2721166"/>
                  <a:gd name="connsiteX2" fmla="*/ 92052 w 3794078"/>
                  <a:gd name="connsiteY2" fmla="*/ 915 h 2721166"/>
                  <a:gd name="connsiteX3" fmla="*/ 136478 w 3794078"/>
                  <a:gd name="connsiteY3" fmla="*/ 309411 h 2721166"/>
                  <a:gd name="connsiteX4" fmla="*/ 204717 w 3794078"/>
                  <a:gd name="connsiteY4" fmla="*/ 1687835 h 2721166"/>
                  <a:gd name="connsiteX5" fmla="*/ 247224 w 3794078"/>
                  <a:gd name="connsiteY5" fmla="*/ 2353198 h 2721166"/>
                  <a:gd name="connsiteX6" fmla="*/ 338813 w 3794078"/>
                  <a:gd name="connsiteY6" fmla="*/ 2480045 h 2721166"/>
                  <a:gd name="connsiteX7" fmla="*/ 488298 w 3794078"/>
                  <a:gd name="connsiteY7" fmla="*/ 2426094 h 2721166"/>
                  <a:gd name="connsiteX8" fmla="*/ 595277 w 3794078"/>
                  <a:gd name="connsiteY8" fmla="*/ 2511000 h 2721166"/>
                  <a:gd name="connsiteX9" fmla="*/ 671299 w 3794078"/>
                  <a:gd name="connsiteY9" fmla="*/ 2311971 h 2721166"/>
                  <a:gd name="connsiteX10" fmla="*/ 789189 w 3794078"/>
                  <a:gd name="connsiteY10" fmla="*/ 1874603 h 2721166"/>
                  <a:gd name="connsiteX11" fmla="*/ 881880 w 3794078"/>
                  <a:gd name="connsiteY11" fmla="*/ 2148198 h 2721166"/>
                  <a:gd name="connsiteX12" fmla="*/ 954064 w 3794078"/>
                  <a:gd name="connsiteY12" fmla="*/ 2539399 h 2721166"/>
                  <a:gd name="connsiteX13" fmla="*/ 1073410 w 3794078"/>
                  <a:gd name="connsiteY13" fmla="*/ 2441482 h 2721166"/>
                  <a:gd name="connsiteX14" fmla="*/ 1173708 w 3794078"/>
                  <a:gd name="connsiteY14" fmla="*/ 2479405 h 2721166"/>
                  <a:gd name="connsiteX15" fmla="*/ 1305600 w 3794078"/>
                  <a:gd name="connsiteY15" fmla="*/ 2398798 h 2721166"/>
                  <a:gd name="connsiteX16" fmla="*/ 1528549 w 3794078"/>
                  <a:gd name="connsiteY16" fmla="*/ 2602235 h 2721166"/>
                  <a:gd name="connsiteX17" fmla="*/ 1676933 w 3794078"/>
                  <a:gd name="connsiteY17" fmla="*/ 2505137 h 2721166"/>
                  <a:gd name="connsiteX18" fmla="*/ 1933860 w 3794078"/>
                  <a:gd name="connsiteY18" fmla="*/ 2682842 h 2721166"/>
                  <a:gd name="connsiteX19" fmla="*/ 2325700 w 3794078"/>
                  <a:gd name="connsiteY19" fmla="*/ 2682842 h 2721166"/>
                  <a:gd name="connsiteX20" fmla="*/ 2399163 w 3794078"/>
                  <a:gd name="connsiteY20" fmla="*/ 2269287 h 2721166"/>
                  <a:gd name="connsiteX21" fmla="*/ 2456597 w 3794078"/>
                  <a:gd name="connsiteY21" fmla="*/ 1332993 h 2721166"/>
                  <a:gd name="connsiteX22" fmla="*/ 2470245 w 3794078"/>
                  <a:gd name="connsiteY22" fmla="*/ 1278402 h 2721166"/>
                  <a:gd name="connsiteX23" fmla="*/ 2552132 w 3794078"/>
                  <a:gd name="connsiteY23" fmla="*/ 1947143 h 2721166"/>
                  <a:gd name="connsiteX24" fmla="*/ 2606723 w 3794078"/>
                  <a:gd name="connsiteY24" fmla="*/ 2493053 h 2721166"/>
                  <a:gd name="connsiteX25" fmla="*/ 2729552 w 3794078"/>
                  <a:gd name="connsiteY25" fmla="*/ 2697769 h 2721166"/>
                  <a:gd name="connsiteX26" fmla="*/ 3794078 w 3794078"/>
                  <a:gd name="connsiteY26" fmla="*/ 2697769 h 2721166"/>
                  <a:gd name="connsiteX0" fmla="*/ 0 w 3794078"/>
                  <a:gd name="connsiteY0" fmla="*/ 937208 h 2712933"/>
                  <a:gd name="connsiteX1" fmla="*/ 54591 w 3794078"/>
                  <a:gd name="connsiteY1" fmla="*/ 241172 h 2712933"/>
                  <a:gd name="connsiteX2" fmla="*/ 92052 w 3794078"/>
                  <a:gd name="connsiteY2" fmla="*/ 915 h 2712933"/>
                  <a:gd name="connsiteX3" fmla="*/ 136478 w 3794078"/>
                  <a:gd name="connsiteY3" fmla="*/ 309411 h 2712933"/>
                  <a:gd name="connsiteX4" fmla="*/ 204717 w 3794078"/>
                  <a:gd name="connsiteY4" fmla="*/ 1687835 h 2712933"/>
                  <a:gd name="connsiteX5" fmla="*/ 247224 w 3794078"/>
                  <a:gd name="connsiteY5" fmla="*/ 2353198 h 2712933"/>
                  <a:gd name="connsiteX6" fmla="*/ 338813 w 3794078"/>
                  <a:gd name="connsiteY6" fmla="*/ 2480045 h 2712933"/>
                  <a:gd name="connsiteX7" fmla="*/ 488298 w 3794078"/>
                  <a:gd name="connsiteY7" fmla="*/ 2426094 h 2712933"/>
                  <a:gd name="connsiteX8" fmla="*/ 595277 w 3794078"/>
                  <a:gd name="connsiteY8" fmla="*/ 2511000 h 2712933"/>
                  <a:gd name="connsiteX9" fmla="*/ 671299 w 3794078"/>
                  <a:gd name="connsiteY9" fmla="*/ 2311971 h 2712933"/>
                  <a:gd name="connsiteX10" fmla="*/ 789189 w 3794078"/>
                  <a:gd name="connsiteY10" fmla="*/ 1874603 h 2712933"/>
                  <a:gd name="connsiteX11" fmla="*/ 881880 w 3794078"/>
                  <a:gd name="connsiteY11" fmla="*/ 2148198 h 2712933"/>
                  <a:gd name="connsiteX12" fmla="*/ 954064 w 3794078"/>
                  <a:gd name="connsiteY12" fmla="*/ 2539399 h 2712933"/>
                  <a:gd name="connsiteX13" fmla="*/ 1073410 w 3794078"/>
                  <a:gd name="connsiteY13" fmla="*/ 2441482 h 2712933"/>
                  <a:gd name="connsiteX14" fmla="*/ 1173708 w 3794078"/>
                  <a:gd name="connsiteY14" fmla="*/ 2479405 h 2712933"/>
                  <a:gd name="connsiteX15" fmla="*/ 1305600 w 3794078"/>
                  <a:gd name="connsiteY15" fmla="*/ 2398798 h 2712933"/>
                  <a:gd name="connsiteX16" fmla="*/ 1528549 w 3794078"/>
                  <a:gd name="connsiteY16" fmla="*/ 2602235 h 2712933"/>
                  <a:gd name="connsiteX17" fmla="*/ 1676933 w 3794078"/>
                  <a:gd name="connsiteY17" fmla="*/ 2505137 h 2712933"/>
                  <a:gd name="connsiteX18" fmla="*/ 1933860 w 3794078"/>
                  <a:gd name="connsiteY18" fmla="*/ 2682842 h 2712933"/>
                  <a:gd name="connsiteX19" fmla="*/ 2124786 w 3794078"/>
                  <a:gd name="connsiteY19" fmla="*/ 2644600 h 2712933"/>
                  <a:gd name="connsiteX20" fmla="*/ 2325700 w 3794078"/>
                  <a:gd name="connsiteY20" fmla="*/ 2682842 h 2712933"/>
                  <a:gd name="connsiteX21" fmla="*/ 2399163 w 3794078"/>
                  <a:gd name="connsiteY21" fmla="*/ 2269287 h 2712933"/>
                  <a:gd name="connsiteX22" fmla="*/ 2456597 w 3794078"/>
                  <a:gd name="connsiteY22" fmla="*/ 1332993 h 2712933"/>
                  <a:gd name="connsiteX23" fmla="*/ 2470245 w 3794078"/>
                  <a:gd name="connsiteY23" fmla="*/ 1278402 h 2712933"/>
                  <a:gd name="connsiteX24" fmla="*/ 2552132 w 3794078"/>
                  <a:gd name="connsiteY24" fmla="*/ 1947143 h 2712933"/>
                  <a:gd name="connsiteX25" fmla="*/ 2606723 w 3794078"/>
                  <a:gd name="connsiteY25" fmla="*/ 2493053 h 2712933"/>
                  <a:gd name="connsiteX26" fmla="*/ 2729552 w 3794078"/>
                  <a:gd name="connsiteY26" fmla="*/ 2697769 h 2712933"/>
                  <a:gd name="connsiteX27" fmla="*/ 3794078 w 3794078"/>
                  <a:gd name="connsiteY27" fmla="*/ 2697769 h 2712933"/>
                  <a:gd name="connsiteX0" fmla="*/ 0 w 3794078"/>
                  <a:gd name="connsiteY0" fmla="*/ 937208 h 2712933"/>
                  <a:gd name="connsiteX1" fmla="*/ 54591 w 3794078"/>
                  <a:gd name="connsiteY1" fmla="*/ 241172 h 2712933"/>
                  <a:gd name="connsiteX2" fmla="*/ 92052 w 3794078"/>
                  <a:gd name="connsiteY2" fmla="*/ 915 h 2712933"/>
                  <a:gd name="connsiteX3" fmla="*/ 136478 w 3794078"/>
                  <a:gd name="connsiteY3" fmla="*/ 309411 h 2712933"/>
                  <a:gd name="connsiteX4" fmla="*/ 204717 w 3794078"/>
                  <a:gd name="connsiteY4" fmla="*/ 1687835 h 2712933"/>
                  <a:gd name="connsiteX5" fmla="*/ 247224 w 3794078"/>
                  <a:gd name="connsiteY5" fmla="*/ 2353198 h 2712933"/>
                  <a:gd name="connsiteX6" fmla="*/ 338813 w 3794078"/>
                  <a:gd name="connsiteY6" fmla="*/ 2480045 h 2712933"/>
                  <a:gd name="connsiteX7" fmla="*/ 488298 w 3794078"/>
                  <a:gd name="connsiteY7" fmla="*/ 2426094 h 2712933"/>
                  <a:gd name="connsiteX8" fmla="*/ 595277 w 3794078"/>
                  <a:gd name="connsiteY8" fmla="*/ 2511000 h 2712933"/>
                  <a:gd name="connsiteX9" fmla="*/ 671299 w 3794078"/>
                  <a:gd name="connsiteY9" fmla="*/ 2311971 h 2712933"/>
                  <a:gd name="connsiteX10" fmla="*/ 789189 w 3794078"/>
                  <a:gd name="connsiteY10" fmla="*/ 1874603 h 2712933"/>
                  <a:gd name="connsiteX11" fmla="*/ 881880 w 3794078"/>
                  <a:gd name="connsiteY11" fmla="*/ 2148198 h 2712933"/>
                  <a:gd name="connsiteX12" fmla="*/ 954064 w 3794078"/>
                  <a:gd name="connsiteY12" fmla="*/ 2539399 h 2712933"/>
                  <a:gd name="connsiteX13" fmla="*/ 1073410 w 3794078"/>
                  <a:gd name="connsiteY13" fmla="*/ 2441482 h 2712933"/>
                  <a:gd name="connsiteX14" fmla="*/ 1173708 w 3794078"/>
                  <a:gd name="connsiteY14" fmla="*/ 2479405 h 2712933"/>
                  <a:gd name="connsiteX15" fmla="*/ 1305600 w 3794078"/>
                  <a:gd name="connsiteY15" fmla="*/ 2398798 h 2712933"/>
                  <a:gd name="connsiteX16" fmla="*/ 1528549 w 3794078"/>
                  <a:gd name="connsiteY16" fmla="*/ 2602235 h 2712933"/>
                  <a:gd name="connsiteX17" fmla="*/ 1676933 w 3794078"/>
                  <a:gd name="connsiteY17" fmla="*/ 2505137 h 2712933"/>
                  <a:gd name="connsiteX18" fmla="*/ 1933860 w 3794078"/>
                  <a:gd name="connsiteY18" fmla="*/ 2682842 h 2712933"/>
                  <a:gd name="connsiteX19" fmla="*/ 2124786 w 3794078"/>
                  <a:gd name="connsiteY19" fmla="*/ 2644600 h 2712933"/>
                  <a:gd name="connsiteX20" fmla="*/ 2325700 w 3794078"/>
                  <a:gd name="connsiteY20" fmla="*/ 2682842 h 2712933"/>
                  <a:gd name="connsiteX21" fmla="*/ 2399163 w 3794078"/>
                  <a:gd name="connsiteY21" fmla="*/ 2269287 h 2712933"/>
                  <a:gd name="connsiteX22" fmla="*/ 2456597 w 3794078"/>
                  <a:gd name="connsiteY22" fmla="*/ 1332993 h 2712933"/>
                  <a:gd name="connsiteX23" fmla="*/ 2527395 w 3794078"/>
                  <a:gd name="connsiteY23" fmla="*/ 1461759 h 2712933"/>
                  <a:gd name="connsiteX24" fmla="*/ 2552132 w 3794078"/>
                  <a:gd name="connsiteY24" fmla="*/ 1947143 h 2712933"/>
                  <a:gd name="connsiteX25" fmla="*/ 2606723 w 3794078"/>
                  <a:gd name="connsiteY25" fmla="*/ 2493053 h 2712933"/>
                  <a:gd name="connsiteX26" fmla="*/ 2729552 w 3794078"/>
                  <a:gd name="connsiteY26" fmla="*/ 2697769 h 2712933"/>
                  <a:gd name="connsiteX27" fmla="*/ 3794078 w 3794078"/>
                  <a:gd name="connsiteY27" fmla="*/ 2697769 h 2712933"/>
                  <a:gd name="connsiteX0" fmla="*/ 0 w 3794078"/>
                  <a:gd name="connsiteY0" fmla="*/ 937208 h 2712933"/>
                  <a:gd name="connsiteX1" fmla="*/ 54591 w 3794078"/>
                  <a:gd name="connsiteY1" fmla="*/ 241172 h 2712933"/>
                  <a:gd name="connsiteX2" fmla="*/ 92052 w 3794078"/>
                  <a:gd name="connsiteY2" fmla="*/ 915 h 2712933"/>
                  <a:gd name="connsiteX3" fmla="*/ 136478 w 3794078"/>
                  <a:gd name="connsiteY3" fmla="*/ 309411 h 2712933"/>
                  <a:gd name="connsiteX4" fmla="*/ 204717 w 3794078"/>
                  <a:gd name="connsiteY4" fmla="*/ 1687835 h 2712933"/>
                  <a:gd name="connsiteX5" fmla="*/ 247224 w 3794078"/>
                  <a:gd name="connsiteY5" fmla="*/ 2353198 h 2712933"/>
                  <a:gd name="connsiteX6" fmla="*/ 338813 w 3794078"/>
                  <a:gd name="connsiteY6" fmla="*/ 2480045 h 2712933"/>
                  <a:gd name="connsiteX7" fmla="*/ 488298 w 3794078"/>
                  <a:gd name="connsiteY7" fmla="*/ 2426094 h 2712933"/>
                  <a:gd name="connsiteX8" fmla="*/ 595277 w 3794078"/>
                  <a:gd name="connsiteY8" fmla="*/ 2511000 h 2712933"/>
                  <a:gd name="connsiteX9" fmla="*/ 671299 w 3794078"/>
                  <a:gd name="connsiteY9" fmla="*/ 2311971 h 2712933"/>
                  <a:gd name="connsiteX10" fmla="*/ 789189 w 3794078"/>
                  <a:gd name="connsiteY10" fmla="*/ 1874603 h 2712933"/>
                  <a:gd name="connsiteX11" fmla="*/ 881880 w 3794078"/>
                  <a:gd name="connsiteY11" fmla="*/ 2148198 h 2712933"/>
                  <a:gd name="connsiteX12" fmla="*/ 954064 w 3794078"/>
                  <a:gd name="connsiteY12" fmla="*/ 2539399 h 2712933"/>
                  <a:gd name="connsiteX13" fmla="*/ 1073410 w 3794078"/>
                  <a:gd name="connsiteY13" fmla="*/ 2441482 h 2712933"/>
                  <a:gd name="connsiteX14" fmla="*/ 1173708 w 3794078"/>
                  <a:gd name="connsiteY14" fmla="*/ 2479405 h 2712933"/>
                  <a:gd name="connsiteX15" fmla="*/ 1305600 w 3794078"/>
                  <a:gd name="connsiteY15" fmla="*/ 2398798 h 2712933"/>
                  <a:gd name="connsiteX16" fmla="*/ 1528549 w 3794078"/>
                  <a:gd name="connsiteY16" fmla="*/ 2602235 h 2712933"/>
                  <a:gd name="connsiteX17" fmla="*/ 1676933 w 3794078"/>
                  <a:gd name="connsiteY17" fmla="*/ 2505137 h 2712933"/>
                  <a:gd name="connsiteX18" fmla="*/ 1933860 w 3794078"/>
                  <a:gd name="connsiteY18" fmla="*/ 2682842 h 2712933"/>
                  <a:gd name="connsiteX19" fmla="*/ 2124786 w 3794078"/>
                  <a:gd name="connsiteY19" fmla="*/ 2644600 h 2712933"/>
                  <a:gd name="connsiteX20" fmla="*/ 2325700 w 3794078"/>
                  <a:gd name="connsiteY20" fmla="*/ 2682842 h 2712933"/>
                  <a:gd name="connsiteX21" fmla="*/ 2399163 w 3794078"/>
                  <a:gd name="connsiteY21" fmla="*/ 2269287 h 2712933"/>
                  <a:gd name="connsiteX22" fmla="*/ 2456597 w 3794078"/>
                  <a:gd name="connsiteY22" fmla="*/ 1332993 h 2712933"/>
                  <a:gd name="connsiteX23" fmla="*/ 2527395 w 3794078"/>
                  <a:gd name="connsiteY23" fmla="*/ 1461759 h 2712933"/>
                  <a:gd name="connsiteX24" fmla="*/ 2559276 w 3794078"/>
                  <a:gd name="connsiteY24" fmla="*/ 1954287 h 2712933"/>
                  <a:gd name="connsiteX25" fmla="*/ 2606723 w 3794078"/>
                  <a:gd name="connsiteY25" fmla="*/ 2493053 h 2712933"/>
                  <a:gd name="connsiteX26" fmla="*/ 2729552 w 3794078"/>
                  <a:gd name="connsiteY26" fmla="*/ 2697769 h 2712933"/>
                  <a:gd name="connsiteX27" fmla="*/ 3794078 w 3794078"/>
                  <a:gd name="connsiteY27" fmla="*/ 2697769 h 2712933"/>
                  <a:gd name="connsiteX0" fmla="*/ 0 w 3794078"/>
                  <a:gd name="connsiteY0" fmla="*/ 937208 h 2724234"/>
                  <a:gd name="connsiteX1" fmla="*/ 54591 w 3794078"/>
                  <a:gd name="connsiteY1" fmla="*/ 241172 h 2724234"/>
                  <a:gd name="connsiteX2" fmla="*/ 92052 w 3794078"/>
                  <a:gd name="connsiteY2" fmla="*/ 915 h 2724234"/>
                  <a:gd name="connsiteX3" fmla="*/ 136478 w 3794078"/>
                  <a:gd name="connsiteY3" fmla="*/ 309411 h 2724234"/>
                  <a:gd name="connsiteX4" fmla="*/ 204717 w 3794078"/>
                  <a:gd name="connsiteY4" fmla="*/ 1687835 h 2724234"/>
                  <a:gd name="connsiteX5" fmla="*/ 247224 w 3794078"/>
                  <a:gd name="connsiteY5" fmla="*/ 2353198 h 2724234"/>
                  <a:gd name="connsiteX6" fmla="*/ 338813 w 3794078"/>
                  <a:gd name="connsiteY6" fmla="*/ 2480045 h 2724234"/>
                  <a:gd name="connsiteX7" fmla="*/ 488298 w 3794078"/>
                  <a:gd name="connsiteY7" fmla="*/ 2426094 h 2724234"/>
                  <a:gd name="connsiteX8" fmla="*/ 595277 w 3794078"/>
                  <a:gd name="connsiteY8" fmla="*/ 2511000 h 2724234"/>
                  <a:gd name="connsiteX9" fmla="*/ 671299 w 3794078"/>
                  <a:gd name="connsiteY9" fmla="*/ 2311971 h 2724234"/>
                  <a:gd name="connsiteX10" fmla="*/ 789189 w 3794078"/>
                  <a:gd name="connsiteY10" fmla="*/ 1874603 h 2724234"/>
                  <a:gd name="connsiteX11" fmla="*/ 881880 w 3794078"/>
                  <a:gd name="connsiteY11" fmla="*/ 2148198 h 2724234"/>
                  <a:gd name="connsiteX12" fmla="*/ 954064 w 3794078"/>
                  <a:gd name="connsiteY12" fmla="*/ 2539399 h 2724234"/>
                  <a:gd name="connsiteX13" fmla="*/ 1073410 w 3794078"/>
                  <a:gd name="connsiteY13" fmla="*/ 2441482 h 2724234"/>
                  <a:gd name="connsiteX14" fmla="*/ 1173708 w 3794078"/>
                  <a:gd name="connsiteY14" fmla="*/ 2479405 h 2724234"/>
                  <a:gd name="connsiteX15" fmla="*/ 1305600 w 3794078"/>
                  <a:gd name="connsiteY15" fmla="*/ 2398798 h 2724234"/>
                  <a:gd name="connsiteX16" fmla="*/ 1528549 w 3794078"/>
                  <a:gd name="connsiteY16" fmla="*/ 2602235 h 2724234"/>
                  <a:gd name="connsiteX17" fmla="*/ 1676933 w 3794078"/>
                  <a:gd name="connsiteY17" fmla="*/ 2505137 h 2724234"/>
                  <a:gd name="connsiteX18" fmla="*/ 1933860 w 3794078"/>
                  <a:gd name="connsiteY18" fmla="*/ 2682842 h 2724234"/>
                  <a:gd name="connsiteX19" fmla="*/ 2124786 w 3794078"/>
                  <a:gd name="connsiteY19" fmla="*/ 2644600 h 2724234"/>
                  <a:gd name="connsiteX20" fmla="*/ 2325700 w 3794078"/>
                  <a:gd name="connsiteY20" fmla="*/ 2682842 h 2724234"/>
                  <a:gd name="connsiteX21" fmla="*/ 2399163 w 3794078"/>
                  <a:gd name="connsiteY21" fmla="*/ 2269287 h 2724234"/>
                  <a:gd name="connsiteX22" fmla="*/ 2456597 w 3794078"/>
                  <a:gd name="connsiteY22" fmla="*/ 1332993 h 2724234"/>
                  <a:gd name="connsiteX23" fmla="*/ 2527395 w 3794078"/>
                  <a:gd name="connsiteY23" fmla="*/ 1461759 h 2724234"/>
                  <a:gd name="connsiteX24" fmla="*/ 2559276 w 3794078"/>
                  <a:gd name="connsiteY24" fmla="*/ 1954287 h 2724234"/>
                  <a:gd name="connsiteX25" fmla="*/ 2606723 w 3794078"/>
                  <a:gd name="connsiteY25" fmla="*/ 2493053 h 2724234"/>
                  <a:gd name="connsiteX26" fmla="*/ 2808134 w 3794078"/>
                  <a:gd name="connsiteY26" fmla="*/ 2712056 h 2724234"/>
                  <a:gd name="connsiteX27" fmla="*/ 3794078 w 3794078"/>
                  <a:gd name="connsiteY27" fmla="*/ 2697769 h 2724234"/>
                  <a:gd name="connsiteX0" fmla="*/ 0 w 3794078"/>
                  <a:gd name="connsiteY0" fmla="*/ 937208 h 2724234"/>
                  <a:gd name="connsiteX1" fmla="*/ 54591 w 3794078"/>
                  <a:gd name="connsiteY1" fmla="*/ 241172 h 2724234"/>
                  <a:gd name="connsiteX2" fmla="*/ 92052 w 3794078"/>
                  <a:gd name="connsiteY2" fmla="*/ 915 h 2724234"/>
                  <a:gd name="connsiteX3" fmla="*/ 136478 w 3794078"/>
                  <a:gd name="connsiteY3" fmla="*/ 309411 h 2724234"/>
                  <a:gd name="connsiteX4" fmla="*/ 204717 w 3794078"/>
                  <a:gd name="connsiteY4" fmla="*/ 1687835 h 2724234"/>
                  <a:gd name="connsiteX5" fmla="*/ 247224 w 3794078"/>
                  <a:gd name="connsiteY5" fmla="*/ 2353198 h 2724234"/>
                  <a:gd name="connsiteX6" fmla="*/ 338813 w 3794078"/>
                  <a:gd name="connsiteY6" fmla="*/ 2480045 h 2724234"/>
                  <a:gd name="connsiteX7" fmla="*/ 488298 w 3794078"/>
                  <a:gd name="connsiteY7" fmla="*/ 2426094 h 2724234"/>
                  <a:gd name="connsiteX8" fmla="*/ 595277 w 3794078"/>
                  <a:gd name="connsiteY8" fmla="*/ 2511000 h 2724234"/>
                  <a:gd name="connsiteX9" fmla="*/ 671299 w 3794078"/>
                  <a:gd name="connsiteY9" fmla="*/ 2311971 h 2724234"/>
                  <a:gd name="connsiteX10" fmla="*/ 789189 w 3794078"/>
                  <a:gd name="connsiteY10" fmla="*/ 1874603 h 2724234"/>
                  <a:gd name="connsiteX11" fmla="*/ 881880 w 3794078"/>
                  <a:gd name="connsiteY11" fmla="*/ 2148198 h 2724234"/>
                  <a:gd name="connsiteX12" fmla="*/ 954064 w 3794078"/>
                  <a:gd name="connsiteY12" fmla="*/ 2539399 h 2724234"/>
                  <a:gd name="connsiteX13" fmla="*/ 1073410 w 3794078"/>
                  <a:gd name="connsiteY13" fmla="*/ 2441482 h 2724234"/>
                  <a:gd name="connsiteX14" fmla="*/ 1173708 w 3794078"/>
                  <a:gd name="connsiteY14" fmla="*/ 2479405 h 2724234"/>
                  <a:gd name="connsiteX15" fmla="*/ 1305600 w 3794078"/>
                  <a:gd name="connsiteY15" fmla="*/ 2398798 h 2724234"/>
                  <a:gd name="connsiteX16" fmla="*/ 1528549 w 3794078"/>
                  <a:gd name="connsiteY16" fmla="*/ 2602235 h 2724234"/>
                  <a:gd name="connsiteX17" fmla="*/ 1676933 w 3794078"/>
                  <a:gd name="connsiteY17" fmla="*/ 2505137 h 2724234"/>
                  <a:gd name="connsiteX18" fmla="*/ 1933860 w 3794078"/>
                  <a:gd name="connsiteY18" fmla="*/ 2682842 h 2724234"/>
                  <a:gd name="connsiteX19" fmla="*/ 2124786 w 3794078"/>
                  <a:gd name="connsiteY19" fmla="*/ 2644600 h 2724234"/>
                  <a:gd name="connsiteX20" fmla="*/ 2325700 w 3794078"/>
                  <a:gd name="connsiteY20" fmla="*/ 2682842 h 2724234"/>
                  <a:gd name="connsiteX21" fmla="*/ 2399163 w 3794078"/>
                  <a:gd name="connsiteY21" fmla="*/ 2269287 h 2724234"/>
                  <a:gd name="connsiteX22" fmla="*/ 2456597 w 3794078"/>
                  <a:gd name="connsiteY22" fmla="*/ 1332993 h 2724234"/>
                  <a:gd name="connsiteX23" fmla="*/ 2527395 w 3794078"/>
                  <a:gd name="connsiteY23" fmla="*/ 1461759 h 2724234"/>
                  <a:gd name="connsiteX24" fmla="*/ 2559276 w 3794078"/>
                  <a:gd name="connsiteY24" fmla="*/ 1954287 h 2724234"/>
                  <a:gd name="connsiteX25" fmla="*/ 2606723 w 3794078"/>
                  <a:gd name="connsiteY25" fmla="*/ 2493053 h 2724234"/>
                  <a:gd name="connsiteX26" fmla="*/ 2808134 w 3794078"/>
                  <a:gd name="connsiteY26" fmla="*/ 2712056 h 2724234"/>
                  <a:gd name="connsiteX27" fmla="*/ 3794078 w 3794078"/>
                  <a:gd name="connsiteY27" fmla="*/ 2697769 h 2724234"/>
                  <a:gd name="connsiteX0" fmla="*/ 0 w 3794078"/>
                  <a:gd name="connsiteY0" fmla="*/ 937208 h 2726437"/>
                  <a:gd name="connsiteX1" fmla="*/ 54591 w 3794078"/>
                  <a:gd name="connsiteY1" fmla="*/ 241172 h 2726437"/>
                  <a:gd name="connsiteX2" fmla="*/ 92052 w 3794078"/>
                  <a:gd name="connsiteY2" fmla="*/ 915 h 2726437"/>
                  <a:gd name="connsiteX3" fmla="*/ 136478 w 3794078"/>
                  <a:gd name="connsiteY3" fmla="*/ 309411 h 2726437"/>
                  <a:gd name="connsiteX4" fmla="*/ 204717 w 3794078"/>
                  <a:gd name="connsiteY4" fmla="*/ 1687835 h 2726437"/>
                  <a:gd name="connsiteX5" fmla="*/ 247224 w 3794078"/>
                  <a:gd name="connsiteY5" fmla="*/ 2353198 h 2726437"/>
                  <a:gd name="connsiteX6" fmla="*/ 338813 w 3794078"/>
                  <a:gd name="connsiteY6" fmla="*/ 2480045 h 2726437"/>
                  <a:gd name="connsiteX7" fmla="*/ 488298 w 3794078"/>
                  <a:gd name="connsiteY7" fmla="*/ 2426094 h 2726437"/>
                  <a:gd name="connsiteX8" fmla="*/ 595277 w 3794078"/>
                  <a:gd name="connsiteY8" fmla="*/ 2511000 h 2726437"/>
                  <a:gd name="connsiteX9" fmla="*/ 671299 w 3794078"/>
                  <a:gd name="connsiteY9" fmla="*/ 2311971 h 2726437"/>
                  <a:gd name="connsiteX10" fmla="*/ 789189 w 3794078"/>
                  <a:gd name="connsiteY10" fmla="*/ 1874603 h 2726437"/>
                  <a:gd name="connsiteX11" fmla="*/ 881880 w 3794078"/>
                  <a:gd name="connsiteY11" fmla="*/ 2148198 h 2726437"/>
                  <a:gd name="connsiteX12" fmla="*/ 954064 w 3794078"/>
                  <a:gd name="connsiteY12" fmla="*/ 2539399 h 2726437"/>
                  <a:gd name="connsiteX13" fmla="*/ 1073410 w 3794078"/>
                  <a:gd name="connsiteY13" fmla="*/ 2441482 h 2726437"/>
                  <a:gd name="connsiteX14" fmla="*/ 1173708 w 3794078"/>
                  <a:gd name="connsiteY14" fmla="*/ 2479405 h 2726437"/>
                  <a:gd name="connsiteX15" fmla="*/ 1305600 w 3794078"/>
                  <a:gd name="connsiteY15" fmla="*/ 2398798 h 2726437"/>
                  <a:gd name="connsiteX16" fmla="*/ 1528549 w 3794078"/>
                  <a:gd name="connsiteY16" fmla="*/ 2602235 h 2726437"/>
                  <a:gd name="connsiteX17" fmla="*/ 1676933 w 3794078"/>
                  <a:gd name="connsiteY17" fmla="*/ 2505137 h 2726437"/>
                  <a:gd name="connsiteX18" fmla="*/ 1933860 w 3794078"/>
                  <a:gd name="connsiteY18" fmla="*/ 2682842 h 2726437"/>
                  <a:gd name="connsiteX19" fmla="*/ 2124786 w 3794078"/>
                  <a:gd name="connsiteY19" fmla="*/ 2644600 h 2726437"/>
                  <a:gd name="connsiteX20" fmla="*/ 2325700 w 3794078"/>
                  <a:gd name="connsiteY20" fmla="*/ 2682842 h 2726437"/>
                  <a:gd name="connsiteX21" fmla="*/ 2399163 w 3794078"/>
                  <a:gd name="connsiteY21" fmla="*/ 2269287 h 2726437"/>
                  <a:gd name="connsiteX22" fmla="*/ 2456597 w 3794078"/>
                  <a:gd name="connsiteY22" fmla="*/ 1332993 h 2726437"/>
                  <a:gd name="connsiteX23" fmla="*/ 2527395 w 3794078"/>
                  <a:gd name="connsiteY23" fmla="*/ 1461759 h 2726437"/>
                  <a:gd name="connsiteX24" fmla="*/ 2559276 w 3794078"/>
                  <a:gd name="connsiteY24" fmla="*/ 1954287 h 2726437"/>
                  <a:gd name="connsiteX25" fmla="*/ 2606723 w 3794078"/>
                  <a:gd name="connsiteY25" fmla="*/ 2493053 h 2726437"/>
                  <a:gd name="connsiteX26" fmla="*/ 2658186 w 3794078"/>
                  <a:gd name="connsiteY26" fmla="*/ 2708894 h 2726437"/>
                  <a:gd name="connsiteX27" fmla="*/ 2808134 w 3794078"/>
                  <a:gd name="connsiteY27" fmla="*/ 2712056 h 2726437"/>
                  <a:gd name="connsiteX28" fmla="*/ 3794078 w 3794078"/>
                  <a:gd name="connsiteY28" fmla="*/ 2697769 h 2726437"/>
                  <a:gd name="connsiteX0" fmla="*/ 0 w 3794078"/>
                  <a:gd name="connsiteY0" fmla="*/ 937208 h 2715495"/>
                  <a:gd name="connsiteX1" fmla="*/ 54591 w 3794078"/>
                  <a:gd name="connsiteY1" fmla="*/ 241172 h 2715495"/>
                  <a:gd name="connsiteX2" fmla="*/ 92052 w 3794078"/>
                  <a:gd name="connsiteY2" fmla="*/ 915 h 2715495"/>
                  <a:gd name="connsiteX3" fmla="*/ 136478 w 3794078"/>
                  <a:gd name="connsiteY3" fmla="*/ 309411 h 2715495"/>
                  <a:gd name="connsiteX4" fmla="*/ 204717 w 3794078"/>
                  <a:gd name="connsiteY4" fmla="*/ 1687835 h 2715495"/>
                  <a:gd name="connsiteX5" fmla="*/ 247224 w 3794078"/>
                  <a:gd name="connsiteY5" fmla="*/ 2353198 h 2715495"/>
                  <a:gd name="connsiteX6" fmla="*/ 338813 w 3794078"/>
                  <a:gd name="connsiteY6" fmla="*/ 2480045 h 2715495"/>
                  <a:gd name="connsiteX7" fmla="*/ 488298 w 3794078"/>
                  <a:gd name="connsiteY7" fmla="*/ 2426094 h 2715495"/>
                  <a:gd name="connsiteX8" fmla="*/ 595277 w 3794078"/>
                  <a:gd name="connsiteY8" fmla="*/ 2511000 h 2715495"/>
                  <a:gd name="connsiteX9" fmla="*/ 671299 w 3794078"/>
                  <a:gd name="connsiteY9" fmla="*/ 2311971 h 2715495"/>
                  <a:gd name="connsiteX10" fmla="*/ 789189 w 3794078"/>
                  <a:gd name="connsiteY10" fmla="*/ 1874603 h 2715495"/>
                  <a:gd name="connsiteX11" fmla="*/ 881880 w 3794078"/>
                  <a:gd name="connsiteY11" fmla="*/ 2148198 h 2715495"/>
                  <a:gd name="connsiteX12" fmla="*/ 954064 w 3794078"/>
                  <a:gd name="connsiteY12" fmla="*/ 2539399 h 2715495"/>
                  <a:gd name="connsiteX13" fmla="*/ 1073410 w 3794078"/>
                  <a:gd name="connsiteY13" fmla="*/ 2441482 h 2715495"/>
                  <a:gd name="connsiteX14" fmla="*/ 1173708 w 3794078"/>
                  <a:gd name="connsiteY14" fmla="*/ 2479405 h 2715495"/>
                  <a:gd name="connsiteX15" fmla="*/ 1305600 w 3794078"/>
                  <a:gd name="connsiteY15" fmla="*/ 2398798 h 2715495"/>
                  <a:gd name="connsiteX16" fmla="*/ 1528549 w 3794078"/>
                  <a:gd name="connsiteY16" fmla="*/ 2602235 h 2715495"/>
                  <a:gd name="connsiteX17" fmla="*/ 1676933 w 3794078"/>
                  <a:gd name="connsiteY17" fmla="*/ 2505137 h 2715495"/>
                  <a:gd name="connsiteX18" fmla="*/ 1933860 w 3794078"/>
                  <a:gd name="connsiteY18" fmla="*/ 2682842 h 2715495"/>
                  <a:gd name="connsiteX19" fmla="*/ 2124786 w 3794078"/>
                  <a:gd name="connsiteY19" fmla="*/ 2644600 h 2715495"/>
                  <a:gd name="connsiteX20" fmla="*/ 2325700 w 3794078"/>
                  <a:gd name="connsiteY20" fmla="*/ 2682842 h 2715495"/>
                  <a:gd name="connsiteX21" fmla="*/ 2399163 w 3794078"/>
                  <a:gd name="connsiteY21" fmla="*/ 2269287 h 2715495"/>
                  <a:gd name="connsiteX22" fmla="*/ 2456597 w 3794078"/>
                  <a:gd name="connsiteY22" fmla="*/ 1332993 h 2715495"/>
                  <a:gd name="connsiteX23" fmla="*/ 2527395 w 3794078"/>
                  <a:gd name="connsiteY23" fmla="*/ 1461759 h 2715495"/>
                  <a:gd name="connsiteX24" fmla="*/ 2559276 w 3794078"/>
                  <a:gd name="connsiteY24" fmla="*/ 1954287 h 2715495"/>
                  <a:gd name="connsiteX25" fmla="*/ 2606723 w 3794078"/>
                  <a:gd name="connsiteY25" fmla="*/ 2493053 h 2715495"/>
                  <a:gd name="connsiteX26" fmla="*/ 2667711 w 3794078"/>
                  <a:gd name="connsiteY26" fmla="*/ 2692226 h 2715495"/>
                  <a:gd name="connsiteX27" fmla="*/ 2808134 w 3794078"/>
                  <a:gd name="connsiteY27" fmla="*/ 2712056 h 2715495"/>
                  <a:gd name="connsiteX28" fmla="*/ 3794078 w 3794078"/>
                  <a:gd name="connsiteY28" fmla="*/ 2697769 h 2715495"/>
                  <a:gd name="connsiteX0" fmla="*/ 0 w 3794078"/>
                  <a:gd name="connsiteY0" fmla="*/ 937208 h 2712252"/>
                  <a:gd name="connsiteX1" fmla="*/ 54591 w 3794078"/>
                  <a:gd name="connsiteY1" fmla="*/ 241172 h 2712252"/>
                  <a:gd name="connsiteX2" fmla="*/ 92052 w 3794078"/>
                  <a:gd name="connsiteY2" fmla="*/ 915 h 2712252"/>
                  <a:gd name="connsiteX3" fmla="*/ 136478 w 3794078"/>
                  <a:gd name="connsiteY3" fmla="*/ 309411 h 2712252"/>
                  <a:gd name="connsiteX4" fmla="*/ 204717 w 3794078"/>
                  <a:gd name="connsiteY4" fmla="*/ 1687835 h 2712252"/>
                  <a:gd name="connsiteX5" fmla="*/ 247224 w 3794078"/>
                  <a:gd name="connsiteY5" fmla="*/ 2353198 h 2712252"/>
                  <a:gd name="connsiteX6" fmla="*/ 338813 w 3794078"/>
                  <a:gd name="connsiteY6" fmla="*/ 2480045 h 2712252"/>
                  <a:gd name="connsiteX7" fmla="*/ 488298 w 3794078"/>
                  <a:gd name="connsiteY7" fmla="*/ 2426094 h 2712252"/>
                  <a:gd name="connsiteX8" fmla="*/ 595277 w 3794078"/>
                  <a:gd name="connsiteY8" fmla="*/ 2511000 h 2712252"/>
                  <a:gd name="connsiteX9" fmla="*/ 671299 w 3794078"/>
                  <a:gd name="connsiteY9" fmla="*/ 2311971 h 2712252"/>
                  <a:gd name="connsiteX10" fmla="*/ 789189 w 3794078"/>
                  <a:gd name="connsiteY10" fmla="*/ 1874603 h 2712252"/>
                  <a:gd name="connsiteX11" fmla="*/ 881880 w 3794078"/>
                  <a:gd name="connsiteY11" fmla="*/ 2148198 h 2712252"/>
                  <a:gd name="connsiteX12" fmla="*/ 954064 w 3794078"/>
                  <a:gd name="connsiteY12" fmla="*/ 2539399 h 2712252"/>
                  <a:gd name="connsiteX13" fmla="*/ 1073410 w 3794078"/>
                  <a:gd name="connsiteY13" fmla="*/ 2441482 h 2712252"/>
                  <a:gd name="connsiteX14" fmla="*/ 1173708 w 3794078"/>
                  <a:gd name="connsiteY14" fmla="*/ 2479405 h 2712252"/>
                  <a:gd name="connsiteX15" fmla="*/ 1305600 w 3794078"/>
                  <a:gd name="connsiteY15" fmla="*/ 2398798 h 2712252"/>
                  <a:gd name="connsiteX16" fmla="*/ 1528549 w 3794078"/>
                  <a:gd name="connsiteY16" fmla="*/ 2602235 h 2712252"/>
                  <a:gd name="connsiteX17" fmla="*/ 1676933 w 3794078"/>
                  <a:gd name="connsiteY17" fmla="*/ 2505137 h 2712252"/>
                  <a:gd name="connsiteX18" fmla="*/ 1933860 w 3794078"/>
                  <a:gd name="connsiteY18" fmla="*/ 2682842 h 2712252"/>
                  <a:gd name="connsiteX19" fmla="*/ 2124786 w 3794078"/>
                  <a:gd name="connsiteY19" fmla="*/ 2644600 h 2712252"/>
                  <a:gd name="connsiteX20" fmla="*/ 2325700 w 3794078"/>
                  <a:gd name="connsiteY20" fmla="*/ 2682842 h 2712252"/>
                  <a:gd name="connsiteX21" fmla="*/ 2399163 w 3794078"/>
                  <a:gd name="connsiteY21" fmla="*/ 2269287 h 2712252"/>
                  <a:gd name="connsiteX22" fmla="*/ 2456597 w 3794078"/>
                  <a:gd name="connsiteY22" fmla="*/ 1332993 h 2712252"/>
                  <a:gd name="connsiteX23" fmla="*/ 2527395 w 3794078"/>
                  <a:gd name="connsiteY23" fmla="*/ 1461759 h 2712252"/>
                  <a:gd name="connsiteX24" fmla="*/ 2559276 w 3794078"/>
                  <a:gd name="connsiteY24" fmla="*/ 1954287 h 2712252"/>
                  <a:gd name="connsiteX25" fmla="*/ 2606723 w 3794078"/>
                  <a:gd name="connsiteY25" fmla="*/ 2493053 h 2712252"/>
                  <a:gd name="connsiteX26" fmla="*/ 2667711 w 3794078"/>
                  <a:gd name="connsiteY26" fmla="*/ 2692226 h 2712252"/>
                  <a:gd name="connsiteX27" fmla="*/ 2891478 w 3794078"/>
                  <a:gd name="connsiteY27" fmla="*/ 2704912 h 2712252"/>
                  <a:gd name="connsiteX28" fmla="*/ 3794078 w 3794078"/>
                  <a:gd name="connsiteY28" fmla="*/ 2697769 h 2712252"/>
                  <a:gd name="connsiteX0" fmla="*/ 0 w 3782590"/>
                  <a:gd name="connsiteY0" fmla="*/ 1608938 h 2716414"/>
                  <a:gd name="connsiteX1" fmla="*/ 43103 w 3782590"/>
                  <a:gd name="connsiteY1" fmla="*/ 245334 h 2716414"/>
                  <a:gd name="connsiteX2" fmla="*/ 80564 w 3782590"/>
                  <a:gd name="connsiteY2" fmla="*/ 5077 h 2716414"/>
                  <a:gd name="connsiteX3" fmla="*/ 124990 w 3782590"/>
                  <a:gd name="connsiteY3" fmla="*/ 313573 h 2716414"/>
                  <a:gd name="connsiteX4" fmla="*/ 193229 w 3782590"/>
                  <a:gd name="connsiteY4" fmla="*/ 1691997 h 2716414"/>
                  <a:gd name="connsiteX5" fmla="*/ 235736 w 3782590"/>
                  <a:gd name="connsiteY5" fmla="*/ 2357360 h 2716414"/>
                  <a:gd name="connsiteX6" fmla="*/ 327325 w 3782590"/>
                  <a:gd name="connsiteY6" fmla="*/ 2484207 h 2716414"/>
                  <a:gd name="connsiteX7" fmla="*/ 476810 w 3782590"/>
                  <a:gd name="connsiteY7" fmla="*/ 2430256 h 2716414"/>
                  <a:gd name="connsiteX8" fmla="*/ 583789 w 3782590"/>
                  <a:gd name="connsiteY8" fmla="*/ 2515162 h 2716414"/>
                  <a:gd name="connsiteX9" fmla="*/ 659811 w 3782590"/>
                  <a:gd name="connsiteY9" fmla="*/ 2316133 h 2716414"/>
                  <a:gd name="connsiteX10" fmla="*/ 777701 w 3782590"/>
                  <a:gd name="connsiteY10" fmla="*/ 1878765 h 2716414"/>
                  <a:gd name="connsiteX11" fmla="*/ 870392 w 3782590"/>
                  <a:gd name="connsiteY11" fmla="*/ 2152360 h 2716414"/>
                  <a:gd name="connsiteX12" fmla="*/ 942576 w 3782590"/>
                  <a:gd name="connsiteY12" fmla="*/ 2543561 h 2716414"/>
                  <a:gd name="connsiteX13" fmla="*/ 1061922 w 3782590"/>
                  <a:gd name="connsiteY13" fmla="*/ 2445644 h 2716414"/>
                  <a:gd name="connsiteX14" fmla="*/ 1162220 w 3782590"/>
                  <a:gd name="connsiteY14" fmla="*/ 2483567 h 2716414"/>
                  <a:gd name="connsiteX15" fmla="*/ 1294112 w 3782590"/>
                  <a:gd name="connsiteY15" fmla="*/ 2402960 h 2716414"/>
                  <a:gd name="connsiteX16" fmla="*/ 1517061 w 3782590"/>
                  <a:gd name="connsiteY16" fmla="*/ 2606397 h 2716414"/>
                  <a:gd name="connsiteX17" fmla="*/ 1665445 w 3782590"/>
                  <a:gd name="connsiteY17" fmla="*/ 2509299 h 2716414"/>
                  <a:gd name="connsiteX18" fmla="*/ 1922372 w 3782590"/>
                  <a:gd name="connsiteY18" fmla="*/ 2687004 h 2716414"/>
                  <a:gd name="connsiteX19" fmla="*/ 2113298 w 3782590"/>
                  <a:gd name="connsiteY19" fmla="*/ 2648762 h 2716414"/>
                  <a:gd name="connsiteX20" fmla="*/ 2314212 w 3782590"/>
                  <a:gd name="connsiteY20" fmla="*/ 2687004 h 2716414"/>
                  <a:gd name="connsiteX21" fmla="*/ 2387675 w 3782590"/>
                  <a:gd name="connsiteY21" fmla="*/ 2273449 h 2716414"/>
                  <a:gd name="connsiteX22" fmla="*/ 2445109 w 3782590"/>
                  <a:gd name="connsiteY22" fmla="*/ 1337155 h 2716414"/>
                  <a:gd name="connsiteX23" fmla="*/ 2515907 w 3782590"/>
                  <a:gd name="connsiteY23" fmla="*/ 1465921 h 2716414"/>
                  <a:gd name="connsiteX24" fmla="*/ 2547788 w 3782590"/>
                  <a:gd name="connsiteY24" fmla="*/ 1958449 h 2716414"/>
                  <a:gd name="connsiteX25" fmla="*/ 2595235 w 3782590"/>
                  <a:gd name="connsiteY25" fmla="*/ 2497215 h 2716414"/>
                  <a:gd name="connsiteX26" fmla="*/ 2656223 w 3782590"/>
                  <a:gd name="connsiteY26" fmla="*/ 2696388 h 2716414"/>
                  <a:gd name="connsiteX27" fmla="*/ 2879990 w 3782590"/>
                  <a:gd name="connsiteY27" fmla="*/ 2709074 h 2716414"/>
                  <a:gd name="connsiteX28" fmla="*/ 3782590 w 3782590"/>
                  <a:gd name="connsiteY28" fmla="*/ 2701931 h 2716414"/>
                  <a:gd name="connsiteX0" fmla="*/ 0 w 3782590"/>
                  <a:gd name="connsiteY0" fmla="*/ 1643390 h 2750866"/>
                  <a:gd name="connsiteX1" fmla="*/ 34487 w 3782590"/>
                  <a:gd name="connsiteY1" fmla="*/ 1031501 h 2750866"/>
                  <a:gd name="connsiteX2" fmla="*/ 80564 w 3782590"/>
                  <a:gd name="connsiteY2" fmla="*/ 39529 h 2750866"/>
                  <a:gd name="connsiteX3" fmla="*/ 124990 w 3782590"/>
                  <a:gd name="connsiteY3" fmla="*/ 348025 h 2750866"/>
                  <a:gd name="connsiteX4" fmla="*/ 193229 w 3782590"/>
                  <a:gd name="connsiteY4" fmla="*/ 1726449 h 2750866"/>
                  <a:gd name="connsiteX5" fmla="*/ 235736 w 3782590"/>
                  <a:gd name="connsiteY5" fmla="*/ 2391812 h 2750866"/>
                  <a:gd name="connsiteX6" fmla="*/ 327325 w 3782590"/>
                  <a:gd name="connsiteY6" fmla="*/ 2518659 h 2750866"/>
                  <a:gd name="connsiteX7" fmla="*/ 476810 w 3782590"/>
                  <a:gd name="connsiteY7" fmla="*/ 2464708 h 2750866"/>
                  <a:gd name="connsiteX8" fmla="*/ 583789 w 3782590"/>
                  <a:gd name="connsiteY8" fmla="*/ 2549614 h 2750866"/>
                  <a:gd name="connsiteX9" fmla="*/ 659811 w 3782590"/>
                  <a:gd name="connsiteY9" fmla="*/ 2350585 h 2750866"/>
                  <a:gd name="connsiteX10" fmla="*/ 777701 w 3782590"/>
                  <a:gd name="connsiteY10" fmla="*/ 1913217 h 2750866"/>
                  <a:gd name="connsiteX11" fmla="*/ 870392 w 3782590"/>
                  <a:gd name="connsiteY11" fmla="*/ 2186812 h 2750866"/>
                  <a:gd name="connsiteX12" fmla="*/ 942576 w 3782590"/>
                  <a:gd name="connsiteY12" fmla="*/ 2578013 h 2750866"/>
                  <a:gd name="connsiteX13" fmla="*/ 1061922 w 3782590"/>
                  <a:gd name="connsiteY13" fmla="*/ 2480096 h 2750866"/>
                  <a:gd name="connsiteX14" fmla="*/ 1162220 w 3782590"/>
                  <a:gd name="connsiteY14" fmla="*/ 2518019 h 2750866"/>
                  <a:gd name="connsiteX15" fmla="*/ 1294112 w 3782590"/>
                  <a:gd name="connsiteY15" fmla="*/ 2437412 h 2750866"/>
                  <a:gd name="connsiteX16" fmla="*/ 1517061 w 3782590"/>
                  <a:gd name="connsiteY16" fmla="*/ 2640849 h 2750866"/>
                  <a:gd name="connsiteX17" fmla="*/ 1665445 w 3782590"/>
                  <a:gd name="connsiteY17" fmla="*/ 2543751 h 2750866"/>
                  <a:gd name="connsiteX18" fmla="*/ 1922372 w 3782590"/>
                  <a:gd name="connsiteY18" fmla="*/ 2721456 h 2750866"/>
                  <a:gd name="connsiteX19" fmla="*/ 2113298 w 3782590"/>
                  <a:gd name="connsiteY19" fmla="*/ 2683214 h 2750866"/>
                  <a:gd name="connsiteX20" fmla="*/ 2314212 w 3782590"/>
                  <a:gd name="connsiteY20" fmla="*/ 2721456 h 2750866"/>
                  <a:gd name="connsiteX21" fmla="*/ 2387675 w 3782590"/>
                  <a:gd name="connsiteY21" fmla="*/ 2307901 h 2750866"/>
                  <a:gd name="connsiteX22" fmla="*/ 2445109 w 3782590"/>
                  <a:gd name="connsiteY22" fmla="*/ 1371607 h 2750866"/>
                  <a:gd name="connsiteX23" fmla="*/ 2515907 w 3782590"/>
                  <a:gd name="connsiteY23" fmla="*/ 1500373 h 2750866"/>
                  <a:gd name="connsiteX24" fmla="*/ 2547788 w 3782590"/>
                  <a:gd name="connsiteY24" fmla="*/ 1992901 h 2750866"/>
                  <a:gd name="connsiteX25" fmla="*/ 2595235 w 3782590"/>
                  <a:gd name="connsiteY25" fmla="*/ 2531667 h 2750866"/>
                  <a:gd name="connsiteX26" fmla="*/ 2656223 w 3782590"/>
                  <a:gd name="connsiteY26" fmla="*/ 2730840 h 2750866"/>
                  <a:gd name="connsiteX27" fmla="*/ 2879990 w 3782590"/>
                  <a:gd name="connsiteY27" fmla="*/ 2743526 h 2750866"/>
                  <a:gd name="connsiteX28" fmla="*/ 3782590 w 3782590"/>
                  <a:gd name="connsiteY28" fmla="*/ 2736383 h 2750866"/>
                  <a:gd name="connsiteX0" fmla="*/ 0 w 3782590"/>
                  <a:gd name="connsiteY0" fmla="*/ 1361344 h 2468820"/>
                  <a:gd name="connsiteX1" fmla="*/ 34487 w 3782590"/>
                  <a:gd name="connsiteY1" fmla="*/ 749455 h 2468820"/>
                  <a:gd name="connsiteX2" fmla="*/ 51843 w 3782590"/>
                  <a:gd name="connsiteY2" fmla="*/ 273586 h 2468820"/>
                  <a:gd name="connsiteX3" fmla="*/ 124990 w 3782590"/>
                  <a:gd name="connsiteY3" fmla="*/ 65979 h 2468820"/>
                  <a:gd name="connsiteX4" fmla="*/ 193229 w 3782590"/>
                  <a:gd name="connsiteY4" fmla="*/ 1444403 h 2468820"/>
                  <a:gd name="connsiteX5" fmla="*/ 235736 w 3782590"/>
                  <a:gd name="connsiteY5" fmla="*/ 2109766 h 2468820"/>
                  <a:gd name="connsiteX6" fmla="*/ 327325 w 3782590"/>
                  <a:gd name="connsiteY6" fmla="*/ 2236613 h 2468820"/>
                  <a:gd name="connsiteX7" fmla="*/ 476810 w 3782590"/>
                  <a:gd name="connsiteY7" fmla="*/ 2182662 h 2468820"/>
                  <a:gd name="connsiteX8" fmla="*/ 583789 w 3782590"/>
                  <a:gd name="connsiteY8" fmla="*/ 2267568 h 2468820"/>
                  <a:gd name="connsiteX9" fmla="*/ 659811 w 3782590"/>
                  <a:gd name="connsiteY9" fmla="*/ 2068539 h 2468820"/>
                  <a:gd name="connsiteX10" fmla="*/ 777701 w 3782590"/>
                  <a:gd name="connsiteY10" fmla="*/ 1631171 h 2468820"/>
                  <a:gd name="connsiteX11" fmla="*/ 870392 w 3782590"/>
                  <a:gd name="connsiteY11" fmla="*/ 1904766 h 2468820"/>
                  <a:gd name="connsiteX12" fmla="*/ 942576 w 3782590"/>
                  <a:gd name="connsiteY12" fmla="*/ 2295967 h 2468820"/>
                  <a:gd name="connsiteX13" fmla="*/ 1061922 w 3782590"/>
                  <a:gd name="connsiteY13" fmla="*/ 2198050 h 2468820"/>
                  <a:gd name="connsiteX14" fmla="*/ 1162220 w 3782590"/>
                  <a:gd name="connsiteY14" fmla="*/ 2235973 h 2468820"/>
                  <a:gd name="connsiteX15" fmla="*/ 1294112 w 3782590"/>
                  <a:gd name="connsiteY15" fmla="*/ 2155366 h 2468820"/>
                  <a:gd name="connsiteX16" fmla="*/ 1517061 w 3782590"/>
                  <a:gd name="connsiteY16" fmla="*/ 2358803 h 2468820"/>
                  <a:gd name="connsiteX17" fmla="*/ 1665445 w 3782590"/>
                  <a:gd name="connsiteY17" fmla="*/ 2261705 h 2468820"/>
                  <a:gd name="connsiteX18" fmla="*/ 1922372 w 3782590"/>
                  <a:gd name="connsiteY18" fmla="*/ 2439410 h 2468820"/>
                  <a:gd name="connsiteX19" fmla="*/ 2113298 w 3782590"/>
                  <a:gd name="connsiteY19" fmla="*/ 2401168 h 2468820"/>
                  <a:gd name="connsiteX20" fmla="*/ 2314212 w 3782590"/>
                  <a:gd name="connsiteY20" fmla="*/ 2439410 h 2468820"/>
                  <a:gd name="connsiteX21" fmla="*/ 2387675 w 3782590"/>
                  <a:gd name="connsiteY21" fmla="*/ 2025855 h 2468820"/>
                  <a:gd name="connsiteX22" fmla="*/ 2445109 w 3782590"/>
                  <a:gd name="connsiteY22" fmla="*/ 1089561 h 2468820"/>
                  <a:gd name="connsiteX23" fmla="*/ 2515907 w 3782590"/>
                  <a:gd name="connsiteY23" fmla="*/ 1218327 h 2468820"/>
                  <a:gd name="connsiteX24" fmla="*/ 2547788 w 3782590"/>
                  <a:gd name="connsiteY24" fmla="*/ 1710855 h 2468820"/>
                  <a:gd name="connsiteX25" fmla="*/ 2595235 w 3782590"/>
                  <a:gd name="connsiteY25" fmla="*/ 2249621 h 2468820"/>
                  <a:gd name="connsiteX26" fmla="*/ 2656223 w 3782590"/>
                  <a:gd name="connsiteY26" fmla="*/ 2448794 h 2468820"/>
                  <a:gd name="connsiteX27" fmla="*/ 2879990 w 3782590"/>
                  <a:gd name="connsiteY27" fmla="*/ 2461480 h 2468820"/>
                  <a:gd name="connsiteX28" fmla="*/ 3782590 w 3782590"/>
                  <a:gd name="connsiteY28" fmla="*/ 2454337 h 2468820"/>
                  <a:gd name="connsiteX0" fmla="*/ 0 w 3782590"/>
                  <a:gd name="connsiteY0" fmla="*/ 1092321 h 2199797"/>
                  <a:gd name="connsiteX1" fmla="*/ 34487 w 3782590"/>
                  <a:gd name="connsiteY1" fmla="*/ 480432 h 2199797"/>
                  <a:gd name="connsiteX2" fmla="*/ 51843 w 3782590"/>
                  <a:gd name="connsiteY2" fmla="*/ 4563 h 2199797"/>
                  <a:gd name="connsiteX3" fmla="*/ 110630 w 3782590"/>
                  <a:gd name="connsiteY3" fmla="*/ 296229 h 2199797"/>
                  <a:gd name="connsiteX4" fmla="*/ 193229 w 3782590"/>
                  <a:gd name="connsiteY4" fmla="*/ 1175380 h 2199797"/>
                  <a:gd name="connsiteX5" fmla="*/ 235736 w 3782590"/>
                  <a:gd name="connsiteY5" fmla="*/ 1840743 h 2199797"/>
                  <a:gd name="connsiteX6" fmla="*/ 327325 w 3782590"/>
                  <a:gd name="connsiteY6" fmla="*/ 1967590 h 2199797"/>
                  <a:gd name="connsiteX7" fmla="*/ 476810 w 3782590"/>
                  <a:gd name="connsiteY7" fmla="*/ 1913639 h 2199797"/>
                  <a:gd name="connsiteX8" fmla="*/ 583789 w 3782590"/>
                  <a:gd name="connsiteY8" fmla="*/ 1998545 h 2199797"/>
                  <a:gd name="connsiteX9" fmla="*/ 659811 w 3782590"/>
                  <a:gd name="connsiteY9" fmla="*/ 1799516 h 2199797"/>
                  <a:gd name="connsiteX10" fmla="*/ 777701 w 3782590"/>
                  <a:gd name="connsiteY10" fmla="*/ 1362148 h 2199797"/>
                  <a:gd name="connsiteX11" fmla="*/ 870392 w 3782590"/>
                  <a:gd name="connsiteY11" fmla="*/ 1635743 h 2199797"/>
                  <a:gd name="connsiteX12" fmla="*/ 942576 w 3782590"/>
                  <a:gd name="connsiteY12" fmla="*/ 2026944 h 2199797"/>
                  <a:gd name="connsiteX13" fmla="*/ 1061922 w 3782590"/>
                  <a:gd name="connsiteY13" fmla="*/ 1929027 h 2199797"/>
                  <a:gd name="connsiteX14" fmla="*/ 1162220 w 3782590"/>
                  <a:gd name="connsiteY14" fmla="*/ 1966950 h 2199797"/>
                  <a:gd name="connsiteX15" fmla="*/ 1294112 w 3782590"/>
                  <a:gd name="connsiteY15" fmla="*/ 1886343 h 2199797"/>
                  <a:gd name="connsiteX16" fmla="*/ 1517061 w 3782590"/>
                  <a:gd name="connsiteY16" fmla="*/ 2089780 h 2199797"/>
                  <a:gd name="connsiteX17" fmla="*/ 1665445 w 3782590"/>
                  <a:gd name="connsiteY17" fmla="*/ 1992682 h 2199797"/>
                  <a:gd name="connsiteX18" fmla="*/ 1922372 w 3782590"/>
                  <a:gd name="connsiteY18" fmla="*/ 2170387 h 2199797"/>
                  <a:gd name="connsiteX19" fmla="*/ 2113298 w 3782590"/>
                  <a:gd name="connsiteY19" fmla="*/ 2132145 h 2199797"/>
                  <a:gd name="connsiteX20" fmla="*/ 2314212 w 3782590"/>
                  <a:gd name="connsiteY20" fmla="*/ 2170387 h 2199797"/>
                  <a:gd name="connsiteX21" fmla="*/ 2387675 w 3782590"/>
                  <a:gd name="connsiteY21" fmla="*/ 1756832 h 2199797"/>
                  <a:gd name="connsiteX22" fmla="*/ 2445109 w 3782590"/>
                  <a:gd name="connsiteY22" fmla="*/ 820538 h 2199797"/>
                  <a:gd name="connsiteX23" fmla="*/ 2515907 w 3782590"/>
                  <a:gd name="connsiteY23" fmla="*/ 949304 h 2199797"/>
                  <a:gd name="connsiteX24" fmla="*/ 2547788 w 3782590"/>
                  <a:gd name="connsiteY24" fmla="*/ 1441832 h 2199797"/>
                  <a:gd name="connsiteX25" fmla="*/ 2595235 w 3782590"/>
                  <a:gd name="connsiteY25" fmla="*/ 1980598 h 2199797"/>
                  <a:gd name="connsiteX26" fmla="*/ 2656223 w 3782590"/>
                  <a:gd name="connsiteY26" fmla="*/ 2179771 h 2199797"/>
                  <a:gd name="connsiteX27" fmla="*/ 2879990 w 3782590"/>
                  <a:gd name="connsiteY27" fmla="*/ 2192457 h 2199797"/>
                  <a:gd name="connsiteX28" fmla="*/ 3782590 w 3782590"/>
                  <a:gd name="connsiteY28" fmla="*/ 2185314 h 2199797"/>
                  <a:gd name="connsiteX0" fmla="*/ 0 w 3782590"/>
                  <a:gd name="connsiteY0" fmla="*/ 1092321 h 2199797"/>
                  <a:gd name="connsiteX1" fmla="*/ 34487 w 3782590"/>
                  <a:gd name="connsiteY1" fmla="*/ 480432 h 2199797"/>
                  <a:gd name="connsiteX2" fmla="*/ 51843 w 3782590"/>
                  <a:gd name="connsiteY2" fmla="*/ 4563 h 2199797"/>
                  <a:gd name="connsiteX3" fmla="*/ 110630 w 3782590"/>
                  <a:gd name="connsiteY3" fmla="*/ 296229 h 2199797"/>
                  <a:gd name="connsiteX4" fmla="*/ 193229 w 3782590"/>
                  <a:gd name="connsiteY4" fmla="*/ 1175380 h 2199797"/>
                  <a:gd name="connsiteX5" fmla="*/ 301793 w 3782590"/>
                  <a:gd name="connsiteY5" fmla="*/ 1650009 h 2199797"/>
                  <a:gd name="connsiteX6" fmla="*/ 327325 w 3782590"/>
                  <a:gd name="connsiteY6" fmla="*/ 1967590 h 2199797"/>
                  <a:gd name="connsiteX7" fmla="*/ 476810 w 3782590"/>
                  <a:gd name="connsiteY7" fmla="*/ 1913639 h 2199797"/>
                  <a:gd name="connsiteX8" fmla="*/ 583789 w 3782590"/>
                  <a:gd name="connsiteY8" fmla="*/ 1998545 h 2199797"/>
                  <a:gd name="connsiteX9" fmla="*/ 659811 w 3782590"/>
                  <a:gd name="connsiteY9" fmla="*/ 1799516 h 2199797"/>
                  <a:gd name="connsiteX10" fmla="*/ 777701 w 3782590"/>
                  <a:gd name="connsiteY10" fmla="*/ 1362148 h 2199797"/>
                  <a:gd name="connsiteX11" fmla="*/ 870392 w 3782590"/>
                  <a:gd name="connsiteY11" fmla="*/ 1635743 h 2199797"/>
                  <a:gd name="connsiteX12" fmla="*/ 942576 w 3782590"/>
                  <a:gd name="connsiteY12" fmla="*/ 2026944 h 2199797"/>
                  <a:gd name="connsiteX13" fmla="*/ 1061922 w 3782590"/>
                  <a:gd name="connsiteY13" fmla="*/ 1929027 h 2199797"/>
                  <a:gd name="connsiteX14" fmla="*/ 1162220 w 3782590"/>
                  <a:gd name="connsiteY14" fmla="*/ 1966950 h 2199797"/>
                  <a:gd name="connsiteX15" fmla="*/ 1294112 w 3782590"/>
                  <a:gd name="connsiteY15" fmla="*/ 1886343 h 2199797"/>
                  <a:gd name="connsiteX16" fmla="*/ 1517061 w 3782590"/>
                  <a:gd name="connsiteY16" fmla="*/ 2089780 h 2199797"/>
                  <a:gd name="connsiteX17" fmla="*/ 1665445 w 3782590"/>
                  <a:gd name="connsiteY17" fmla="*/ 1992682 h 2199797"/>
                  <a:gd name="connsiteX18" fmla="*/ 1922372 w 3782590"/>
                  <a:gd name="connsiteY18" fmla="*/ 2170387 h 2199797"/>
                  <a:gd name="connsiteX19" fmla="*/ 2113298 w 3782590"/>
                  <a:gd name="connsiteY19" fmla="*/ 2132145 h 2199797"/>
                  <a:gd name="connsiteX20" fmla="*/ 2314212 w 3782590"/>
                  <a:gd name="connsiteY20" fmla="*/ 2170387 h 2199797"/>
                  <a:gd name="connsiteX21" fmla="*/ 2387675 w 3782590"/>
                  <a:gd name="connsiteY21" fmla="*/ 1756832 h 2199797"/>
                  <a:gd name="connsiteX22" fmla="*/ 2445109 w 3782590"/>
                  <a:gd name="connsiteY22" fmla="*/ 820538 h 2199797"/>
                  <a:gd name="connsiteX23" fmla="*/ 2515907 w 3782590"/>
                  <a:gd name="connsiteY23" fmla="*/ 949304 h 2199797"/>
                  <a:gd name="connsiteX24" fmla="*/ 2547788 w 3782590"/>
                  <a:gd name="connsiteY24" fmla="*/ 1441832 h 2199797"/>
                  <a:gd name="connsiteX25" fmla="*/ 2595235 w 3782590"/>
                  <a:gd name="connsiteY25" fmla="*/ 1980598 h 2199797"/>
                  <a:gd name="connsiteX26" fmla="*/ 2656223 w 3782590"/>
                  <a:gd name="connsiteY26" fmla="*/ 2179771 h 2199797"/>
                  <a:gd name="connsiteX27" fmla="*/ 2879990 w 3782590"/>
                  <a:gd name="connsiteY27" fmla="*/ 2192457 h 2199797"/>
                  <a:gd name="connsiteX28" fmla="*/ 3782590 w 3782590"/>
                  <a:gd name="connsiteY28" fmla="*/ 2185314 h 2199797"/>
                  <a:gd name="connsiteX0" fmla="*/ 0 w 3782590"/>
                  <a:gd name="connsiteY0" fmla="*/ 1092321 h 2199797"/>
                  <a:gd name="connsiteX1" fmla="*/ 34487 w 3782590"/>
                  <a:gd name="connsiteY1" fmla="*/ 480432 h 2199797"/>
                  <a:gd name="connsiteX2" fmla="*/ 51843 w 3782590"/>
                  <a:gd name="connsiteY2" fmla="*/ 4563 h 2199797"/>
                  <a:gd name="connsiteX3" fmla="*/ 110630 w 3782590"/>
                  <a:gd name="connsiteY3" fmla="*/ 296229 h 2199797"/>
                  <a:gd name="connsiteX4" fmla="*/ 193229 w 3782590"/>
                  <a:gd name="connsiteY4" fmla="*/ 1175380 h 2199797"/>
                  <a:gd name="connsiteX5" fmla="*/ 301793 w 3782590"/>
                  <a:gd name="connsiteY5" fmla="*/ 1650009 h 2199797"/>
                  <a:gd name="connsiteX6" fmla="*/ 379022 w 3782590"/>
                  <a:gd name="connsiteY6" fmla="*/ 1827344 h 2199797"/>
                  <a:gd name="connsiteX7" fmla="*/ 476810 w 3782590"/>
                  <a:gd name="connsiteY7" fmla="*/ 1913639 h 2199797"/>
                  <a:gd name="connsiteX8" fmla="*/ 583789 w 3782590"/>
                  <a:gd name="connsiteY8" fmla="*/ 1998545 h 2199797"/>
                  <a:gd name="connsiteX9" fmla="*/ 659811 w 3782590"/>
                  <a:gd name="connsiteY9" fmla="*/ 1799516 h 2199797"/>
                  <a:gd name="connsiteX10" fmla="*/ 777701 w 3782590"/>
                  <a:gd name="connsiteY10" fmla="*/ 1362148 h 2199797"/>
                  <a:gd name="connsiteX11" fmla="*/ 870392 w 3782590"/>
                  <a:gd name="connsiteY11" fmla="*/ 1635743 h 2199797"/>
                  <a:gd name="connsiteX12" fmla="*/ 942576 w 3782590"/>
                  <a:gd name="connsiteY12" fmla="*/ 2026944 h 2199797"/>
                  <a:gd name="connsiteX13" fmla="*/ 1061922 w 3782590"/>
                  <a:gd name="connsiteY13" fmla="*/ 1929027 h 2199797"/>
                  <a:gd name="connsiteX14" fmla="*/ 1162220 w 3782590"/>
                  <a:gd name="connsiteY14" fmla="*/ 1966950 h 2199797"/>
                  <a:gd name="connsiteX15" fmla="*/ 1294112 w 3782590"/>
                  <a:gd name="connsiteY15" fmla="*/ 1886343 h 2199797"/>
                  <a:gd name="connsiteX16" fmla="*/ 1517061 w 3782590"/>
                  <a:gd name="connsiteY16" fmla="*/ 2089780 h 2199797"/>
                  <a:gd name="connsiteX17" fmla="*/ 1665445 w 3782590"/>
                  <a:gd name="connsiteY17" fmla="*/ 1992682 h 2199797"/>
                  <a:gd name="connsiteX18" fmla="*/ 1922372 w 3782590"/>
                  <a:gd name="connsiteY18" fmla="*/ 2170387 h 2199797"/>
                  <a:gd name="connsiteX19" fmla="*/ 2113298 w 3782590"/>
                  <a:gd name="connsiteY19" fmla="*/ 2132145 h 2199797"/>
                  <a:gd name="connsiteX20" fmla="*/ 2314212 w 3782590"/>
                  <a:gd name="connsiteY20" fmla="*/ 2170387 h 2199797"/>
                  <a:gd name="connsiteX21" fmla="*/ 2387675 w 3782590"/>
                  <a:gd name="connsiteY21" fmla="*/ 1756832 h 2199797"/>
                  <a:gd name="connsiteX22" fmla="*/ 2445109 w 3782590"/>
                  <a:gd name="connsiteY22" fmla="*/ 820538 h 2199797"/>
                  <a:gd name="connsiteX23" fmla="*/ 2515907 w 3782590"/>
                  <a:gd name="connsiteY23" fmla="*/ 949304 h 2199797"/>
                  <a:gd name="connsiteX24" fmla="*/ 2547788 w 3782590"/>
                  <a:gd name="connsiteY24" fmla="*/ 1441832 h 2199797"/>
                  <a:gd name="connsiteX25" fmla="*/ 2595235 w 3782590"/>
                  <a:gd name="connsiteY25" fmla="*/ 1980598 h 2199797"/>
                  <a:gd name="connsiteX26" fmla="*/ 2656223 w 3782590"/>
                  <a:gd name="connsiteY26" fmla="*/ 2179771 h 2199797"/>
                  <a:gd name="connsiteX27" fmla="*/ 2879990 w 3782590"/>
                  <a:gd name="connsiteY27" fmla="*/ 2192457 h 2199797"/>
                  <a:gd name="connsiteX28" fmla="*/ 3782590 w 3782590"/>
                  <a:gd name="connsiteY28" fmla="*/ 2185314 h 2199797"/>
                  <a:gd name="connsiteX0" fmla="*/ 0 w 3782590"/>
                  <a:gd name="connsiteY0" fmla="*/ 1092321 h 2199797"/>
                  <a:gd name="connsiteX1" fmla="*/ 34487 w 3782590"/>
                  <a:gd name="connsiteY1" fmla="*/ 480432 h 2199797"/>
                  <a:gd name="connsiteX2" fmla="*/ 51843 w 3782590"/>
                  <a:gd name="connsiteY2" fmla="*/ 4563 h 2199797"/>
                  <a:gd name="connsiteX3" fmla="*/ 110630 w 3782590"/>
                  <a:gd name="connsiteY3" fmla="*/ 296229 h 2199797"/>
                  <a:gd name="connsiteX4" fmla="*/ 193229 w 3782590"/>
                  <a:gd name="connsiteY4" fmla="*/ 1175380 h 2199797"/>
                  <a:gd name="connsiteX5" fmla="*/ 301793 w 3782590"/>
                  <a:gd name="connsiteY5" fmla="*/ 1650009 h 2199797"/>
                  <a:gd name="connsiteX6" fmla="*/ 379022 w 3782590"/>
                  <a:gd name="connsiteY6" fmla="*/ 1827344 h 2199797"/>
                  <a:gd name="connsiteX7" fmla="*/ 554355 w 3782590"/>
                  <a:gd name="connsiteY7" fmla="*/ 1549001 h 2199797"/>
                  <a:gd name="connsiteX8" fmla="*/ 583789 w 3782590"/>
                  <a:gd name="connsiteY8" fmla="*/ 1998545 h 2199797"/>
                  <a:gd name="connsiteX9" fmla="*/ 659811 w 3782590"/>
                  <a:gd name="connsiteY9" fmla="*/ 1799516 h 2199797"/>
                  <a:gd name="connsiteX10" fmla="*/ 777701 w 3782590"/>
                  <a:gd name="connsiteY10" fmla="*/ 1362148 h 2199797"/>
                  <a:gd name="connsiteX11" fmla="*/ 870392 w 3782590"/>
                  <a:gd name="connsiteY11" fmla="*/ 1635743 h 2199797"/>
                  <a:gd name="connsiteX12" fmla="*/ 942576 w 3782590"/>
                  <a:gd name="connsiteY12" fmla="*/ 2026944 h 2199797"/>
                  <a:gd name="connsiteX13" fmla="*/ 1061922 w 3782590"/>
                  <a:gd name="connsiteY13" fmla="*/ 1929027 h 2199797"/>
                  <a:gd name="connsiteX14" fmla="*/ 1162220 w 3782590"/>
                  <a:gd name="connsiteY14" fmla="*/ 1966950 h 2199797"/>
                  <a:gd name="connsiteX15" fmla="*/ 1294112 w 3782590"/>
                  <a:gd name="connsiteY15" fmla="*/ 1886343 h 2199797"/>
                  <a:gd name="connsiteX16" fmla="*/ 1517061 w 3782590"/>
                  <a:gd name="connsiteY16" fmla="*/ 2089780 h 2199797"/>
                  <a:gd name="connsiteX17" fmla="*/ 1665445 w 3782590"/>
                  <a:gd name="connsiteY17" fmla="*/ 1992682 h 2199797"/>
                  <a:gd name="connsiteX18" fmla="*/ 1922372 w 3782590"/>
                  <a:gd name="connsiteY18" fmla="*/ 2170387 h 2199797"/>
                  <a:gd name="connsiteX19" fmla="*/ 2113298 w 3782590"/>
                  <a:gd name="connsiteY19" fmla="*/ 2132145 h 2199797"/>
                  <a:gd name="connsiteX20" fmla="*/ 2314212 w 3782590"/>
                  <a:gd name="connsiteY20" fmla="*/ 2170387 h 2199797"/>
                  <a:gd name="connsiteX21" fmla="*/ 2387675 w 3782590"/>
                  <a:gd name="connsiteY21" fmla="*/ 1756832 h 2199797"/>
                  <a:gd name="connsiteX22" fmla="*/ 2445109 w 3782590"/>
                  <a:gd name="connsiteY22" fmla="*/ 820538 h 2199797"/>
                  <a:gd name="connsiteX23" fmla="*/ 2515907 w 3782590"/>
                  <a:gd name="connsiteY23" fmla="*/ 949304 h 2199797"/>
                  <a:gd name="connsiteX24" fmla="*/ 2547788 w 3782590"/>
                  <a:gd name="connsiteY24" fmla="*/ 1441832 h 2199797"/>
                  <a:gd name="connsiteX25" fmla="*/ 2595235 w 3782590"/>
                  <a:gd name="connsiteY25" fmla="*/ 1980598 h 2199797"/>
                  <a:gd name="connsiteX26" fmla="*/ 2656223 w 3782590"/>
                  <a:gd name="connsiteY26" fmla="*/ 2179771 h 2199797"/>
                  <a:gd name="connsiteX27" fmla="*/ 2879990 w 3782590"/>
                  <a:gd name="connsiteY27" fmla="*/ 2192457 h 2199797"/>
                  <a:gd name="connsiteX28" fmla="*/ 3782590 w 3782590"/>
                  <a:gd name="connsiteY28" fmla="*/ 2185314 h 2199797"/>
                  <a:gd name="connsiteX0" fmla="*/ 0 w 3782590"/>
                  <a:gd name="connsiteY0" fmla="*/ 1092321 h 2199797"/>
                  <a:gd name="connsiteX1" fmla="*/ 34487 w 3782590"/>
                  <a:gd name="connsiteY1" fmla="*/ 480432 h 2199797"/>
                  <a:gd name="connsiteX2" fmla="*/ 51843 w 3782590"/>
                  <a:gd name="connsiteY2" fmla="*/ 4563 h 2199797"/>
                  <a:gd name="connsiteX3" fmla="*/ 110630 w 3782590"/>
                  <a:gd name="connsiteY3" fmla="*/ 296229 h 2199797"/>
                  <a:gd name="connsiteX4" fmla="*/ 193229 w 3782590"/>
                  <a:gd name="connsiteY4" fmla="*/ 1175380 h 2199797"/>
                  <a:gd name="connsiteX5" fmla="*/ 301793 w 3782590"/>
                  <a:gd name="connsiteY5" fmla="*/ 1650009 h 2199797"/>
                  <a:gd name="connsiteX6" fmla="*/ 379022 w 3782590"/>
                  <a:gd name="connsiteY6" fmla="*/ 1827344 h 2199797"/>
                  <a:gd name="connsiteX7" fmla="*/ 554355 w 3782590"/>
                  <a:gd name="connsiteY7" fmla="*/ 1549001 h 2199797"/>
                  <a:gd name="connsiteX8" fmla="*/ 621126 w 3782590"/>
                  <a:gd name="connsiteY8" fmla="*/ 1807811 h 2199797"/>
                  <a:gd name="connsiteX9" fmla="*/ 659811 w 3782590"/>
                  <a:gd name="connsiteY9" fmla="*/ 1799516 h 2199797"/>
                  <a:gd name="connsiteX10" fmla="*/ 777701 w 3782590"/>
                  <a:gd name="connsiteY10" fmla="*/ 1362148 h 2199797"/>
                  <a:gd name="connsiteX11" fmla="*/ 870392 w 3782590"/>
                  <a:gd name="connsiteY11" fmla="*/ 1635743 h 2199797"/>
                  <a:gd name="connsiteX12" fmla="*/ 942576 w 3782590"/>
                  <a:gd name="connsiteY12" fmla="*/ 2026944 h 2199797"/>
                  <a:gd name="connsiteX13" fmla="*/ 1061922 w 3782590"/>
                  <a:gd name="connsiteY13" fmla="*/ 1929027 h 2199797"/>
                  <a:gd name="connsiteX14" fmla="*/ 1162220 w 3782590"/>
                  <a:gd name="connsiteY14" fmla="*/ 1966950 h 2199797"/>
                  <a:gd name="connsiteX15" fmla="*/ 1294112 w 3782590"/>
                  <a:gd name="connsiteY15" fmla="*/ 1886343 h 2199797"/>
                  <a:gd name="connsiteX16" fmla="*/ 1517061 w 3782590"/>
                  <a:gd name="connsiteY16" fmla="*/ 2089780 h 2199797"/>
                  <a:gd name="connsiteX17" fmla="*/ 1665445 w 3782590"/>
                  <a:gd name="connsiteY17" fmla="*/ 1992682 h 2199797"/>
                  <a:gd name="connsiteX18" fmla="*/ 1922372 w 3782590"/>
                  <a:gd name="connsiteY18" fmla="*/ 2170387 h 2199797"/>
                  <a:gd name="connsiteX19" fmla="*/ 2113298 w 3782590"/>
                  <a:gd name="connsiteY19" fmla="*/ 2132145 h 2199797"/>
                  <a:gd name="connsiteX20" fmla="*/ 2314212 w 3782590"/>
                  <a:gd name="connsiteY20" fmla="*/ 2170387 h 2199797"/>
                  <a:gd name="connsiteX21" fmla="*/ 2387675 w 3782590"/>
                  <a:gd name="connsiteY21" fmla="*/ 1756832 h 2199797"/>
                  <a:gd name="connsiteX22" fmla="*/ 2445109 w 3782590"/>
                  <a:gd name="connsiteY22" fmla="*/ 820538 h 2199797"/>
                  <a:gd name="connsiteX23" fmla="*/ 2515907 w 3782590"/>
                  <a:gd name="connsiteY23" fmla="*/ 949304 h 2199797"/>
                  <a:gd name="connsiteX24" fmla="*/ 2547788 w 3782590"/>
                  <a:gd name="connsiteY24" fmla="*/ 1441832 h 2199797"/>
                  <a:gd name="connsiteX25" fmla="*/ 2595235 w 3782590"/>
                  <a:gd name="connsiteY25" fmla="*/ 1980598 h 2199797"/>
                  <a:gd name="connsiteX26" fmla="*/ 2656223 w 3782590"/>
                  <a:gd name="connsiteY26" fmla="*/ 2179771 h 2199797"/>
                  <a:gd name="connsiteX27" fmla="*/ 2879990 w 3782590"/>
                  <a:gd name="connsiteY27" fmla="*/ 2192457 h 2199797"/>
                  <a:gd name="connsiteX28" fmla="*/ 3782590 w 3782590"/>
                  <a:gd name="connsiteY28" fmla="*/ 2185314 h 2199797"/>
                  <a:gd name="connsiteX0" fmla="*/ 0 w 3782590"/>
                  <a:gd name="connsiteY0" fmla="*/ 1092321 h 2199797"/>
                  <a:gd name="connsiteX1" fmla="*/ 34487 w 3782590"/>
                  <a:gd name="connsiteY1" fmla="*/ 480432 h 2199797"/>
                  <a:gd name="connsiteX2" fmla="*/ 51843 w 3782590"/>
                  <a:gd name="connsiteY2" fmla="*/ 4563 h 2199797"/>
                  <a:gd name="connsiteX3" fmla="*/ 110630 w 3782590"/>
                  <a:gd name="connsiteY3" fmla="*/ 296229 h 2199797"/>
                  <a:gd name="connsiteX4" fmla="*/ 193229 w 3782590"/>
                  <a:gd name="connsiteY4" fmla="*/ 1175380 h 2199797"/>
                  <a:gd name="connsiteX5" fmla="*/ 301793 w 3782590"/>
                  <a:gd name="connsiteY5" fmla="*/ 1650009 h 2199797"/>
                  <a:gd name="connsiteX6" fmla="*/ 379022 w 3782590"/>
                  <a:gd name="connsiteY6" fmla="*/ 1827344 h 2199797"/>
                  <a:gd name="connsiteX7" fmla="*/ 554355 w 3782590"/>
                  <a:gd name="connsiteY7" fmla="*/ 1549001 h 2199797"/>
                  <a:gd name="connsiteX8" fmla="*/ 621126 w 3782590"/>
                  <a:gd name="connsiteY8" fmla="*/ 1807811 h 2199797"/>
                  <a:gd name="connsiteX9" fmla="*/ 659811 w 3782590"/>
                  <a:gd name="connsiteY9" fmla="*/ 1799516 h 2199797"/>
                  <a:gd name="connsiteX10" fmla="*/ 757596 w 3782590"/>
                  <a:gd name="connsiteY10" fmla="*/ 700190 h 2199797"/>
                  <a:gd name="connsiteX11" fmla="*/ 870392 w 3782590"/>
                  <a:gd name="connsiteY11" fmla="*/ 1635743 h 2199797"/>
                  <a:gd name="connsiteX12" fmla="*/ 942576 w 3782590"/>
                  <a:gd name="connsiteY12" fmla="*/ 2026944 h 2199797"/>
                  <a:gd name="connsiteX13" fmla="*/ 1061922 w 3782590"/>
                  <a:gd name="connsiteY13" fmla="*/ 1929027 h 2199797"/>
                  <a:gd name="connsiteX14" fmla="*/ 1162220 w 3782590"/>
                  <a:gd name="connsiteY14" fmla="*/ 1966950 h 2199797"/>
                  <a:gd name="connsiteX15" fmla="*/ 1294112 w 3782590"/>
                  <a:gd name="connsiteY15" fmla="*/ 1886343 h 2199797"/>
                  <a:gd name="connsiteX16" fmla="*/ 1517061 w 3782590"/>
                  <a:gd name="connsiteY16" fmla="*/ 2089780 h 2199797"/>
                  <a:gd name="connsiteX17" fmla="*/ 1665445 w 3782590"/>
                  <a:gd name="connsiteY17" fmla="*/ 1992682 h 2199797"/>
                  <a:gd name="connsiteX18" fmla="*/ 1922372 w 3782590"/>
                  <a:gd name="connsiteY18" fmla="*/ 2170387 h 2199797"/>
                  <a:gd name="connsiteX19" fmla="*/ 2113298 w 3782590"/>
                  <a:gd name="connsiteY19" fmla="*/ 2132145 h 2199797"/>
                  <a:gd name="connsiteX20" fmla="*/ 2314212 w 3782590"/>
                  <a:gd name="connsiteY20" fmla="*/ 2170387 h 2199797"/>
                  <a:gd name="connsiteX21" fmla="*/ 2387675 w 3782590"/>
                  <a:gd name="connsiteY21" fmla="*/ 1756832 h 2199797"/>
                  <a:gd name="connsiteX22" fmla="*/ 2445109 w 3782590"/>
                  <a:gd name="connsiteY22" fmla="*/ 820538 h 2199797"/>
                  <a:gd name="connsiteX23" fmla="*/ 2515907 w 3782590"/>
                  <a:gd name="connsiteY23" fmla="*/ 949304 h 2199797"/>
                  <a:gd name="connsiteX24" fmla="*/ 2547788 w 3782590"/>
                  <a:gd name="connsiteY24" fmla="*/ 1441832 h 2199797"/>
                  <a:gd name="connsiteX25" fmla="*/ 2595235 w 3782590"/>
                  <a:gd name="connsiteY25" fmla="*/ 1980598 h 2199797"/>
                  <a:gd name="connsiteX26" fmla="*/ 2656223 w 3782590"/>
                  <a:gd name="connsiteY26" fmla="*/ 2179771 h 2199797"/>
                  <a:gd name="connsiteX27" fmla="*/ 2879990 w 3782590"/>
                  <a:gd name="connsiteY27" fmla="*/ 2192457 h 2199797"/>
                  <a:gd name="connsiteX28" fmla="*/ 3782590 w 3782590"/>
                  <a:gd name="connsiteY28" fmla="*/ 2185314 h 2199797"/>
                  <a:gd name="connsiteX0" fmla="*/ 0 w 3782590"/>
                  <a:gd name="connsiteY0" fmla="*/ 1092321 h 2199797"/>
                  <a:gd name="connsiteX1" fmla="*/ 34487 w 3782590"/>
                  <a:gd name="connsiteY1" fmla="*/ 480432 h 2199797"/>
                  <a:gd name="connsiteX2" fmla="*/ 51843 w 3782590"/>
                  <a:gd name="connsiteY2" fmla="*/ 4563 h 2199797"/>
                  <a:gd name="connsiteX3" fmla="*/ 110630 w 3782590"/>
                  <a:gd name="connsiteY3" fmla="*/ 296229 h 2199797"/>
                  <a:gd name="connsiteX4" fmla="*/ 193229 w 3782590"/>
                  <a:gd name="connsiteY4" fmla="*/ 1175380 h 2199797"/>
                  <a:gd name="connsiteX5" fmla="*/ 301793 w 3782590"/>
                  <a:gd name="connsiteY5" fmla="*/ 1650009 h 2199797"/>
                  <a:gd name="connsiteX6" fmla="*/ 379022 w 3782590"/>
                  <a:gd name="connsiteY6" fmla="*/ 1827344 h 2199797"/>
                  <a:gd name="connsiteX7" fmla="*/ 554355 w 3782590"/>
                  <a:gd name="connsiteY7" fmla="*/ 1549001 h 2199797"/>
                  <a:gd name="connsiteX8" fmla="*/ 621126 w 3782590"/>
                  <a:gd name="connsiteY8" fmla="*/ 1807811 h 2199797"/>
                  <a:gd name="connsiteX9" fmla="*/ 677043 w 3782590"/>
                  <a:gd name="connsiteY9" fmla="*/ 1597563 h 2199797"/>
                  <a:gd name="connsiteX10" fmla="*/ 757596 w 3782590"/>
                  <a:gd name="connsiteY10" fmla="*/ 700190 h 2199797"/>
                  <a:gd name="connsiteX11" fmla="*/ 870392 w 3782590"/>
                  <a:gd name="connsiteY11" fmla="*/ 1635743 h 2199797"/>
                  <a:gd name="connsiteX12" fmla="*/ 942576 w 3782590"/>
                  <a:gd name="connsiteY12" fmla="*/ 2026944 h 2199797"/>
                  <a:gd name="connsiteX13" fmla="*/ 1061922 w 3782590"/>
                  <a:gd name="connsiteY13" fmla="*/ 1929027 h 2199797"/>
                  <a:gd name="connsiteX14" fmla="*/ 1162220 w 3782590"/>
                  <a:gd name="connsiteY14" fmla="*/ 1966950 h 2199797"/>
                  <a:gd name="connsiteX15" fmla="*/ 1294112 w 3782590"/>
                  <a:gd name="connsiteY15" fmla="*/ 1886343 h 2199797"/>
                  <a:gd name="connsiteX16" fmla="*/ 1517061 w 3782590"/>
                  <a:gd name="connsiteY16" fmla="*/ 2089780 h 2199797"/>
                  <a:gd name="connsiteX17" fmla="*/ 1665445 w 3782590"/>
                  <a:gd name="connsiteY17" fmla="*/ 1992682 h 2199797"/>
                  <a:gd name="connsiteX18" fmla="*/ 1922372 w 3782590"/>
                  <a:gd name="connsiteY18" fmla="*/ 2170387 h 2199797"/>
                  <a:gd name="connsiteX19" fmla="*/ 2113298 w 3782590"/>
                  <a:gd name="connsiteY19" fmla="*/ 2132145 h 2199797"/>
                  <a:gd name="connsiteX20" fmla="*/ 2314212 w 3782590"/>
                  <a:gd name="connsiteY20" fmla="*/ 2170387 h 2199797"/>
                  <a:gd name="connsiteX21" fmla="*/ 2387675 w 3782590"/>
                  <a:gd name="connsiteY21" fmla="*/ 1756832 h 2199797"/>
                  <a:gd name="connsiteX22" fmla="*/ 2445109 w 3782590"/>
                  <a:gd name="connsiteY22" fmla="*/ 820538 h 2199797"/>
                  <a:gd name="connsiteX23" fmla="*/ 2515907 w 3782590"/>
                  <a:gd name="connsiteY23" fmla="*/ 949304 h 2199797"/>
                  <a:gd name="connsiteX24" fmla="*/ 2547788 w 3782590"/>
                  <a:gd name="connsiteY24" fmla="*/ 1441832 h 2199797"/>
                  <a:gd name="connsiteX25" fmla="*/ 2595235 w 3782590"/>
                  <a:gd name="connsiteY25" fmla="*/ 1980598 h 2199797"/>
                  <a:gd name="connsiteX26" fmla="*/ 2656223 w 3782590"/>
                  <a:gd name="connsiteY26" fmla="*/ 2179771 h 2199797"/>
                  <a:gd name="connsiteX27" fmla="*/ 2879990 w 3782590"/>
                  <a:gd name="connsiteY27" fmla="*/ 2192457 h 2199797"/>
                  <a:gd name="connsiteX28" fmla="*/ 3782590 w 3782590"/>
                  <a:gd name="connsiteY28" fmla="*/ 2185314 h 2199797"/>
                  <a:gd name="connsiteX0" fmla="*/ 0 w 3782590"/>
                  <a:gd name="connsiteY0" fmla="*/ 1092321 h 2199797"/>
                  <a:gd name="connsiteX1" fmla="*/ 34487 w 3782590"/>
                  <a:gd name="connsiteY1" fmla="*/ 480432 h 2199797"/>
                  <a:gd name="connsiteX2" fmla="*/ 51843 w 3782590"/>
                  <a:gd name="connsiteY2" fmla="*/ 4563 h 2199797"/>
                  <a:gd name="connsiteX3" fmla="*/ 110630 w 3782590"/>
                  <a:gd name="connsiteY3" fmla="*/ 296229 h 2199797"/>
                  <a:gd name="connsiteX4" fmla="*/ 193229 w 3782590"/>
                  <a:gd name="connsiteY4" fmla="*/ 1175380 h 2199797"/>
                  <a:gd name="connsiteX5" fmla="*/ 301793 w 3782590"/>
                  <a:gd name="connsiteY5" fmla="*/ 1650009 h 2199797"/>
                  <a:gd name="connsiteX6" fmla="*/ 379022 w 3782590"/>
                  <a:gd name="connsiteY6" fmla="*/ 1827344 h 2199797"/>
                  <a:gd name="connsiteX7" fmla="*/ 554355 w 3782590"/>
                  <a:gd name="connsiteY7" fmla="*/ 1549001 h 2199797"/>
                  <a:gd name="connsiteX8" fmla="*/ 621126 w 3782590"/>
                  <a:gd name="connsiteY8" fmla="*/ 1807811 h 2199797"/>
                  <a:gd name="connsiteX9" fmla="*/ 677043 w 3782590"/>
                  <a:gd name="connsiteY9" fmla="*/ 1597563 h 2199797"/>
                  <a:gd name="connsiteX10" fmla="*/ 757596 w 3782590"/>
                  <a:gd name="connsiteY10" fmla="*/ 700190 h 2199797"/>
                  <a:gd name="connsiteX11" fmla="*/ 870392 w 3782590"/>
                  <a:gd name="connsiteY11" fmla="*/ 1635743 h 2199797"/>
                  <a:gd name="connsiteX12" fmla="*/ 959809 w 3782590"/>
                  <a:gd name="connsiteY12" fmla="*/ 1987675 h 2199797"/>
                  <a:gd name="connsiteX13" fmla="*/ 1061922 w 3782590"/>
                  <a:gd name="connsiteY13" fmla="*/ 1929027 h 2199797"/>
                  <a:gd name="connsiteX14" fmla="*/ 1162220 w 3782590"/>
                  <a:gd name="connsiteY14" fmla="*/ 1966950 h 2199797"/>
                  <a:gd name="connsiteX15" fmla="*/ 1294112 w 3782590"/>
                  <a:gd name="connsiteY15" fmla="*/ 1886343 h 2199797"/>
                  <a:gd name="connsiteX16" fmla="*/ 1517061 w 3782590"/>
                  <a:gd name="connsiteY16" fmla="*/ 2089780 h 2199797"/>
                  <a:gd name="connsiteX17" fmla="*/ 1665445 w 3782590"/>
                  <a:gd name="connsiteY17" fmla="*/ 1992682 h 2199797"/>
                  <a:gd name="connsiteX18" fmla="*/ 1922372 w 3782590"/>
                  <a:gd name="connsiteY18" fmla="*/ 2170387 h 2199797"/>
                  <a:gd name="connsiteX19" fmla="*/ 2113298 w 3782590"/>
                  <a:gd name="connsiteY19" fmla="*/ 2132145 h 2199797"/>
                  <a:gd name="connsiteX20" fmla="*/ 2314212 w 3782590"/>
                  <a:gd name="connsiteY20" fmla="*/ 2170387 h 2199797"/>
                  <a:gd name="connsiteX21" fmla="*/ 2387675 w 3782590"/>
                  <a:gd name="connsiteY21" fmla="*/ 1756832 h 2199797"/>
                  <a:gd name="connsiteX22" fmla="*/ 2445109 w 3782590"/>
                  <a:gd name="connsiteY22" fmla="*/ 820538 h 2199797"/>
                  <a:gd name="connsiteX23" fmla="*/ 2515907 w 3782590"/>
                  <a:gd name="connsiteY23" fmla="*/ 949304 h 2199797"/>
                  <a:gd name="connsiteX24" fmla="*/ 2547788 w 3782590"/>
                  <a:gd name="connsiteY24" fmla="*/ 1441832 h 2199797"/>
                  <a:gd name="connsiteX25" fmla="*/ 2595235 w 3782590"/>
                  <a:gd name="connsiteY25" fmla="*/ 1980598 h 2199797"/>
                  <a:gd name="connsiteX26" fmla="*/ 2656223 w 3782590"/>
                  <a:gd name="connsiteY26" fmla="*/ 2179771 h 2199797"/>
                  <a:gd name="connsiteX27" fmla="*/ 2879990 w 3782590"/>
                  <a:gd name="connsiteY27" fmla="*/ 2192457 h 2199797"/>
                  <a:gd name="connsiteX28" fmla="*/ 3782590 w 3782590"/>
                  <a:gd name="connsiteY28" fmla="*/ 2185314 h 2199797"/>
                  <a:gd name="connsiteX0" fmla="*/ 0 w 3782590"/>
                  <a:gd name="connsiteY0" fmla="*/ 1092321 h 2199797"/>
                  <a:gd name="connsiteX1" fmla="*/ 34487 w 3782590"/>
                  <a:gd name="connsiteY1" fmla="*/ 480432 h 2199797"/>
                  <a:gd name="connsiteX2" fmla="*/ 51843 w 3782590"/>
                  <a:gd name="connsiteY2" fmla="*/ 4563 h 2199797"/>
                  <a:gd name="connsiteX3" fmla="*/ 110630 w 3782590"/>
                  <a:gd name="connsiteY3" fmla="*/ 296229 h 2199797"/>
                  <a:gd name="connsiteX4" fmla="*/ 193229 w 3782590"/>
                  <a:gd name="connsiteY4" fmla="*/ 1175380 h 2199797"/>
                  <a:gd name="connsiteX5" fmla="*/ 301793 w 3782590"/>
                  <a:gd name="connsiteY5" fmla="*/ 1650009 h 2199797"/>
                  <a:gd name="connsiteX6" fmla="*/ 379022 w 3782590"/>
                  <a:gd name="connsiteY6" fmla="*/ 1827344 h 2199797"/>
                  <a:gd name="connsiteX7" fmla="*/ 554355 w 3782590"/>
                  <a:gd name="connsiteY7" fmla="*/ 1549001 h 2199797"/>
                  <a:gd name="connsiteX8" fmla="*/ 621126 w 3782590"/>
                  <a:gd name="connsiteY8" fmla="*/ 1807811 h 2199797"/>
                  <a:gd name="connsiteX9" fmla="*/ 677043 w 3782590"/>
                  <a:gd name="connsiteY9" fmla="*/ 1597563 h 2199797"/>
                  <a:gd name="connsiteX10" fmla="*/ 757596 w 3782590"/>
                  <a:gd name="connsiteY10" fmla="*/ 700190 h 2199797"/>
                  <a:gd name="connsiteX11" fmla="*/ 870392 w 3782590"/>
                  <a:gd name="connsiteY11" fmla="*/ 1635743 h 2199797"/>
                  <a:gd name="connsiteX12" fmla="*/ 959809 w 3782590"/>
                  <a:gd name="connsiteY12" fmla="*/ 1987675 h 2199797"/>
                  <a:gd name="connsiteX13" fmla="*/ 1070539 w 3782590"/>
                  <a:gd name="connsiteY13" fmla="*/ 2080492 h 2199797"/>
                  <a:gd name="connsiteX14" fmla="*/ 1162220 w 3782590"/>
                  <a:gd name="connsiteY14" fmla="*/ 1966950 h 2199797"/>
                  <a:gd name="connsiteX15" fmla="*/ 1294112 w 3782590"/>
                  <a:gd name="connsiteY15" fmla="*/ 1886343 h 2199797"/>
                  <a:gd name="connsiteX16" fmla="*/ 1517061 w 3782590"/>
                  <a:gd name="connsiteY16" fmla="*/ 2089780 h 2199797"/>
                  <a:gd name="connsiteX17" fmla="*/ 1665445 w 3782590"/>
                  <a:gd name="connsiteY17" fmla="*/ 1992682 h 2199797"/>
                  <a:gd name="connsiteX18" fmla="*/ 1922372 w 3782590"/>
                  <a:gd name="connsiteY18" fmla="*/ 2170387 h 2199797"/>
                  <a:gd name="connsiteX19" fmla="*/ 2113298 w 3782590"/>
                  <a:gd name="connsiteY19" fmla="*/ 2132145 h 2199797"/>
                  <a:gd name="connsiteX20" fmla="*/ 2314212 w 3782590"/>
                  <a:gd name="connsiteY20" fmla="*/ 2170387 h 2199797"/>
                  <a:gd name="connsiteX21" fmla="*/ 2387675 w 3782590"/>
                  <a:gd name="connsiteY21" fmla="*/ 1756832 h 2199797"/>
                  <a:gd name="connsiteX22" fmla="*/ 2445109 w 3782590"/>
                  <a:gd name="connsiteY22" fmla="*/ 820538 h 2199797"/>
                  <a:gd name="connsiteX23" fmla="*/ 2515907 w 3782590"/>
                  <a:gd name="connsiteY23" fmla="*/ 949304 h 2199797"/>
                  <a:gd name="connsiteX24" fmla="*/ 2547788 w 3782590"/>
                  <a:gd name="connsiteY24" fmla="*/ 1441832 h 2199797"/>
                  <a:gd name="connsiteX25" fmla="*/ 2595235 w 3782590"/>
                  <a:gd name="connsiteY25" fmla="*/ 1980598 h 2199797"/>
                  <a:gd name="connsiteX26" fmla="*/ 2656223 w 3782590"/>
                  <a:gd name="connsiteY26" fmla="*/ 2179771 h 2199797"/>
                  <a:gd name="connsiteX27" fmla="*/ 2879990 w 3782590"/>
                  <a:gd name="connsiteY27" fmla="*/ 2192457 h 2199797"/>
                  <a:gd name="connsiteX28" fmla="*/ 3782590 w 3782590"/>
                  <a:gd name="connsiteY28" fmla="*/ 2185314 h 2199797"/>
                  <a:gd name="connsiteX0" fmla="*/ 0 w 3782590"/>
                  <a:gd name="connsiteY0" fmla="*/ 1092321 h 2199797"/>
                  <a:gd name="connsiteX1" fmla="*/ 34487 w 3782590"/>
                  <a:gd name="connsiteY1" fmla="*/ 480432 h 2199797"/>
                  <a:gd name="connsiteX2" fmla="*/ 51843 w 3782590"/>
                  <a:gd name="connsiteY2" fmla="*/ 4563 h 2199797"/>
                  <a:gd name="connsiteX3" fmla="*/ 110630 w 3782590"/>
                  <a:gd name="connsiteY3" fmla="*/ 296229 h 2199797"/>
                  <a:gd name="connsiteX4" fmla="*/ 193229 w 3782590"/>
                  <a:gd name="connsiteY4" fmla="*/ 1175380 h 2199797"/>
                  <a:gd name="connsiteX5" fmla="*/ 301793 w 3782590"/>
                  <a:gd name="connsiteY5" fmla="*/ 1650009 h 2199797"/>
                  <a:gd name="connsiteX6" fmla="*/ 379022 w 3782590"/>
                  <a:gd name="connsiteY6" fmla="*/ 1827344 h 2199797"/>
                  <a:gd name="connsiteX7" fmla="*/ 554355 w 3782590"/>
                  <a:gd name="connsiteY7" fmla="*/ 1549001 h 2199797"/>
                  <a:gd name="connsiteX8" fmla="*/ 621126 w 3782590"/>
                  <a:gd name="connsiteY8" fmla="*/ 1807811 h 2199797"/>
                  <a:gd name="connsiteX9" fmla="*/ 677043 w 3782590"/>
                  <a:gd name="connsiteY9" fmla="*/ 1597563 h 2199797"/>
                  <a:gd name="connsiteX10" fmla="*/ 757596 w 3782590"/>
                  <a:gd name="connsiteY10" fmla="*/ 700190 h 2199797"/>
                  <a:gd name="connsiteX11" fmla="*/ 870392 w 3782590"/>
                  <a:gd name="connsiteY11" fmla="*/ 1635743 h 2199797"/>
                  <a:gd name="connsiteX12" fmla="*/ 959809 w 3782590"/>
                  <a:gd name="connsiteY12" fmla="*/ 1987675 h 2199797"/>
                  <a:gd name="connsiteX13" fmla="*/ 1070539 w 3782590"/>
                  <a:gd name="connsiteY13" fmla="*/ 2080492 h 2199797"/>
                  <a:gd name="connsiteX14" fmla="*/ 1199557 w 3782590"/>
                  <a:gd name="connsiteY14" fmla="*/ 2152074 h 2199797"/>
                  <a:gd name="connsiteX15" fmla="*/ 1294112 w 3782590"/>
                  <a:gd name="connsiteY15" fmla="*/ 1886343 h 2199797"/>
                  <a:gd name="connsiteX16" fmla="*/ 1517061 w 3782590"/>
                  <a:gd name="connsiteY16" fmla="*/ 2089780 h 2199797"/>
                  <a:gd name="connsiteX17" fmla="*/ 1665445 w 3782590"/>
                  <a:gd name="connsiteY17" fmla="*/ 1992682 h 2199797"/>
                  <a:gd name="connsiteX18" fmla="*/ 1922372 w 3782590"/>
                  <a:gd name="connsiteY18" fmla="*/ 2170387 h 2199797"/>
                  <a:gd name="connsiteX19" fmla="*/ 2113298 w 3782590"/>
                  <a:gd name="connsiteY19" fmla="*/ 2132145 h 2199797"/>
                  <a:gd name="connsiteX20" fmla="*/ 2314212 w 3782590"/>
                  <a:gd name="connsiteY20" fmla="*/ 2170387 h 2199797"/>
                  <a:gd name="connsiteX21" fmla="*/ 2387675 w 3782590"/>
                  <a:gd name="connsiteY21" fmla="*/ 1756832 h 2199797"/>
                  <a:gd name="connsiteX22" fmla="*/ 2445109 w 3782590"/>
                  <a:gd name="connsiteY22" fmla="*/ 820538 h 2199797"/>
                  <a:gd name="connsiteX23" fmla="*/ 2515907 w 3782590"/>
                  <a:gd name="connsiteY23" fmla="*/ 949304 h 2199797"/>
                  <a:gd name="connsiteX24" fmla="*/ 2547788 w 3782590"/>
                  <a:gd name="connsiteY24" fmla="*/ 1441832 h 2199797"/>
                  <a:gd name="connsiteX25" fmla="*/ 2595235 w 3782590"/>
                  <a:gd name="connsiteY25" fmla="*/ 1980598 h 2199797"/>
                  <a:gd name="connsiteX26" fmla="*/ 2656223 w 3782590"/>
                  <a:gd name="connsiteY26" fmla="*/ 2179771 h 2199797"/>
                  <a:gd name="connsiteX27" fmla="*/ 2879990 w 3782590"/>
                  <a:gd name="connsiteY27" fmla="*/ 2192457 h 2199797"/>
                  <a:gd name="connsiteX28" fmla="*/ 3782590 w 3782590"/>
                  <a:gd name="connsiteY28" fmla="*/ 2185314 h 2199797"/>
                  <a:gd name="connsiteX0" fmla="*/ 0 w 3782590"/>
                  <a:gd name="connsiteY0" fmla="*/ 1092321 h 2199797"/>
                  <a:gd name="connsiteX1" fmla="*/ 34487 w 3782590"/>
                  <a:gd name="connsiteY1" fmla="*/ 480432 h 2199797"/>
                  <a:gd name="connsiteX2" fmla="*/ 51843 w 3782590"/>
                  <a:gd name="connsiteY2" fmla="*/ 4563 h 2199797"/>
                  <a:gd name="connsiteX3" fmla="*/ 110630 w 3782590"/>
                  <a:gd name="connsiteY3" fmla="*/ 296229 h 2199797"/>
                  <a:gd name="connsiteX4" fmla="*/ 193229 w 3782590"/>
                  <a:gd name="connsiteY4" fmla="*/ 1175380 h 2199797"/>
                  <a:gd name="connsiteX5" fmla="*/ 301793 w 3782590"/>
                  <a:gd name="connsiteY5" fmla="*/ 1650009 h 2199797"/>
                  <a:gd name="connsiteX6" fmla="*/ 379022 w 3782590"/>
                  <a:gd name="connsiteY6" fmla="*/ 1827344 h 2199797"/>
                  <a:gd name="connsiteX7" fmla="*/ 554355 w 3782590"/>
                  <a:gd name="connsiteY7" fmla="*/ 1549001 h 2199797"/>
                  <a:gd name="connsiteX8" fmla="*/ 621126 w 3782590"/>
                  <a:gd name="connsiteY8" fmla="*/ 1807811 h 2199797"/>
                  <a:gd name="connsiteX9" fmla="*/ 677043 w 3782590"/>
                  <a:gd name="connsiteY9" fmla="*/ 1597563 h 2199797"/>
                  <a:gd name="connsiteX10" fmla="*/ 757596 w 3782590"/>
                  <a:gd name="connsiteY10" fmla="*/ 700190 h 2199797"/>
                  <a:gd name="connsiteX11" fmla="*/ 870392 w 3782590"/>
                  <a:gd name="connsiteY11" fmla="*/ 1635743 h 2199797"/>
                  <a:gd name="connsiteX12" fmla="*/ 959809 w 3782590"/>
                  <a:gd name="connsiteY12" fmla="*/ 1987675 h 2199797"/>
                  <a:gd name="connsiteX13" fmla="*/ 1070539 w 3782590"/>
                  <a:gd name="connsiteY13" fmla="*/ 2080492 h 2199797"/>
                  <a:gd name="connsiteX14" fmla="*/ 1199557 w 3782590"/>
                  <a:gd name="connsiteY14" fmla="*/ 2152074 h 2199797"/>
                  <a:gd name="connsiteX15" fmla="*/ 1334321 w 3782590"/>
                  <a:gd name="connsiteY15" fmla="*/ 2150004 h 2199797"/>
                  <a:gd name="connsiteX16" fmla="*/ 1517061 w 3782590"/>
                  <a:gd name="connsiteY16" fmla="*/ 2089780 h 2199797"/>
                  <a:gd name="connsiteX17" fmla="*/ 1665445 w 3782590"/>
                  <a:gd name="connsiteY17" fmla="*/ 1992682 h 2199797"/>
                  <a:gd name="connsiteX18" fmla="*/ 1922372 w 3782590"/>
                  <a:gd name="connsiteY18" fmla="*/ 2170387 h 2199797"/>
                  <a:gd name="connsiteX19" fmla="*/ 2113298 w 3782590"/>
                  <a:gd name="connsiteY19" fmla="*/ 2132145 h 2199797"/>
                  <a:gd name="connsiteX20" fmla="*/ 2314212 w 3782590"/>
                  <a:gd name="connsiteY20" fmla="*/ 2170387 h 2199797"/>
                  <a:gd name="connsiteX21" fmla="*/ 2387675 w 3782590"/>
                  <a:gd name="connsiteY21" fmla="*/ 1756832 h 2199797"/>
                  <a:gd name="connsiteX22" fmla="*/ 2445109 w 3782590"/>
                  <a:gd name="connsiteY22" fmla="*/ 820538 h 2199797"/>
                  <a:gd name="connsiteX23" fmla="*/ 2515907 w 3782590"/>
                  <a:gd name="connsiteY23" fmla="*/ 949304 h 2199797"/>
                  <a:gd name="connsiteX24" fmla="*/ 2547788 w 3782590"/>
                  <a:gd name="connsiteY24" fmla="*/ 1441832 h 2199797"/>
                  <a:gd name="connsiteX25" fmla="*/ 2595235 w 3782590"/>
                  <a:gd name="connsiteY25" fmla="*/ 1980598 h 2199797"/>
                  <a:gd name="connsiteX26" fmla="*/ 2656223 w 3782590"/>
                  <a:gd name="connsiteY26" fmla="*/ 2179771 h 2199797"/>
                  <a:gd name="connsiteX27" fmla="*/ 2879990 w 3782590"/>
                  <a:gd name="connsiteY27" fmla="*/ 2192457 h 2199797"/>
                  <a:gd name="connsiteX28" fmla="*/ 3782590 w 3782590"/>
                  <a:gd name="connsiteY28" fmla="*/ 2185314 h 2199797"/>
                  <a:gd name="connsiteX0" fmla="*/ 0 w 3782590"/>
                  <a:gd name="connsiteY0" fmla="*/ 1092321 h 2199797"/>
                  <a:gd name="connsiteX1" fmla="*/ 34487 w 3782590"/>
                  <a:gd name="connsiteY1" fmla="*/ 480432 h 2199797"/>
                  <a:gd name="connsiteX2" fmla="*/ 51843 w 3782590"/>
                  <a:gd name="connsiteY2" fmla="*/ 4563 h 2199797"/>
                  <a:gd name="connsiteX3" fmla="*/ 110630 w 3782590"/>
                  <a:gd name="connsiteY3" fmla="*/ 296229 h 2199797"/>
                  <a:gd name="connsiteX4" fmla="*/ 193229 w 3782590"/>
                  <a:gd name="connsiteY4" fmla="*/ 1175380 h 2199797"/>
                  <a:gd name="connsiteX5" fmla="*/ 301793 w 3782590"/>
                  <a:gd name="connsiteY5" fmla="*/ 1650009 h 2199797"/>
                  <a:gd name="connsiteX6" fmla="*/ 379022 w 3782590"/>
                  <a:gd name="connsiteY6" fmla="*/ 1827344 h 2199797"/>
                  <a:gd name="connsiteX7" fmla="*/ 554355 w 3782590"/>
                  <a:gd name="connsiteY7" fmla="*/ 1549001 h 2199797"/>
                  <a:gd name="connsiteX8" fmla="*/ 621126 w 3782590"/>
                  <a:gd name="connsiteY8" fmla="*/ 1807811 h 2199797"/>
                  <a:gd name="connsiteX9" fmla="*/ 677043 w 3782590"/>
                  <a:gd name="connsiteY9" fmla="*/ 1597563 h 2199797"/>
                  <a:gd name="connsiteX10" fmla="*/ 757596 w 3782590"/>
                  <a:gd name="connsiteY10" fmla="*/ 700190 h 2199797"/>
                  <a:gd name="connsiteX11" fmla="*/ 870392 w 3782590"/>
                  <a:gd name="connsiteY11" fmla="*/ 1635743 h 2199797"/>
                  <a:gd name="connsiteX12" fmla="*/ 959809 w 3782590"/>
                  <a:gd name="connsiteY12" fmla="*/ 1987675 h 2199797"/>
                  <a:gd name="connsiteX13" fmla="*/ 1070539 w 3782590"/>
                  <a:gd name="connsiteY13" fmla="*/ 2080492 h 2199797"/>
                  <a:gd name="connsiteX14" fmla="*/ 1199557 w 3782590"/>
                  <a:gd name="connsiteY14" fmla="*/ 2152074 h 2199797"/>
                  <a:gd name="connsiteX15" fmla="*/ 1334321 w 3782590"/>
                  <a:gd name="connsiteY15" fmla="*/ 2150004 h 2199797"/>
                  <a:gd name="connsiteX16" fmla="*/ 1545781 w 3782590"/>
                  <a:gd name="connsiteY16" fmla="*/ 2162708 h 2199797"/>
                  <a:gd name="connsiteX17" fmla="*/ 1665445 w 3782590"/>
                  <a:gd name="connsiteY17" fmla="*/ 1992682 h 2199797"/>
                  <a:gd name="connsiteX18" fmla="*/ 1922372 w 3782590"/>
                  <a:gd name="connsiteY18" fmla="*/ 2170387 h 2199797"/>
                  <a:gd name="connsiteX19" fmla="*/ 2113298 w 3782590"/>
                  <a:gd name="connsiteY19" fmla="*/ 2132145 h 2199797"/>
                  <a:gd name="connsiteX20" fmla="*/ 2314212 w 3782590"/>
                  <a:gd name="connsiteY20" fmla="*/ 2170387 h 2199797"/>
                  <a:gd name="connsiteX21" fmla="*/ 2387675 w 3782590"/>
                  <a:gd name="connsiteY21" fmla="*/ 1756832 h 2199797"/>
                  <a:gd name="connsiteX22" fmla="*/ 2445109 w 3782590"/>
                  <a:gd name="connsiteY22" fmla="*/ 820538 h 2199797"/>
                  <a:gd name="connsiteX23" fmla="*/ 2515907 w 3782590"/>
                  <a:gd name="connsiteY23" fmla="*/ 949304 h 2199797"/>
                  <a:gd name="connsiteX24" fmla="*/ 2547788 w 3782590"/>
                  <a:gd name="connsiteY24" fmla="*/ 1441832 h 2199797"/>
                  <a:gd name="connsiteX25" fmla="*/ 2595235 w 3782590"/>
                  <a:gd name="connsiteY25" fmla="*/ 1980598 h 2199797"/>
                  <a:gd name="connsiteX26" fmla="*/ 2656223 w 3782590"/>
                  <a:gd name="connsiteY26" fmla="*/ 2179771 h 2199797"/>
                  <a:gd name="connsiteX27" fmla="*/ 2879990 w 3782590"/>
                  <a:gd name="connsiteY27" fmla="*/ 2192457 h 2199797"/>
                  <a:gd name="connsiteX28" fmla="*/ 3782590 w 3782590"/>
                  <a:gd name="connsiteY28" fmla="*/ 2185314 h 2199797"/>
                  <a:gd name="connsiteX0" fmla="*/ 0 w 3782590"/>
                  <a:gd name="connsiteY0" fmla="*/ 1092321 h 2199797"/>
                  <a:gd name="connsiteX1" fmla="*/ 34487 w 3782590"/>
                  <a:gd name="connsiteY1" fmla="*/ 480432 h 2199797"/>
                  <a:gd name="connsiteX2" fmla="*/ 51843 w 3782590"/>
                  <a:gd name="connsiteY2" fmla="*/ 4563 h 2199797"/>
                  <a:gd name="connsiteX3" fmla="*/ 110630 w 3782590"/>
                  <a:gd name="connsiteY3" fmla="*/ 296229 h 2199797"/>
                  <a:gd name="connsiteX4" fmla="*/ 193229 w 3782590"/>
                  <a:gd name="connsiteY4" fmla="*/ 1175380 h 2199797"/>
                  <a:gd name="connsiteX5" fmla="*/ 301793 w 3782590"/>
                  <a:gd name="connsiteY5" fmla="*/ 1650009 h 2199797"/>
                  <a:gd name="connsiteX6" fmla="*/ 379022 w 3782590"/>
                  <a:gd name="connsiteY6" fmla="*/ 1827344 h 2199797"/>
                  <a:gd name="connsiteX7" fmla="*/ 554355 w 3782590"/>
                  <a:gd name="connsiteY7" fmla="*/ 1549001 h 2199797"/>
                  <a:gd name="connsiteX8" fmla="*/ 621126 w 3782590"/>
                  <a:gd name="connsiteY8" fmla="*/ 1807811 h 2199797"/>
                  <a:gd name="connsiteX9" fmla="*/ 677043 w 3782590"/>
                  <a:gd name="connsiteY9" fmla="*/ 1597563 h 2199797"/>
                  <a:gd name="connsiteX10" fmla="*/ 757596 w 3782590"/>
                  <a:gd name="connsiteY10" fmla="*/ 700190 h 2199797"/>
                  <a:gd name="connsiteX11" fmla="*/ 870392 w 3782590"/>
                  <a:gd name="connsiteY11" fmla="*/ 1635743 h 2199797"/>
                  <a:gd name="connsiteX12" fmla="*/ 959809 w 3782590"/>
                  <a:gd name="connsiteY12" fmla="*/ 1987675 h 2199797"/>
                  <a:gd name="connsiteX13" fmla="*/ 1070539 w 3782590"/>
                  <a:gd name="connsiteY13" fmla="*/ 2080492 h 2199797"/>
                  <a:gd name="connsiteX14" fmla="*/ 1199557 w 3782590"/>
                  <a:gd name="connsiteY14" fmla="*/ 2152074 h 2199797"/>
                  <a:gd name="connsiteX15" fmla="*/ 1334321 w 3782590"/>
                  <a:gd name="connsiteY15" fmla="*/ 2150004 h 2199797"/>
                  <a:gd name="connsiteX16" fmla="*/ 1545781 w 3782590"/>
                  <a:gd name="connsiteY16" fmla="*/ 2162708 h 2199797"/>
                  <a:gd name="connsiteX17" fmla="*/ 1722886 w 3782590"/>
                  <a:gd name="connsiteY17" fmla="*/ 2177806 h 2199797"/>
                  <a:gd name="connsiteX18" fmla="*/ 1922372 w 3782590"/>
                  <a:gd name="connsiteY18" fmla="*/ 2170387 h 2199797"/>
                  <a:gd name="connsiteX19" fmla="*/ 2113298 w 3782590"/>
                  <a:gd name="connsiteY19" fmla="*/ 2132145 h 2199797"/>
                  <a:gd name="connsiteX20" fmla="*/ 2314212 w 3782590"/>
                  <a:gd name="connsiteY20" fmla="*/ 2170387 h 2199797"/>
                  <a:gd name="connsiteX21" fmla="*/ 2387675 w 3782590"/>
                  <a:gd name="connsiteY21" fmla="*/ 1756832 h 2199797"/>
                  <a:gd name="connsiteX22" fmla="*/ 2445109 w 3782590"/>
                  <a:gd name="connsiteY22" fmla="*/ 820538 h 2199797"/>
                  <a:gd name="connsiteX23" fmla="*/ 2515907 w 3782590"/>
                  <a:gd name="connsiteY23" fmla="*/ 949304 h 2199797"/>
                  <a:gd name="connsiteX24" fmla="*/ 2547788 w 3782590"/>
                  <a:gd name="connsiteY24" fmla="*/ 1441832 h 2199797"/>
                  <a:gd name="connsiteX25" fmla="*/ 2595235 w 3782590"/>
                  <a:gd name="connsiteY25" fmla="*/ 1980598 h 2199797"/>
                  <a:gd name="connsiteX26" fmla="*/ 2656223 w 3782590"/>
                  <a:gd name="connsiteY26" fmla="*/ 2179771 h 2199797"/>
                  <a:gd name="connsiteX27" fmla="*/ 2879990 w 3782590"/>
                  <a:gd name="connsiteY27" fmla="*/ 2192457 h 2199797"/>
                  <a:gd name="connsiteX28" fmla="*/ 3782590 w 3782590"/>
                  <a:gd name="connsiteY28" fmla="*/ 2185314 h 2199797"/>
                  <a:gd name="connsiteX0" fmla="*/ 0 w 3782590"/>
                  <a:gd name="connsiteY0" fmla="*/ 1092321 h 2203331"/>
                  <a:gd name="connsiteX1" fmla="*/ 34487 w 3782590"/>
                  <a:gd name="connsiteY1" fmla="*/ 480432 h 2203331"/>
                  <a:gd name="connsiteX2" fmla="*/ 51843 w 3782590"/>
                  <a:gd name="connsiteY2" fmla="*/ 4563 h 2203331"/>
                  <a:gd name="connsiteX3" fmla="*/ 110630 w 3782590"/>
                  <a:gd name="connsiteY3" fmla="*/ 296229 h 2203331"/>
                  <a:gd name="connsiteX4" fmla="*/ 193229 w 3782590"/>
                  <a:gd name="connsiteY4" fmla="*/ 1175380 h 2203331"/>
                  <a:gd name="connsiteX5" fmla="*/ 301793 w 3782590"/>
                  <a:gd name="connsiteY5" fmla="*/ 1650009 h 2203331"/>
                  <a:gd name="connsiteX6" fmla="*/ 379022 w 3782590"/>
                  <a:gd name="connsiteY6" fmla="*/ 1827344 h 2203331"/>
                  <a:gd name="connsiteX7" fmla="*/ 554355 w 3782590"/>
                  <a:gd name="connsiteY7" fmla="*/ 1549001 h 2203331"/>
                  <a:gd name="connsiteX8" fmla="*/ 621126 w 3782590"/>
                  <a:gd name="connsiteY8" fmla="*/ 1807811 h 2203331"/>
                  <a:gd name="connsiteX9" fmla="*/ 677043 w 3782590"/>
                  <a:gd name="connsiteY9" fmla="*/ 1597563 h 2203331"/>
                  <a:gd name="connsiteX10" fmla="*/ 757596 w 3782590"/>
                  <a:gd name="connsiteY10" fmla="*/ 700190 h 2203331"/>
                  <a:gd name="connsiteX11" fmla="*/ 870392 w 3782590"/>
                  <a:gd name="connsiteY11" fmla="*/ 1635743 h 2203331"/>
                  <a:gd name="connsiteX12" fmla="*/ 959809 w 3782590"/>
                  <a:gd name="connsiteY12" fmla="*/ 1987675 h 2203331"/>
                  <a:gd name="connsiteX13" fmla="*/ 1070539 w 3782590"/>
                  <a:gd name="connsiteY13" fmla="*/ 2080492 h 2203331"/>
                  <a:gd name="connsiteX14" fmla="*/ 1199557 w 3782590"/>
                  <a:gd name="connsiteY14" fmla="*/ 2152074 h 2203331"/>
                  <a:gd name="connsiteX15" fmla="*/ 1334321 w 3782590"/>
                  <a:gd name="connsiteY15" fmla="*/ 2150004 h 2203331"/>
                  <a:gd name="connsiteX16" fmla="*/ 1545781 w 3782590"/>
                  <a:gd name="connsiteY16" fmla="*/ 2162708 h 2203331"/>
                  <a:gd name="connsiteX17" fmla="*/ 1722886 w 3782590"/>
                  <a:gd name="connsiteY17" fmla="*/ 2177806 h 2203331"/>
                  <a:gd name="connsiteX18" fmla="*/ 1922372 w 3782590"/>
                  <a:gd name="connsiteY18" fmla="*/ 2170387 h 2203331"/>
                  <a:gd name="connsiteX19" fmla="*/ 2107554 w 3782590"/>
                  <a:gd name="connsiteY19" fmla="*/ 2177023 h 2203331"/>
                  <a:gd name="connsiteX20" fmla="*/ 2314212 w 3782590"/>
                  <a:gd name="connsiteY20" fmla="*/ 2170387 h 2203331"/>
                  <a:gd name="connsiteX21" fmla="*/ 2387675 w 3782590"/>
                  <a:gd name="connsiteY21" fmla="*/ 1756832 h 2203331"/>
                  <a:gd name="connsiteX22" fmla="*/ 2445109 w 3782590"/>
                  <a:gd name="connsiteY22" fmla="*/ 820538 h 2203331"/>
                  <a:gd name="connsiteX23" fmla="*/ 2515907 w 3782590"/>
                  <a:gd name="connsiteY23" fmla="*/ 949304 h 2203331"/>
                  <a:gd name="connsiteX24" fmla="*/ 2547788 w 3782590"/>
                  <a:gd name="connsiteY24" fmla="*/ 1441832 h 2203331"/>
                  <a:gd name="connsiteX25" fmla="*/ 2595235 w 3782590"/>
                  <a:gd name="connsiteY25" fmla="*/ 1980598 h 2203331"/>
                  <a:gd name="connsiteX26" fmla="*/ 2656223 w 3782590"/>
                  <a:gd name="connsiteY26" fmla="*/ 2179771 h 2203331"/>
                  <a:gd name="connsiteX27" fmla="*/ 2879990 w 3782590"/>
                  <a:gd name="connsiteY27" fmla="*/ 2192457 h 2203331"/>
                  <a:gd name="connsiteX28" fmla="*/ 3782590 w 3782590"/>
                  <a:gd name="connsiteY28" fmla="*/ 2185314 h 2203331"/>
                  <a:gd name="connsiteX0" fmla="*/ 0 w 3782590"/>
                  <a:gd name="connsiteY0" fmla="*/ 1092321 h 2199797"/>
                  <a:gd name="connsiteX1" fmla="*/ 34487 w 3782590"/>
                  <a:gd name="connsiteY1" fmla="*/ 480432 h 2199797"/>
                  <a:gd name="connsiteX2" fmla="*/ 51843 w 3782590"/>
                  <a:gd name="connsiteY2" fmla="*/ 4563 h 2199797"/>
                  <a:gd name="connsiteX3" fmla="*/ 110630 w 3782590"/>
                  <a:gd name="connsiteY3" fmla="*/ 296229 h 2199797"/>
                  <a:gd name="connsiteX4" fmla="*/ 193229 w 3782590"/>
                  <a:gd name="connsiteY4" fmla="*/ 1175380 h 2199797"/>
                  <a:gd name="connsiteX5" fmla="*/ 301793 w 3782590"/>
                  <a:gd name="connsiteY5" fmla="*/ 1650009 h 2199797"/>
                  <a:gd name="connsiteX6" fmla="*/ 379022 w 3782590"/>
                  <a:gd name="connsiteY6" fmla="*/ 1827344 h 2199797"/>
                  <a:gd name="connsiteX7" fmla="*/ 554355 w 3782590"/>
                  <a:gd name="connsiteY7" fmla="*/ 1549001 h 2199797"/>
                  <a:gd name="connsiteX8" fmla="*/ 621126 w 3782590"/>
                  <a:gd name="connsiteY8" fmla="*/ 1807811 h 2199797"/>
                  <a:gd name="connsiteX9" fmla="*/ 677043 w 3782590"/>
                  <a:gd name="connsiteY9" fmla="*/ 1597563 h 2199797"/>
                  <a:gd name="connsiteX10" fmla="*/ 757596 w 3782590"/>
                  <a:gd name="connsiteY10" fmla="*/ 700190 h 2199797"/>
                  <a:gd name="connsiteX11" fmla="*/ 870392 w 3782590"/>
                  <a:gd name="connsiteY11" fmla="*/ 1635743 h 2199797"/>
                  <a:gd name="connsiteX12" fmla="*/ 959809 w 3782590"/>
                  <a:gd name="connsiteY12" fmla="*/ 1987675 h 2199797"/>
                  <a:gd name="connsiteX13" fmla="*/ 1070539 w 3782590"/>
                  <a:gd name="connsiteY13" fmla="*/ 2080492 h 2199797"/>
                  <a:gd name="connsiteX14" fmla="*/ 1199557 w 3782590"/>
                  <a:gd name="connsiteY14" fmla="*/ 2152074 h 2199797"/>
                  <a:gd name="connsiteX15" fmla="*/ 1334321 w 3782590"/>
                  <a:gd name="connsiteY15" fmla="*/ 2150004 h 2199797"/>
                  <a:gd name="connsiteX16" fmla="*/ 1545781 w 3782590"/>
                  <a:gd name="connsiteY16" fmla="*/ 2162708 h 2199797"/>
                  <a:gd name="connsiteX17" fmla="*/ 1722886 w 3782590"/>
                  <a:gd name="connsiteY17" fmla="*/ 2177806 h 2199797"/>
                  <a:gd name="connsiteX18" fmla="*/ 1922372 w 3782590"/>
                  <a:gd name="connsiteY18" fmla="*/ 2170387 h 2199797"/>
                  <a:gd name="connsiteX19" fmla="*/ 2107554 w 3782590"/>
                  <a:gd name="connsiteY19" fmla="*/ 2177023 h 2199797"/>
                  <a:gd name="connsiteX20" fmla="*/ 2216562 w 3782590"/>
                  <a:gd name="connsiteY20" fmla="*/ 1962824 h 2199797"/>
                  <a:gd name="connsiteX21" fmla="*/ 2387675 w 3782590"/>
                  <a:gd name="connsiteY21" fmla="*/ 1756832 h 2199797"/>
                  <a:gd name="connsiteX22" fmla="*/ 2445109 w 3782590"/>
                  <a:gd name="connsiteY22" fmla="*/ 820538 h 2199797"/>
                  <a:gd name="connsiteX23" fmla="*/ 2515907 w 3782590"/>
                  <a:gd name="connsiteY23" fmla="*/ 949304 h 2199797"/>
                  <a:gd name="connsiteX24" fmla="*/ 2547788 w 3782590"/>
                  <a:gd name="connsiteY24" fmla="*/ 1441832 h 2199797"/>
                  <a:gd name="connsiteX25" fmla="*/ 2595235 w 3782590"/>
                  <a:gd name="connsiteY25" fmla="*/ 1980598 h 2199797"/>
                  <a:gd name="connsiteX26" fmla="*/ 2656223 w 3782590"/>
                  <a:gd name="connsiteY26" fmla="*/ 2179771 h 2199797"/>
                  <a:gd name="connsiteX27" fmla="*/ 2879990 w 3782590"/>
                  <a:gd name="connsiteY27" fmla="*/ 2192457 h 2199797"/>
                  <a:gd name="connsiteX28" fmla="*/ 3782590 w 3782590"/>
                  <a:gd name="connsiteY28" fmla="*/ 2185314 h 2199797"/>
                  <a:gd name="connsiteX0" fmla="*/ 0 w 3782590"/>
                  <a:gd name="connsiteY0" fmla="*/ 1092321 h 2199797"/>
                  <a:gd name="connsiteX1" fmla="*/ 34487 w 3782590"/>
                  <a:gd name="connsiteY1" fmla="*/ 480432 h 2199797"/>
                  <a:gd name="connsiteX2" fmla="*/ 51843 w 3782590"/>
                  <a:gd name="connsiteY2" fmla="*/ 4563 h 2199797"/>
                  <a:gd name="connsiteX3" fmla="*/ 110630 w 3782590"/>
                  <a:gd name="connsiteY3" fmla="*/ 296229 h 2199797"/>
                  <a:gd name="connsiteX4" fmla="*/ 193229 w 3782590"/>
                  <a:gd name="connsiteY4" fmla="*/ 1175380 h 2199797"/>
                  <a:gd name="connsiteX5" fmla="*/ 301793 w 3782590"/>
                  <a:gd name="connsiteY5" fmla="*/ 1650009 h 2199797"/>
                  <a:gd name="connsiteX6" fmla="*/ 379022 w 3782590"/>
                  <a:gd name="connsiteY6" fmla="*/ 1827344 h 2199797"/>
                  <a:gd name="connsiteX7" fmla="*/ 554355 w 3782590"/>
                  <a:gd name="connsiteY7" fmla="*/ 1549001 h 2199797"/>
                  <a:gd name="connsiteX8" fmla="*/ 621126 w 3782590"/>
                  <a:gd name="connsiteY8" fmla="*/ 1807811 h 2199797"/>
                  <a:gd name="connsiteX9" fmla="*/ 677043 w 3782590"/>
                  <a:gd name="connsiteY9" fmla="*/ 1597563 h 2199797"/>
                  <a:gd name="connsiteX10" fmla="*/ 757596 w 3782590"/>
                  <a:gd name="connsiteY10" fmla="*/ 700190 h 2199797"/>
                  <a:gd name="connsiteX11" fmla="*/ 870392 w 3782590"/>
                  <a:gd name="connsiteY11" fmla="*/ 1635743 h 2199797"/>
                  <a:gd name="connsiteX12" fmla="*/ 959809 w 3782590"/>
                  <a:gd name="connsiteY12" fmla="*/ 1987675 h 2199797"/>
                  <a:gd name="connsiteX13" fmla="*/ 1070539 w 3782590"/>
                  <a:gd name="connsiteY13" fmla="*/ 2080492 h 2199797"/>
                  <a:gd name="connsiteX14" fmla="*/ 1199557 w 3782590"/>
                  <a:gd name="connsiteY14" fmla="*/ 2152074 h 2199797"/>
                  <a:gd name="connsiteX15" fmla="*/ 1334321 w 3782590"/>
                  <a:gd name="connsiteY15" fmla="*/ 2150004 h 2199797"/>
                  <a:gd name="connsiteX16" fmla="*/ 1545781 w 3782590"/>
                  <a:gd name="connsiteY16" fmla="*/ 2162708 h 2199797"/>
                  <a:gd name="connsiteX17" fmla="*/ 1722886 w 3782590"/>
                  <a:gd name="connsiteY17" fmla="*/ 2177806 h 2199797"/>
                  <a:gd name="connsiteX18" fmla="*/ 1922372 w 3782590"/>
                  <a:gd name="connsiteY18" fmla="*/ 2170387 h 2199797"/>
                  <a:gd name="connsiteX19" fmla="*/ 2107554 w 3782590"/>
                  <a:gd name="connsiteY19" fmla="*/ 2177023 h 2199797"/>
                  <a:gd name="connsiteX20" fmla="*/ 2216562 w 3782590"/>
                  <a:gd name="connsiteY20" fmla="*/ 1962824 h 2199797"/>
                  <a:gd name="connsiteX21" fmla="*/ 2249817 w 3782590"/>
                  <a:gd name="connsiteY21" fmla="*/ 1476341 h 2199797"/>
                  <a:gd name="connsiteX22" fmla="*/ 2445109 w 3782590"/>
                  <a:gd name="connsiteY22" fmla="*/ 820538 h 2199797"/>
                  <a:gd name="connsiteX23" fmla="*/ 2515907 w 3782590"/>
                  <a:gd name="connsiteY23" fmla="*/ 949304 h 2199797"/>
                  <a:gd name="connsiteX24" fmla="*/ 2547788 w 3782590"/>
                  <a:gd name="connsiteY24" fmla="*/ 1441832 h 2199797"/>
                  <a:gd name="connsiteX25" fmla="*/ 2595235 w 3782590"/>
                  <a:gd name="connsiteY25" fmla="*/ 1980598 h 2199797"/>
                  <a:gd name="connsiteX26" fmla="*/ 2656223 w 3782590"/>
                  <a:gd name="connsiteY26" fmla="*/ 2179771 h 2199797"/>
                  <a:gd name="connsiteX27" fmla="*/ 2879990 w 3782590"/>
                  <a:gd name="connsiteY27" fmla="*/ 2192457 h 2199797"/>
                  <a:gd name="connsiteX28" fmla="*/ 3782590 w 3782590"/>
                  <a:gd name="connsiteY28" fmla="*/ 2185314 h 2199797"/>
                  <a:gd name="connsiteX0" fmla="*/ 0 w 3782590"/>
                  <a:gd name="connsiteY0" fmla="*/ 1092321 h 2199797"/>
                  <a:gd name="connsiteX1" fmla="*/ 34487 w 3782590"/>
                  <a:gd name="connsiteY1" fmla="*/ 480432 h 2199797"/>
                  <a:gd name="connsiteX2" fmla="*/ 51843 w 3782590"/>
                  <a:gd name="connsiteY2" fmla="*/ 4563 h 2199797"/>
                  <a:gd name="connsiteX3" fmla="*/ 110630 w 3782590"/>
                  <a:gd name="connsiteY3" fmla="*/ 296229 h 2199797"/>
                  <a:gd name="connsiteX4" fmla="*/ 193229 w 3782590"/>
                  <a:gd name="connsiteY4" fmla="*/ 1175380 h 2199797"/>
                  <a:gd name="connsiteX5" fmla="*/ 301793 w 3782590"/>
                  <a:gd name="connsiteY5" fmla="*/ 1650009 h 2199797"/>
                  <a:gd name="connsiteX6" fmla="*/ 379022 w 3782590"/>
                  <a:gd name="connsiteY6" fmla="*/ 1827344 h 2199797"/>
                  <a:gd name="connsiteX7" fmla="*/ 554355 w 3782590"/>
                  <a:gd name="connsiteY7" fmla="*/ 1549001 h 2199797"/>
                  <a:gd name="connsiteX8" fmla="*/ 621126 w 3782590"/>
                  <a:gd name="connsiteY8" fmla="*/ 1807811 h 2199797"/>
                  <a:gd name="connsiteX9" fmla="*/ 677043 w 3782590"/>
                  <a:gd name="connsiteY9" fmla="*/ 1597563 h 2199797"/>
                  <a:gd name="connsiteX10" fmla="*/ 757596 w 3782590"/>
                  <a:gd name="connsiteY10" fmla="*/ 700190 h 2199797"/>
                  <a:gd name="connsiteX11" fmla="*/ 870392 w 3782590"/>
                  <a:gd name="connsiteY11" fmla="*/ 1635743 h 2199797"/>
                  <a:gd name="connsiteX12" fmla="*/ 959809 w 3782590"/>
                  <a:gd name="connsiteY12" fmla="*/ 1987675 h 2199797"/>
                  <a:gd name="connsiteX13" fmla="*/ 1070539 w 3782590"/>
                  <a:gd name="connsiteY13" fmla="*/ 2080492 h 2199797"/>
                  <a:gd name="connsiteX14" fmla="*/ 1199557 w 3782590"/>
                  <a:gd name="connsiteY14" fmla="*/ 2152074 h 2199797"/>
                  <a:gd name="connsiteX15" fmla="*/ 1334321 w 3782590"/>
                  <a:gd name="connsiteY15" fmla="*/ 2150004 h 2199797"/>
                  <a:gd name="connsiteX16" fmla="*/ 1545781 w 3782590"/>
                  <a:gd name="connsiteY16" fmla="*/ 2162708 h 2199797"/>
                  <a:gd name="connsiteX17" fmla="*/ 1722886 w 3782590"/>
                  <a:gd name="connsiteY17" fmla="*/ 2177806 h 2199797"/>
                  <a:gd name="connsiteX18" fmla="*/ 1922372 w 3782590"/>
                  <a:gd name="connsiteY18" fmla="*/ 2170387 h 2199797"/>
                  <a:gd name="connsiteX19" fmla="*/ 2107554 w 3782590"/>
                  <a:gd name="connsiteY19" fmla="*/ 2177023 h 2199797"/>
                  <a:gd name="connsiteX20" fmla="*/ 2216562 w 3782590"/>
                  <a:gd name="connsiteY20" fmla="*/ 1962824 h 2199797"/>
                  <a:gd name="connsiteX21" fmla="*/ 2249817 w 3782590"/>
                  <a:gd name="connsiteY21" fmla="*/ 1476341 h 2199797"/>
                  <a:gd name="connsiteX22" fmla="*/ 2275658 w 3782590"/>
                  <a:gd name="connsiteY22" fmla="*/ 1022491 h 2199797"/>
                  <a:gd name="connsiteX23" fmla="*/ 2515907 w 3782590"/>
                  <a:gd name="connsiteY23" fmla="*/ 949304 h 2199797"/>
                  <a:gd name="connsiteX24" fmla="*/ 2547788 w 3782590"/>
                  <a:gd name="connsiteY24" fmla="*/ 1441832 h 2199797"/>
                  <a:gd name="connsiteX25" fmla="*/ 2595235 w 3782590"/>
                  <a:gd name="connsiteY25" fmla="*/ 1980598 h 2199797"/>
                  <a:gd name="connsiteX26" fmla="*/ 2656223 w 3782590"/>
                  <a:gd name="connsiteY26" fmla="*/ 2179771 h 2199797"/>
                  <a:gd name="connsiteX27" fmla="*/ 2879990 w 3782590"/>
                  <a:gd name="connsiteY27" fmla="*/ 2192457 h 2199797"/>
                  <a:gd name="connsiteX28" fmla="*/ 3782590 w 3782590"/>
                  <a:gd name="connsiteY28" fmla="*/ 2185314 h 2199797"/>
                  <a:gd name="connsiteX0" fmla="*/ 0 w 3782590"/>
                  <a:gd name="connsiteY0" fmla="*/ 1092321 h 2199797"/>
                  <a:gd name="connsiteX1" fmla="*/ 34487 w 3782590"/>
                  <a:gd name="connsiteY1" fmla="*/ 480432 h 2199797"/>
                  <a:gd name="connsiteX2" fmla="*/ 51843 w 3782590"/>
                  <a:gd name="connsiteY2" fmla="*/ 4563 h 2199797"/>
                  <a:gd name="connsiteX3" fmla="*/ 110630 w 3782590"/>
                  <a:gd name="connsiteY3" fmla="*/ 296229 h 2199797"/>
                  <a:gd name="connsiteX4" fmla="*/ 193229 w 3782590"/>
                  <a:gd name="connsiteY4" fmla="*/ 1175380 h 2199797"/>
                  <a:gd name="connsiteX5" fmla="*/ 301793 w 3782590"/>
                  <a:gd name="connsiteY5" fmla="*/ 1650009 h 2199797"/>
                  <a:gd name="connsiteX6" fmla="*/ 379022 w 3782590"/>
                  <a:gd name="connsiteY6" fmla="*/ 1827344 h 2199797"/>
                  <a:gd name="connsiteX7" fmla="*/ 554355 w 3782590"/>
                  <a:gd name="connsiteY7" fmla="*/ 1549001 h 2199797"/>
                  <a:gd name="connsiteX8" fmla="*/ 621126 w 3782590"/>
                  <a:gd name="connsiteY8" fmla="*/ 1807811 h 2199797"/>
                  <a:gd name="connsiteX9" fmla="*/ 677043 w 3782590"/>
                  <a:gd name="connsiteY9" fmla="*/ 1597563 h 2199797"/>
                  <a:gd name="connsiteX10" fmla="*/ 757596 w 3782590"/>
                  <a:gd name="connsiteY10" fmla="*/ 700190 h 2199797"/>
                  <a:gd name="connsiteX11" fmla="*/ 870392 w 3782590"/>
                  <a:gd name="connsiteY11" fmla="*/ 1635743 h 2199797"/>
                  <a:gd name="connsiteX12" fmla="*/ 959809 w 3782590"/>
                  <a:gd name="connsiteY12" fmla="*/ 1987675 h 2199797"/>
                  <a:gd name="connsiteX13" fmla="*/ 1070539 w 3782590"/>
                  <a:gd name="connsiteY13" fmla="*/ 2080492 h 2199797"/>
                  <a:gd name="connsiteX14" fmla="*/ 1199557 w 3782590"/>
                  <a:gd name="connsiteY14" fmla="*/ 2152074 h 2199797"/>
                  <a:gd name="connsiteX15" fmla="*/ 1334321 w 3782590"/>
                  <a:gd name="connsiteY15" fmla="*/ 2150004 h 2199797"/>
                  <a:gd name="connsiteX16" fmla="*/ 1545781 w 3782590"/>
                  <a:gd name="connsiteY16" fmla="*/ 2162708 h 2199797"/>
                  <a:gd name="connsiteX17" fmla="*/ 1722886 w 3782590"/>
                  <a:gd name="connsiteY17" fmla="*/ 2177806 h 2199797"/>
                  <a:gd name="connsiteX18" fmla="*/ 1922372 w 3782590"/>
                  <a:gd name="connsiteY18" fmla="*/ 2170387 h 2199797"/>
                  <a:gd name="connsiteX19" fmla="*/ 2107554 w 3782590"/>
                  <a:gd name="connsiteY19" fmla="*/ 2177023 h 2199797"/>
                  <a:gd name="connsiteX20" fmla="*/ 2216562 w 3782590"/>
                  <a:gd name="connsiteY20" fmla="*/ 1962824 h 2199797"/>
                  <a:gd name="connsiteX21" fmla="*/ 2249817 w 3782590"/>
                  <a:gd name="connsiteY21" fmla="*/ 1476341 h 2199797"/>
                  <a:gd name="connsiteX22" fmla="*/ 2275658 w 3782590"/>
                  <a:gd name="connsiteY22" fmla="*/ 1022491 h 2199797"/>
                  <a:gd name="connsiteX23" fmla="*/ 2409641 w 3782590"/>
                  <a:gd name="connsiteY23" fmla="*/ 1145647 h 2199797"/>
                  <a:gd name="connsiteX24" fmla="*/ 2547788 w 3782590"/>
                  <a:gd name="connsiteY24" fmla="*/ 1441832 h 2199797"/>
                  <a:gd name="connsiteX25" fmla="*/ 2595235 w 3782590"/>
                  <a:gd name="connsiteY25" fmla="*/ 1980598 h 2199797"/>
                  <a:gd name="connsiteX26" fmla="*/ 2656223 w 3782590"/>
                  <a:gd name="connsiteY26" fmla="*/ 2179771 h 2199797"/>
                  <a:gd name="connsiteX27" fmla="*/ 2879990 w 3782590"/>
                  <a:gd name="connsiteY27" fmla="*/ 2192457 h 2199797"/>
                  <a:gd name="connsiteX28" fmla="*/ 3782590 w 3782590"/>
                  <a:gd name="connsiteY28" fmla="*/ 2185314 h 2199797"/>
                  <a:gd name="connsiteX0" fmla="*/ 0 w 3782590"/>
                  <a:gd name="connsiteY0" fmla="*/ 1092321 h 2199797"/>
                  <a:gd name="connsiteX1" fmla="*/ 34487 w 3782590"/>
                  <a:gd name="connsiteY1" fmla="*/ 480432 h 2199797"/>
                  <a:gd name="connsiteX2" fmla="*/ 51843 w 3782590"/>
                  <a:gd name="connsiteY2" fmla="*/ 4563 h 2199797"/>
                  <a:gd name="connsiteX3" fmla="*/ 110630 w 3782590"/>
                  <a:gd name="connsiteY3" fmla="*/ 296229 h 2199797"/>
                  <a:gd name="connsiteX4" fmla="*/ 193229 w 3782590"/>
                  <a:gd name="connsiteY4" fmla="*/ 1175380 h 2199797"/>
                  <a:gd name="connsiteX5" fmla="*/ 301793 w 3782590"/>
                  <a:gd name="connsiteY5" fmla="*/ 1650009 h 2199797"/>
                  <a:gd name="connsiteX6" fmla="*/ 379022 w 3782590"/>
                  <a:gd name="connsiteY6" fmla="*/ 1827344 h 2199797"/>
                  <a:gd name="connsiteX7" fmla="*/ 554355 w 3782590"/>
                  <a:gd name="connsiteY7" fmla="*/ 1549001 h 2199797"/>
                  <a:gd name="connsiteX8" fmla="*/ 621126 w 3782590"/>
                  <a:gd name="connsiteY8" fmla="*/ 1807811 h 2199797"/>
                  <a:gd name="connsiteX9" fmla="*/ 677043 w 3782590"/>
                  <a:gd name="connsiteY9" fmla="*/ 1597563 h 2199797"/>
                  <a:gd name="connsiteX10" fmla="*/ 757596 w 3782590"/>
                  <a:gd name="connsiteY10" fmla="*/ 700190 h 2199797"/>
                  <a:gd name="connsiteX11" fmla="*/ 870392 w 3782590"/>
                  <a:gd name="connsiteY11" fmla="*/ 1635743 h 2199797"/>
                  <a:gd name="connsiteX12" fmla="*/ 959809 w 3782590"/>
                  <a:gd name="connsiteY12" fmla="*/ 1987675 h 2199797"/>
                  <a:gd name="connsiteX13" fmla="*/ 1070539 w 3782590"/>
                  <a:gd name="connsiteY13" fmla="*/ 2080492 h 2199797"/>
                  <a:gd name="connsiteX14" fmla="*/ 1199557 w 3782590"/>
                  <a:gd name="connsiteY14" fmla="*/ 2152074 h 2199797"/>
                  <a:gd name="connsiteX15" fmla="*/ 1334321 w 3782590"/>
                  <a:gd name="connsiteY15" fmla="*/ 2150004 h 2199797"/>
                  <a:gd name="connsiteX16" fmla="*/ 1545781 w 3782590"/>
                  <a:gd name="connsiteY16" fmla="*/ 2162708 h 2199797"/>
                  <a:gd name="connsiteX17" fmla="*/ 1722886 w 3782590"/>
                  <a:gd name="connsiteY17" fmla="*/ 2177806 h 2199797"/>
                  <a:gd name="connsiteX18" fmla="*/ 1922372 w 3782590"/>
                  <a:gd name="connsiteY18" fmla="*/ 2170387 h 2199797"/>
                  <a:gd name="connsiteX19" fmla="*/ 2107554 w 3782590"/>
                  <a:gd name="connsiteY19" fmla="*/ 2177023 h 2199797"/>
                  <a:gd name="connsiteX20" fmla="*/ 2216562 w 3782590"/>
                  <a:gd name="connsiteY20" fmla="*/ 1962824 h 2199797"/>
                  <a:gd name="connsiteX21" fmla="*/ 2249817 w 3782590"/>
                  <a:gd name="connsiteY21" fmla="*/ 1476341 h 2199797"/>
                  <a:gd name="connsiteX22" fmla="*/ 2284274 w 3782590"/>
                  <a:gd name="connsiteY22" fmla="*/ 988832 h 2199797"/>
                  <a:gd name="connsiteX23" fmla="*/ 2409641 w 3782590"/>
                  <a:gd name="connsiteY23" fmla="*/ 1145647 h 2199797"/>
                  <a:gd name="connsiteX24" fmla="*/ 2547788 w 3782590"/>
                  <a:gd name="connsiteY24" fmla="*/ 1441832 h 2199797"/>
                  <a:gd name="connsiteX25" fmla="*/ 2595235 w 3782590"/>
                  <a:gd name="connsiteY25" fmla="*/ 1980598 h 2199797"/>
                  <a:gd name="connsiteX26" fmla="*/ 2656223 w 3782590"/>
                  <a:gd name="connsiteY26" fmla="*/ 2179771 h 2199797"/>
                  <a:gd name="connsiteX27" fmla="*/ 2879990 w 3782590"/>
                  <a:gd name="connsiteY27" fmla="*/ 2192457 h 2199797"/>
                  <a:gd name="connsiteX28" fmla="*/ 3782590 w 3782590"/>
                  <a:gd name="connsiteY28" fmla="*/ 2185314 h 2199797"/>
                  <a:gd name="connsiteX0" fmla="*/ 0 w 3782590"/>
                  <a:gd name="connsiteY0" fmla="*/ 1092321 h 2199797"/>
                  <a:gd name="connsiteX1" fmla="*/ 34487 w 3782590"/>
                  <a:gd name="connsiteY1" fmla="*/ 480432 h 2199797"/>
                  <a:gd name="connsiteX2" fmla="*/ 51843 w 3782590"/>
                  <a:gd name="connsiteY2" fmla="*/ 4563 h 2199797"/>
                  <a:gd name="connsiteX3" fmla="*/ 110630 w 3782590"/>
                  <a:gd name="connsiteY3" fmla="*/ 296229 h 2199797"/>
                  <a:gd name="connsiteX4" fmla="*/ 193229 w 3782590"/>
                  <a:gd name="connsiteY4" fmla="*/ 1175380 h 2199797"/>
                  <a:gd name="connsiteX5" fmla="*/ 301793 w 3782590"/>
                  <a:gd name="connsiteY5" fmla="*/ 1650009 h 2199797"/>
                  <a:gd name="connsiteX6" fmla="*/ 379022 w 3782590"/>
                  <a:gd name="connsiteY6" fmla="*/ 1827344 h 2199797"/>
                  <a:gd name="connsiteX7" fmla="*/ 554355 w 3782590"/>
                  <a:gd name="connsiteY7" fmla="*/ 1549001 h 2199797"/>
                  <a:gd name="connsiteX8" fmla="*/ 621126 w 3782590"/>
                  <a:gd name="connsiteY8" fmla="*/ 1807811 h 2199797"/>
                  <a:gd name="connsiteX9" fmla="*/ 677043 w 3782590"/>
                  <a:gd name="connsiteY9" fmla="*/ 1597563 h 2199797"/>
                  <a:gd name="connsiteX10" fmla="*/ 757596 w 3782590"/>
                  <a:gd name="connsiteY10" fmla="*/ 700190 h 2199797"/>
                  <a:gd name="connsiteX11" fmla="*/ 870392 w 3782590"/>
                  <a:gd name="connsiteY11" fmla="*/ 1635743 h 2199797"/>
                  <a:gd name="connsiteX12" fmla="*/ 959809 w 3782590"/>
                  <a:gd name="connsiteY12" fmla="*/ 1987675 h 2199797"/>
                  <a:gd name="connsiteX13" fmla="*/ 1070539 w 3782590"/>
                  <a:gd name="connsiteY13" fmla="*/ 2080492 h 2199797"/>
                  <a:gd name="connsiteX14" fmla="*/ 1199557 w 3782590"/>
                  <a:gd name="connsiteY14" fmla="*/ 2152074 h 2199797"/>
                  <a:gd name="connsiteX15" fmla="*/ 1334321 w 3782590"/>
                  <a:gd name="connsiteY15" fmla="*/ 2150004 h 2199797"/>
                  <a:gd name="connsiteX16" fmla="*/ 1545781 w 3782590"/>
                  <a:gd name="connsiteY16" fmla="*/ 2162708 h 2199797"/>
                  <a:gd name="connsiteX17" fmla="*/ 1722886 w 3782590"/>
                  <a:gd name="connsiteY17" fmla="*/ 2177806 h 2199797"/>
                  <a:gd name="connsiteX18" fmla="*/ 1922372 w 3782590"/>
                  <a:gd name="connsiteY18" fmla="*/ 2170387 h 2199797"/>
                  <a:gd name="connsiteX19" fmla="*/ 2107554 w 3782590"/>
                  <a:gd name="connsiteY19" fmla="*/ 2177023 h 2199797"/>
                  <a:gd name="connsiteX20" fmla="*/ 2216562 w 3782590"/>
                  <a:gd name="connsiteY20" fmla="*/ 1962824 h 2199797"/>
                  <a:gd name="connsiteX21" fmla="*/ 2249817 w 3782590"/>
                  <a:gd name="connsiteY21" fmla="*/ 1476341 h 2199797"/>
                  <a:gd name="connsiteX22" fmla="*/ 2284274 w 3782590"/>
                  <a:gd name="connsiteY22" fmla="*/ 988832 h 2199797"/>
                  <a:gd name="connsiteX23" fmla="*/ 2409641 w 3782590"/>
                  <a:gd name="connsiteY23" fmla="*/ 1145647 h 2199797"/>
                  <a:gd name="connsiteX24" fmla="*/ 2401314 w 3782590"/>
                  <a:gd name="connsiteY24" fmla="*/ 1913056 h 2199797"/>
                  <a:gd name="connsiteX25" fmla="*/ 2595235 w 3782590"/>
                  <a:gd name="connsiteY25" fmla="*/ 1980598 h 2199797"/>
                  <a:gd name="connsiteX26" fmla="*/ 2656223 w 3782590"/>
                  <a:gd name="connsiteY26" fmla="*/ 2179771 h 2199797"/>
                  <a:gd name="connsiteX27" fmla="*/ 2879990 w 3782590"/>
                  <a:gd name="connsiteY27" fmla="*/ 2192457 h 2199797"/>
                  <a:gd name="connsiteX28" fmla="*/ 3782590 w 3782590"/>
                  <a:gd name="connsiteY28" fmla="*/ 2185314 h 2199797"/>
                  <a:gd name="connsiteX0" fmla="*/ 0 w 3782590"/>
                  <a:gd name="connsiteY0" fmla="*/ 1092321 h 2199797"/>
                  <a:gd name="connsiteX1" fmla="*/ 34487 w 3782590"/>
                  <a:gd name="connsiteY1" fmla="*/ 480432 h 2199797"/>
                  <a:gd name="connsiteX2" fmla="*/ 51843 w 3782590"/>
                  <a:gd name="connsiteY2" fmla="*/ 4563 h 2199797"/>
                  <a:gd name="connsiteX3" fmla="*/ 110630 w 3782590"/>
                  <a:gd name="connsiteY3" fmla="*/ 296229 h 2199797"/>
                  <a:gd name="connsiteX4" fmla="*/ 193229 w 3782590"/>
                  <a:gd name="connsiteY4" fmla="*/ 1175380 h 2199797"/>
                  <a:gd name="connsiteX5" fmla="*/ 301793 w 3782590"/>
                  <a:gd name="connsiteY5" fmla="*/ 1650009 h 2199797"/>
                  <a:gd name="connsiteX6" fmla="*/ 379022 w 3782590"/>
                  <a:gd name="connsiteY6" fmla="*/ 1827344 h 2199797"/>
                  <a:gd name="connsiteX7" fmla="*/ 554355 w 3782590"/>
                  <a:gd name="connsiteY7" fmla="*/ 1549001 h 2199797"/>
                  <a:gd name="connsiteX8" fmla="*/ 621126 w 3782590"/>
                  <a:gd name="connsiteY8" fmla="*/ 1807811 h 2199797"/>
                  <a:gd name="connsiteX9" fmla="*/ 677043 w 3782590"/>
                  <a:gd name="connsiteY9" fmla="*/ 1597563 h 2199797"/>
                  <a:gd name="connsiteX10" fmla="*/ 757596 w 3782590"/>
                  <a:gd name="connsiteY10" fmla="*/ 700190 h 2199797"/>
                  <a:gd name="connsiteX11" fmla="*/ 870392 w 3782590"/>
                  <a:gd name="connsiteY11" fmla="*/ 1635743 h 2199797"/>
                  <a:gd name="connsiteX12" fmla="*/ 959809 w 3782590"/>
                  <a:gd name="connsiteY12" fmla="*/ 1987675 h 2199797"/>
                  <a:gd name="connsiteX13" fmla="*/ 1070539 w 3782590"/>
                  <a:gd name="connsiteY13" fmla="*/ 2080492 h 2199797"/>
                  <a:gd name="connsiteX14" fmla="*/ 1199557 w 3782590"/>
                  <a:gd name="connsiteY14" fmla="*/ 2152074 h 2199797"/>
                  <a:gd name="connsiteX15" fmla="*/ 1334321 w 3782590"/>
                  <a:gd name="connsiteY15" fmla="*/ 2150004 h 2199797"/>
                  <a:gd name="connsiteX16" fmla="*/ 1545781 w 3782590"/>
                  <a:gd name="connsiteY16" fmla="*/ 2162708 h 2199797"/>
                  <a:gd name="connsiteX17" fmla="*/ 1722886 w 3782590"/>
                  <a:gd name="connsiteY17" fmla="*/ 2177806 h 2199797"/>
                  <a:gd name="connsiteX18" fmla="*/ 1922372 w 3782590"/>
                  <a:gd name="connsiteY18" fmla="*/ 2170387 h 2199797"/>
                  <a:gd name="connsiteX19" fmla="*/ 2107554 w 3782590"/>
                  <a:gd name="connsiteY19" fmla="*/ 2177023 h 2199797"/>
                  <a:gd name="connsiteX20" fmla="*/ 2216562 w 3782590"/>
                  <a:gd name="connsiteY20" fmla="*/ 1962824 h 2199797"/>
                  <a:gd name="connsiteX21" fmla="*/ 2249817 w 3782590"/>
                  <a:gd name="connsiteY21" fmla="*/ 1476341 h 2199797"/>
                  <a:gd name="connsiteX22" fmla="*/ 2284274 w 3782590"/>
                  <a:gd name="connsiteY22" fmla="*/ 988832 h 2199797"/>
                  <a:gd name="connsiteX23" fmla="*/ 2360816 w 3782590"/>
                  <a:gd name="connsiteY23" fmla="*/ 1168086 h 2199797"/>
                  <a:gd name="connsiteX24" fmla="*/ 2401314 w 3782590"/>
                  <a:gd name="connsiteY24" fmla="*/ 1913056 h 2199797"/>
                  <a:gd name="connsiteX25" fmla="*/ 2595235 w 3782590"/>
                  <a:gd name="connsiteY25" fmla="*/ 1980598 h 2199797"/>
                  <a:gd name="connsiteX26" fmla="*/ 2656223 w 3782590"/>
                  <a:gd name="connsiteY26" fmla="*/ 2179771 h 2199797"/>
                  <a:gd name="connsiteX27" fmla="*/ 2879990 w 3782590"/>
                  <a:gd name="connsiteY27" fmla="*/ 2192457 h 2199797"/>
                  <a:gd name="connsiteX28" fmla="*/ 3782590 w 3782590"/>
                  <a:gd name="connsiteY28" fmla="*/ 2185314 h 2199797"/>
                  <a:gd name="connsiteX0" fmla="*/ 0 w 3782590"/>
                  <a:gd name="connsiteY0" fmla="*/ 1092321 h 2199797"/>
                  <a:gd name="connsiteX1" fmla="*/ 34487 w 3782590"/>
                  <a:gd name="connsiteY1" fmla="*/ 480432 h 2199797"/>
                  <a:gd name="connsiteX2" fmla="*/ 51843 w 3782590"/>
                  <a:gd name="connsiteY2" fmla="*/ 4563 h 2199797"/>
                  <a:gd name="connsiteX3" fmla="*/ 110630 w 3782590"/>
                  <a:gd name="connsiteY3" fmla="*/ 296229 h 2199797"/>
                  <a:gd name="connsiteX4" fmla="*/ 193229 w 3782590"/>
                  <a:gd name="connsiteY4" fmla="*/ 1175380 h 2199797"/>
                  <a:gd name="connsiteX5" fmla="*/ 301793 w 3782590"/>
                  <a:gd name="connsiteY5" fmla="*/ 1650009 h 2199797"/>
                  <a:gd name="connsiteX6" fmla="*/ 379022 w 3782590"/>
                  <a:gd name="connsiteY6" fmla="*/ 1827344 h 2199797"/>
                  <a:gd name="connsiteX7" fmla="*/ 554355 w 3782590"/>
                  <a:gd name="connsiteY7" fmla="*/ 1549001 h 2199797"/>
                  <a:gd name="connsiteX8" fmla="*/ 621126 w 3782590"/>
                  <a:gd name="connsiteY8" fmla="*/ 1807811 h 2199797"/>
                  <a:gd name="connsiteX9" fmla="*/ 677043 w 3782590"/>
                  <a:gd name="connsiteY9" fmla="*/ 1597563 h 2199797"/>
                  <a:gd name="connsiteX10" fmla="*/ 757596 w 3782590"/>
                  <a:gd name="connsiteY10" fmla="*/ 700190 h 2199797"/>
                  <a:gd name="connsiteX11" fmla="*/ 870392 w 3782590"/>
                  <a:gd name="connsiteY11" fmla="*/ 1635743 h 2199797"/>
                  <a:gd name="connsiteX12" fmla="*/ 959809 w 3782590"/>
                  <a:gd name="connsiteY12" fmla="*/ 1987675 h 2199797"/>
                  <a:gd name="connsiteX13" fmla="*/ 1070539 w 3782590"/>
                  <a:gd name="connsiteY13" fmla="*/ 2080492 h 2199797"/>
                  <a:gd name="connsiteX14" fmla="*/ 1199557 w 3782590"/>
                  <a:gd name="connsiteY14" fmla="*/ 2152074 h 2199797"/>
                  <a:gd name="connsiteX15" fmla="*/ 1334321 w 3782590"/>
                  <a:gd name="connsiteY15" fmla="*/ 2150004 h 2199797"/>
                  <a:gd name="connsiteX16" fmla="*/ 1545781 w 3782590"/>
                  <a:gd name="connsiteY16" fmla="*/ 2162708 h 2199797"/>
                  <a:gd name="connsiteX17" fmla="*/ 1722886 w 3782590"/>
                  <a:gd name="connsiteY17" fmla="*/ 2177806 h 2199797"/>
                  <a:gd name="connsiteX18" fmla="*/ 1922372 w 3782590"/>
                  <a:gd name="connsiteY18" fmla="*/ 2170387 h 2199797"/>
                  <a:gd name="connsiteX19" fmla="*/ 2107554 w 3782590"/>
                  <a:gd name="connsiteY19" fmla="*/ 2177023 h 2199797"/>
                  <a:gd name="connsiteX20" fmla="*/ 2216562 w 3782590"/>
                  <a:gd name="connsiteY20" fmla="*/ 1962824 h 2199797"/>
                  <a:gd name="connsiteX21" fmla="*/ 2249817 w 3782590"/>
                  <a:gd name="connsiteY21" fmla="*/ 1476341 h 2199797"/>
                  <a:gd name="connsiteX22" fmla="*/ 2284274 w 3782590"/>
                  <a:gd name="connsiteY22" fmla="*/ 988832 h 2199797"/>
                  <a:gd name="connsiteX23" fmla="*/ 2360816 w 3782590"/>
                  <a:gd name="connsiteY23" fmla="*/ 1168086 h 2199797"/>
                  <a:gd name="connsiteX24" fmla="*/ 2401314 w 3782590"/>
                  <a:gd name="connsiteY24" fmla="*/ 1913056 h 2199797"/>
                  <a:gd name="connsiteX25" fmla="*/ 2480353 w 3782590"/>
                  <a:gd name="connsiteY25" fmla="*/ 2176942 h 2199797"/>
                  <a:gd name="connsiteX26" fmla="*/ 2656223 w 3782590"/>
                  <a:gd name="connsiteY26" fmla="*/ 2179771 h 2199797"/>
                  <a:gd name="connsiteX27" fmla="*/ 2879990 w 3782590"/>
                  <a:gd name="connsiteY27" fmla="*/ 2192457 h 2199797"/>
                  <a:gd name="connsiteX28" fmla="*/ 3782590 w 3782590"/>
                  <a:gd name="connsiteY28" fmla="*/ 2185314 h 2199797"/>
                  <a:gd name="connsiteX0" fmla="*/ 0 w 3782590"/>
                  <a:gd name="connsiteY0" fmla="*/ 1092321 h 2192457"/>
                  <a:gd name="connsiteX1" fmla="*/ 34487 w 3782590"/>
                  <a:gd name="connsiteY1" fmla="*/ 480432 h 2192457"/>
                  <a:gd name="connsiteX2" fmla="*/ 51843 w 3782590"/>
                  <a:gd name="connsiteY2" fmla="*/ 4563 h 2192457"/>
                  <a:gd name="connsiteX3" fmla="*/ 110630 w 3782590"/>
                  <a:gd name="connsiteY3" fmla="*/ 296229 h 2192457"/>
                  <a:gd name="connsiteX4" fmla="*/ 193229 w 3782590"/>
                  <a:gd name="connsiteY4" fmla="*/ 1175380 h 2192457"/>
                  <a:gd name="connsiteX5" fmla="*/ 301793 w 3782590"/>
                  <a:gd name="connsiteY5" fmla="*/ 1650009 h 2192457"/>
                  <a:gd name="connsiteX6" fmla="*/ 379022 w 3782590"/>
                  <a:gd name="connsiteY6" fmla="*/ 1827344 h 2192457"/>
                  <a:gd name="connsiteX7" fmla="*/ 554355 w 3782590"/>
                  <a:gd name="connsiteY7" fmla="*/ 1549001 h 2192457"/>
                  <a:gd name="connsiteX8" fmla="*/ 621126 w 3782590"/>
                  <a:gd name="connsiteY8" fmla="*/ 1807811 h 2192457"/>
                  <a:gd name="connsiteX9" fmla="*/ 677043 w 3782590"/>
                  <a:gd name="connsiteY9" fmla="*/ 1597563 h 2192457"/>
                  <a:gd name="connsiteX10" fmla="*/ 757596 w 3782590"/>
                  <a:gd name="connsiteY10" fmla="*/ 700190 h 2192457"/>
                  <a:gd name="connsiteX11" fmla="*/ 870392 w 3782590"/>
                  <a:gd name="connsiteY11" fmla="*/ 1635743 h 2192457"/>
                  <a:gd name="connsiteX12" fmla="*/ 959809 w 3782590"/>
                  <a:gd name="connsiteY12" fmla="*/ 1987675 h 2192457"/>
                  <a:gd name="connsiteX13" fmla="*/ 1070539 w 3782590"/>
                  <a:gd name="connsiteY13" fmla="*/ 2080492 h 2192457"/>
                  <a:gd name="connsiteX14" fmla="*/ 1199557 w 3782590"/>
                  <a:gd name="connsiteY14" fmla="*/ 2152074 h 2192457"/>
                  <a:gd name="connsiteX15" fmla="*/ 1334321 w 3782590"/>
                  <a:gd name="connsiteY15" fmla="*/ 2150004 h 2192457"/>
                  <a:gd name="connsiteX16" fmla="*/ 1545781 w 3782590"/>
                  <a:gd name="connsiteY16" fmla="*/ 2162708 h 2192457"/>
                  <a:gd name="connsiteX17" fmla="*/ 1722886 w 3782590"/>
                  <a:gd name="connsiteY17" fmla="*/ 2177806 h 2192457"/>
                  <a:gd name="connsiteX18" fmla="*/ 1922372 w 3782590"/>
                  <a:gd name="connsiteY18" fmla="*/ 2170387 h 2192457"/>
                  <a:gd name="connsiteX19" fmla="*/ 2107554 w 3782590"/>
                  <a:gd name="connsiteY19" fmla="*/ 2177023 h 2192457"/>
                  <a:gd name="connsiteX20" fmla="*/ 2216562 w 3782590"/>
                  <a:gd name="connsiteY20" fmla="*/ 1962824 h 2192457"/>
                  <a:gd name="connsiteX21" fmla="*/ 2249817 w 3782590"/>
                  <a:gd name="connsiteY21" fmla="*/ 1476341 h 2192457"/>
                  <a:gd name="connsiteX22" fmla="*/ 2284274 w 3782590"/>
                  <a:gd name="connsiteY22" fmla="*/ 988832 h 2192457"/>
                  <a:gd name="connsiteX23" fmla="*/ 2360816 w 3782590"/>
                  <a:gd name="connsiteY23" fmla="*/ 1168086 h 2192457"/>
                  <a:gd name="connsiteX24" fmla="*/ 2401314 w 3782590"/>
                  <a:gd name="connsiteY24" fmla="*/ 1913056 h 2192457"/>
                  <a:gd name="connsiteX25" fmla="*/ 2480353 w 3782590"/>
                  <a:gd name="connsiteY25" fmla="*/ 2176942 h 2192457"/>
                  <a:gd name="connsiteX26" fmla="*/ 2656223 w 3782590"/>
                  <a:gd name="connsiteY26" fmla="*/ 2179771 h 2192457"/>
                  <a:gd name="connsiteX27" fmla="*/ 2879990 w 3782590"/>
                  <a:gd name="connsiteY27" fmla="*/ 2192457 h 2192457"/>
                  <a:gd name="connsiteX28" fmla="*/ 3782590 w 3782590"/>
                  <a:gd name="connsiteY28" fmla="*/ 2185314 h 2192457"/>
                  <a:gd name="connsiteX0" fmla="*/ 0 w 3782590"/>
                  <a:gd name="connsiteY0" fmla="*/ 1092321 h 2192457"/>
                  <a:gd name="connsiteX1" fmla="*/ 34487 w 3782590"/>
                  <a:gd name="connsiteY1" fmla="*/ 480432 h 2192457"/>
                  <a:gd name="connsiteX2" fmla="*/ 51843 w 3782590"/>
                  <a:gd name="connsiteY2" fmla="*/ 4563 h 2192457"/>
                  <a:gd name="connsiteX3" fmla="*/ 110630 w 3782590"/>
                  <a:gd name="connsiteY3" fmla="*/ 296229 h 2192457"/>
                  <a:gd name="connsiteX4" fmla="*/ 193229 w 3782590"/>
                  <a:gd name="connsiteY4" fmla="*/ 1175380 h 2192457"/>
                  <a:gd name="connsiteX5" fmla="*/ 273073 w 3782590"/>
                  <a:gd name="connsiteY5" fmla="*/ 1448056 h 2192457"/>
                  <a:gd name="connsiteX6" fmla="*/ 379022 w 3782590"/>
                  <a:gd name="connsiteY6" fmla="*/ 1827344 h 2192457"/>
                  <a:gd name="connsiteX7" fmla="*/ 554355 w 3782590"/>
                  <a:gd name="connsiteY7" fmla="*/ 1549001 h 2192457"/>
                  <a:gd name="connsiteX8" fmla="*/ 621126 w 3782590"/>
                  <a:gd name="connsiteY8" fmla="*/ 1807811 h 2192457"/>
                  <a:gd name="connsiteX9" fmla="*/ 677043 w 3782590"/>
                  <a:gd name="connsiteY9" fmla="*/ 1597563 h 2192457"/>
                  <a:gd name="connsiteX10" fmla="*/ 757596 w 3782590"/>
                  <a:gd name="connsiteY10" fmla="*/ 700190 h 2192457"/>
                  <a:gd name="connsiteX11" fmla="*/ 870392 w 3782590"/>
                  <a:gd name="connsiteY11" fmla="*/ 1635743 h 2192457"/>
                  <a:gd name="connsiteX12" fmla="*/ 959809 w 3782590"/>
                  <a:gd name="connsiteY12" fmla="*/ 1987675 h 2192457"/>
                  <a:gd name="connsiteX13" fmla="*/ 1070539 w 3782590"/>
                  <a:gd name="connsiteY13" fmla="*/ 2080492 h 2192457"/>
                  <a:gd name="connsiteX14" fmla="*/ 1199557 w 3782590"/>
                  <a:gd name="connsiteY14" fmla="*/ 2152074 h 2192457"/>
                  <a:gd name="connsiteX15" fmla="*/ 1334321 w 3782590"/>
                  <a:gd name="connsiteY15" fmla="*/ 2150004 h 2192457"/>
                  <a:gd name="connsiteX16" fmla="*/ 1545781 w 3782590"/>
                  <a:gd name="connsiteY16" fmla="*/ 2162708 h 2192457"/>
                  <a:gd name="connsiteX17" fmla="*/ 1722886 w 3782590"/>
                  <a:gd name="connsiteY17" fmla="*/ 2177806 h 2192457"/>
                  <a:gd name="connsiteX18" fmla="*/ 1922372 w 3782590"/>
                  <a:gd name="connsiteY18" fmla="*/ 2170387 h 2192457"/>
                  <a:gd name="connsiteX19" fmla="*/ 2107554 w 3782590"/>
                  <a:gd name="connsiteY19" fmla="*/ 2177023 h 2192457"/>
                  <a:gd name="connsiteX20" fmla="*/ 2216562 w 3782590"/>
                  <a:gd name="connsiteY20" fmla="*/ 1962824 h 2192457"/>
                  <a:gd name="connsiteX21" fmla="*/ 2249817 w 3782590"/>
                  <a:gd name="connsiteY21" fmla="*/ 1476341 h 2192457"/>
                  <a:gd name="connsiteX22" fmla="*/ 2284274 w 3782590"/>
                  <a:gd name="connsiteY22" fmla="*/ 988832 h 2192457"/>
                  <a:gd name="connsiteX23" fmla="*/ 2360816 w 3782590"/>
                  <a:gd name="connsiteY23" fmla="*/ 1168086 h 2192457"/>
                  <a:gd name="connsiteX24" fmla="*/ 2401314 w 3782590"/>
                  <a:gd name="connsiteY24" fmla="*/ 1913056 h 2192457"/>
                  <a:gd name="connsiteX25" fmla="*/ 2480353 w 3782590"/>
                  <a:gd name="connsiteY25" fmla="*/ 2176942 h 2192457"/>
                  <a:gd name="connsiteX26" fmla="*/ 2656223 w 3782590"/>
                  <a:gd name="connsiteY26" fmla="*/ 2179771 h 2192457"/>
                  <a:gd name="connsiteX27" fmla="*/ 2879990 w 3782590"/>
                  <a:gd name="connsiteY27" fmla="*/ 2192457 h 2192457"/>
                  <a:gd name="connsiteX28" fmla="*/ 3782590 w 3782590"/>
                  <a:gd name="connsiteY28" fmla="*/ 2185314 h 2192457"/>
                  <a:gd name="connsiteX0" fmla="*/ 0 w 3782590"/>
                  <a:gd name="connsiteY0" fmla="*/ 1097800 h 2197936"/>
                  <a:gd name="connsiteX1" fmla="*/ 34487 w 3782590"/>
                  <a:gd name="connsiteY1" fmla="*/ 485911 h 2197936"/>
                  <a:gd name="connsiteX2" fmla="*/ 63331 w 3782590"/>
                  <a:gd name="connsiteY2" fmla="*/ 4433 h 2197936"/>
                  <a:gd name="connsiteX3" fmla="*/ 110630 w 3782590"/>
                  <a:gd name="connsiteY3" fmla="*/ 301708 h 2197936"/>
                  <a:gd name="connsiteX4" fmla="*/ 193229 w 3782590"/>
                  <a:gd name="connsiteY4" fmla="*/ 1180859 h 2197936"/>
                  <a:gd name="connsiteX5" fmla="*/ 273073 w 3782590"/>
                  <a:gd name="connsiteY5" fmla="*/ 1453535 h 2197936"/>
                  <a:gd name="connsiteX6" fmla="*/ 379022 w 3782590"/>
                  <a:gd name="connsiteY6" fmla="*/ 1832823 h 2197936"/>
                  <a:gd name="connsiteX7" fmla="*/ 554355 w 3782590"/>
                  <a:gd name="connsiteY7" fmla="*/ 1554480 h 2197936"/>
                  <a:gd name="connsiteX8" fmla="*/ 621126 w 3782590"/>
                  <a:gd name="connsiteY8" fmla="*/ 1813290 h 2197936"/>
                  <a:gd name="connsiteX9" fmla="*/ 677043 w 3782590"/>
                  <a:gd name="connsiteY9" fmla="*/ 1603042 h 2197936"/>
                  <a:gd name="connsiteX10" fmla="*/ 757596 w 3782590"/>
                  <a:gd name="connsiteY10" fmla="*/ 705669 h 2197936"/>
                  <a:gd name="connsiteX11" fmla="*/ 870392 w 3782590"/>
                  <a:gd name="connsiteY11" fmla="*/ 1641222 h 2197936"/>
                  <a:gd name="connsiteX12" fmla="*/ 959809 w 3782590"/>
                  <a:gd name="connsiteY12" fmla="*/ 1993154 h 2197936"/>
                  <a:gd name="connsiteX13" fmla="*/ 1070539 w 3782590"/>
                  <a:gd name="connsiteY13" fmla="*/ 2085971 h 2197936"/>
                  <a:gd name="connsiteX14" fmla="*/ 1199557 w 3782590"/>
                  <a:gd name="connsiteY14" fmla="*/ 2157553 h 2197936"/>
                  <a:gd name="connsiteX15" fmla="*/ 1334321 w 3782590"/>
                  <a:gd name="connsiteY15" fmla="*/ 2155483 h 2197936"/>
                  <a:gd name="connsiteX16" fmla="*/ 1545781 w 3782590"/>
                  <a:gd name="connsiteY16" fmla="*/ 2168187 h 2197936"/>
                  <a:gd name="connsiteX17" fmla="*/ 1722886 w 3782590"/>
                  <a:gd name="connsiteY17" fmla="*/ 2183285 h 2197936"/>
                  <a:gd name="connsiteX18" fmla="*/ 1922372 w 3782590"/>
                  <a:gd name="connsiteY18" fmla="*/ 2175866 h 2197936"/>
                  <a:gd name="connsiteX19" fmla="*/ 2107554 w 3782590"/>
                  <a:gd name="connsiteY19" fmla="*/ 2182502 h 2197936"/>
                  <a:gd name="connsiteX20" fmla="*/ 2216562 w 3782590"/>
                  <a:gd name="connsiteY20" fmla="*/ 1968303 h 2197936"/>
                  <a:gd name="connsiteX21" fmla="*/ 2249817 w 3782590"/>
                  <a:gd name="connsiteY21" fmla="*/ 1481820 h 2197936"/>
                  <a:gd name="connsiteX22" fmla="*/ 2284274 w 3782590"/>
                  <a:gd name="connsiteY22" fmla="*/ 994311 h 2197936"/>
                  <a:gd name="connsiteX23" fmla="*/ 2360816 w 3782590"/>
                  <a:gd name="connsiteY23" fmla="*/ 1173565 h 2197936"/>
                  <a:gd name="connsiteX24" fmla="*/ 2401314 w 3782590"/>
                  <a:gd name="connsiteY24" fmla="*/ 1918535 h 2197936"/>
                  <a:gd name="connsiteX25" fmla="*/ 2480353 w 3782590"/>
                  <a:gd name="connsiteY25" fmla="*/ 2182421 h 2197936"/>
                  <a:gd name="connsiteX26" fmla="*/ 2656223 w 3782590"/>
                  <a:gd name="connsiteY26" fmla="*/ 2185250 h 2197936"/>
                  <a:gd name="connsiteX27" fmla="*/ 2879990 w 3782590"/>
                  <a:gd name="connsiteY27" fmla="*/ 2197936 h 2197936"/>
                  <a:gd name="connsiteX28" fmla="*/ 3782590 w 3782590"/>
                  <a:gd name="connsiteY28" fmla="*/ 2190793 h 21979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3782590" h="2197936">
                    <a:moveTo>
                      <a:pt x="0" y="1097800"/>
                    </a:moveTo>
                    <a:cubicBezTo>
                      <a:pt x="21609" y="829394"/>
                      <a:pt x="23932" y="668139"/>
                      <a:pt x="34487" y="485911"/>
                    </a:cubicBezTo>
                    <a:cubicBezTo>
                      <a:pt x="45042" y="303683"/>
                      <a:pt x="50641" y="35133"/>
                      <a:pt x="63331" y="4433"/>
                    </a:cubicBezTo>
                    <a:cubicBezTo>
                      <a:pt x="76021" y="-26267"/>
                      <a:pt x="88980" y="105637"/>
                      <a:pt x="110630" y="301708"/>
                    </a:cubicBezTo>
                    <a:cubicBezTo>
                      <a:pt x="132280" y="497779"/>
                      <a:pt x="166155" y="988888"/>
                      <a:pt x="193229" y="1180859"/>
                    </a:cubicBezTo>
                    <a:cubicBezTo>
                      <a:pt x="220303" y="1372830"/>
                      <a:pt x="242108" y="1344874"/>
                      <a:pt x="273073" y="1453535"/>
                    </a:cubicBezTo>
                    <a:cubicBezTo>
                      <a:pt x="304038" y="1562196"/>
                      <a:pt x="332142" y="1815999"/>
                      <a:pt x="379022" y="1832823"/>
                    </a:cubicBezTo>
                    <a:cubicBezTo>
                      <a:pt x="425902" y="1849647"/>
                      <a:pt x="514004" y="1557735"/>
                      <a:pt x="554355" y="1554480"/>
                    </a:cubicBezTo>
                    <a:cubicBezTo>
                      <a:pt x="594706" y="1551225"/>
                      <a:pt x="600678" y="1805196"/>
                      <a:pt x="621126" y="1813290"/>
                    </a:cubicBezTo>
                    <a:cubicBezTo>
                      <a:pt x="641574" y="1821384"/>
                      <a:pt x="654298" y="1787645"/>
                      <a:pt x="677043" y="1603042"/>
                    </a:cubicBezTo>
                    <a:cubicBezTo>
                      <a:pt x="699788" y="1418439"/>
                      <a:pt x="725371" y="699306"/>
                      <a:pt x="757596" y="705669"/>
                    </a:cubicBezTo>
                    <a:cubicBezTo>
                      <a:pt x="789821" y="712032"/>
                      <a:pt x="836690" y="1426641"/>
                      <a:pt x="870392" y="1641222"/>
                    </a:cubicBezTo>
                    <a:cubicBezTo>
                      <a:pt x="904094" y="1855803"/>
                      <a:pt x="926451" y="1919029"/>
                      <a:pt x="959809" y="1993154"/>
                    </a:cubicBezTo>
                    <a:cubicBezTo>
                      <a:pt x="993167" y="2067279"/>
                      <a:pt x="1030581" y="2058571"/>
                      <a:pt x="1070539" y="2085971"/>
                    </a:cubicBezTo>
                    <a:cubicBezTo>
                      <a:pt x="1110497" y="2113371"/>
                      <a:pt x="1155593" y="2145968"/>
                      <a:pt x="1199557" y="2157553"/>
                    </a:cubicBezTo>
                    <a:cubicBezTo>
                      <a:pt x="1243521" y="2169138"/>
                      <a:pt x="1276617" y="2153711"/>
                      <a:pt x="1334321" y="2155483"/>
                    </a:cubicBezTo>
                    <a:cubicBezTo>
                      <a:pt x="1392025" y="2157255"/>
                      <a:pt x="1481020" y="2163553"/>
                      <a:pt x="1545781" y="2168187"/>
                    </a:cubicBezTo>
                    <a:cubicBezTo>
                      <a:pt x="1610542" y="2172821"/>
                      <a:pt x="1660121" y="2182005"/>
                      <a:pt x="1722886" y="2183285"/>
                    </a:cubicBezTo>
                    <a:cubicBezTo>
                      <a:pt x="1785651" y="2184565"/>
                      <a:pt x="1858261" y="2175997"/>
                      <a:pt x="1922372" y="2175866"/>
                    </a:cubicBezTo>
                    <a:cubicBezTo>
                      <a:pt x="1986483" y="2175736"/>
                      <a:pt x="2042247" y="2182502"/>
                      <a:pt x="2107554" y="2182502"/>
                    </a:cubicBezTo>
                    <a:cubicBezTo>
                      <a:pt x="2172861" y="2182502"/>
                      <a:pt x="2192852" y="2085083"/>
                      <a:pt x="2216562" y="1968303"/>
                    </a:cubicBezTo>
                    <a:cubicBezTo>
                      <a:pt x="2240273" y="1851523"/>
                      <a:pt x="2238532" y="1644152"/>
                      <a:pt x="2249817" y="1481820"/>
                    </a:cubicBezTo>
                    <a:cubicBezTo>
                      <a:pt x="2261102" y="1319488"/>
                      <a:pt x="2265774" y="1045687"/>
                      <a:pt x="2284274" y="994311"/>
                    </a:cubicBezTo>
                    <a:cubicBezTo>
                      <a:pt x="2302774" y="942935"/>
                      <a:pt x="2341309" y="1019528"/>
                      <a:pt x="2360816" y="1173565"/>
                    </a:cubicBezTo>
                    <a:cubicBezTo>
                      <a:pt x="2380323" y="1327602"/>
                      <a:pt x="2381391" y="1750392"/>
                      <a:pt x="2401314" y="1918535"/>
                    </a:cubicBezTo>
                    <a:cubicBezTo>
                      <a:pt x="2421237" y="2086678"/>
                      <a:pt x="2437868" y="2137969"/>
                      <a:pt x="2480353" y="2182421"/>
                    </a:cubicBezTo>
                    <a:cubicBezTo>
                      <a:pt x="2522838" y="2226873"/>
                      <a:pt x="2622654" y="2148749"/>
                      <a:pt x="2656223" y="2185250"/>
                    </a:cubicBezTo>
                    <a:cubicBezTo>
                      <a:pt x="2709896" y="2182483"/>
                      <a:pt x="2692262" y="2197012"/>
                      <a:pt x="2879990" y="2197936"/>
                    </a:cubicBezTo>
                    <a:lnTo>
                      <a:pt x="3782590" y="2190793"/>
                    </a:lnTo>
                  </a:path>
                </a:pathLst>
              </a:cu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cs-CZ" sz="1200"/>
              </a:p>
            </p:txBody>
          </p:sp>
          <p:cxnSp>
            <p:nvCxnSpPr>
              <p:cNvPr id="21" name="Přímá spojnice 20"/>
              <p:cNvCxnSpPr/>
              <p:nvPr/>
            </p:nvCxnSpPr>
            <p:spPr>
              <a:xfrm>
                <a:off x="1483607" y="3859315"/>
                <a:ext cx="0" cy="230400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Přímá spojnice 21"/>
              <p:cNvCxnSpPr/>
              <p:nvPr/>
            </p:nvCxnSpPr>
            <p:spPr>
              <a:xfrm flipV="1">
                <a:off x="1465584" y="6148399"/>
                <a:ext cx="7442587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TextovéPole 22"/>
              <p:cNvSpPr txBox="1"/>
              <p:nvPr/>
            </p:nvSpPr>
            <p:spPr>
              <a:xfrm>
                <a:off x="8477258" y="6207694"/>
                <a:ext cx="861825" cy="5149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s-CZ" sz="1600" dirty="0" smtClean="0"/>
                  <a:t>0.5</a:t>
                </a:r>
                <a:endParaRPr lang="cs-CZ" sz="1600" dirty="0"/>
              </a:p>
            </p:txBody>
          </p:sp>
          <p:sp>
            <p:nvSpPr>
              <p:cNvPr id="24" name="TextovéPole 23"/>
              <p:cNvSpPr txBox="1"/>
              <p:nvPr/>
            </p:nvSpPr>
            <p:spPr>
              <a:xfrm>
                <a:off x="6993439" y="6207696"/>
                <a:ext cx="861825" cy="5149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s-CZ" sz="1600" dirty="0" smtClean="0"/>
                  <a:t>0.4</a:t>
                </a:r>
                <a:endParaRPr lang="cs-CZ" sz="1600" dirty="0"/>
              </a:p>
            </p:txBody>
          </p:sp>
          <p:sp>
            <p:nvSpPr>
              <p:cNvPr id="25" name="TextovéPole 24"/>
              <p:cNvSpPr txBox="1"/>
              <p:nvPr/>
            </p:nvSpPr>
            <p:spPr>
              <a:xfrm>
                <a:off x="5509620" y="6207695"/>
                <a:ext cx="861825" cy="5149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s-CZ" sz="1600" dirty="0" smtClean="0"/>
                  <a:t>0.3</a:t>
                </a:r>
                <a:endParaRPr lang="cs-CZ" sz="1600" dirty="0"/>
              </a:p>
            </p:txBody>
          </p:sp>
          <p:sp>
            <p:nvSpPr>
              <p:cNvPr id="26" name="TextovéPole 25"/>
              <p:cNvSpPr txBox="1"/>
              <p:nvPr/>
            </p:nvSpPr>
            <p:spPr>
              <a:xfrm>
                <a:off x="1058163" y="6207695"/>
                <a:ext cx="861825" cy="5149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s-CZ" sz="1600" dirty="0" smtClean="0"/>
                  <a:t>0</a:t>
                </a:r>
                <a:endParaRPr lang="cs-CZ" sz="1600" dirty="0"/>
              </a:p>
            </p:txBody>
          </p:sp>
          <p:sp>
            <p:nvSpPr>
              <p:cNvPr id="27" name="TextovéPole 26"/>
              <p:cNvSpPr txBox="1"/>
              <p:nvPr/>
            </p:nvSpPr>
            <p:spPr>
              <a:xfrm>
                <a:off x="2541982" y="6207695"/>
                <a:ext cx="861825" cy="5149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s-CZ" sz="1600" dirty="0" smtClean="0"/>
                  <a:t>0.1</a:t>
                </a:r>
                <a:endParaRPr lang="cs-CZ" sz="1600" dirty="0"/>
              </a:p>
            </p:txBody>
          </p:sp>
          <p:sp>
            <p:nvSpPr>
              <p:cNvPr id="28" name="TextovéPole 27"/>
              <p:cNvSpPr txBox="1"/>
              <p:nvPr/>
            </p:nvSpPr>
            <p:spPr>
              <a:xfrm>
                <a:off x="4025800" y="6207695"/>
                <a:ext cx="861825" cy="5149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s-CZ" sz="1600" dirty="0" smtClean="0"/>
                  <a:t>0.2</a:t>
                </a:r>
                <a:endParaRPr lang="cs-CZ" sz="1600" dirty="0"/>
              </a:p>
            </p:txBody>
          </p:sp>
          <p:sp>
            <p:nvSpPr>
              <p:cNvPr id="29" name="TextovéPole 28"/>
              <p:cNvSpPr txBox="1"/>
              <p:nvPr/>
            </p:nvSpPr>
            <p:spPr>
              <a:xfrm>
                <a:off x="757763" y="5879467"/>
                <a:ext cx="861825" cy="5149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s-CZ" sz="1600" dirty="0" smtClean="0"/>
                  <a:t>0</a:t>
                </a:r>
                <a:endParaRPr lang="cs-CZ" sz="1600" dirty="0"/>
              </a:p>
            </p:txBody>
          </p:sp>
          <p:sp>
            <p:nvSpPr>
              <p:cNvPr id="30" name="TextovéPole 29"/>
              <p:cNvSpPr txBox="1"/>
              <p:nvPr/>
            </p:nvSpPr>
            <p:spPr>
              <a:xfrm>
                <a:off x="757763" y="5215452"/>
                <a:ext cx="861825" cy="5149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s-CZ" sz="1600" dirty="0" smtClean="0"/>
                  <a:t>0,04</a:t>
                </a:r>
                <a:endParaRPr lang="cs-CZ" sz="1600" dirty="0"/>
              </a:p>
            </p:txBody>
          </p:sp>
          <p:sp>
            <p:nvSpPr>
              <p:cNvPr id="31" name="TextovéPole 30"/>
              <p:cNvSpPr txBox="1"/>
              <p:nvPr/>
            </p:nvSpPr>
            <p:spPr>
              <a:xfrm>
                <a:off x="757763" y="4484761"/>
                <a:ext cx="861825" cy="5149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s-CZ" sz="1600" dirty="0" smtClean="0"/>
                  <a:t>0,08</a:t>
                </a:r>
                <a:endParaRPr lang="cs-CZ" sz="1600" dirty="0"/>
              </a:p>
            </p:txBody>
          </p:sp>
          <p:sp>
            <p:nvSpPr>
              <p:cNvPr id="32" name="TextovéPole 31"/>
              <p:cNvSpPr txBox="1"/>
              <p:nvPr/>
            </p:nvSpPr>
            <p:spPr>
              <a:xfrm>
                <a:off x="757763" y="3754072"/>
                <a:ext cx="861825" cy="5149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s-CZ" sz="1600" dirty="0" smtClean="0"/>
                  <a:t>0,12</a:t>
                </a:r>
                <a:endParaRPr lang="cs-CZ" sz="1600" dirty="0"/>
              </a:p>
            </p:txBody>
          </p:sp>
          <p:cxnSp>
            <p:nvCxnSpPr>
              <p:cNvPr id="33" name="Přímá spojnice 32"/>
              <p:cNvCxnSpPr/>
              <p:nvPr/>
            </p:nvCxnSpPr>
            <p:spPr>
              <a:xfrm>
                <a:off x="1493679" y="1067996"/>
                <a:ext cx="0" cy="230400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Přímá spojnice 33"/>
              <p:cNvCxnSpPr/>
              <p:nvPr/>
            </p:nvCxnSpPr>
            <p:spPr>
              <a:xfrm flipV="1">
                <a:off x="1475656" y="3357080"/>
                <a:ext cx="7442587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TextovéPole 34"/>
              <p:cNvSpPr txBox="1"/>
              <p:nvPr/>
            </p:nvSpPr>
            <p:spPr>
              <a:xfrm>
                <a:off x="755574" y="3112084"/>
                <a:ext cx="861825" cy="5149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s-CZ" sz="1600" dirty="0" smtClean="0"/>
                  <a:t>0</a:t>
                </a:r>
                <a:endParaRPr lang="cs-CZ" sz="1600" dirty="0"/>
              </a:p>
            </p:txBody>
          </p:sp>
          <p:sp>
            <p:nvSpPr>
              <p:cNvPr id="36" name="TextovéPole 35"/>
              <p:cNvSpPr txBox="1"/>
              <p:nvPr/>
            </p:nvSpPr>
            <p:spPr>
              <a:xfrm>
                <a:off x="755574" y="2245330"/>
                <a:ext cx="861825" cy="5149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s-CZ" sz="1600" dirty="0" smtClean="0"/>
                  <a:t>0,0</a:t>
                </a:r>
                <a:endParaRPr lang="cs-CZ" sz="1600" dirty="0"/>
              </a:p>
            </p:txBody>
          </p:sp>
          <p:sp>
            <p:nvSpPr>
              <p:cNvPr id="37" name="TextovéPole 36"/>
              <p:cNvSpPr txBox="1"/>
              <p:nvPr/>
            </p:nvSpPr>
            <p:spPr>
              <a:xfrm>
                <a:off x="755574" y="1389121"/>
                <a:ext cx="861825" cy="5149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s-CZ" sz="1600" dirty="0" smtClean="0"/>
                  <a:t>0,2</a:t>
                </a:r>
                <a:endParaRPr lang="cs-CZ" sz="1600" dirty="0"/>
              </a:p>
            </p:txBody>
          </p:sp>
          <p:sp>
            <p:nvSpPr>
              <p:cNvPr id="38" name="TextovéPole 13"/>
              <p:cNvSpPr txBox="1">
                <a:spLocks noChangeArrowheads="1"/>
              </p:cNvSpPr>
              <p:nvPr/>
            </p:nvSpPr>
            <p:spPr bwMode="auto">
              <a:xfrm rot="16200000">
                <a:off x="-644380" y="4570009"/>
                <a:ext cx="2687835" cy="5617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1800" b="1" dirty="0" smtClean="0"/>
                  <a:t>Spektrum SBP </a:t>
                </a:r>
                <a:endParaRPr lang="cs-CZ" altLang="cs-CZ" sz="1800" b="1" dirty="0"/>
              </a:p>
            </p:txBody>
          </p:sp>
          <p:sp>
            <p:nvSpPr>
              <p:cNvPr id="39" name="TextovéPole 13"/>
              <p:cNvSpPr txBox="1">
                <a:spLocks noChangeArrowheads="1"/>
              </p:cNvSpPr>
              <p:nvPr/>
            </p:nvSpPr>
            <p:spPr bwMode="auto">
              <a:xfrm rot="16200000">
                <a:off x="-676321" y="1833704"/>
                <a:ext cx="2687835" cy="5617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1800" b="1" dirty="0" smtClean="0"/>
                  <a:t>Spektrum RR </a:t>
                </a:r>
                <a:endParaRPr lang="cs-CZ" altLang="cs-CZ" sz="1800" b="1" dirty="0"/>
              </a:p>
            </p:txBody>
          </p:sp>
        </p:grpSp>
      </p:grpSp>
      <p:sp>
        <p:nvSpPr>
          <p:cNvPr id="46" name="TextovéPole 45"/>
          <p:cNvSpPr txBox="1"/>
          <p:nvPr/>
        </p:nvSpPr>
        <p:spPr>
          <a:xfrm>
            <a:off x="251520" y="260648"/>
            <a:ext cx="8280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smtClean="0"/>
              <a:t>Spektrální metoda výpočtu</a:t>
            </a:r>
            <a:endParaRPr lang="cs-CZ" sz="3200" b="1" dirty="0"/>
          </a:p>
        </p:txBody>
      </p:sp>
      <p:sp>
        <p:nvSpPr>
          <p:cNvPr id="48" name="Obdélník 47"/>
          <p:cNvSpPr/>
          <p:nvPr/>
        </p:nvSpPr>
        <p:spPr>
          <a:xfrm>
            <a:off x="229152" y="980728"/>
            <a:ext cx="819006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smtClean="0"/>
              <a:t>BRS: Změna</a:t>
            </a:r>
            <a:r>
              <a:rPr lang="en-US" dirty="0" smtClean="0"/>
              <a:t> </a:t>
            </a:r>
            <a:r>
              <a:rPr lang="cs-CZ" b="1" dirty="0" smtClean="0"/>
              <a:t>RR </a:t>
            </a:r>
            <a:r>
              <a:rPr lang="cs-CZ" dirty="0" smtClean="0"/>
              <a:t>vyvolaná </a:t>
            </a:r>
            <a:r>
              <a:rPr lang="cs-CZ" dirty="0"/>
              <a:t>změnou </a:t>
            </a:r>
            <a:r>
              <a:rPr lang="cs-CZ" b="1" dirty="0"/>
              <a:t>STK</a:t>
            </a:r>
            <a:r>
              <a:rPr lang="cs-CZ" dirty="0"/>
              <a:t> o 1 </a:t>
            </a:r>
            <a:r>
              <a:rPr lang="cs-CZ" dirty="0" err="1"/>
              <a:t>mmHg</a:t>
            </a:r>
            <a:r>
              <a:rPr lang="cs-CZ" dirty="0"/>
              <a:t> </a:t>
            </a:r>
            <a:r>
              <a:rPr lang="en-US" dirty="0"/>
              <a:t>[</a:t>
            </a:r>
            <a:r>
              <a:rPr lang="en-US" dirty="0" err="1"/>
              <a:t>ms</a:t>
            </a:r>
            <a:r>
              <a:rPr lang="en-US" dirty="0"/>
              <a:t>/mmHg</a:t>
            </a:r>
            <a:r>
              <a:rPr lang="en-US" dirty="0" smtClean="0"/>
              <a:t>]</a:t>
            </a:r>
            <a:endParaRPr lang="cs-CZ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cs-CZ" dirty="0" smtClean="0"/>
              <a:t>Změna RR – amplituda RR ve spektru RR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dirty="0" smtClean="0"/>
              <a:t>Změna SBP – amplituda  SBP ve spektru SBP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dirty="0" smtClean="0"/>
              <a:t>→ stačí podělit spektra → alfa index</a:t>
            </a:r>
          </a:p>
          <a:p>
            <a:endParaRPr lang="cs-CZ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cs-CZ" dirty="0" smtClean="0"/>
              <a:t>Problém – ne každá oscilace v RR má původ ve změnách SBP (zdrojem často není baroreflex)</a:t>
            </a:r>
          </a:p>
          <a:p>
            <a:endParaRPr lang="cs-CZ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ovéPole 48"/>
              <p:cNvSpPr txBox="1"/>
              <p:nvPr/>
            </p:nvSpPr>
            <p:spPr>
              <a:xfrm>
                <a:off x="4635796" y="1632097"/>
                <a:ext cx="3167662" cy="66492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b="0" i="1" smtClean="0">
                          <a:latin typeface="Cambria Math"/>
                        </a:rPr>
                        <m:t>𝑎𝑙𝑓𝑎</m:t>
                      </m:r>
                      <m:r>
                        <a:rPr lang="cs-CZ" b="0" i="1" smtClean="0">
                          <a:latin typeface="Cambria Math"/>
                        </a:rPr>
                        <m:t> </m:t>
                      </m:r>
                      <m:r>
                        <a:rPr lang="cs-CZ" b="0" i="1" smtClean="0">
                          <a:latin typeface="Cambria Math"/>
                        </a:rPr>
                        <m:t>𝑖𝑛𝑑𝑒𝑥</m:t>
                      </m:r>
                      <m:r>
                        <a:rPr lang="cs-CZ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cs-CZ" b="0" i="1" smtClean="0">
                          <a:latin typeface="Cambria Math"/>
                        </a:rPr>
                        <m:t> </m:t>
                      </m:r>
                      <m:f>
                        <m:fPr>
                          <m:ctrlPr>
                            <a:rPr lang="cs-CZ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cs-CZ" b="0" i="1" smtClean="0">
                              <a:latin typeface="Cambria Math"/>
                            </a:rPr>
                            <m:t>𝑠𝑝𝑒𝑘𝑡𝑟𝑢𝑚</m:t>
                          </m:r>
                          <m:r>
                            <a:rPr lang="cs-CZ" b="0" i="1" smtClean="0">
                              <a:latin typeface="Cambria Math"/>
                            </a:rPr>
                            <m:t> </m:t>
                          </m:r>
                          <m:r>
                            <a:rPr lang="cs-CZ" b="0" i="1" smtClean="0">
                              <a:latin typeface="Cambria Math"/>
                            </a:rPr>
                            <m:t>𝑅𝑅</m:t>
                          </m:r>
                        </m:num>
                        <m:den>
                          <m:r>
                            <a:rPr lang="cs-CZ" b="0" i="1" smtClean="0">
                              <a:latin typeface="Cambria Math"/>
                            </a:rPr>
                            <m:t>𝑠𝑝𝑒𝑘𝑡𝑟𝑢𝑚</m:t>
                          </m:r>
                          <m:r>
                            <a:rPr lang="cs-CZ" b="0" i="1" smtClean="0">
                              <a:latin typeface="Cambria Math"/>
                            </a:rPr>
                            <m:t> </m:t>
                          </m:r>
                          <m:r>
                            <a:rPr lang="cs-CZ" b="0" i="1" smtClean="0">
                              <a:latin typeface="Cambria Math"/>
                            </a:rPr>
                            <m:t>𝑆𝐵𝑃</m:t>
                          </m:r>
                        </m:den>
                      </m:f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49" name="TextovéPole 4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35796" y="1632097"/>
                <a:ext cx="3167662" cy="664926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27624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51520" y="260648"/>
            <a:ext cx="8280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smtClean="0"/>
              <a:t>Spektrální metoda výpočtu</a:t>
            </a:r>
            <a:endParaRPr lang="cs-CZ" sz="3200" b="1" dirty="0"/>
          </a:p>
        </p:txBody>
      </p:sp>
      <p:sp>
        <p:nvSpPr>
          <p:cNvPr id="5" name="TextovéPole 4"/>
          <p:cNvSpPr txBox="1"/>
          <p:nvPr/>
        </p:nvSpPr>
        <p:spPr>
          <a:xfrm>
            <a:off x="251520" y="845423"/>
            <a:ext cx="87849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err="1" smtClean="0"/>
              <a:t>krosspektrum</a:t>
            </a:r>
            <a:r>
              <a:rPr lang="cs-CZ" sz="2400" dirty="0" smtClean="0"/>
              <a:t> (vzájemné spektrum) RR a SBP: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400" dirty="0" smtClean="0"/>
              <a:t>Spektrum obsahující jen ty </a:t>
            </a:r>
            <a:r>
              <a:rPr lang="cs-CZ" sz="2400" dirty="0"/>
              <a:t>f</a:t>
            </a:r>
            <a:r>
              <a:rPr lang="cs-CZ" sz="2400" dirty="0" smtClean="0"/>
              <a:t>rekvence, které se vyskytují v obou signálech RR a SBP současně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400" dirty="0" smtClean="0"/>
              <a:t>Výhoda – lze vybírat frekvenční pásmo</a:t>
            </a:r>
            <a:endParaRPr lang="cs-CZ" sz="2400" dirty="0"/>
          </a:p>
        </p:txBody>
      </p:sp>
      <p:grpSp>
        <p:nvGrpSpPr>
          <p:cNvPr id="44" name="Skupina 43"/>
          <p:cNvGrpSpPr/>
          <p:nvPr/>
        </p:nvGrpSpPr>
        <p:grpSpPr>
          <a:xfrm>
            <a:off x="429793" y="2276872"/>
            <a:ext cx="3702657" cy="4392488"/>
            <a:chOff x="429793" y="2276872"/>
            <a:chExt cx="5978016" cy="4392488"/>
          </a:xfrm>
        </p:grpSpPr>
        <p:grpSp>
          <p:nvGrpSpPr>
            <p:cNvPr id="19" name="Skupina 18"/>
            <p:cNvGrpSpPr>
              <a:grpSpLocks noChangeAspect="1"/>
            </p:cNvGrpSpPr>
            <p:nvPr/>
          </p:nvGrpSpPr>
          <p:grpSpPr>
            <a:xfrm>
              <a:off x="429793" y="2276872"/>
              <a:ext cx="5978016" cy="4392488"/>
              <a:chOff x="410122" y="41608"/>
              <a:chExt cx="9092646" cy="6681033"/>
            </a:xfrm>
          </p:grpSpPr>
          <p:sp>
            <p:nvSpPr>
              <p:cNvPr id="22" name="Volný tvar 21"/>
              <p:cNvSpPr/>
              <p:nvPr/>
            </p:nvSpPr>
            <p:spPr>
              <a:xfrm>
                <a:off x="1475656" y="4203197"/>
                <a:ext cx="7388328" cy="1937237"/>
              </a:xfrm>
              <a:custGeom>
                <a:avLst/>
                <a:gdLst>
                  <a:gd name="connsiteX0" fmla="*/ 0 w 3794078"/>
                  <a:gd name="connsiteY0" fmla="*/ 956140 h 2774345"/>
                  <a:gd name="connsiteX1" fmla="*/ 54591 w 3794078"/>
                  <a:gd name="connsiteY1" fmla="*/ 260104 h 2774345"/>
                  <a:gd name="connsiteX2" fmla="*/ 68239 w 3794078"/>
                  <a:gd name="connsiteY2" fmla="*/ 797 h 2774345"/>
                  <a:gd name="connsiteX3" fmla="*/ 136478 w 3794078"/>
                  <a:gd name="connsiteY3" fmla="*/ 328343 h 2774345"/>
                  <a:gd name="connsiteX4" fmla="*/ 204717 w 3794078"/>
                  <a:gd name="connsiteY4" fmla="*/ 1706767 h 2774345"/>
                  <a:gd name="connsiteX5" fmla="*/ 313899 w 3794078"/>
                  <a:gd name="connsiteY5" fmla="*/ 2498337 h 2774345"/>
                  <a:gd name="connsiteX6" fmla="*/ 341194 w 3794078"/>
                  <a:gd name="connsiteY6" fmla="*/ 2484689 h 2774345"/>
                  <a:gd name="connsiteX7" fmla="*/ 504967 w 3794078"/>
                  <a:gd name="connsiteY7" fmla="*/ 2416451 h 2774345"/>
                  <a:gd name="connsiteX8" fmla="*/ 559558 w 3794078"/>
                  <a:gd name="connsiteY8" fmla="*/ 2484689 h 2774345"/>
                  <a:gd name="connsiteX9" fmla="*/ 614149 w 3794078"/>
                  <a:gd name="connsiteY9" fmla="*/ 2361860 h 2774345"/>
                  <a:gd name="connsiteX10" fmla="*/ 791570 w 3794078"/>
                  <a:gd name="connsiteY10" fmla="*/ 1938779 h 2774345"/>
                  <a:gd name="connsiteX11" fmla="*/ 846161 w 3794078"/>
                  <a:gd name="connsiteY11" fmla="*/ 2198086 h 2774345"/>
                  <a:gd name="connsiteX12" fmla="*/ 982639 w 3794078"/>
                  <a:gd name="connsiteY12" fmla="*/ 2539281 h 2774345"/>
                  <a:gd name="connsiteX13" fmla="*/ 1078173 w 3794078"/>
                  <a:gd name="connsiteY13" fmla="*/ 2443746 h 2774345"/>
                  <a:gd name="connsiteX14" fmla="*/ 1173708 w 3794078"/>
                  <a:gd name="connsiteY14" fmla="*/ 2498337 h 2774345"/>
                  <a:gd name="connsiteX15" fmla="*/ 1255594 w 3794078"/>
                  <a:gd name="connsiteY15" fmla="*/ 2389155 h 2774345"/>
                  <a:gd name="connsiteX16" fmla="*/ 1528549 w 3794078"/>
                  <a:gd name="connsiteY16" fmla="*/ 2621167 h 2774345"/>
                  <a:gd name="connsiteX17" fmla="*/ 1665027 w 3794078"/>
                  <a:gd name="connsiteY17" fmla="*/ 2457394 h 2774345"/>
                  <a:gd name="connsiteX18" fmla="*/ 1924335 w 3794078"/>
                  <a:gd name="connsiteY18" fmla="*/ 2730349 h 2774345"/>
                  <a:gd name="connsiteX19" fmla="*/ 2251881 w 3794078"/>
                  <a:gd name="connsiteY19" fmla="*/ 2730349 h 2774345"/>
                  <a:gd name="connsiteX20" fmla="*/ 2361063 w 3794078"/>
                  <a:gd name="connsiteY20" fmla="*/ 2307269 h 2774345"/>
                  <a:gd name="connsiteX21" fmla="*/ 2456597 w 3794078"/>
                  <a:gd name="connsiteY21" fmla="*/ 1351925 h 2774345"/>
                  <a:gd name="connsiteX22" fmla="*/ 2470245 w 3794078"/>
                  <a:gd name="connsiteY22" fmla="*/ 1297334 h 2774345"/>
                  <a:gd name="connsiteX23" fmla="*/ 2552132 w 3794078"/>
                  <a:gd name="connsiteY23" fmla="*/ 1966075 h 2774345"/>
                  <a:gd name="connsiteX24" fmla="*/ 2606723 w 3794078"/>
                  <a:gd name="connsiteY24" fmla="*/ 2511985 h 2774345"/>
                  <a:gd name="connsiteX25" fmla="*/ 2729552 w 3794078"/>
                  <a:gd name="connsiteY25" fmla="*/ 2716701 h 2774345"/>
                  <a:gd name="connsiteX26" fmla="*/ 3794078 w 3794078"/>
                  <a:gd name="connsiteY26" fmla="*/ 2716701 h 2774345"/>
                  <a:gd name="connsiteX0" fmla="*/ 0 w 3794078"/>
                  <a:gd name="connsiteY0" fmla="*/ 937208 h 2755413"/>
                  <a:gd name="connsiteX1" fmla="*/ 54591 w 3794078"/>
                  <a:gd name="connsiteY1" fmla="*/ 241172 h 2755413"/>
                  <a:gd name="connsiteX2" fmla="*/ 92052 w 3794078"/>
                  <a:gd name="connsiteY2" fmla="*/ 915 h 2755413"/>
                  <a:gd name="connsiteX3" fmla="*/ 136478 w 3794078"/>
                  <a:gd name="connsiteY3" fmla="*/ 309411 h 2755413"/>
                  <a:gd name="connsiteX4" fmla="*/ 204717 w 3794078"/>
                  <a:gd name="connsiteY4" fmla="*/ 1687835 h 2755413"/>
                  <a:gd name="connsiteX5" fmla="*/ 313899 w 3794078"/>
                  <a:gd name="connsiteY5" fmla="*/ 2479405 h 2755413"/>
                  <a:gd name="connsiteX6" fmla="*/ 341194 w 3794078"/>
                  <a:gd name="connsiteY6" fmla="*/ 2465757 h 2755413"/>
                  <a:gd name="connsiteX7" fmla="*/ 504967 w 3794078"/>
                  <a:gd name="connsiteY7" fmla="*/ 2397519 h 2755413"/>
                  <a:gd name="connsiteX8" fmla="*/ 559558 w 3794078"/>
                  <a:gd name="connsiteY8" fmla="*/ 2465757 h 2755413"/>
                  <a:gd name="connsiteX9" fmla="*/ 614149 w 3794078"/>
                  <a:gd name="connsiteY9" fmla="*/ 2342928 h 2755413"/>
                  <a:gd name="connsiteX10" fmla="*/ 791570 w 3794078"/>
                  <a:gd name="connsiteY10" fmla="*/ 1919847 h 2755413"/>
                  <a:gd name="connsiteX11" fmla="*/ 846161 w 3794078"/>
                  <a:gd name="connsiteY11" fmla="*/ 2179154 h 2755413"/>
                  <a:gd name="connsiteX12" fmla="*/ 982639 w 3794078"/>
                  <a:gd name="connsiteY12" fmla="*/ 2520349 h 2755413"/>
                  <a:gd name="connsiteX13" fmla="*/ 1078173 w 3794078"/>
                  <a:gd name="connsiteY13" fmla="*/ 2424814 h 2755413"/>
                  <a:gd name="connsiteX14" fmla="*/ 1173708 w 3794078"/>
                  <a:gd name="connsiteY14" fmla="*/ 2479405 h 2755413"/>
                  <a:gd name="connsiteX15" fmla="*/ 1255594 w 3794078"/>
                  <a:gd name="connsiteY15" fmla="*/ 2370223 h 2755413"/>
                  <a:gd name="connsiteX16" fmla="*/ 1528549 w 3794078"/>
                  <a:gd name="connsiteY16" fmla="*/ 2602235 h 2755413"/>
                  <a:gd name="connsiteX17" fmla="*/ 1665027 w 3794078"/>
                  <a:gd name="connsiteY17" fmla="*/ 2438462 h 2755413"/>
                  <a:gd name="connsiteX18" fmla="*/ 1924335 w 3794078"/>
                  <a:gd name="connsiteY18" fmla="*/ 2711417 h 2755413"/>
                  <a:gd name="connsiteX19" fmla="*/ 2251881 w 3794078"/>
                  <a:gd name="connsiteY19" fmla="*/ 2711417 h 2755413"/>
                  <a:gd name="connsiteX20" fmla="*/ 2361063 w 3794078"/>
                  <a:gd name="connsiteY20" fmla="*/ 2288337 h 2755413"/>
                  <a:gd name="connsiteX21" fmla="*/ 2456597 w 3794078"/>
                  <a:gd name="connsiteY21" fmla="*/ 1332993 h 2755413"/>
                  <a:gd name="connsiteX22" fmla="*/ 2470245 w 3794078"/>
                  <a:gd name="connsiteY22" fmla="*/ 1278402 h 2755413"/>
                  <a:gd name="connsiteX23" fmla="*/ 2552132 w 3794078"/>
                  <a:gd name="connsiteY23" fmla="*/ 1947143 h 2755413"/>
                  <a:gd name="connsiteX24" fmla="*/ 2606723 w 3794078"/>
                  <a:gd name="connsiteY24" fmla="*/ 2493053 h 2755413"/>
                  <a:gd name="connsiteX25" fmla="*/ 2729552 w 3794078"/>
                  <a:gd name="connsiteY25" fmla="*/ 2697769 h 2755413"/>
                  <a:gd name="connsiteX26" fmla="*/ 3794078 w 3794078"/>
                  <a:gd name="connsiteY26" fmla="*/ 2697769 h 2755413"/>
                  <a:gd name="connsiteX0" fmla="*/ 0 w 3794078"/>
                  <a:gd name="connsiteY0" fmla="*/ 937208 h 2755413"/>
                  <a:gd name="connsiteX1" fmla="*/ 54591 w 3794078"/>
                  <a:gd name="connsiteY1" fmla="*/ 241172 h 2755413"/>
                  <a:gd name="connsiteX2" fmla="*/ 92052 w 3794078"/>
                  <a:gd name="connsiteY2" fmla="*/ 915 h 2755413"/>
                  <a:gd name="connsiteX3" fmla="*/ 136478 w 3794078"/>
                  <a:gd name="connsiteY3" fmla="*/ 309411 h 2755413"/>
                  <a:gd name="connsiteX4" fmla="*/ 204717 w 3794078"/>
                  <a:gd name="connsiteY4" fmla="*/ 1687835 h 2755413"/>
                  <a:gd name="connsiteX5" fmla="*/ 247224 w 3794078"/>
                  <a:gd name="connsiteY5" fmla="*/ 2353198 h 2755413"/>
                  <a:gd name="connsiteX6" fmla="*/ 341194 w 3794078"/>
                  <a:gd name="connsiteY6" fmla="*/ 2465757 h 2755413"/>
                  <a:gd name="connsiteX7" fmla="*/ 504967 w 3794078"/>
                  <a:gd name="connsiteY7" fmla="*/ 2397519 h 2755413"/>
                  <a:gd name="connsiteX8" fmla="*/ 559558 w 3794078"/>
                  <a:gd name="connsiteY8" fmla="*/ 2465757 h 2755413"/>
                  <a:gd name="connsiteX9" fmla="*/ 614149 w 3794078"/>
                  <a:gd name="connsiteY9" fmla="*/ 2342928 h 2755413"/>
                  <a:gd name="connsiteX10" fmla="*/ 791570 w 3794078"/>
                  <a:gd name="connsiteY10" fmla="*/ 1919847 h 2755413"/>
                  <a:gd name="connsiteX11" fmla="*/ 846161 w 3794078"/>
                  <a:gd name="connsiteY11" fmla="*/ 2179154 h 2755413"/>
                  <a:gd name="connsiteX12" fmla="*/ 982639 w 3794078"/>
                  <a:gd name="connsiteY12" fmla="*/ 2520349 h 2755413"/>
                  <a:gd name="connsiteX13" fmla="*/ 1078173 w 3794078"/>
                  <a:gd name="connsiteY13" fmla="*/ 2424814 h 2755413"/>
                  <a:gd name="connsiteX14" fmla="*/ 1173708 w 3794078"/>
                  <a:gd name="connsiteY14" fmla="*/ 2479405 h 2755413"/>
                  <a:gd name="connsiteX15" fmla="*/ 1255594 w 3794078"/>
                  <a:gd name="connsiteY15" fmla="*/ 2370223 h 2755413"/>
                  <a:gd name="connsiteX16" fmla="*/ 1528549 w 3794078"/>
                  <a:gd name="connsiteY16" fmla="*/ 2602235 h 2755413"/>
                  <a:gd name="connsiteX17" fmla="*/ 1665027 w 3794078"/>
                  <a:gd name="connsiteY17" fmla="*/ 2438462 h 2755413"/>
                  <a:gd name="connsiteX18" fmla="*/ 1924335 w 3794078"/>
                  <a:gd name="connsiteY18" fmla="*/ 2711417 h 2755413"/>
                  <a:gd name="connsiteX19" fmla="*/ 2251881 w 3794078"/>
                  <a:gd name="connsiteY19" fmla="*/ 2711417 h 2755413"/>
                  <a:gd name="connsiteX20" fmla="*/ 2361063 w 3794078"/>
                  <a:gd name="connsiteY20" fmla="*/ 2288337 h 2755413"/>
                  <a:gd name="connsiteX21" fmla="*/ 2456597 w 3794078"/>
                  <a:gd name="connsiteY21" fmla="*/ 1332993 h 2755413"/>
                  <a:gd name="connsiteX22" fmla="*/ 2470245 w 3794078"/>
                  <a:gd name="connsiteY22" fmla="*/ 1278402 h 2755413"/>
                  <a:gd name="connsiteX23" fmla="*/ 2552132 w 3794078"/>
                  <a:gd name="connsiteY23" fmla="*/ 1947143 h 2755413"/>
                  <a:gd name="connsiteX24" fmla="*/ 2606723 w 3794078"/>
                  <a:gd name="connsiteY24" fmla="*/ 2493053 h 2755413"/>
                  <a:gd name="connsiteX25" fmla="*/ 2729552 w 3794078"/>
                  <a:gd name="connsiteY25" fmla="*/ 2697769 h 2755413"/>
                  <a:gd name="connsiteX26" fmla="*/ 3794078 w 3794078"/>
                  <a:gd name="connsiteY26" fmla="*/ 2697769 h 2755413"/>
                  <a:gd name="connsiteX0" fmla="*/ 0 w 3794078"/>
                  <a:gd name="connsiteY0" fmla="*/ 937208 h 2755413"/>
                  <a:gd name="connsiteX1" fmla="*/ 54591 w 3794078"/>
                  <a:gd name="connsiteY1" fmla="*/ 241172 h 2755413"/>
                  <a:gd name="connsiteX2" fmla="*/ 92052 w 3794078"/>
                  <a:gd name="connsiteY2" fmla="*/ 915 h 2755413"/>
                  <a:gd name="connsiteX3" fmla="*/ 136478 w 3794078"/>
                  <a:gd name="connsiteY3" fmla="*/ 309411 h 2755413"/>
                  <a:gd name="connsiteX4" fmla="*/ 204717 w 3794078"/>
                  <a:gd name="connsiteY4" fmla="*/ 1687835 h 2755413"/>
                  <a:gd name="connsiteX5" fmla="*/ 247224 w 3794078"/>
                  <a:gd name="connsiteY5" fmla="*/ 2353198 h 2755413"/>
                  <a:gd name="connsiteX6" fmla="*/ 338813 w 3794078"/>
                  <a:gd name="connsiteY6" fmla="*/ 2480045 h 2755413"/>
                  <a:gd name="connsiteX7" fmla="*/ 504967 w 3794078"/>
                  <a:gd name="connsiteY7" fmla="*/ 2397519 h 2755413"/>
                  <a:gd name="connsiteX8" fmla="*/ 559558 w 3794078"/>
                  <a:gd name="connsiteY8" fmla="*/ 2465757 h 2755413"/>
                  <a:gd name="connsiteX9" fmla="*/ 614149 w 3794078"/>
                  <a:gd name="connsiteY9" fmla="*/ 2342928 h 2755413"/>
                  <a:gd name="connsiteX10" fmla="*/ 791570 w 3794078"/>
                  <a:gd name="connsiteY10" fmla="*/ 1919847 h 2755413"/>
                  <a:gd name="connsiteX11" fmla="*/ 846161 w 3794078"/>
                  <a:gd name="connsiteY11" fmla="*/ 2179154 h 2755413"/>
                  <a:gd name="connsiteX12" fmla="*/ 982639 w 3794078"/>
                  <a:gd name="connsiteY12" fmla="*/ 2520349 h 2755413"/>
                  <a:gd name="connsiteX13" fmla="*/ 1078173 w 3794078"/>
                  <a:gd name="connsiteY13" fmla="*/ 2424814 h 2755413"/>
                  <a:gd name="connsiteX14" fmla="*/ 1173708 w 3794078"/>
                  <a:gd name="connsiteY14" fmla="*/ 2479405 h 2755413"/>
                  <a:gd name="connsiteX15" fmla="*/ 1255594 w 3794078"/>
                  <a:gd name="connsiteY15" fmla="*/ 2370223 h 2755413"/>
                  <a:gd name="connsiteX16" fmla="*/ 1528549 w 3794078"/>
                  <a:gd name="connsiteY16" fmla="*/ 2602235 h 2755413"/>
                  <a:gd name="connsiteX17" fmla="*/ 1665027 w 3794078"/>
                  <a:gd name="connsiteY17" fmla="*/ 2438462 h 2755413"/>
                  <a:gd name="connsiteX18" fmla="*/ 1924335 w 3794078"/>
                  <a:gd name="connsiteY18" fmla="*/ 2711417 h 2755413"/>
                  <a:gd name="connsiteX19" fmla="*/ 2251881 w 3794078"/>
                  <a:gd name="connsiteY19" fmla="*/ 2711417 h 2755413"/>
                  <a:gd name="connsiteX20" fmla="*/ 2361063 w 3794078"/>
                  <a:gd name="connsiteY20" fmla="*/ 2288337 h 2755413"/>
                  <a:gd name="connsiteX21" fmla="*/ 2456597 w 3794078"/>
                  <a:gd name="connsiteY21" fmla="*/ 1332993 h 2755413"/>
                  <a:gd name="connsiteX22" fmla="*/ 2470245 w 3794078"/>
                  <a:gd name="connsiteY22" fmla="*/ 1278402 h 2755413"/>
                  <a:gd name="connsiteX23" fmla="*/ 2552132 w 3794078"/>
                  <a:gd name="connsiteY23" fmla="*/ 1947143 h 2755413"/>
                  <a:gd name="connsiteX24" fmla="*/ 2606723 w 3794078"/>
                  <a:gd name="connsiteY24" fmla="*/ 2493053 h 2755413"/>
                  <a:gd name="connsiteX25" fmla="*/ 2729552 w 3794078"/>
                  <a:gd name="connsiteY25" fmla="*/ 2697769 h 2755413"/>
                  <a:gd name="connsiteX26" fmla="*/ 3794078 w 3794078"/>
                  <a:gd name="connsiteY26" fmla="*/ 2697769 h 2755413"/>
                  <a:gd name="connsiteX0" fmla="*/ 0 w 3794078"/>
                  <a:gd name="connsiteY0" fmla="*/ 937208 h 2755413"/>
                  <a:gd name="connsiteX1" fmla="*/ 54591 w 3794078"/>
                  <a:gd name="connsiteY1" fmla="*/ 241172 h 2755413"/>
                  <a:gd name="connsiteX2" fmla="*/ 92052 w 3794078"/>
                  <a:gd name="connsiteY2" fmla="*/ 915 h 2755413"/>
                  <a:gd name="connsiteX3" fmla="*/ 136478 w 3794078"/>
                  <a:gd name="connsiteY3" fmla="*/ 309411 h 2755413"/>
                  <a:gd name="connsiteX4" fmla="*/ 204717 w 3794078"/>
                  <a:gd name="connsiteY4" fmla="*/ 1687835 h 2755413"/>
                  <a:gd name="connsiteX5" fmla="*/ 247224 w 3794078"/>
                  <a:gd name="connsiteY5" fmla="*/ 2353198 h 2755413"/>
                  <a:gd name="connsiteX6" fmla="*/ 338813 w 3794078"/>
                  <a:gd name="connsiteY6" fmla="*/ 2480045 h 2755413"/>
                  <a:gd name="connsiteX7" fmla="*/ 488298 w 3794078"/>
                  <a:gd name="connsiteY7" fmla="*/ 2426094 h 2755413"/>
                  <a:gd name="connsiteX8" fmla="*/ 559558 w 3794078"/>
                  <a:gd name="connsiteY8" fmla="*/ 2465757 h 2755413"/>
                  <a:gd name="connsiteX9" fmla="*/ 614149 w 3794078"/>
                  <a:gd name="connsiteY9" fmla="*/ 2342928 h 2755413"/>
                  <a:gd name="connsiteX10" fmla="*/ 791570 w 3794078"/>
                  <a:gd name="connsiteY10" fmla="*/ 1919847 h 2755413"/>
                  <a:gd name="connsiteX11" fmla="*/ 846161 w 3794078"/>
                  <a:gd name="connsiteY11" fmla="*/ 2179154 h 2755413"/>
                  <a:gd name="connsiteX12" fmla="*/ 982639 w 3794078"/>
                  <a:gd name="connsiteY12" fmla="*/ 2520349 h 2755413"/>
                  <a:gd name="connsiteX13" fmla="*/ 1078173 w 3794078"/>
                  <a:gd name="connsiteY13" fmla="*/ 2424814 h 2755413"/>
                  <a:gd name="connsiteX14" fmla="*/ 1173708 w 3794078"/>
                  <a:gd name="connsiteY14" fmla="*/ 2479405 h 2755413"/>
                  <a:gd name="connsiteX15" fmla="*/ 1255594 w 3794078"/>
                  <a:gd name="connsiteY15" fmla="*/ 2370223 h 2755413"/>
                  <a:gd name="connsiteX16" fmla="*/ 1528549 w 3794078"/>
                  <a:gd name="connsiteY16" fmla="*/ 2602235 h 2755413"/>
                  <a:gd name="connsiteX17" fmla="*/ 1665027 w 3794078"/>
                  <a:gd name="connsiteY17" fmla="*/ 2438462 h 2755413"/>
                  <a:gd name="connsiteX18" fmla="*/ 1924335 w 3794078"/>
                  <a:gd name="connsiteY18" fmla="*/ 2711417 h 2755413"/>
                  <a:gd name="connsiteX19" fmla="*/ 2251881 w 3794078"/>
                  <a:gd name="connsiteY19" fmla="*/ 2711417 h 2755413"/>
                  <a:gd name="connsiteX20" fmla="*/ 2361063 w 3794078"/>
                  <a:gd name="connsiteY20" fmla="*/ 2288337 h 2755413"/>
                  <a:gd name="connsiteX21" fmla="*/ 2456597 w 3794078"/>
                  <a:gd name="connsiteY21" fmla="*/ 1332993 h 2755413"/>
                  <a:gd name="connsiteX22" fmla="*/ 2470245 w 3794078"/>
                  <a:gd name="connsiteY22" fmla="*/ 1278402 h 2755413"/>
                  <a:gd name="connsiteX23" fmla="*/ 2552132 w 3794078"/>
                  <a:gd name="connsiteY23" fmla="*/ 1947143 h 2755413"/>
                  <a:gd name="connsiteX24" fmla="*/ 2606723 w 3794078"/>
                  <a:gd name="connsiteY24" fmla="*/ 2493053 h 2755413"/>
                  <a:gd name="connsiteX25" fmla="*/ 2729552 w 3794078"/>
                  <a:gd name="connsiteY25" fmla="*/ 2697769 h 2755413"/>
                  <a:gd name="connsiteX26" fmla="*/ 3794078 w 3794078"/>
                  <a:gd name="connsiteY26" fmla="*/ 2697769 h 2755413"/>
                  <a:gd name="connsiteX0" fmla="*/ 0 w 3794078"/>
                  <a:gd name="connsiteY0" fmla="*/ 937208 h 2755413"/>
                  <a:gd name="connsiteX1" fmla="*/ 54591 w 3794078"/>
                  <a:gd name="connsiteY1" fmla="*/ 241172 h 2755413"/>
                  <a:gd name="connsiteX2" fmla="*/ 92052 w 3794078"/>
                  <a:gd name="connsiteY2" fmla="*/ 915 h 2755413"/>
                  <a:gd name="connsiteX3" fmla="*/ 136478 w 3794078"/>
                  <a:gd name="connsiteY3" fmla="*/ 309411 h 2755413"/>
                  <a:gd name="connsiteX4" fmla="*/ 204717 w 3794078"/>
                  <a:gd name="connsiteY4" fmla="*/ 1687835 h 2755413"/>
                  <a:gd name="connsiteX5" fmla="*/ 247224 w 3794078"/>
                  <a:gd name="connsiteY5" fmla="*/ 2353198 h 2755413"/>
                  <a:gd name="connsiteX6" fmla="*/ 338813 w 3794078"/>
                  <a:gd name="connsiteY6" fmla="*/ 2480045 h 2755413"/>
                  <a:gd name="connsiteX7" fmla="*/ 488298 w 3794078"/>
                  <a:gd name="connsiteY7" fmla="*/ 2426094 h 2755413"/>
                  <a:gd name="connsiteX8" fmla="*/ 595277 w 3794078"/>
                  <a:gd name="connsiteY8" fmla="*/ 2511000 h 2755413"/>
                  <a:gd name="connsiteX9" fmla="*/ 614149 w 3794078"/>
                  <a:gd name="connsiteY9" fmla="*/ 2342928 h 2755413"/>
                  <a:gd name="connsiteX10" fmla="*/ 791570 w 3794078"/>
                  <a:gd name="connsiteY10" fmla="*/ 1919847 h 2755413"/>
                  <a:gd name="connsiteX11" fmla="*/ 846161 w 3794078"/>
                  <a:gd name="connsiteY11" fmla="*/ 2179154 h 2755413"/>
                  <a:gd name="connsiteX12" fmla="*/ 982639 w 3794078"/>
                  <a:gd name="connsiteY12" fmla="*/ 2520349 h 2755413"/>
                  <a:gd name="connsiteX13" fmla="*/ 1078173 w 3794078"/>
                  <a:gd name="connsiteY13" fmla="*/ 2424814 h 2755413"/>
                  <a:gd name="connsiteX14" fmla="*/ 1173708 w 3794078"/>
                  <a:gd name="connsiteY14" fmla="*/ 2479405 h 2755413"/>
                  <a:gd name="connsiteX15" fmla="*/ 1255594 w 3794078"/>
                  <a:gd name="connsiteY15" fmla="*/ 2370223 h 2755413"/>
                  <a:gd name="connsiteX16" fmla="*/ 1528549 w 3794078"/>
                  <a:gd name="connsiteY16" fmla="*/ 2602235 h 2755413"/>
                  <a:gd name="connsiteX17" fmla="*/ 1665027 w 3794078"/>
                  <a:gd name="connsiteY17" fmla="*/ 2438462 h 2755413"/>
                  <a:gd name="connsiteX18" fmla="*/ 1924335 w 3794078"/>
                  <a:gd name="connsiteY18" fmla="*/ 2711417 h 2755413"/>
                  <a:gd name="connsiteX19" fmla="*/ 2251881 w 3794078"/>
                  <a:gd name="connsiteY19" fmla="*/ 2711417 h 2755413"/>
                  <a:gd name="connsiteX20" fmla="*/ 2361063 w 3794078"/>
                  <a:gd name="connsiteY20" fmla="*/ 2288337 h 2755413"/>
                  <a:gd name="connsiteX21" fmla="*/ 2456597 w 3794078"/>
                  <a:gd name="connsiteY21" fmla="*/ 1332993 h 2755413"/>
                  <a:gd name="connsiteX22" fmla="*/ 2470245 w 3794078"/>
                  <a:gd name="connsiteY22" fmla="*/ 1278402 h 2755413"/>
                  <a:gd name="connsiteX23" fmla="*/ 2552132 w 3794078"/>
                  <a:gd name="connsiteY23" fmla="*/ 1947143 h 2755413"/>
                  <a:gd name="connsiteX24" fmla="*/ 2606723 w 3794078"/>
                  <a:gd name="connsiteY24" fmla="*/ 2493053 h 2755413"/>
                  <a:gd name="connsiteX25" fmla="*/ 2729552 w 3794078"/>
                  <a:gd name="connsiteY25" fmla="*/ 2697769 h 2755413"/>
                  <a:gd name="connsiteX26" fmla="*/ 3794078 w 3794078"/>
                  <a:gd name="connsiteY26" fmla="*/ 2697769 h 2755413"/>
                  <a:gd name="connsiteX0" fmla="*/ 0 w 3794078"/>
                  <a:gd name="connsiteY0" fmla="*/ 937208 h 2755413"/>
                  <a:gd name="connsiteX1" fmla="*/ 54591 w 3794078"/>
                  <a:gd name="connsiteY1" fmla="*/ 241172 h 2755413"/>
                  <a:gd name="connsiteX2" fmla="*/ 92052 w 3794078"/>
                  <a:gd name="connsiteY2" fmla="*/ 915 h 2755413"/>
                  <a:gd name="connsiteX3" fmla="*/ 136478 w 3794078"/>
                  <a:gd name="connsiteY3" fmla="*/ 309411 h 2755413"/>
                  <a:gd name="connsiteX4" fmla="*/ 204717 w 3794078"/>
                  <a:gd name="connsiteY4" fmla="*/ 1687835 h 2755413"/>
                  <a:gd name="connsiteX5" fmla="*/ 247224 w 3794078"/>
                  <a:gd name="connsiteY5" fmla="*/ 2353198 h 2755413"/>
                  <a:gd name="connsiteX6" fmla="*/ 338813 w 3794078"/>
                  <a:gd name="connsiteY6" fmla="*/ 2480045 h 2755413"/>
                  <a:gd name="connsiteX7" fmla="*/ 488298 w 3794078"/>
                  <a:gd name="connsiteY7" fmla="*/ 2426094 h 2755413"/>
                  <a:gd name="connsiteX8" fmla="*/ 595277 w 3794078"/>
                  <a:gd name="connsiteY8" fmla="*/ 2511000 h 2755413"/>
                  <a:gd name="connsiteX9" fmla="*/ 671299 w 3794078"/>
                  <a:gd name="connsiteY9" fmla="*/ 2311971 h 2755413"/>
                  <a:gd name="connsiteX10" fmla="*/ 791570 w 3794078"/>
                  <a:gd name="connsiteY10" fmla="*/ 1919847 h 2755413"/>
                  <a:gd name="connsiteX11" fmla="*/ 846161 w 3794078"/>
                  <a:gd name="connsiteY11" fmla="*/ 2179154 h 2755413"/>
                  <a:gd name="connsiteX12" fmla="*/ 982639 w 3794078"/>
                  <a:gd name="connsiteY12" fmla="*/ 2520349 h 2755413"/>
                  <a:gd name="connsiteX13" fmla="*/ 1078173 w 3794078"/>
                  <a:gd name="connsiteY13" fmla="*/ 2424814 h 2755413"/>
                  <a:gd name="connsiteX14" fmla="*/ 1173708 w 3794078"/>
                  <a:gd name="connsiteY14" fmla="*/ 2479405 h 2755413"/>
                  <a:gd name="connsiteX15" fmla="*/ 1255594 w 3794078"/>
                  <a:gd name="connsiteY15" fmla="*/ 2370223 h 2755413"/>
                  <a:gd name="connsiteX16" fmla="*/ 1528549 w 3794078"/>
                  <a:gd name="connsiteY16" fmla="*/ 2602235 h 2755413"/>
                  <a:gd name="connsiteX17" fmla="*/ 1665027 w 3794078"/>
                  <a:gd name="connsiteY17" fmla="*/ 2438462 h 2755413"/>
                  <a:gd name="connsiteX18" fmla="*/ 1924335 w 3794078"/>
                  <a:gd name="connsiteY18" fmla="*/ 2711417 h 2755413"/>
                  <a:gd name="connsiteX19" fmla="*/ 2251881 w 3794078"/>
                  <a:gd name="connsiteY19" fmla="*/ 2711417 h 2755413"/>
                  <a:gd name="connsiteX20" fmla="*/ 2361063 w 3794078"/>
                  <a:gd name="connsiteY20" fmla="*/ 2288337 h 2755413"/>
                  <a:gd name="connsiteX21" fmla="*/ 2456597 w 3794078"/>
                  <a:gd name="connsiteY21" fmla="*/ 1332993 h 2755413"/>
                  <a:gd name="connsiteX22" fmla="*/ 2470245 w 3794078"/>
                  <a:gd name="connsiteY22" fmla="*/ 1278402 h 2755413"/>
                  <a:gd name="connsiteX23" fmla="*/ 2552132 w 3794078"/>
                  <a:gd name="connsiteY23" fmla="*/ 1947143 h 2755413"/>
                  <a:gd name="connsiteX24" fmla="*/ 2606723 w 3794078"/>
                  <a:gd name="connsiteY24" fmla="*/ 2493053 h 2755413"/>
                  <a:gd name="connsiteX25" fmla="*/ 2729552 w 3794078"/>
                  <a:gd name="connsiteY25" fmla="*/ 2697769 h 2755413"/>
                  <a:gd name="connsiteX26" fmla="*/ 3794078 w 3794078"/>
                  <a:gd name="connsiteY26" fmla="*/ 2697769 h 2755413"/>
                  <a:gd name="connsiteX0" fmla="*/ 0 w 3794078"/>
                  <a:gd name="connsiteY0" fmla="*/ 937208 h 2755413"/>
                  <a:gd name="connsiteX1" fmla="*/ 54591 w 3794078"/>
                  <a:gd name="connsiteY1" fmla="*/ 241172 h 2755413"/>
                  <a:gd name="connsiteX2" fmla="*/ 92052 w 3794078"/>
                  <a:gd name="connsiteY2" fmla="*/ 915 h 2755413"/>
                  <a:gd name="connsiteX3" fmla="*/ 136478 w 3794078"/>
                  <a:gd name="connsiteY3" fmla="*/ 309411 h 2755413"/>
                  <a:gd name="connsiteX4" fmla="*/ 204717 w 3794078"/>
                  <a:gd name="connsiteY4" fmla="*/ 1687835 h 2755413"/>
                  <a:gd name="connsiteX5" fmla="*/ 247224 w 3794078"/>
                  <a:gd name="connsiteY5" fmla="*/ 2353198 h 2755413"/>
                  <a:gd name="connsiteX6" fmla="*/ 338813 w 3794078"/>
                  <a:gd name="connsiteY6" fmla="*/ 2480045 h 2755413"/>
                  <a:gd name="connsiteX7" fmla="*/ 488298 w 3794078"/>
                  <a:gd name="connsiteY7" fmla="*/ 2426094 h 2755413"/>
                  <a:gd name="connsiteX8" fmla="*/ 595277 w 3794078"/>
                  <a:gd name="connsiteY8" fmla="*/ 2511000 h 2755413"/>
                  <a:gd name="connsiteX9" fmla="*/ 671299 w 3794078"/>
                  <a:gd name="connsiteY9" fmla="*/ 2311971 h 2755413"/>
                  <a:gd name="connsiteX10" fmla="*/ 789189 w 3794078"/>
                  <a:gd name="connsiteY10" fmla="*/ 1874603 h 2755413"/>
                  <a:gd name="connsiteX11" fmla="*/ 846161 w 3794078"/>
                  <a:gd name="connsiteY11" fmla="*/ 2179154 h 2755413"/>
                  <a:gd name="connsiteX12" fmla="*/ 982639 w 3794078"/>
                  <a:gd name="connsiteY12" fmla="*/ 2520349 h 2755413"/>
                  <a:gd name="connsiteX13" fmla="*/ 1078173 w 3794078"/>
                  <a:gd name="connsiteY13" fmla="*/ 2424814 h 2755413"/>
                  <a:gd name="connsiteX14" fmla="*/ 1173708 w 3794078"/>
                  <a:gd name="connsiteY14" fmla="*/ 2479405 h 2755413"/>
                  <a:gd name="connsiteX15" fmla="*/ 1255594 w 3794078"/>
                  <a:gd name="connsiteY15" fmla="*/ 2370223 h 2755413"/>
                  <a:gd name="connsiteX16" fmla="*/ 1528549 w 3794078"/>
                  <a:gd name="connsiteY16" fmla="*/ 2602235 h 2755413"/>
                  <a:gd name="connsiteX17" fmla="*/ 1665027 w 3794078"/>
                  <a:gd name="connsiteY17" fmla="*/ 2438462 h 2755413"/>
                  <a:gd name="connsiteX18" fmla="*/ 1924335 w 3794078"/>
                  <a:gd name="connsiteY18" fmla="*/ 2711417 h 2755413"/>
                  <a:gd name="connsiteX19" fmla="*/ 2251881 w 3794078"/>
                  <a:gd name="connsiteY19" fmla="*/ 2711417 h 2755413"/>
                  <a:gd name="connsiteX20" fmla="*/ 2361063 w 3794078"/>
                  <a:gd name="connsiteY20" fmla="*/ 2288337 h 2755413"/>
                  <a:gd name="connsiteX21" fmla="*/ 2456597 w 3794078"/>
                  <a:gd name="connsiteY21" fmla="*/ 1332993 h 2755413"/>
                  <a:gd name="connsiteX22" fmla="*/ 2470245 w 3794078"/>
                  <a:gd name="connsiteY22" fmla="*/ 1278402 h 2755413"/>
                  <a:gd name="connsiteX23" fmla="*/ 2552132 w 3794078"/>
                  <a:gd name="connsiteY23" fmla="*/ 1947143 h 2755413"/>
                  <a:gd name="connsiteX24" fmla="*/ 2606723 w 3794078"/>
                  <a:gd name="connsiteY24" fmla="*/ 2493053 h 2755413"/>
                  <a:gd name="connsiteX25" fmla="*/ 2729552 w 3794078"/>
                  <a:gd name="connsiteY25" fmla="*/ 2697769 h 2755413"/>
                  <a:gd name="connsiteX26" fmla="*/ 3794078 w 3794078"/>
                  <a:gd name="connsiteY26" fmla="*/ 2697769 h 2755413"/>
                  <a:gd name="connsiteX0" fmla="*/ 0 w 3794078"/>
                  <a:gd name="connsiteY0" fmla="*/ 937208 h 2755413"/>
                  <a:gd name="connsiteX1" fmla="*/ 54591 w 3794078"/>
                  <a:gd name="connsiteY1" fmla="*/ 241172 h 2755413"/>
                  <a:gd name="connsiteX2" fmla="*/ 92052 w 3794078"/>
                  <a:gd name="connsiteY2" fmla="*/ 915 h 2755413"/>
                  <a:gd name="connsiteX3" fmla="*/ 136478 w 3794078"/>
                  <a:gd name="connsiteY3" fmla="*/ 309411 h 2755413"/>
                  <a:gd name="connsiteX4" fmla="*/ 204717 w 3794078"/>
                  <a:gd name="connsiteY4" fmla="*/ 1687835 h 2755413"/>
                  <a:gd name="connsiteX5" fmla="*/ 247224 w 3794078"/>
                  <a:gd name="connsiteY5" fmla="*/ 2353198 h 2755413"/>
                  <a:gd name="connsiteX6" fmla="*/ 338813 w 3794078"/>
                  <a:gd name="connsiteY6" fmla="*/ 2480045 h 2755413"/>
                  <a:gd name="connsiteX7" fmla="*/ 488298 w 3794078"/>
                  <a:gd name="connsiteY7" fmla="*/ 2426094 h 2755413"/>
                  <a:gd name="connsiteX8" fmla="*/ 595277 w 3794078"/>
                  <a:gd name="connsiteY8" fmla="*/ 2511000 h 2755413"/>
                  <a:gd name="connsiteX9" fmla="*/ 671299 w 3794078"/>
                  <a:gd name="connsiteY9" fmla="*/ 2311971 h 2755413"/>
                  <a:gd name="connsiteX10" fmla="*/ 789189 w 3794078"/>
                  <a:gd name="connsiteY10" fmla="*/ 1874603 h 2755413"/>
                  <a:gd name="connsiteX11" fmla="*/ 881880 w 3794078"/>
                  <a:gd name="connsiteY11" fmla="*/ 2148198 h 2755413"/>
                  <a:gd name="connsiteX12" fmla="*/ 982639 w 3794078"/>
                  <a:gd name="connsiteY12" fmla="*/ 2520349 h 2755413"/>
                  <a:gd name="connsiteX13" fmla="*/ 1078173 w 3794078"/>
                  <a:gd name="connsiteY13" fmla="*/ 2424814 h 2755413"/>
                  <a:gd name="connsiteX14" fmla="*/ 1173708 w 3794078"/>
                  <a:gd name="connsiteY14" fmla="*/ 2479405 h 2755413"/>
                  <a:gd name="connsiteX15" fmla="*/ 1255594 w 3794078"/>
                  <a:gd name="connsiteY15" fmla="*/ 2370223 h 2755413"/>
                  <a:gd name="connsiteX16" fmla="*/ 1528549 w 3794078"/>
                  <a:gd name="connsiteY16" fmla="*/ 2602235 h 2755413"/>
                  <a:gd name="connsiteX17" fmla="*/ 1665027 w 3794078"/>
                  <a:gd name="connsiteY17" fmla="*/ 2438462 h 2755413"/>
                  <a:gd name="connsiteX18" fmla="*/ 1924335 w 3794078"/>
                  <a:gd name="connsiteY18" fmla="*/ 2711417 h 2755413"/>
                  <a:gd name="connsiteX19" fmla="*/ 2251881 w 3794078"/>
                  <a:gd name="connsiteY19" fmla="*/ 2711417 h 2755413"/>
                  <a:gd name="connsiteX20" fmla="*/ 2361063 w 3794078"/>
                  <a:gd name="connsiteY20" fmla="*/ 2288337 h 2755413"/>
                  <a:gd name="connsiteX21" fmla="*/ 2456597 w 3794078"/>
                  <a:gd name="connsiteY21" fmla="*/ 1332993 h 2755413"/>
                  <a:gd name="connsiteX22" fmla="*/ 2470245 w 3794078"/>
                  <a:gd name="connsiteY22" fmla="*/ 1278402 h 2755413"/>
                  <a:gd name="connsiteX23" fmla="*/ 2552132 w 3794078"/>
                  <a:gd name="connsiteY23" fmla="*/ 1947143 h 2755413"/>
                  <a:gd name="connsiteX24" fmla="*/ 2606723 w 3794078"/>
                  <a:gd name="connsiteY24" fmla="*/ 2493053 h 2755413"/>
                  <a:gd name="connsiteX25" fmla="*/ 2729552 w 3794078"/>
                  <a:gd name="connsiteY25" fmla="*/ 2697769 h 2755413"/>
                  <a:gd name="connsiteX26" fmla="*/ 3794078 w 3794078"/>
                  <a:gd name="connsiteY26" fmla="*/ 2697769 h 2755413"/>
                  <a:gd name="connsiteX0" fmla="*/ 0 w 3794078"/>
                  <a:gd name="connsiteY0" fmla="*/ 937208 h 2755413"/>
                  <a:gd name="connsiteX1" fmla="*/ 54591 w 3794078"/>
                  <a:gd name="connsiteY1" fmla="*/ 241172 h 2755413"/>
                  <a:gd name="connsiteX2" fmla="*/ 92052 w 3794078"/>
                  <a:gd name="connsiteY2" fmla="*/ 915 h 2755413"/>
                  <a:gd name="connsiteX3" fmla="*/ 136478 w 3794078"/>
                  <a:gd name="connsiteY3" fmla="*/ 309411 h 2755413"/>
                  <a:gd name="connsiteX4" fmla="*/ 204717 w 3794078"/>
                  <a:gd name="connsiteY4" fmla="*/ 1687835 h 2755413"/>
                  <a:gd name="connsiteX5" fmla="*/ 247224 w 3794078"/>
                  <a:gd name="connsiteY5" fmla="*/ 2353198 h 2755413"/>
                  <a:gd name="connsiteX6" fmla="*/ 338813 w 3794078"/>
                  <a:gd name="connsiteY6" fmla="*/ 2480045 h 2755413"/>
                  <a:gd name="connsiteX7" fmla="*/ 488298 w 3794078"/>
                  <a:gd name="connsiteY7" fmla="*/ 2426094 h 2755413"/>
                  <a:gd name="connsiteX8" fmla="*/ 595277 w 3794078"/>
                  <a:gd name="connsiteY8" fmla="*/ 2511000 h 2755413"/>
                  <a:gd name="connsiteX9" fmla="*/ 671299 w 3794078"/>
                  <a:gd name="connsiteY9" fmla="*/ 2311971 h 2755413"/>
                  <a:gd name="connsiteX10" fmla="*/ 789189 w 3794078"/>
                  <a:gd name="connsiteY10" fmla="*/ 1874603 h 2755413"/>
                  <a:gd name="connsiteX11" fmla="*/ 881880 w 3794078"/>
                  <a:gd name="connsiteY11" fmla="*/ 2148198 h 2755413"/>
                  <a:gd name="connsiteX12" fmla="*/ 954064 w 3794078"/>
                  <a:gd name="connsiteY12" fmla="*/ 2539399 h 2755413"/>
                  <a:gd name="connsiteX13" fmla="*/ 1078173 w 3794078"/>
                  <a:gd name="connsiteY13" fmla="*/ 2424814 h 2755413"/>
                  <a:gd name="connsiteX14" fmla="*/ 1173708 w 3794078"/>
                  <a:gd name="connsiteY14" fmla="*/ 2479405 h 2755413"/>
                  <a:gd name="connsiteX15" fmla="*/ 1255594 w 3794078"/>
                  <a:gd name="connsiteY15" fmla="*/ 2370223 h 2755413"/>
                  <a:gd name="connsiteX16" fmla="*/ 1528549 w 3794078"/>
                  <a:gd name="connsiteY16" fmla="*/ 2602235 h 2755413"/>
                  <a:gd name="connsiteX17" fmla="*/ 1665027 w 3794078"/>
                  <a:gd name="connsiteY17" fmla="*/ 2438462 h 2755413"/>
                  <a:gd name="connsiteX18" fmla="*/ 1924335 w 3794078"/>
                  <a:gd name="connsiteY18" fmla="*/ 2711417 h 2755413"/>
                  <a:gd name="connsiteX19" fmla="*/ 2251881 w 3794078"/>
                  <a:gd name="connsiteY19" fmla="*/ 2711417 h 2755413"/>
                  <a:gd name="connsiteX20" fmla="*/ 2361063 w 3794078"/>
                  <a:gd name="connsiteY20" fmla="*/ 2288337 h 2755413"/>
                  <a:gd name="connsiteX21" fmla="*/ 2456597 w 3794078"/>
                  <a:gd name="connsiteY21" fmla="*/ 1332993 h 2755413"/>
                  <a:gd name="connsiteX22" fmla="*/ 2470245 w 3794078"/>
                  <a:gd name="connsiteY22" fmla="*/ 1278402 h 2755413"/>
                  <a:gd name="connsiteX23" fmla="*/ 2552132 w 3794078"/>
                  <a:gd name="connsiteY23" fmla="*/ 1947143 h 2755413"/>
                  <a:gd name="connsiteX24" fmla="*/ 2606723 w 3794078"/>
                  <a:gd name="connsiteY24" fmla="*/ 2493053 h 2755413"/>
                  <a:gd name="connsiteX25" fmla="*/ 2729552 w 3794078"/>
                  <a:gd name="connsiteY25" fmla="*/ 2697769 h 2755413"/>
                  <a:gd name="connsiteX26" fmla="*/ 3794078 w 3794078"/>
                  <a:gd name="connsiteY26" fmla="*/ 2697769 h 2755413"/>
                  <a:gd name="connsiteX0" fmla="*/ 0 w 3794078"/>
                  <a:gd name="connsiteY0" fmla="*/ 937208 h 2755413"/>
                  <a:gd name="connsiteX1" fmla="*/ 54591 w 3794078"/>
                  <a:gd name="connsiteY1" fmla="*/ 241172 h 2755413"/>
                  <a:gd name="connsiteX2" fmla="*/ 92052 w 3794078"/>
                  <a:gd name="connsiteY2" fmla="*/ 915 h 2755413"/>
                  <a:gd name="connsiteX3" fmla="*/ 136478 w 3794078"/>
                  <a:gd name="connsiteY3" fmla="*/ 309411 h 2755413"/>
                  <a:gd name="connsiteX4" fmla="*/ 204717 w 3794078"/>
                  <a:gd name="connsiteY4" fmla="*/ 1687835 h 2755413"/>
                  <a:gd name="connsiteX5" fmla="*/ 247224 w 3794078"/>
                  <a:gd name="connsiteY5" fmla="*/ 2353198 h 2755413"/>
                  <a:gd name="connsiteX6" fmla="*/ 338813 w 3794078"/>
                  <a:gd name="connsiteY6" fmla="*/ 2480045 h 2755413"/>
                  <a:gd name="connsiteX7" fmla="*/ 488298 w 3794078"/>
                  <a:gd name="connsiteY7" fmla="*/ 2426094 h 2755413"/>
                  <a:gd name="connsiteX8" fmla="*/ 595277 w 3794078"/>
                  <a:gd name="connsiteY8" fmla="*/ 2511000 h 2755413"/>
                  <a:gd name="connsiteX9" fmla="*/ 671299 w 3794078"/>
                  <a:gd name="connsiteY9" fmla="*/ 2311971 h 2755413"/>
                  <a:gd name="connsiteX10" fmla="*/ 789189 w 3794078"/>
                  <a:gd name="connsiteY10" fmla="*/ 1874603 h 2755413"/>
                  <a:gd name="connsiteX11" fmla="*/ 881880 w 3794078"/>
                  <a:gd name="connsiteY11" fmla="*/ 2148198 h 2755413"/>
                  <a:gd name="connsiteX12" fmla="*/ 954064 w 3794078"/>
                  <a:gd name="connsiteY12" fmla="*/ 2539399 h 2755413"/>
                  <a:gd name="connsiteX13" fmla="*/ 1073410 w 3794078"/>
                  <a:gd name="connsiteY13" fmla="*/ 2441482 h 2755413"/>
                  <a:gd name="connsiteX14" fmla="*/ 1173708 w 3794078"/>
                  <a:gd name="connsiteY14" fmla="*/ 2479405 h 2755413"/>
                  <a:gd name="connsiteX15" fmla="*/ 1255594 w 3794078"/>
                  <a:gd name="connsiteY15" fmla="*/ 2370223 h 2755413"/>
                  <a:gd name="connsiteX16" fmla="*/ 1528549 w 3794078"/>
                  <a:gd name="connsiteY16" fmla="*/ 2602235 h 2755413"/>
                  <a:gd name="connsiteX17" fmla="*/ 1665027 w 3794078"/>
                  <a:gd name="connsiteY17" fmla="*/ 2438462 h 2755413"/>
                  <a:gd name="connsiteX18" fmla="*/ 1924335 w 3794078"/>
                  <a:gd name="connsiteY18" fmla="*/ 2711417 h 2755413"/>
                  <a:gd name="connsiteX19" fmla="*/ 2251881 w 3794078"/>
                  <a:gd name="connsiteY19" fmla="*/ 2711417 h 2755413"/>
                  <a:gd name="connsiteX20" fmla="*/ 2361063 w 3794078"/>
                  <a:gd name="connsiteY20" fmla="*/ 2288337 h 2755413"/>
                  <a:gd name="connsiteX21" fmla="*/ 2456597 w 3794078"/>
                  <a:gd name="connsiteY21" fmla="*/ 1332993 h 2755413"/>
                  <a:gd name="connsiteX22" fmla="*/ 2470245 w 3794078"/>
                  <a:gd name="connsiteY22" fmla="*/ 1278402 h 2755413"/>
                  <a:gd name="connsiteX23" fmla="*/ 2552132 w 3794078"/>
                  <a:gd name="connsiteY23" fmla="*/ 1947143 h 2755413"/>
                  <a:gd name="connsiteX24" fmla="*/ 2606723 w 3794078"/>
                  <a:gd name="connsiteY24" fmla="*/ 2493053 h 2755413"/>
                  <a:gd name="connsiteX25" fmla="*/ 2729552 w 3794078"/>
                  <a:gd name="connsiteY25" fmla="*/ 2697769 h 2755413"/>
                  <a:gd name="connsiteX26" fmla="*/ 3794078 w 3794078"/>
                  <a:gd name="connsiteY26" fmla="*/ 2697769 h 2755413"/>
                  <a:gd name="connsiteX0" fmla="*/ 0 w 3794078"/>
                  <a:gd name="connsiteY0" fmla="*/ 937208 h 2755413"/>
                  <a:gd name="connsiteX1" fmla="*/ 54591 w 3794078"/>
                  <a:gd name="connsiteY1" fmla="*/ 241172 h 2755413"/>
                  <a:gd name="connsiteX2" fmla="*/ 92052 w 3794078"/>
                  <a:gd name="connsiteY2" fmla="*/ 915 h 2755413"/>
                  <a:gd name="connsiteX3" fmla="*/ 136478 w 3794078"/>
                  <a:gd name="connsiteY3" fmla="*/ 309411 h 2755413"/>
                  <a:gd name="connsiteX4" fmla="*/ 204717 w 3794078"/>
                  <a:gd name="connsiteY4" fmla="*/ 1687835 h 2755413"/>
                  <a:gd name="connsiteX5" fmla="*/ 247224 w 3794078"/>
                  <a:gd name="connsiteY5" fmla="*/ 2353198 h 2755413"/>
                  <a:gd name="connsiteX6" fmla="*/ 338813 w 3794078"/>
                  <a:gd name="connsiteY6" fmla="*/ 2480045 h 2755413"/>
                  <a:gd name="connsiteX7" fmla="*/ 488298 w 3794078"/>
                  <a:gd name="connsiteY7" fmla="*/ 2426094 h 2755413"/>
                  <a:gd name="connsiteX8" fmla="*/ 595277 w 3794078"/>
                  <a:gd name="connsiteY8" fmla="*/ 2511000 h 2755413"/>
                  <a:gd name="connsiteX9" fmla="*/ 671299 w 3794078"/>
                  <a:gd name="connsiteY9" fmla="*/ 2311971 h 2755413"/>
                  <a:gd name="connsiteX10" fmla="*/ 789189 w 3794078"/>
                  <a:gd name="connsiteY10" fmla="*/ 1874603 h 2755413"/>
                  <a:gd name="connsiteX11" fmla="*/ 881880 w 3794078"/>
                  <a:gd name="connsiteY11" fmla="*/ 2148198 h 2755413"/>
                  <a:gd name="connsiteX12" fmla="*/ 954064 w 3794078"/>
                  <a:gd name="connsiteY12" fmla="*/ 2539399 h 2755413"/>
                  <a:gd name="connsiteX13" fmla="*/ 1073410 w 3794078"/>
                  <a:gd name="connsiteY13" fmla="*/ 2441482 h 2755413"/>
                  <a:gd name="connsiteX14" fmla="*/ 1173708 w 3794078"/>
                  <a:gd name="connsiteY14" fmla="*/ 2479405 h 2755413"/>
                  <a:gd name="connsiteX15" fmla="*/ 1305600 w 3794078"/>
                  <a:gd name="connsiteY15" fmla="*/ 2398798 h 2755413"/>
                  <a:gd name="connsiteX16" fmla="*/ 1528549 w 3794078"/>
                  <a:gd name="connsiteY16" fmla="*/ 2602235 h 2755413"/>
                  <a:gd name="connsiteX17" fmla="*/ 1665027 w 3794078"/>
                  <a:gd name="connsiteY17" fmla="*/ 2438462 h 2755413"/>
                  <a:gd name="connsiteX18" fmla="*/ 1924335 w 3794078"/>
                  <a:gd name="connsiteY18" fmla="*/ 2711417 h 2755413"/>
                  <a:gd name="connsiteX19" fmla="*/ 2251881 w 3794078"/>
                  <a:gd name="connsiteY19" fmla="*/ 2711417 h 2755413"/>
                  <a:gd name="connsiteX20" fmla="*/ 2361063 w 3794078"/>
                  <a:gd name="connsiteY20" fmla="*/ 2288337 h 2755413"/>
                  <a:gd name="connsiteX21" fmla="*/ 2456597 w 3794078"/>
                  <a:gd name="connsiteY21" fmla="*/ 1332993 h 2755413"/>
                  <a:gd name="connsiteX22" fmla="*/ 2470245 w 3794078"/>
                  <a:gd name="connsiteY22" fmla="*/ 1278402 h 2755413"/>
                  <a:gd name="connsiteX23" fmla="*/ 2552132 w 3794078"/>
                  <a:gd name="connsiteY23" fmla="*/ 1947143 h 2755413"/>
                  <a:gd name="connsiteX24" fmla="*/ 2606723 w 3794078"/>
                  <a:gd name="connsiteY24" fmla="*/ 2493053 h 2755413"/>
                  <a:gd name="connsiteX25" fmla="*/ 2729552 w 3794078"/>
                  <a:gd name="connsiteY25" fmla="*/ 2697769 h 2755413"/>
                  <a:gd name="connsiteX26" fmla="*/ 3794078 w 3794078"/>
                  <a:gd name="connsiteY26" fmla="*/ 2697769 h 2755413"/>
                  <a:gd name="connsiteX0" fmla="*/ 0 w 3794078"/>
                  <a:gd name="connsiteY0" fmla="*/ 937208 h 2751857"/>
                  <a:gd name="connsiteX1" fmla="*/ 54591 w 3794078"/>
                  <a:gd name="connsiteY1" fmla="*/ 241172 h 2751857"/>
                  <a:gd name="connsiteX2" fmla="*/ 92052 w 3794078"/>
                  <a:gd name="connsiteY2" fmla="*/ 915 h 2751857"/>
                  <a:gd name="connsiteX3" fmla="*/ 136478 w 3794078"/>
                  <a:gd name="connsiteY3" fmla="*/ 309411 h 2751857"/>
                  <a:gd name="connsiteX4" fmla="*/ 204717 w 3794078"/>
                  <a:gd name="connsiteY4" fmla="*/ 1687835 h 2751857"/>
                  <a:gd name="connsiteX5" fmla="*/ 247224 w 3794078"/>
                  <a:gd name="connsiteY5" fmla="*/ 2353198 h 2751857"/>
                  <a:gd name="connsiteX6" fmla="*/ 338813 w 3794078"/>
                  <a:gd name="connsiteY6" fmla="*/ 2480045 h 2751857"/>
                  <a:gd name="connsiteX7" fmla="*/ 488298 w 3794078"/>
                  <a:gd name="connsiteY7" fmla="*/ 2426094 h 2751857"/>
                  <a:gd name="connsiteX8" fmla="*/ 595277 w 3794078"/>
                  <a:gd name="connsiteY8" fmla="*/ 2511000 h 2751857"/>
                  <a:gd name="connsiteX9" fmla="*/ 671299 w 3794078"/>
                  <a:gd name="connsiteY9" fmla="*/ 2311971 h 2751857"/>
                  <a:gd name="connsiteX10" fmla="*/ 789189 w 3794078"/>
                  <a:gd name="connsiteY10" fmla="*/ 1874603 h 2751857"/>
                  <a:gd name="connsiteX11" fmla="*/ 881880 w 3794078"/>
                  <a:gd name="connsiteY11" fmla="*/ 2148198 h 2751857"/>
                  <a:gd name="connsiteX12" fmla="*/ 954064 w 3794078"/>
                  <a:gd name="connsiteY12" fmla="*/ 2539399 h 2751857"/>
                  <a:gd name="connsiteX13" fmla="*/ 1073410 w 3794078"/>
                  <a:gd name="connsiteY13" fmla="*/ 2441482 h 2751857"/>
                  <a:gd name="connsiteX14" fmla="*/ 1173708 w 3794078"/>
                  <a:gd name="connsiteY14" fmla="*/ 2479405 h 2751857"/>
                  <a:gd name="connsiteX15" fmla="*/ 1305600 w 3794078"/>
                  <a:gd name="connsiteY15" fmla="*/ 2398798 h 2751857"/>
                  <a:gd name="connsiteX16" fmla="*/ 1528549 w 3794078"/>
                  <a:gd name="connsiteY16" fmla="*/ 2602235 h 2751857"/>
                  <a:gd name="connsiteX17" fmla="*/ 1676933 w 3794078"/>
                  <a:gd name="connsiteY17" fmla="*/ 2505137 h 2751857"/>
                  <a:gd name="connsiteX18" fmla="*/ 1924335 w 3794078"/>
                  <a:gd name="connsiteY18" fmla="*/ 2711417 h 2751857"/>
                  <a:gd name="connsiteX19" fmla="*/ 2251881 w 3794078"/>
                  <a:gd name="connsiteY19" fmla="*/ 2711417 h 2751857"/>
                  <a:gd name="connsiteX20" fmla="*/ 2361063 w 3794078"/>
                  <a:gd name="connsiteY20" fmla="*/ 2288337 h 2751857"/>
                  <a:gd name="connsiteX21" fmla="*/ 2456597 w 3794078"/>
                  <a:gd name="connsiteY21" fmla="*/ 1332993 h 2751857"/>
                  <a:gd name="connsiteX22" fmla="*/ 2470245 w 3794078"/>
                  <a:gd name="connsiteY22" fmla="*/ 1278402 h 2751857"/>
                  <a:gd name="connsiteX23" fmla="*/ 2552132 w 3794078"/>
                  <a:gd name="connsiteY23" fmla="*/ 1947143 h 2751857"/>
                  <a:gd name="connsiteX24" fmla="*/ 2606723 w 3794078"/>
                  <a:gd name="connsiteY24" fmla="*/ 2493053 h 2751857"/>
                  <a:gd name="connsiteX25" fmla="*/ 2729552 w 3794078"/>
                  <a:gd name="connsiteY25" fmla="*/ 2697769 h 2751857"/>
                  <a:gd name="connsiteX26" fmla="*/ 3794078 w 3794078"/>
                  <a:gd name="connsiteY26" fmla="*/ 2697769 h 2751857"/>
                  <a:gd name="connsiteX0" fmla="*/ 0 w 3794078"/>
                  <a:gd name="connsiteY0" fmla="*/ 937208 h 2740886"/>
                  <a:gd name="connsiteX1" fmla="*/ 54591 w 3794078"/>
                  <a:gd name="connsiteY1" fmla="*/ 241172 h 2740886"/>
                  <a:gd name="connsiteX2" fmla="*/ 92052 w 3794078"/>
                  <a:gd name="connsiteY2" fmla="*/ 915 h 2740886"/>
                  <a:gd name="connsiteX3" fmla="*/ 136478 w 3794078"/>
                  <a:gd name="connsiteY3" fmla="*/ 309411 h 2740886"/>
                  <a:gd name="connsiteX4" fmla="*/ 204717 w 3794078"/>
                  <a:gd name="connsiteY4" fmla="*/ 1687835 h 2740886"/>
                  <a:gd name="connsiteX5" fmla="*/ 247224 w 3794078"/>
                  <a:gd name="connsiteY5" fmla="*/ 2353198 h 2740886"/>
                  <a:gd name="connsiteX6" fmla="*/ 338813 w 3794078"/>
                  <a:gd name="connsiteY6" fmla="*/ 2480045 h 2740886"/>
                  <a:gd name="connsiteX7" fmla="*/ 488298 w 3794078"/>
                  <a:gd name="connsiteY7" fmla="*/ 2426094 h 2740886"/>
                  <a:gd name="connsiteX8" fmla="*/ 595277 w 3794078"/>
                  <a:gd name="connsiteY8" fmla="*/ 2511000 h 2740886"/>
                  <a:gd name="connsiteX9" fmla="*/ 671299 w 3794078"/>
                  <a:gd name="connsiteY9" fmla="*/ 2311971 h 2740886"/>
                  <a:gd name="connsiteX10" fmla="*/ 789189 w 3794078"/>
                  <a:gd name="connsiteY10" fmla="*/ 1874603 h 2740886"/>
                  <a:gd name="connsiteX11" fmla="*/ 881880 w 3794078"/>
                  <a:gd name="connsiteY11" fmla="*/ 2148198 h 2740886"/>
                  <a:gd name="connsiteX12" fmla="*/ 954064 w 3794078"/>
                  <a:gd name="connsiteY12" fmla="*/ 2539399 h 2740886"/>
                  <a:gd name="connsiteX13" fmla="*/ 1073410 w 3794078"/>
                  <a:gd name="connsiteY13" fmla="*/ 2441482 h 2740886"/>
                  <a:gd name="connsiteX14" fmla="*/ 1173708 w 3794078"/>
                  <a:gd name="connsiteY14" fmla="*/ 2479405 h 2740886"/>
                  <a:gd name="connsiteX15" fmla="*/ 1305600 w 3794078"/>
                  <a:gd name="connsiteY15" fmla="*/ 2398798 h 2740886"/>
                  <a:gd name="connsiteX16" fmla="*/ 1528549 w 3794078"/>
                  <a:gd name="connsiteY16" fmla="*/ 2602235 h 2740886"/>
                  <a:gd name="connsiteX17" fmla="*/ 1676933 w 3794078"/>
                  <a:gd name="connsiteY17" fmla="*/ 2505137 h 2740886"/>
                  <a:gd name="connsiteX18" fmla="*/ 1933860 w 3794078"/>
                  <a:gd name="connsiteY18" fmla="*/ 2682842 h 2740886"/>
                  <a:gd name="connsiteX19" fmla="*/ 2251881 w 3794078"/>
                  <a:gd name="connsiteY19" fmla="*/ 2711417 h 2740886"/>
                  <a:gd name="connsiteX20" fmla="*/ 2361063 w 3794078"/>
                  <a:gd name="connsiteY20" fmla="*/ 2288337 h 2740886"/>
                  <a:gd name="connsiteX21" fmla="*/ 2456597 w 3794078"/>
                  <a:gd name="connsiteY21" fmla="*/ 1332993 h 2740886"/>
                  <a:gd name="connsiteX22" fmla="*/ 2470245 w 3794078"/>
                  <a:gd name="connsiteY22" fmla="*/ 1278402 h 2740886"/>
                  <a:gd name="connsiteX23" fmla="*/ 2552132 w 3794078"/>
                  <a:gd name="connsiteY23" fmla="*/ 1947143 h 2740886"/>
                  <a:gd name="connsiteX24" fmla="*/ 2606723 w 3794078"/>
                  <a:gd name="connsiteY24" fmla="*/ 2493053 h 2740886"/>
                  <a:gd name="connsiteX25" fmla="*/ 2729552 w 3794078"/>
                  <a:gd name="connsiteY25" fmla="*/ 2697769 h 2740886"/>
                  <a:gd name="connsiteX26" fmla="*/ 3794078 w 3794078"/>
                  <a:gd name="connsiteY26" fmla="*/ 2697769 h 2740886"/>
                  <a:gd name="connsiteX0" fmla="*/ 0 w 3794078"/>
                  <a:gd name="connsiteY0" fmla="*/ 937208 h 2719808"/>
                  <a:gd name="connsiteX1" fmla="*/ 54591 w 3794078"/>
                  <a:gd name="connsiteY1" fmla="*/ 241172 h 2719808"/>
                  <a:gd name="connsiteX2" fmla="*/ 92052 w 3794078"/>
                  <a:gd name="connsiteY2" fmla="*/ 915 h 2719808"/>
                  <a:gd name="connsiteX3" fmla="*/ 136478 w 3794078"/>
                  <a:gd name="connsiteY3" fmla="*/ 309411 h 2719808"/>
                  <a:gd name="connsiteX4" fmla="*/ 204717 w 3794078"/>
                  <a:gd name="connsiteY4" fmla="*/ 1687835 h 2719808"/>
                  <a:gd name="connsiteX5" fmla="*/ 247224 w 3794078"/>
                  <a:gd name="connsiteY5" fmla="*/ 2353198 h 2719808"/>
                  <a:gd name="connsiteX6" fmla="*/ 338813 w 3794078"/>
                  <a:gd name="connsiteY6" fmla="*/ 2480045 h 2719808"/>
                  <a:gd name="connsiteX7" fmla="*/ 488298 w 3794078"/>
                  <a:gd name="connsiteY7" fmla="*/ 2426094 h 2719808"/>
                  <a:gd name="connsiteX8" fmla="*/ 595277 w 3794078"/>
                  <a:gd name="connsiteY8" fmla="*/ 2511000 h 2719808"/>
                  <a:gd name="connsiteX9" fmla="*/ 671299 w 3794078"/>
                  <a:gd name="connsiteY9" fmla="*/ 2311971 h 2719808"/>
                  <a:gd name="connsiteX10" fmla="*/ 789189 w 3794078"/>
                  <a:gd name="connsiteY10" fmla="*/ 1874603 h 2719808"/>
                  <a:gd name="connsiteX11" fmla="*/ 881880 w 3794078"/>
                  <a:gd name="connsiteY11" fmla="*/ 2148198 h 2719808"/>
                  <a:gd name="connsiteX12" fmla="*/ 954064 w 3794078"/>
                  <a:gd name="connsiteY12" fmla="*/ 2539399 h 2719808"/>
                  <a:gd name="connsiteX13" fmla="*/ 1073410 w 3794078"/>
                  <a:gd name="connsiteY13" fmla="*/ 2441482 h 2719808"/>
                  <a:gd name="connsiteX14" fmla="*/ 1173708 w 3794078"/>
                  <a:gd name="connsiteY14" fmla="*/ 2479405 h 2719808"/>
                  <a:gd name="connsiteX15" fmla="*/ 1305600 w 3794078"/>
                  <a:gd name="connsiteY15" fmla="*/ 2398798 h 2719808"/>
                  <a:gd name="connsiteX16" fmla="*/ 1528549 w 3794078"/>
                  <a:gd name="connsiteY16" fmla="*/ 2602235 h 2719808"/>
                  <a:gd name="connsiteX17" fmla="*/ 1676933 w 3794078"/>
                  <a:gd name="connsiteY17" fmla="*/ 2505137 h 2719808"/>
                  <a:gd name="connsiteX18" fmla="*/ 1933860 w 3794078"/>
                  <a:gd name="connsiteY18" fmla="*/ 2682842 h 2719808"/>
                  <a:gd name="connsiteX19" fmla="*/ 2325700 w 3794078"/>
                  <a:gd name="connsiteY19" fmla="*/ 2682842 h 2719808"/>
                  <a:gd name="connsiteX20" fmla="*/ 2361063 w 3794078"/>
                  <a:gd name="connsiteY20" fmla="*/ 2288337 h 2719808"/>
                  <a:gd name="connsiteX21" fmla="*/ 2456597 w 3794078"/>
                  <a:gd name="connsiteY21" fmla="*/ 1332993 h 2719808"/>
                  <a:gd name="connsiteX22" fmla="*/ 2470245 w 3794078"/>
                  <a:gd name="connsiteY22" fmla="*/ 1278402 h 2719808"/>
                  <a:gd name="connsiteX23" fmla="*/ 2552132 w 3794078"/>
                  <a:gd name="connsiteY23" fmla="*/ 1947143 h 2719808"/>
                  <a:gd name="connsiteX24" fmla="*/ 2606723 w 3794078"/>
                  <a:gd name="connsiteY24" fmla="*/ 2493053 h 2719808"/>
                  <a:gd name="connsiteX25" fmla="*/ 2729552 w 3794078"/>
                  <a:gd name="connsiteY25" fmla="*/ 2697769 h 2719808"/>
                  <a:gd name="connsiteX26" fmla="*/ 3794078 w 3794078"/>
                  <a:gd name="connsiteY26" fmla="*/ 2697769 h 2719808"/>
                  <a:gd name="connsiteX0" fmla="*/ 0 w 3794078"/>
                  <a:gd name="connsiteY0" fmla="*/ 937208 h 2721166"/>
                  <a:gd name="connsiteX1" fmla="*/ 54591 w 3794078"/>
                  <a:gd name="connsiteY1" fmla="*/ 241172 h 2721166"/>
                  <a:gd name="connsiteX2" fmla="*/ 92052 w 3794078"/>
                  <a:gd name="connsiteY2" fmla="*/ 915 h 2721166"/>
                  <a:gd name="connsiteX3" fmla="*/ 136478 w 3794078"/>
                  <a:gd name="connsiteY3" fmla="*/ 309411 h 2721166"/>
                  <a:gd name="connsiteX4" fmla="*/ 204717 w 3794078"/>
                  <a:gd name="connsiteY4" fmla="*/ 1687835 h 2721166"/>
                  <a:gd name="connsiteX5" fmla="*/ 247224 w 3794078"/>
                  <a:gd name="connsiteY5" fmla="*/ 2353198 h 2721166"/>
                  <a:gd name="connsiteX6" fmla="*/ 338813 w 3794078"/>
                  <a:gd name="connsiteY6" fmla="*/ 2480045 h 2721166"/>
                  <a:gd name="connsiteX7" fmla="*/ 488298 w 3794078"/>
                  <a:gd name="connsiteY7" fmla="*/ 2426094 h 2721166"/>
                  <a:gd name="connsiteX8" fmla="*/ 595277 w 3794078"/>
                  <a:gd name="connsiteY8" fmla="*/ 2511000 h 2721166"/>
                  <a:gd name="connsiteX9" fmla="*/ 671299 w 3794078"/>
                  <a:gd name="connsiteY9" fmla="*/ 2311971 h 2721166"/>
                  <a:gd name="connsiteX10" fmla="*/ 789189 w 3794078"/>
                  <a:gd name="connsiteY10" fmla="*/ 1874603 h 2721166"/>
                  <a:gd name="connsiteX11" fmla="*/ 881880 w 3794078"/>
                  <a:gd name="connsiteY11" fmla="*/ 2148198 h 2721166"/>
                  <a:gd name="connsiteX12" fmla="*/ 954064 w 3794078"/>
                  <a:gd name="connsiteY12" fmla="*/ 2539399 h 2721166"/>
                  <a:gd name="connsiteX13" fmla="*/ 1073410 w 3794078"/>
                  <a:gd name="connsiteY13" fmla="*/ 2441482 h 2721166"/>
                  <a:gd name="connsiteX14" fmla="*/ 1173708 w 3794078"/>
                  <a:gd name="connsiteY14" fmla="*/ 2479405 h 2721166"/>
                  <a:gd name="connsiteX15" fmla="*/ 1305600 w 3794078"/>
                  <a:gd name="connsiteY15" fmla="*/ 2398798 h 2721166"/>
                  <a:gd name="connsiteX16" fmla="*/ 1528549 w 3794078"/>
                  <a:gd name="connsiteY16" fmla="*/ 2602235 h 2721166"/>
                  <a:gd name="connsiteX17" fmla="*/ 1676933 w 3794078"/>
                  <a:gd name="connsiteY17" fmla="*/ 2505137 h 2721166"/>
                  <a:gd name="connsiteX18" fmla="*/ 1933860 w 3794078"/>
                  <a:gd name="connsiteY18" fmla="*/ 2682842 h 2721166"/>
                  <a:gd name="connsiteX19" fmla="*/ 2325700 w 3794078"/>
                  <a:gd name="connsiteY19" fmla="*/ 2682842 h 2721166"/>
                  <a:gd name="connsiteX20" fmla="*/ 2399163 w 3794078"/>
                  <a:gd name="connsiteY20" fmla="*/ 2269287 h 2721166"/>
                  <a:gd name="connsiteX21" fmla="*/ 2456597 w 3794078"/>
                  <a:gd name="connsiteY21" fmla="*/ 1332993 h 2721166"/>
                  <a:gd name="connsiteX22" fmla="*/ 2470245 w 3794078"/>
                  <a:gd name="connsiteY22" fmla="*/ 1278402 h 2721166"/>
                  <a:gd name="connsiteX23" fmla="*/ 2552132 w 3794078"/>
                  <a:gd name="connsiteY23" fmla="*/ 1947143 h 2721166"/>
                  <a:gd name="connsiteX24" fmla="*/ 2606723 w 3794078"/>
                  <a:gd name="connsiteY24" fmla="*/ 2493053 h 2721166"/>
                  <a:gd name="connsiteX25" fmla="*/ 2729552 w 3794078"/>
                  <a:gd name="connsiteY25" fmla="*/ 2697769 h 2721166"/>
                  <a:gd name="connsiteX26" fmla="*/ 3794078 w 3794078"/>
                  <a:gd name="connsiteY26" fmla="*/ 2697769 h 2721166"/>
                  <a:gd name="connsiteX0" fmla="*/ 0 w 3794078"/>
                  <a:gd name="connsiteY0" fmla="*/ 937208 h 2712933"/>
                  <a:gd name="connsiteX1" fmla="*/ 54591 w 3794078"/>
                  <a:gd name="connsiteY1" fmla="*/ 241172 h 2712933"/>
                  <a:gd name="connsiteX2" fmla="*/ 92052 w 3794078"/>
                  <a:gd name="connsiteY2" fmla="*/ 915 h 2712933"/>
                  <a:gd name="connsiteX3" fmla="*/ 136478 w 3794078"/>
                  <a:gd name="connsiteY3" fmla="*/ 309411 h 2712933"/>
                  <a:gd name="connsiteX4" fmla="*/ 204717 w 3794078"/>
                  <a:gd name="connsiteY4" fmla="*/ 1687835 h 2712933"/>
                  <a:gd name="connsiteX5" fmla="*/ 247224 w 3794078"/>
                  <a:gd name="connsiteY5" fmla="*/ 2353198 h 2712933"/>
                  <a:gd name="connsiteX6" fmla="*/ 338813 w 3794078"/>
                  <a:gd name="connsiteY6" fmla="*/ 2480045 h 2712933"/>
                  <a:gd name="connsiteX7" fmla="*/ 488298 w 3794078"/>
                  <a:gd name="connsiteY7" fmla="*/ 2426094 h 2712933"/>
                  <a:gd name="connsiteX8" fmla="*/ 595277 w 3794078"/>
                  <a:gd name="connsiteY8" fmla="*/ 2511000 h 2712933"/>
                  <a:gd name="connsiteX9" fmla="*/ 671299 w 3794078"/>
                  <a:gd name="connsiteY9" fmla="*/ 2311971 h 2712933"/>
                  <a:gd name="connsiteX10" fmla="*/ 789189 w 3794078"/>
                  <a:gd name="connsiteY10" fmla="*/ 1874603 h 2712933"/>
                  <a:gd name="connsiteX11" fmla="*/ 881880 w 3794078"/>
                  <a:gd name="connsiteY11" fmla="*/ 2148198 h 2712933"/>
                  <a:gd name="connsiteX12" fmla="*/ 954064 w 3794078"/>
                  <a:gd name="connsiteY12" fmla="*/ 2539399 h 2712933"/>
                  <a:gd name="connsiteX13" fmla="*/ 1073410 w 3794078"/>
                  <a:gd name="connsiteY13" fmla="*/ 2441482 h 2712933"/>
                  <a:gd name="connsiteX14" fmla="*/ 1173708 w 3794078"/>
                  <a:gd name="connsiteY14" fmla="*/ 2479405 h 2712933"/>
                  <a:gd name="connsiteX15" fmla="*/ 1305600 w 3794078"/>
                  <a:gd name="connsiteY15" fmla="*/ 2398798 h 2712933"/>
                  <a:gd name="connsiteX16" fmla="*/ 1528549 w 3794078"/>
                  <a:gd name="connsiteY16" fmla="*/ 2602235 h 2712933"/>
                  <a:gd name="connsiteX17" fmla="*/ 1676933 w 3794078"/>
                  <a:gd name="connsiteY17" fmla="*/ 2505137 h 2712933"/>
                  <a:gd name="connsiteX18" fmla="*/ 1933860 w 3794078"/>
                  <a:gd name="connsiteY18" fmla="*/ 2682842 h 2712933"/>
                  <a:gd name="connsiteX19" fmla="*/ 2124786 w 3794078"/>
                  <a:gd name="connsiteY19" fmla="*/ 2644600 h 2712933"/>
                  <a:gd name="connsiteX20" fmla="*/ 2325700 w 3794078"/>
                  <a:gd name="connsiteY20" fmla="*/ 2682842 h 2712933"/>
                  <a:gd name="connsiteX21" fmla="*/ 2399163 w 3794078"/>
                  <a:gd name="connsiteY21" fmla="*/ 2269287 h 2712933"/>
                  <a:gd name="connsiteX22" fmla="*/ 2456597 w 3794078"/>
                  <a:gd name="connsiteY22" fmla="*/ 1332993 h 2712933"/>
                  <a:gd name="connsiteX23" fmla="*/ 2470245 w 3794078"/>
                  <a:gd name="connsiteY23" fmla="*/ 1278402 h 2712933"/>
                  <a:gd name="connsiteX24" fmla="*/ 2552132 w 3794078"/>
                  <a:gd name="connsiteY24" fmla="*/ 1947143 h 2712933"/>
                  <a:gd name="connsiteX25" fmla="*/ 2606723 w 3794078"/>
                  <a:gd name="connsiteY25" fmla="*/ 2493053 h 2712933"/>
                  <a:gd name="connsiteX26" fmla="*/ 2729552 w 3794078"/>
                  <a:gd name="connsiteY26" fmla="*/ 2697769 h 2712933"/>
                  <a:gd name="connsiteX27" fmla="*/ 3794078 w 3794078"/>
                  <a:gd name="connsiteY27" fmla="*/ 2697769 h 2712933"/>
                  <a:gd name="connsiteX0" fmla="*/ 0 w 3794078"/>
                  <a:gd name="connsiteY0" fmla="*/ 937208 h 2712933"/>
                  <a:gd name="connsiteX1" fmla="*/ 54591 w 3794078"/>
                  <a:gd name="connsiteY1" fmla="*/ 241172 h 2712933"/>
                  <a:gd name="connsiteX2" fmla="*/ 92052 w 3794078"/>
                  <a:gd name="connsiteY2" fmla="*/ 915 h 2712933"/>
                  <a:gd name="connsiteX3" fmla="*/ 136478 w 3794078"/>
                  <a:gd name="connsiteY3" fmla="*/ 309411 h 2712933"/>
                  <a:gd name="connsiteX4" fmla="*/ 204717 w 3794078"/>
                  <a:gd name="connsiteY4" fmla="*/ 1687835 h 2712933"/>
                  <a:gd name="connsiteX5" fmla="*/ 247224 w 3794078"/>
                  <a:gd name="connsiteY5" fmla="*/ 2353198 h 2712933"/>
                  <a:gd name="connsiteX6" fmla="*/ 338813 w 3794078"/>
                  <a:gd name="connsiteY6" fmla="*/ 2480045 h 2712933"/>
                  <a:gd name="connsiteX7" fmla="*/ 488298 w 3794078"/>
                  <a:gd name="connsiteY7" fmla="*/ 2426094 h 2712933"/>
                  <a:gd name="connsiteX8" fmla="*/ 595277 w 3794078"/>
                  <a:gd name="connsiteY8" fmla="*/ 2511000 h 2712933"/>
                  <a:gd name="connsiteX9" fmla="*/ 671299 w 3794078"/>
                  <a:gd name="connsiteY9" fmla="*/ 2311971 h 2712933"/>
                  <a:gd name="connsiteX10" fmla="*/ 789189 w 3794078"/>
                  <a:gd name="connsiteY10" fmla="*/ 1874603 h 2712933"/>
                  <a:gd name="connsiteX11" fmla="*/ 881880 w 3794078"/>
                  <a:gd name="connsiteY11" fmla="*/ 2148198 h 2712933"/>
                  <a:gd name="connsiteX12" fmla="*/ 954064 w 3794078"/>
                  <a:gd name="connsiteY12" fmla="*/ 2539399 h 2712933"/>
                  <a:gd name="connsiteX13" fmla="*/ 1073410 w 3794078"/>
                  <a:gd name="connsiteY13" fmla="*/ 2441482 h 2712933"/>
                  <a:gd name="connsiteX14" fmla="*/ 1173708 w 3794078"/>
                  <a:gd name="connsiteY14" fmla="*/ 2479405 h 2712933"/>
                  <a:gd name="connsiteX15" fmla="*/ 1305600 w 3794078"/>
                  <a:gd name="connsiteY15" fmla="*/ 2398798 h 2712933"/>
                  <a:gd name="connsiteX16" fmla="*/ 1528549 w 3794078"/>
                  <a:gd name="connsiteY16" fmla="*/ 2602235 h 2712933"/>
                  <a:gd name="connsiteX17" fmla="*/ 1676933 w 3794078"/>
                  <a:gd name="connsiteY17" fmla="*/ 2505137 h 2712933"/>
                  <a:gd name="connsiteX18" fmla="*/ 1933860 w 3794078"/>
                  <a:gd name="connsiteY18" fmla="*/ 2682842 h 2712933"/>
                  <a:gd name="connsiteX19" fmla="*/ 2124786 w 3794078"/>
                  <a:gd name="connsiteY19" fmla="*/ 2644600 h 2712933"/>
                  <a:gd name="connsiteX20" fmla="*/ 2325700 w 3794078"/>
                  <a:gd name="connsiteY20" fmla="*/ 2682842 h 2712933"/>
                  <a:gd name="connsiteX21" fmla="*/ 2399163 w 3794078"/>
                  <a:gd name="connsiteY21" fmla="*/ 2269287 h 2712933"/>
                  <a:gd name="connsiteX22" fmla="*/ 2456597 w 3794078"/>
                  <a:gd name="connsiteY22" fmla="*/ 1332993 h 2712933"/>
                  <a:gd name="connsiteX23" fmla="*/ 2527395 w 3794078"/>
                  <a:gd name="connsiteY23" fmla="*/ 1461759 h 2712933"/>
                  <a:gd name="connsiteX24" fmla="*/ 2552132 w 3794078"/>
                  <a:gd name="connsiteY24" fmla="*/ 1947143 h 2712933"/>
                  <a:gd name="connsiteX25" fmla="*/ 2606723 w 3794078"/>
                  <a:gd name="connsiteY25" fmla="*/ 2493053 h 2712933"/>
                  <a:gd name="connsiteX26" fmla="*/ 2729552 w 3794078"/>
                  <a:gd name="connsiteY26" fmla="*/ 2697769 h 2712933"/>
                  <a:gd name="connsiteX27" fmla="*/ 3794078 w 3794078"/>
                  <a:gd name="connsiteY27" fmla="*/ 2697769 h 2712933"/>
                  <a:gd name="connsiteX0" fmla="*/ 0 w 3794078"/>
                  <a:gd name="connsiteY0" fmla="*/ 937208 h 2712933"/>
                  <a:gd name="connsiteX1" fmla="*/ 54591 w 3794078"/>
                  <a:gd name="connsiteY1" fmla="*/ 241172 h 2712933"/>
                  <a:gd name="connsiteX2" fmla="*/ 92052 w 3794078"/>
                  <a:gd name="connsiteY2" fmla="*/ 915 h 2712933"/>
                  <a:gd name="connsiteX3" fmla="*/ 136478 w 3794078"/>
                  <a:gd name="connsiteY3" fmla="*/ 309411 h 2712933"/>
                  <a:gd name="connsiteX4" fmla="*/ 204717 w 3794078"/>
                  <a:gd name="connsiteY4" fmla="*/ 1687835 h 2712933"/>
                  <a:gd name="connsiteX5" fmla="*/ 247224 w 3794078"/>
                  <a:gd name="connsiteY5" fmla="*/ 2353198 h 2712933"/>
                  <a:gd name="connsiteX6" fmla="*/ 338813 w 3794078"/>
                  <a:gd name="connsiteY6" fmla="*/ 2480045 h 2712933"/>
                  <a:gd name="connsiteX7" fmla="*/ 488298 w 3794078"/>
                  <a:gd name="connsiteY7" fmla="*/ 2426094 h 2712933"/>
                  <a:gd name="connsiteX8" fmla="*/ 595277 w 3794078"/>
                  <a:gd name="connsiteY8" fmla="*/ 2511000 h 2712933"/>
                  <a:gd name="connsiteX9" fmla="*/ 671299 w 3794078"/>
                  <a:gd name="connsiteY9" fmla="*/ 2311971 h 2712933"/>
                  <a:gd name="connsiteX10" fmla="*/ 789189 w 3794078"/>
                  <a:gd name="connsiteY10" fmla="*/ 1874603 h 2712933"/>
                  <a:gd name="connsiteX11" fmla="*/ 881880 w 3794078"/>
                  <a:gd name="connsiteY11" fmla="*/ 2148198 h 2712933"/>
                  <a:gd name="connsiteX12" fmla="*/ 954064 w 3794078"/>
                  <a:gd name="connsiteY12" fmla="*/ 2539399 h 2712933"/>
                  <a:gd name="connsiteX13" fmla="*/ 1073410 w 3794078"/>
                  <a:gd name="connsiteY13" fmla="*/ 2441482 h 2712933"/>
                  <a:gd name="connsiteX14" fmla="*/ 1173708 w 3794078"/>
                  <a:gd name="connsiteY14" fmla="*/ 2479405 h 2712933"/>
                  <a:gd name="connsiteX15" fmla="*/ 1305600 w 3794078"/>
                  <a:gd name="connsiteY15" fmla="*/ 2398798 h 2712933"/>
                  <a:gd name="connsiteX16" fmla="*/ 1528549 w 3794078"/>
                  <a:gd name="connsiteY16" fmla="*/ 2602235 h 2712933"/>
                  <a:gd name="connsiteX17" fmla="*/ 1676933 w 3794078"/>
                  <a:gd name="connsiteY17" fmla="*/ 2505137 h 2712933"/>
                  <a:gd name="connsiteX18" fmla="*/ 1933860 w 3794078"/>
                  <a:gd name="connsiteY18" fmla="*/ 2682842 h 2712933"/>
                  <a:gd name="connsiteX19" fmla="*/ 2124786 w 3794078"/>
                  <a:gd name="connsiteY19" fmla="*/ 2644600 h 2712933"/>
                  <a:gd name="connsiteX20" fmla="*/ 2325700 w 3794078"/>
                  <a:gd name="connsiteY20" fmla="*/ 2682842 h 2712933"/>
                  <a:gd name="connsiteX21" fmla="*/ 2399163 w 3794078"/>
                  <a:gd name="connsiteY21" fmla="*/ 2269287 h 2712933"/>
                  <a:gd name="connsiteX22" fmla="*/ 2456597 w 3794078"/>
                  <a:gd name="connsiteY22" fmla="*/ 1332993 h 2712933"/>
                  <a:gd name="connsiteX23" fmla="*/ 2527395 w 3794078"/>
                  <a:gd name="connsiteY23" fmla="*/ 1461759 h 2712933"/>
                  <a:gd name="connsiteX24" fmla="*/ 2559276 w 3794078"/>
                  <a:gd name="connsiteY24" fmla="*/ 1954287 h 2712933"/>
                  <a:gd name="connsiteX25" fmla="*/ 2606723 w 3794078"/>
                  <a:gd name="connsiteY25" fmla="*/ 2493053 h 2712933"/>
                  <a:gd name="connsiteX26" fmla="*/ 2729552 w 3794078"/>
                  <a:gd name="connsiteY26" fmla="*/ 2697769 h 2712933"/>
                  <a:gd name="connsiteX27" fmla="*/ 3794078 w 3794078"/>
                  <a:gd name="connsiteY27" fmla="*/ 2697769 h 2712933"/>
                  <a:gd name="connsiteX0" fmla="*/ 0 w 3794078"/>
                  <a:gd name="connsiteY0" fmla="*/ 937208 h 2724234"/>
                  <a:gd name="connsiteX1" fmla="*/ 54591 w 3794078"/>
                  <a:gd name="connsiteY1" fmla="*/ 241172 h 2724234"/>
                  <a:gd name="connsiteX2" fmla="*/ 92052 w 3794078"/>
                  <a:gd name="connsiteY2" fmla="*/ 915 h 2724234"/>
                  <a:gd name="connsiteX3" fmla="*/ 136478 w 3794078"/>
                  <a:gd name="connsiteY3" fmla="*/ 309411 h 2724234"/>
                  <a:gd name="connsiteX4" fmla="*/ 204717 w 3794078"/>
                  <a:gd name="connsiteY4" fmla="*/ 1687835 h 2724234"/>
                  <a:gd name="connsiteX5" fmla="*/ 247224 w 3794078"/>
                  <a:gd name="connsiteY5" fmla="*/ 2353198 h 2724234"/>
                  <a:gd name="connsiteX6" fmla="*/ 338813 w 3794078"/>
                  <a:gd name="connsiteY6" fmla="*/ 2480045 h 2724234"/>
                  <a:gd name="connsiteX7" fmla="*/ 488298 w 3794078"/>
                  <a:gd name="connsiteY7" fmla="*/ 2426094 h 2724234"/>
                  <a:gd name="connsiteX8" fmla="*/ 595277 w 3794078"/>
                  <a:gd name="connsiteY8" fmla="*/ 2511000 h 2724234"/>
                  <a:gd name="connsiteX9" fmla="*/ 671299 w 3794078"/>
                  <a:gd name="connsiteY9" fmla="*/ 2311971 h 2724234"/>
                  <a:gd name="connsiteX10" fmla="*/ 789189 w 3794078"/>
                  <a:gd name="connsiteY10" fmla="*/ 1874603 h 2724234"/>
                  <a:gd name="connsiteX11" fmla="*/ 881880 w 3794078"/>
                  <a:gd name="connsiteY11" fmla="*/ 2148198 h 2724234"/>
                  <a:gd name="connsiteX12" fmla="*/ 954064 w 3794078"/>
                  <a:gd name="connsiteY12" fmla="*/ 2539399 h 2724234"/>
                  <a:gd name="connsiteX13" fmla="*/ 1073410 w 3794078"/>
                  <a:gd name="connsiteY13" fmla="*/ 2441482 h 2724234"/>
                  <a:gd name="connsiteX14" fmla="*/ 1173708 w 3794078"/>
                  <a:gd name="connsiteY14" fmla="*/ 2479405 h 2724234"/>
                  <a:gd name="connsiteX15" fmla="*/ 1305600 w 3794078"/>
                  <a:gd name="connsiteY15" fmla="*/ 2398798 h 2724234"/>
                  <a:gd name="connsiteX16" fmla="*/ 1528549 w 3794078"/>
                  <a:gd name="connsiteY16" fmla="*/ 2602235 h 2724234"/>
                  <a:gd name="connsiteX17" fmla="*/ 1676933 w 3794078"/>
                  <a:gd name="connsiteY17" fmla="*/ 2505137 h 2724234"/>
                  <a:gd name="connsiteX18" fmla="*/ 1933860 w 3794078"/>
                  <a:gd name="connsiteY18" fmla="*/ 2682842 h 2724234"/>
                  <a:gd name="connsiteX19" fmla="*/ 2124786 w 3794078"/>
                  <a:gd name="connsiteY19" fmla="*/ 2644600 h 2724234"/>
                  <a:gd name="connsiteX20" fmla="*/ 2325700 w 3794078"/>
                  <a:gd name="connsiteY20" fmla="*/ 2682842 h 2724234"/>
                  <a:gd name="connsiteX21" fmla="*/ 2399163 w 3794078"/>
                  <a:gd name="connsiteY21" fmla="*/ 2269287 h 2724234"/>
                  <a:gd name="connsiteX22" fmla="*/ 2456597 w 3794078"/>
                  <a:gd name="connsiteY22" fmla="*/ 1332993 h 2724234"/>
                  <a:gd name="connsiteX23" fmla="*/ 2527395 w 3794078"/>
                  <a:gd name="connsiteY23" fmla="*/ 1461759 h 2724234"/>
                  <a:gd name="connsiteX24" fmla="*/ 2559276 w 3794078"/>
                  <a:gd name="connsiteY24" fmla="*/ 1954287 h 2724234"/>
                  <a:gd name="connsiteX25" fmla="*/ 2606723 w 3794078"/>
                  <a:gd name="connsiteY25" fmla="*/ 2493053 h 2724234"/>
                  <a:gd name="connsiteX26" fmla="*/ 2808134 w 3794078"/>
                  <a:gd name="connsiteY26" fmla="*/ 2712056 h 2724234"/>
                  <a:gd name="connsiteX27" fmla="*/ 3794078 w 3794078"/>
                  <a:gd name="connsiteY27" fmla="*/ 2697769 h 2724234"/>
                  <a:gd name="connsiteX0" fmla="*/ 0 w 3794078"/>
                  <a:gd name="connsiteY0" fmla="*/ 937208 h 2724234"/>
                  <a:gd name="connsiteX1" fmla="*/ 54591 w 3794078"/>
                  <a:gd name="connsiteY1" fmla="*/ 241172 h 2724234"/>
                  <a:gd name="connsiteX2" fmla="*/ 92052 w 3794078"/>
                  <a:gd name="connsiteY2" fmla="*/ 915 h 2724234"/>
                  <a:gd name="connsiteX3" fmla="*/ 136478 w 3794078"/>
                  <a:gd name="connsiteY3" fmla="*/ 309411 h 2724234"/>
                  <a:gd name="connsiteX4" fmla="*/ 204717 w 3794078"/>
                  <a:gd name="connsiteY4" fmla="*/ 1687835 h 2724234"/>
                  <a:gd name="connsiteX5" fmla="*/ 247224 w 3794078"/>
                  <a:gd name="connsiteY5" fmla="*/ 2353198 h 2724234"/>
                  <a:gd name="connsiteX6" fmla="*/ 338813 w 3794078"/>
                  <a:gd name="connsiteY6" fmla="*/ 2480045 h 2724234"/>
                  <a:gd name="connsiteX7" fmla="*/ 488298 w 3794078"/>
                  <a:gd name="connsiteY7" fmla="*/ 2426094 h 2724234"/>
                  <a:gd name="connsiteX8" fmla="*/ 595277 w 3794078"/>
                  <a:gd name="connsiteY8" fmla="*/ 2511000 h 2724234"/>
                  <a:gd name="connsiteX9" fmla="*/ 671299 w 3794078"/>
                  <a:gd name="connsiteY9" fmla="*/ 2311971 h 2724234"/>
                  <a:gd name="connsiteX10" fmla="*/ 789189 w 3794078"/>
                  <a:gd name="connsiteY10" fmla="*/ 1874603 h 2724234"/>
                  <a:gd name="connsiteX11" fmla="*/ 881880 w 3794078"/>
                  <a:gd name="connsiteY11" fmla="*/ 2148198 h 2724234"/>
                  <a:gd name="connsiteX12" fmla="*/ 954064 w 3794078"/>
                  <a:gd name="connsiteY12" fmla="*/ 2539399 h 2724234"/>
                  <a:gd name="connsiteX13" fmla="*/ 1073410 w 3794078"/>
                  <a:gd name="connsiteY13" fmla="*/ 2441482 h 2724234"/>
                  <a:gd name="connsiteX14" fmla="*/ 1173708 w 3794078"/>
                  <a:gd name="connsiteY14" fmla="*/ 2479405 h 2724234"/>
                  <a:gd name="connsiteX15" fmla="*/ 1305600 w 3794078"/>
                  <a:gd name="connsiteY15" fmla="*/ 2398798 h 2724234"/>
                  <a:gd name="connsiteX16" fmla="*/ 1528549 w 3794078"/>
                  <a:gd name="connsiteY16" fmla="*/ 2602235 h 2724234"/>
                  <a:gd name="connsiteX17" fmla="*/ 1676933 w 3794078"/>
                  <a:gd name="connsiteY17" fmla="*/ 2505137 h 2724234"/>
                  <a:gd name="connsiteX18" fmla="*/ 1933860 w 3794078"/>
                  <a:gd name="connsiteY18" fmla="*/ 2682842 h 2724234"/>
                  <a:gd name="connsiteX19" fmla="*/ 2124786 w 3794078"/>
                  <a:gd name="connsiteY19" fmla="*/ 2644600 h 2724234"/>
                  <a:gd name="connsiteX20" fmla="*/ 2325700 w 3794078"/>
                  <a:gd name="connsiteY20" fmla="*/ 2682842 h 2724234"/>
                  <a:gd name="connsiteX21" fmla="*/ 2399163 w 3794078"/>
                  <a:gd name="connsiteY21" fmla="*/ 2269287 h 2724234"/>
                  <a:gd name="connsiteX22" fmla="*/ 2456597 w 3794078"/>
                  <a:gd name="connsiteY22" fmla="*/ 1332993 h 2724234"/>
                  <a:gd name="connsiteX23" fmla="*/ 2527395 w 3794078"/>
                  <a:gd name="connsiteY23" fmla="*/ 1461759 h 2724234"/>
                  <a:gd name="connsiteX24" fmla="*/ 2559276 w 3794078"/>
                  <a:gd name="connsiteY24" fmla="*/ 1954287 h 2724234"/>
                  <a:gd name="connsiteX25" fmla="*/ 2606723 w 3794078"/>
                  <a:gd name="connsiteY25" fmla="*/ 2493053 h 2724234"/>
                  <a:gd name="connsiteX26" fmla="*/ 2808134 w 3794078"/>
                  <a:gd name="connsiteY26" fmla="*/ 2712056 h 2724234"/>
                  <a:gd name="connsiteX27" fmla="*/ 3794078 w 3794078"/>
                  <a:gd name="connsiteY27" fmla="*/ 2697769 h 2724234"/>
                  <a:gd name="connsiteX0" fmla="*/ 0 w 3794078"/>
                  <a:gd name="connsiteY0" fmla="*/ 937208 h 2726437"/>
                  <a:gd name="connsiteX1" fmla="*/ 54591 w 3794078"/>
                  <a:gd name="connsiteY1" fmla="*/ 241172 h 2726437"/>
                  <a:gd name="connsiteX2" fmla="*/ 92052 w 3794078"/>
                  <a:gd name="connsiteY2" fmla="*/ 915 h 2726437"/>
                  <a:gd name="connsiteX3" fmla="*/ 136478 w 3794078"/>
                  <a:gd name="connsiteY3" fmla="*/ 309411 h 2726437"/>
                  <a:gd name="connsiteX4" fmla="*/ 204717 w 3794078"/>
                  <a:gd name="connsiteY4" fmla="*/ 1687835 h 2726437"/>
                  <a:gd name="connsiteX5" fmla="*/ 247224 w 3794078"/>
                  <a:gd name="connsiteY5" fmla="*/ 2353198 h 2726437"/>
                  <a:gd name="connsiteX6" fmla="*/ 338813 w 3794078"/>
                  <a:gd name="connsiteY6" fmla="*/ 2480045 h 2726437"/>
                  <a:gd name="connsiteX7" fmla="*/ 488298 w 3794078"/>
                  <a:gd name="connsiteY7" fmla="*/ 2426094 h 2726437"/>
                  <a:gd name="connsiteX8" fmla="*/ 595277 w 3794078"/>
                  <a:gd name="connsiteY8" fmla="*/ 2511000 h 2726437"/>
                  <a:gd name="connsiteX9" fmla="*/ 671299 w 3794078"/>
                  <a:gd name="connsiteY9" fmla="*/ 2311971 h 2726437"/>
                  <a:gd name="connsiteX10" fmla="*/ 789189 w 3794078"/>
                  <a:gd name="connsiteY10" fmla="*/ 1874603 h 2726437"/>
                  <a:gd name="connsiteX11" fmla="*/ 881880 w 3794078"/>
                  <a:gd name="connsiteY11" fmla="*/ 2148198 h 2726437"/>
                  <a:gd name="connsiteX12" fmla="*/ 954064 w 3794078"/>
                  <a:gd name="connsiteY12" fmla="*/ 2539399 h 2726437"/>
                  <a:gd name="connsiteX13" fmla="*/ 1073410 w 3794078"/>
                  <a:gd name="connsiteY13" fmla="*/ 2441482 h 2726437"/>
                  <a:gd name="connsiteX14" fmla="*/ 1173708 w 3794078"/>
                  <a:gd name="connsiteY14" fmla="*/ 2479405 h 2726437"/>
                  <a:gd name="connsiteX15" fmla="*/ 1305600 w 3794078"/>
                  <a:gd name="connsiteY15" fmla="*/ 2398798 h 2726437"/>
                  <a:gd name="connsiteX16" fmla="*/ 1528549 w 3794078"/>
                  <a:gd name="connsiteY16" fmla="*/ 2602235 h 2726437"/>
                  <a:gd name="connsiteX17" fmla="*/ 1676933 w 3794078"/>
                  <a:gd name="connsiteY17" fmla="*/ 2505137 h 2726437"/>
                  <a:gd name="connsiteX18" fmla="*/ 1933860 w 3794078"/>
                  <a:gd name="connsiteY18" fmla="*/ 2682842 h 2726437"/>
                  <a:gd name="connsiteX19" fmla="*/ 2124786 w 3794078"/>
                  <a:gd name="connsiteY19" fmla="*/ 2644600 h 2726437"/>
                  <a:gd name="connsiteX20" fmla="*/ 2325700 w 3794078"/>
                  <a:gd name="connsiteY20" fmla="*/ 2682842 h 2726437"/>
                  <a:gd name="connsiteX21" fmla="*/ 2399163 w 3794078"/>
                  <a:gd name="connsiteY21" fmla="*/ 2269287 h 2726437"/>
                  <a:gd name="connsiteX22" fmla="*/ 2456597 w 3794078"/>
                  <a:gd name="connsiteY22" fmla="*/ 1332993 h 2726437"/>
                  <a:gd name="connsiteX23" fmla="*/ 2527395 w 3794078"/>
                  <a:gd name="connsiteY23" fmla="*/ 1461759 h 2726437"/>
                  <a:gd name="connsiteX24" fmla="*/ 2559276 w 3794078"/>
                  <a:gd name="connsiteY24" fmla="*/ 1954287 h 2726437"/>
                  <a:gd name="connsiteX25" fmla="*/ 2606723 w 3794078"/>
                  <a:gd name="connsiteY25" fmla="*/ 2493053 h 2726437"/>
                  <a:gd name="connsiteX26" fmla="*/ 2658186 w 3794078"/>
                  <a:gd name="connsiteY26" fmla="*/ 2708894 h 2726437"/>
                  <a:gd name="connsiteX27" fmla="*/ 2808134 w 3794078"/>
                  <a:gd name="connsiteY27" fmla="*/ 2712056 h 2726437"/>
                  <a:gd name="connsiteX28" fmla="*/ 3794078 w 3794078"/>
                  <a:gd name="connsiteY28" fmla="*/ 2697769 h 2726437"/>
                  <a:gd name="connsiteX0" fmla="*/ 0 w 3794078"/>
                  <a:gd name="connsiteY0" fmla="*/ 937208 h 2715495"/>
                  <a:gd name="connsiteX1" fmla="*/ 54591 w 3794078"/>
                  <a:gd name="connsiteY1" fmla="*/ 241172 h 2715495"/>
                  <a:gd name="connsiteX2" fmla="*/ 92052 w 3794078"/>
                  <a:gd name="connsiteY2" fmla="*/ 915 h 2715495"/>
                  <a:gd name="connsiteX3" fmla="*/ 136478 w 3794078"/>
                  <a:gd name="connsiteY3" fmla="*/ 309411 h 2715495"/>
                  <a:gd name="connsiteX4" fmla="*/ 204717 w 3794078"/>
                  <a:gd name="connsiteY4" fmla="*/ 1687835 h 2715495"/>
                  <a:gd name="connsiteX5" fmla="*/ 247224 w 3794078"/>
                  <a:gd name="connsiteY5" fmla="*/ 2353198 h 2715495"/>
                  <a:gd name="connsiteX6" fmla="*/ 338813 w 3794078"/>
                  <a:gd name="connsiteY6" fmla="*/ 2480045 h 2715495"/>
                  <a:gd name="connsiteX7" fmla="*/ 488298 w 3794078"/>
                  <a:gd name="connsiteY7" fmla="*/ 2426094 h 2715495"/>
                  <a:gd name="connsiteX8" fmla="*/ 595277 w 3794078"/>
                  <a:gd name="connsiteY8" fmla="*/ 2511000 h 2715495"/>
                  <a:gd name="connsiteX9" fmla="*/ 671299 w 3794078"/>
                  <a:gd name="connsiteY9" fmla="*/ 2311971 h 2715495"/>
                  <a:gd name="connsiteX10" fmla="*/ 789189 w 3794078"/>
                  <a:gd name="connsiteY10" fmla="*/ 1874603 h 2715495"/>
                  <a:gd name="connsiteX11" fmla="*/ 881880 w 3794078"/>
                  <a:gd name="connsiteY11" fmla="*/ 2148198 h 2715495"/>
                  <a:gd name="connsiteX12" fmla="*/ 954064 w 3794078"/>
                  <a:gd name="connsiteY12" fmla="*/ 2539399 h 2715495"/>
                  <a:gd name="connsiteX13" fmla="*/ 1073410 w 3794078"/>
                  <a:gd name="connsiteY13" fmla="*/ 2441482 h 2715495"/>
                  <a:gd name="connsiteX14" fmla="*/ 1173708 w 3794078"/>
                  <a:gd name="connsiteY14" fmla="*/ 2479405 h 2715495"/>
                  <a:gd name="connsiteX15" fmla="*/ 1305600 w 3794078"/>
                  <a:gd name="connsiteY15" fmla="*/ 2398798 h 2715495"/>
                  <a:gd name="connsiteX16" fmla="*/ 1528549 w 3794078"/>
                  <a:gd name="connsiteY16" fmla="*/ 2602235 h 2715495"/>
                  <a:gd name="connsiteX17" fmla="*/ 1676933 w 3794078"/>
                  <a:gd name="connsiteY17" fmla="*/ 2505137 h 2715495"/>
                  <a:gd name="connsiteX18" fmla="*/ 1933860 w 3794078"/>
                  <a:gd name="connsiteY18" fmla="*/ 2682842 h 2715495"/>
                  <a:gd name="connsiteX19" fmla="*/ 2124786 w 3794078"/>
                  <a:gd name="connsiteY19" fmla="*/ 2644600 h 2715495"/>
                  <a:gd name="connsiteX20" fmla="*/ 2325700 w 3794078"/>
                  <a:gd name="connsiteY20" fmla="*/ 2682842 h 2715495"/>
                  <a:gd name="connsiteX21" fmla="*/ 2399163 w 3794078"/>
                  <a:gd name="connsiteY21" fmla="*/ 2269287 h 2715495"/>
                  <a:gd name="connsiteX22" fmla="*/ 2456597 w 3794078"/>
                  <a:gd name="connsiteY22" fmla="*/ 1332993 h 2715495"/>
                  <a:gd name="connsiteX23" fmla="*/ 2527395 w 3794078"/>
                  <a:gd name="connsiteY23" fmla="*/ 1461759 h 2715495"/>
                  <a:gd name="connsiteX24" fmla="*/ 2559276 w 3794078"/>
                  <a:gd name="connsiteY24" fmla="*/ 1954287 h 2715495"/>
                  <a:gd name="connsiteX25" fmla="*/ 2606723 w 3794078"/>
                  <a:gd name="connsiteY25" fmla="*/ 2493053 h 2715495"/>
                  <a:gd name="connsiteX26" fmla="*/ 2667711 w 3794078"/>
                  <a:gd name="connsiteY26" fmla="*/ 2692226 h 2715495"/>
                  <a:gd name="connsiteX27" fmla="*/ 2808134 w 3794078"/>
                  <a:gd name="connsiteY27" fmla="*/ 2712056 h 2715495"/>
                  <a:gd name="connsiteX28" fmla="*/ 3794078 w 3794078"/>
                  <a:gd name="connsiteY28" fmla="*/ 2697769 h 2715495"/>
                  <a:gd name="connsiteX0" fmla="*/ 0 w 3794078"/>
                  <a:gd name="connsiteY0" fmla="*/ 937208 h 2712252"/>
                  <a:gd name="connsiteX1" fmla="*/ 54591 w 3794078"/>
                  <a:gd name="connsiteY1" fmla="*/ 241172 h 2712252"/>
                  <a:gd name="connsiteX2" fmla="*/ 92052 w 3794078"/>
                  <a:gd name="connsiteY2" fmla="*/ 915 h 2712252"/>
                  <a:gd name="connsiteX3" fmla="*/ 136478 w 3794078"/>
                  <a:gd name="connsiteY3" fmla="*/ 309411 h 2712252"/>
                  <a:gd name="connsiteX4" fmla="*/ 204717 w 3794078"/>
                  <a:gd name="connsiteY4" fmla="*/ 1687835 h 2712252"/>
                  <a:gd name="connsiteX5" fmla="*/ 247224 w 3794078"/>
                  <a:gd name="connsiteY5" fmla="*/ 2353198 h 2712252"/>
                  <a:gd name="connsiteX6" fmla="*/ 338813 w 3794078"/>
                  <a:gd name="connsiteY6" fmla="*/ 2480045 h 2712252"/>
                  <a:gd name="connsiteX7" fmla="*/ 488298 w 3794078"/>
                  <a:gd name="connsiteY7" fmla="*/ 2426094 h 2712252"/>
                  <a:gd name="connsiteX8" fmla="*/ 595277 w 3794078"/>
                  <a:gd name="connsiteY8" fmla="*/ 2511000 h 2712252"/>
                  <a:gd name="connsiteX9" fmla="*/ 671299 w 3794078"/>
                  <a:gd name="connsiteY9" fmla="*/ 2311971 h 2712252"/>
                  <a:gd name="connsiteX10" fmla="*/ 789189 w 3794078"/>
                  <a:gd name="connsiteY10" fmla="*/ 1874603 h 2712252"/>
                  <a:gd name="connsiteX11" fmla="*/ 881880 w 3794078"/>
                  <a:gd name="connsiteY11" fmla="*/ 2148198 h 2712252"/>
                  <a:gd name="connsiteX12" fmla="*/ 954064 w 3794078"/>
                  <a:gd name="connsiteY12" fmla="*/ 2539399 h 2712252"/>
                  <a:gd name="connsiteX13" fmla="*/ 1073410 w 3794078"/>
                  <a:gd name="connsiteY13" fmla="*/ 2441482 h 2712252"/>
                  <a:gd name="connsiteX14" fmla="*/ 1173708 w 3794078"/>
                  <a:gd name="connsiteY14" fmla="*/ 2479405 h 2712252"/>
                  <a:gd name="connsiteX15" fmla="*/ 1305600 w 3794078"/>
                  <a:gd name="connsiteY15" fmla="*/ 2398798 h 2712252"/>
                  <a:gd name="connsiteX16" fmla="*/ 1528549 w 3794078"/>
                  <a:gd name="connsiteY16" fmla="*/ 2602235 h 2712252"/>
                  <a:gd name="connsiteX17" fmla="*/ 1676933 w 3794078"/>
                  <a:gd name="connsiteY17" fmla="*/ 2505137 h 2712252"/>
                  <a:gd name="connsiteX18" fmla="*/ 1933860 w 3794078"/>
                  <a:gd name="connsiteY18" fmla="*/ 2682842 h 2712252"/>
                  <a:gd name="connsiteX19" fmla="*/ 2124786 w 3794078"/>
                  <a:gd name="connsiteY19" fmla="*/ 2644600 h 2712252"/>
                  <a:gd name="connsiteX20" fmla="*/ 2325700 w 3794078"/>
                  <a:gd name="connsiteY20" fmla="*/ 2682842 h 2712252"/>
                  <a:gd name="connsiteX21" fmla="*/ 2399163 w 3794078"/>
                  <a:gd name="connsiteY21" fmla="*/ 2269287 h 2712252"/>
                  <a:gd name="connsiteX22" fmla="*/ 2456597 w 3794078"/>
                  <a:gd name="connsiteY22" fmla="*/ 1332993 h 2712252"/>
                  <a:gd name="connsiteX23" fmla="*/ 2527395 w 3794078"/>
                  <a:gd name="connsiteY23" fmla="*/ 1461759 h 2712252"/>
                  <a:gd name="connsiteX24" fmla="*/ 2559276 w 3794078"/>
                  <a:gd name="connsiteY24" fmla="*/ 1954287 h 2712252"/>
                  <a:gd name="connsiteX25" fmla="*/ 2606723 w 3794078"/>
                  <a:gd name="connsiteY25" fmla="*/ 2493053 h 2712252"/>
                  <a:gd name="connsiteX26" fmla="*/ 2667711 w 3794078"/>
                  <a:gd name="connsiteY26" fmla="*/ 2692226 h 2712252"/>
                  <a:gd name="connsiteX27" fmla="*/ 2891478 w 3794078"/>
                  <a:gd name="connsiteY27" fmla="*/ 2704912 h 2712252"/>
                  <a:gd name="connsiteX28" fmla="*/ 3794078 w 3794078"/>
                  <a:gd name="connsiteY28" fmla="*/ 2697769 h 2712252"/>
                  <a:gd name="connsiteX0" fmla="*/ 0 w 3782590"/>
                  <a:gd name="connsiteY0" fmla="*/ 1608938 h 2716414"/>
                  <a:gd name="connsiteX1" fmla="*/ 43103 w 3782590"/>
                  <a:gd name="connsiteY1" fmla="*/ 245334 h 2716414"/>
                  <a:gd name="connsiteX2" fmla="*/ 80564 w 3782590"/>
                  <a:gd name="connsiteY2" fmla="*/ 5077 h 2716414"/>
                  <a:gd name="connsiteX3" fmla="*/ 124990 w 3782590"/>
                  <a:gd name="connsiteY3" fmla="*/ 313573 h 2716414"/>
                  <a:gd name="connsiteX4" fmla="*/ 193229 w 3782590"/>
                  <a:gd name="connsiteY4" fmla="*/ 1691997 h 2716414"/>
                  <a:gd name="connsiteX5" fmla="*/ 235736 w 3782590"/>
                  <a:gd name="connsiteY5" fmla="*/ 2357360 h 2716414"/>
                  <a:gd name="connsiteX6" fmla="*/ 327325 w 3782590"/>
                  <a:gd name="connsiteY6" fmla="*/ 2484207 h 2716414"/>
                  <a:gd name="connsiteX7" fmla="*/ 476810 w 3782590"/>
                  <a:gd name="connsiteY7" fmla="*/ 2430256 h 2716414"/>
                  <a:gd name="connsiteX8" fmla="*/ 583789 w 3782590"/>
                  <a:gd name="connsiteY8" fmla="*/ 2515162 h 2716414"/>
                  <a:gd name="connsiteX9" fmla="*/ 659811 w 3782590"/>
                  <a:gd name="connsiteY9" fmla="*/ 2316133 h 2716414"/>
                  <a:gd name="connsiteX10" fmla="*/ 777701 w 3782590"/>
                  <a:gd name="connsiteY10" fmla="*/ 1878765 h 2716414"/>
                  <a:gd name="connsiteX11" fmla="*/ 870392 w 3782590"/>
                  <a:gd name="connsiteY11" fmla="*/ 2152360 h 2716414"/>
                  <a:gd name="connsiteX12" fmla="*/ 942576 w 3782590"/>
                  <a:gd name="connsiteY12" fmla="*/ 2543561 h 2716414"/>
                  <a:gd name="connsiteX13" fmla="*/ 1061922 w 3782590"/>
                  <a:gd name="connsiteY13" fmla="*/ 2445644 h 2716414"/>
                  <a:gd name="connsiteX14" fmla="*/ 1162220 w 3782590"/>
                  <a:gd name="connsiteY14" fmla="*/ 2483567 h 2716414"/>
                  <a:gd name="connsiteX15" fmla="*/ 1294112 w 3782590"/>
                  <a:gd name="connsiteY15" fmla="*/ 2402960 h 2716414"/>
                  <a:gd name="connsiteX16" fmla="*/ 1517061 w 3782590"/>
                  <a:gd name="connsiteY16" fmla="*/ 2606397 h 2716414"/>
                  <a:gd name="connsiteX17" fmla="*/ 1665445 w 3782590"/>
                  <a:gd name="connsiteY17" fmla="*/ 2509299 h 2716414"/>
                  <a:gd name="connsiteX18" fmla="*/ 1922372 w 3782590"/>
                  <a:gd name="connsiteY18" fmla="*/ 2687004 h 2716414"/>
                  <a:gd name="connsiteX19" fmla="*/ 2113298 w 3782590"/>
                  <a:gd name="connsiteY19" fmla="*/ 2648762 h 2716414"/>
                  <a:gd name="connsiteX20" fmla="*/ 2314212 w 3782590"/>
                  <a:gd name="connsiteY20" fmla="*/ 2687004 h 2716414"/>
                  <a:gd name="connsiteX21" fmla="*/ 2387675 w 3782590"/>
                  <a:gd name="connsiteY21" fmla="*/ 2273449 h 2716414"/>
                  <a:gd name="connsiteX22" fmla="*/ 2445109 w 3782590"/>
                  <a:gd name="connsiteY22" fmla="*/ 1337155 h 2716414"/>
                  <a:gd name="connsiteX23" fmla="*/ 2515907 w 3782590"/>
                  <a:gd name="connsiteY23" fmla="*/ 1465921 h 2716414"/>
                  <a:gd name="connsiteX24" fmla="*/ 2547788 w 3782590"/>
                  <a:gd name="connsiteY24" fmla="*/ 1958449 h 2716414"/>
                  <a:gd name="connsiteX25" fmla="*/ 2595235 w 3782590"/>
                  <a:gd name="connsiteY25" fmla="*/ 2497215 h 2716414"/>
                  <a:gd name="connsiteX26" fmla="*/ 2656223 w 3782590"/>
                  <a:gd name="connsiteY26" fmla="*/ 2696388 h 2716414"/>
                  <a:gd name="connsiteX27" fmla="*/ 2879990 w 3782590"/>
                  <a:gd name="connsiteY27" fmla="*/ 2709074 h 2716414"/>
                  <a:gd name="connsiteX28" fmla="*/ 3782590 w 3782590"/>
                  <a:gd name="connsiteY28" fmla="*/ 2701931 h 2716414"/>
                  <a:gd name="connsiteX0" fmla="*/ 0 w 3782590"/>
                  <a:gd name="connsiteY0" fmla="*/ 1643390 h 2750866"/>
                  <a:gd name="connsiteX1" fmla="*/ 34487 w 3782590"/>
                  <a:gd name="connsiteY1" fmla="*/ 1031501 h 2750866"/>
                  <a:gd name="connsiteX2" fmla="*/ 80564 w 3782590"/>
                  <a:gd name="connsiteY2" fmla="*/ 39529 h 2750866"/>
                  <a:gd name="connsiteX3" fmla="*/ 124990 w 3782590"/>
                  <a:gd name="connsiteY3" fmla="*/ 348025 h 2750866"/>
                  <a:gd name="connsiteX4" fmla="*/ 193229 w 3782590"/>
                  <a:gd name="connsiteY4" fmla="*/ 1726449 h 2750866"/>
                  <a:gd name="connsiteX5" fmla="*/ 235736 w 3782590"/>
                  <a:gd name="connsiteY5" fmla="*/ 2391812 h 2750866"/>
                  <a:gd name="connsiteX6" fmla="*/ 327325 w 3782590"/>
                  <a:gd name="connsiteY6" fmla="*/ 2518659 h 2750866"/>
                  <a:gd name="connsiteX7" fmla="*/ 476810 w 3782590"/>
                  <a:gd name="connsiteY7" fmla="*/ 2464708 h 2750866"/>
                  <a:gd name="connsiteX8" fmla="*/ 583789 w 3782590"/>
                  <a:gd name="connsiteY8" fmla="*/ 2549614 h 2750866"/>
                  <a:gd name="connsiteX9" fmla="*/ 659811 w 3782590"/>
                  <a:gd name="connsiteY9" fmla="*/ 2350585 h 2750866"/>
                  <a:gd name="connsiteX10" fmla="*/ 777701 w 3782590"/>
                  <a:gd name="connsiteY10" fmla="*/ 1913217 h 2750866"/>
                  <a:gd name="connsiteX11" fmla="*/ 870392 w 3782590"/>
                  <a:gd name="connsiteY11" fmla="*/ 2186812 h 2750866"/>
                  <a:gd name="connsiteX12" fmla="*/ 942576 w 3782590"/>
                  <a:gd name="connsiteY12" fmla="*/ 2578013 h 2750866"/>
                  <a:gd name="connsiteX13" fmla="*/ 1061922 w 3782590"/>
                  <a:gd name="connsiteY13" fmla="*/ 2480096 h 2750866"/>
                  <a:gd name="connsiteX14" fmla="*/ 1162220 w 3782590"/>
                  <a:gd name="connsiteY14" fmla="*/ 2518019 h 2750866"/>
                  <a:gd name="connsiteX15" fmla="*/ 1294112 w 3782590"/>
                  <a:gd name="connsiteY15" fmla="*/ 2437412 h 2750866"/>
                  <a:gd name="connsiteX16" fmla="*/ 1517061 w 3782590"/>
                  <a:gd name="connsiteY16" fmla="*/ 2640849 h 2750866"/>
                  <a:gd name="connsiteX17" fmla="*/ 1665445 w 3782590"/>
                  <a:gd name="connsiteY17" fmla="*/ 2543751 h 2750866"/>
                  <a:gd name="connsiteX18" fmla="*/ 1922372 w 3782590"/>
                  <a:gd name="connsiteY18" fmla="*/ 2721456 h 2750866"/>
                  <a:gd name="connsiteX19" fmla="*/ 2113298 w 3782590"/>
                  <a:gd name="connsiteY19" fmla="*/ 2683214 h 2750866"/>
                  <a:gd name="connsiteX20" fmla="*/ 2314212 w 3782590"/>
                  <a:gd name="connsiteY20" fmla="*/ 2721456 h 2750866"/>
                  <a:gd name="connsiteX21" fmla="*/ 2387675 w 3782590"/>
                  <a:gd name="connsiteY21" fmla="*/ 2307901 h 2750866"/>
                  <a:gd name="connsiteX22" fmla="*/ 2445109 w 3782590"/>
                  <a:gd name="connsiteY22" fmla="*/ 1371607 h 2750866"/>
                  <a:gd name="connsiteX23" fmla="*/ 2515907 w 3782590"/>
                  <a:gd name="connsiteY23" fmla="*/ 1500373 h 2750866"/>
                  <a:gd name="connsiteX24" fmla="*/ 2547788 w 3782590"/>
                  <a:gd name="connsiteY24" fmla="*/ 1992901 h 2750866"/>
                  <a:gd name="connsiteX25" fmla="*/ 2595235 w 3782590"/>
                  <a:gd name="connsiteY25" fmla="*/ 2531667 h 2750866"/>
                  <a:gd name="connsiteX26" fmla="*/ 2656223 w 3782590"/>
                  <a:gd name="connsiteY26" fmla="*/ 2730840 h 2750866"/>
                  <a:gd name="connsiteX27" fmla="*/ 2879990 w 3782590"/>
                  <a:gd name="connsiteY27" fmla="*/ 2743526 h 2750866"/>
                  <a:gd name="connsiteX28" fmla="*/ 3782590 w 3782590"/>
                  <a:gd name="connsiteY28" fmla="*/ 2736383 h 2750866"/>
                  <a:gd name="connsiteX0" fmla="*/ 0 w 3782590"/>
                  <a:gd name="connsiteY0" fmla="*/ 1361344 h 2468820"/>
                  <a:gd name="connsiteX1" fmla="*/ 34487 w 3782590"/>
                  <a:gd name="connsiteY1" fmla="*/ 749455 h 2468820"/>
                  <a:gd name="connsiteX2" fmla="*/ 51843 w 3782590"/>
                  <a:gd name="connsiteY2" fmla="*/ 273586 h 2468820"/>
                  <a:gd name="connsiteX3" fmla="*/ 124990 w 3782590"/>
                  <a:gd name="connsiteY3" fmla="*/ 65979 h 2468820"/>
                  <a:gd name="connsiteX4" fmla="*/ 193229 w 3782590"/>
                  <a:gd name="connsiteY4" fmla="*/ 1444403 h 2468820"/>
                  <a:gd name="connsiteX5" fmla="*/ 235736 w 3782590"/>
                  <a:gd name="connsiteY5" fmla="*/ 2109766 h 2468820"/>
                  <a:gd name="connsiteX6" fmla="*/ 327325 w 3782590"/>
                  <a:gd name="connsiteY6" fmla="*/ 2236613 h 2468820"/>
                  <a:gd name="connsiteX7" fmla="*/ 476810 w 3782590"/>
                  <a:gd name="connsiteY7" fmla="*/ 2182662 h 2468820"/>
                  <a:gd name="connsiteX8" fmla="*/ 583789 w 3782590"/>
                  <a:gd name="connsiteY8" fmla="*/ 2267568 h 2468820"/>
                  <a:gd name="connsiteX9" fmla="*/ 659811 w 3782590"/>
                  <a:gd name="connsiteY9" fmla="*/ 2068539 h 2468820"/>
                  <a:gd name="connsiteX10" fmla="*/ 777701 w 3782590"/>
                  <a:gd name="connsiteY10" fmla="*/ 1631171 h 2468820"/>
                  <a:gd name="connsiteX11" fmla="*/ 870392 w 3782590"/>
                  <a:gd name="connsiteY11" fmla="*/ 1904766 h 2468820"/>
                  <a:gd name="connsiteX12" fmla="*/ 942576 w 3782590"/>
                  <a:gd name="connsiteY12" fmla="*/ 2295967 h 2468820"/>
                  <a:gd name="connsiteX13" fmla="*/ 1061922 w 3782590"/>
                  <a:gd name="connsiteY13" fmla="*/ 2198050 h 2468820"/>
                  <a:gd name="connsiteX14" fmla="*/ 1162220 w 3782590"/>
                  <a:gd name="connsiteY14" fmla="*/ 2235973 h 2468820"/>
                  <a:gd name="connsiteX15" fmla="*/ 1294112 w 3782590"/>
                  <a:gd name="connsiteY15" fmla="*/ 2155366 h 2468820"/>
                  <a:gd name="connsiteX16" fmla="*/ 1517061 w 3782590"/>
                  <a:gd name="connsiteY16" fmla="*/ 2358803 h 2468820"/>
                  <a:gd name="connsiteX17" fmla="*/ 1665445 w 3782590"/>
                  <a:gd name="connsiteY17" fmla="*/ 2261705 h 2468820"/>
                  <a:gd name="connsiteX18" fmla="*/ 1922372 w 3782590"/>
                  <a:gd name="connsiteY18" fmla="*/ 2439410 h 2468820"/>
                  <a:gd name="connsiteX19" fmla="*/ 2113298 w 3782590"/>
                  <a:gd name="connsiteY19" fmla="*/ 2401168 h 2468820"/>
                  <a:gd name="connsiteX20" fmla="*/ 2314212 w 3782590"/>
                  <a:gd name="connsiteY20" fmla="*/ 2439410 h 2468820"/>
                  <a:gd name="connsiteX21" fmla="*/ 2387675 w 3782590"/>
                  <a:gd name="connsiteY21" fmla="*/ 2025855 h 2468820"/>
                  <a:gd name="connsiteX22" fmla="*/ 2445109 w 3782590"/>
                  <a:gd name="connsiteY22" fmla="*/ 1089561 h 2468820"/>
                  <a:gd name="connsiteX23" fmla="*/ 2515907 w 3782590"/>
                  <a:gd name="connsiteY23" fmla="*/ 1218327 h 2468820"/>
                  <a:gd name="connsiteX24" fmla="*/ 2547788 w 3782590"/>
                  <a:gd name="connsiteY24" fmla="*/ 1710855 h 2468820"/>
                  <a:gd name="connsiteX25" fmla="*/ 2595235 w 3782590"/>
                  <a:gd name="connsiteY25" fmla="*/ 2249621 h 2468820"/>
                  <a:gd name="connsiteX26" fmla="*/ 2656223 w 3782590"/>
                  <a:gd name="connsiteY26" fmla="*/ 2448794 h 2468820"/>
                  <a:gd name="connsiteX27" fmla="*/ 2879990 w 3782590"/>
                  <a:gd name="connsiteY27" fmla="*/ 2461480 h 2468820"/>
                  <a:gd name="connsiteX28" fmla="*/ 3782590 w 3782590"/>
                  <a:gd name="connsiteY28" fmla="*/ 2454337 h 2468820"/>
                  <a:gd name="connsiteX0" fmla="*/ 0 w 3782590"/>
                  <a:gd name="connsiteY0" fmla="*/ 1092321 h 2199797"/>
                  <a:gd name="connsiteX1" fmla="*/ 34487 w 3782590"/>
                  <a:gd name="connsiteY1" fmla="*/ 480432 h 2199797"/>
                  <a:gd name="connsiteX2" fmla="*/ 51843 w 3782590"/>
                  <a:gd name="connsiteY2" fmla="*/ 4563 h 2199797"/>
                  <a:gd name="connsiteX3" fmla="*/ 110630 w 3782590"/>
                  <a:gd name="connsiteY3" fmla="*/ 296229 h 2199797"/>
                  <a:gd name="connsiteX4" fmla="*/ 193229 w 3782590"/>
                  <a:gd name="connsiteY4" fmla="*/ 1175380 h 2199797"/>
                  <a:gd name="connsiteX5" fmla="*/ 235736 w 3782590"/>
                  <a:gd name="connsiteY5" fmla="*/ 1840743 h 2199797"/>
                  <a:gd name="connsiteX6" fmla="*/ 327325 w 3782590"/>
                  <a:gd name="connsiteY6" fmla="*/ 1967590 h 2199797"/>
                  <a:gd name="connsiteX7" fmla="*/ 476810 w 3782590"/>
                  <a:gd name="connsiteY7" fmla="*/ 1913639 h 2199797"/>
                  <a:gd name="connsiteX8" fmla="*/ 583789 w 3782590"/>
                  <a:gd name="connsiteY8" fmla="*/ 1998545 h 2199797"/>
                  <a:gd name="connsiteX9" fmla="*/ 659811 w 3782590"/>
                  <a:gd name="connsiteY9" fmla="*/ 1799516 h 2199797"/>
                  <a:gd name="connsiteX10" fmla="*/ 777701 w 3782590"/>
                  <a:gd name="connsiteY10" fmla="*/ 1362148 h 2199797"/>
                  <a:gd name="connsiteX11" fmla="*/ 870392 w 3782590"/>
                  <a:gd name="connsiteY11" fmla="*/ 1635743 h 2199797"/>
                  <a:gd name="connsiteX12" fmla="*/ 942576 w 3782590"/>
                  <a:gd name="connsiteY12" fmla="*/ 2026944 h 2199797"/>
                  <a:gd name="connsiteX13" fmla="*/ 1061922 w 3782590"/>
                  <a:gd name="connsiteY13" fmla="*/ 1929027 h 2199797"/>
                  <a:gd name="connsiteX14" fmla="*/ 1162220 w 3782590"/>
                  <a:gd name="connsiteY14" fmla="*/ 1966950 h 2199797"/>
                  <a:gd name="connsiteX15" fmla="*/ 1294112 w 3782590"/>
                  <a:gd name="connsiteY15" fmla="*/ 1886343 h 2199797"/>
                  <a:gd name="connsiteX16" fmla="*/ 1517061 w 3782590"/>
                  <a:gd name="connsiteY16" fmla="*/ 2089780 h 2199797"/>
                  <a:gd name="connsiteX17" fmla="*/ 1665445 w 3782590"/>
                  <a:gd name="connsiteY17" fmla="*/ 1992682 h 2199797"/>
                  <a:gd name="connsiteX18" fmla="*/ 1922372 w 3782590"/>
                  <a:gd name="connsiteY18" fmla="*/ 2170387 h 2199797"/>
                  <a:gd name="connsiteX19" fmla="*/ 2113298 w 3782590"/>
                  <a:gd name="connsiteY19" fmla="*/ 2132145 h 2199797"/>
                  <a:gd name="connsiteX20" fmla="*/ 2314212 w 3782590"/>
                  <a:gd name="connsiteY20" fmla="*/ 2170387 h 2199797"/>
                  <a:gd name="connsiteX21" fmla="*/ 2387675 w 3782590"/>
                  <a:gd name="connsiteY21" fmla="*/ 1756832 h 2199797"/>
                  <a:gd name="connsiteX22" fmla="*/ 2445109 w 3782590"/>
                  <a:gd name="connsiteY22" fmla="*/ 820538 h 2199797"/>
                  <a:gd name="connsiteX23" fmla="*/ 2515907 w 3782590"/>
                  <a:gd name="connsiteY23" fmla="*/ 949304 h 2199797"/>
                  <a:gd name="connsiteX24" fmla="*/ 2547788 w 3782590"/>
                  <a:gd name="connsiteY24" fmla="*/ 1441832 h 2199797"/>
                  <a:gd name="connsiteX25" fmla="*/ 2595235 w 3782590"/>
                  <a:gd name="connsiteY25" fmla="*/ 1980598 h 2199797"/>
                  <a:gd name="connsiteX26" fmla="*/ 2656223 w 3782590"/>
                  <a:gd name="connsiteY26" fmla="*/ 2179771 h 2199797"/>
                  <a:gd name="connsiteX27" fmla="*/ 2879990 w 3782590"/>
                  <a:gd name="connsiteY27" fmla="*/ 2192457 h 2199797"/>
                  <a:gd name="connsiteX28" fmla="*/ 3782590 w 3782590"/>
                  <a:gd name="connsiteY28" fmla="*/ 2185314 h 2199797"/>
                  <a:gd name="connsiteX0" fmla="*/ 0 w 3782590"/>
                  <a:gd name="connsiteY0" fmla="*/ 1092321 h 2199797"/>
                  <a:gd name="connsiteX1" fmla="*/ 34487 w 3782590"/>
                  <a:gd name="connsiteY1" fmla="*/ 480432 h 2199797"/>
                  <a:gd name="connsiteX2" fmla="*/ 51843 w 3782590"/>
                  <a:gd name="connsiteY2" fmla="*/ 4563 h 2199797"/>
                  <a:gd name="connsiteX3" fmla="*/ 110630 w 3782590"/>
                  <a:gd name="connsiteY3" fmla="*/ 296229 h 2199797"/>
                  <a:gd name="connsiteX4" fmla="*/ 193229 w 3782590"/>
                  <a:gd name="connsiteY4" fmla="*/ 1175380 h 2199797"/>
                  <a:gd name="connsiteX5" fmla="*/ 301793 w 3782590"/>
                  <a:gd name="connsiteY5" fmla="*/ 1650009 h 2199797"/>
                  <a:gd name="connsiteX6" fmla="*/ 327325 w 3782590"/>
                  <a:gd name="connsiteY6" fmla="*/ 1967590 h 2199797"/>
                  <a:gd name="connsiteX7" fmla="*/ 476810 w 3782590"/>
                  <a:gd name="connsiteY7" fmla="*/ 1913639 h 2199797"/>
                  <a:gd name="connsiteX8" fmla="*/ 583789 w 3782590"/>
                  <a:gd name="connsiteY8" fmla="*/ 1998545 h 2199797"/>
                  <a:gd name="connsiteX9" fmla="*/ 659811 w 3782590"/>
                  <a:gd name="connsiteY9" fmla="*/ 1799516 h 2199797"/>
                  <a:gd name="connsiteX10" fmla="*/ 777701 w 3782590"/>
                  <a:gd name="connsiteY10" fmla="*/ 1362148 h 2199797"/>
                  <a:gd name="connsiteX11" fmla="*/ 870392 w 3782590"/>
                  <a:gd name="connsiteY11" fmla="*/ 1635743 h 2199797"/>
                  <a:gd name="connsiteX12" fmla="*/ 942576 w 3782590"/>
                  <a:gd name="connsiteY12" fmla="*/ 2026944 h 2199797"/>
                  <a:gd name="connsiteX13" fmla="*/ 1061922 w 3782590"/>
                  <a:gd name="connsiteY13" fmla="*/ 1929027 h 2199797"/>
                  <a:gd name="connsiteX14" fmla="*/ 1162220 w 3782590"/>
                  <a:gd name="connsiteY14" fmla="*/ 1966950 h 2199797"/>
                  <a:gd name="connsiteX15" fmla="*/ 1294112 w 3782590"/>
                  <a:gd name="connsiteY15" fmla="*/ 1886343 h 2199797"/>
                  <a:gd name="connsiteX16" fmla="*/ 1517061 w 3782590"/>
                  <a:gd name="connsiteY16" fmla="*/ 2089780 h 2199797"/>
                  <a:gd name="connsiteX17" fmla="*/ 1665445 w 3782590"/>
                  <a:gd name="connsiteY17" fmla="*/ 1992682 h 2199797"/>
                  <a:gd name="connsiteX18" fmla="*/ 1922372 w 3782590"/>
                  <a:gd name="connsiteY18" fmla="*/ 2170387 h 2199797"/>
                  <a:gd name="connsiteX19" fmla="*/ 2113298 w 3782590"/>
                  <a:gd name="connsiteY19" fmla="*/ 2132145 h 2199797"/>
                  <a:gd name="connsiteX20" fmla="*/ 2314212 w 3782590"/>
                  <a:gd name="connsiteY20" fmla="*/ 2170387 h 2199797"/>
                  <a:gd name="connsiteX21" fmla="*/ 2387675 w 3782590"/>
                  <a:gd name="connsiteY21" fmla="*/ 1756832 h 2199797"/>
                  <a:gd name="connsiteX22" fmla="*/ 2445109 w 3782590"/>
                  <a:gd name="connsiteY22" fmla="*/ 820538 h 2199797"/>
                  <a:gd name="connsiteX23" fmla="*/ 2515907 w 3782590"/>
                  <a:gd name="connsiteY23" fmla="*/ 949304 h 2199797"/>
                  <a:gd name="connsiteX24" fmla="*/ 2547788 w 3782590"/>
                  <a:gd name="connsiteY24" fmla="*/ 1441832 h 2199797"/>
                  <a:gd name="connsiteX25" fmla="*/ 2595235 w 3782590"/>
                  <a:gd name="connsiteY25" fmla="*/ 1980598 h 2199797"/>
                  <a:gd name="connsiteX26" fmla="*/ 2656223 w 3782590"/>
                  <a:gd name="connsiteY26" fmla="*/ 2179771 h 2199797"/>
                  <a:gd name="connsiteX27" fmla="*/ 2879990 w 3782590"/>
                  <a:gd name="connsiteY27" fmla="*/ 2192457 h 2199797"/>
                  <a:gd name="connsiteX28" fmla="*/ 3782590 w 3782590"/>
                  <a:gd name="connsiteY28" fmla="*/ 2185314 h 2199797"/>
                  <a:gd name="connsiteX0" fmla="*/ 0 w 3782590"/>
                  <a:gd name="connsiteY0" fmla="*/ 1092321 h 2199797"/>
                  <a:gd name="connsiteX1" fmla="*/ 34487 w 3782590"/>
                  <a:gd name="connsiteY1" fmla="*/ 480432 h 2199797"/>
                  <a:gd name="connsiteX2" fmla="*/ 51843 w 3782590"/>
                  <a:gd name="connsiteY2" fmla="*/ 4563 h 2199797"/>
                  <a:gd name="connsiteX3" fmla="*/ 110630 w 3782590"/>
                  <a:gd name="connsiteY3" fmla="*/ 296229 h 2199797"/>
                  <a:gd name="connsiteX4" fmla="*/ 193229 w 3782590"/>
                  <a:gd name="connsiteY4" fmla="*/ 1175380 h 2199797"/>
                  <a:gd name="connsiteX5" fmla="*/ 301793 w 3782590"/>
                  <a:gd name="connsiteY5" fmla="*/ 1650009 h 2199797"/>
                  <a:gd name="connsiteX6" fmla="*/ 379022 w 3782590"/>
                  <a:gd name="connsiteY6" fmla="*/ 1827344 h 2199797"/>
                  <a:gd name="connsiteX7" fmla="*/ 476810 w 3782590"/>
                  <a:gd name="connsiteY7" fmla="*/ 1913639 h 2199797"/>
                  <a:gd name="connsiteX8" fmla="*/ 583789 w 3782590"/>
                  <a:gd name="connsiteY8" fmla="*/ 1998545 h 2199797"/>
                  <a:gd name="connsiteX9" fmla="*/ 659811 w 3782590"/>
                  <a:gd name="connsiteY9" fmla="*/ 1799516 h 2199797"/>
                  <a:gd name="connsiteX10" fmla="*/ 777701 w 3782590"/>
                  <a:gd name="connsiteY10" fmla="*/ 1362148 h 2199797"/>
                  <a:gd name="connsiteX11" fmla="*/ 870392 w 3782590"/>
                  <a:gd name="connsiteY11" fmla="*/ 1635743 h 2199797"/>
                  <a:gd name="connsiteX12" fmla="*/ 942576 w 3782590"/>
                  <a:gd name="connsiteY12" fmla="*/ 2026944 h 2199797"/>
                  <a:gd name="connsiteX13" fmla="*/ 1061922 w 3782590"/>
                  <a:gd name="connsiteY13" fmla="*/ 1929027 h 2199797"/>
                  <a:gd name="connsiteX14" fmla="*/ 1162220 w 3782590"/>
                  <a:gd name="connsiteY14" fmla="*/ 1966950 h 2199797"/>
                  <a:gd name="connsiteX15" fmla="*/ 1294112 w 3782590"/>
                  <a:gd name="connsiteY15" fmla="*/ 1886343 h 2199797"/>
                  <a:gd name="connsiteX16" fmla="*/ 1517061 w 3782590"/>
                  <a:gd name="connsiteY16" fmla="*/ 2089780 h 2199797"/>
                  <a:gd name="connsiteX17" fmla="*/ 1665445 w 3782590"/>
                  <a:gd name="connsiteY17" fmla="*/ 1992682 h 2199797"/>
                  <a:gd name="connsiteX18" fmla="*/ 1922372 w 3782590"/>
                  <a:gd name="connsiteY18" fmla="*/ 2170387 h 2199797"/>
                  <a:gd name="connsiteX19" fmla="*/ 2113298 w 3782590"/>
                  <a:gd name="connsiteY19" fmla="*/ 2132145 h 2199797"/>
                  <a:gd name="connsiteX20" fmla="*/ 2314212 w 3782590"/>
                  <a:gd name="connsiteY20" fmla="*/ 2170387 h 2199797"/>
                  <a:gd name="connsiteX21" fmla="*/ 2387675 w 3782590"/>
                  <a:gd name="connsiteY21" fmla="*/ 1756832 h 2199797"/>
                  <a:gd name="connsiteX22" fmla="*/ 2445109 w 3782590"/>
                  <a:gd name="connsiteY22" fmla="*/ 820538 h 2199797"/>
                  <a:gd name="connsiteX23" fmla="*/ 2515907 w 3782590"/>
                  <a:gd name="connsiteY23" fmla="*/ 949304 h 2199797"/>
                  <a:gd name="connsiteX24" fmla="*/ 2547788 w 3782590"/>
                  <a:gd name="connsiteY24" fmla="*/ 1441832 h 2199797"/>
                  <a:gd name="connsiteX25" fmla="*/ 2595235 w 3782590"/>
                  <a:gd name="connsiteY25" fmla="*/ 1980598 h 2199797"/>
                  <a:gd name="connsiteX26" fmla="*/ 2656223 w 3782590"/>
                  <a:gd name="connsiteY26" fmla="*/ 2179771 h 2199797"/>
                  <a:gd name="connsiteX27" fmla="*/ 2879990 w 3782590"/>
                  <a:gd name="connsiteY27" fmla="*/ 2192457 h 2199797"/>
                  <a:gd name="connsiteX28" fmla="*/ 3782590 w 3782590"/>
                  <a:gd name="connsiteY28" fmla="*/ 2185314 h 2199797"/>
                  <a:gd name="connsiteX0" fmla="*/ 0 w 3782590"/>
                  <a:gd name="connsiteY0" fmla="*/ 1092321 h 2199797"/>
                  <a:gd name="connsiteX1" fmla="*/ 34487 w 3782590"/>
                  <a:gd name="connsiteY1" fmla="*/ 480432 h 2199797"/>
                  <a:gd name="connsiteX2" fmla="*/ 51843 w 3782590"/>
                  <a:gd name="connsiteY2" fmla="*/ 4563 h 2199797"/>
                  <a:gd name="connsiteX3" fmla="*/ 110630 w 3782590"/>
                  <a:gd name="connsiteY3" fmla="*/ 296229 h 2199797"/>
                  <a:gd name="connsiteX4" fmla="*/ 193229 w 3782590"/>
                  <a:gd name="connsiteY4" fmla="*/ 1175380 h 2199797"/>
                  <a:gd name="connsiteX5" fmla="*/ 301793 w 3782590"/>
                  <a:gd name="connsiteY5" fmla="*/ 1650009 h 2199797"/>
                  <a:gd name="connsiteX6" fmla="*/ 379022 w 3782590"/>
                  <a:gd name="connsiteY6" fmla="*/ 1827344 h 2199797"/>
                  <a:gd name="connsiteX7" fmla="*/ 554355 w 3782590"/>
                  <a:gd name="connsiteY7" fmla="*/ 1549001 h 2199797"/>
                  <a:gd name="connsiteX8" fmla="*/ 583789 w 3782590"/>
                  <a:gd name="connsiteY8" fmla="*/ 1998545 h 2199797"/>
                  <a:gd name="connsiteX9" fmla="*/ 659811 w 3782590"/>
                  <a:gd name="connsiteY9" fmla="*/ 1799516 h 2199797"/>
                  <a:gd name="connsiteX10" fmla="*/ 777701 w 3782590"/>
                  <a:gd name="connsiteY10" fmla="*/ 1362148 h 2199797"/>
                  <a:gd name="connsiteX11" fmla="*/ 870392 w 3782590"/>
                  <a:gd name="connsiteY11" fmla="*/ 1635743 h 2199797"/>
                  <a:gd name="connsiteX12" fmla="*/ 942576 w 3782590"/>
                  <a:gd name="connsiteY12" fmla="*/ 2026944 h 2199797"/>
                  <a:gd name="connsiteX13" fmla="*/ 1061922 w 3782590"/>
                  <a:gd name="connsiteY13" fmla="*/ 1929027 h 2199797"/>
                  <a:gd name="connsiteX14" fmla="*/ 1162220 w 3782590"/>
                  <a:gd name="connsiteY14" fmla="*/ 1966950 h 2199797"/>
                  <a:gd name="connsiteX15" fmla="*/ 1294112 w 3782590"/>
                  <a:gd name="connsiteY15" fmla="*/ 1886343 h 2199797"/>
                  <a:gd name="connsiteX16" fmla="*/ 1517061 w 3782590"/>
                  <a:gd name="connsiteY16" fmla="*/ 2089780 h 2199797"/>
                  <a:gd name="connsiteX17" fmla="*/ 1665445 w 3782590"/>
                  <a:gd name="connsiteY17" fmla="*/ 1992682 h 2199797"/>
                  <a:gd name="connsiteX18" fmla="*/ 1922372 w 3782590"/>
                  <a:gd name="connsiteY18" fmla="*/ 2170387 h 2199797"/>
                  <a:gd name="connsiteX19" fmla="*/ 2113298 w 3782590"/>
                  <a:gd name="connsiteY19" fmla="*/ 2132145 h 2199797"/>
                  <a:gd name="connsiteX20" fmla="*/ 2314212 w 3782590"/>
                  <a:gd name="connsiteY20" fmla="*/ 2170387 h 2199797"/>
                  <a:gd name="connsiteX21" fmla="*/ 2387675 w 3782590"/>
                  <a:gd name="connsiteY21" fmla="*/ 1756832 h 2199797"/>
                  <a:gd name="connsiteX22" fmla="*/ 2445109 w 3782590"/>
                  <a:gd name="connsiteY22" fmla="*/ 820538 h 2199797"/>
                  <a:gd name="connsiteX23" fmla="*/ 2515907 w 3782590"/>
                  <a:gd name="connsiteY23" fmla="*/ 949304 h 2199797"/>
                  <a:gd name="connsiteX24" fmla="*/ 2547788 w 3782590"/>
                  <a:gd name="connsiteY24" fmla="*/ 1441832 h 2199797"/>
                  <a:gd name="connsiteX25" fmla="*/ 2595235 w 3782590"/>
                  <a:gd name="connsiteY25" fmla="*/ 1980598 h 2199797"/>
                  <a:gd name="connsiteX26" fmla="*/ 2656223 w 3782590"/>
                  <a:gd name="connsiteY26" fmla="*/ 2179771 h 2199797"/>
                  <a:gd name="connsiteX27" fmla="*/ 2879990 w 3782590"/>
                  <a:gd name="connsiteY27" fmla="*/ 2192457 h 2199797"/>
                  <a:gd name="connsiteX28" fmla="*/ 3782590 w 3782590"/>
                  <a:gd name="connsiteY28" fmla="*/ 2185314 h 2199797"/>
                  <a:gd name="connsiteX0" fmla="*/ 0 w 3782590"/>
                  <a:gd name="connsiteY0" fmla="*/ 1092321 h 2199797"/>
                  <a:gd name="connsiteX1" fmla="*/ 34487 w 3782590"/>
                  <a:gd name="connsiteY1" fmla="*/ 480432 h 2199797"/>
                  <a:gd name="connsiteX2" fmla="*/ 51843 w 3782590"/>
                  <a:gd name="connsiteY2" fmla="*/ 4563 h 2199797"/>
                  <a:gd name="connsiteX3" fmla="*/ 110630 w 3782590"/>
                  <a:gd name="connsiteY3" fmla="*/ 296229 h 2199797"/>
                  <a:gd name="connsiteX4" fmla="*/ 193229 w 3782590"/>
                  <a:gd name="connsiteY4" fmla="*/ 1175380 h 2199797"/>
                  <a:gd name="connsiteX5" fmla="*/ 301793 w 3782590"/>
                  <a:gd name="connsiteY5" fmla="*/ 1650009 h 2199797"/>
                  <a:gd name="connsiteX6" fmla="*/ 379022 w 3782590"/>
                  <a:gd name="connsiteY6" fmla="*/ 1827344 h 2199797"/>
                  <a:gd name="connsiteX7" fmla="*/ 554355 w 3782590"/>
                  <a:gd name="connsiteY7" fmla="*/ 1549001 h 2199797"/>
                  <a:gd name="connsiteX8" fmla="*/ 621126 w 3782590"/>
                  <a:gd name="connsiteY8" fmla="*/ 1807811 h 2199797"/>
                  <a:gd name="connsiteX9" fmla="*/ 659811 w 3782590"/>
                  <a:gd name="connsiteY9" fmla="*/ 1799516 h 2199797"/>
                  <a:gd name="connsiteX10" fmla="*/ 777701 w 3782590"/>
                  <a:gd name="connsiteY10" fmla="*/ 1362148 h 2199797"/>
                  <a:gd name="connsiteX11" fmla="*/ 870392 w 3782590"/>
                  <a:gd name="connsiteY11" fmla="*/ 1635743 h 2199797"/>
                  <a:gd name="connsiteX12" fmla="*/ 942576 w 3782590"/>
                  <a:gd name="connsiteY12" fmla="*/ 2026944 h 2199797"/>
                  <a:gd name="connsiteX13" fmla="*/ 1061922 w 3782590"/>
                  <a:gd name="connsiteY13" fmla="*/ 1929027 h 2199797"/>
                  <a:gd name="connsiteX14" fmla="*/ 1162220 w 3782590"/>
                  <a:gd name="connsiteY14" fmla="*/ 1966950 h 2199797"/>
                  <a:gd name="connsiteX15" fmla="*/ 1294112 w 3782590"/>
                  <a:gd name="connsiteY15" fmla="*/ 1886343 h 2199797"/>
                  <a:gd name="connsiteX16" fmla="*/ 1517061 w 3782590"/>
                  <a:gd name="connsiteY16" fmla="*/ 2089780 h 2199797"/>
                  <a:gd name="connsiteX17" fmla="*/ 1665445 w 3782590"/>
                  <a:gd name="connsiteY17" fmla="*/ 1992682 h 2199797"/>
                  <a:gd name="connsiteX18" fmla="*/ 1922372 w 3782590"/>
                  <a:gd name="connsiteY18" fmla="*/ 2170387 h 2199797"/>
                  <a:gd name="connsiteX19" fmla="*/ 2113298 w 3782590"/>
                  <a:gd name="connsiteY19" fmla="*/ 2132145 h 2199797"/>
                  <a:gd name="connsiteX20" fmla="*/ 2314212 w 3782590"/>
                  <a:gd name="connsiteY20" fmla="*/ 2170387 h 2199797"/>
                  <a:gd name="connsiteX21" fmla="*/ 2387675 w 3782590"/>
                  <a:gd name="connsiteY21" fmla="*/ 1756832 h 2199797"/>
                  <a:gd name="connsiteX22" fmla="*/ 2445109 w 3782590"/>
                  <a:gd name="connsiteY22" fmla="*/ 820538 h 2199797"/>
                  <a:gd name="connsiteX23" fmla="*/ 2515907 w 3782590"/>
                  <a:gd name="connsiteY23" fmla="*/ 949304 h 2199797"/>
                  <a:gd name="connsiteX24" fmla="*/ 2547788 w 3782590"/>
                  <a:gd name="connsiteY24" fmla="*/ 1441832 h 2199797"/>
                  <a:gd name="connsiteX25" fmla="*/ 2595235 w 3782590"/>
                  <a:gd name="connsiteY25" fmla="*/ 1980598 h 2199797"/>
                  <a:gd name="connsiteX26" fmla="*/ 2656223 w 3782590"/>
                  <a:gd name="connsiteY26" fmla="*/ 2179771 h 2199797"/>
                  <a:gd name="connsiteX27" fmla="*/ 2879990 w 3782590"/>
                  <a:gd name="connsiteY27" fmla="*/ 2192457 h 2199797"/>
                  <a:gd name="connsiteX28" fmla="*/ 3782590 w 3782590"/>
                  <a:gd name="connsiteY28" fmla="*/ 2185314 h 2199797"/>
                  <a:gd name="connsiteX0" fmla="*/ 0 w 3782590"/>
                  <a:gd name="connsiteY0" fmla="*/ 1092321 h 2199797"/>
                  <a:gd name="connsiteX1" fmla="*/ 34487 w 3782590"/>
                  <a:gd name="connsiteY1" fmla="*/ 480432 h 2199797"/>
                  <a:gd name="connsiteX2" fmla="*/ 51843 w 3782590"/>
                  <a:gd name="connsiteY2" fmla="*/ 4563 h 2199797"/>
                  <a:gd name="connsiteX3" fmla="*/ 110630 w 3782590"/>
                  <a:gd name="connsiteY3" fmla="*/ 296229 h 2199797"/>
                  <a:gd name="connsiteX4" fmla="*/ 193229 w 3782590"/>
                  <a:gd name="connsiteY4" fmla="*/ 1175380 h 2199797"/>
                  <a:gd name="connsiteX5" fmla="*/ 301793 w 3782590"/>
                  <a:gd name="connsiteY5" fmla="*/ 1650009 h 2199797"/>
                  <a:gd name="connsiteX6" fmla="*/ 379022 w 3782590"/>
                  <a:gd name="connsiteY6" fmla="*/ 1827344 h 2199797"/>
                  <a:gd name="connsiteX7" fmla="*/ 554355 w 3782590"/>
                  <a:gd name="connsiteY7" fmla="*/ 1549001 h 2199797"/>
                  <a:gd name="connsiteX8" fmla="*/ 621126 w 3782590"/>
                  <a:gd name="connsiteY8" fmla="*/ 1807811 h 2199797"/>
                  <a:gd name="connsiteX9" fmla="*/ 659811 w 3782590"/>
                  <a:gd name="connsiteY9" fmla="*/ 1799516 h 2199797"/>
                  <a:gd name="connsiteX10" fmla="*/ 757596 w 3782590"/>
                  <a:gd name="connsiteY10" fmla="*/ 700190 h 2199797"/>
                  <a:gd name="connsiteX11" fmla="*/ 870392 w 3782590"/>
                  <a:gd name="connsiteY11" fmla="*/ 1635743 h 2199797"/>
                  <a:gd name="connsiteX12" fmla="*/ 942576 w 3782590"/>
                  <a:gd name="connsiteY12" fmla="*/ 2026944 h 2199797"/>
                  <a:gd name="connsiteX13" fmla="*/ 1061922 w 3782590"/>
                  <a:gd name="connsiteY13" fmla="*/ 1929027 h 2199797"/>
                  <a:gd name="connsiteX14" fmla="*/ 1162220 w 3782590"/>
                  <a:gd name="connsiteY14" fmla="*/ 1966950 h 2199797"/>
                  <a:gd name="connsiteX15" fmla="*/ 1294112 w 3782590"/>
                  <a:gd name="connsiteY15" fmla="*/ 1886343 h 2199797"/>
                  <a:gd name="connsiteX16" fmla="*/ 1517061 w 3782590"/>
                  <a:gd name="connsiteY16" fmla="*/ 2089780 h 2199797"/>
                  <a:gd name="connsiteX17" fmla="*/ 1665445 w 3782590"/>
                  <a:gd name="connsiteY17" fmla="*/ 1992682 h 2199797"/>
                  <a:gd name="connsiteX18" fmla="*/ 1922372 w 3782590"/>
                  <a:gd name="connsiteY18" fmla="*/ 2170387 h 2199797"/>
                  <a:gd name="connsiteX19" fmla="*/ 2113298 w 3782590"/>
                  <a:gd name="connsiteY19" fmla="*/ 2132145 h 2199797"/>
                  <a:gd name="connsiteX20" fmla="*/ 2314212 w 3782590"/>
                  <a:gd name="connsiteY20" fmla="*/ 2170387 h 2199797"/>
                  <a:gd name="connsiteX21" fmla="*/ 2387675 w 3782590"/>
                  <a:gd name="connsiteY21" fmla="*/ 1756832 h 2199797"/>
                  <a:gd name="connsiteX22" fmla="*/ 2445109 w 3782590"/>
                  <a:gd name="connsiteY22" fmla="*/ 820538 h 2199797"/>
                  <a:gd name="connsiteX23" fmla="*/ 2515907 w 3782590"/>
                  <a:gd name="connsiteY23" fmla="*/ 949304 h 2199797"/>
                  <a:gd name="connsiteX24" fmla="*/ 2547788 w 3782590"/>
                  <a:gd name="connsiteY24" fmla="*/ 1441832 h 2199797"/>
                  <a:gd name="connsiteX25" fmla="*/ 2595235 w 3782590"/>
                  <a:gd name="connsiteY25" fmla="*/ 1980598 h 2199797"/>
                  <a:gd name="connsiteX26" fmla="*/ 2656223 w 3782590"/>
                  <a:gd name="connsiteY26" fmla="*/ 2179771 h 2199797"/>
                  <a:gd name="connsiteX27" fmla="*/ 2879990 w 3782590"/>
                  <a:gd name="connsiteY27" fmla="*/ 2192457 h 2199797"/>
                  <a:gd name="connsiteX28" fmla="*/ 3782590 w 3782590"/>
                  <a:gd name="connsiteY28" fmla="*/ 2185314 h 2199797"/>
                  <a:gd name="connsiteX0" fmla="*/ 0 w 3782590"/>
                  <a:gd name="connsiteY0" fmla="*/ 1092321 h 2199797"/>
                  <a:gd name="connsiteX1" fmla="*/ 34487 w 3782590"/>
                  <a:gd name="connsiteY1" fmla="*/ 480432 h 2199797"/>
                  <a:gd name="connsiteX2" fmla="*/ 51843 w 3782590"/>
                  <a:gd name="connsiteY2" fmla="*/ 4563 h 2199797"/>
                  <a:gd name="connsiteX3" fmla="*/ 110630 w 3782590"/>
                  <a:gd name="connsiteY3" fmla="*/ 296229 h 2199797"/>
                  <a:gd name="connsiteX4" fmla="*/ 193229 w 3782590"/>
                  <a:gd name="connsiteY4" fmla="*/ 1175380 h 2199797"/>
                  <a:gd name="connsiteX5" fmla="*/ 301793 w 3782590"/>
                  <a:gd name="connsiteY5" fmla="*/ 1650009 h 2199797"/>
                  <a:gd name="connsiteX6" fmla="*/ 379022 w 3782590"/>
                  <a:gd name="connsiteY6" fmla="*/ 1827344 h 2199797"/>
                  <a:gd name="connsiteX7" fmla="*/ 554355 w 3782590"/>
                  <a:gd name="connsiteY7" fmla="*/ 1549001 h 2199797"/>
                  <a:gd name="connsiteX8" fmla="*/ 621126 w 3782590"/>
                  <a:gd name="connsiteY8" fmla="*/ 1807811 h 2199797"/>
                  <a:gd name="connsiteX9" fmla="*/ 677043 w 3782590"/>
                  <a:gd name="connsiteY9" fmla="*/ 1597563 h 2199797"/>
                  <a:gd name="connsiteX10" fmla="*/ 757596 w 3782590"/>
                  <a:gd name="connsiteY10" fmla="*/ 700190 h 2199797"/>
                  <a:gd name="connsiteX11" fmla="*/ 870392 w 3782590"/>
                  <a:gd name="connsiteY11" fmla="*/ 1635743 h 2199797"/>
                  <a:gd name="connsiteX12" fmla="*/ 942576 w 3782590"/>
                  <a:gd name="connsiteY12" fmla="*/ 2026944 h 2199797"/>
                  <a:gd name="connsiteX13" fmla="*/ 1061922 w 3782590"/>
                  <a:gd name="connsiteY13" fmla="*/ 1929027 h 2199797"/>
                  <a:gd name="connsiteX14" fmla="*/ 1162220 w 3782590"/>
                  <a:gd name="connsiteY14" fmla="*/ 1966950 h 2199797"/>
                  <a:gd name="connsiteX15" fmla="*/ 1294112 w 3782590"/>
                  <a:gd name="connsiteY15" fmla="*/ 1886343 h 2199797"/>
                  <a:gd name="connsiteX16" fmla="*/ 1517061 w 3782590"/>
                  <a:gd name="connsiteY16" fmla="*/ 2089780 h 2199797"/>
                  <a:gd name="connsiteX17" fmla="*/ 1665445 w 3782590"/>
                  <a:gd name="connsiteY17" fmla="*/ 1992682 h 2199797"/>
                  <a:gd name="connsiteX18" fmla="*/ 1922372 w 3782590"/>
                  <a:gd name="connsiteY18" fmla="*/ 2170387 h 2199797"/>
                  <a:gd name="connsiteX19" fmla="*/ 2113298 w 3782590"/>
                  <a:gd name="connsiteY19" fmla="*/ 2132145 h 2199797"/>
                  <a:gd name="connsiteX20" fmla="*/ 2314212 w 3782590"/>
                  <a:gd name="connsiteY20" fmla="*/ 2170387 h 2199797"/>
                  <a:gd name="connsiteX21" fmla="*/ 2387675 w 3782590"/>
                  <a:gd name="connsiteY21" fmla="*/ 1756832 h 2199797"/>
                  <a:gd name="connsiteX22" fmla="*/ 2445109 w 3782590"/>
                  <a:gd name="connsiteY22" fmla="*/ 820538 h 2199797"/>
                  <a:gd name="connsiteX23" fmla="*/ 2515907 w 3782590"/>
                  <a:gd name="connsiteY23" fmla="*/ 949304 h 2199797"/>
                  <a:gd name="connsiteX24" fmla="*/ 2547788 w 3782590"/>
                  <a:gd name="connsiteY24" fmla="*/ 1441832 h 2199797"/>
                  <a:gd name="connsiteX25" fmla="*/ 2595235 w 3782590"/>
                  <a:gd name="connsiteY25" fmla="*/ 1980598 h 2199797"/>
                  <a:gd name="connsiteX26" fmla="*/ 2656223 w 3782590"/>
                  <a:gd name="connsiteY26" fmla="*/ 2179771 h 2199797"/>
                  <a:gd name="connsiteX27" fmla="*/ 2879990 w 3782590"/>
                  <a:gd name="connsiteY27" fmla="*/ 2192457 h 2199797"/>
                  <a:gd name="connsiteX28" fmla="*/ 3782590 w 3782590"/>
                  <a:gd name="connsiteY28" fmla="*/ 2185314 h 2199797"/>
                  <a:gd name="connsiteX0" fmla="*/ 0 w 3782590"/>
                  <a:gd name="connsiteY0" fmla="*/ 1092321 h 2199797"/>
                  <a:gd name="connsiteX1" fmla="*/ 34487 w 3782590"/>
                  <a:gd name="connsiteY1" fmla="*/ 480432 h 2199797"/>
                  <a:gd name="connsiteX2" fmla="*/ 51843 w 3782590"/>
                  <a:gd name="connsiteY2" fmla="*/ 4563 h 2199797"/>
                  <a:gd name="connsiteX3" fmla="*/ 110630 w 3782590"/>
                  <a:gd name="connsiteY3" fmla="*/ 296229 h 2199797"/>
                  <a:gd name="connsiteX4" fmla="*/ 193229 w 3782590"/>
                  <a:gd name="connsiteY4" fmla="*/ 1175380 h 2199797"/>
                  <a:gd name="connsiteX5" fmla="*/ 301793 w 3782590"/>
                  <a:gd name="connsiteY5" fmla="*/ 1650009 h 2199797"/>
                  <a:gd name="connsiteX6" fmla="*/ 379022 w 3782590"/>
                  <a:gd name="connsiteY6" fmla="*/ 1827344 h 2199797"/>
                  <a:gd name="connsiteX7" fmla="*/ 554355 w 3782590"/>
                  <a:gd name="connsiteY7" fmla="*/ 1549001 h 2199797"/>
                  <a:gd name="connsiteX8" fmla="*/ 621126 w 3782590"/>
                  <a:gd name="connsiteY8" fmla="*/ 1807811 h 2199797"/>
                  <a:gd name="connsiteX9" fmla="*/ 677043 w 3782590"/>
                  <a:gd name="connsiteY9" fmla="*/ 1597563 h 2199797"/>
                  <a:gd name="connsiteX10" fmla="*/ 757596 w 3782590"/>
                  <a:gd name="connsiteY10" fmla="*/ 700190 h 2199797"/>
                  <a:gd name="connsiteX11" fmla="*/ 870392 w 3782590"/>
                  <a:gd name="connsiteY11" fmla="*/ 1635743 h 2199797"/>
                  <a:gd name="connsiteX12" fmla="*/ 959809 w 3782590"/>
                  <a:gd name="connsiteY12" fmla="*/ 1987675 h 2199797"/>
                  <a:gd name="connsiteX13" fmla="*/ 1061922 w 3782590"/>
                  <a:gd name="connsiteY13" fmla="*/ 1929027 h 2199797"/>
                  <a:gd name="connsiteX14" fmla="*/ 1162220 w 3782590"/>
                  <a:gd name="connsiteY14" fmla="*/ 1966950 h 2199797"/>
                  <a:gd name="connsiteX15" fmla="*/ 1294112 w 3782590"/>
                  <a:gd name="connsiteY15" fmla="*/ 1886343 h 2199797"/>
                  <a:gd name="connsiteX16" fmla="*/ 1517061 w 3782590"/>
                  <a:gd name="connsiteY16" fmla="*/ 2089780 h 2199797"/>
                  <a:gd name="connsiteX17" fmla="*/ 1665445 w 3782590"/>
                  <a:gd name="connsiteY17" fmla="*/ 1992682 h 2199797"/>
                  <a:gd name="connsiteX18" fmla="*/ 1922372 w 3782590"/>
                  <a:gd name="connsiteY18" fmla="*/ 2170387 h 2199797"/>
                  <a:gd name="connsiteX19" fmla="*/ 2113298 w 3782590"/>
                  <a:gd name="connsiteY19" fmla="*/ 2132145 h 2199797"/>
                  <a:gd name="connsiteX20" fmla="*/ 2314212 w 3782590"/>
                  <a:gd name="connsiteY20" fmla="*/ 2170387 h 2199797"/>
                  <a:gd name="connsiteX21" fmla="*/ 2387675 w 3782590"/>
                  <a:gd name="connsiteY21" fmla="*/ 1756832 h 2199797"/>
                  <a:gd name="connsiteX22" fmla="*/ 2445109 w 3782590"/>
                  <a:gd name="connsiteY22" fmla="*/ 820538 h 2199797"/>
                  <a:gd name="connsiteX23" fmla="*/ 2515907 w 3782590"/>
                  <a:gd name="connsiteY23" fmla="*/ 949304 h 2199797"/>
                  <a:gd name="connsiteX24" fmla="*/ 2547788 w 3782590"/>
                  <a:gd name="connsiteY24" fmla="*/ 1441832 h 2199797"/>
                  <a:gd name="connsiteX25" fmla="*/ 2595235 w 3782590"/>
                  <a:gd name="connsiteY25" fmla="*/ 1980598 h 2199797"/>
                  <a:gd name="connsiteX26" fmla="*/ 2656223 w 3782590"/>
                  <a:gd name="connsiteY26" fmla="*/ 2179771 h 2199797"/>
                  <a:gd name="connsiteX27" fmla="*/ 2879990 w 3782590"/>
                  <a:gd name="connsiteY27" fmla="*/ 2192457 h 2199797"/>
                  <a:gd name="connsiteX28" fmla="*/ 3782590 w 3782590"/>
                  <a:gd name="connsiteY28" fmla="*/ 2185314 h 2199797"/>
                  <a:gd name="connsiteX0" fmla="*/ 0 w 3782590"/>
                  <a:gd name="connsiteY0" fmla="*/ 1092321 h 2199797"/>
                  <a:gd name="connsiteX1" fmla="*/ 34487 w 3782590"/>
                  <a:gd name="connsiteY1" fmla="*/ 480432 h 2199797"/>
                  <a:gd name="connsiteX2" fmla="*/ 51843 w 3782590"/>
                  <a:gd name="connsiteY2" fmla="*/ 4563 h 2199797"/>
                  <a:gd name="connsiteX3" fmla="*/ 110630 w 3782590"/>
                  <a:gd name="connsiteY3" fmla="*/ 296229 h 2199797"/>
                  <a:gd name="connsiteX4" fmla="*/ 193229 w 3782590"/>
                  <a:gd name="connsiteY4" fmla="*/ 1175380 h 2199797"/>
                  <a:gd name="connsiteX5" fmla="*/ 301793 w 3782590"/>
                  <a:gd name="connsiteY5" fmla="*/ 1650009 h 2199797"/>
                  <a:gd name="connsiteX6" fmla="*/ 379022 w 3782590"/>
                  <a:gd name="connsiteY6" fmla="*/ 1827344 h 2199797"/>
                  <a:gd name="connsiteX7" fmla="*/ 554355 w 3782590"/>
                  <a:gd name="connsiteY7" fmla="*/ 1549001 h 2199797"/>
                  <a:gd name="connsiteX8" fmla="*/ 621126 w 3782590"/>
                  <a:gd name="connsiteY8" fmla="*/ 1807811 h 2199797"/>
                  <a:gd name="connsiteX9" fmla="*/ 677043 w 3782590"/>
                  <a:gd name="connsiteY9" fmla="*/ 1597563 h 2199797"/>
                  <a:gd name="connsiteX10" fmla="*/ 757596 w 3782590"/>
                  <a:gd name="connsiteY10" fmla="*/ 700190 h 2199797"/>
                  <a:gd name="connsiteX11" fmla="*/ 870392 w 3782590"/>
                  <a:gd name="connsiteY11" fmla="*/ 1635743 h 2199797"/>
                  <a:gd name="connsiteX12" fmla="*/ 959809 w 3782590"/>
                  <a:gd name="connsiteY12" fmla="*/ 1987675 h 2199797"/>
                  <a:gd name="connsiteX13" fmla="*/ 1070539 w 3782590"/>
                  <a:gd name="connsiteY13" fmla="*/ 2080492 h 2199797"/>
                  <a:gd name="connsiteX14" fmla="*/ 1162220 w 3782590"/>
                  <a:gd name="connsiteY14" fmla="*/ 1966950 h 2199797"/>
                  <a:gd name="connsiteX15" fmla="*/ 1294112 w 3782590"/>
                  <a:gd name="connsiteY15" fmla="*/ 1886343 h 2199797"/>
                  <a:gd name="connsiteX16" fmla="*/ 1517061 w 3782590"/>
                  <a:gd name="connsiteY16" fmla="*/ 2089780 h 2199797"/>
                  <a:gd name="connsiteX17" fmla="*/ 1665445 w 3782590"/>
                  <a:gd name="connsiteY17" fmla="*/ 1992682 h 2199797"/>
                  <a:gd name="connsiteX18" fmla="*/ 1922372 w 3782590"/>
                  <a:gd name="connsiteY18" fmla="*/ 2170387 h 2199797"/>
                  <a:gd name="connsiteX19" fmla="*/ 2113298 w 3782590"/>
                  <a:gd name="connsiteY19" fmla="*/ 2132145 h 2199797"/>
                  <a:gd name="connsiteX20" fmla="*/ 2314212 w 3782590"/>
                  <a:gd name="connsiteY20" fmla="*/ 2170387 h 2199797"/>
                  <a:gd name="connsiteX21" fmla="*/ 2387675 w 3782590"/>
                  <a:gd name="connsiteY21" fmla="*/ 1756832 h 2199797"/>
                  <a:gd name="connsiteX22" fmla="*/ 2445109 w 3782590"/>
                  <a:gd name="connsiteY22" fmla="*/ 820538 h 2199797"/>
                  <a:gd name="connsiteX23" fmla="*/ 2515907 w 3782590"/>
                  <a:gd name="connsiteY23" fmla="*/ 949304 h 2199797"/>
                  <a:gd name="connsiteX24" fmla="*/ 2547788 w 3782590"/>
                  <a:gd name="connsiteY24" fmla="*/ 1441832 h 2199797"/>
                  <a:gd name="connsiteX25" fmla="*/ 2595235 w 3782590"/>
                  <a:gd name="connsiteY25" fmla="*/ 1980598 h 2199797"/>
                  <a:gd name="connsiteX26" fmla="*/ 2656223 w 3782590"/>
                  <a:gd name="connsiteY26" fmla="*/ 2179771 h 2199797"/>
                  <a:gd name="connsiteX27" fmla="*/ 2879990 w 3782590"/>
                  <a:gd name="connsiteY27" fmla="*/ 2192457 h 2199797"/>
                  <a:gd name="connsiteX28" fmla="*/ 3782590 w 3782590"/>
                  <a:gd name="connsiteY28" fmla="*/ 2185314 h 2199797"/>
                  <a:gd name="connsiteX0" fmla="*/ 0 w 3782590"/>
                  <a:gd name="connsiteY0" fmla="*/ 1092321 h 2199797"/>
                  <a:gd name="connsiteX1" fmla="*/ 34487 w 3782590"/>
                  <a:gd name="connsiteY1" fmla="*/ 480432 h 2199797"/>
                  <a:gd name="connsiteX2" fmla="*/ 51843 w 3782590"/>
                  <a:gd name="connsiteY2" fmla="*/ 4563 h 2199797"/>
                  <a:gd name="connsiteX3" fmla="*/ 110630 w 3782590"/>
                  <a:gd name="connsiteY3" fmla="*/ 296229 h 2199797"/>
                  <a:gd name="connsiteX4" fmla="*/ 193229 w 3782590"/>
                  <a:gd name="connsiteY4" fmla="*/ 1175380 h 2199797"/>
                  <a:gd name="connsiteX5" fmla="*/ 301793 w 3782590"/>
                  <a:gd name="connsiteY5" fmla="*/ 1650009 h 2199797"/>
                  <a:gd name="connsiteX6" fmla="*/ 379022 w 3782590"/>
                  <a:gd name="connsiteY6" fmla="*/ 1827344 h 2199797"/>
                  <a:gd name="connsiteX7" fmla="*/ 554355 w 3782590"/>
                  <a:gd name="connsiteY7" fmla="*/ 1549001 h 2199797"/>
                  <a:gd name="connsiteX8" fmla="*/ 621126 w 3782590"/>
                  <a:gd name="connsiteY8" fmla="*/ 1807811 h 2199797"/>
                  <a:gd name="connsiteX9" fmla="*/ 677043 w 3782590"/>
                  <a:gd name="connsiteY9" fmla="*/ 1597563 h 2199797"/>
                  <a:gd name="connsiteX10" fmla="*/ 757596 w 3782590"/>
                  <a:gd name="connsiteY10" fmla="*/ 700190 h 2199797"/>
                  <a:gd name="connsiteX11" fmla="*/ 870392 w 3782590"/>
                  <a:gd name="connsiteY11" fmla="*/ 1635743 h 2199797"/>
                  <a:gd name="connsiteX12" fmla="*/ 959809 w 3782590"/>
                  <a:gd name="connsiteY12" fmla="*/ 1987675 h 2199797"/>
                  <a:gd name="connsiteX13" fmla="*/ 1070539 w 3782590"/>
                  <a:gd name="connsiteY13" fmla="*/ 2080492 h 2199797"/>
                  <a:gd name="connsiteX14" fmla="*/ 1199557 w 3782590"/>
                  <a:gd name="connsiteY14" fmla="*/ 2152074 h 2199797"/>
                  <a:gd name="connsiteX15" fmla="*/ 1294112 w 3782590"/>
                  <a:gd name="connsiteY15" fmla="*/ 1886343 h 2199797"/>
                  <a:gd name="connsiteX16" fmla="*/ 1517061 w 3782590"/>
                  <a:gd name="connsiteY16" fmla="*/ 2089780 h 2199797"/>
                  <a:gd name="connsiteX17" fmla="*/ 1665445 w 3782590"/>
                  <a:gd name="connsiteY17" fmla="*/ 1992682 h 2199797"/>
                  <a:gd name="connsiteX18" fmla="*/ 1922372 w 3782590"/>
                  <a:gd name="connsiteY18" fmla="*/ 2170387 h 2199797"/>
                  <a:gd name="connsiteX19" fmla="*/ 2113298 w 3782590"/>
                  <a:gd name="connsiteY19" fmla="*/ 2132145 h 2199797"/>
                  <a:gd name="connsiteX20" fmla="*/ 2314212 w 3782590"/>
                  <a:gd name="connsiteY20" fmla="*/ 2170387 h 2199797"/>
                  <a:gd name="connsiteX21" fmla="*/ 2387675 w 3782590"/>
                  <a:gd name="connsiteY21" fmla="*/ 1756832 h 2199797"/>
                  <a:gd name="connsiteX22" fmla="*/ 2445109 w 3782590"/>
                  <a:gd name="connsiteY22" fmla="*/ 820538 h 2199797"/>
                  <a:gd name="connsiteX23" fmla="*/ 2515907 w 3782590"/>
                  <a:gd name="connsiteY23" fmla="*/ 949304 h 2199797"/>
                  <a:gd name="connsiteX24" fmla="*/ 2547788 w 3782590"/>
                  <a:gd name="connsiteY24" fmla="*/ 1441832 h 2199797"/>
                  <a:gd name="connsiteX25" fmla="*/ 2595235 w 3782590"/>
                  <a:gd name="connsiteY25" fmla="*/ 1980598 h 2199797"/>
                  <a:gd name="connsiteX26" fmla="*/ 2656223 w 3782590"/>
                  <a:gd name="connsiteY26" fmla="*/ 2179771 h 2199797"/>
                  <a:gd name="connsiteX27" fmla="*/ 2879990 w 3782590"/>
                  <a:gd name="connsiteY27" fmla="*/ 2192457 h 2199797"/>
                  <a:gd name="connsiteX28" fmla="*/ 3782590 w 3782590"/>
                  <a:gd name="connsiteY28" fmla="*/ 2185314 h 2199797"/>
                  <a:gd name="connsiteX0" fmla="*/ 0 w 3782590"/>
                  <a:gd name="connsiteY0" fmla="*/ 1092321 h 2199797"/>
                  <a:gd name="connsiteX1" fmla="*/ 34487 w 3782590"/>
                  <a:gd name="connsiteY1" fmla="*/ 480432 h 2199797"/>
                  <a:gd name="connsiteX2" fmla="*/ 51843 w 3782590"/>
                  <a:gd name="connsiteY2" fmla="*/ 4563 h 2199797"/>
                  <a:gd name="connsiteX3" fmla="*/ 110630 w 3782590"/>
                  <a:gd name="connsiteY3" fmla="*/ 296229 h 2199797"/>
                  <a:gd name="connsiteX4" fmla="*/ 193229 w 3782590"/>
                  <a:gd name="connsiteY4" fmla="*/ 1175380 h 2199797"/>
                  <a:gd name="connsiteX5" fmla="*/ 301793 w 3782590"/>
                  <a:gd name="connsiteY5" fmla="*/ 1650009 h 2199797"/>
                  <a:gd name="connsiteX6" fmla="*/ 379022 w 3782590"/>
                  <a:gd name="connsiteY6" fmla="*/ 1827344 h 2199797"/>
                  <a:gd name="connsiteX7" fmla="*/ 554355 w 3782590"/>
                  <a:gd name="connsiteY7" fmla="*/ 1549001 h 2199797"/>
                  <a:gd name="connsiteX8" fmla="*/ 621126 w 3782590"/>
                  <a:gd name="connsiteY8" fmla="*/ 1807811 h 2199797"/>
                  <a:gd name="connsiteX9" fmla="*/ 677043 w 3782590"/>
                  <a:gd name="connsiteY9" fmla="*/ 1597563 h 2199797"/>
                  <a:gd name="connsiteX10" fmla="*/ 757596 w 3782590"/>
                  <a:gd name="connsiteY10" fmla="*/ 700190 h 2199797"/>
                  <a:gd name="connsiteX11" fmla="*/ 870392 w 3782590"/>
                  <a:gd name="connsiteY11" fmla="*/ 1635743 h 2199797"/>
                  <a:gd name="connsiteX12" fmla="*/ 959809 w 3782590"/>
                  <a:gd name="connsiteY12" fmla="*/ 1987675 h 2199797"/>
                  <a:gd name="connsiteX13" fmla="*/ 1070539 w 3782590"/>
                  <a:gd name="connsiteY13" fmla="*/ 2080492 h 2199797"/>
                  <a:gd name="connsiteX14" fmla="*/ 1199557 w 3782590"/>
                  <a:gd name="connsiteY14" fmla="*/ 2152074 h 2199797"/>
                  <a:gd name="connsiteX15" fmla="*/ 1334321 w 3782590"/>
                  <a:gd name="connsiteY15" fmla="*/ 2150004 h 2199797"/>
                  <a:gd name="connsiteX16" fmla="*/ 1517061 w 3782590"/>
                  <a:gd name="connsiteY16" fmla="*/ 2089780 h 2199797"/>
                  <a:gd name="connsiteX17" fmla="*/ 1665445 w 3782590"/>
                  <a:gd name="connsiteY17" fmla="*/ 1992682 h 2199797"/>
                  <a:gd name="connsiteX18" fmla="*/ 1922372 w 3782590"/>
                  <a:gd name="connsiteY18" fmla="*/ 2170387 h 2199797"/>
                  <a:gd name="connsiteX19" fmla="*/ 2113298 w 3782590"/>
                  <a:gd name="connsiteY19" fmla="*/ 2132145 h 2199797"/>
                  <a:gd name="connsiteX20" fmla="*/ 2314212 w 3782590"/>
                  <a:gd name="connsiteY20" fmla="*/ 2170387 h 2199797"/>
                  <a:gd name="connsiteX21" fmla="*/ 2387675 w 3782590"/>
                  <a:gd name="connsiteY21" fmla="*/ 1756832 h 2199797"/>
                  <a:gd name="connsiteX22" fmla="*/ 2445109 w 3782590"/>
                  <a:gd name="connsiteY22" fmla="*/ 820538 h 2199797"/>
                  <a:gd name="connsiteX23" fmla="*/ 2515907 w 3782590"/>
                  <a:gd name="connsiteY23" fmla="*/ 949304 h 2199797"/>
                  <a:gd name="connsiteX24" fmla="*/ 2547788 w 3782590"/>
                  <a:gd name="connsiteY24" fmla="*/ 1441832 h 2199797"/>
                  <a:gd name="connsiteX25" fmla="*/ 2595235 w 3782590"/>
                  <a:gd name="connsiteY25" fmla="*/ 1980598 h 2199797"/>
                  <a:gd name="connsiteX26" fmla="*/ 2656223 w 3782590"/>
                  <a:gd name="connsiteY26" fmla="*/ 2179771 h 2199797"/>
                  <a:gd name="connsiteX27" fmla="*/ 2879990 w 3782590"/>
                  <a:gd name="connsiteY27" fmla="*/ 2192457 h 2199797"/>
                  <a:gd name="connsiteX28" fmla="*/ 3782590 w 3782590"/>
                  <a:gd name="connsiteY28" fmla="*/ 2185314 h 2199797"/>
                  <a:gd name="connsiteX0" fmla="*/ 0 w 3782590"/>
                  <a:gd name="connsiteY0" fmla="*/ 1092321 h 2199797"/>
                  <a:gd name="connsiteX1" fmla="*/ 34487 w 3782590"/>
                  <a:gd name="connsiteY1" fmla="*/ 480432 h 2199797"/>
                  <a:gd name="connsiteX2" fmla="*/ 51843 w 3782590"/>
                  <a:gd name="connsiteY2" fmla="*/ 4563 h 2199797"/>
                  <a:gd name="connsiteX3" fmla="*/ 110630 w 3782590"/>
                  <a:gd name="connsiteY3" fmla="*/ 296229 h 2199797"/>
                  <a:gd name="connsiteX4" fmla="*/ 193229 w 3782590"/>
                  <a:gd name="connsiteY4" fmla="*/ 1175380 h 2199797"/>
                  <a:gd name="connsiteX5" fmla="*/ 301793 w 3782590"/>
                  <a:gd name="connsiteY5" fmla="*/ 1650009 h 2199797"/>
                  <a:gd name="connsiteX6" fmla="*/ 379022 w 3782590"/>
                  <a:gd name="connsiteY6" fmla="*/ 1827344 h 2199797"/>
                  <a:gd name="connsiteX7" fmla="*/ 554355 w 3782590"/>
                  <a:gd name="connsiteY7" fmla="*/ 1549001 h 2199797"/>
                  <a:gd name="connsiteX8" fmla="*/ 621126 w 3782590"/>
                  <a:gd name="connsiteY8" fmla="*/ 1807811 h 2199797"/>
                  <a:gd name="connsiteX9" fmla="*/ 677043 w 3782590"/>
                  <a:gd name="connsiteY9" fmla="*/ 1597563 h 2199797"/>
                  <a:gd name="connsiteX10" fmla="*/ 757596 w 3782590"/>
                  <a:gd name="connsiteY10" fmla="*/ 700190 h 2199797"/>
                  <a:gd name="connsiteX11" fmla="*/ 870392 w 3782590"/>
                  <a:gd name="connsiteY11" fmla="*/ 1635743 h 2199797"/>
                  <a:gd name="connsiteX12" fmla="*/ 959809 w 3782590"/>
                  <a:gd name="connsiteY12" fmla="*/ 1987675 h 2199797"/>
                  <a:gd name="connsiteX13" fmla="*/ 1070539 w 3782590"/>
                  <a:gd name="connsiteY13" fmla="*/ 2080492 h 2199797"/>
                  <a:gd name="connsiteX14" fmla="*/ 1199557 w 3782590"/>
                  <a:gd name="connsiteY14" fmla="*/ 2152074 h 2199797"/>
                  <a:gd name="connsiteX15" fmla="*/ 1334321 w 3782590"/>
                  <a:gd name="connsiteY15" fmla="*/ 2150004 h 2199797"/>
                  <a:gd name="connsiteX16" fmla="*/ 1545781 w 3782590"/>
                  <a:gd name="connsiteY16" fmla="*/ 2162708 h 2199797"/>
                  <a:gd name="connsiteX17" fmla="*/ 1665445 w 3782590"/>
                  <a:gd name="connsiteY17" fmla="*/ 1992682 h 2199797"/>
                  <a:gd name="connsiteX18" fmla="*/ 1922372 w 3782590"/>
                  <a:gd name="connsiteY18" fmla="*/ 2170387 h 2199797"/>
                  <a:gd name="connsiteX19" fmla="*/ 2113298 w 3782590"/>
                  <a:gd name="connsiteY19" fmla="*/ 2132145 h 2199797"/>
                  <a:gd name="connsiteX20" fmla="*/ 2314212 w 3782590"/>
                  <a:gd name="connsiteY20" fmla="*/ 2170387 h 2199797"/>
                  <a:gd name="connsiteX21" fmla="*/ 2387675 w 3782590"/>
                  <a:gd name="connsiteY21" fmla="*/ 1756832 h 2199797"/>
                  <a:gd name="connsiteX22" fmla="*/ 2445109 w 3782590"/>
                  <a:gd name="connsiteY22" fmla="*/ 820538 h 2199797"/>
                  <a:gd name="connsiteX23" fmla="*/ 2515907 w 3782590"/>
                  <a:gd name="connsiteY23" fmla="*/ 949304 h 2199797"/>
                  <a:gd name="connsiteX24" fmla="*/ 2547788 w 3782590"/>
                  <a:gd name="connsiteY24" fmla="*/ 1441832 h 2199797"/>
                  <a:gd name="connsiteX25" fmla="*/ 2595235 w 3782590"/>
                  <a:gd name="connsiteY25" fmla="*/ 1980598 h 2199797"/>
                  <a:gd name="connsiteX26" fmla="*/ 2656223 w 3782590"/>
                  <a:gd name="connsiteY26" fmla="*/ 2179771 h 2199797"/>
                  <a:gd name="connsiteX27" fmla="*/ 2879990 w 3782590"/>
                  <a:gd name="connsiteY27" fmla="*/ 2192457 h 2199797"/>
                  <a:gd name="connsiteX28" fmla="*/ 3782590 w 3782590"/>
                  <a:gd name="connsiteY28" fmla="*/ 2185314 h 2199797"/>
                  <a:gd name="connsiteX0" fmla="*/ 0 w 3782590"/>
                  <a:gd name="connsiteY0" fmla="*/ 1092321 h 2199797"/>
                  <a:gd name="connsiteX1" fmla="*/ 34487 w 3782590"/>
                  <a:gd name="connsiteY1" fmla="*/ 480432 h 2199797"/>
                  <a:gd name="connsiteX2" fmla="*/ 51843 w 3782590"/>
                  <a:gd name="connsiteY2" fmla="*/ 4563 h 2199797"/>
                  <a:gd name="connsiteX3" fmla="*/ 110630 w 3782590"/>
                  <a:gd name="connsiteY3" fmla="*/ 296229 h 2199797"/>
                  <a:gd name="connsiteX4" fmla="*/ 193229 w 3782590"/>
                  <a:gd name="connsiteY4" fmla="*/ 1175380 h 2199797"/>
                  <a:gd name="connsiteX5" fmla="*/ 301793 w 3782590"/>
                  <a:gd name="connsiteY5" fmla="*/ 1650009 h 2199797"/>
                  <a:gd name="connsiteX6" fmla="*/ 379022 w 3782590"/>
                  <a:gd name="connsiteY6" fmla="*/ 1827344 h 2199797"/>
                  <a:gd name="connsiteX7" fmla="*/ 554355 w 3782590"/>
                  <a:gd name="connsiteY7" fmla="*/ 1549001 h 2199797"/>
                  <a:gd name="connsiteX8" fmla="*/ 621126 w 3782590"/>
                  <a:gd name="connsiteY8" fmla="*/ 1807811 h 2199797"/>
                  <a:gd name="connsiteX9" fmla="*/ 677043 w 3782590"/>
                  <a:gd name="connsiteY9" fmla="*/ 1597563 h 2199797"/>
                  <a:gd name="connsiteX10" fmla="*/ 757596 w 3782590"/>
                  <a:gd name="connsiteY10" fmla="*/ 700190 h 2199797"/>
                  <a:gd name="connsiteX11" fmla="*/ 870392 w 3782590"/>
                  <a:gd name="connsiteY11" fmla="*/ 1635743 h 2199797"/>
                  <a:gd name="connsiteX12" fmla="*/ 959809 w 3782590"/>
                  <a:gd name="connsiteY12" fmla="*/ 1987675 h 2199797"/>
                  <a:gd name="connsiteX13" fmla="*/ 1070539 w 3782590"/>
                  <a:gd name="connsiteY13" fmla="*/ 2080492 h 2199797"/>
                  <a:gd name="connsiteX14" fmla="*/ 1199557 w 3782590"/>
                  <a:gd name="connsiteY14" fmla="*/ 2152074 h 2199797"/>
                  <a:gd name="connsiteX15" fmla="*/ 1334321 w 3782590"/>
                  <a:gd name="connsiteY15" fmla="*/ 2150004 h 2199797"/>
                  <a:gd name="connsiteX16" fmla="*/ 1545781 w 3782590"/>
                  <a:gd name="connsiteY16" fmla="*/ 2162708 h 2199797"/>
                  <a:gd name="connsiteX17" fmla="*/ 1722886 w 3782590"/>
                  <a:gd name="connsiteY17" fmla="*/ 2177806 h 2199797"/>
                  <a:gd name="connsiteX18" fmla="*/ 1922372 w 3782590"/>
                  <a:gd name="connsiteY18" fmla="*/ 2170387 h 2199797"/>
                  <a:gd name="connsiteX19" fmla="*/ 2113298 w 3782590"/>
                  <a:gd name="connsiteY19" fmla="*/ 2132145 h 2199797"/>
                  <a:gd name="connsiteX20" fmla="*/ 2314212 w 3782590"/>
                  <a:gd name="connsiteY20" fmla="*/ 2170387 h 2199797"/>
                  <a:gd name="connsiteX21" fmla="*/ 2387675 w 3782590"/>
                  <a:gd name="connsiteY21" fmla="*/ 1756832 h 2199797"/>
                  <a:gd name="connsiteX22" fmla="*/ 2445109 w 3782590"/>
                  <a:gd name="connsiteY22" fmla="*/ 820538 h 2199797"/>
                  <a:gd name="connsiteX23" fmla="*/ 2515907 w 3782590"/>
                  <a:gd name="connsiteY23" fmla="*/ 949304 h 2199797"/>
                  <a:gd name="connsiteX24" fmla="*/ 2547788 w 3782590"/>
                  <a:gd name="connsiteY24" fmla="*/ 1441832 h 2199797"/>
                  <a:gd name="connsiteX25" fmla="*/ 2595235 w 3782590"/>
                  <a:gd name="connsiteY25" fmla="*/ 1980598 h 2199797"/>
                  <a:gd name="connsiteX26" fmla="*/ 2656223 w 3782590"/>
                  <a:gd name="connsiteY26" fmla="*/ 2179771 h 2199797"/>
                  <a:gd name="connsiteX27" fmla="*/ 2879990 w 3782590"/>
                  <a:gd name="connsiteY27" fmla="*/ 2192457 h 2199797"/>
                  <a:gd name="connsiteX28" fmla="*/ 3782590 w 3782590"/>
                  <a:gd name="connsiteY28" fmla="*/ 2185314 h 2199797"/>
                  <a:gd name="connsiteX0" fmla="*/ 0 w 3782590"/>
                  <a:gd name="connsiteY0" fmla="*/ 1092321 h 2203331"/>
                  <a:gd name="connsiteX1" fmla="*/ 34487 w 3782590"/>
                  <a:gd name="connsiteY1" fmla="*/ 480432 h 2203331"/>
                  <a:gd name="connsiteX2" fmla="*/ 51843 w 3782590"/>
                  <a:gd name="connsiteY2" fmla="*/ 4563 h 2203331"/>
                  <a:gd name="connsiteX3" fmla="*/ 110630 w 3782590"/>
                  <a:gd name="connsiteY3" fmla="*/ 296229 h 2203331"/>
                  <a:gd name="connsiteX4" fmla="*/ 193229 w 3782590"/>
                  <a:gd name="connsiteY4" fmla="*/ 1175380 h 2203331"/>
                  <a:gd name="connsiteX5" fmla="*/ 301793 w 3782590"/>
                  <a:gd name="connsiteY5" fmla="*/ 1650009 h 2203331"/>
                  <a:gd name="connsiteX6" fmla="*/ 379022 w 3782590"/>
                  <a:gd name="connsiteY6" fmla="*/ 1827344 h 2203331"/>
                  <a:gd name="connsiteX7" fmla="*/ 554355 w 3782590"/>
                  <a:gd name="connsiteY7" fmla="*/ 1549001 h 2203331"/>
                  <a:gd name="connsiteX8" fmla="*/ 621126 w 3782590"/>
                  <a:gd name="connsiteY8" fmla="*/ 1807811 h 2203331"/>
                  <a:gd name="connsiteX9" fmla="*/ 677043 w 3782590"/>
                  <a:gd name="connsiteY9" fmla="*/ 1597563 h 2203331"/>
                  <a:gd name="connsiteX10" fmla="*/ 757596 w 3782590"/>
                  <a:gd name="connsiteY10" fmla="*/ 700190 h 2203331"/>
                  <a:gd name="connsiteX11" fmla="*/ 870392 w 3782590"/>
                  <a:gd name="connsiteY11" fmla="*/ 1635743 h 2203331"/>
                  <a:gd name="connsiteX12" fmla="*/ 959809 w 3782590"/>
                  <a:gd name="connsiteY12" fmla="*/ 1987675 h 2203331"/>
                  <a:gd name="connsiteX13" fmla="*/ 1070539 w 3782590"/>
                  <a:gd name="connsiteY13" fmla="*/ 2080492 h 2203331"/>
                  <a:gd name="connsiteX14" fmla="*/ 1199557 w 3782590"/>
                  <a:gd name="connsiteY14" fmla="*/ 2152074 h 2203331"/>
                  <a:gd name="connsiteX15" fmla="*/ 1334321 w 3782590"/>
                  <a:gd name="connsiteY15" fmla="*/ 2150004 h 2203331"/>
                  <a:gd name="connsiteX16" fmla="*/ 1545781 w 3782590"/>
                  <a:gd name="connsiteY16" fmla="*/ 2162708 h 2203331"/>
                  <a:gd name="connsiteX17" fmla="*/ 1722886 w 3782590"/>
                  <a:gd name="connsiteY17" fmla="*/ 2177806 h 2203331"/>
                  <a:gd name="connsiteX18" fmla="*/ 1922372 w 3782590"/>
                  <a:gd name="connsiteY18" fmla="*/ 2170387 h 2203331"/>
                  <a:gd name="connsiteX19" fmla="*/ 2107554 w 3782590"/>
                  <a:gd name="connsiteY19" fmla="*/ 2177023 h 2203331"/>
                  <a:gd name="connsiteX20" fmla="*/ 2314212 w 3782590"/>
                  <a:gd name="connsiteY20" fmla="*/ 2170387 h 2203331"/>
                  <a:gd name="connsiteX21" fmla="*/ 2387675 w 3782590"/>
                  <a:gd name="connsiteY21" fmla="*/ 1756832 h 2203331"/>
                  <a:gd name="connsiteX22" fmla="*/ 2445109 w 3782590"/>
                  <a:gd name="connsiteY22" fmla="*/ 820538 h 2203331"/>
                  <a:gd name="connsiteX23" fmla="*/ 2515907 w 3782590"/>
                  <a:gd name="connsiteY23" fmla="*/ 949304 h 2203331"/>
                  <a:gd name="connsiteX24" fmla="*/ 2547788 w 3782590"/>
                  <a:gd name="connsiteY24" fmla="*/ 1441832 h 2203331"/>
                  <a:gd name="connsiteX25" fmla="*/ 2595235 w 3782590"/>
                  <a:gd name="connsiteY25" fmla="*/ 1980598 h 2203331"/>
                  <a:gd name="connsiteX26" fmla="*/ 2656223 w 3782590"/>
                  <a:gd name="connsiteY26" fmla="*/ 2179771 h 2203331"/>
                  <a:gd name="connsiteX27" fmla="*/ 2879990 w 3782590"/>
                  <a:gd name="connsiteY27" fmla="*/ 2192457 h 2203331"/>
                  <a:gd name="connsiteX28" fmla="*/ 3782590 w 3782590"/>
                  <a:gd name="connsiteY28" fmla="*/ 2185314 h 2203331"/>
                  <a:gd name="connsiteX0" fmla="*/ 0 w 3782590"/>
                  <a:gd name="connsiteY0" fmla="*/ 1092321 h 2199797"/>
                  <a:gd name="connsiteX1" fmla="*/ 34487 w 3782590"/>
                  <a:gd name="connsiteY1" fmla="*/ 480432 h 2199797"/>
                  <a:gd name="connsiteX2" fmla="*/ 51843 w 3782590"/>
                  <a:gd name="connsiteY2" fmla="*/ 4563 h 2199797"/>
                  <a:gd name="connsiteX3" fmla="*/ 110630 w 3782590"/>
                  <a:gd name="connsiteY3" fmla="*/ 296229 h 2199797"/>
                  <a:gd name="connsiteX4" fmla="*/ 193229 w 3782590"/>
                  <a:gd name="connsiteY4" fmla="*/ 1175380 h 2199797"/>
                  <a:gd name="connsiteX5" fmla="*/ 301793 w 3782590"/>
                  <a:gd name="connsiteY5" fmla="*/ 1650009 h 2199797"/>
                  <a:gd name="connsiteX6" fmla="*/ 379022 w 3782590"/>
                  <a:gd name="connsiteY6" fmla="*/ 1827344 h 2199797"/>
                  <a:gd name="connsiteX7" fmla="*/ 554355 w 3782590"/>
                  <a:gd name="connsiteY7" fmla="*/ 1549001 h 2199797"/>
                  <a:gd name="connsiteX8" fmla="*/ 621126 w 3782590"/>
                  <a:gd name="connsiteY8" fmla="*/ 1807811 h 2199797"/>
                  <a:gd name="connsiteX9" fmla="*/ 677043 w 3782590"/>
                  <a:gd name="connsiteY9" fmla="*/ 1597563 h 2199797"/>
                  <a:gd name="connsiteX10" fmla="*/ 757596 w 3782590"/>
                  <a:gd name="connsiteY10" fmla="*/ 700190 h 2199797"/>
                  <a:gd name="connsiteX11" fmla="*/ 870392 w 3782590"/>
                  <a:gd name="connsiteY11" fmla="*/ 1635743 h 2199797"/>
                  <a:gd name="connsiteX12" fmla="*/ 959809 w 3782590"/>
                  <a:gd name="connsiteY12" fmla="*/ 1987675 h 2199797"/>
                  <a:gd name="connsiteX13" fmla="*/ 1070539 w 3782590"/>
                  <a:gd name="connsiteY13" fmla="*/ 2080492 h 2199797"/>
                  <a:gd name="connsiteX14" fmla="*/ 1199557 w 3782590"/>
                  <a:gd name="connsiteY14" fmla="*/ 2152074 h 2199797"/>
                  <a:gd name="connsiteX15" fmla="*/ 1334321 w 3782590"/>
                  <a:gd name="connsiteY15" fmla="*/ 2150004 h 2199797"/>
                  <a:gd name="connsiteX16" fmla="*/ 1545781 w 3782590"/>
                  <a:gd name="connsiteY16" fmla="*/ 2162708 h 2199797"/>
                  <a:gd name="connsiteX17" fmla="*/ 1722886 w 3782590"/>
                  <a:gd name="connsiteY17" fmla="*/ 2177806 h 2199797"/>
                  <a:gd name="connsiteX18" fmla="*/ 1922372 w 3782590"/>
                  <a:gd name="connsiteY18" fmla="*/ 2170387 h 2199797"/>
                  <a:gd name="connsiteX19" fmla="*/ 2107554 w 3782590"/>
                  <a:gd name="connsiteY19" fmla="*/ 2177023 h 2199797"/>
                  <a:gd name="connsiteX20" fmla="*/ 2216562 w 3782590"/>
                  <a:gd name="connsiteY20" fmla="*/ 1962824 h 2199797"/>
                  <a:gd name="connsiteX21" fmla="*/ 2387675 w 3782590"/>
                  <a:gd name="connsiteY21" fmla="*/ 1756832 h 2199797"/>
                  <a:gd name="connsiteX22" fmla="*/ 2445109 w 3782590"/>
                  <a:gd name="connsiteY22" fmla="*/ 820538 h 2199797"/>
                  <a:gd name="connsiteX23" fmla="*/ 2515907 w 3782590"/>
                  <a:gd name="connsiteY23" fmla="*/ 949304 h 2199797"/>
                  <a:gd name="connsiteX24" fmla="*/ 2547788 w 3782590"/>
                  <a:gd name="connsiteY24" fmla="*/ 1441832 h 2199797"/>
                  <a:gd name="connsiteX25" fmla="*/ 2595235 w 3782590"/>
                  <a:gd name="connsiteY25" fmla="*/ 1980598 h 2199797"/>
                  <a:gd name="connsiteX26" fmla="*/ 2656223 w 3782590"/>
                  <a:gd name="connsiteY26" fmla="*/ 2179771 h 2199797"/>
                  <a:gd name="connsiteX27" fmla="*/ 2879990 w 3782590"/>
                  <a:gd name="connsiteY27" fmla="*/ 2192457 h 2199797"/>
                  <a:gd name="connsiteX28" fmla="*/ 3782590 w 3782590"/>
                  <a:gd name="connsiteY28" fmla="*/ 2185314 h 2199797"/>
                  <a:gd name="connsiteX0" fmla="*/ 0 w 3782590"/>
                  <a:gd name="connsiteY0" fmla="*/ 1092321 h 2199797"/>
                  <a:gd name="connsiteX1" fmla="*/ 34487 w 3782590"/>
                  <a:gd name="connsiteY1" fmla="*/ 480432 h 2199797"/>
                  <a:gd name="connsiteX2" fmla="*/ 51843 w 3782590"/>
                  <a:gd name="connsiteY2" fmla="*/ 4563 h 2199797"/>
                  <a:gd name="connsiteX3" fmla="*/ 110630 w 3782590"/>
                  <a:gd name="connsiteY3" fmla="*/ 296229 h 2199797"/>
                  <a:gd name="connsiteX4" fmla="*/ 193229 w 3782590"/>
                  <a:gd name="connsiteY4" fmla="*/ 1175380 h 2199797"/>
                  <a:gd name="connsiteX5" fmla="*/ 301793 w 3782590"/>
                  <a:gd name="connsiteY5" fmla="*/ 1650009 h 2199797"/>
                  <a:gd name="connsiteX6" fmla="*/ 379022 w 3782590"/>
                  <a:gd name="connsiteY6" fmla="*/ 1827344 h 2199797"/>
                  <a:gd name="connsiteX7" fmla="*/ 554355 w 3782590"/>
                  <a:gd name="connsiteY7" fmla="*/ 1549001 h 2199797"/>
                  <a:gd name="connsiteX8" fmla="*/ 621126 w 3782590"/>
                  <a:gd name="connsiteY8" fmla="*/ 1807811 h 2199797"/>
                  <a:gd name="connsiteX9" fmla="*/ 677043 w 3782590"/>
                  <a:gd name="connsiteY9" fmla="*/ 1597563 h 2199797"/>
                  <a:gd name="connsiteX10" fmla="*/ 757596 w 3782590"/>
                  <a:gd name="connsiteY10" fmla="*/ 700190 h 2199797"/>
                  <a:gd name="connsiteX11" fmla="*/ 870392 w 3782590"/>
                  <a:gd name="connsiteY11" fmla="*/ 1635743 h 2199797"/>
                  <a:gd name="connsiteX12" fmla="*/ 959809 w 3782590"/>
                  <a:gd name="connsiteY12" fmla="*/ 1987675 h 2199797"/>
                  <a:gd name="connsiteX13" fmla="*/ 1070539 w 3782590"/>
                  <a:gd name="connsiteY13" fmla="*/ 2080492 h 2199797"/>
                  <a:gd name="connsiteX14" fmla="*/ 1199557 w 3782590"/>
                  <a:gd name="connsiteY14" fmla="*/ 2152074 h 2199797"/>
                  <a:gd name="connsiteX15" fmla="*/ 1334321 w 3782590"/>
                  <a:gd name="connsiteY15" fmla="*/ 2150004 h 2199797"/>
                  <a:gd name="connsiteX16" fmla="*/ 1545781 w 3782590"/>
                  <a:gd name="connsiteY16" fmla="*/ 2162708 h 2199797"/>
                  <a:gd name="connsiteX17" fmla="*/ 1722886 w 3782590"/>
                  <a:gd name="connsiteY17" fmla="*/ 2177806 h 2199797"/>
                  <a:gd name="connsiteX18" fmla="*/ 1922372 w 3782590"/>
                  <a:gd name="connsiteY18" fmla="*/ 2170387 h 2199797"/>
                  <a:gd name="connsiteX19" fmla="*/ 2107554 w 3782590"/>
                  <a:gd name="connsiteY19" fmla="*/ 2177023 h 2199797"/>
                  <a:gd name="connsiteX20" fmla="*/ 2216562 w 3782590"/>
                  <a:gd name="connsiteY20" fmla="*/ 1962824 h 2199797"/>
                  <a:gd name="connsiteX21" fmla="*/ 2249817 w 3782590"/>
                  <a:gd name="connsiteY21" fmla="*/ 1476341 h 2199797"/>
                  <a:gd name="connsiteX22" fmla="*/ 2445109 w 3782590"/>
                  <a:gd name="connsiteY22" fmla="*/ 820538 h 2199797"/>
                  <a:gd name="connsiteX23" fmla="*/ 2515907 w 3782590"/>
                  <a:gd name="connsiteY23" fmla="*/ 949304 h 2199797"/>
                  <a:gd name="connsiteX24" fmla="*/ 2547788 w 3782590"/>
                  <a:gd name="connsiteY24" fmla="*/ 1441832 h 2199797"/>
                  <a:gd name="connsiteX25" fmla="*/ 2595235 w 3782590"/>
                  <a:gd name="connsiteY25" fmla="*/ 1980598 h 2199797"/>
                  <a:gd name="connsiteX26" fmla="*/ 2656223 w 3782590"/>
                  <a:gd name="connsiteY26" fmla="*/ 2179771 h 2199797"/>
                  <a:gd name="connsiteX27" fmla="*/ 2879990 w 3782590"/>
                  <a:gd name="connsiteY27" fmla="*/ 2192457 h 2199797"/>
                  <a:gd name="connsiteX28" fmla="*/ 3782590 w 3782590"/>
                  <a:gd name="connsiteY28" fmla="*/ 2185314 h 2199797"/>
                  <a:gd name="connsiteX0" fmla="*/ 0 w 3782590"/>
                  <a:gd name="connsiteY0" fmla="*/ 1092321 h 2199797"/>
                  <a:gd name="connsiteX1" fmla="*/ 34487 w 3782590"/>
                  <a:gd name="connsiteY1" fmla="*/ 480432 h 2199797"/>
                  <a:gd name="connsiteX2" fmla="*/ 51843 w 3782590"/>
                  <a:gd name="connsiteY2" fmla="*/ 4563 h 2199797"/>
                  <a:gd name="connsiteX3" fmla="*/ 110630 w 3782590"/>
                  <a:gd name="connsiteY3" fmla="*/ 296229 h 2199797"/>
                  <a:gd name="connsiteX4" fmla="*/ 193229 w 3782590"/>
                  <a:gd name="connsiteY4" fmla="*/ 1175380 h 2199797"/>
                  <a:gd name="connsiteX5" fmla="*/ 301793 w 3782590"/>
                  <a:gd name="connsiteY5" fmla="*/ 1650009 h 2199797"/>
                  <a:gd name="connsiteX6" fmla="*/ 379022 w 3782590"/>
                  <a:gd name="connsiteY6" fmla="*/ 1827344 h 2199797"/>
                  <a:gd name="connsiteX7" fmla="*/ 554355 w 3782590"/>
                  <a:gd name="connsiteY7" fmla="*/ 1549001 h 2199797"/>
                  <a:gd name="connsiteX8" fmla="*/ 621126 w 3782590"/>
                  <a:gd name="connsiteY8" fmla="*/ 1807811 h 2199797"/>
                  <a:gd name="connsiteX9" fmla="*/ 677043 w 3782590"/>
                  <a:gd name="connsiteY9" fmla="*/ 1597563 h 2199797"/>
                  <a:gd name="connsiteX10" fmla="*/ 757596 w 3782590"/>
                  <a:gd name="connsiteY10" fmla="*/ 700190 h 2199797"/>
                  <a:gd name="connsiteX11" fmla="*/ 870392 w 3782590"/>
                  <a:gd name="connsiteY11" fmla="*/ 1635743 h 2199797"/>
                  <a:gd name="connsiteX12" fmla="*/ 959809 w 3782590"/>
                  <a:gd name="connsiteY12" fmla="*/ 1987675 h 2199797"/>
                  <a:gd name="connsiteX13" fmla="*/ 1070539 w 3782590"/>
                  <a:gd name="connsiteY13" fmla="*/ 2080492 h 2199797"/>
                  <a:gd name="connsiteX14" fmla="*/ 1199557 w 3782590"/>
                  <a:gd name="connsiteY14" fmla="*/ 2152074 h 2199797"/>
                  <a:gd name="connsiteX15" fmla="*/ 1334321 w 3782590"/>
                  <a:gd name="connsiteY15" fmla="*/ 2150004 h 2199797"/>
                  <a:gd name="connsiteX16" fmla="*/ 1545781 w 3782590"/>
                  <a:gd name="connsiteY16" fmla="*/ 2162708 h 2199797"/>
                  <a:gd name="connsiteX17" fmla="*/ 1722886 w 3782590"/>
                  <a:gd name="connsiteY17" fmla="*/ 2177806 h 2199797"/>
                  <a:gd name="connsiteX18" fmla="*/ 1922372 w 3782590"/>
                  <a:gd name="connsiteY18" fmla="*/ 2170387 h 2199797"/>
                  <a:gd name="connsiteX19" fmla="*/ 2107554 w 3782590"/>
                  <a:gd name="connsiteY19" fmla="*/ 2177023 h 2199797"/>
                  <a:gd name="connsiteX20" fmla="*/ 2216562 w 3782590"/>
                  <a:gd name="connsiteY20" fmla="*/ 1962824 h 2199797"/>
                  <a:gd name="connsiteX21" fmla="*/ 2249817 w 3782590"/>
                  <a:gd name="connsiteY21" fmla="*/ 1476341 h 2199797"/>
                  <a:gd name="connsiteX22" fmla="*/ 2275658 w 3782590"/>
                  <a:gd name="connsiteY22" fmla="*/ 1022491 h 2199797"/>
                  <a:gd name="connsiteX23" fmla="*/ 2515907 w 3782590"/>
                  <a:gd name="connsiteY23" fmla="*/ 949304 h 2199797"/>
                  <a:gd name="connsiteX24" fmla="*/ 2547788 w 3782590"/>
                  <a:gd name="connsiteY24" fmla="*/ 1441832 h 2199797"/>
                  <a:gd name="connsiteX25" fmla="*/ 2595235 w 3782590"/>
                  <a:gd name="connsiteY25" fmla="*/ 1980598 h 2199797"/>
                  <a:gd name="connsiteX26" fmla="*/ 2656223 w 3782590"/>
                  <a:gd name="connsiteY26" fmla="*/ 2179771 h 2199797"/>
                  <a:gd name="connsiteX27" fmla="*/ 2879990 w 3782590"/>
                  <a:gd name="connsiteY27" fmla="*/ 2192457 h 2199797"/>
                  <a:gd name="connsiteX28" fmla="*/ 3782590 w 3782590"/>
                  <a:gd name="connsiteY28" fmla="*/ 2185314 h 2199797"/>
                  <a:gd name="connsiteX0" fmla="*/ 0 w 3782590"/>
                  <a:gd name="connsiteY0" fmla="*/ 1092321 h 2199797"/>
                  <a:gd name="connsiteX1" fmla="*/ 34487 w 3782590"/>
                  <a:gd name="connsiteY1" fmla="*/ 480432 h 2199797"/>
                  <a:gd name="connsiteX2" fmla="*/ 51843 w 3782590"/>
                  <a:gd name="connsiteY2" fmla="*/ 4563 h 2199797"/>
                  <a:gd name="connsiteX3" fmla="*/ 110630 w 3782590"/>
                  <a:gd name="connsiteY3" fmla="*/ 296229 h 2199797"/>
                  <a:gd name="connsiteX4" fmla="*/ 193229 w 3782590"/>
                  <a:gd name="connsiteY4" fmla="*/ 1175380 h 2199797"/>
                  <a:gd name="connsiteX5" fmla="*/ 301793 w 3782590"/>
                  <a:gd name="connsiteY5" fmla="*/ 1650009 h 2199797"/>
                  <a:gd name="connsiteX6" fmla="*/ 379022 w 3782590"/>
                  <a:gd name="connsiteY6" fmla="*/ 1827344 h 2199797"/>
                  <a:gd name="connsiteX7" fmla="*/ 554355 w 3782590"/>
                  <a:gd name="connsiteY7" fmla="*/ 1549001 h 2199797"/>
                  <a:gd name="connsiteX8" fmla="*/ 621126 w 3782590"/>
                  <a:gd name="connsiteY8" fmla="*/ 1807811 h 2199797"/>
                  <a:gd name="connsiteX9" fmla="*/ 677043 w 3782590"/>
                  <a:gd name="connsiteY9" fmla="*/ 1597563 h 2199797"/>
                  <a:gd name="connsiteX10" fmla="*/ 757596 w 3782590"/>
                  <a:gd name="connsiteY10" fmla="*/ 700190 h 2199797"/>
                  <a:gd name="connsiteX11" fmla="*/ 870392 w 3782590"/>
                  <a:gd name="connsiteY11" fmla="*/ 1635743 h 2199797"/>
                  <a:gd name="connsiteX12" fmla="*/ 959809 w 3782590"/>
                  <a:gd name="connsiteY12" fmla="*/ 1987675 h 2199797"/>
                  <a:gd name="connsiteX13" fmla="*/ 1070539 w 3782590"/>
                  <a:gd name="connsiteY13" fmla="*/ 2080492 h 2199797"/>
                  <a:gd name="connsiteX14" fmla="*/ 1199557 w 3782590"/>
                  <a:gd name="connsiteY14" fmla="*/ 2152074 h 2199797"/>
                  <a:gd name="connsiteX15" fmla="*/ 1334321 w 3782590"/>
                  <a:gd name="connsiteY15" fmla="*/ 2150004 h 2199797"/>
                  <a:gd name="connsiteX16" fmla="*/ 1545781 w 3782590"/>
                  <a:gd name="connsiteY16" fmla="*/ 2162708 h 2199797"/>
                  <a:gd name="connsiteX17" fmla="*/ 1722886 w 3782590"/>
                  <a:gd name="connsiteY17" fmla="*/ 2177806 h 2199797"/>
                  <a:gd name="connsiteX18" fmla="*/ 1922372 w 3782590"/>
                  <a:gd name="connsiteY18" fmla="*/ 2170387 h 2199797"/>
                  <a:gd name="connsiteX19" fmla="*/ 2107554 w 3782590"/>
                  <a:gd name="connsiteY19" fmla="*/ 2177023 h 2199797"/>
                  <a:gd name="connsiteX20" fmla="*/ 2216562 w 3782590"/>
                  <a:gd name="connsiteY20" fmla="*/ 1962824 h 2199797"/>
                  <a:gd name="connsiteX21" fmla="*/ 2249817 w 3782590"/>
                  <a:gd name="connsiteY21" fmla="*/ 1476341 h 2199797"/>
                  <a:gd name="connsiteX22" fmla="*/ 2275658 w 3782590"/>
                  <a:gd name="connsiteY22" fmla="*/ 1022491 h 2199797"/>
                  <a:gd name="connsiteX23" fmla="*/ 2409641 w 3782590"/>
                  <a:gd name="connsiteY23" fmla="*/ 1145647 h 2199797"/>
                  <a:gd name="connsiteX24" fmla="*/ 2547788 w 3782590"/>
                  <a:gd name="connsiteY24" fmla="*/ 1441832 h 2199797"/>
                  <a:gd name="connsiteX25" fmla="*/ 2595235 w 3782590"/>
                  <a:gd name="connsiteY25" fmla="*/ 1980598 h 2199797"/>
                  <a:gd name="connsiteX26" fmla="*/ 2656223 w 3782590"/>
                  <a:gd name="connsiteY26" fmla="*/ 2179771 h 2199797"/>
                  <a:gd name="connsiteX27" fmla="*/ 2879990 w 3782590"/>
                  <a:gd name="connsiteY27" fmla="*/ 2192457 h 2199797"/>
                  <a:gd name="connsiteX28" fmla="*/ 3782590 w 3782590"/>
                  <a:gd name="connsiteY28" fmla="*/ 2185314 h 2199797"/>
                  <a:gd name="connsiteX0" fmla="*/ 0 w 3782590"/>
                  <a:gd name="connsiteY0" fmla="*/ 1092321 h 2199797"/>
                  <a:gd name="connsiteX1" fmla="*/ 34487 w 3782590"/>
                  <a:gd name="connsiteY1" fmla="*/ 480432 h 2199797"/>
                  <a:gd name="connsiteX2" fmla="*/ 51843 w 3782590"/>
                  <a:gd name="connsiteY2" fmla="*/ 4563 h 2199797"/>
                  <a:gd name="connsiteX3" fmla="*/ 110630 w 3782590"/>
                  <a:gd name="connsiteY3" fmla="*/ 296229 h 2199797"/>
                  <a:gd name="connsiteX4" fmla="*/ 193229 w 3782590"/>
                  <a:gd name="connsiteY4" fmla="*/ 1175380 h 2199797"/>
                  <a:gd name="connsiteX5" fmla="*/ 301793 w 3782590"/>
                  <a:gd name="connsiteY5" fmla="*/ 1650009 h 2199797"/>
                  <a:gd name="connsiteX6" fmla="*/ 379022 w 3782590"/>
                  <a:gd name="connsiteY6" fmla="*/ 1827344 h 2199797"/>
                  <a:gd name="connsiteX7" fmla="*/ 554355 w 3782590"/>
                  <a:gd name="connsiteY7" fmla="*/ 1549001 h 2199797"/>
                  <a:gd name="connsiteX8" fmla="*/ 621126 w 3782590"/>
                  <a:gd name="connsiteY8" fmla="*/ 1807811 h 2199797"/>
                  <a:gd name="connsiteX9" fmla="*/ 677043 w 3782590"/>
                  <a:gd name="connsiteY9" fmla="*/ 1597563 h 2199797"/>
                  <a:gd name="connsiteX10" fmla="*/ 757596 w 3782590"/>
                  <a:gd name="connsiteY10" fmla="*/ 700190 h 2199797"/>
                  <a:gd name="connsiteX11" fmla="*/ 870392 w 3782590"/>
                  <a:gd name="connsiteY11" fmla="*/ 1635743 h 2199797"/>
                  <a:gd name="connsiteX12" fmla="*/ 959809 w 3782590"/>
                  <a:gd name="connsiteY12" fmla="*/ 1987675 h 2199797"/>
                  <a:gd name="connsiteX13" fmla="*/ 1070539 w 3782590"/>
                  <a:gd name="connsiteY13" fmla="*/ 2080492 h 2199797"/>
                  <a:gd name="connsiteX14" fmla="*/ 1199557 w 3782590"/>
                  <a:gd name="connsiteY14" fmla="*/ 2152074 h 2199797"/>
                  <a:gd name="connsiteX15" fmla="*/ 1334321 w 3782590"/>
                  <a:gd name="connsiteY15" fmla="*/ 2150004 h 2199797"/>
                  <a:gd name="connsiteX16" fmla="*/ 1545781 w 3782590"/>
                  <a:gd name="connsiteY16" fmla="*/ 2162708 h 2199797"/>
                  <a:gd name="connsiteX17" fmla="*/ 1722886 w 3782590"/>
                  <a:gd name="connsiteY17" fmla="*/ 2177806 h 2199797"/>
                  <a:gd name="connsiteX18" fmla="*/ 1922372 w 3782590"/>
                  <a:gd name="connsiteY18" fmla="*/ 2170387 h 2199797"/>
                  <a:gd name="connsiteX19" fmla="*/ 2107554 w 3782590"/>
                  <a:gd name="connsiteY19" fmla="*/ 2177023 h 2199797"/>
                  <a:gd name="connsiteX20" fmla="*/ 2216562 w 3782590"/>
                  <a:gd name="connsiteY20" fmla="*/ 1962824 h 2199797"/>
                  <a:gd name="connsiteX21" fmla="*/ 2249817 w 3782590"/>
                  <a:gd name="connsiteY21" fmla="*/ 1476341 h 2199797"/>
                  <a:gd name="connsiteX22" fmla="*/ 2284274 w 3782590"/>
                  <a:gd name="connsiteY22" fmla="*/ 988832 h 2199797"/>
                  <a:gd name="connsiteX23" fmla="*/ 2409641 w 3782590"/>
                  <a:gd name="connsiteY23" fmla="*/ 1145647 h 2199797"/>
                  <a:gd name="connsiteX24" fmla="*/ 2547788 w 3782590"/>
                  <a:gd name="connsiteY24" fmla="*/ 1441832 h 2199797"/>
                  <a:gd name="connsiteX25" fmla="*/ 2595235 w 3782590"/>
                  <a:gd name="connsiteY25" fmla="*/ 1980598 h 2199797"/>
                  <a:gd name="connsiteX26" fmla="*/ 2656223 w 3782590"/>
                  <a:gd name="connsiteY26" fmla="*/ 2179771 h 2199797"/>
                  <a:gd name="connsiteX27" fmla="*/ 2879990 w 3782590"/>
                  <a:gd name="connsiteY27" fmla="*/ 2192457 h 2199797"/>
                  <a:gd name="connsiteX28" fmla="*/ 3782590 w 3782590"/>
                  <a:gd name="connsiteY28" fmla="*/ 2185314 h 2199797"/>
                  <a:gd name="connsiteX0" fmla="*/ 0 w 3782590"/>
                  <a:gd name="connsiteY0" fmla="*/ 1092321 h 2199797"/>
                  <a:gd name="connsiteX1" fmla="*/ 34487 w 3782590"/>
                  <a:gd name="connsiteY1" fmla="*/ 480432 h 2199797"/>
                  <a:gd name="connsiteX2" fmla="*/ 51843 w 3782590"/>
                  <a:gd name="connsiteY2" fmla="*/ 4563 h 2199797"/>
                  <a:gd name="connsiteX3" fmla="*/ 110630 w 3782590"/>
                  <a:gd name="connsiteY3" fmla="*/ 296229 h 2199797"/>
                  <a:gd name="connsiteX4" fmla="*/ 193229 w 3782590"/>
                  <a:gd name="connsiteY4" fmla="*/ 1175380 h 2199797"/>
                  <a:gd name="connsiteX5" fmla="*/ 301793 w 3782590"/>
                  <a:gd name="connsiteY5" fmla="*/ 1650009 h 2199797"/>
                  <a:gd name="connsiteX6" fmla="*/ 379022 w 3782590"/>
                  <a:gd name="connsiteY6" fmla="*/ 1827344 h 2199797"/>
                  <a:gd name="connsiteX7" fmla="*/ 554355 w 3782590"/>
                  <a:gd name="connsiteY7" fmla="*/ 1549001 h 2199797"/>
                  <a:gd name="connsiteX8" fmla="*/ 621126 w 3782590"/>
                  <a:gd name="connsiteY8" fmla="*/ 1807811 h 2199797"/>
                  <a:gd name="connsiteX9" fmla="*/ 677043 w 3782590"/>
                  <a:gd name="connsiteY9" fmla="*/ 1597563 h 2199797"/>
                  <a:gd name="connsiteX10" fmla="*/ 757596 w 3782590"/>
                  <a:gd name="connsiteY10" fmla="*/ 700190 h 2199797"/>
                  <a:gd name="connsiteX11" fmla="*/ 870392 w 3782590"/>
                  <a:gd name="connsiteY11" fmla="*/ 1635743 h 2199797"/>
                  <a:gd name="connsiteX12" fmla="*/ 959809 w 3782590"/>
                  <a:gd name="connsiteY12" fmla="*/ 1987675 h 2199797"/>
                  <a:gd name="connsiteX13" fmla="*/ 1070539 w 3782590"/>
                  <a:gd name="connsiteY13" fmla="*/ 2080492 h 2199797"/>
                  <a:gd name="connsiteX14" fmla="*/ 1199557 w 3782590"/>
                  <a:gd name="connsiteY14" fmla="*/ 2152074 h 2199797"/>
                  <a:gd name="connsiteX15" fmla="*/ 1334321 w 3782590"/>
                  <a:gd name="connsiteY15" fmla="*/ 2150004 h 2199797"/>
                  <a:gd name="connsiteX16" fmla="*/ 1545781 w 3782590"/>
                  <a:gd name="connsiteY16" fmla="*/ 2162708 h 2199797"/>
                  <a:gd name="connsiteX17" fmla="*/ 1722886 w 3782590"/>
                  <a:gd name="connsiteY17" fmla="*/ 2177806 h 2199797"/>
                  <a:gd name="connsiteX18" fmla="*/ 1922372 w 3782590"/>
                  <a:gd name="connsiteY18" fmla="*/ 2170387 h 2199797"/>
                  <a:gd name="connsiteX19" fmla="*/ 2107554 w 3782590"/>
                  <a:gd name="connsiteY19" fmla="*/ 2177023 h 2199797"/>
                  <a:gd name="connsiteX20" fmla="*/ 2216562 w 3782590"/>
                  <a:gd name="connsiteY20" fmla="*/ 1962824 h 2199797"/>
                  <a:gd name="connsiteX21" fmla="*/ 2249817 w 3782590"/>
                  <a:gd name="connsiteY21" fmla="*/ 1476341 h 2199797"/>
                  <a:gd name="connsiteX22" fmla="*/ 2284274 w 3782590"/>
                  <a:gd name="connsiteY22" fmla="*/ 988832 h 2199797"/>
                  <a:gd name="connsiteX23" fmla="*/ 2409641 w 3782590"/>
                  <a:gd name="connsiteY23" fmla="*/ 1145647 h 2199797"/>
                  <a:gd name="connsiteX24" fmla="*/ 2401314 w 3782590"/>
                  <a:gd name="connsiteY24" fmla="*/ 1913056 h 2199797"/>
                  <a:gd name="connsiteX25" fmla="*/ 2595235 w 3782590"/>
                  <a:gd name="connsiteY25" fmla="*/ 1980598 h 2199797"/>
                  <a:gd name="connsiteX26" fmla="*/ 2656223 w 3782590"/>
                  <a:gd name="connsiteY26" fmla="*/ 2179771 h 2199797"/>
                  <a:gd name="connsiteX27" fmla="*/ 2879990 w 3782590"/>
                  <a:gd name="connsiteY27" fmla="*/ 2192457 h 2199797"/>
                  <a:gd name="connsiteX28" fmla="*/ 3782590 w 3782590"/>
                  <a:gd name="connsiteY28" fmla="*/ 2185314 h 2199797"/>
                  <a:gd name="connsiteX0" fmla="*/ 0 w 3782590"/>
                  <a:gd name="connsiteY0" fmla="*/ 1092321 h 2199797"/>
                  <a:gd name="connsiteX1" fmla="*/ 34487 w 3782590"/>
                  <a:gd name="connsiteY1" fmla="*/ 480432 h 2199797"/>
                  <a:gd name="connsiteX2" fmla="*/ 51843 w 3782590"/>
                  <a:gd name="connsiteY2" fmla="*/ 4563 h 2199797"/>
                  <a:gd name="connsiteX3" fmla="*/ 110630 w 3782590"/>
                  <a:gd name="connsiteY3" fmla="*/ 296229 h 2199797"/>
                  <a:gd name="connsiteX4" fmla="*/ 193229 w 3782590"/>
                  <a:gd name="connsiteY4" fmla="*/ 1175380 h 2199797"/>
                  <a:gd name="connsiteX5" fmla="*/ 301793 w 3782590"/>
                  <a:gd name="connsiteY5" fmla="*/ 1650009 h 2199797"/>
                  <a:gd name="connsiteX6" fmla="*/ 379022 w 3782590"/>
                  <a:gd name="connsiteY6" fmla="*/ 1827344 h 2199797"/>
                  <a:gd name="connsiteX7" fmla="*/ 554355 w 3782590"/>
                  <a:gd name="connsiteY7" fmla="*/ 1549001 h 2199797"/>
                  <a:gd name="connsiteX8" fmla="*/ 621126 w 3782590"/>
                  <a:gd name="connsiteY8" fmla="*/ 1807811 h 2199797"/>
                  <a:gd name="connsiteX9" fmla="*/ 677043 w 3782590"/>
                  <a:gd name="connsiteY9" fmla="*/ 1597563 h 2199797"/>
                  <a:gd name="connsiteX10" fmla="*/ 757596 w 3782590"/>
                  <a:gd name="connsiteY10" fmla="*/ 700190 h 2199797"/>
                  <a:gd name="connsiteX11" fmla="*/ 870392 w 3782590"/>
                  <a:gd name="connsiteY11" fmla="*/ 1635743 h 2199797"/>
                  <a:gd name="connsiteX12" fmla="*/ 959809 w 3782590"/>
                  <a:gd name="connsiteY12" fmla="*/ 1987675 h 2199797"/>
                  <a:gd name="connsiteX13" fmla="*/ 1070539 w 3782590"/>
                  <a:gd name="connsiteY13" fmla="*/ 2080492 h 2199797"/>
                  <a:gd name="connsiteX14" fmla="*/ 1199557 w 3782590"/>
                  <a:gd name="connsiteY14" fmla="*/ 2152074 h 2199797"/>
                  <a:gd name="connsiteX15" fmla="*/ 1334321 w 3782590"/>
                  <a:gd name="connsiteY15" fmla="*/ 2150004 h 2199797"/>
                  <a:gd name="connsiteX16" fmla="*/ 1545781 w 3782590"/>
                  <a:gd name="connsiteY16" fmla="*/ 2162708 h 2199797"/>
                  <a:gd name="connsiteX17" fmla="*/ 1722886 w 3782590"/>
                  <a:gd name="connsiteY17" fmla="*/ 2177806 h 2199797"/>
                  <a:gd name="connsiteX18" fmla="*/ 1922372 w 3782590"/>
                  <a:gd name="connsiteY18" fmla="*/ 2170387 h 2199797"/>
                  <a:gd name="connsiteX19" fmla="*/ 2107554 w 3782590"/>
                  <a:gd name="connsiteY19" fmla="*/ 2177023 h 2199797"/>
                  <a:gd name="connsiteX20" fmla="*/ 2216562 w 3782590"/>
                  <a:gd name="connsiteY20" fmla="*/ 1962824 h 2199797"/>
                  <a:gd name="connsiteX21" fmla="*/ 2249817 w 3782590"/>
                  <a:gd name="connsiteY21" fmla="*/ 1476341 h 2199797"/>
                  <a:gd name="connsiteX22" fmla="*/ 2284274 w 3782590"/>
                  <a:gd name="connsiteY22" fmla="*/ 988832 h 2199797"/>
                  <a:gd name="connsiteX23" fmla="*/ 2360816 w 3782590"/>
                  <a:gd name="connsiteY23" fmla="*/ 1168086 h 2199797"/>
                  <a:gd name="connsiteX24" fmla="*/ 2401314 w 3782590"/>
                  <a:gd name="connsiteY24" fmla="*/ 1913056 h 2199797"/>
                  <a:gd name="connsiteX25" fmla="*/ 2595235 w 3782590"/>
                  <a:gd name="connsiteY25" fmla="*/ 1980598 h 2199797"/>
                  <a:gd name="connsiteX26" fmla="*/ 2656223 w 3782590"/>
                  <a:gd name="connsiteY26" fmla="*/ 2179771 h 2199797"/>
                  <a:gd name="connsiteX27" fmla="*/ 2879990 w 3782590"/>
                  <a:gd name="connsiteY27" fmla="*/ 2192457 h 2199797"/>
                  <a:gd name="connsiteX28" fmla="*/ 3782590 w 3782590"/>
                  <a:gd name="connsiteY28" fmla="*/ 2185314 h 2199797"/>
                  <a:gd name="connsiteX0" fmla="*/ 0 w 3782590"/>
                  <a:gd name="connsiteY0" fmla="*/ 1092321 h 2199797"/>
                  <a:gd name="connsiteX1" fmla="*/ 34487 w 3782590"/>
                  <a:gd name="connsiteY1" fmla="*/ 480432 h 2199797"/>
                  <a:gd name="connsiteX2" fmla="*/ 51843 w 3782590"/>
                  <a:gd name="connsiteY2" fmla="*/ 4563 h 2199797"/>
                  <a:gd name="connsiteX3" fmla="*/ 110630 w 3782590"/>
                  <a:gd name="connsiteY3" fmla="*/ 296229 h 2199797"/>
                  <a:gd name="connsiteX4" fmla="*/ 193229 w 3782590"/>
                  <a:gd name="connsiteY4" fmla="*/ 1175380 h 2199797"/>
                  <a:gd name="connsiteX5" fmla="*/ 301793 w 3782590"/>
                  <a:gd name="connsiteY5" fmla="*/ 1650009 h 2199797"/>
                  <a:gd name="connsiteX6" fmla="*/ 379022 w 3782590"/>
                  <a:gd name="connsiteY6" fmla="*/ 1827344 h 2199797"/>
                  <a:gd name="connsiteX7" fmla="*/ 554355 w 3782590"/>
                  <a:gd name="connsiteY7" fmla="*/ 1549001 h 2199797"/>
                  <a:gd name="connsiteX8" fmla="*/ 621126 w 3782590"/>
                  <a:gd name="connsiteY8" fmla="*/ 1807811 h 2199797"/>
                  <a:gd name="connsiteX9" fmla="*/ 677043 w 3782590"/>
                  <a:gd name="connsiteY9" fmla="*/ 1597563 h 2199797"/>
                  <a:gd name="connsiteX10" fmla="*/ 757596 w 3782590"/>
                  <a:gd name="connsiteY10" fmla="*/ 700190 h 2199797"/>
                  <a:gd name="connsiteX11" fmla="*/ 870392 w 3782590"/>
                  <a:gd name="connsiteY11" fmla="*/ 1635743 h 2199797"/>
                  <a:gd name="connsiteX12" fmla="*/ 959809 w 3782590"/>
                  <a:gd name="connsiteY12" fmla="*/ 1987675 h 2199797"/>
                  <a:gd name="connsiteX13" fmla="*/ 1070539 w 3782590"/>
                  <a:gd name="connsiteY13" fmla="*/ 2080492 h 2199797"/>
                  <a:gd name="connsiteX14" fmla="*/ 1199557 w 3782590"/>
                  <a:gd name="connsiteY14" fmla="*/ 2152074 h 2199797"/>
                  <a:gd name="connsiteX15" fmla="*/ 1334321 w 3782590"/>
                  <a:gd name="connsiteY15" fmla="*/ 2150004 h 2199797"/>
                  <a:gd name="connsiteX16" fmla="*/ 1545781 w 3782590"/>
                  <a:gd name="connsiteY16" fmla="*/ 2162708 h 2199797"/>
                  <a:gd name="connsiteX17" fmla="*/ 1722886 w 3782590"/>
                  <a:gd name="connsiteY17" fmla="*/ 2177806 h 2199797"/>
                  <a:gd name="connsiteX18" fmla="*/ 1922372 w 3782590"/>
                  <a:gd name="connsiteY18" fmla="*/ 2170387 h 2199797"/>
                  <a:gd name="connsiteX19" fmla="*/ 2107554 w 3782590"/>
                  <a:gd name="connsiteY19" fmla="*/ 2177023 h 2199797"/>
                  <a:gd name="connsiteX20" fmla="*/ 2216562 w 3782590"/>
                  <a:gd name="connsiteY20" fmla="*/ 1962824 h 2199797"/>
                  <a:gd name="connsiteX21" fmla="*/ 2249817 w 3782590"/>
                  <a:gd name="connsiteY21" fmla="*/ 1476341 h 2199797"/>
                  <a:gd name="connsiteX22" fmla="*/ 2284274 w 3782590"/>
                  <a:gd name="connsiteY22" fmla="*/ 988832 h 2199797"/>
                  <a:gd name="connsiteX23" fmla="*/ 2360816 w 3782590"/>
                  <a:gd name="connsiteY23" fmla="*/ 1168086 h 2199797"/>
                  <a:gd name="connsiteX24" fmla="*/ 2401314 w 3782590"/>
                  <a:gd name="connsiteY24" fmla="*/ 1913056 h 2199797"/>
                  <a:gd name="connsiteX25" fmla="*/ 2480353 w 3782590"/>
                  <a:gd name="connsiteY25" fmla="*/ 2176942 h 2199797"/>
                  <a:gd name="connsiteX26" fmla="*/ 2656223 w 3782590"/>
                  <a:gd name="connsiteY26" fmla="*/ 2179771 h 2199797"/>
                  <a:gd name="connsiteX27" fmla="*/ 2879990 w 3782590"/>
                  <a:gd name="connsiteY27" fmla="*/ 2192457 h 2199797"/>
                  <a:gd name="connsiteX28" fmla="*/ 3782590 w 3782590"/>
                  <a:gd name="connsiteY28" fmla="*/ 2185314 h 2199797"/>
                  <a:gd name="connsiteX0" fmla="*/ 0 w 3782590"/>
                  <a:gd name="connsiteY0" fmla="*/ 1092321 h 2192457"/>
                  <a:gd name="connsiteX1" fmla="*/ 34487 w 3782590"/>
                  <a:gd name="connsiteY1" fmla="*/ 480432 h 2192457"/>
                  <a:gd name="connsiteX2" fmla="*/ 51843 w 3782590"/>
                  <a:gd name="connsiteY2" fmla="*/ 4563 h 2192457"/>
                  <a:gd name="connsiteX3" fmla="*/ 110630 w 3782590"/>
                  <a:gd name="connsiteY3" fmla="*/ 296229 h 2192457"/>
                  <a:gd name="connsiteX4" fmla="*/ 193229 w 3782590"/>
                  <a:gd name="connsiteY4" fmla="*/ 1175380 h 2192457"/>
                  <a:gd name="connsiteX5" fmla="*/ 301793 w 3782590"/>
                  <a:gd name="connsiteY5" fmla="*/ 1650009 h 2192457"/>
                  <a:gd name="connsiteX6" fmla="*/ 379022 w 3782590"/>
                  <a:gd name="connsiteY6" fmla="*/ 1827344 h 2192457"/>
                  <a:gd name="connsiteX7" fmla="*/ 554355 w 3782590"/>
                  <a:gd name="connsiteY7" fmla="*/ 1549001 h 2192457"/>
                  <a:gd name="connsiteX8" fmla="*/ 621126 w 3782590"/>
                  <a:gd name="connsiteY8" fmla="*/ 1807811 h 2192457"/>
                  <a:gd name="connsiteX9" fmla="*/ 677043 w 3782590"/>
                  <a:gd name="connsiteY9" fmla="*/ 1597563 h 2192457"/>
                  <a:gd name="connsiteX10" fmla="*/ 757596 w 3782590"/>
                  <a:gd name="connsiteY10" fmla="*/ 700190 h 2192457"/>
                  <a:gd name="connsiteX11" fmla="*/ 870392 w 3782590"/>
                  <a:gd name="connsiteY11" fmla="*/ 1635743 h 2192457"/>
                  <a:gd name="connsiteX12" fmla="*/ 959809 w 3782590"/>
                  <a:gd name="connsiteY12" fmla="*/ 1987675 h 2192457"/>
                  <a:gd name="connsiteX13" fmla="*/ 1070539 w 3782590"/>
                  <a:gd name="connsiteY13" fmla="*/ 2080492 h 2192457"/>
                  <a:gd name="connsiteX14" fmla="*/ 1199557 w 3782590"/>
                  <a:gd name="connsiteY14" fmla="*/ 2152074 h 2192457"/>
                  <a:gd name="connsiteX15" fmla="*/ 1334321 w 3782590"/>
                  <a:gd name="connsiteY15" fmla="*/ 2150004 h 2192457"/>
                  <a:gd name="connsiteX16" fmla="*/ 1545781 w 3782590"/>
                  <a:gd name="connsiteY16" fmla="*/ 2162708 h 2192457"/>
                  <a:gd name="connsiteX17" fmla="*/ 1722886 w 3782590"/>
                  <a:gd name="connsiteY17" fmla="*/ 2177806 h 2192457"/>
                  <a:gd name="connsiteX18" fmla="*/ 1922372 w 3782590"/>
                  <a:gd name="connsiteY18" fmla="*/ 2170387 h 2192457"/>
                  <a:gd name="connsiteX19" fmla="*/ 2107554 w 3782590"/>
                  <a:gd name="connsiteY19" fmla="*/ 2177023 h 2192457"/>
                  <a:gd name="connsiteX20" fmla="*/ 2216562 w 3782590"/>
                  <a:gd name="connsiteY20" fmla="*/ 1962824 h 2192457"/>
                  <a:gd name="connsiteX21" fmla="*/ 2249817 w 3782590"/>
                  <a:gd name="connsiteY21" fmla="*/ 1476341 h 2192457"/>
                  <a:gd name="connsiteX22" fmla="*/ 2284274 w 3782590"/>
                  <a:gd name="connsiteY22" fmla="*/ 988832 h 2192457"/>
                  <a:gd name="connsiteX23" fmla="*/ 2360816 w 3782590"/>
                  <a:gd name="connsiteY23" fmla="*/ 1168086 h 2192457"/>
                  <a:gd name="connsiteX24" fmla="*/ 2401314 w 3782590"/>
                  <a:gd name="connsiteY24" fmla="*/ 1913056 h 2192457"/>
                  <a:gd name="connsiteX25" fmla="*/ 2480353 w 3782590"/>
                  <a:gd name="connsiteY25" fmla="*/ 2176942 h 2192457"/>
                  <a:gd name="connsiteX26" fmla="*/ 2656223 w 3782590"/>
                  <a:gd name="connsiteY26" fmla="*/ 2179771 h 2192457"/>
                  <a:gd name="connsiteX27" fmla="*/ 2879990 w 3782590"/>
                  <a:gd name="connsiteY27" fmla="*/ 2192457 h 2192457"/>
                  <a:gd name="connsiteX28" fmla="*/ 3782590 w 3782590"/>
                  <a:gd name="connsiteY28" fmla="*/ 2185314 h 2192457"/>
                  <a:gd name="connsiteX0" fmla="*/ 0 w 3782590"/>
                  <a:gd name="connsiteY0" fmla="*/ 1092321 h 2192457"/>
                  <a:gd name="connsiteX1" fmla="*/ 34487 w 3782590"/>
                  <a:gd name="connsiteY1" fmla="*/ 480432 h 2192457"/>
                  <a:gd name="connsiteX2" fmla="*/ 51843 w 3782590"/>
                  <a:gd name="connsiteY2" fmla="*/ 4563 h 2192457"/>
                  <a:gd name="connsiteX3" fmla="*/ 110630 w 3782590"/>
                  <a:gd name="connsiteY3" fmla="*/ 296229 h 2192457"/>
                  <a:gd name="connsiteX4" fmla="*/ 193229 w 3782590"/>
                  <a:gd name="connsiteY4" fmla="*/ 1175380 h 2192457"/>
                  <a:gd name="connsiteX5" fmla="*/ 273073 w 3782590"/>
                  <a:gd name="connsiteY5" fmla="*/ 1448056 h 2192457"/>
                  <a:gd name="connsiteX6" fmla="*/ 379022 w 3782590"/>
                  <a:gd name="connsiteY6" fmla="*/ 1827344 h 2192457"/>
                  <a:gd name="connsiteX7" fmla="*/ 554355 w 3782590"/>
                  <a:gd name="connsiteY7" fmla="*/ 1549001 h 2192457"/>
                  <a:gd name="connsiteX8" fmla="*/ 621126 w 3782590"/>
                  <a:gd name="connsiteY8" fmla="*/ 1807811 h 2192457"/>
                  <a:gd name="connsiteX9" fmla="*/ 677043 w 3782590"/>
                  <a:gd name="connsiteY9" fmla="*/ 1597563 h 2192457"/>
                  <a:gd name="connsiteX10" fmla="*/ 757596 w 3782590"/>
                  <a:gd name="connsiteY10" fmla="*/ 700190 h 2192457"/>
                  <a:gd name="connsiteX11" fmla="*/ 870392 w 3782590"/>
                  <a:gd name="connsiteY11" fmla="*/ 1635743 h 2192457"/>
                  <a:gd name="connsiteX12" fmla="*/ 959809 w 3782590"/>
                  <a:gd name="connsiteY12" fmla="*/ 1987675 h 2192457"/>
                  <a:gd name="connsiteX13" fmla="*/ 1070539 w 3782590"/>
                  <a:gd name="connsiteY13" fmla="*/ 2080492 h 2192457"/>
                  <a:gd name="connsiteX14" fmla="*/ 1199557 w 3782590"/>
                  <a:gd name="connsiteY14" fmla="*/ 2152074 h 2192457"/>
                  <a:gd name="connsiteX15" fmla="*/ 1334321 w 3782590"/>
                  <a:gd name="connsiteY15" fmla="*/ 2150004 h 2192457"/>
                  <a:gd name="connsiteX16" fmla="*/ 1545781 w 3782590"/>
                  <a:gd name="connsiteY16" fmla="*/ 2162708 h 2192457"/>
                  <a:gd name="connsiteX17" fmla="*/ 1722886 w 3782590"/>
                  <a:gd name="connsiteY17" fmla="*/ 2177806 h 2192457"/>
                  <a:gd name="connsiteX18" fmla="*/ 1922372 w 3782590"/>
                  <a:gd name="connsiteY18" fmla="*/ 2170387 h 2192457"/>
                  <a:gd name="connsiteX19" fmla="*/ 2107554 w 3782590"/>
                  <a:gd name="connsiteY19" fmla="*/ 2177023 h 2192457"/>
                  <a:gd name="connsiteX20" fmla="*/ 2216562 w 3782590"/>
                  <a:gd name="connsiteY20" fmla="*/ 1962824 h 2192457"/>
                  <a:gd name="connsiteX21" fmla="*/ 2249817 w 3782590"/>
                  <a:gd name="connsiteY21" fmla="*/ 1476341 h 2192457"/>
                  <a:gd name="connsiteX22" fmla="*/ 2284274 w 3782590"/>
                  <a:gd name="connsiteY22" fmla="*/ 988832 h 2192457"/>
                  <a:gd name="connsiteX23" fmla="*/ 2360816 w 3782590"/>
                  <a:gd name="connsiteY23" fmla="*/ 1168086 h 2192457"/>
                  <a:gd name="connsiteX24" fmla="*/ 2401314 w 3782590"/>
                  <a:gd name="connsiteY24" fmla="*/ 1913056 h 2192457"/>
                  <a:gd name="connsiteX25" fmla="*/ 2480353 w 3782590"/>
                  <a:gd name="connsiteY25" fmla="*/ 2176942 h 2192457"/>
                  <a:gd name="connsiteX26" fmla="*/ 2656223 w 3782590"/>
                  <a:gd name="connsiteY26" fmla="*/ 2179771 h 2192457"/>
                  <a:gd name="connsiteX27" fmla="*/ 2879990 w 3782590"/>
                  <a:gd name="connsiteY27" fmla="*/ 2192457 h 2192457"/>
                  <a:gd name="connsiteX28" fmla="*/ 3782590 w 3782590"/>
                  <a:gd name="connsiteY28" fmla="*/ 2185314 h 2192457"/>
                  <a:gd name="connsiteX0" fmla="*/ 0 w 3782590"/>
                  <a:gd name="connsiteY0" fmla="*/ 1097800 h 2197936"/>
                  <a:gd name="connsiteX1" fmla="*/ 34487 w 3782590"/>
                  <a:gd name="connsiteY1" fmla="*/ 485911 h 2197936"/>
                  <a:gd name="connsiteX2" fmla="*/ 63331 w 3782590"/>
                  <a:gd name="connsiteY2" fmla="*/ 4433 h 2197936"/>
                  <a:gd name="connsiteX3" fmla="*/ 110630 w 3782590"/>
                  <a:gd name="connsiteY3" fmla="*/ 301708 h 2197936"/>
                  <a:gd name="connsiteX4" fmla="*/ 193229 w 3782590"/>
                  <a:gd name="connsiteY4" fmla="*/ 1180859 h 2197936"/>
                  <a:gd name="connsiteX5" fmla="*/ 273073 w 3782590"/>
                  <a:gd name="connsiteY5" fmla="*/ 1453535 h 2197936"/>
                  <a:gd name="connsiteX6" fmla="*/ 379022 w 3782590"/>
                  <a:gd name="connsiteY6" fmla="*/ 1832823 h 2197936"/>
                  <a:gd name="connsiteX7" fmla="*/ 554355 w 3782590"/>
                  <a:gd name="connsiteY7" fmla="*/ 1554480 h 2197936"/>
                  <a:gd name="connsiteX8" fmla="*/ 621126 w 3782590"/>
                  <a:gd name="connsiteY8" fmla="*/ 1813290 h 2197936"/>
                  <a:gd name="connsiteX9" fmla="*/ 677043 w 3782590"/>
                  <a:gd name="connsiteY9" fmla="*/ 1603042 h 2197936"/>
                  <a:gd name="connsiteX10" fmla="*/ 757596 w 3782590"/>
                  <a:gd name="connsiteY10" fmla="*/ 705669 h 2197936"/>
                  <a:gd name="connsiteX11" fmla="*/ 870392 w 3782590"/>
                  <a:gd name="connsiteY11" fmla="*/ 1641222 h 2197936"/>
                  <a:gd name="connsiteX12" fmla="*/ 959809 w 3782590"/>
                  <a:gd name="connsiteY12" fmla="*/ 1993154 h 2197936"/>
                  <a:gd name="connsiteX13" fmla="*/ 1070539 w 3782590"/>
                  <a:gd name="connsiteY13" fmla="*/ 2085971 h 2197936"/>
                  <a:gd name="connsiteX14" fmla="*/ 1199557 w 3782590"/>
                  <a:gd name="connsiteY14" fmla="*/ 2157553 h 2197936"/>
                  <a:gd name="connsiteX15" fmla="*/ 1334321 w 3782590"/>
                  <a:gd name="connsiteY15" fmla="*/ 2155483 h 2197936"/>
                  <a:gd name="connsiteX16" fmla="*/ 1545781 w 3782590"/>
                  <a:gd name="connsiteY16" fmla="*/ 2168187 h 2197936"/>
                  <a:gd name="connsiteX17" fmla="*/ 1722886 w 3782590"/>
                  <a:gd name="connsiteY17" fmla="*/ 2183285 h 2197936"/>
                  <a:gd name="connsiteX18" fmla="*/ 1922372 w 3782590"/>
                  <a:gd name="connsiteY18" fmla="*/ 2175866 h 2197936"/>
                  <a:gd name="connsiteX19" fmla="*/ 2107554 w 3782590"/>
                  <a:gd name="connsiteY19" fmla="*/ 2182502 h 2197936"/>
                  <a:gd name="connsiteX20" fmla="*/ 2216562 w 3782590"/>
                  <a:gd name="connsiteY20" fmla="*/ 1968303 h 2197936"/>
                  <a:gd name="connsiteX21" fmla="*/ 2249817 w 3782590"/>
                  <a:gd name="connsiteY21" fmla="*/ 1481820 h 2197936"/>
                  <a:gd name="connsiteX22" fmla="*/ 2284274 w 3782590"/>
                  <a:gd name="connsiteY22" fmla="*/ 994311 h 2197936"/>
                  <a:gd name="connsiteX23" fmla="*/ 2360816 w 3782590"/>
                  <a:gd name="connsiteY23" fmla="*/ 1173565 h 2197936"/>
                  <a:gd name="connsiteX24" fmla="*/ 2401314 w 3782590"/>
                  <a:gd name="connsiteY24" fmla="*/ 1918535 h 2197936"/>
                  <a:gd name="connsiteX25" fmla="*/ 2480353 w 3782590"/>
                  <a:gd name="connsiteY25" fmla="*/ 2182421 h 2197936"/>
                  <a:gd name="connsiteX26" fmla="*/ 2656223 w 3782590"/>
                  <a:gd name="connsiteY26" fmla="*/ 2185250 h 2197936"/>
                  <a:gd name="connsiteX27" fmla="*/ 2879990 w 3782590"/>
                  <a:gd name="connsiteY27" fmla="*/ 2197936 h 2197936"/>
                  <a:gd name="connsiteX28" fmla="*/ 3782590 w 3782590"/>
                  <a:gd name="connsiteY28" fmla="*/ 2190793 h 21979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3782590" h="2197936">
                    <a:moveTo>
                      <a:pt x="0" y="1097800"/>
                    </a:moveTo>
                    <a:cubicBezTo>
                      <a:pt x="21609" y="829394"/>
                      <a:pt x="23932" y="668139"/>
                      <a:pt x="34487" y="485911"/>
                    </a:cubicBezTo>
                    <a:cubicBezTo>
                      <a:pt x="45042" y="303683"/>
                      <a:pt x="50641" y="35133"/>
                      <a:pt x="63331" y="4433"/>
                    </a:cubicBezTo>
                    <a:cubicBezTo>
                      <a:pt x="76021" y="-26267"/>
                      <a:pt x="88980" y="105637"/>
                      <a:pt x="110630" y="301708"/>
                    </a:cubicBezTo>
                    <a:cubicBezTo>
                      <a:pt x="132280" y="497779"/>
                      <a:pt x="166155" y="988888"/>
                      <a:pt x="193229" y="1180859"/>
                    </a:cubicBezTo>
                    <a:cubicBezTo>
                      <a:pt x="220303" y="1372830"/>
                      <a:pt x="242108" y="1344874"/>
                      <a:pt x="273073" y="1453535"/>
                    </a:cubicBezTo>
                    <a:cubicBezTo>
                      <a:pt x="304038" y="1562196"/>
                      <a:pt x="332142" y="1815999"/>
                      <a:pt x="379022" y="1832823"/>
                    </a:cubicBezTo>
                    <a:cubicBezTo>
                      <a:pt x="425902" y="1849647"/>
                      <a:pt x="514004" y="1557735"/>
                      <a:pt x="554355" y="1554480"/>
                    </a:cubicBezTo>
                    <a:cubicBezTo>
                      <a:pt x="594706" y="1551225"/>
                      <a:pt x="600678" y="1805196"/>
                      <a:pt x="621126" y="1813290"/>
                    </a:cubicBezTo>
                    <a:cubicBezTo>
                      <a:pt x="641574" y="1821384"/>
                      <a:pt x="654298" y="1787645"/>
                      <a:pt x="677043" y="1603042"/>
                    </a:cubicBezTo>
                    <a:cubicBezTo>
                      <a:pt x="699788" y="1418439"/>
                      <a:pt x="725371" y="699306"/>
                      <a:pt x="757596" y="705669"/>
                    </a:cubicBezTo>
                    <a:cubicBezTo>
                      <a:pt x="789821" y="712032"/>
                      <a:pt x="836690" y="1426641"/>
                      <a:pt x="870392" y="1641222"/>
                    </a:cubicBezTo>
                    <a:cubicBezTo>
                      <a:pt x="904094" y="1855803"/>
                      <a:pt x="926451" y="1919029"/>
                      <a:pt x="959809" y="1993154"/>
                    </a:cubicBezTo>
                    <a:cubicBezTo>
                      <a:pt x="993167" y="2067279"/>
                      <a:pt x="1030581" y="2058571"/>
                      <a:pt x="1070539" y="2085971"/>
                    </a:cubicBezTo>
                    <a:cubicBezTo>
                      <a:pt x="1110497" y="2113371"/>
                      <a:pt x="1155593" y="2145968"/>
                      <a:pt x="1199557" y="2157553"/>
                    </a:cubicBezTo>
                    <a:cubicBezTo>
                      <a:pt x="1243521" y="2169138"/>
                      <a:pt x="1276617" y="2153711"/>
                      <a:pt x="1334321" y="2155483"/>
                    </a:cubicBezTo>
                    <a:cubicBezTo>
                      <a:pt x="1392025" y="2157255"/>
                      <a:pt x="1481020" y="2163553"/>
                      <a:pt x="1545781" y="2168187"/>
                    </a:cubicBezTo>
                    <a:cubicBezTo>
                      <a:pt x="1610542" y="2172821"/>
                      <a:pt x="1660121" y="2182005"/>
                      <a:pt x="1722886" y="2183285"/>
                    </a:cubicBezTo>
                    <a:cubicBezTo>
                      <a:pt x="1785651" y="2184565"/>
                      <a:pt x="1858261" y="2175997"/>
                      <a:pt x="1922372" y="2175866"/>
                    </a:cubicBezTo>
                    <a:cubicBezTo>
                      <a:pt x="1986483" y="2175736"/>
                      <a:pt x="2042247" y="2182502"/>
                      <a:pt x="2107554" y="2182502"/>
                    </a:cubicBezTo>
                    <a:cubicBezTo>
                      <a:pt x="2172861" y="2182502"/>
                      <a:pt x="2192852" y="2085083"/>
                      <a:pt x="2216562" y="1968303"/>
                    </a:cubicBezTo>
                    <a:cubicBezTo>
                      <a:pt x="2240273" y="1851523"/>
                      <a:pt x="2238532" y="1644152"/>
                      <a:pt x="2249817" y="1481820"/>
                    </a:cubicBezTo>
                    <a:cubicBezTo>
                      <a:pt x="2261102" y="1319488"/>
                      <a:pt x="2265774" y="1045687"/>
                      <a:pt x="2284274" y="994311"/>
                    </a:cubicBezTo>
                    <a:cubicBezTo>
                      <a:pt x="2302774" y="942935"/>
                      <a:pt x="2341309" y="1019528"/>
                      <a:pt x="2360816" y="1173565"/>
                    </a:cubicBezTo>
                    <a:cubicBezTo>
                      <a:pt x="2380323" y="1327602"/>
                      <a:pt x="2381391" y="1750392"/>
                      <a:pt x="2401314" y="1918535"/>
                    </a:cubicBezTo>
                    <a:cubicBezTo>
                      <a:pt x="2421237" y="2086678"/>
                      <a:pt x="2437868" y="2137969"/>
                      <a:pt x="2480353" y="2182421"/>
                    </a:cubicBezTo>
                    <a:cubicBezTo>
                      <a:pt x="2522838" y="2226873"/>
                      <a:pt x="2622654" y="2148749"/>
                      <a:pt x="2656223" y="2185250"/>
                    </a:cubicBezTo>
                    <a:cubicBezTo>
                      <a:pt x="2709896" y="2182483"/>
                      <a:pt x="2692262" y="2197012"/>
                      <a:pt x="2879990" y="2197936"/>
                    </a:cubicBezTo>
                    <a:lnTo>
                      <a:pt x="3782590" y="2190793"/>
                    </a:lnTo>
                  </a:path>
                </a:pathLst>
              </a:cu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cs-CZ" sz="1200"/>
              </a:p>
            </p:txBody>
          </p:sp>
          <p:cxnSp>
            <p:nvCxnSpPr>
              <p:cNvPr id="23" name="Přímá spojnice 22"/>
              <p:cNvCxnSpPr/>
              <p:nvPr/>
            </p:nvCxnSpPr>
            <p:spPr>
              <a:xfrm>
                <a:off x="1483607" y="3859315"/>
                <a:ext cx="0" cy="230400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Přímá spojnice 23"/>
              <p:cNvCxnSpPr/>
              <p:nvPr/>
            </p:nvCxnSpPr>
            <p:spPr>
              <a:xfrm flipV="1">
                <a:off x="1465584" y="6148399"/>
                <a:ext cx="7442587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TextovéPole 24"/>
              <p:cNvSpPr txBox="1"/>
              <p:nvPr/>
            </p:nvSpPr>
            <p:spPr>
              <a:xfrm>
                <a:off x="8282006" y="6207694"/>
                <a:ext cx="1220762" cy="5149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s-CZ" sz="1600" dirty="0" smtClean="0"/>
                  <a:t>0.5</a:t>
                </a:r>
                <a:endParaRPr lang="cs-CZ" sz="1600" dirty="0"/>
              </a:p>
            </p:txBody>
          </p:sp>
          <p:sp>
            <p:nvSpPr>
              <p:cNvPr id="26" name="TextovéPole 25"/>
              <p:cNvSpPr txBox="1"/>
              <p:nvPr/>
            </p:nvSpPr>
            <p:spPr>
              <a:xfrm>
                <a:off x="6798188" y="6207696"/>
                <a:ext cx="1220762" cy="5149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s-CZ" sz="1600" dirty="0" smtClean="0"/>
                  <a:t>0.4</a:t>
                </a:r>
                <a:endParaRPr lang="cs-CZ" sz="1600" dirty="0"/>
              </a:p>
            </p:txBody>
          </p:sp>
          <p:sp>
            <p:nvSpPr>
              <p:cNvPr id="27" name="TextovéPole 26"/>
              <p:cNvSpPr txBox="1"/>
              <p:nvPr/>
            </p:nvSpPr>
            <p:spPr>
              <a:xfrm>
                <a:off x="5314368" y="6207694"/>
                <a:ext cx="1220762" cy="5149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s-CZ" sz="1600" dirty="0" smtClean="0"/>
                  <a:t>0.3</a:t>
                </a:r>
                <a:endParaRPr lang="cs-CZ" sz="1600" dirty="0"/>
              </a:p>
            </p:txBody>
          </p:sp>
          <p:sp>
            <p:nvSpPr>
              <p:cNvPr id="28" name="TextovéPole 27"/>
              <p:cNvSpPr txBox="1"/>
              <p:nvPr/>
            </p:nvSpPr>
            <p:spPr>
              <a:xfrm>
                <a:off x="862910" y="6207694"/>
                <a:ext cx="1220762" cy="5149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s-CZ" sz="1600" dirty="0" smtClean="0"/>
                  <a:t>0</a:t>
                </a:r>
                <a:endParaRPr lang="cs-CZ" sz="1600" dirty="0"/>
              </a:p>
            </p:txBody>
          </p:sp>
          <p:sp>
            <p:nvSpPr>
              <p:cNvPr id="29" name="TextovéPole 28"/>
              <p:cNvSpPr txBox="1"/>
              <p:nvPr/>
            </p:nvSpPr>
            <p:spPr>
              <a:xfrm>
                <a:off x="2346728" y="6207694"/>
                <a:ext cx="1220762" cy="5149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s-CZ" sz="1600" dirty="0" smtClean="0"/>
                  <a:t>0.1</a:t>
                </a:r>
                <a:endParaRPr lang="cs-CZ" sz="1600" dirty="0"/>
              </a:p>
            </p:txBody>
          </p:sp>
          <p:sp>
            <p:nvSpPr>
              <p:cNvPr id="30" name="TextovéPole 29"/>
              <p:cNvSpPr txBox="1"/>
              <p:nvPr/>
            </p:nvSpPr>
            <p:spPr>
              <a:xfrm>
                <a:off x="3830548" y="6207694"/>
                <a:ext cx="1220762" cy="5149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s-CZ" sz="1600" dirty="0" smtClean="0"/>
                  <a:t>0.2</a:t>
                </a:r>
                <a:endParaRPr lang="cs-CZ" sz="1600" dirty="0"/>
              </a:p>
            </p:txBody>
          </p:sp>
          <p:cxnSp>
            <p:nvCxnSpPr>
              <p:cNvPr id="35" name="Přímá spojnice 34"/>
              <p:cNvCxnSpPr/>
              <p:nvPr/>
            </p:nvCxnSpPr>
            <p:spPr>
              <a:xfrm>
                <a:off x="1493679" y="1067996"/>
                <a:ext cx="0" cy="230400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Přímá spojnice 35"/>
              <p:cNvCxnSpPr/>
              <p:nvPr/>
            </p:nvCxnSpPr>
            <p:spPr>
              <a:xfrm flipV="1">
                <a:off x="1475656" y="3357080"/>
                <a:ext cx="7442587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0" name="TextovéPole 13"/>
              <p:cNvSpPr txBox="1">
                <a:spLocks noChangeArrowheads="1"/>
              </p:cNvSpPr>
              <p:nvPr/>
            </p:nvSpPr>
            <p:spPr bwMode="auto">
              <a:xfrm rot="16200000">
                <a:off x="-644380" y="4593417"/>
                <a:ext cx="2687834" cy="5149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1600" b="1" dirty="0"/>
                  <a:t>s</a:t>
                </a:r>
                <a:r>
                  <a:rPr lang="cs-CZ" altLang="cs-CZ" sz="1600" b="1" dirty="0" smtClean="0"/>
                  <a:t>pektrum SBP </a:t>
                </a:r>
                <a:endParaRPr lang="cs-CZ" altLang="cs-CZ" sz="1600" b="1" dirty="0"/>
              </a:p>
            </p:txBody>
          </p:sp>
          <p:sp>
            <p:nvSpPr>
              <p:cNvPr id="41" name="TextovéPole 13"/>
              <p:cNvSpPr txBox="1">
                <a:spLocks noChangeArrowheads="1"/>
              </p:cNvSpPr>
              <p:nvPr/>
            </p:nvSpPr>
            <p:spPr bwMode="auto">
              <a:xfrm rot="16200000">
                <a:off x="-1040853" y="1492583"/>
                <a:ext cx="3416896" cy="5149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1600" b="1" dirty="0" smtClean="0"/>
                  <a:t>kros-spektrum  SBP x RR </a:t>
                </a:r>
                <a:endParaRPr lang="cs-CZ" altLang="cs-CZ" sz="1600" b="1" dirty="0"/>
              </a:p>
            </p:txBody>
          </p:sp>
        </p:grpSp>
        <p:sp>
          <p:nvSpPr>
            <p:cNvPr id="42" name="Volný tvar 41"/>
            <p:cNvSpPr/>
            <p:nvPr/>
          </p:nvSpPr>
          <p:spPr>
            <a:xfrm>
              <a:off x="1136260" y="2963500"/>
              <a:ext cx="4902953" cy="1492455"/>
            </a:xfrm>
            <a:custGeom>
              <a:avLst/>
              <a:gdLst>
                <a:gd name="connsiteX0" fmla="*/ 0 w 3794078"/>
                <a:gd name="connsiteY0" fmla="*/ 956140 h 2774345"/>
                <a:gd name="connsiteX1" fmla="*/ 54591 w 3794078"/>
                <a:gd name="connsiteY1" fmla="*/ 260104 h 2774345"/>
                <a:gd name="connsiteX2" fmla="*/ 68239 w 3794078"/>
                <a:gd name="connsiteY2" fmla="*/ 797 h 2774345"/>
                <a:gd name="connsiteX3" fmla="*/ 136478 w 3794078"/>
                <a:gd name="connsiteY3" fmla="*/ 328343 h 2774345"/>
                <a:gd name="connsiteX4" fmla="*/ 204717 w 3794078"/>
                <a:gd name="connsiteY4" fmla="*/ 1706767 h 2774345"/>
                <a:gd name="connsiteX5" fmla="*/ 313899 w 3794078"/>
                <a:gd name="connsiteY5" fmla="*/ 2498337 h 2774345"/>
                <a:gd name="connsiteX6" fmla="*/ 341194 w 3794078"/>
                <a:gd name="connsiteY6" fmla="*/ 2484689 h 2774345"/>
                <a:gd name="connsiteX7" fmla="*/ 504967 w 3794078"/>
                <a:gd name="connsiteY7" fmla="*/ 2416451 h 2774345"/>
                <a:gd name="connsiteX8" fmla="*/ 559558 w 3794078"/>
                <a:gd name="connsiteY8" fmla="*/ 2484689 h 2774345"/>
                <a:gd name="connsiteX9" fmla="*/ 614149 w 3794078"/>
                <a:gd name="connsiteY9" fmla="*/ 2361860 h 2774345"/>
                <a:gd name="connsiteX10" fmla="*/ 791570 w 3794078"/>
                <a:gd name="connsiteY10" fmla="*/ 1938779 h 2774345"/>
                <a:gd name="connsiteX11" fmla="*/ 846161 w 3794078"/>
                <a:gd name="connsiteY11" fmla="*/ 2198086 h 2774345"/>
                <a:gd name="connsiteX12" fmla="*/ 982639 w 3794078"/>
                <a:gd name="connsiteY12" fmla="*/ 2539281 h 2774345"/>
                <a:gd name="connsiteX13" fmla="*/ 1078173 w 3794078"/>
                <a:gd name="connsiteY13" fmla="*/ 2443746 h 2774345"/>
                <a:gd name="connsiteX14" fmla="*/ 1173708 w 3794078"/>
                <a:gd name="connsiteY14" fmla="*/ 2498337 h 2774345"/>
                <a:gd name="connsiteX15" fmla="*/ 1255594 w 3794078"/>
                <a:gd name="connsiteY15" fmla="*/ 2389155 h 2774345"/>
                <a:gd name="connsiteX16" fmla="*/ 1528549 w 3794078"/>
                <a:gd name="connsiteY16" fmla="*/ 2621167 h 2774345"/>
                <a:gd name="connsiteX17" fmla="*/ 1665027 w 3794078"/>
                <a:gd name="connsiteY17" fmla="*/ 2457394 h 2774345"/>
                <a:gd name="connsiteX18" fmla="*/ 1924335 w 3794078"/>
                <a:gd name="connsiteY18" fmla="*/ 2730349 h 2774345"/>
                <a:gd name="connsiteX19" fmla="*/ 2251881 w 3794078"/>
                <a:gd name="connsiteY19" fmla="*/ 2730349 h 2774345"/>
                <a:gd name="connsiteX20" fmla="*/ 2361063 w 3794078"/>
                <a:gd name="connsiteY20" fmla="*/ 2307269 h 2774345"/>
                <a:gd name="connsiteX21" fmla="*/ 2456597 w 3794078"/>
                <a:gd name="connsiteY21" fmla="*/ 1351925 h 2774345"/>
                <a:gd name="connsiteX22" fmla="*/ 2470245 w 3794078"/>
                <a:gd name="connsiteY22" fmla="*/ 1297334 h 2774345"/>
                <a:gd name="connsiteX23" fmla="*/ 2552132 w 3794078"/>
                <a:gd name="connsiteY23" fmla="*/ 1966075 h 2774345"/>
                <a:gd name="connsiteX24" fmla="*/ 2606723 w 3794078"/>
                <a:gd name="connsiteY24" fmla="*/ 2511985 h 2774345"/>
                <a:gd name="connsiteX25" fmla="*/ 2729552 w 3794078"/>
                <a:gd name="connsiteY25" fmla="*/ 2716701 h 2774345"/>
                <a:gd name="connsiteX26" fmla="*/ 3794078 w 3794078"/>
                <a:gd name="connsiteY26" fmla="*/ 2716701 h 2774345"/>
                <a:gd name="connsiteX0" fmla="*/ 0 w 3794078"/>
                <a:gd name="connsiteY0" fmla="*/ 937208 h 2755413"/>
                <a:gd name="connsiteX1" fmla="*/ 54591 w 3794078"/>
                <a:gd name="connsiteY1" fmla="*/ 241172 h 2755413"/>
                <a:gd name="connsiteX2" fmla="*/ 92052 w 3794078"/>
                <a:gd name="connsiteY2" fmla="*/ 915 h 2755413"/>
                <a:gd name="connsiteX3" fmla="*/ 136478 w 3794078"/>
                <a:gd name="connsiteY3" fmla="*/ 309411 h 2755413"/>
                <a:gd name="connsiteX4" fmla="*/ 204717 w 3794078"/>
                <a:gd name="connsiteY4" fmla="*/ 1687835 h 2755413"/>
                <a:gd name="connsiteX5" fmla="*/ 313899 w 3794078"/>
                <a:gd name="connsiteY5" fmla="*/ 2479405 h 2755413"/>
                <a:gd name="connsiteX6" fmla="*/ 341194 w 3794078"/>
                <a:gd name="connsiteY6" fmla="*/ 2465757 h 2755413"/>
                <a:gd name="connsiteX7" fmla="*/ 504967 w 3794078"/>
                <a:gd name="connsiteY7" fmla="*/ 2397519 h 2755413"/>
                <a:gd name="connsiteX8" fmla="*/ 559558 w 3794078"/>
                <a:gd name="connsiteY8" fmla="*/ 2465757 h 2755413"/>
                <a:gd name="connsiteX9" fmla="*/ 614149 w 3794078"/>
                <a:gd name="connsiteY9" fmla="*/ 2342928 h 2755413"/>
                <a:gd name="connsiteX10" fmla="*/ 791570 w 3794078"/>
                <a:gd name="connsiteY10" fmla="*/ 1919847 h 2755413"/>
                <a:gd name="connsiteX11" fmla="*/ 846161 w 3794078"/>
                <a:gd name="connsiteY11" fmla="*/ 2179154 h 2755413"/>
                <a:gd name="connsiteX12" fmla="*/ 982639 w 3794078"/>
                <a:gd name="connsiteY12" fmla="*/ 2520349 h 2755413"/>
                <a:gd name="connsiteX13" fmla="*/ 1078173 w 3794078"/>
                <a:gd name="connsiteY13" fmla="*/ 2424814 h 2755413"/>
                <a:gd name="connsiteX14" fmla="*/ 1173708 w 3794078"/>
                <a:gd name="connsiteY14" fmla="*/ 2479405 h 2755413"/>
                <a:gd name="connsiteX15" fmla="*/ 1255594 w 3794078"/>
                <a:gd name="connsiteY15" fmla="*/ 2370223 h 2755413"/>
                <a:gd name="connsiteX16" fmla="*/ 1528549 w 3794078"/>
                <a:gd name="connsiteY16" fmla="*/ 2602235 h 2755413"/>
                <a:gd name="connsiteX17" fmla="*/ 1665027 w 3794078"/>
                <a:gd name="connsiteY17" fmla="*/ 2438462 h 2755413"/>
                <a:gd name="connsiteX18" fmla="*/ 1924335 w 3794078"/>
                <a:gd name="connsiteY18" fmla="*/ 2711417 h 2755413"/>
                <a:gd name="connsiteX19" fmla="*/ 2251881 w 3794078"/>
                <a:gd name="connsiteY19" fmla="*/ 2711417 h 2755413"/>
                <a:gd name="connsiteX20" fmla="*/ 2361063 w 3794078"/>
                <a:gd name="connsiteY20" fmla="*/ 2288337 h 2755413"/>
                <a:gd name="connsiteX21" fmla="*/ 2456597 w 3794078"/>
                <a:gd name="connsiteY21" fmla="*/ 1332993 h 2755413"/>
                <a:gd name="connsiteX22" fmla="*/ 2470245 w 3794078"/>
                <a:gd name="connsiteY22" fmla="*/ 1278402 h 2755413"/>
                <a:gd name="connsiteX23" fmla="*/ 2552132 w 3794078"/>
                <a:gd name="connsiteY23" fmla="*/ 1947143 h 2755413"/>
                <a:gd name="connsiteX24" fmla="*/ 2606723 w 3794078"/>
                <a:gd name="connsiteY24" fmla="*/ 2493053 h 2755413"/>
                <a:gd name="connsiteX25" fmla="*/ 2729552 w 3794078"/>
                <a:gd name="connsiteY25" fmla="*/ 2697769 h 2755413"/>
                <a:gd name="connsiteX26" fmla="*/ 3794078 w 3794078"/>
                <a:gd name="connsiteY26" fmla="*/ 2697769 h 2755413"/>
                <a:gd name="connsiteX0" fmla="*/ 0 w 3794078"/>
                <a:gd name="connsiteY0" fmla="*/ 937208 h 2755413"/>
                <a:gd name="connsiteX1" fmla="*/ 54591 w 3794078"/>
                <a:gd name="connsiteY1" fmla="*/ 241172 h 2755413"/>
                <a:gd name="connsiteX2" fmla="*/ 92052 w 3794078"/>
                <a:gd name="connsiteY2" fmla="*/ 915 h 2755413"/>
                <a:gd name="connsiteX3" fmla="*/ 136478 w 3794078"/>
                <a:gd name="connsiteY3" fmla="*/ 309411 h 2755413"/>
                <a:gd name="connsiteX4" fmla="*/ 204717 w 3794078"/>
                <a:gd name="connsiteY4" fmla="*/ 1687835 h 2755413"/>
                <a:gd name="connsiteX5" fmla="*/ 247224 w 3794078"/>
                <a:gd name="connsiteY5" fmla="*/ 2353198 h 2755413"/>
                <a:gd name="connsiteX6" fmla="*/ 341194 w 3794078"/>
                <a:gd name="connsiteY6" fmla="*/ 2465757 h 2755413"/>
                <a:gd name="connsiteX7" fmla="*/ 504967 w 3794078"/>
                <a:gd name="connsiteY7" fmla="*/ 2397519 h 2755413"/>
                <a:gd name="connsiteX8" fmla="*/ 559558 w 3794078"/>
                <a:gd name="connsiteY8" fmla="*/ 2465757 h 2755413"/>
                <a:gd name="connsiteX9" fmla="*/ 614149 w 3794078"/>
                <a:gd name="connsiteY9" fmla="*/ 2342928 h 2755413"/>
                <a:gd name="connsiteX10" fmla="*/ 791570 w 3794078"/>
                <a:gd name="connsiteY10" fmla="*/ 1919847 h 2755413"/>
                <a:gd name="connsiteX11" fmla="*/ 846161 w 3794078"/>
                <a:gd name="connsiteY11" fmla="*/ 2179154 h 2755413"/>
                <a:gd name="connsiteX12" fmla="*/ 982639 w 3794078"/>
                <a:gd name="connsiteY12" fmla="*/ 2520349 h 2755413"/>
                <a:gd name="connsiteX13" fmla="*/ 1078173 w 3794078"/>
                <a:gd name="connsiteY13" fmla="*/ 2424814 h 2755413"/>
                <a:gd name="connsiteX14" fmla="*/ 1173708 w 3794078"/>
                <a:gd name="connsiteY14" fmla="*/ 2479405 h 2755413"/>
                <a:gd name="connsiteX15" fmla="*/ 1255594 w 3794078"/>
                <a:gd name="connsiteY15" fmla="*/ 2370223 h 2755413"/>
                <a:gd name="connsiteX16" fmla="*/ 1528549 w 3794078"/>
                <a:gd name="connsiteY16" fmla="*/ 2602235 h 2755413"/>
                <a:gd name="connsiteX17" fmla="*/ 1665027 w 3794078"/>
                <a:gd name="connsiteY17" fmla="*/ 2438462 h 2755413"/>
                <a:gd name="connsiteX18" fmla="*/ 1924335 w 3794078"/>
                <a:gd name="connsiteY18" fmla="*/ 2711417 h 2755413"/>
                <a:gd name="connsiteX19" fmla="*/ 2251881 w 3794078"/>
                <a:gd name="connsiteY19" fmla="*/ 2711417 h 2755413"/>
                <a:gd name="connsiteX20" fmla="*/ 2361063 w 3794078"/>
                <a:gd name="connsiteY20" fmla="*/ 2288337 h 2755413"/>
                <a:gd name="connsiteX21" fmla="*/ 2456597 w 3794078"/>
                <a:gd name="connsiteY21" fmla="*/ 1332993 h 2755413"/>
                <a:gd name="connsiteX22" fmla="*/ 2470245 w 3794078"/>
                <a:gd name="connsiteY22" fmla="*/ 1278402 h 2755413"/>
                <a:gd name="connsiteX23" fmla="*/ 2552132 w 3794078"/>
                <a:gd name="connsiteY23" fmla="*/ 1947143 h 2755413"/>
                <a:gd name="connsiteX24" fmla="*/ 2606723 w 3794078"/>
                <a:gd name="connsiteY24" fmla="*/ 2493053 h 2755413"/>
                <a:gd name="connsiteX25" fmla="*/ 2729552 w 3794078"/>
                <a:gd name="connsiteY25" fmla="*/ 2697769 h 2755413"/>
                <a:gd name="connsiteX26" fmla="*/ 3794078 w 3794078"/>
                <a:gd name="connsiteY26" fmla="*/ 2697769 h 2755413"/>
                <a:gd name="connsiteX0" fmla="*/ 0 w 3794078"/>
                <a:gd name="connsiteY0" fmla="*/ 937208 h 2755413"/>
                <a:gd name="connsiteX1" fmla="*/ 54591 w 3794078"/>
                <a:gd name="connsiteY1" fmla="*/ 241172 h 2755413"/>
                <a:gd name="connsiteX2" fmla="*/ 92052 w 3794078"/>
                <a:gd name="connsiteY2" fmla="*/ 915 h 2755413"/>
                <a:gd name="connsiteX3" fmla="*/ 136478 w 3794078"/>
                <a:gd name="connsiteY3" fmla="*/ 309411 h 2755413"/>
                <a:gd name="connsiteX4" fmla="*/ 204717 w 3794078"/>
                <a:gd name="connsiteY4" fmla="*/ 1687835 h 2755413"/>
                <a:gd name="connsiteX5" fmla="*/ 247224 w 3794078"/>
                <a:gd name="connsiteY5" fmla="*/ 2353198 h 2755413"/>
                <a:gd name="connsiteX6" fmla="*/ 338813 w 3794078"/>
                <a:gd name="connsiteY6" fmla="*/ 2480045 h 2755413"/>
                <a:gd name="connsiteX7" fmla="*/ 504967 w 3794078"/>
                <a:gd name="connsiteY7" fmla="*/ 2397519 h 2755413"/>
                <a:gd name="connsiteX8" fmla="*/ 559558 w 3794078"/>
                <a:gd name="connsiteY8" fmla="*/ 2465757 h 2755413"/>
                <a:gd name="connsiteX9" fmla="*/ 614149 w 3794078"/>
                <a:gd name="connsiteY9" fmla="*/ 2342928 h 2755413"/>
                <a:gd name="connsiteX10" fmla="*/ 791570 w 3794078"/>
                <a:gd name="connsiteY10" fmla="*/ 1919847 h 2755413"/>
                <a:gd name="connsiteX11" fmla="*/ 846161 w 3794078"/>
                <a:gd name="connsiteY11" fmla="*/ 2179154 h 2755413"/>
                <a:gd name="connsiteX12" fmla="*/ 982639 w 3794078"/>
                <a:gd name="connsiteY12" fmla="*/ 2520349 h 2755413"/>
                <a:gd name="connsiteX13" fmla="*/ 1078173 w 3794078"/>
                <a:gd name="connsiteY13" fmla="*/ 2424814 h 2755413"/>
                <a:gd name="connsiteX14" fmla="*/ 1173708 w 3794078"/>
                <a:gd name="connsiteY14" fmla="*/ 2479405 h 2755413"/>
                <a:gd name="connsiteX15" fmla="*/ 1255594 w 3794078"/>
                <a:gd name="connsiteY15" fmla="*/ 2370223 h 2755413"/>
                <a:gd name="connsiteX16" fmla="*/ 1528549 w 3794078"/>
                <a:gd name="connsiteY16" fmla="*/ 2602235 h 2755413"/>
                <a:gd name="connsiteX17" fmla="*/ 1665027 w 3794078"/>
                <a:gd name="connsiteY17" fmla="*/ 2438462 h 2755413"/>
                <a:gd name="connsiteX18" fmla="*/ 1924335 w 3794078"/>
                <a:gd name="connsiteY18" fmla="*/ 2711417 h 2755413"/>
                <a:gd name="connsiteX19" fmla="*/ 2251881 w 3794078"/>
                <a:gd name="connsiteY19" fmla="*/ 2711417 h 2755413"/>
                <a:gd name="connsiteX20" fmla="*/ 2361063 w 3794078"/>
                <a:gd name="connsiteY20" fmla="*/ 2288337 h 2755413"/>
                <a:gd name="connsiteX21" fmla="*/ 2456597 w 3794078"/>
                <a:gd name="connsiteY21" fmla="*/ 1332993 h 2755413"/>
                <a:gd name="connsiteX22" fmla="*/ 2470245 w 3794078"/>
                <a:gd name="connsiteY22" fmla="*/ 1278402 h 2755413"/>
                <a:gd name="connsiteX23" fmla="*/ 2552132 w 3794078"/>
                <a:gd name="connsiteY23" fmla="*/ 1947143 h 2755413"/>
                <a:gd name="connsiteX24" fmla="*/ 2606723 w 3794078"/>
                <a:gd name="connsiteY24" fmla="*/ 2493053 h 2755413"/>
                <a:gd name="connsiteX25" fmla="*/ 2729552 w 3794078"/>
                <a:gd name="connsiteY25" fmla="*/ 2697769 h 2755413"/>
                <a:gd name="connsiteX26" fmla="*/ 3794078 w 3794078"/>
                <a:gd name="connsiteY26" fmla="*/ 2697769 h 2755413"/>
                <a:gd name="connsiteX0" fmla="*/ 0 w 3794078"/>
                <a:gd name="connsiteY0" fmla="*/ 937208 h 2755413"/>
                <a:gd name="connsiteX1" fmla="*/ 54591 w 3794078"/>
                <a:gd name="connsiteY1" fmla="*/ 241172 h 2755413"/>
                <a:gd name="connsiteX2" fmla="*/ 92052 w 3794078"/>
                <a:gd name="connsiteY2" fmla="*/ 915 h 2755413"/>
                <a:gd name="connsiteX3" fmla="*/ 136478 w 3794078"/>
                <a:gd name="connsiteY3" fmla="*/ 309411 h 2755413"/>
                <a:gd name="connsiteX4" fmla="*/ 204717 w 3794078"/>
                <a:gd name="connsiteY4" fmla="*/ 1687835 h 2755413"/>
                <a:gd name="connsiteX5" fmla="*/ 247224 w 3794078"/>
                <a:gd name="connsiteY5" fmla="*/ 2353198 h 2755413"/>
                <a:gd name="connsiteX6" fmla="*/ 338813 w 3794078"/>
                <a:gd name="connsiteY6" fmla="*/ 2480045 h 2755413"/>
                <a:gd name="connsiteX7" fmla="*/ 488298 w 3794078"/>
                <a:gd name="connsiteY7" fmla="*/ 2426094 h 2755413"/>
                <a:gd name="connsiteX8" fmla="*/ 559558 w 3794078"/>
                <a:gd name="connsiteY8" fmla="*/ 2465757 h 2755413"/>
                <a:gd name="connsiteX9" fmla="*/ 614149 w 3794078"/>
                <a:gd name="connsiteY9" fmla="*/ 2342928 h 2755413"/>
                <a:gd name="connsiteX10" fmla="*/ 791570 w 3794078"/>
                <a:gd name="connsiteY10" fmla="*/ 1919847 h 2755413"/>
                <a:gd name="connsiteX11" fmla="*/ 846161 w 3794078"/>
                <a:gd name="connsiteY11" fmla="*/ 2179154 h 2755413"/>
                <a:gd name="connsiteX12" fmla="*/ 982639 w 3794078"/>
                <a:gd name="connsiteY12" fmla="*/ 2520349 h 2755413"/>
                <a:gd name="connsiteX13" fmla="*/ 1078173 w 3794078"/>
                <a:gd name="connsiteY13" fmla="*/ 2424814 h 2755413"/>
                <a:gd name="connsiteX14" fmla="*/ 1173708 w 3794078"/>
                <a:gd name="connsiteY14" fmla="*/ 2479405 h 2755413"/>
                <a:gd name="connsiteX15" fmla="*/ 1255594 w 3794078"/>
                <a:gd name="connsiteY15" fmla="*/ 2370223 h 2755413"/>
                <a:gd name="connsiteX16" fmla="*/ 1528549 w 3794078"/>
                <a:gd name="connsiteY16" fmla="*/ 2602235 h 2755413"/>
                <a:gd name="connsiteX17" fmla="*/ 1665027 w 3794078"/>
                <a:gd name="connsiteY17" fmla="*/ 2438462 h 2755413"/>
                <a:gd name="connsiteX18" fmla="*/ 1924335 w 3794078"/>
                <a:gd name="connsiteY18" fmla="*/ 2711417 h 2755413"/>
                <a:gd name="connsiteX19" fmla="*/ 2251881 w 3794078"/>
                <a:gd name="connsiteY19" fmla="*/ 2711417 h 2755413"/>
                <a:gd name="connsiteX20" fmla="*/ 2361063 w 3794078"/>
                <a:gd name="connsiteY20" fmla="*/ 2288337 h 2755413"/>
                <a:gd name="connsiteX21" fmla="*/ 2456597 w 3794078"/>
                <a:gd name="connsiteY21" fmla="*/ 1332993 h 2755413"/>
                <a:gd name="connsiteX22" fmla="*/ 2470245 w 3794078"/>
                <a:gd name="connsiteY22" fmla="*/ 1278402 h 2755413"/>
                <a:gd name="connsiteX23" fmla="*/ 2552132 w 3794078"/>
                <a:gd name="connsiteY23" fmla="*/ 1947143 h 2755413"/>
                <a:gd name="connsiteX24" fmla="*/ 2606723 w 3794078"/>
                <a:gd name="connsiteY24" fmla="*/ 2493053 h 2755413"/>
                <a:gd name="connsiteX25" fmla="*/ 2729552 w 3794078"/>
                <a:gd name="connsiteY25" fmla="*/ 2697769 h 2755413"/>
                <a:gd name="connsiteX26" fmla="*/ 3794078 w 3794078"/>
                <a:gd name="connsiteY26" fmla="*/ 2697769 h 2755413"/>
                <a:gd name="connsiteX0" fmla="*/ 0 w 3794078"/>
                <a:gd name="connsiteY0" fmla="*/ 937208 h 2755413"/>
                <a:gd name="connsiteX1" fmla="*/ 54591 w 3794078"/>
                <a:gd name="connsiteY1" fmla="*/ 241172 h 2755413"/>
                <a:gd name="connsiteX2" fmla="*/ 92052 w 3794078"/>
                <a:gd name="connsiteY2" fmla="*/ 915 h 2755413"/>
                <a:gd name="connsiteX3" fmla="*/ 136478 w 3794078"/>
                <a:gd name="connsiteY3" fmla="*/ 309411 h 2755413"/>
                <a:gd name="connsiteX4" fmla="*/ 204717 w 3794078"/>
                <a:gd name="connsiteY4" fmla="*/ 1687835 h 2755413"/>
                <a:gd name="connsiteX5" fmla="*/ 247224 w 3794078"/>
                <a:gd name="connsiteY5" fmla="*/ 2353198 h 2755413"/>
                <a:gd name="connsiteX6" fmla="*/ 338813 w 3794078"/>
                <a:gd name="connsiteY6" fmla="*/ 2480045 h 2755413"/>
                <a:gd name="connsiteX7" fmla="*/ 488298 w 3794078"/>
                <a:gd name="connsiteY7" fmla="*/ 2426094 h 2755413"/>
                <a:gd name="connsiteX8" fmla="*/ 595277 w 3794078"/>
                <a:gd name="connsiteY8" fmla="*/ 2511000 h 2755413"/>
                <a:gd name="connsiteX9" fmla="*/ 614149 w 3794078"/>
                <a:gd name="connsiteY9" fmla="*/ 2342928 h 2755413"/>
                <a:gd name="connsiteX10" fmla="*/ 791570 w 3794078"/>
                <a:gd name="connsiteY10" fmla="*/ 1919847 h 2755413"/>
                <a:gd name="connsiteX11" fmla="*/ 846161 w 3794078"/>
                <a:gd name="connsiteY11" fmla="*/ 2179154 h 2755413"/>
                <a:gd name="connsiteX12" fmla="*/ 982639 w 3794078"/>
                <a:gd name="connsiteY12" fmla="*/ 2520349 h 2755413"/>
                <a:gd name="connsiteX13" fmla="*/ 1078173 w 3794078"/>
                <a:gd name="connsiteY13" fmla="*/ 2424814 h 2755413"/>
                <a:gd name="connsiteX14" fmla="*/ 1173708 w 3794078"/>
                <a:gd name="connsiteY14" fmla="*/ 2479405 h 2755413"/>
                <a:gd name="connsiteX15" fmla="*/ 1255594 w 3794078"/>
                <a:gd name="connsiteY15" fmla="*/ 2370223 h 2755413"/>
                <a:gd name="connsiteX16" fmla="*/ 1528549 w 3794078"/>
                <a:gd name="connsiteY16" fmla="*/ 2602235 h 2755413"/>
                <a:gd name="connsiteX17" fmla="*/ 1665027 w 3794078"/>
                <a:gd name="connsiteY17" fmla="*/ 2438462 h 2755413"/>
                <a:gd name="connsiteX18" fmla="*/ 1924335 w 3794078"/>
                <a:gd name="connsiteY18" fmla="*/ 2711417 h 2755413"/>
                <a:gd name="connsiteX19" fmla="*/ 2251881 w 3794078"/>
                <a:gd name="connsiteY19" fmla="*/ 2711417 h 2755413"/>
                <a:gd name="connsiteX20" fmla="*/ 2361063 w 3794078"/>
                <a:gd name="connsiteY20" fmla="*/ 2288337 h 2755413"/>
                <a:gd name="connsiteX21" fmla="*/ 2456597 w 3794078"/>
                <a:gd name="connsiteY21" fmla="*/ 1332993 h 2755413"/>
                <a:gd name="connsiteX22" fmla="*/ 2470245 w 3794078"/>
                <a:gd name="connsiteY22" fmla="*/ 1278402 h 2755413"/>
                <a:gd name="connsiteX23" fmla="*/ 2552132 w 3794078"/>
                <a:gd name="connsiteY23" fmla="*/ 1947143 h 2755413"/>
                <a:gd name="connsiteX24" fmla="*/ 2606723 w 3794078"/>
                <a:gd name="connsiteY24" fmla="*/ 2493053 h 2755413"/>
                <a:gd name="connsiteX25" fmla="*/ 2729552 w 3794078"/>
                <a:gd name="connsiteY25" fmla="*/ 2697769 h 2755413"/>
                <a:gd name="connsiteX26" fmla="*/ 3794078 w 3794078"/>
                <a:gd name="connsiteY26" fmla="*/ 2697769 h 2755413"/>
                <a:gd name="connsiteX0" fmla="*/ 0 w 3794078"/>
                <a:gd name="connsiteY0" fmla="*/ 937208 h 2755413"/>
                <a:gd name="connsiteX1" fmla="*/ 54591 w 3794078"/>
                <a:gd name="connsiteY1" fmla="*/ 241172 h 2755413"/>
                <a:gd name="connsiteX2" fmla="*/ 92052 w 3794078"/>
                <a:gd name="connsiteY2" fmla="*/ 915 h 2755413"/>
                <a:gd name="connsiteX3" fmla="*/ 136478 w 3794078"/>
                <a:gd name="connsiteY3" fmla="*/ 309411 h 2755413"/>
                <a:gd name="connsiteX4" fmla="*/ 204717 w 3794078"/>
                <a:gd name="connsiteY4" fmla="*/ 1687835 h 2755413"/>
                <a:gd name="connsiteX5" fmla="*/ 247224 w 3794078"/>
                <a:gd name="connsiteY5" fmla="*/ 2353198 h 2755413"/>
                <a:gd name="connsiteX6" fmla="*/ 338813 w 3794078"/>
                <a:gd name="connsiteY6" fmla="*/ 2480045 h 2755413"/>
                <a:gd name="connsiteX7" fmla="*/ 488298 w 3794078"/>
                <a:gd name="connsiteY7" fmla="*/ 2426094 h 2755413"/>
                <a:gd name="connsiteX8" fmla="*/ 595277 w 3794078"/>
                <a:gd name="connsiteY8" fmla="*/ 2511000 h 2755413"/>
                <a:gd name="connsiteX9" fmla="*/ 671299 w 3794078"/>
                <a:gd name="connsiteY9" fmla="*/ 2311971 h 2755413"/>
                <a:gd name="connsiteX10" fmla="*/ 791570 w 3794078"/>
                <a:gd name="connsiteY10" fmla="*/ 1919847 h 2755413"/>
                <a:gd name="connsiteX11" fmla="*/ 846161 w 3794078"/>
                <a:gd name="connsiteY11" fmla="*/ 2179154 h 2755413"/>
                <a:gd name="connsiteX12" fmla="*/ 982639 w 3794078"/>
                <a:gd name="connsiteY12" fmla="*/ 2520349 h 2755413"/>
                <a:gd name="connsiteX13" fmla="*/ 1078173 w 3794078"/>
                <a:gd name="connsiteY13" fmla="*/ 2424814 h 2755413"/>
                <a:gd name="connsiteX14" fmla="*/ 1173708 w 3794078"/>
                <a:gd name="connsiteY14" fmla="*/ 2479405 h 2755413"/>
                <a:gd name="connsiteX15" fmla="*/ 1255594 w 3794078"/>
                <a:gd name="connsiteY15" fmla="*/ 2370223 h 2755413"/>
                <a:gd name="connsiteX16" fmla="*/ 1528549 w 3794078"/>
                <a:gd name="connsiteY16" fmla="*/ 2602235 h 2755413"/>
                <a:gd name="connsiteX17" fmla="*/ 1665027 w 3794078"/>
                <a:gd name="connsiteY17" fmla="*/ 2438462 h 2755413"/>
                <a:gd name="connsiteX18" fmla="*/ 1924335 w 3794078"/>
                <a:gd name="connsiteY18" fmla="*/ 2711417 h 2755413"/>
                <a:gd name="connsiteX19" fmla="*/ 2251881 w 3794078"/>
                <a:gd name="connsiteY19" fmla="*/ 2711417 h 2755413"/>
                <a:gd name="connsiteX20" fmla="*/ 2361063 w 3794078"/>
                <a:gd name="connsiteY20" fmla="*/ 2288337 h 2755413"/>
                <a:gd name="connsiteX21" fmla="*/ 2456597 w 3794078"/>
                <a:gd name="connsiteY21" fmla="*/ 1332993 h 2755413"/>
                <a:gd name="connsiteX22" fmla="*/ 2470245 w 3794078"/>
                <a:gd name="connsiteY22" fmla="*/ 1278402 h 2755413"/>
                <a:gd name="connsiteX23" fmla="*/ 2552132 w 3794078"/>
                <a:gd name="connsiteY23" fmla="*/ 1947143 h 2755413"/>
                <a:gd name="connsiteX24" fmla="*/ 2606723 w 3794078"/>
                <a:gd name="connsiteY24" fmla="*/ 2493053 h 2755413"/>
                <a:gd name="connsiteX25" fmla="*/ 2729552 w 3794078"/>
                <a:gd name="connsiteY25" fmla="*/ 2697769 h 2755413"/>
                <a:gd name="connsiteX26" fmla="*/ 3794078 w 3794078"/>
                <a:gd name="connsiteY26" fmla="*/ 2697769 h 2755413"/>
                <a:gd name="connsiteX0" fmla="*/ 0 w 3794078"/>
                <a:gd name="connsiteY0" fmla="*/ 937208 h 2755413"/>
                <a:gd name="connsiteX1" fmla="*/ 54591 w 3794078"/>
                <a:gd name="connsiteY1" fmla="*/ 241172 h 2755413"/>
                <a:gd name="connsiteX2" fmla="*/ 92052 w 3794078"/>
                <a:gd name="connsiteY2" fmla="*/ 915 h 2755413"/>
                <a:gd name="connsiteX3" fmla="*/ 136478 w 3794078"/>
                <a:gd name="connsiteY3" fmla="*/ 309411 h 2755413"/>
                <a:gd name="connsiteX4" fmla="*/ 204717 w 3794078"/>
                <a:gd name="connsiteY4" fmla="*/ 1687835 h 2755413"/>
                <a:gd name="connsiteX5" fmla="*/ 247224 w 3794078"/>
                <a:gd name="connsiteY5" fmla="*/ 2353198 h 2755413"/>
                <a:gd name="connsiteX6" fmla="*/ 338813 w 3794078"/>
                <a:gd name="connsiteY6" fmla="*/ 2480045 h 2755413"/>
                <a:gd name="connsiteX7" fmla="*/ 488298 w 3794078"/>
                <a:gd name="connsiteY7" fmla="*/ 2426094 h 2755413"/>
                <a:gd name="connsiteX8" fmla="*/ 595277 w 3794078"/>
                <a:gd name="connsiteY8" fmla="*/ 2511000 h 2755413"/>
                <a:gd name="connsiteX9" fmla="*/ 671299 w 3794078"/>
                <a:gd name="connsiteY9" fmla="*/ 2311971 h 2755413"/>
                <a:gd name="connsiteX10" fmla="*/ 789189 w 3794078"/>
                <a:gd name="connsiteY10" fmla="*/ 1874603 h 2755413"/>
                <a:gd name="connsiteX11" fmla="*/ 846161 w 3794078"/>
                <a:gd name="connsiteY11" fmla="*/ 2179154 h 2755413"/>
                <a:gd name="connsiteX12" fmla="*/ 982639 w 3794078"/>
                <a:gd name="connsiteY12" fmla="*/ 2520349 h 2755413"/>
                <a:gd name="connsiteX13" fmla="*/ 1078173 w 3794078"/>
                <a:gd name="connsiteY13" fmla="*/ 2424814 h 2755413"/>
                <a:gd name="connsiteX14" fmla="*/ 1173708 w 3794078"/>
                <a:gd name="connsiteY14" fmla="*/ 2479405 h 2755413"/>
                <a:gd name="connsiteX15" fmla="*/ 1255594 w 3794078"/>
                <a:gd name="connsiteY15" fmla="*/ 2370223 h 2755413"/>
                <a:gd name="connsiteX16" fmla="*/ 1528549 w 3794078"/>
                <a:gd name="connsiteY16" fmla="*/ 2602235 h 2755413"/>
                <a:gd name="connsiteX17" fmla="*/ 1665027 w 3794078"/>
                <a:gd name="connsiteY17" fmla="*/ 2438462 h 2755413"/>
                <a:gd name="connsiteX18" fmla="*/ 1924335 w 3794078"/>
                <a:gd name="connsiteY18" fmla="*/ 2711417 h 2755413"/>
                <a:gd name="connsiteX19" fmla="*/ 2251881 w 3794078"/>
                <a:gd name="connsiteY19" fmla="*/ 2711417 h 2755413"/>
                <a:gd name="connsiteX20" fmla="*/ 2361063 w 3794078"/>
                <a:gd name="connsiteY20" fmla="*/ 2288337 h 2755413"/>
                <a:gd name="connsiteX21" fmla="*/ 2456597 w 3794078"/>
                <a:gd name="connsiteY21" fmla="*/ 1332993 h 2755413"/>
                <a:gd name="connsiteX22" fmla="*/ 2470245 w 3794078"/>
                <a:gd name="connsiteY22" fmla="*/ 1278402 h 2755413"/>
                <a:gd name="connsiteX23" fmla="*/ 2552132 w 3794078"/>
                <a:gd name="connsiteY23" fmla="*/ 1947143 h 2755413"/>
                <a:gd name="connsiteX24" fmla="*/ 2606723 w 3794078"/>
                <a:gd name="connsiteY24" fmla="*/ 2493053 h 2755413"/>
                <a:gd name="connsiteX25" fmla="*/ 2729552 w 3794078"/>
                <a:gd name="connsiteY25" fmla="*/ 2697769 h 2755413"/>
                <a:gd name="connsiteX26" fmla="*/ 3794078 w 3794078"/>
                <a:gd name="connsiteY26" fmla="*/ 2697769 h 2755413"/>
                <a:gd name="connsiteX0" fmla="*/ 0 w 3794078"/>
                <a:gd name="connsiteY0" fmla="*/ 937208 h 2755413"/>
                <a:gd name="connsiteX1" fmla="*/ 54591 w 3794078"/>
                <a:gd name="connsiteY1" fmla="*/ 241172 h 2755413"/>
                <a:gd name="connsiteX2" fmla="*/ 92052 w 3794078"/>
                <a:gd name="connsiteY2" fmla="*/ 915 h 2755413"/>
                <a:gd name="connsiteX3" fmla="*/ 136478 w 3794078"/>
                <a:gd name="connsiteY3" fmla="*/ 309411 h 2755413"/>
                <a:gd name="connsiteX4" fmla="*/ 204717 w 3794078"/>
                <a:gd name="connsiteY4" fmla="*/ 1687835 h 2755413"/>
                <a:gd name="connsiteX5" fmla="*/ 247224 w 3794078"/>
                <a:gd name="connsiteY5" fmla="*/ 2353198 h 2755413"/>
                <a:gd name="connsiteX6" fmla="*/ 338813 w 3794078"/>
                <a:gd name="connsiteY6" fmla="*/ 2480045 h 2755413"/>
                <a:gd name="connsiteX7" fmla="*/ 488298 w 3794078"/>
                <a:gd name="connsiteY7" fmla="*/ 2426094 h 2755413"/>
                <a:gd name="connsiteX8" fmla="*/ 595277 w 3794078"/>
                <a:gd name="connsiteY8" fmla="*/ 2511000 h 2755413"/>
                <a:gd name="connsiteX9" fmla="*/ 671299 w 3794078"/>
                <a:gd name="connsiteY9" fmla="*/ 2311971 h 2755413"/>
                <a:gd name="connsiteX10" fmla="*/ 789189 w 3794078"/>
                <a:gd name="connsiteY10" fmla="*/ 1874603 h 2755413"/>
                <a:gd name="connsiteX11" fmla="*/ 881880 w 3794078"/>
                <a:gd name="connsiteY11" fmla="*/ 2148198 h 2755413"/>
                <a:gd name="connsiteX12" fmla="*/ 982639 w 3794078"/>
                <a:gd name="connsiteY12" fmla="*/ 2520349 h 2755413"/>
                <a:gd name="connsiteX13" fmla="*/ 1078173 w 3794078"/>
                <a:gd name="connsiteY13" fmla="*/ 2424814 h 2755413"/>
                <a:gd name="connsiteX14" fmla="*/ 1173708 w 3794078"/>
                <a:gd name="connsiteY14" fmla="*/ 2479405 h 2755413"/>
                <a:gd name="connsiteX15" fmla="*/ 1255594 w 3794078"/>
                <a:gd name="connsiteY15" fmla="*/ 2370223 h 2755413"/>
                <a:gd name="connsiteX16" fmla="*/ 1528549 w 3794078"/>
                <a:gd name="connsiteY16" fmla="*/ 2602235 h 2755413"/>
                <a:gd name="connsiteX17" fmla="*/ 1665027 w 3794078"/>
                <a:gd name="connsiteY17" fmla="*/ 2438462 h 2755413"/>
                <a:gd name="connsiteX18" fmla="*/ 1924335 w 3794078"/>
                <a:gd name="connsiteY18" fmla="*/ 2711417 h 2755413"/>
                <a:gd name="connsiteX19" fmla="*/ 2251881 w 3794078"/>
                <a:gd name="connsiteY19" fmla="*/ 2711417 h 2755413"/>
                <a:gd name="connsiteX20" fmla="*/ 2361063 w 3794078"/>
                <a:gd name="connsiteY20" fmla="*/ 2288337 h 2755413"/>
                <a:gd name="connsiteX21" fmla="*/ 2456597 w 3794078"/>
                <a:gd name="connsiteY21" fmla="*/ 1332993 h 2755413"/>
                <a:gd name="connsiteX22" fmla="*/ 2470245 w 3794078"/>
                <a:gd name="connsiteY22" fmla="*/ 1278402 h 2755413"/>
                <a:gd name="connsiteX23" fmla="*/ 2552132 w 3794078"/>
                <a:gd name="connsiteY23" fmla="*/ 1947143 h 2755413"/>
                <a:gd name="connsiteX24" fmla="*/ 2606723 w 3794078"/>
                <a:gd name="connsiteY24" fmla="*/ 2493053 h 2755413"/>
                <a:gd name="connsiteX25" fmla="*/ 2729552 w 3794078"/>
                <a:gd name="connsiteY25" fmla="*/ 2697769 h 2755413"/>
                <a:gd name="connsiteX26" fmla="*/ 3794078 w 3794078"/>
                <a:gd name="connsiteY26" fmla="*/ 2697769 h 2755413"/>
                <a:gd name="connsiteX0" fmla="*/ 0 w 3794078"/>
                <a:gd name="connsiteY0" fmla="*/ 937208 h 2755413"/>
                <a:gd name="connsiteX1" fmla="*/ 54591 w 3794078"/>
                <a:gd name="connsiteY1" fmla="*/ 241172 h 2755413"/>
                <a:gd name="connsiteX2" fmla="*/ 92052 w 3794078"/>
                <a:gd name="connsiteY2" fmla="*/ 915 h 2755413"/>
                <a:gd name="connsiteX3" fmla="*/ 136478 w 3794078"/>
                <a:gd name="connsiteY3" fmla="*/ 309411 h 2755413"/>
                <a:gd name="connsiteX4" fmla="*/ 204717 w 3794078"/>
                <a:gd name="connsiteY4" fmla="*/ 1687835 h 2755413"/>
                <a:gd name="connsiteX5" fmla="*/ 247224 w 3794078"/>
                <a:gd name="connsiteY5" fmla="*/ 2353198 h 2755413"/>
                <a:gd name="connsiteX6" fmla="*/ 338813 w 3794078"/>
                <a:gd name="connsiteY6" fmla="*/ 2480045 h 2755413"/>
                <a:gd name="connsiteX7" fmla="*/ 488298 w 3794078"/>
                <a:gd name="connsiteY7" fmla="*/ 2426094 h 2755413"/>
                <a:gd name="connsiteX8" fmla="*/ 595277 w 3794078"/>
                <a:gd name="connsiteY8" fmla="*/ 2511000 h 2755413"/>
                <a:gd name="connsiteX9" fmla="*/ 671299 w 3794078"/>
                <a:gd name="connsiteY9" fmla="*/ 2311971 h 2755413"/>
                <a:gd name="connsiteX10" fmla="*/ 789189 w 3794078"/>
                <a:gd name="connsiteY10" fmla="*/ 1874603 h 2755413"/>
                <a:gd name="connsiteX11" fmla="*/ 881880 w 3794078"/>
                <a:gd name="connsiteY11" fmla="*/ 2148198 h 2755413"/>
                <a:gd name="connsiteX12" fmla="*/ 954064 w 3794078"/>
                <a:gd name="connsiteY12" fmla="*/ 2539399 h 2755413"/>
                <a:gd name="connsiteX13" fmla="*/ 1078173 w 3794078"/>
                <a:gd name="connsiteY13" fmla="*/ 2424814 h 2755413"/>
                <a:gd name="connsiteX14" fmla="*/ 1173708 w 3794078"/>
                <a:gd name="connsiteY14" fmla="*/ 2479405 h 2755413"/>
                <a:gd name="connsiteX15" fmla="*/ 1255594 w 3794078"/>
                <a:gd name="connsiteY15" fmla="*/ 2370223 h 2755413"/>
                <a:gd name="connsiteX16" fmla="*/ 1528549 w 3794078"/>
                <a:gd name="connsiteY16" fmla="*/ 2602235 h 2755413"/>
                <a:gd name="connsiteX17" fmla="*/ 1665027 w 3794078"/>
                <a:gd name="connsiteY17" fmla="*/ 2438462 h 2755413"/>
                <a:gd name="connsiteX18" fmla="*/ 1924335 w 3794078"/>
                <a:gd name="connsiteY18" fmla="*/ 2711417 h 2755413"/>
                <a:gd name="connsiteX19" fmla="*/ 2251881 w 3794078"/>
                <a:gd name="connsiteY19" fmla="*/ 2711417 h 2755413"/>
                <a:gd name="connsiteX20" fmla="*/ 2361063 w 3794078"/>
                <a:gd name="connsiteY20" fmla="*/ 2288337 h 2755413"/>
                <a:gd name="connsiteX21" fmla="*/ 2456597 w 3794078"/>
                <a:gd name="connsiteY21" fmla="*/ 1332993 h 2755413"/>
                <a:gd name="connsiteX22" fmla="*/ 2470245 w 3794078"/>
                <a:gd name="connsiteY22" fmla="*/ 1278402 h 2755413"/>
                <a:gd name="connsiteX23" fmla="*/ 2552132 w 3794078"/>
                <a:gd name="connsiteY23" fmla="*/ 1947143 h 2755413"/>
                <a:gd name="connsiteX24" fmla="*/ 2606723 w 3794078"/>
                <a:gd name="connsiteY24" fmla="*/ 2493053 h 2755413"/>
                <a:gd name="connsiteX25" fmla="*/ 2729552 w 3794078"/>
                <a:gd name="connsiteY25" fmla="*/ 2697769 h 2755413"/>
                <a:gd name="connsiteX26" fmla="*/ 3794078 w 3794078"/>
                <a:gd name="connsiteY26" fmla="*/ 2697769 h 2755413"/>
                <a:gd name="connsiteX0" fmla="*/ 0 w 3794078"/>
                <a:gd name="connsiteY0" fmla="*/ 937208 h 2755413"/>
                <a:gd name="connsiteX1" fmla="*/ 54591 w 3794078"/>
                <a:gd name="connsiteY1" fmla="*/ 241172 h 2755413"/>
                <a:gd name="connsiteX2" fmla="*/ 92052 w 3794078"/>
                <a:gd name="connsiteY2" fmla="*/ 915 h 2755413"/>
                <a:gd name="connsiteX3" fmla="*/ 136478 w 3794078"/>
                <a:gd name="connsiteY3" fmla="*/ 309411 h 2755413"/>
                <a:gd name="connsiteX4" fmla="*/ 204717 w 3794078"/>
                <a:gd name="connsiteY4" fmla="*/ 1687835 h 2755413"/>
                <a:gd name="connsiteX5" fmla="*/ 247224 w 3794078"/>
                <a:gd name="connsiteY5" fmla="*/ 2353198 h 2755413"/>
                <a:gd name="connsiteX6" fmla="*/ 338813 w 3794078"/>
                <a:gd name="connsiteY6" fmla="*/ 2480045 h 2755413"/>
                <a:gd name="connsiteX7" fmla="*/ 488298 w 3794078"/>
                <a:gd name="connsiteY7" fmla="*/ 2426094 h 2755413"/>
                <a:gd name="connsiteX8" fmla="*/ 595277 w 3794078"/>
                <a:gd name="connsiteY8" fmla="*/ 2511000 h 2755413"/>
                <a:gd name="connsiteX9" fmla="*/ 671299 w 3794078"/>
                <a:gd name="connsiteY9" fmla="*/ 2311971 h 2755413"/>
                <a:gd name="connsiteX10" fmla="*/ 789189 w 3794078"/>
                <a:gd name="connsiteY10" fmla="*/ 1874603 h 2755413"/>
                <a:gd name="connsiteX11" fmla="*/ 881880 w 3794078"/>
                <a:gd name="connsiteY11" fmla="*/ 2148198 h 2755413"/>
                <a:gd name="connsiteX12" fmla="*/ 954064 w 3794078"/>
                <a:gd name="connsiteY12" fmla="*/ 2539399 h 2755413"/>
                <a:gd name="connsiteX13" fmla="*/ 1073410 w 3794078"/>
                <a:gd name="connsiteY13" fmla="*/ 2441482 h 2755413"/>
                <a:gd name="connsiteX14" fmla="*/ 1173708 w 3794078"/>
                <a:gd name="connsiteY14" fmla="*/ 2479405 h 2755413"/>
                <a:gd name="connsiteX15" fmla="*/ 1255594 w 3794078"/>
                <a:gd name="connsiteY15" fmla="*/ 2370223 h 2755413"/>
                <a:gd name="connsiteX16" fmla="*/ 1528549 w 3794078"/>
                <a:gd name="connsiteY16" fmla="*/ 2602235 h 2755413"/>
                <a:gd name="connsiteX17" fmla="*/ 1665027 w 3794078"/>
                <a:gd name="connsiteY17" fmla="*/ 2438462 h 2755413"/>
                <a:gd name="connsiteX18" fmla="*/ 1924335 w 3794078"/>
                <a:gd name="connsiteY18" fmla="*/ 2711417 h 2755413"/>
                <a:gd name="connsiteX19" fmla="*/ 2251881 w 3794078"/>
                <a:gd name="connsiteY19" fmla="*/ 2711417 h 2755413"/>
                <a:gd name="connsiteX20" fmla="*/ 2361063 w 3794078"/>
                <a:gd name="connsiteY20" fmla="*/ 2288337 h 2755413"/>
                <a:gd name="connsiteX21" fmla="*/ 2456597 w 3794078"/>
                <a:gd name="connsiteY21" fmla="*/ 1332993 h 2755413"/>
                <a:gd name="connsiteX22" fmla="*/ 2470245 w 3794078"/>
                <a:gd name="connsiteY22" fmla="*/ 1278402 h 2755413"/>
                <a:gd name="connsiteX23" fmla="*/ 2552132 w 3794078"/>
                <a:gd name="connsiteY23" fmla="*/ 1947143 h 2755413"/>
                <a:gd name="connsiteX24" fmla="*/ 2606723 w 3794078"/>
                <a:gd name="connsiteY24" fmla="*/ 2493053 h 2755413"/>
                <a:gd name="connsiteX25" fmla="*/ 2729552 w 3794078"/>
                <a:gd name="connsiteY25" fmla="*/ 2697769 h 2755413"/>
                <a:gd name="connsiteX26" fmla="*/ 3794078 w 3794078"/>
                <a:gd name="connsiteY26" fmla="*/ 2697769 h 2755413"/>
                <a:gd name="connsiteX0" fmla="*/ 0 w 3794078"/>
                <a:gd name="connsiteY0" fmla="*/ 937208 h 2755413"/>
                <a:gd name="connsiteX1" fmla="*/ 54591 w 3794078"/>
                <a:gd name="connsiteY1" fmla="*/ 241172 h 2755413"/>
                <a:gd name="connsiteX2" fmla="*/ 92052 w 3794078"/>
                <a:gd name="connsiteY2" fmla="*/ 915 h 2755413"/>
                <a:gd name="connsiteX3" fmla="*/ 136478 w 3794078"/>
                <a:gd name="connsiteY3" fmla="*/ 309411 h 2755413"/>
                <a:gd name="connsiteX4" fmla="*/ 204717 w 3794078"/>
                <a:gd name="connsiteY4" fmla="*/ 1687835 h 2755413"/>
                <a:gd name="connsiteX5" fmla="*/ 247224 w 3794078"/>
                <a:gd name="connsiteY5" fmla="*/ 2353198 h 2755413"/>
                <a:gd name="connsiteX6" fmla="*/ 338813 w 3794078"/>
                <a:gd name="connsiteY6" fmla="*/ 2480045 h 2755413"/>
                <a:gd name="connsiteX7" fmla="*/ 488298 w 3794078"/>
                <a:gd name="connsiteY7" fmla="*/ 2426094 h 2755413"/>
                <a:gd name="connsiteX8" fmla="*/ 595277 w 3794078"/>
                <a:gd name="connsiteY8" fmla="*/ 2511000 h 2755413"/>
                <a:gd name="connsiteX9" fmla="*/ 671299 w 3794078"/>
                <a:gd name="connsiteY9" fmla="*/ 2311971 h 2755413"/>
                <a:gd name="connsiteX10" fmla="*/ 789189 w 3794078"/>
                <a:gd name="connsiteY10" fmla="*/ 1874603 h 2755413"/>
                <a:gd name="connsiteX11" fmla="*/ 881880 w 3794078"/>
                <a:gd name="connsiteY11" fmla="*/ 2148198 h 2755413"/>
                <a:gd name="connsiteX12" fmla="*/ 954064 w 3794078"/>
                <a:gd name="connsiteY12" fmla="*/ 2539399 h 2755413"/>
                <a:gd name="connsiteX13" fmla="*/ 1073410 w 3794078"/>
                <a:gd name="connsiteY13" fmla="*/ 2441482 h 2755413"/>
                <a:gd name="connsiteX14" fmla="*/ 1173708 w 3794078"/>
                <a:gd name="connsiteY14" fmla="*/ 2479405 h 2755413"/>
                <a:gd name="connsiteX15" fmla="*/ 1305600 w 3794078"/>
                <a:gd name="connsiteY15" fmla="*/ 2398798 h 2755413"/>
                <a:gd name="connsiteX16" fmla="*/ 1528549 w 3794078"/>
                <a:gd name="connsiteY16" fmla="*/ 2602235 h 2755413"/>
                <a:gd name="connsiteX17" fmla="*/ 1665027 w 3794078"/>
                <a:gd name="connsiteY17" fmla="*/ 2438462 h 2755413"/>
                <a:gd name="connsiteX18" fmla="*/ 1924335 w 3794078"/>
                <a:gd name="connsiteY18" fmla="*/ 2711417 h 2755413"/>
                <a:gd name="connsiteX19" fmla="*/ 2251881 w 3794078"/>
                <a:gd name="connsiteY19" fmla="*/ 2711417 h 2755413"/>
                <a:gd name="connsiteX20" fmla="*/ 2361063 w 3794078"/>
                <a:gd name="connsiteY20" fmla="*/ 2288337 h 2755413"/>
                <a:gd name="connsiteX21" fmla="*/ 2456597 w 3794078"/>
                <a:gd name="connsiteY21" fmla="*/ 1332993 h 2755413"/>
                <a:gd name="connsiteX22" fmla="*/ 2470245 w 3794078"/>
                <a:gd name="connsiteY22" fmla="*/ 1278402 h 2755413"/>
                <a:gd name="connsiteX23" fmla="*/ 2552132 w 3794078"/>
                <a:gd name="connsiteY23" fmla="*/ 1947143 h 2755413"/>
                <a:gd name="connsiteX24" fmla="*/ 2606723 w 3794078"/>
                <a:gd name="connsiteY24" fmla="*/ 2493053 h 2755413"/>
                <a:gd name="connsiteX25" fmla="*/ 2729552 w 3794078"/>
                <a:gd name="connsiteY25" fmla="*/ 2697769 h 2755413"/>
                <a:gd name="connsiteX26" fmla="*/ 3794078 w 3794078"/>
                <a:gd name="connsiteY26" fmla="*/ 2697769 h 2755413"/>
                <a:gd name="connsiteX0" fmla="*/ 0 w 3794078"/>
                <a:gd name="connsiteY0" fmla="*/ 937208 h 2751857"/>
                <a:gd name="connsiteX1" fmla="*/ 54591 w 3794078"/>
                <a:gd name="connsiteY1" fmla="*/ 241172 h 2751857"/>
                <a:gd name="connsiteX2" fmla="*/ 92052 w 3794078"/>
                <a:gd name="connsiteY2" fmla="*/ 915 h 2751857"/>
                <a:gd name="connsiteX3" fmla="*/ 136478 w 3794078"/>
                <a:gd name="connsiteY3" fmla="*/ 309411 h 2751857"/>
                <a:gd name="connsiteX4" fmla="*/ 204717 w 3794078"/>
                <a:gd name="connsiteY4" fmla="*/ 1687835 h 2751857"/>
                <a:gd name="connsiteX5" fmla="*/ 247224 w 3794078"/>
                <a:gd name="connsiteY5" fmla="*/ 2353198 h 2751857"/>
                <a:gd name="connsiteX6" fmla="*/ 338813 w 3794078"/>
                <a:gd name="connsiteY6" fmla="*/ 2480045 h 2751857"/>
                <a:gd name="connsiteX7" fmla="*/ 488298 w 3794078"/>
                <a:gd name="connsiteY7" fmla="*/ 2426094 h 2751857"/>
                <a:gd name="connsiteX8" fmla="*/ 595277 w 3794078"/>
                <a:gd name="connsiteY8" fmla="*/ 2511000 h 2751857"/>
                <a:gd name="connsiteX9" fmla="*/ 671299 w 3794078"/>
                <a:gd name="connsiteY9" fmla="*/ 2311971 h 2751857"/>
                <a:gd name="connsiteX10" fmla="*/ 789189 w 3794078"/>
                <a:gd name="connsiteY10" fmla="*/ 1874603 h 2751857"/>
                <a:gd name="connsiteX11" fmla="*/ 881880 w 3794078"/>
                <a:gd name="connsiteY11" fmla="*/ 2148198 h 2751857"/>
                <a:gd name="connsiteX12" fmla="*/ 954064 w 3794078"/>
                <a:gd name="connsiteY12" fmla="*/ 2539399 h 2751857"/>
                <a:gd name="connsiteX13" fmla="*/ 1073410 w 3794078"/>
                <a:gd name="connsiteY13" fmla="*/ 2441482 h 2751857"/>
                <a:gd name="connsiteX14" fmla="*/ 1173708 w 3794078"/>
                <a:gd name="connsiteY14" fmla="*/ 2479405 h 2751857"/>
                <a:gd name="connsiteX15" fmla="*/ 1305600 w 3794078"/>
                <a:gd name="connsiteY15" fmla="*/ 2398798 h 2751857"/>
                <a:gd name="connsiteX16" fmla="*/ 1528549 w 3794078"/>
                <a:gd name="connsiteY16" fmla="*/ 2602235 h 2751857"/>
                <a:gd name="connsiteX17" fmla="*/ 1676933 w 3794078"/>
                <a:gd name="connsiteY17" fmla="*/ 2505137 h 2751857"/>
                <a:gd name="connsiteX18" fmla="*/ 1924335 w 3794078"/>
                <a:gd name="connsiteY18" fmla="*/ 2711417 h 2751857"/>
                <a:gd name="connsiteX19" fmla="*/ 2251881 w 3794078"/>
                <a:gd name="connsiteY19" fmla="*/ 2711417 h 2751857"/>
                <a:gd name="connsiteX20" fmla="*/ 2361063 w 3794078"/>
                <a:gd name="connsiteY20" fmla="*/ 2288337 h 2751857"/>
                <a:gd name="connsiteX21" fmla="*/ 2456597 w 3794078"/>
                <a:gd name="connsiteY21" fmla="*/ 1332993 h 2751857"/>
                <a:gd name="connsiteX22" fmla="*/ 2470245 w 3794078"/>
                <a:gd name="connsiteY22" fmla="*/ 1278402 h 2751857"/>
                <a:gd name="connsiteX23" fmla="*/ 2552132 w 3794078"/>
                <a:gd name="connsiteY23" fmla="*/ 1947143 h 2751857"/>
                <a:gd name="connsiteX24" fmla="*/ 2606723 w 3794078"/>
                <a:gd name="connsiteY24" fmla="*/ 2493053 h 2751857"/>
                <a:gd name="connsiteX25" fmla="*/ 2729552 w 3794078"/>
                <a:gd name="connsiteY25" fmla="*/ 2697769 h 2751857"/>
                <a:gd name="connsiteX26" fmla="*/ 3794078 w 3794078"/>
                <a:gd name="connsiteY26" fmla="*/ 2697769 h 2751857"/>
                <a:gd name="connsiteX0" fmla="*/ 0 w 3794078"/>
                <a:gd name="connsiteY0" fmla="*/ 937208 h 2740886"/>
                <a:gd name="connsiteX1" fmla="*/ 54591 w 3794078"/>
                <a:gd name="connsiteY1" fmla="*/ 241172 h 2740886"/>
                <a:gd name="connsiteX2" fmla="*/ 92052 w 3794078"/>
                <a:gd name="connsiteY2" fmla="*/ 915 h 2740886"/>
                <a:gd name="connsiteX3" fmla="*/ 136478 w 3794078"/>
                <a:gd name="connsiteY3" fmla="*/ 309411 h 2740886"/>
                <a:gd name="connsiteX4" fmla="*/ 204717 w 3794078"/>
                <a:gd name="connsiteY4" fmla="*/ 1687835 h 2740886"/>
                <a:gd name="connsiteX5" fmla="*/ 247224 w 3794078"/>
                <a:gd name="connsiteY5" fmla="*/ 2353198 h 2740886"/>
                <a:gd name="connsiteX6" fmla="*/ 338813 w 3794078"/>
                <a:gd name="connsiteY6" fmla="*/ 2480045 h 2740886"/>
                <a:gd name="connsiteX7" fmla="*/ 488298 w 3794078"/>
                <a:gd name="connsiteY7" fmla="*/ 2426094 h 2740886"/>
                <a:gd name="connsiteX8" fmla="*/ 595277 w 3794078"/>
                <a:gd name="connsiteY8" fmla="*/ 2511000 h 2740886"/>
                <a:gd name="connsiteX9" fmla="*/ 671299 w 3794078"/>
                <a:gd name="connsiteY9" fmla="*/ 2311971 h 2740886"/>
                <a:gd name="connsiteX10" fmla="*/ 789189 w 3794078"/>
                <a:gd name="connsiteY10" fmla="*/ 1874603 h 2740886"/>
                <a:gd name="connsiteX11" fmla="*/ 881880 w 3794078"/>
                <a:gd name="connsiteY11" fmla="*/ 2148198 h 2740886"/>
                <a:gd name="connsiteX12" fmla="*/ 954064 w 3794078"/>
                <a:gd name="connsiteY12" fmla="*/ 2539399 h 2740886"/>
                <a:gd name="connsiteX13" fmla="*/ 1073410 w 3794078"/>
                <a:gd name="connsiteY13" fmla="*/ 2441482 h 2740886"/>
                <a:gd name="connsiteX14" fmla="*/ 1173708 w 3794078"/>
                <a:gd name="connsiteY14" fmla="*/ 2479405 h 2740886"/>
                <a:gd name="connsiteX15" fmla="*/ 1305600 w 3794078"/>
                <a:gd name="connsiteY15" fmla="*/ 2398798 h 2740886"/>
                <a:gd name="connsiteX16" fmla="*/ 1528549 w 3794078"/>
                <a:gd name="connsiteY16" fmla="*/ 2602235 h 2740886"/>
                <a:gd name="connsiteX17" fmla="*/ 1676933 w 3794078"/>
                <a:gd name="connsiteY17" fmla="*/ 2505137 h 2740886"/>
                <a:gd name="connsiteX18" fmla="*/ 1933860 w 3794078"/>
                <a:gd name="connsiteY18" fmla="*/ 2682842 h 2740886"/>
                <a:gd name="connsiteX19" fmla="*/ 2251881 w 3794078"/>
                <a:gd name="connsiteY19" fmla="*/ 2711417 h 2740886"/>
                <a:gd name="connsiteX20" fmla="*/ 2361063 w 3794078"/>
                <a:gd name="connsiteY20" fmla="*/ 2288337 h 2740886"/>
                <a:gd name="connsiteX21" fmla="*/ 2456597 w 3794078"/>
                <a:gd name="connsiteY21" fmla="*/ 1332993 h 2740886"/>
                <a:gd name="connsiteX22" fmla="*/ 2470245 w 3794078"/>
                <a:gd name="connsiteY22" fmla="*/ 1278402 h 2740886"/>
                <a:gd name="connsiteX23" fmla="*/ 2552132 w 3794078"/>
                <a:gd name="connsiteY23" fmla="*/ 1947143 h 2740886"/>
                <a:gd name="connsiteX24" fmla="*/ 2606723 w 3794078"/>
                <a:gd name="connsiteY24" fmla="*/ 2493053 h 2740886"/>
                <a:gd name="connsiteX25" fmla="*/ 2729552 w 3794078"/>
                <a:gd name="connsiteY25" fmla="*/ 2697769 h 2740886"/>
                <a:gd name="connsiteX26" fmla="*/ 3794078 w 3794078"/>
                <a:gd name="connsiteY26" fmla="*/ 2697769 h 2740886"/>
                <a:gd name="connsiteX0" fmla="*/ 0 w 3794078"/>
                <a:gd name="connsiteY0" fmla="*/ 937208 h 2719808"/>
                <a:gd name="connsiteX1" fmla="*/ 54591 w 3794078"/>
                <a:gd name="connsiteY1" fmla="*/ 241172 h 2719808"/>
                <a:gd name="connsiteX2" fmla="*/ 92052 w 3794078"/>
                <a:gd name="connsiteY2" fmla="*/ 915 h 2719808"/>
                <a:gd name="connsiteX3" fmla="*/ 136478 w 3794078"/>
                <a:gd name="connsiteY3" fmla="*/ 309411 h 2719808"/>
                <a:gd name="connsiteX4" fmla="*/ 204717 w 3794078"/>
                <a:gd name="connsiteY4" fmla="*/ 1687835 h 2719808"/>
                <a:gd name="connsiteX5" fmla="*/ 247224 w 3794078"/>
                <a:gd name="connsiteY5" fmla="*/ 2353198 h 2719808"/>
                <a:gd name="connsiteX6" fmla="*/ 338813 w 3794078"/>
                <a:gd name="connsiteY6" fmla="*/ 2480045 h 2719808"/>
                <a:gd name="connsiteX7" fmla="*/ 488298 w 3794078"/>
                <a:gd name="connsiteY7" fmla="*/ 2426094 h 2719808"/>
                <a:gd name="connsiteX8" fmla="*/ 595277 w 3794078"/>
                <a:gd name="connsiteY8" fmla="*/ 2511000 h 2719808"/>
                <a:gd name="connsiteX9" fmla="*/ 671299 w 3794078"/>
                <a:gd name="connsiteY9" fmla="*/ 2311971 h 2719808"/>
                <a:gd name="connsiteX10" fmla="*/ 789189 w 3794078"/>
                <a:gd name="connsiteY10" fmla="*/ 1874603 h 2719808"/>
                <a:gd name="connsiteX11" fmla="*/ 881880 w 3794078"/>
                <a:gd name="connsiteY11" fmla="*/ 2148198 h 2719808"/>
                <a:gd name="connsiteX12" fmla="*/ 954064 w 3794078"/>
                <a:gd name="connsiteY12" fmla="*/ 2539399 h 2719808"/>
                <a:gd name="connsiteX13" fmla="*/ 1073410 w 3794078"/>
                <a:gd name="connsiteY13" fmla="*/ 2441482 h 2719808"/>
                <a:gd name="connsiteX14" fmla="*/ 1173708 w 3794078"/>
                <a:gd name="connsiteY14" fmla="*/ 2479405 h 2719808"/>
                <a:gd name="connsiteX15" fmla="*/ 1305600 w 3794078"/>
                <a:gd name="connsiteY15" fmla="*/ 2398798 h 2719808"/>
                <a:gd name="connsiteX16" fmla="*/ 1528549 w 3794078"/>
                <a:gd name="connsiteY16" fmla="*/ 2602235 h 2719808"/>
                <a:gd name="connsiteX17" fmla="*/ 1676933 w 3794078"/>
                <a:gd name="connsiteY17" fmla="*/ 2505137 h 2719808"/>
                <a:gd name="connsiteX18" fmla="*/ 1933860 w 3794078"/>
                <a:gd name="connsiteY18" fmla="*/ 2682842 h 2719808"/>
                <a:gd name="connsiteX19" fmla="*/ 2325700 w 3794078"/>
                <a:gd name="connsiteY19" fmla="*/ 2682842 h 2719808"/>
                <a:gd name="connsiteX20" fmla="*/ 2361063 w 3794078"/>
                <a:gd name="connsiteY20" fmla="*/ 2288337 h 2719808"/>
                <a:gd name="connsiteX21" fmla="*/ 2456597 w 3794078"/>
                <a:gd name="connsiteY21" fmla="*/ 1332993 h 2719808"/>
                <a:gd name="connsiteX22" fmla="*/ 2470245 w 3794078"/>
                <a:gd name="connsiteY22" fmla="*/ 1278402 h 2719808"/>
                <a:gd name="connsiteX23" fmla="*/ 2552132 w 3794078"/>
                <a:gd name="connsiteY23" fmla="*/ 1947143 h 2719808"/>
                <a:gd name="connsiteX24" fmla="*/ 2606723 w 3794078"/>
                <a:gd name="connsiteY24" fmla="*/ 2493053 h 2719808"/>
                <a:gd name="connsiteX25" fmla="*/ 2729552 w 3794078"/>
                <a:gd name="connsiteY25" fmla="*/ 2697769 h 2719808"/>
                <a:gd name="connsiteX26" fmla="*/ 3794078 w 3794078"/>
                <a:gd name="connsiteY26" fmla="*/ 2697769 h 2719808"/>
                <a:gd name="connsiteX0" fmla="*/ 0 w 3794078"/>
                <a:gd name="connsiteY0" fmla="*/ 937208 h 2721166"/>
                <a:gd name="connsiteX1" fmla="*/ 54591 w 3794078"/>
                <a:gd name="connsiteY1" fmla="*/ 241172 h 2721166"/>
                <a:gd name="connsiteX2" fmla="*/ 92052 w 3794078"/>
                <a:gd name="connsiteY2" fmla="*/ 915 h 2721166"/>
                <a:gd name="connsiteX3" fmla="*/ 136478 w 3794078"/>
                <a:gd name="connsiteY3" fmla="*/ 309411 h 2721166"/>
                <a:gd name="connsiteX4" fmla="*/ 204717 w 3794078"/>
                <a:gd name="connsiteY4" fmla="*/ 1687835 h 2721166"/>
                <a:gd name="connsiteX5" fmla="*/ 247224 w 3794078"/>
                <a:gd name="connsiteY5" fmla="*/ 2353198 h 2721166"/>
                <a:gd name="connsiteX6" fmla="*/ 338813 w 3794078"/>
                <a:gd name="connsiteY6" fmla="*/ 2480045 h 2721166"/>
                <a:gd name="connsiteX7" fmla="*/ 488298 w 3794078"/>
                <a:gd name="connsiteY7" fmla="*/ 2426094 h 2721166"/>
                <a:gd name="connsiteX8" fmla="*/ 595277 w 3794078"/>
                <a:gd name="connsiteY8" fmla="*/ 2511000 h 2721166"/>
                <a:gd name="connsiteX9" fmla="*/ 671299 w 3794078"/>
                <a:gd name="connsiteY9" fmla="*/ 2311971 h 2721166"/>
                <a:gd name="connsiteX10" fmla="*/ 789189 w 3794078"/>
                <a:gd name="connsiteY10" fmla="*/ 1874603 h 2721166"/>
                <a:gd name="connsiteX11" fmla="*/ 881880 w 3794078"/>
                <a:gd name="connsiteY11" fmla="*/ 2148198 h 2721166"/>
                <a:gd name="connsiteX12" fmla="*/ 954064 w 3794078"/>
                <a:gd name="connsiteY12" fmla="*/ 2539399 h 2721166"/>
                <a:gd name="connsiteX13" fmla="*/ 1073410 w 3794078"/>
                <a:gd name="connsiteY13" fmla="*/ 2441482 h 2721166"/>
                <a:gd name="connsiteX14" fmla="*/ 1173708 w 3794078"/>
                <a:gd name="connsiteY14" fmla="*/ 2479405 h 2721166"/>
                <a:gd name="connsiteX15" fmla="*/ 1305600 w 3794078"/>
                <a:gd name="connsiteY15" fmla="*/ 2398798 h 2721166"/>
                <a:gd name="connsiteX16" fmla="*/ 1528549 w 3794078"/>
                <a:gd name="connsiteY16" fmla="*/ 2602235 h 2721166"/>
                <a:gd name="connsiteX17" fmla="*/ 1676933 w 3794078"/>
                <a:gd name="connsiteY17" fmla="*/ 2505137 h 2721166"/>
                <a:gd name="connsiteX18" fmla="*/ 1933860 w 3794078"/>
                <a:gd name="connsiteY18" fmla="*/ 2682842 h 2721166"/>
                <a:gd name="connsiteX19" fmla="*/ 2325700 w 3794078"/>
                <a:gd name="connsiteY19" fmla="*/ 2682842 h 2721166"/>
                <a:gd name="connsiteX20" fmla="*/ 2399163 w 3794078"/>
                <a:gd name="connsiteY20" fmla="*/ 2269287 h 2721166"/>
                <a:gd name="connsiteX21" fmla="*/ 2456597 w 3794078"/>
                <a:gd name="connsiteY21" fmla="*/ 1332993 h 2721166"/>
                <a:gd name="connsiteX22" fmla="*/ 2470245 w 3794078"/>
                <a:gd name="connsiteY22" fmla="*/ 1278402 h 2721166"/>
                <a:gd name="connsiteX23" fmla="*/ 2552132 w 3794078"/>
                <a:gd name="connsiteY23" fmla="*/ 1947143 h 2721166"/>
                <a:gd name="connsiteX24" fmla="*/ 2606723 w 3794078"/>
                <a:gd name="connsiteY24" fmla="*/ 2493053 h 2721166"/>
                <a:gd name="connsiteX25" fmla="*/ 2729552 w 3794078"/>
                <a:gd name="connsiteY25" fmla="*/ 2697769 h 2721166"/>
                <a:gd name="connsiteX26" fmla="*/ 3794078 w 3794078"/>
                <a:gd name="connsiteY26" fmla="*/ 2697769 h 2721166"/>
                <a:gd name="connsiteX0" fmla="*/ 0 w 3794078"/>
                <a:gd name="connsiteY0" fmla="*/ 937208 h 2712933"/>
                <a:gd name="connsiteX1" fmla="*/ 54591 w 3794078"/>
                <a:gd name="connsiteY1" fmla="*/ 241172 h 2712933"/>
                <a:gd name="connsiteX2" fmla="*/ 92052 w 3794078"/>
                <a:gd name="connsiteY2" fmla="*/ 915 h 2712933"/>
                <a:gd name="connsiteX3" fmla="*/ 136478 w 3794078"/>
                <a:gd name="connsiteY3" fmla="*/ 309411 h 2712933"/>
                <a:gd name="connsiteX4" fmla="*/ 204717 w 3794078"/>
                <a:gd name="connsiteY4" fmla="*/ 1687835 h 2712933"/>
                <a:gd name="connsiteX5" fmla="*/ 247224 w 3794078"/>
                <a:gd name="connsiteY5" fmla="*/ 2353198 h 2712933"/>
                <a:gd name="connsiteX6" fmla="*/ 338813 w 3794078"/>
                <a:gd name="connsiteY6" fmla="*/ 2480045 h 2712933"/>
                <a:gd name="connsiteX7" fmla="*/ 488298 w 3794078"/>
                <a:gd name="connsiteY7" fmla="*/ 2426094 h 2712933"/>
                <a:gd name="connsiteX8" fmla="*/ 595277 w 3794078"/>
                <a:gd name="connsiteY8" fmla="*/ 2511000 h 2712933"/>
                <a:gd name="connsiteX9" fmla="*/ 671299 w 3794078"/>
                <a:gd name="connsiteY9" fmla="*/ 2311971 h 2712933"/>
                <a:gd name="connsiteX10" fmla="*/ 789189 w 3794078"/>
                <a:gd name="connsiteY10" fmla="*/ 1874603 h 2712933"/>
                <a:gd name="connsiteX11" fmla="*/ 881880 w 3794078"/>
                <a:gd name="connsiteY11" fmla="*/ 2148198 h 2712933"/>
                <a:gd name="connsiteX12" fmla="*/ 954064 w 3794078"/>
                <a:gd name="connsiteY12" fmla="*/ 2539399 h 2712933"/>
                <a:gd name="connsiteX13" fmla="*/ 1073410 w 3794078"/>
                <a:gd name="connsiteY13" fmla="*/ 2441482 h 2712933"/>
                <a:gd name="connsiteX14" fmla="*/ 1173708 w 3794078"/>
                <a:gd name="connsiteY14" fmla="*/ 2479405 h 2712933"/>
                <a:gd name="connsiteX15" fmla="*/ 1305600 w 3794078"/>
                <a:gd name="connsiteY15" fmla="*/ 2398798 h 2712933"/>
                <a:gd name="connsiteX16" fmla="*/ 1528549 w 3794078"/>
                <a:gd name="connsiteY16" fmla="*/ 2602235 h 2712933"/>
                <a:gd name="connsiteX17" fmla="*/ 1676933 w 3794078"/>
                <a:gd name="connsiteY17" fmla="*/ 2505137 h 2712933"/>
                <a:gd name="connsiteX18" fmla="*/ 1933860 w 3794078"/>
                <a:gd name="connsiteY18" fmla="*/ 2682842 h 2712933"/>
                <a:gd name="connsiteX19" fmla="*/ 2124786 w 3794078"/>
                <a:gd name="connsiteY19" fmla="*/ 2644600 h 2712933"/>
                <a:gd name="connsiteX20" fmla="*/ 2325700 w 3794078"/>
                <a:gd name="connsiteY20" fmla="*/ 2682842 h 2712933"/>
                <a:gd name="connsiteX21" fmla="*/ 2399163 w 3794078"/>
                <a:gd name="connsiteY21" fmla="*/ 2269287 h 2712933"/>
                <a:gd name="connsiteX22" fmla="*/ 2456597 w 3794078"/>
                <a:gd name="connsiteY22" fmla="*/ 1332993 h 2712933"/>
                <a:gd name="connsiteX23" fmla="*/ 2470245 w 3794078"/>
                <a:gd name="connsiteY23" fmla="*/ 1278402 h 2712933"/>
                <a:gd name="connsiteX24" fmla="*/ 2552132 w 3794078"/>
                <a:gd name="connsiteY24" fmla="*/ 1947143 h 2712933"/>
                <a:gd name="connsiteX25" fmla="*/ 2606723 w 3794078"/>
                <a:gd name="connsiteY25" fmla="*/ 2493053 h 2712933"/>
                <a:gd name="connsiteX26" fmla="*/ 2729552 w 3794078"/>
                <a:gd name="connsiteY26" fmla="*/ 2697769 h 2712933"/>
                <a:gd name="connsiteX27" fmla="*/ 3794078 w 3794078"/>
                <a:gd name="connsiteY27" fmla="*/ 2697769 h 2712933"/>
                <a:gd name="connsiteX0" fmla="*/ 0 w 3794078"/>
                <a:gd name="connsiteY0" fmla="*/ 937208 h 2712933"/>
                <a:gd name="connsiteX1" fmla="*/ 54591 w 3794078"/>
                <a:gd name="connsiteY1" fmla="*/ 241172 h 2712933"/>
                <a:gd name="connsiteX2" fmla="*/ 92052 w 3794078"/>
                <a:gd name="connsiteY2" fmla="*/ 915 h 2712933"/>
                <a:gd name="connsiteX3" fmla="*/ 136478 w 3794078"/>
                <a:gd name="connsiteY3" fmla="*/ 309411 h 2712933"/>
                <a:gd name="connsiteX4" fmla="*/ 204717 w 3794078"/>
                <a:gd name="connsiteY4" fmla="*/ 1687835 h 2712933"/>
                <a:gd name="connsiteX5" fmla="*/ 247224 w 3794078"/>
                <a:gd name="connsiteY5" fmla="*/ 2353198 h 2712933"/>
                <a:gd name="connsiteX6" fmla="*/ 338813 w 3794078"/>
                <a:gd name="connsiteY6" fmla="*/ 2480045 h 2712933"/>
                <a:gd name="connsiteX7" fmla="*/ 488298 w 3794078"/>
                <a:gd name="connsiteY7" fmla="*/ 2426094 h 2712933"/>
                <a:gd name="connsiteX8" fmla="*/ 595277 w 3794078"/>
                <a:gd name="connsiteY8" fmla="*/ 2511000 h 2712933"/>
                <a:gd name="connsiteX9" fmla="*/ 671299 w 3794078"/>
                <a:gd name="connsiteY9" fmla="*/ 2311971 h 2712933"/>
                <a:gd name="connsiteX10" fmla="*/ 789189 w 3794078"/>
                <a:gd name="connsiteY10" fmla="*/ 1874603 h 2712933"/>
                <a:gd name="connsiteX11" fmla="*/ 881880 w 3794078"/>
                <a:gd name="connsiteY11" fmla="*/ 2148198 h 2712933"/>
                <a:gd name="connsiteX12" fmla="*/ 954064 w 3794078"/>
                <a:gd name="connsiteY12" fmla="*/ 2539399 h 2712933"/>
                <a:gd name="connsiteX13" fmla="*/ 1073410 w 3794078"/>
                <a:gd name="connsiteY13" fmla="*/ 2441482 h 2712933"/>
                <a:gd name="connsiteX14" fmla="*/ 1173708 w 3794078"/>
                <a:gd name="connsiteY14" fmla="*/ 2479405 h 2712933"/>
                <a:gd name="connsiteX15" fmla="*/ 1305600 w 3794078"/>
                <a:gd name="connsiteY15" fmla="*/ 2398798 h 2712933"/>
                <a:gd name="connsiteX16" fmla="*/ 1528549 w 3794078"/>
                <a:gd name="connsiteY16" fmla="*/ 2602235 h 2712933"/>
                <a:gd name="connsiteX17" fmla="*/ 1676933 w 3794078"/>
                <a:gd name="connsiteY17" fmla="*/ 2505137 h 2712933"/>
                <a:gd name="connsiteX18" fmla="*/ 1933860 w 3794078"/>
                <a:gd name="connsiteY18" fmla="*/ 2682842 h 2712933"/>
                <a:gd name="connsiteX19" fmla="*/ 2124786 w 3794078"/>
                <a:gd name="connsiteY19" fmla="*/ 2644600 h 2712933"/>
                <a:gd name="connsiteX20" fmla="*/ 2325700 w 3794078"/>
                <a:gd name="connsiteY20" fmla="*/ 2682842 h 2712933"/>
                <a:gd name="connsiteX21" fmla="*/ 2399163 w 3794078"/>
                <a:gd name="connsiteY21" fmla="*/ 2269287 h 2712933"/>
                <a:gd name="connsiteX22" fmla="*/ 2456597 w 3794078"/>
                <a:gd name="connsiteY22" fmla="*/ 1332993 h 2712933"/>
                <a:gd name="connsiteX23" fmla="*/ 2527395 w 3794078"/>
                <a:gd name="connsiteY23" fmla="*/ 1461759 h 2712933"/>
                <a:gd name="connsiteX24" fmla="*/ 2552132 w 3794078"/>
                <a:gd name="connsiteY24" fmla="*/ 1947143 h 2712933"/>
                <a:gd name="connsiteX25" fmla="*/ 2606723 w 3794078"/>
                <a:gd name="connsiteY25" fmla="*/ 2493053 h 2712933"/>
                <a:gd name="connsiteX26" fmla="*/ 2729552 w 3794078"/>
                <a:gd name="connsiteY26" fmla="*/ 2697769 h 2712933"/>
                <a:gd name="connsiteX27" fmla="*/ 3794078 w 3794078"/>
                <a:gd name="connsiteY27" fmla="*/ 2697769 h 2712933"/>
                <a:gd name="connsiteX0" fmla="*/ 0 w 3794078"/>
                <a:gd name="connsiteY0" fmla="*/ 937208 h 2712933"/>
                <a:gd name="connsiteX1" fmla="*/ 54591 w 3794078"/>
                <a:gd name="connsiteY1" fmla="*/ 241172 h 2712933"/>
                <a:gd name="connsiteX2" fmla="*/ 92052 w 3794078"/>
                <a:gd name="connsiteY2" fmla="*/ 915 h 2712933"/>
                <a:gd name="connsiteX3" fmla="*/ 136478 w 3794078"/>
                <a:gd name="connsiteY3" fmla="*/ 309411 h 2712933"/>
                <a:gd name="connsiteX4" fmla="*/ 204717 w 3794078"/>
                <a:gd name="connsiteY4" fmla="*/ 1687835 h 2712933"/>
                <a:gd name="connsiteX5" fmla="*/ 247224 w 3794078"/>
                <a:gd name="connsiteY5" fmla="*/ 2353198 h 2712933"/>
                <a:gd name="connsiteX6" fmla="*/ 338813 w 3794078"/>
                <a:gd name="connsiteY6" fmla="*/ 2480045 h 2712933"/>
                <a:gd name="connsiteX7" fmla="*/ 488298 w 3794078"/>
                <a:gd name="connsiteY7" fmla="*/ 2426094 h 2712933"/>
                <a:gd name="connsiteX8" fmla="*/ 595277 w 3794078"/>
                <a:gd name="connsiteY8" fmla="*/ 2511000 h 2712933"/>
                <a:gd name="connsiteX9" fmla="*/ 671299 w 3794078"/>
                <a:gd name="connsiteY9" fmla="*/ 2311971 h 2712933"/>
                <a:gd name="connsiteX10" fmla="*/ 789189 w 3794078"/>
                <a:gd name="connsiteY10" fmla="*/ 1874603 h 2712933"/>
                <a:gd name="connsiteX11" fmla="*/ 881880 w 3794078"/>
                <a:gd name="connsiteY11" fmla="*/ 2148198 h 2712933"/>
                <a:gd name="connsiteX12" fmla="*/ 954064 w 3794078"/>
                <a:gd name="connsiteY12" fmla="*/ 2539399 h 2712933"/>
                <a:gd name="connsiteX13" fmla="*/ 1073410 w 3794078"/>
                <a:gd name="connsiteY13" fmla="*/ 2441482 h 2712933"/>
                <a:gd name="connsiteX14" fmla="*/ 1173708 w 3794078"/>
                <a:gd name="connsiteY14" fmla="*/ 2479405 h 2712933"/>
                <a:gd name="connsiteX15" fmla="*/ 1305600 w 3794078"/>
                <a:gd name="connsiteY15" fmla="*/ 2398798 h 2712933"/>
                <a:gd name="connsiteX16" fmla="*/ 1528549 w 3794078"/>
                <a:gd name="connsiteY16" fmla="*/ 2602235 h 2712933"/>
                <a:gd name="connsiteX17" fmla="*/ 1676933 w 3794078"/>
                <a:gd name="connsiteY17" fmla="*/ 2505137 h 2712933"/>
                <a:gd name="connsiteX18" fmla="*/ 1933860 w 3794078"/>
                <a:gd name="connsiteY18" fmla="*/ 2682842 h 2712933"/>
                <a:gd name="connsiteX19" fmla="*/ 2124786 w 3794078"/>
                <a:gd name="connsiteY19" fmla="*/ 2644600 h 2712933"/>
                <a:gd name="connsiteX20" fmla="*/ 2325700 w 3794078"/>
                <a:gd name="connsiteY20" fmla="*/ 2682842 h 2712933"/>
                <a:gd name="connsiteX21" fmla="*/ 2399163 w 3794078"/>
                <a:gd name="connsiteY21" fmla="*/ 2269287 h 2712933"/>
                <a:gd name="connsiteX22" fmla="*/ 2456597 w 3794078"/>
                <a:gd name="connsiteY22" fmla="*/ 1332993 h 2712933"/>
                <a:gd name="connsiteX23" fmla="*/ 2527395 w 3794078"/>
                <a:gd name="connsiteY23" fmla="*/ 1461759 h 2712933"/>
                <a:gd name="connsiteX24" fmla="*/ 2559276 w 3794078"/>
                <a:gd name="connsiteY24" fmla="*/ 1954287 h 2712933"/>
                <a:gd name="connsiteX25" fmla="*/ 2606723 w 3794078"/>
                <a:gd name="connsiteY25" fmla="*/ 2493053 h 2712933"/>
                <a:gd name="connsiteX26" fmla="*/ 2729552 w 3794078"/>
                <a:gd name="connsiteY26" fmla="*/ 2697769 h 2712933"/>
                <a:gd name="connsiteX27" fmla="*/ 3794078 w 3794078"/>
                <a:gd name="connsiteY27" fmla="*/ 2697769 h 2712933"/>
                <a:gd name="connsiteX0" fmla="*/ 0 w 3794078"/>
                <a:gd name="connsiteY0" fmla="*/ 937208 h 2724234"/>
                <a:gd name="connsiteX1" fmla="*/ 54591 w 3794078"/>
                <a:gd name="connsiteY1" fmla="*/ 241172 h 2724234"/>
                <a:gd name="connsiteX2" fmla="*/ 92052 w 3794078"/>
                <a:gd name="connsiteY2" fmla="*/ 915 h 2724234"/>
                <a:gd name="connsiteX3" fmla="*/ 136478 w 3794078"/>
                <a:gd name="connsiteY3" fmla="*/ 309411 h 2724234"/>
                <a:gd name="connsiteX4" fmla="*/ 204717 w 3794078"/>
                <a:gd name="connsiteY4" fmla="*/ 1687835 h 2724234"/>
                <a:gd name="connsiteX5" fmla="*/ 247224 w 3794078"/>
                <a:gd name="connsiteY5" fmla="*/ 2353198 h 2724234"/>
                <a:gd name="connsiteX6" fmla="*/ 338813 w 3794078"/>
                <a:gd name="connsiteY6" fmla="*/ 2480045 h 2724234"/>
                <a:gd name="connsiteX7" fmla="*/ 488298 w 3794078"/>
                <a:gd name="connsiteY7" fmla="*/ 2426094 h 2724234"/>
                <a:gd name="connsiteX8" fmla="*/ 595277 w 3794078"/>
                <a:gd name="connsiteY8" fmla="*/ 2511000 h 2724234"/>
                <a:gd name="connsiteX9" fmla="*/ 671299 w 3794078"/>
                <a:gd name="connsiteY9" fmla="*/ 2311971 h 2724234"/>
                <a:gd name="connsiteX10" fmla="*/ 789189 w 3794078"/>
                <a:gd name="connsiteY10" fmla="*/ 1874603 h 2724234"/>
                <a:gd name="connsiteX11" fmla="*/ 881880 w 3794078"/>
                <a:gd name="connsiteY11" fmla="*/ 2148198 h 2724234"/>
                <a:gd name="connsiteX12" fmla="*/ 954064 w 3794078"/>
                <a:gd name="connsiteY12" fmla="*/ 2539399 h 2724234"/>
                <a:gd name="connsiteX13" fmla="*/ 1073410 w 3794078"/>
                <a:gd name="connsiteY13" fmla="*/ 2441482 h 2724234"/>
                <a:gd name="connsiteX14" fmla="*/ 1173708 w 3794078"/>
                <a:gd name="connsiteY14" fmla="*/ 2479405 h 2724234"/>
                <a:gd name="connsiteX15" fmla="*/ 1305600 w 3794078"/>
                <a:gd name="connsiteY15" fmla="*/ 2398798 h 2724234"/>
                <a:gd name="connsiteX16" fmla="*/ 1528549 w 3794078"/>
                <a:gd name="connsiteY16" fmla="*/ 2602235 h 2724234"/>
                <a:gd name="connsiteX17" fmla="*/ 1676933 w 3794078"/>
                <a:gd name="connsiteY17" fmla="*/ 2505137 h 2724234"/>
                <a:gd name="connsiteX18" fmla="*/ 1933860 w 3794078"/>
                <a:gd name="connsiteY18" fmla="*/ 2682842 h 2724234"/>
                <a:gd name="connsiteX19" fmla="*/ 2124786 w 3794078"/>
                <a:gd name="connsiteY19" fmla="*/ 2644600 h 2724234"/>
                <a:gd name="connsiteX20" fmla="*/ 2325700 w 3794078"/>
                <a:gd name="connsiteY20" fmla="*/ 2682842 h 2724234"/>
                <a:gd name="connsiteX21" fmla="*/ 2399163 w 3794078"/>
                <a:gd name="connsiteY21" fmla="*/ 2269287 h 2724234"/>
                <a:gd name="connsiteX22" fmla="*/ 2456597 w 3794078"/>
                <a:gd name="connsiteY22" fmla="*/ 1332993 h 2724234"/>
                <a:gd name="connsiteX23" fmla="*/ 2527395 w 3794078"/>
                <a:gd name="connsiteY23" fmla="*/ 1461759 h 2724234"/>
                <a:gd name="connsiteX24" fmla="*/ 2559276 w 3794078"/>
                <a:gd name="connsiteY24" fmla="*/ 1954287 h 2724234"/>
                <a:gd name="connsiteX25" fmla="*/ 2606723 w 3794078"/>
                <a:gd name="connsiteY25" fmla="*/ 2493053 h 2724234"/>
                <a:gd name="connsiteX26" fmla="*/ 2808134 w 3794078"/>
                <a:gd name="connsiteY26" fmla="*/ 2712056 h 2724234"/>
                <a:gd name="connsiteX27" fmla="*/ 3794078 w 3794078"/>
                <a:gd name="connsiteY27" fmla="*/ 2697769 h 2724234"/>
                <a:gd name="connsiteX0" fmla="*/ 0 w 3794078"/>
                <a:gd name="connsiteY0" fmla="*/ 937208 h 2724234"/>
                <a:gd name="connsiteX1" fmla="*/ 54591 w 3794078"/>
                <a:gd name="connsiteY1" fmla="*/ 241172 h 2724234"/>
                <a:gd name="connsiteX2" fmla="*/ 92052 w 3794078"/>
                <a:gd name="connsiteY2" fmla="*/ 915 h 2724234"/>
                <a:gd name="connsiteX3" fmla="*/ 136478 w 3794078"/>
                <a:gd name="connsiteY3" fmla="*/ 309411 h 2724234"/>
                <a:gd name="connsiteX4" fmla="*/ 204717 w 3794078"/>
                <a:gd name="connsiteY4" fmla="*/ 1687835 h 2724234"/>
                <a:gd name="connsiteX5" fmla="*/ 247224 w 3794078"/>
                <a:gd name="connsiteY5" fmla="*/ 2353198 h 2724234"/>
                <a:gd name="connsiteX6" fmla="*/ 338813 w 3794078"/>
                <a:gd name="connsiteY6" fmla="*/ 2480045 h 2724234"/>
                <a:gd name="connsiteX7" fmla="*/ 488298 w 3794078"/>
                <a:gd name="connsiteY7" fmla="*/ 2426094 h 2724234"/>
                <a:gd name="connsiteX8" fmla="*/ 595277 w 3794078"/>
                <a:gd name="connsiteY8" fmla="*/ 2511000 h 2724234"/>
                <a:gd name="connsiteX9" fmla="*/ 671299 w 3794078"/>
                <a:gd name="connsiteY9" fmla="*/ 2311971 h 2724234"/>
                <a:gd name="connsiteX10" fmla="*/ 789189 w 3794078"/>
                <a:gd name="connsiteY10" fmla="*/ 1874603 h 2724234"/>
                <a:gd name="connsiteX11" fmla="*/ 881880 w 3794078"/>
                <a:gd name="connsiteY11" fmla="*/ 2148198 h 2724234"/>
                <a:gd name="connsiteX12" fmla="*/ 954064 w 3794078"/>
                <a:gd name="connsiteY12" fmla="*/ 2539399 h 2724234"/>
                <a:gd name="connsiteX13" fmla="*/ 1073410 w 3794078"/>
                <a:gd name="connsiteY13" fmla="*/ 2441482 h 2724234"/>
                <a:gd name="connsiteX14" fmla="*/ 1173708 w 3794078"/>
                <a:gd name="connsiteY14" fmla="*/ 2479405 h 2724234"/>
                <a:gd name="connsiteX15" fmla="*/ 1305600 w 3794078"/>
                <a:gd name="connsiteY15" fmla="*/ 2398798 h 2724234"/>
                <a:gd name="connsiteX16" fmla="*/ 1528549 w 3794078"/>
                <a:gd name="connsiteY16" fmla="*/ 2602235 h 2724234"/>
                <a:gd name="connsiteX17" fmla="*/ 1676933 w 3794078"/>
                <a:gd name="connsiteY17" fmla="*/ 2505137 h 2724234"/>
                <a:gd name="connsiteX18" fmla="*/ 1933860 w 3794078"/>
                <a:gd name="connsiteY18" fmla="*/ 2682842 h 2724234"/>
                <a:gd name="connsiteX19" fmla="*/ 2124786 w 3794078"/>
                <a:gd name="connsiteY19" fmla="*/ 2644600 h 2724234"/>
                <a:gd name="connsiteX20" fmla="*/ 2325700 w 3794078"/>
                <a:gd name="connsiteY20" fmla="*/ 2682842 h 2724234"/>
                <a:gd name="connsiteX21" fmla="*/ 2399163 w 3794078"/>
                <a:gd name="connsiteY21" fmla="*/ 2269287 h 2724234"/>
                <a:gd name="connsiteX22" fmla="*/ 2456597 w 3794078"/>
                <a:gd name="connsiteY22" fmla="*/ 1332993 h 2724234"/>
                <a:gd name="connsiteX23" fmla="*/ 2527395 w 3794078"/>
                <a:gd name="connsiteY23" fmla="*/ 1461759 h 2724234"/>
                <a:gd name="connsiteX24" fmla="*/ 2559276 w 3794078"/>
                <a:gd name="connsiteY24" fmla="*/ 1954287 h 2724234"/>
                <a:gd name="connsiteX25" fmla="*/ 2606723 w 3794078"/>
                <a:gd name="connsiteY25" fmla="*/ 2493053 h 2724234"/>
                <a:gd name="connsiteX26" fmla="*/ 2808134 w 3794078"/>
                <a:gd name="connsiteY26" fmla="*/ 2712056 h 2724234"/>
                <a:gd name="connsiteX27" fmla="*/ 3794078 w 3794078"/>
                <a:gd name="connsiteY27" fmla="*/ 2697769 h 2724234"/>
                <a:gd name="connsiteX0" fmla="*/ 0 w 3794078"/>
                <a:gd name="connsiteY0" fmla="*/ 937208 h 2726437"/>
                <a:gd name="connsiteX1" fmla="*/ 54591 w 3794078"/>
                <a:gd name="connsiteY1" fmla="*/ 241172 h 2726437"/>
                <a:gd name="connsiteX2" fmla="*/ 92052 w 3794078"/>
                <a:gd name="connsiteY2" fmla="*/ 915 h 2726437"/>
                <a:gd name="connsiteX3" fmla="*/ 136478 w 3794078"/>
                <a:gd name="connsiteY3" fmla="*/ 309411 h 2726437"/>
                <a:gd name="connsiteX4" fmla="*/ 204717 w 3794078"/>
                <a:gd name="connsiteY4" fmla="*/ 1687835 h 2726437"/>
                <a:gd name="connsiteX5" fmla="*/ 247224 w 3794078"/>
                <a:gd name="connsiteY5" fmla="*/ 2353198 h 2726437"/>
                <a:gd name="connsiteX6" fmla="*/ 338813 w 3794078"/>
                <a:gd name="connsiteY6" fmla="*/ 2480045 h 2726437"/>
                <a:gd name="connsiteX7" fmla="*/ 488298 w 3794078"/>
                <a:gd name="connsiteY7" fmla="*/ 2426094 h 2726437"/>
                <a:gd name="connsiteX8" fmla="*/ 595277 w 3794078"/>
                <a:gd name="connsiteY8" fmla="*/ 2511000 h 2726437"/>
                <a:gd name="connsiteX9" fmla="*/ 671299 w 3794078"/>
                <a:gd name="connsiteY9" fmla="*/ 2311971 h 2726437"/>
                <a:gd name="connsiteX10" fmla="*/ 789189 w 3794078"/>
                <a:gd name="connsiteY10" fmla="*/ 1874603 h 2726437"/>
                <a:gd name="connsiteX11" fmla="*/ 881880 w 3794078"/>
                <a:gd name="connsiteY11" fmla="*/ 2148198 h 2726437"/>
                <a:gd name="connsiteX12" fmla="*/ 954064 w 3794078"/>
                <a:gd name="connsiteY12" fmla="*/ 2539399 h 2726437"/>
                <a:gd name="connsiteX13" fmla="*/ 1073410 w 3794078"/>
                <a:gd name="connsiteY13" fmla="*/ 2441482 h 2726437"/>
                <a:gd name="connsiteX14" fmla="*/ 1173708 w 3794078"/>
                <a:gd name="connsiteY14" fmla="*/ 2479405 h 2726437"/>
                <a:gd name="connsiteX15" fmla="*/ 1305600 w 3794078"/>
                <a:gd name="connsiteY15" fmla="*/ 2398798 h 2726437"/>
                <a:gd name="connsiteX16" fmla="*/ 1528549 w 3794078"/>
                <a:gd name="connsiteY16" fmla="*/ 2602235 h 2726437"/>
                <a:gd name="connsiteX17" fmla="*/ 1676933 w 3794078"/>
                <a:gd name="connsiteY17" fmla="*/ 2505137 h 2726437"/>
                <a:gd name="connsiteX18" fmla="*/ 1933860 w 3794078"/>
                <a:gd name="connsiteY18" fmla="*/ 2682842 h 2726437"/>
                <a:gd name="connsiteX19" fmla="*/ 2124786 w 3794078"/>
                <a:gd name="connsiteY19" fmla="*/ 2644600 h 2726437"/>
                <a:gd name="connsiteX20" fmla="*/ 2325700 w 3794078"/>
                <a:gd name="connsiteY20" fmla="*/ 2682842 h 2726437"/>
                <a:gd name="connsiteX21" fmla="*/ 2399163 w 3794078"/>
                <a:gd name="connsiteY21" fmla="*/ 2269287 h 2726437"/>
                <a:gd name="connsiteX22" fmla="*/ 2456597 w 3794078"/>
                <a:gd name="connsiteY22" fmla="*/ 1332993 h 2726437"/>
                <a:gd name="connsiteX23" fmla="*/ 2527395 w 3794078"/>
                <a:gd name="connsiteY23" fmla="*/ 1461759 h 2726437"/>
                <a:gd name="connsiteX24" fmla="*/ 2559276 w 3794078"/>
                <a:gd name="connsiteY24" fmla="*/ 1954287 h 2726437"/>
                <a:gd name="connsiteX25" fmla="*/ 2606723 w 3794078"/>
                <a:gd name="connsiteY25" fmla="*/ 2493053 h 2726437"/>
                <a:gd name="connsiteX26" fmla="*/ 2658186 w 3794078"/>
                <a:gd name="connsiteY26" fmla="*/ 2708894 h 2726437"/>
                <a:gd name="connsiteX27" fmla="*/ 2808134 w 3794078"/>
                <a:gd name="connsiteY27" fmla="*/ 2712056 h 2726437"/>
                <a:gd name="connsiteX28" fmla="*/ 3794078 w 3794078"/>
                <a:gd name="connsiteY28" fmla="*/ 2697769 h 2726437"/>
                <a:gd name="connsiteX0" fmla="*/ 0 w 3794078"/>
                <a:gd name="connsiteY0" fmla="*/ 937208 h 2715495"/>
                <a:gd name="connsiteX1" fmla="*/ 54591 w 3794078"/>
                <a:gd name="connsiteY1" fmla="*/ 241172 h 2715495"/>
                <a:gd name="connsiteX2" fmla="*/ 92052 w 3794078"/>
                <a:gd name="connsiteY2" fmla="*/ 915 h 2715495"/>
                <a:gd name="connsiteX3" fmla="*/ 136478 w 3794078"/>
                <a:gd name="connsiteY3" fmla="*/ 309411 h 2715495"/>
                <a:gd name="connsiteX4" fmla="*/ 204717 w 3794078"/>
                <a:gd name="connsiteY4" fmla="*/ 1687835 h 2715495"/>
                <a:gd name="connsiteX5" fmla="*/ 247224 w 3794078"/>
                <a:gd name="connsiteY5" fmla="*/ 2353198 h 2715495"/>
                <a:gd name="connsiteX6" fmla="*/ 338813 w 3794078"/>
                <a:gd name="connsiteY6" fmla="*/ 2480045 h 2715495"/>
                <a:gd name="connsiteX7" fmla="*/ 488298 w 3794078"/>
                <a:gd name="connsiteY7" fmla="*/ 2426094 h 2715495"/>
                <a:gd name="connsiteX8" fmla="*/ 595277 w 3794078"/>
                <a:gd name="connsiteY8" fmla="*/ 2511000 h 2715495"/>
                <a:gd name="connsiteX9" fmla="*/ 671299 w 3794078"/>
                <a:gd name="connsiteY9" fmla="*/ 2311971 h 2715495"/>
                <a:gd name="connsiteX10" fmla="*/ 789189 w 3794078"/>
                <a:gd name="connsiteY10" fmla="*/ 1874603 h 2715495"/>
                <a:gd name="connsiteX11" fmla="*/ 881880 w 3794078"/>
                <a:gd name="connsiteY11" fmla="*/ 2148198 h 2715495"/>
                <a:gd name="connsiteX12" fmla="*/ 954064 w 3794078"/>
                <a:gd name="connsiteY12" fmla="*/ 2539399 h 2715495"/>
                <a:gd name="connsiteX13" fmla="*/ 1073410 w 3794078"/>
                <a:gd name="connsiteY13" fmla="*/ 2441482 h 2715495"/>
                <a:gd name="connsiteX14" fmla="*/ 1173708 w 3794078"/>
                <a:gd name="connsiteY14" fmla="*/ 2479405 h 2715495"/>
                <a:gd name="connsiteX15" fmla="*/ 1305600 w 3794078"/>
                <a:gd name="connsiteY15" fmla="*/ 2398798 h 2715495"/>
                <a:gd name="connsiteX16" fmla="*/ 1528549 w 3794078"/>
                <a:gd name="connsiteY16" fmla="*/ 2602235 h 2715495"/>
                <a:gd name="connsiteX17" fmla="*/ 1676933 w 3794078"/>
                <a:gd name="connsiteY17" fmla="*/ 2505137 h 2715495"/>
                <a:gd name="connsiteX18" fmla="*/ 1933860 w 3794078"/>
                <a:gd name="connsiteY18" fmla="*/ 2682842 h 2715495"/>
                <a:gd name="connsiteX19" fmla="*/ 2124786 w 3794078"/>
                <a:gd name="connsiteY19" fmla="*/ 2644600 h 2715495"/>
                <a:gd name="connsiteX20" fmla="*/ 2325700 w 3794078"/>
                <a:gd name="connsiteY20" fmla="*/ 2682842 h 2715495"/>
                <a:gd name="connsiteX21" fmla="*/ 2399163 w 3794078"/>
                <a:gd name="connsiteY21" fmla="*/ 2269287 h 2715495"/>
                <a:gd name="connsiteX22" fmla="*/ 2456597 w 3794078"/>
                <a:gd name="connsiteY22" fmla="*/ 1332993 h 2715495"/>
                <a:gd name="connsiteX23" fmla="*/ 2527395 w 3794078"/>
                <a:gd name="connsiteY23" fmla="*/ 1461759 h 2715495"/>
                <a:gd name="connsiteX24" fmla="*/ 2559276 w 3794078"/>
                <a:gd name="connsiteY24" fmla="*/ 1954287 h 2715495"/>
                <a:gd name="connsiteX25" fmla="*/ 2606723 w 3794078"/>
                <a:gd name="connsiteY25" fmla="*/ 2493053 h 2715495"/>
                <a:gd name="connsiteX26" fmla="*/ 2667711 w 3794078"/>
                <a:gd name="connsiteY26" fmla="*/ 2692226 h 2715495"/>
                <a:gd name="connsiteX27" fmla="*/ 2808134 w 3794078"/>
                <a:gd name="connsiteY27" fmla="*/ 2712056 h 2715495"/>
                <a:gd name="connsiteX28" fmla="*/ 3794078 w 3794078"/>
                <a:gd name="connsiteY28" fmla="*/ 2697769 h 2715495"/>
                <a:gd name="connsiteX0" fmla="*/ 0 w 3794078"/>
                <a:gd name="connsiteY0" fmla="*/ 937208 h 2712252"/>
                <a:gd name="connsiteX1" fmla="*/ 54591 w 3794078"/>
                <a:gd name="connsiteY1" fmla="*/ 241172 h 2712252"/>
                <a:gd name="connsiteX2" fmla="*/ 92052 w 3794078"/>
                <a:gd name="connsiteY2" fmla="*/ 915 h 2712252"/>
                <a:gd name="connsiteX3" fmla="*/ 136478 w 3794078"/>
                <a:gd name="connsiteY3" fmla="*/ 309411 h 2712252"/>
                <a:gd name="connsiteX4" fmla="*/ 204717 w 3794078"/>
                <a:gd name="connsiteY4" fmla="*/ 1687835 h 2712252"/>
                <a:gd name="connsiteX5" fmla="*/ 247224 w 3794078"/>
                <a:gd name="connsiteY5" fmla="*/ 2353198 h 2712252"/>
                <a:gd name="connsiteX6" fmla="*/ 338813 w 3794078"/>
                <a:gd name="connsiteY6" fmla="*/ 2480045 h 2712252"/>
                <a:gd name="connsiteX7" fmla="*/ 488298 w 3794078"/>
                <a:gd name="connsiteY7" fmla="*/ 2426094 h 2712252"/>
                <a:gd name="connsiteX8" fmla="*/ 595277 w 3794078"/>
                <a:gd name="connsiteY8" fmla="*/ 2511000 h 2712252"/>
                <a:gd name="connsiteX9" fmla="*/ 671299 w 3794078"/>
                <a:gd name="connsiteY9" fmla="*/ 2311971 h 2712252"/>
                <a:gd name="connsiteX10" fmla="*/ 789189 w 3794078"/>
                <a:gd name="connsiteY10" fmla="*/ 1874603 h 2712252"/>
                <a:gd name="connsiteX11" fmla="*/ 881880 w 3794078"/>
                <a:gd name="connsiteY11" fmla="*/ 2148198 h 2712252"/>
                <a:gd name="connsiteX12" fmla="*/ 954064 w 3794078"/>
                <a:gd name="connsiteY12" fmla="*/ 2539399 h 2712252"/>
                <a:gd name="connsiteX13" fmla="*/ 1073410 w 3794078"/>
                <a:gd name="connsiteY13" fmla="*/ 2441482 h 2712252"/>
                <a:gd name="connsiteX14" fmla="*/ 1173708 w 3794078"/>
                <a:gd name="connsiteY14" fmla="*/ 2479405 h 2712252"/>
                <a:gd name="connsiteX15" fmla="*/ 1305600 w 3794078"/>
                <a:gd name="connsiteY15" fmla="*/ 2398798 h 2712252"/>
                <a:gd name="connsiteX16" fmla="*/ 1528549 w 3794078"/>
                <a:gd name="connsiteY16" fmla="*/ 2602235 h 2712252"/>
                <a:gd name="connsiteX17" fmla="*/ 1676933 w 3794078"/>
                <a:gd name="connsiteY17" fmla="*/ 2505137 h 2712252"/>
                <a:gd name="connsiteX18" fmla="*/ 1933860 w 3794078"/>
                <a:gd name="connsiteY18" fmla="*/ 2682842 h 2712252"/>
                <a:gd name="connsiteX19" fmla="*/ 2124786 w 3794078"/>
                <a:gd name="connsiteY19" fmla="*/ 2644600 h 2712252"/>
                <a:gd name="connsiteX20" fmla="*/ 2325700 w 3794078"/>
                <a:gd name="connsiteY20" fmla="*/ 2682842 h 2712252"/>
                <a:gd name="connsiteX21" fmla="*/ 2399163 w 3794078"/>
                <a:gd name="connsiteY21" fmla="*/ 2269287 h 2712252"/>
                <a:gd name="connsiteX22" fmla="*/ 2456597 w 3794078"/>
                <a:gd name="connsiteY22" fmla="*/ 1332993 h 2712252"/>
                <a:gd name="connsiteX23" fmla="*/ 2527395 w 3794078"/>
                <a:gd name="connsiteY23" fmla="*/ 1461759 h 2712252"/>
                <a:gd name="connsiteX24" fmla="*/ 2559276 w 3794078"/>
                <a:gd name="connsiteY24" fmla="*/ 1954287 h 2712252"/>
                <a:gd name="connsiteX25" fmla="*/ 2606723 w 3794078"/>
                <a:gd name="connsiteY25" fmla="*/ 2493053 h 2712252"/>
                <a:gd name="connsiteX26" fmla="*/ 2667711 w 3794078"/>
                <a:gd name="connsiteY26" fmla="*/ 2692226 h 2712252"/>
                <a:gd name="connsiteX27" fmla="*/ 2891478 w 3794078"/>
                <a:gd name="connsiteY27" fmla="*/ 2704912 h 2712252"/>
                <a:gd name="connsiteX28" fmla="*/ 3794078 w 3794078"/>
                <a:gd name="connsiteY28" fmla="*/ 2697769 h 2712252"/>
                <a:gd name="connsiteX0" fmla="*/ 0 w 3794078"/>
                <a:gd name="connsiteY0" fmla="*/ 937208 h 2712252"/>
                <a:gd name="connsiteX1" fmla="*/ 54591 w 3794078"/>
                <a:gd name="connsiteY1" fmla="*/ 241172 h 2712252"/>
                <a:gd name="connsiteX2" fmla="*/ 92052 w 3794078"/>
                <a:gd name="connsiteY2" fmla="*/ 915 h 2712252"/>
                <a:gd name="connsiteX3" fmla="*/ 136478 w 3794078"/>
                <a:gd name="connsiteY3" fmla="*/ 309411 h 2712252"/>
                <a:gd name="connsiteX4" fmla="*/ 204717 w 3794078"/>
                <a:gd name="connsiteY4" fmla="*/ 1687835 h 2712252"/>
                <a:gd name="connsiteX5" fmla="*/ 247224 w 3794078"/>
                <a:gd name="connsiteY5" fmla="*/ 2353198 h 2712252"/>
                <a:gd name="connsiteX6" fmla="*/ 338813 w 3794078"/>
                <a:gd name="connsiteY6" fmla="*/ 2480045 h 2712252"/>
                <a:gd name="connsiteX7" fmla="*/ 468577 w 3794078"/>
                <a:gd name="connsiteY7" fmla="*/ 2626777 h 2712252"/>
                <a:gd name="connsiteX8" fmla="*/ 595277 w 3794078"/>
                <a:gd name="connsiteY8" fmla="*/ 2511000 h 2712252"/>
                <a:gd name="connsiteX9" fmla="*/ 671299 w 3794078"/>
                <a:gd name="connsiteY9" fmla="*/ 2311971 h 2712252"/>
                <a:gd name="connsiteX10" fmla="*/ 789189 w 3794078"/>
                <a:gd name="connsiteY10" fmla="*/ 1874603 h 2712252"/>
                <a:gd name="connsiteX11" fmla="*/ 881880 w 3794078"/>
                <a:gd name="connsiteY11" fmla="*/ 2148198 h 2712252"/>
                <a:gd name="connsiteX12" fmla="*/ 954064 w 3794078"/>
                <a:gd name="connsiteY12" fmla="*/ 2539399 h 2712252"/>
                <a:gd name="connsiteX13" fmla="*/ 1073410 w 3794078"/>
                <a:gd name="connsiteY13" fmla="*/ 2441482 h 2712252"/>
                <a:gd name="connsiteX14" fmla="*/ 1173708 w 3794078"/>
                <a:gd name="connsiteY14" fmla="*/ 2479405 h 2712252"/>
                <a:gd name="connsiteX15" fmla="*/ 1305600 w 3794078"/>
                <a:gd name="connsiteY15" fmla="*/ 2398798 h 2712252"/>
                <a:gd name="connsiteX16" fmla="*/ 1528549 w 3794078"/>
                <a:gd name="connsiteY16" fmla="*/ 2602235 h 2712252"/>
                <a:gd name="connsiteX17" fmla="*/ 1676933 w 3794078"/>
                <a:gd name="connsiteY17" fmla="*/ 2505137 h 2712252"/>
                <a:gd name="connsiteX18" fmla="*/ 1933860 w 3794078"/>
                <a:gd name="connsiteY18" fmla="*/ 2682842 h 2712252"/>
                <a:gd name="connsiteX19" fmla="*/ 2124786 w 3794078"/>
                <a:gd name="connsiteY19" fmla="*/ 2644600 h 2712252"/>
                <a:gd name="connsiteX20" fmla="*/ 2325700 w 3794078"/>
                <a:gd name="connsiteY20" fmla="*/ 2682842 h 2712252"/>
                <a:gd name="connsiteX21" fmla="*/ 2399163 w 3794078"/>
                <a:gd name="connsiteY21" fmla="*/ 2269287 h 2712252"/>
                <a:gd name="connsiteX22" fmla="*/ 2456597 w 3794078"/>
                <a:gd name="connsiteY22" fmla="*/ 1332993 h 2712252"/>
                <a:gd name="connsiteX23" fmla="*/ 2527395 w 3794078"/>
                <a:gd name="connsiteY23" fmla="*/ 1461759 h 2712252"/>
                <a:gd name="connsiteX24" fmla="*/ 2559276 w 3794078"/>
                <a:gd name="connsiteY24" fmla="*/ 1954287 h 2712252"/>
                <a:gd name="connsiteX25" fmla="*/ 2606723 w 3794078"/>
                <a:gd name="connsiteY25" fmla="*/ 2493053 h 2712252"/>
                <a:gd name="connsiteX26" fmla="*/ 2667711 w 3794078"/>
                <a:gd name="connsiteY26" fmla="*/ 2692226 h 2712252"/>
                <a:gd name="connsiteX27" fmla="*/ 2891478 w 3794078"/>
                <a:gd name="connsiteY27" fmla="*/ 2704912 h 2712252"/>
                <a:gd name="connsiteX28" fmla="*/ 3794078 w 3794078"/>
                <a:gd name="connsiteY28" fmla="*/ 2697769 h 2712252"/>
                <a:gd name="connsiteX0" fmla="*/ 0 w 3794078"/>
                <a:gd name="connsiteY0" fmla="*/ 937208 h 2712252"/>
                <a:gd name="connsiteX1" fmla="*/ 54591 w 3794078"/>
                <a:gd name="connsiteY1" fmla="*/ 241172 h 2712252"/>
                <a:gd name="connsiteX2" fmla="*/ 92052 w 3794078"/>
                <a:gd name="connsiteY2" fmla="*/ 915 h 2712252"/>
                <a:gd name="connsiteX3" fmla="*/ 136478 w 3794078"/>
                <a:gd name="connsiteY3" fmla="*/ 309411 h 2712252"/>
                <a:gd name="connsiteX4" fmla="*/ 204717 w 3794078"/>
                <a:gd name="connsiteY4" fmla="*/ 1687835 h 2712252"/>
                <a:gd name="connsiteX5" fmla="*/ 247224 w 3794078"/>
                <a:gd name="connsiteY5" fmla="*/ 2353198 h 2712252"/>
                <a:gd name="connsiteX6" fmla="*/ 338813 w 3794078"/>
                <a:gd name="connsiteY6" fmla="*/ 2480045 h 2712252"/>
                <a:gd name="connsiteX7" fmla="*/ 468577 w 3794078"/>
                <a:gd name="connsiteY7" fmla="*/ 2626777 h 2712252"/>
                <a:gd name="connsiteX8" fmla="*/ 595277 w 3794078"/>
                <a:gd name="connsiteY8" fmla="*/ 2511000 h 2712252"/>
                <a:gd name="connsiteX9" fmla="*/ 671299 w 3794078"/>
                <a:gd name="connsiteY9" fmla="*/ 2311971 h 2712252"/>
                <a:gd name="connsiteX10" fmla="*/ 803919 w 3794078"/>
                <a:gd name="connsiteY10" fmla="*/ 1645675 h 2712252"/>
                <a:gd name="connsiteX11" fmla="*/ 881880 w 3794078"/>
                <a:gd name="connsiteY11" fmla="*/ 2148198 h 2712252"/>
                <a:gd name="connsiteX12" fmla="*/ 954064 w 3794078"/>
                <a:gd name="connsiteY12" fmla="*/ 2539399 h 2712252"/>
                <a:gd name="connsiteX13" fmla="*/ 1073410 w 3794078"/>
                <a:gd name="connsiteY13" fmla="*/ 2441482 h 2712252"/>
                <a:gd name="connsiteX14" fmla="*/ 1173708 w 3794078"/>
                <a:gd name="connsiteY14" fmla="*/ 2479405 h 2712252"/>
                <a:gd name="connsiteX15" fmla="*/ 1305600 w 3794078"/>
                <a:gd name="connsiteY15" fmla="*/ 2398798 h 2712252"/>
                <a:gd name="connsiteX16" fmla="*/ 1528549 w 3794078"/>
                <a:gd name="connsiteY16" fmla="*/ 2602235 h 2712252"/>
                <a:gd name="connsiteX17" fmla="*/ 1676933 w 3794078"/>
                <a:gd name="connsiteY17" fmla="*/ 2505137 h 2712252"/>
                <a:gd name="connsiteX18" fmla="*/ 1933860 w 3794078"/>
                <a:gd name="connsiteY18" fmla="*/ 2682842 h 2712252"/>
                <a:gd name="connsiteX19" fmla="*/ 2124786 w 3794078"/>
                <a:gd name="connsiteY19" fmla="*/ 2644600 h 2712252"/>
                <a:gd name="connsiteX20" fmla="*/ 2325700 w 3794078"/>
                <a:gd name="connsiteY20" fmla="*/ 2682842 h 2712252"/>
                <a:gd name="connsiteX21" fmla="*/ 2399163 w 3794078"/>
                <a:gd name="connsiteY21" fmla="*/ 2269287 h 2712252"/>
                <a:gd name="connsiteX22" fmla="*/ 2456597 w 3794078"/>
                <a:gd name="connsiteY22" fmla="*/ 1332993 h 2712252"/>
                <a:gd name="connsiteX23" fmla="*/ 2527395 w 3794078"/>
                <a:gd name="connsiteY23" fmla="*/ 1461759 h 2712252"/>
                <a:gd name="connsiteX24" fmla="*/ 2559276 w 3794078"/>
                <a:gd name="connsiteY24" fmla="*/ 1954287 h 2712252"/>
                <a:gd name="connsiteX25" fmla="*/ 2606723 w 3794078"/>
                <a:gd name="connsiteY25" fmla="*/ 2493053 h 2712252"/>
                <a:gd name="connsiteX26" fmla="*/ 2667711 w 3794078"/>
                <a:gd name="connsiteY26" fmla="*/ 2692226 h 2712252"/>
                <a:gd name="connsiteX27" fmla="*/ 2891478 w 3794078"/>
                <a:gd name="connsiteY27" fmla="*/ 2704912 h 2712252"/>
                <a:gd name="connsiteX28" fmla="*/ 3794078 w 3794078"/>
                <a:gd name="connsiteY28" fmla="*/ 2697769 h 2712252"/>
                <a:gd name="connsiteX0" fmla="*/ 0 w 3794078"/>
                <a:gd name="connsiteY0" fmla="*/ 937208 h 2712252"/>
                <a:gd name="connsiteX1" fmla="*/ 54591 w 3794078"/>
                <a:gd name="connsiteY1" fmla="*/ 241172 h 2712252"/>
                <a:gd name="connsiteX2" fmla="*/ 92052 w 3794078"/>
                <a:gd name="connsiteY2" fmla="*/ 915 h 2712252"/>
                <a:gd name="connsiteX3" fmla="*/ 136478 w 3794078"/>
                <a:gd name="connsiteY3" fmla="*/ 309411 h 2712252"/>
                <a:gd name="connsiteX4" fmla="*/ 204717 w 3794078"/>
                <a:gd name="connsiteY4" fmla="*/ 1687835 h 2712252"/>
                <a:gd name="connsiteX5" fmla="*/ 247224 w 3794078"/>
                <a:gd name="connsiteY5" fmla="*/ 2353198 h 2712252"/>
                <a:gd name="connsiteX6" fmla="*/ 338813 w 3794078"/>
                <a:gd name="connsiteY6" fmla="*/ 2480045 h 2712252"/>
                <a:gd name="connsiteX7" fmla="*/ 468577 w 3794078"/>
                <a:gd name="connsiteY7" fmla="*/ 2626777 h 2712252"/>
                <a:gd name="connsiteX8" fmla="*/ 595277 w 3794078"/>
                <a:gd name="connsiteY8" fmla="*/ 2511000 h 2712252"/>
                <a:gd name="connsiteX9" fmla="*/ 671299 w 3794078"/>
                <a:gd name="connsiteY9" fmla="*/ 2311971 h 2712252"/>
                <a:gd name="connsiteX10" fmla="*/ 803919 w 3794078"/>
                <a:gd name="connsiteY10" fmla="*/ 1645675 h 2712252"/>
                <a:gd name="connsiteX11" fmla="*/ 881880 w 3794078"/>
                <a:gd name="connsiteY11" fmla="*/ 2148198 h 2712252"/>
                <a:gd name="connsiteX12" fmla="*/ 947369 w 3794078"/>
                <a:gd name="connsiteY12" fmla="*/ 2400407 h 2712252"/>
                <a:gd name="connsiteX13" fmla="*/ 1073410 w 3794078"/>
                <a:gd name="connsiteY13" fmla="*/ 2441482 h 2712252"/>
                <a:gd name="connsiteX14" fmla="*/ 1173708 w 3794078"/>
                <a:gd name="connsiteY14" fmla="*/ 2479405 h 2712252"/>
                <a:gd name="connsiteX15" fmla="*/ 1305600 w 3794078"/>
                <a:gd name="connsiteY15" fmla="*/ 2398798 h 2712252"/>
                <a:gd name="connsiteX16" fmla="*/ 1528549 w 3794078"/>
                <a:gd name="connsiteY16" fmla="*/ 2602235 h 2712252"/>
                <a:gd name="connsiteX17" fmla="*/ 1676933 w 3794078"/>
                <a:gd name="connsiteY17" fmla="*/ 2505137 h 2712252"/>
                <a:gd name="connsiteX18" fmla="*/ 1933860 w 3794078"/>
                <a:gd name="connsiteY18" fmla="*/ 2682842 h 2712252"/>
                <a:gd name="connsiteX19" fmla="*/ 2124786 w 3794078"/>
                <a:gd name="connsiteY19" fmla="*/ 2644600 h 2712252"/>
                <a:gd name="connsiteX20" fmla="*/ 2325700 w 3794078"/>
                <a:gd name="connsiteY20" fmla="*/ 2682842 h 2712252"/>
                <a:gd name="connsiteX21" fmla="*/ 2399163 w 3794078"/>
                <a:gd name="connsiteY21" fmla="*/ 2269287 h 2712252"/>
                <a:gd name="connsiteX22" fmla="*/ 2456597 w 3794078"/>
                <a:gd name="connsiteY22" fmla="*/ 1332993 h 2712252"/>
                <a:gd name="connsiteX23" fmla="*/ 2527395 w 3794078"/>
                <a:gd name="connsiteY23" fmla="*/ 1461759 h 2712252"/>
                <a:gd name="connsiteX24" fmla="*/ 2559276 w 3794078"/>
                <a:gd name="connsiteY24" fmla="*/ 1954287 h 2712252"/>
                <a:gd name="connsiteX25" fmla="*/ 2606723 w 3794078"/>
                <a:gd name="connsiteY25" fmla="*/ 2493053 h 2712252"/>
                <a:gd name="connsiteX26" fmla="*/ 2667711 w 3794078"/>
                <a:gd name="connsiteY26" fmla="*/ 2692226 h 2712252"/>
                <a:gd name="connsiteX27" fmla="*/ 2891478 w 3794078"/>
                <a:gd name="connsiteY27" fmla="*/ 2704912 h 2712252"/>
                <a:gd name="connsiteX28" fmla="*/ 3794078 w 3794078"/>
                <a:gd name="connsiteY28" fmla="*/ 2697769 h 2712252"/>
                <a:gd name="connsiteX0" fmla="*/ 0 w 3794078"/>
                <a:gd name="connsiteY0" fmla="*/ 937208 h 2712252"/>
                <a:gd name="connsiteX1" fmla="*/ 54591 w 3794078"/>
                <a:gd name="connsiteY1" fmla="*/ 241172 h 2712252"/>
                <a:gd name="connsiteX2" fmla="*/ 92052 w 3794078"/>
                <a:gd name="connsiteY2" fmla="*/ 915 h 2712252"/>
                <a:gd name="connsiteX3" fmla="*/ 136478 w 3794078"/>
                <a:gd name="connsiteY3" fmla="*/ 309411 h 2712252"/>
                <a:gd name="connsiteX4" fmla="*/ 204717 w 3794078"/>
                <a:gd name="connsiteY4" fmla="*/ 1687835 h 2712252"/>
                <a:gd name="connsiteX5" fmla="*/ 247224 w 3794078"/>
                <a:gd name="connsiteY5" fmla="*/ 2353198 h 2712252"/>
                <a:gd name="connsiteX6" fmla="*/ 338813 w 3794078"/>
                <a:gd name="connsiteY6" fmla="*/ 2480045 h 2712252"/>
                <a:gd name="connsiteX7" fmla="*/ 468577 w 3794078"/>
                <a:gd name="connsiteY7" fmla="*/ 2626777 h 2712252"/>
                <a:gd name="connsiteX8" fmla="*/ 595277 w 3794078"/>
                <a:gd name="connsiteY8" fmla="*/ 2511000 h 2712252"/>
                <a:gd name="connsiteX9" fmla="*/ 671299 w 3794078"/>
                <a:gd name="connsiteY9" fmla="*/ 2311971 h 2712252"/>
                <a:gd name="connsiteX10" fmla="*/ 803919 w 3794078"/>
                <a:gd name="connsiteY10" fmla="*/ 1645675 h 2712252"/>
                <a:gd name="connsiteX11" fmla="*/ 881880 w 3794078"/>
                <a:gd name="connsiteY11" fmla="*/ 2148198 h 2712252"/>
                <a:gd name="connsiteX12" fmla="*/ 947369 w 3794078"/>
                <a:gd name="connsiteY12" fmla="*/ 2400407 h 2712252"/>
                <a:gd name="connsiteX13" fmla="*/ 1003777 w 3794078"/>
                <a:gd name="connsiteY13" fmla="*/ 2400601 h 2712252"/>
                <a:gd name="connsiteX14" fmla="*/ 1173708 w 3794078"/>
                <a:gd name="connsiteY14" fmla="*/ 2479405 h 2712252"/>
                <a:gd name="connsiteX15" fmla="*/ 1305600 w 3794078"/>
                <a:gd name="connsiteY15" fmla="*/ 2398798 h 2712252"/>
                <a:gd name="connsiteX16" fmla="*/ 1528549 w 3794078"/>
                <a:gd name="connsiteY16" fmla="*/ 2602235 h 2712252"/>
                <a:gd name="connsiteX17" fmla="*/ 1676933 w 3794078"/>
                <a:gd name="connsiteY17" fmla="*/ 2505137 h 2712252"/>
                <a:gd name="connsiteX18" fmla="*/ 1933860 w 3794078"/>
                <a:gd name="connsiteY18" fmla="*/ 2682842 h 2712252"/>
                <a:gd name="connsiteX19" fmla="*/ 2124786 w 3794078"/>
                <a:gd name="connsiteY19" fmla="*/ 2644600 h 2712252"/>
                <a:gd name="connsiteX20" fmla="*/ 2325700 w 3794078"/>
                <a:gd name="connsiteY20" fmla="*/ 2682842 h 2712252"/>
                <a:gd name="connsiteX21" fmla="*/ 2399163 w 3794078"/>
                <a:gd name="connsiteY21" fmla="*/ 2269287 h 2712252"/>
                <a:gd name="connsiteX22" fmla="*/ 2456597 w 3794078"/>
                <a:gd name="connsiteY22" fmla="*/ 1332993 h 2712252"/>
                <a:gd name="connsiteX23" fmla="*/ 2527395 w 3794078"/>
                <a:gd name="connsiteY23" fmla="*/ 1461759 h 2712252"/>
                <a:gd name="connsiteX24" fmla="*/ 2559276 w 3794078"/>
                <a:gd name="connsiteY24" fmla="*/ 1954287 h 2712252"/>
                <a:gd name="connsiteX25" fmla="*/ 2606723 w 3794078"/>
                <a:gd name="connsiteY25" fmla="*/ 2493053 h 2712252"/>
                <a:gd name="connsiteX26" fmla="*/ 2667711 w 3794078"/>
                <a:gd name="connsiteY26" fmla="*/ 2692226 h 2712252"/>
                <a:gd name="connsiteX27" fmla="*/ 2891478 w 3794078"/>
                <a:gd name="connsiteY27" fmla="*/ 2704912 h 2712252"/>
                <a:gd name="connsiteX28" fmla="*/ 3794078 w 3794078"/>
                <a:gd name="connsiteY28" fmla="*/ 2697769 h 2712252"/>
                <a:gd name="connsiteX0" fmla="*/ 0 w 3794078"/>
                <a:gd name="connsiteY0" fmla="*/ 937208 h 2712252"/>
                <a:gd name="connsiteX1" fmla="*/ 54591 w 3794078"/>
                <a:gd name="connsiteY1" fmla="*/ 241172 h 2712252"/>
                <a:gd name="connsiteX2" fmla="*/ 92052 w 3794078"/>
                <a:gd name="connsiteY2" fmla="*/ 915 h 2712252"/>
                <a:gd name="connsiteX3" fmla="*/ 136478 w 3794078"/>
                <a:gd name="connsiteY3" fmla="*/ 309411 h 2712252"/>
                <a:gd name="connsiteX4" fmla="*/ 204717 w 3794078"/>
                <a:gd name="connsiteY4" fmla="*/ 1687835 h 2712252"/>
                <a:gd name="connsiteX5" fmla="*/ 247224 w 3794078"/>
                <a:gd name="connsiteY5" fmla="*/ 2353198 h 2712252"/>
                <a:gd name="connsiteX6" fmla="*/ 338813 w 3794078"/>
                <a:gd name="connsiteY6" fmla="*/ 2480045 h 2712252"/>
                <a:gd name="connsiteX7" fmla="*/ 468577 w 3794078"/>
                <a:gd name="connsiteY7" fmla="*/ 2626777 h 2712252"/>
                <a:gd name="connsiteX8" fmla="*/ 595277 w 3794078"/>
                <a:gd name="connsiteY8" fmla="*/ 2511000 h 2712252"/>
                <a:gd name="connsiteX9" fmla="*/ 671299 w 3794078"/>
                <a:gd name="connsiteY9" fmla="*/ 2311971 h 2712252"/>
                <a:gd name="connsiteX10" fmla="*/ 803919 w 3794078"/>
                <a:gd name="connsiteY10" fmla="*/ 1645675 h 2712252"/>
                <a:gd name="connsiteX11" fmla="*/ 881880 w 3794078"/>
                <a:gd name="connsiteY11" fmla="*/ 2148198 h 2712252"/>
                <a:gd name="connsiteX12" fmla="*/ 947369 w 3794078"/>
                <a:gd name="connsiteY12" fmla="*/ 2400407 h 2712252"/>
                <a:gd name="connsiteX13" fmla="*/ 1003777 w 3794078"/>
                <a:gd name="connsiteY13" fmla="*/ 2400601 h 2712252"/>
                <a:gd name="connsiteX14" fmla="*/ 1227272 w 3794078"/>
                <a:gd name="connsiteY14" fmla="*/ 2655190 h 2712252"/>
                <a:gd name="connsiteX15" fmla="*/ 1305600 w 3794078"/>
                <a:gd name="connsiteY15" fmla="*/ 2398798 h 2712252"/>
                <a:gd name="connsiteX16" fmla="*/ 1528549 w 3794078"/>
                <a:gd name="connsiteY16" fmla="*/ 2602235 h 2712252"/>
                <a:gd name="connsiteX17" fmla="*/ 1676933 w 3794078"/>
                <a:gd name="connsiteY17" fmla="*/ 2505137 h 2712252"/>
                <a:gd name="connsiteX18" fmla="*/ 1933860 w 3794078"/>
                <a:gd name="connsiteY18" fmla="*/ 2682842 h 2712252"/>
                <a:gd name="connsiteX19" fmla="*/ 2124786 w 3794078"/>
                <a:gd name="connsiteY19" fmla="*/ 2644600 h 2712252"/>
                <a:gd name="connsiteX20" fmla="*/ 2325700 w 3794078"/>
                <a:gd name="connsiteY20" fmla="*/ 2682842 h 2712252"/>
                <a:gd name="connsiteX21" fmla="*/ 2399163 w 3794078"/>
                <a:gd name="connsiteY21" fmla="*/ 2269287 h 2712252"/>
                <a:gd name="connsiteX22" fmla="*/ 2456597 w 3794078"/>
                <a:gd name="connsiteY22" fmla="*/ 1332993 h 2712252"/>
                <a:gd name="connsiteX23" fmla="*/ 2527395 w 3794078"/>
                <a:gd name="connsiteY23" fmla="*/ 1461759 h 2712252"/>
                <a:gd name="connsiteX24" fmla="*/ 2559276 w 3794078"/>
                <a:gd name="connsiteY24" fmla="*/ 1954287 h 2712252"/>
                <a:gd name="connsiteX25" fmla="*/ 2606723 w 3794078"/>
                <a:gd name="connsiteY25" fmla="*/ 2493053 h 2712252"/>
                <a:gd name="connsiteX26" fmla="*/ 2667711 w 3794078"/>
                <a:gd name="connsiteY26" fmla="*/ 2692226 h 2712252"/>
                <a:gd name="connsiteX27" fmla="*/ 2891478 w 3794078"/>
                <a:gd name="connsiteY27" fmla="*/ 2704912 h 2712252"/>
                <a:gd name="connsiteX28" fmla="*/ 3794078 w 3794078"/>
                <a:gd name="connsiteY28" fmla="*/ 2697769 h 2712252"/>
                <a:gd name="connsiteX0" fmla="*/ 0 w 3794078"/>
                <a:gd name="connsiteY0" fmla="*/ 937208 h 2712252"/>
                <a:gd name="connsiteX1" fmla="*/ 54591 w 3794078"/>
                <a:gd name="connsiteY1" fmla="*/ 241172 h 2712252"/>
                <a:gd name="connsiteX2" fmla="*/ 92052 w 3794078"/>
                <a:gd name="connsiteY2" fmla="*/ 915 h 2712252"/>
                <a:gd name="connsiteX3" fmla="*/ 136478 w 3794078"/>
                <a:gd name="connsiteY3" fmla="*/ 309411 h 2712252"/>
                <a:gd name="connsiteX4" fmla="*/ 204717 w 3794078"/>
                <a:gd name="connsiteY4" fmla="*/ 1687835 h 2712252"/>
                <a:gd name="connsiteX5" fmla="*/ 247224 w 3794078"/>
                <a:gd name="connsiteY5" fmla="*/ 2353198 h 2712252"/>
                <a:gd name="connsiteX6" fmla="*/ 338813 w 3794078"/>
                <a:gd name="connsiteY6" fmla="*/ 2480045 h 2712252"/>
                <a:gd name="connsiteX7" fmla="*/ 468577 w 3794078"/>
                <a:gd name="connsiteY7" fmla="*/ 2626777 h 2712252"/>
                <a:gd name="connsiteX8" fmla="*/ 595277 w 3794078"/>
                <a:gd name="connsiteY8" fmla="*/ 2511000 h 2712252"/>
                <a:gd name="connsiteX9" fmla="*/ 671299 w 3794078"/>
                <a:gd name="connsiteY9" fmla="*/ 2311971 h 2712252"/>
                <a:gd name="connsiteX10" fmla="*/ 803919 w 3794078"/>
                <a:gd name="connsiteY10" fmla="*/ 1645675 h 2712252"/>
                <a:gd name="connsiteX11" fmla="*/ 881880 w 3794078"/>
                <a:gd name="connsiteY11" fmla="*/ 2148198 h 2712252"/>
                <a:gd name="connsiteX12" fmla="*/ 947369 w 3794078"/>
                <a:gd name="connsiteY12" fmla="*/ 2400407 h 2712252"/>
                <a:gd name="connsiteX13" fmla="*/ 1003777 w 3794078"/>
                <a:gd name="connsiteY13" fmla="*/ 2400601 h 2712252"/>
                <a:gd name="connsiteX14" fmla="*/ 1227272 w 3794078"/>
                <a:gd name="connsiteY14" fmla="*/ 2655190 h 2712252"/>
                <a:gd name="connsiteX15" fmla="*/ 1328364 w 3794078"/>
                <a:gd name="connsiteY15" fmla="*/ 2603199 h 2712252"/>
                <a:gd name="connsiteX16" fmla="*/ 1528549 w 3794078"/>
                <a:gd name="connsiteY16" fmla="*/ 2602235 h 2712252"/>
                <a:gd name="connsiteX17" fmla="*/ 1676933 w 3794078"/>
                <a:gd name="connsiteY17" fmla="*/ 2505137 h 2712252"/>
                <a:gd name="connsiteX18" fmla="*/ 1933860 w 3794078"/>
                <a:gd name="connsiteY18" fmla="*/ 2682842 h 2712252"/>
                <a:gd name="connsiteX19" fmla="*/ 2124786 w 3794078"/>
                <a:gd name="connsiteY19" fmla="*/ 2644600 h 2712252"/>
                <a:gd name="connsiteX20" fmla="*/ 2325700 w 3794078"/>
                <a:gd name="connsiteY20" fmla="*/ 2682842 h 2712252"/>
                <a:gd name="connsiteX21" fmla="*/ 2399163 w 3794078"/>
                <a:gd name="connsiteY21" fmla="*/ 2269287 h 2712252"/>
                <a:gd name="connsiteX22" fmla="*/ 2456597 w 3794078"/>
                <a:gd name="connsiteY22" fmla="*/ 1332993 h 2712252"/>
                <a:gd name="connsiteX23" fmla="*/ 2527395 w 3794078"/>
                <a:gd name="connsiteY23" fmla="*/ 1461759 h 2712252"/>
                <a:gd name="connsiteX24" fmla="*/ 2559276 w 3794078"/>
                <a:gd name="connsiteY24" fmla="*/ 1954287 h 2712252"/>
                <a:gd name="connsiteX25" fmla="*/ 2606723 w 3794078"/>
                <a:gd name="connsiteY25" fmla="*/ 2493053 h 2712252"/>
                <a:gd name="connsiteX26" fmla="*/ 2667711 w 3794078"/>
                <a:gd name="connsiteY26" fmla="*/ 2692226 h 2712252"/>
                <a:gd name="connsiteX27" fmla="*/ 2891478 w 3794078"/>
                <a:gd name="connsiteY27" fmla="*/ 2704912 h 2712252"/>
                <a:gd name="connsiteX28" fmla="*/ 3794078 w 3794078"/>
                <a:gd name="connsiteY28" fmla="*/ 2697769 h 2712252"/>
                <a:gd name="connsiteX0" fmla="*/ 0 w 3794078"/>
                <a:gd name="connsiteY0" fmla="*/ 937208 h 2712252"/>
                <a:gd name="connsiteX1" fmla="*/ 54591 w 3794078"/>
                <a:gd name="connsiteY1" fmla="*/ 241172 h 2712252"/>
                <a:gd name="connsiteX2" fmla="*/ 92052 w 3794078"/>
                <a:gd name="connsiteY2" fmla="*/ 915 h 2712252"/>
                <a:gd name="connsiteX3" fmla="*/ 136478 w 3794078"/>
                <a:gd name="connsiteY3" fmla="*/ 309411 h 2712252"/>
                <a:gd name="connsiteX4" fmla="*/ 204717 w 3794078"/>
                <a:gd name="connsiteY4" fmla="*/ 1687835 h 2712252"/>
                <a:gd name="connsiteX5" fmla="*/ 247224 w 3794078"/>
                <a:gd name="connsiteY5" fmla="*/ 2353198 h 2712252"/>
                <a:gd name="connsiteX6" fmla="*/ 338813 w 3794078"/>
                <a:gd name="connsiteY6" fmla="*/ 2480045 h 2712252"/>
                <a:gd name="connsiteX7" fmla="*/ 468577 w 3794078"/>
                <a:gd name="connsiteY7" fmla="*/ 2626777 h 2712252"/>
                <a:gd name="connsiteX8" fmla="*/ 595277 w 3794078"/>
                <a:gd name="connsiteY8" fmla="*/ 2511000 h 2712252"/>
                <a:gd name="connsiteX9" fmla="*/ 671299 w 3794078"/>
                <a:gd name="connsiteY9" fmla="*/ 2311971 h 2712252"/>
                <a:gd name="connsiteX10" fmla="*/ 803919 w 3794078"/>
                <a:gd name="connsiteY10" fmla="*/ 1645675 h 2712252"/>
                <a:gd name="connsiteX11" fmla="*/ 881880 w 3794078"/>
                <a:gd name="connsiteY11" fmla="*/ 2148198 h 2712252"/>
                <a:gd name="connsiteX12" fmla="*/ 947369 w 3794078"/>
                <a:gd name="connsiteY12" fmla="*/ 2400407 h 2712252"/>
                <a:gd name="connsiteX13" fmla="*/ 1003777 w 3794078"/>
                <a:gd name="connsiteY13" fmla="*/ 2400601 h 2712252"/>
                <a:gd name="connsiteX14" fmla="*/ 1227272 w 3794078"/>
                <a:gd name="connsiteY14" fmla="*/ 2655190 h 2712252"/>
                <a:gd name="connsiteX15" fmla="*/ 1328364 w 3794078"/>
                <a:gd name="connsiteY15" fmla="*/ 2603199 h 2712252"/>
                <a:gd name="connsiteX16" fmla="*/ 1532566 w 3794078"/>
                <a:gd name="connsiteY16" fmla="*/ 2643114 h 2712252"/>
                <a:gd name="connsiteX17" fmla="*/ 1676933 w 3794078"/>
                <a:gd name="connsiteY17" fmla="*/ 2505137 h 2712252"/>
                <a:gd name="connsiteX18" fmla="*/ 1933860 w 3794078"/>
                <a:gd name="connsiteY18" fmla="*/ 2682842 h 2712252"/>
                <a:gd name="connsiteX19" fmla="*/ 2124786 w 3794078"/>
                <a:gd name="connsiteY19" fmla="*/ 2644600 h 2712252"/>
                <a:gd name="connsiteX20" fmla="*/ 2325700 w 3794078"/>
                <a:gd name="connsiteY20" fmla="*/ 2682842 h 2712252"/>
                <a:gd name="connsiteX21" fmla="*/ 2399163 w 3794078"/>
                <a:gd name="connsiteY21" fmla="*/ 2269287 h 2712252"/>
                <a:gd name="connsiteX22" fmla="*/ 2456597 w 3794078"/>
                <a:gd name="connsiteY22" fmla="*/ 1332993 h 2712252"/>
                <a:gd name="connsiteX23" fmla="*/ 2527395 w 3794078"/>
                <a:gd name="connsiteY23" fmla="*/ 1461759 h 2712252"/>
                <a:gd name="connsiteX24" fmla="*/ 2559276 w 3794078"/>
                <a:gd name="connsiteY24" fmla="*/ 1954287 h 2712252"/>
                <a:gd name="connsiteX25" fmla="*/ 2606723 w 3794078"/>
                <a:gd name="connsiteY25" fmla="*/ 2493053 h 2712252"/>
                <a:gd name="connsiteX26" fmla="*/ 2667711 w 3794078"/>
                <a:gd name="connsiteY26" fmla="*/ 2692226 h 2712252"/>
                <a:gd name="connsiteX27" fmla="*/ 2891478 w 3794078"/>
                <a:gd name="connsiteY27" fmla="*/ 2704912 h 2712252"/>
                <a:gd name="connsiteX28" fmla="*/ 3794078 w 3794078"/>
                <a:gd name="connsiteY28" fmla="*/ 2697769 h 2712252"/>
                <a:gd name="connsiteX0" fmla="*/ 0 w 3794078"/>
                <a:gd name="connsiteY0" fmla="*/ 937208 h 2712252"/>
                <a:gd name="connsiteX1" fmla="*/ 54591 w 3794078"/>
                <a:gd name="connsiteY1" fmla="*/ 241172 h 2712252"/>
                <a:gd name="connsiteX2" fmla="*/ 92052 w 3794078"/>
                <a:gd name="connsiteY2" fmla="*/ 915 h 2712252"/>
                <a:gd name="connsiteX3" fmla="*/ 136478 w 3794078"/>
                <a:gd name="connsiteY3" fmla="*/ 309411 h 2712252"/>
                <a:gd name="connsiteX4" fmla="*/ 204717 w 3794078"/>
                <a:gd name="connsiteY4" fmla="*/ 1687835 h 2712252"/>
                <a:gd name="connsiteX5" fmla="*/ 247224 w 3794078"/>
                <a:gd name="connsiteY5" fmla="*/ 2353198 h 2712252"/>
                <a:gd name="connsiteX6" fmla="*/ 338813 w 3794078"/>
                <a:gd name="connsiteY6" fmla="*/ 2480045 h 2712252"/>
                <a:gd name="connsiteX7" fmla="*/ 468577 w 3794078"/>
                <a:gd name="connsiteY7" fmla="*/ 2626777 h 2712252"/>
                <a:gd name="connsiteX8" fmla="*/ 595277 w 3794078"/>
                <a:gd name="connsiteY8" fmla="*/ 2511000 h 2712252"/>
                <a:gd name="connsiteX9" fmla="*/ 671299 w 3794078"/>
                <a:gd name="connsiteY9" fmla="*/ 2311971 h 2712252"/>
                <a:gd name="connsiteX10" fmla="*/ 803919 w 3794078"/>
                <a:gd name="connsiteY10" fmla="*/ 1645675 h 2712252"/>
                <a:gd name="connsiteX11" fmla="*/ 881880 w 3794078"/>
                <a:gd name="connsiteY11" fmla="*/ 2148198 h 2712252"/>
                <a:gd name="connsiteX12" fmla="*/ 947369 w 3794078"/>
                <a:gd name="connsiteY12" fmla="*/ 2400407 h 2712252"/>
                <a:gd name="connsiteX13" fmla="*/ 1003777 w 3794078"/>
                <a:gd name="connsiteY13" fmla="*/ 2400601 h 2712252"/>
                <a:gd name="connsiteX14" fmla="*/ 1227272 w 3794078"/>
                <a:gd name="connsiteY14" fmla="*/ 2655190 h 2712252"/>
                <a:gd name="connsiteX15" fmla="*/ 1328364 w 3794078"/>
                <a:gd name="connsiteY15" fmla="*/ 2603199 h 2712252"/>
                <a:gd name="connsiteX16" fmla="*/ 1532566 w 3794078"/>
                <a:gd name="connsiteY16" fmla="*/ 2643114 h 2712252"/>
                <a:gd name="connsiteX17" fmla="*/ 1691663 w 3794078"/>
                <a:gd name="connsiteY17" fmla="*/ 2648216 h 2712252"/>
                <a:gd name="connsiteX18" fmla="*/ 1933860 w 3794078"/>
                <a:gd name="connsiteY18" fmla="*/ 2682842 h 2712252"/>
                <a:gd name="connsiteX19" fmla="*/ 2124786 w 3794078"/>
                <a:gd name="connsiteY19" fmla="*/ 2644600 h 2712252"/>
                <a:gd name="connsiteX20" fmla="*/ 2325700 w 3794078"/>
                <a:gd name="connsiteY20" fmla="*/ 2682842 h 2712252"/>
                <a:gd name="connsiteX21" fmla="*/ 2399163 w 3794078"/>
                <a:gd name="connsiteY21" fmla="*/ 2269287 h 2712252"/>
                <a:gd name="connsiteX22" fmla="*/ 2456597 w 3794078"/>
                <a:gd name="connsiteY22" fmla="*/ 1332993 h 2712252"/>
                <a:gd name="connsiteX23" fmla="*/ 2527395 w 3794078"/>
                <a:gd name="connsiteY23" fmla="*/ 1461759 h 2712252"/>
                <a:gd name="connsiteX24" fmla="*/ 2559276 w 3794078"/>
                <a:gd name="connsiteY24" fmla="*/ 1954287 h 2712252"/>
                <a:gd name="connsiteX25" fmla="*/ 2606723 w 3794078"/>
                <a:gd name="connsiteY25" fmla="*/ 2493053 h 2712252"/>
                <a:gd name="connsiteX26" fmla="*/ 2667711 w 3794078"/>
                <a:gd name="connsiteY26" fmla="*/ 2692226 h 2712252"/>
                <a:gd name="connsiteX27" fmla="*/ 2891478 w 3794078"/>
                <a:gd name="connsiteY27" fmla="*/ 2704912 h 2712252"/>
                <a:gd name="connsiteX28" fmla="*/ 3794078 w 3794078"/>
                <a:gd name="connsiteY28" fmla="*/ 2697769 h 2712252"/>
                <a:gd name="connsiteX0" fmla="*/ 0 w 3794078"/>
                <a:gd name="connsiteY0" fmla="*/ 937208 h 2712252"/>
                <a:gd name="connsiteX1" fmla="*/ 54591 w 3794078"/>
                <a:gd name="connsiteY1" fmla="*/ 241172 h 2712252"/>
                <a:gd name="connsiteX2" fmla="*/ 92052 w 3794078"/>
                <a:gd name="connsiteY2" fmla="*/ 915 h 2712252"/>
                <a:gd name="connsiteX3" fmla="*/ 136478 w 3794078"/>
                <a:gd name="connsiteY3" fmla="*/ 309411 h 2712252"/>
                <a:gd name="connsiteX4" fmla="*/ 204717 w 3794078"/>
                <a:gd name="connsiteY4" fmla="*/ 1687835 h 2712252"/>
                <a:gd name="connsiteX5" fmla="*/ 247224 w 3794078"/>
                <a:gd name="connsiteY5" fmla="*/ 2353198 h 2712252"/>
                <a:gd name="connsiteX6" fmla="*/ 338813 w 3794078"/>
                <a:gd name="connsiteY6" fmla="*/ 2480045 h 2712252"/>
                <a:gd name="connsiteX7" fmla="*/ 468577 w 3794078"/>
                <a:gd name="connsiteY7" fmla="*/ 2626777 h 2712252"/>
                <a:gd name="connsiteX8" fmla="*/ 595277 w 3794078"/>
                <a:gd name="connsiteY8" fmla="*/ 2511000 h 2712252"/>
                <a:gd name="connsiteX9" fmla="*/ 671299 w 3794078"/>
                <a:gd name="connsiteY9" fmla="*/ 2311971 h 2712252"/>
                <a:gd name="connsiteX10" fmla="*/ 803919 w 3794078"/>
                <a:gd name="connsiteY10" fmla="*/ 1645675 h 2712252"/>
                <a:gd name="connsiteX11" fmla="*/ 881880 w 3794078"/>
                <a:gd name="connsiteY11" fmla="*/ 2148198 h 2712252"/>
                <a:gd name="connsiteX12" fmla="*/ 947369 w 3794078"/>
                <a:gd name="connsiteY12" fmla="*/ 2400407 h 2712252"/>
                <a:gd name="connsiteX13" fmla="*/ 1003777 w 3794078"/>
                <a:gd name="connsiteY13" fmla="*/ 2400601 h 2712252"/>
                <a:gd name="connsiteX14" fmla="*/ 1227272 w 3794078"/>
                <a:gd name="connsiteY14" fmla="*/ 2655190 h 2712252"/>
                <a:gd name="connsiteX15" fmla="*/ 1328364 w 3794078"/>
                <a:gd name="connsiteY15" fmla="*/ 2603199 h 2712252"/>
                <a:gd name="connsiteX16" fmla="*/ 1532566 w 3794078"/>
                <a:gd name="connsiteY16" fmla="*/ 2643114 h 2712252"/>
                <a:gd name="connsiteX17" fmla="*/ 1691663 w 3794078"/>
                <a:gd name="connsiteY17" fmla="*/ 2648216 h 2712252"/>
                <a:gd name="connsiteX18" fmla="*/ 1933860 w 3794078"/>
                <a:gd name="connsiteY18" fmla="*/ 2682842 h 2712252"/>
                <a:gd name="connsiteX19" fmla="*/ 2128803 w 3794078"/>
                <a:gd name="connsiteY19" fmla="*/ 2677306 h 2712252"/>
                <a:gd name="connsiteX20" fmla="*/ 2325700 w 3794078"/>
                <a:gd name="connsiteY20" fmla="*/ 2682842 h 2712252"/>
                <a:gd name="connsiteX21" fmla="*/ 2399163 w 3794078"/>
                <a:gd name="connsiteY21" fmla="*/ 2269287 h 2712252"/>
                <a:gd name="connsiteX22" fmla="*/ 2456597 w 3794078"/>
                <a:gd name="connsiteY22" fmla="*/ 1332993 h 2712252"/>
                <a:gd name="connsiteX23" fmla="*/ 2527395 w 3794078"/>
                <a:gd name="connsiteY23" fmla="*/ 1461759 h 2712252"/>
                <a:gd name="connsiteX24" fmla="*/ 2559276 w 3794078"/>
                <a:gd name="connsiteY24" fmla="*/ 1954287 h 2712252"/>
                <a:gd name="connsiteX25" fmla="*/ 2606723 w 3794078"/>
                <a:gd name="connsiteY25" fmla="*/ 2493053 h 2712252"/>
                <a:gd name="connsiteX26" fmla="*/ 2667711 w 3794078"/>
                <a:gd name="connsiteY26" fmla="*/ 2692226 h 2712252"/>
                <a:gd name="connsiteX27" fmla="*/ 2891478 w 3794078"/>
                <a:gd name="connsiteY27" fmla="*/ 2704912 h 2712252"/>
                <a:gd name="connsiteX28" fmla="*/ 3794078 w 3794078"/>
                <a:gd name="connsiteY28" fmla="*/ 2697769 h 2712252"/>
                <a:gd name="connsiteX0" fmla="*/ 0 w 3794078"/>
                <a:gd name="connsiteY0" fmla="*/ 937208 h 2712252"/>
                <a:gd name="connsiteX1" fmla="*/ 54591 w 3794078"/>
                <a:gd name="connsiteY1" fmla="*/ 241172 h 2712252"/>
                <a:gd name="connsiteX2" fmla="*/ 92052 w 3794078"/>
                <a:gd name="connsiteY2" fmla="*/ 915 h 2712252"/>
                <a:gd name="connsiteX3" fmla="*/ 136478 w 3794078"/>
                <a:gd name="connsiteY3" fmla="*/ 309411 h 2712252"/>
                <a:gd name="connsiteX4" fmla="*/ 204717 w 3794078"/>
                <a:gd name="connsiteY4" fmla="*/ 1687835 h 2712252"/>
                <a:gd name="connsiteX5" fmla="*/ 247224 w 3794078"/>
                <a:gd name="connsiteY5" fmla="*/ 2353198 h 2712252"/>
                <a:gd name="connsiteX6" fmla="*/ 338813 w 3794078"/>
                <a:gd name="connsiteY6" fmla="*/ 2480045 h 2712252"/>
                <a:gd name="connsiteX7" fmla="*/ 468577 w 3794078"/>
                <a:gd name="connsiteY7" fmla="*/ 2626777 h 2712252"/>
                <a:gd name="connsiteX8" fmla="*/ 595277 w 3794078"/>
                <a:gd name="connsiteY8" fmla="*/ 2511000 h 2712252"/>
                <a:gd name="connsiteX9" fmla="*/ 671299 w 3794078"/>
                <a:gd name="connsiteY9" fmla="*/ 2311971 h 2712252"/>
                <a:gd name="connsiteX10" fmla="*/ 803919 w 3794078"/>
                <a:gd name="connsiteY10" fmla="*/ 1645675 h 2712252"/>
                <a:gd name="connsiteX11" fmla="*/ 881880 w 3794078"/>
                <a:gd name="connsiteY11" fmla="*/ 2148198 h 2712252"/>
                <a:gd name="connsiteX12" fmla="*/ 947369 w 3794078"/>
                <a:gd name="connsiteY12" fmla="*/ 2400407 h 2712252"/>
                <a:gd name="connsiteX13" fmla="*/ 1003777 w 3794078"/>
                <a:gd name="connsiteY13" fmla="*/ 2400601 h 2712252"/>
                <a:gd name="connsiteX14" fmla="*/ 1227272 w 3794078"/>
                <a:gd name="connsiteY14" fmla="*/ 2655190 h 2712252"/>
                <a:gd name="connsiteX15" fmla="*/ 1328364 w 3794078"/>
                <a:gd name="connsiteY15" fmla="*/ 2603199 h 2712252"/>
                <a:gd name="connsiteX16" fmla="*/ 1532566 w 3794078"/>
                <a:gd name="connsiteY16" fmla="*/ 2643114 h 2712252"/>
                <a:gd name="connsiteX17" fmla="*/ 1691663 w 3794078"/>
                <a:gd name="connsiteY17" fmla="*/ 2648216 h 2712252"/>
                <a:gd name="connsiteX18" fmla="*/ 1933860 w 3794078"/>
                <a:gd name="connsiteY18" fmla="*/ 2682842 h 2712252"/>
                <a:gd name="connsiteX19" fmla="*/ 2128803 w 3794078"/>
                <a:gd name="connsiteY19" fmla="*/ 2677306 h 2712252"/>
                <a:gd name="connsiteX20" fmla="*/ 2325700 w 3794078"/>
                <a:gd name="connsiteY20" fmla="*/ 2682842 h 2712252"/>
                <a:gd name="connsiteX21" fmla="*/ 2399163 w 3794078"/>
                <a:gd name="connsiteY21" fmla="*/ 2269287 h 2712252"/>
                <a:gd name="connsiteX22" fmla="*/ 2432493 w 3794078"/>
                <a:gd name="connsiteY22" fmla="*/ 1962547 h 2712252"/>
                <a:gd name="connsiteX23" fmla="*/ 2527395 w 3794078"/>
                <a:gd name="connsiteY23" fmla="*/ 1461759 h 2712252"/>
                <a:gd name="connsiteX24" fmla="*/ 2559276 w 3794078"/>
                <a:gd name="connsiteY24" fmla="*/ 1954287 h 2712252"/>
                <a:gd name="connsiteX25" fmla="*/ 2606723 w 3794078"/>
                <a:gd name="connsiteY25" fmla="*/ 2493053 h 2712252"/>
                <a:gd name="connsiteX26" fmla="*/ 2667711 w 3794078"/>
                <a:gd name="connsiteY26" fmla="*/ 2692226 h 2712252"/>
                <a:gd name="connsiteX27" fmla="*/ 2891478 w 3794078"/>
                <a:gd name="connsiteY27" fmla="*/ 2704912 h 2712252"/>
                <a:gd name="connsiteX28" fmla="*/ 3794078 w 3794078"/>
                <a:gd name="connsiteY28" fmla="*/ 2697769 h 2712252"/>
                <a:gd name="connsiteX0" fmla="*/ 0 w 3794078"/>
                <a:gd name="connsiteY0" fmla="*/ 937208 h 2712252"/>
                <a:gd name="connsiteX1" fmla="*/ 54591 w 3794078"/>
                <a:gd name="connsiteY1" fmla="*/ 241172 h 2712252"/>
                <a:gd name="connsiteX2" fmla="*/ 92052 w 3794078"/>
                <a:gd name="connsiteY2" fmla="*/ 915 h 2712252"/>
                <a:gd name="connsiteX3" fmla="*/ 136478 w 3794078"/>
                <a:gd name="connsiteY3" fmla="*/ 309411 h 2712252"/>
                <a:gd name="connsiteX4" fmla="*/ 204717 w 3794078"/>
                <a:gd name="connsiteY4" fmla="*/ 1687835 h 2712252"/>
                <a:gd name="connsiteX5" fmla="*/ 247224 w 3794078"/>
                <a:gd name="connsiteY5" fmla="*/ 2353198 h 2712252"/>
                <a:gd name="connsiteX6" fmla="*/ 338813 w 3794078"/>
                <a:gd name="connsiteY6" fmla="*/ 2480045 h 2712252"/>
                <a:gd name="connsiteX7" fmla="*/ 468577 w 3794078"/>
                <a:gd name="connsiteY7" fmla="*/ 2626777 h 2712252"/>
                <a:gd name="connsiteX8" fmla="*/ 595277 w 3794078"/>
                <a:gd name="connsiteY8" fmla="*/ 2511000 h 2712252"/>
                <a:gd name="connsiteX9" fmla="*/ 671299 w 3794078"/>
                <a:gd name="connsiteY9" fmla="*/ 2311971 h 2712252"/>
                <a:gd name="connsiteX10" fmla="*/ 803919 w 3794078"/>
                <a:gd name="connsiteY10" fmla="*/ 1645675 h 2712252"/>
                <a:gd name="connsiteX11" fmla="*/ 881880 w 3794078"/>
                <a:gd name="connsiteY11" fmla="*/ 2148198 h 2712252"/>
                <a:gd name="connsiteX12" fmla="*/ 947369 w 3794078"/>
                <a:gd name="connsiteY12" fmla="*/ 2400407 h 2712252"/>
                <a:gd name="connsiteX13" fmla="*/ 1003777 w 3794078"/>
                <a:gd name="connsiteY13" fmla="*/ 2400601 h 2712252"/>
                <a:gd name="connsiteX14" fmla="*/ 1227272 w 3794078"/>
                <a:gd name="connsiteY14" fmla="*/ 2655190 h 2712252"/>
                <a:gd name="connsiteX15" fmla="*/ 1328364 w 3794078"/>
                <a:gd name="connsiteY15" fmla="*/ 2603199 h 2712252"/>
                <a:gd name="connsiteX16" fmla="*/ 1532566 w 3794078"/>
                <a:gd name="connsiteY16" fmla="*/ 2643114 h 2712252"/>
                <a:gd name="connsiteX17" fmla="*/ 1691663 w 3794078"/>
                <a:gd name="connsiteY17" fmla="*/ 2648216 h 2712252"/>
                <a:gd name="connsiteX18" fmla="*/ 1933860 w 3794078"/>
                <a:gd name="connsiteY18" fmla="*/ 2682842 h 2712252"/>
                <a:gd name="connsiteX19" fmla="*/ 2128803 w 3794078"/>
                <a:gd name="connsiteY19" fmla="*/ 2677306 h 2712252"/>
                <a:gd name="connsiteX20" fmla="*/ 2325700 w 3794078"/>
                <a:gd name="connsiteY20" fmla="*/ 2682842 h 2712252"/>
                <a:gd name="connsiteX21" fmla="*/ 2399163 w 3794078"/>
                <a:gd name="connsiteY21" fmla="*/ 2269287 h 2712252"/>
                <a:gd name="connsiteX22" fmla="*/ 2432493 w 3794078"/>
                <a:gd name="connsiteY22" fmla="*/ 1962547 h 2712252"/>
                <a:gd name="connsiteX23" fmla="*/ 2487223 w 3794078"/>
                <a:gd name="connsiteY23" fmla="*/ 1878735 h 2712252"/>
                <a:gd name="connsiteX24" fmla="*/ 2559276 w 3794078"/>
                <a:gd name="connsiteY24" fmla="*/ 1954287 h 2712252"/>
                <a:gd name="connsiteX25" fmla="*/ 2606723 w 3794078"/>
                <a:gd name="connsiteY25" fmla="*/ 2493053 h 2712252"/>
                <a:gd name="connsiteX26" fmla="*/ 2667711 w 3794078"/>
                <a:gd name="connsiteY26" fmla="*/ 2692226 h 2712252"/>
                <a:gd name="connsiteX27" fmla="*/ 2891478 w 3794078"/>
                <a:gd name="connsiteY27" fmla="*/ 2704912 h 2712252"/>
                <a:gd name="connsiteX28" fmla="*/ 3794078 w 3794078"/>
                <a:gd name="connsiteY28" fmla="*/ 2697769 h 2712252"/>
                <a:gd name="connsiteX0" fmla="*/ 0 w 3794078"/>
                <a:gd name="connsiteY0" fmla="*/ 937208 h 2712252"/>
                <a:gd name="connsiteX1" fmla="*/ 54591 w 3794078"/>
                <a:gd name="connsiteY1" fmla="*/ 241172 h 2712252"/>
                <a:gd name="connsiteX2" fmla="*/ 92052 w 3794078"/>
                <a:gd name="connsiteY2" fmla="*/ 915 h 2712252"/>
                <a:gd name="connsiteX3" fmla="*/ 136478 w 3794078"/>
                <a:gd name="connsiteY3" fmla="*/ 309411 h 2712252"/>
                <a:gd name="connsiteX4" fmla="*/ 204717 w 3794078"/>
                <a:gd name="connsiteY4" fmla="*/ 1687835 h 2712252"/>
                <a:gd name="connsiteX5" fmla="*/ 247224 w 3794078"/>
                <a:gd name="connsiteY5" fmla="*/ 2353198 h 2712252"/>
                <a:gd name="connsiteX6" fmla="*/ 338813 w 3794078"/>
                <a:gd name="connsiteY6" fmla="*/ 2480045 h 2712252"/>
                <a:gd name="connsiteX7" fmla="*/ 468577 w 3794078"/>
                <a:gd name="connsiteY7" fmla="*/ 2626777 h 2712252"/>
                <a:gd name="connsiteX8" fmla="*/ 595277 w 3794078"/>
                <a:gd name="connsiteY8" fmla="*/ 2511000 h 2712252"/>
                <a:gd name="connsiteX9" fmla="*/ 671299 w 3794078"/>
                <a:gd name="connsiteY9" fmla="*/ 2311971 h 2712252"/>
                <a:gd name="connsiteX10" fmla="*/ 803919 w 3794078"/>
                <a:gd name="connsiteY10" fmla="*/ 1645675 h 2712252"/>
                <a:gd name="connsiteX11" fmla="*/ 881880 w 3794078"/>
                <a:gd name="connsiteY11" fmla="*/ 2148198 h 2712252"/>
                <a:gd name="connsiteX12" fmla="*/ 947369 w 3794078"/>
                <a:gd name="connsiteY12" fmla="*/ 2400407 h 2712252"/>
                <a:gd name="connsiteX13" fmla="*/ 1003777 w 3794078"/>
                <a:gd name="connsiteY13" fmla="*/ 2400601 h 2712252"/>
                <a:gd name="connsiteX14" fmla="*/ 1227272 w 3794078"/>
                <a:gd name="connsiteY14" fmla="*/ 2655190 h 2712252"/>
                <a:gd name="connsiteX15" fmla="*/ 1328364 w 3794078"/>
                <a:gd name="connsiteY15" fmla="*/ 2603199 h 2712252"/>
                <a:gd name="connsiteX16" fmla="*/ 1532566 w 3794078"/>
                <a:gd name="connsiteY16" fmla="*/ 2643114 h 2712252"/>
                <a:gd name="connsiteX17" fmla="*/ 1691663 w 3794078"/>
                <a:gd name="connsiteY17" fmla="*/ 2648216 h 2712252"/>
                <a:gd name="connsiteX18" fmla="*/ 1933860 w 3794078"/>
                <a:gd name="connsiteY18" fmla="*/ 2682842 h 2712252"/>
                <a:gd name="connsiteX19" fmla="*/ 2128803 w 3794078"/>
                <a:gd name="connsiteY19" fmla="*/ 2677306 h 2712252"/>
                <a:gd name="connsiteX20" fmla="*/ 2325700 w 3794078"/>
                <a:gd name="connsiteY20" fmla="*/ 2682842 h 2712252"/>
                <a:gd name="connsiteX21" fmla="*/ 2399163 w 3794078"/>
                <a:gd name="connsiteY21" fmla="*/ 2269287 h 2712252"/>
                <a:gd name="connsiteX22" fmla="*/ 2432493 w 3794078"/>
                <a:gd name="connsiteY22" fmla="*/ 1962547 h 2712252"/>
                <a:gd name="connsiteX23" fmla="*/ 2487223 w 3794078"/>
                <a:gd name="connsiteY23" fmla="*/ 1878735 h 2712252"/>
                <a:gd name="connsiteX24" fmla="*/ 2535172 w 3794078"/>
                <a:gd name="connsiteY24" fmla="*/ 2064664 h 2712252"/>
                <a:gd name="connsiteX25" fmla="*/ 2606723 w 3794078"/>
                <a:gd name="connsiteY25" fmla="*/ 2493053 h 2712252"/>
                <a:gd name="connsiteX26" fmla="*/ 2667711 w 3794078"/>
                <a:gd name="connsiteY26" fmla="*/ 2692226 h 2712252"/>
                <a:gd name="connsiteX27" fmla="*/ 2891478 w 3794078"/>
                <a:gd name="connsiteY27" fmla="*/ 2704912 h 2712252"/>
                <a:gd name="connsiteX28" fmla="*/ 3794078 w 3794078"/>
                <a:gd name="connsiteY28" fmla="*/ 2697769 h 2712252"/>
                <a:gd name="connsiteX0" fmla="*/ 0 w 3794078"/>
                <a:gd name="connsiteY0" fmla="*/ 937208 h 2712252"/>
                <a:gd name="connsiteX1" fmla="*/ 54591 w 3794078"/>
                <a:gd name="connsiteY1" fmla="*/ 241172 h 2712252"/>
                <a:gd name="connsiteX2" fmla="*/ 92052 w 3794078"/>
                <a:gd name="connsiteY2" fmla="*/ 915 h 2712252"/>
                <a:gd name="connsiteX3" fmla="*/ 136478 w 3794078"/>
                <a:gd name="connsiteY3" fmla="*/ 309411 h 2712252"/>
                <a:gd name="connsiteX4" fmla="*/ 204717 w 3794078"/>
                <a:gd name="connsiteY4" fmla="*/ 1687835 h 2712252"/>
                <a:gd name="connsiteX5" fmla="*/ 247224 w 3794078"/>
                <a:gd name="connsiteY5" fmla="*/ 2353198 h 2712252"/>
                <a:gd name="connsiteX6" fmla="*/ 338813 w 3794078"/>
                <a:gd name="connsiteY6" fmla="*/ 2480045 h 2712252"/>
                <a:gd name="connsiteX7" fmla="*/ 468577 w 3794078"/>
                <a:gd name="connsiteY7" fmla="*/ 2626777 h 2712252"/>
                <a:gd name="connsiteX8" fmla="*/ 595277 w 3794078"/>
                <a:gd name="connsiteY8" fmla="*/ 2511000 h 2712252"/>
                <a:gd name="connsiteX9" fmla="*/ 671299 w 3794078"/>
                <a:gd name="connsiteY9" fmla="*/ 2311971 h 2712252"/>
                <a:gd name="connsiteX10" fmla="*/ 803919 w 3794078"/>
                <a:gd name="connsiteY10" fmla="*/ 1645675 h 2712252"/>
                <a:gd name="connsiteX11" fmla="*/ 881880 w 3794078"/>
                <a:gd name="connsiteY11" fmla="*/ 2148198 h 2712252"/>
                <a:gd name="connsiteX12" fmla="*/ 947369 w 3794078"/>
                <a:gd name="connsiteY12" fmla="*/ 2400407 h 2712252"/>
                <a:gd name="connsiteX13" fmla="*/ 1003777 w 3794078"/>
                <a:gd name="connsiteY13" fmla="*/ 2400601 h 2712252"/>
                <a:gd name="connsiteX14" fmla="*/ 1227272 w 3794078"/>
                <a:gd name="connsiteY14" fmla="*/ 2655190 h 2712252"/>
                <a:gd name="connsiteX15" fmla="*/ 1328364 w 3794078"/>
                <a:gd name="connsiteY15" fmla="*/ 2603199 h 2712252"/>
                <a:gd name="connsiteX16" fmla="*/ 1532566 w 3794078"/>
                <a:gd name="connsiteY16" fmla="*/ 2643114 h 2712252"/>
                <a:gd name="connsiteX17" fmla="*/ 1691663 w 3794078"/>
                <a:gd name="connsiteY17" fmla="*/ 2648216 h 2712252"/>
                <a:gd name="connsiteX18" fmla="*/ 1933860 w 3794078"/>
                <a:gd name="connsiteY18" fmla="*/ 2682842 h 2712252"/>
                <a:gd name="connsiteX19" fmla="*/ 2128803 w 3794078"/>
                <a:gd name="connsiteY19" fmla="*/ 2677306 h 2712252"/>
                <a:gd name="connsiteX20" fmla="*/ 2325700 w 3794078"/>
                <a:gd name="connsiteY20" fmla="*/ 2682842 h 2712252"/>
                <a:gd name="connsiteX21" fmla="*/ 2399163 w 3794078"/>
                <a:gd name="connsiteY21" fmla="*/ 2269287 h 2712252"/>
                <a:gd name="connsiteX22" fmla="*/ 2432493 w 3794078"/>
                <a:gd name="connsiteY22" fmla="*/ 1962547 h 2712252"/>
                <a:gd name="connsiteX23" fmla="*/ 2487223 w 3794078"/>
                <a:gd name="connsiteY23" fmla="*/ 1878735 h 2712252"/>
                <a:gd name="connsiteX24" fmla="*/ 2535172 w 3794078"/>
                <a:gd name="connsiteY24" fmla="*/ 2064664 h 2712252"/>
                <a:gd name="connsiteX25" fmla="*/ 2589315 w 3794078"/>
                <a:gd name="connsiteY25" fmla="*/ 2529846 h 2712252"/>
                <a:gd name="connsiteX26" fmla="*/ 2667711 w 3794078"/>
                <a:gd name="connsiteY26" fmla="*/ 2692226 h 2712252"/>
                <a:gd name="connsiteX27" fmla="*/ 2891478 w 3794078"/>
                <a:gd name="connsiteY27" fmla="*/ 2704912 h 2712252"/>
                <a:gd name="connsiteX28" fmla="*/ 3794078 w 3794078"/>
                <a:gd name="connsiteY28" fmla="*/ 2697769 h 2712252"/>
                <a:gd name="connsiteX0" fmla="*/ 0 w 3794078"/>
                <a:gd name="connsiteY0" fmla="*/ 937208 h 2712252"/>
                <a:gd name="connsiteX1" fmla="*/ 54591 w 3794078"/>
                <a:gd name="connsiteY1" fmla="*/ 241172 h 2712252"/>
                <a:gd name="connsiteX2" fmla="*/ 92052 w 3794078"/>
                <a:gd name="connsiteY2" fmla="*/ 915 h 2712252"/>
                <a:gd name="connsiteX3" fmla="*/ 136478 w 3794078"/>
                <a:gd name="connsiteY3" fmla="*/ 309411 h 2712252"/>
                <a:gd name="connsiteX4" fmla="*/ 204717 w 3794078"/>
                <a:gd name="connsiteY4" fmla="*/ 1687835 h 2712252"/>
                <a:gd name="connsiteX5" fmla="*/ 247224 w 3794078"/>
                <a:gd name="connsiteY5" fmla="*/ 2353198 h 2712252"/>
                <a:gd name="connsiteX6" fmla="*/ 338813 w 3794078"/>
                <a:gd name="connsiteY6" fmla="*/ 2480045 h 2712252"/>
                <a:gd name="connsiteX7" fmla="*/ 468577 w 3794078"/>
                <a:gd name="connsiteY7" fmla="*/ 2626777 h 2712252"/>
                <a:gd name="connsiteX8" fmla="*/ 595277 w 3794078"/>
                <a:gd name="connsiteY8" fmla="*/ 2511000 h 2712252"/>
                <a:gd name="connsiteX9" fmla="*/ 704777 w 3794078"/>
                <a:gd name="connsiteY9" fmla="*/ 2356940 h 2712252"/>
                <a:gd name="connsiteX10" fmla="*/ 803919 w 3794078"/>
                <a:gd name="connsiteY10" fmla="*/ 1645675 h 2712252"/>
                <a:gd name="connsiteX11" fmla="*/ 881880 w 3794078"/>
                <a:gd name="connsiteY11" fmla="*/ 2148198 h 2712252"/>
                <a:gd name="connsiteX12" fmla="*/ 947369 w 3794078"/>
                <a:gd name="connsiteY12" fmla="*/ 2400407 h 2712252"/>
                <a:gd name="connsiteX13" fmla="*/ 1003777 w 3794078"/>
                <a:gd name="connsiteY13" fmla="*/ 2400601 h 2712252"/>
                <a:gd name="connsiteX14" fmla="*/ 1227272 w 3794078"/>
                <a:gd name="connsiteY14" fmla="*/ 2655190 h 2712252"/>
                <a:gd name="connsiteX15" fmla="*/ 1328364 w 3794078"/>
                <a:gd name="connsiteY15" fmla="*/ 2603199 h 2712252"/>
                <a:gd name="connsiteX16" fmla="*/ 1532566 w 3794078"/>
                <a:gd name="connsiteY16" fmla="*/ 2643114 h 2712252"/>
                <a:gd name="connsiteX17" fmla="*/ 1691663 w 3794078"/>
                <a:gd name="connsiteY17" fmla="*/ 2648216 h 2712252"/>
                <a:gd name="connsiteX18" fmla="*/ 1933860 w 3794078"/>
                <a:gd name="connsiteY18" fmla="*/ 2682842 h 2712252"/>
                <a:gd name="connsiteX19" fmla="*/ 2128803 w 3794078"/>
                <a:gd name="connsiteY19" fmla="*/ 2677306 h 2712252"/>
                <a:gd name="connsiteX20" fmla="*/ 2325700 w 3794078"/>
                <a:gd name="connsiteY20" fmla="*/ 2682842 h 2712252"/>
                <a:gd name="connsiteX21" fmla="*/ 2399163 w 3794078"/>
                <a:gd name="connsiteY21" fmla="*/ 2269287 h 2712252"/>
                <a:gd name="connsiteX22" fmla="*/ 2432493 w 3794078"/>
                <a:gd name="connsiteY22" fmla="*/ 1962547 h 2712252"/>
                <a:gd name="connsiteX23" fmla="*/ 2487223 w 3794078"/>
                <a:gd name="connsiteY23" fmla="*/ 1878735 h 2712252"/>
                <a:gd name="connsiteX24" fmla="*/ 2535172 w 3794078"/>
                <a:gd name="connsiteY24" fmla="*/ 2064664 h 2712252"/>
                <a:gd name="connsiteX25" fmla="*/ 2589315 w 3794078"/>
                <a:gd name="connsiteY25" fmla="*/ 2529846 h 2712252"/>
                <a:gd name="connsiteX26" fmla="*/ 2667711 w 3794078"/>
                <a:gd name="connsiteY26" fmla="*/ 2692226 h 2712252"/>
                <a:gd name="connsiteX27" fmla="*/ 2891478 w 3794078"/>
                <a:gd name="connsiteY27" fmla="*/ 2704912 h 2712252"/>
                <a:gd name="connsiteX28" fmla="*/ 3794078 w 3794078"/>
                <a:gd name="connsiteY28" fmla="*/ 2697769 h 2712252"/>
                <a:gd name="connsiteX0" fmla="*/ 0 w 3794078"/>
                <a:gd name="connsiteY0" fmla="*/ 937208 h 2712252"/>
                <a:gd name="connsiteX1" fmla="*/ 54591 w 3794078"/>
                <a:gd name="connsiteY1" fmla="*/ 241172 h 2712252"/>
                <a:gd name="connsiteX2" fmla="*/ 92052 w 3794078"/>
                <a:gd name="connsiteY2" fmla="*/ 915 h 2712252"/>
                <a:gd name="connsiteX3" fmla="*/ 136478 w 3794078"/>
                <a:gd name="connsiteY3" fmla="*/ 309411 h 2712252"/>
                <a:gd name="connsiteX4" fmla="*/ 204717 w 3794078"/>
                <a:gd name="connsiteY4" fmla="*/ 1687835 h 2712252"/>
                <a:gd name="connsiteX5" fmla="*/ 247224 w 3794078"/>
                <a:gd name="connsiteY5" fmla="*/ 2353198 h 2712252"/>
                <a:gd name="connsiteX6" fmla="*/ 338813 w 3794078"/>
                <a:gd name="connsiteY6" fmla="*/ 2480045 h 2712252"/>
                <a:gd name="connsiteX7" fmla="*/ 468577 w 3794078"/>
                <a:gd name="connsiteY7" fmla="*/ 2626777 h 2712252"/>
                <a:gd name="connsiteX8" fmla="*/ 659554 w 3794078"/>
                <a:gd name="connsiteY8" fmla="*/ 2666345 h 2712252"/>
                <a:gd name="connsiteX9" fmla="*/ 704777 w 3794078"/>
                <a:gd name="connsiteY9" fmla="*/ 2356940 h 2712252"/>
                <a:gd name="connsiteX10" fmla="*/ 803919 w 3794078"/>
                <a:gd name="connsiteY10" fmla="*/ 1645675 h 2712252"/>
                <a:gd name="connsiteX11" fmla="*/ 881880 w 3794078"/>
                <a:gd name="connsiteY11" fmla="*/ 2148198 h 2712252"/>
                <a:gd name="connsiteX12" fmla="*/ 947369 w 3794078"/>
                <a:gd name="connsiteY12" fmla="*/ 2400407 h 2712252"/>
                <a:gd name="connsiteX13" fmla="*/ 1003777 w 3794078"/>
                <a:gd name="connsiteY13" fmla="*/ 2400601 h 2712252"/>
                <a:gd name="connsiteX14" fmla="*/ 1227272 w 3794078"/>
                <a:gd name="connsiteY14" fmla="*/ 2655190 h 2712252"/>
                <a:gd name="connsiteX15" fmla="*/ 1328364 w 3794078"/>
                <a:gd name="connsiteY15" fmla="*/ 2603199 h 2712252"/>
                <a:gd name="connsiteX16" fmla="*/ 1532566 w 3794078"/>
                <a:gd name="connsiteY16" fmla="*/ 2643114 h 2712252"/>
                <a:gd name="connsiteX17" fmla="*/ 1691663 w 3794078"/>
                <a:gd name="connsiteY17" fmla="*/ 2648216 h 2712252"/>
                <a:gd name="connsiteX18" fmla="*/ 1933860 w 3794078"/>
                <a:gd name="connsiteY18" fmla="*/ 2682842 h 2712252"/>
                <a:gd name="connsiteX19" fmla="*/ 2128803 w 3794078"/>
                <a:gd name="connsiteY19" fmla="*/ 2677306 h 2712252"/>
                <a:gd name="connsiteX20" fmla="*/ 2325700 w 3794078"/>
                <a:gd name="connsiteY20" fmla="*/ 2682842 h 2712252"/>
                <a:gd name="connsiteX21" fmla="*/ 2399163 w 3794078"/>
                <a:gd name="connsiteY21" fmla="*/ 2269287 h 2712252"/>
                <a:gd name="connsiteX22" fmla="*/ 2432493 w 3794078"/>
                <a:gd name="connsiteY22" fmla="*/ 1962547 h 2712252"/>
                <a:gd name="connsiteX23" fmla="*/ 2487223 w 3794078"/>
                <a:gd name="connsiteY23" fmla="*/ 1878735 h 2712252"/>
                <a:gd name="connsiteX24" fmla="*/ 2535172 w 3794078"/>
                <a:gd name="connsiteY24" fmla="*/ 2064664 h 2712252"/>
                <a:gd name="connsiteX25" fmla="*/ 2589315 w 3794078"/>
                <a:gd name="connsiteY25" fmla="*/ 2529846 h 2712252"/>
                <a:gd name="connsiteX26" fmla="*/ 2667711 w 3794078"/>
                <a:gd name="connsiteY26" fmla="*/ 2692226 h 2712252"/>
                <a:gd name="connsiteX27" fmla="*/ 2891478 w 3794078"/>
                <a:gd name="connsiteY27" fmla="*/ 2704912 h 2712252"/>
                <a:gd name="connsiteX28" fmla="*/ 3794078 w 3794078"/>
                <a:gd name="connsiteY28" fmla="*/ 2697769 h 2712252"/>
                <a:gd name="connsiteX0" fmla="*/ 0 w 3794078"/>
                <a:gd name="connsiteY0" fmla="*/ 937208 h 2712252"/>
                <a:gd name="connsiteX1" fmla="*/ 54591 w 3794078"/>
                <a:gd name="connsiteY1" fmla="*/ 241172 h 2712252"/>
                <a:gd name="connsiteX2" fmla="*/ 92052 w 3794078"/>
                <a:gd name="connsiteY2" fmla="*/ 915 h 2712252"/>
                <a:gd name="connsiteX3" fmla="*/ 136478 w 3794078"/>
                <a:gd name="connsiteY3" fmla="*/ 309411 h 2712252"/>
                <a:gd name="connsiteX4" fmla="*/ 204717 w 3794078"/>
                <a:gd name="connsiteY4" fmla="*/ 1687835 h 2712252"/>
                <a:gd name="connsiteX5" fmla="*/ 247224 w 3794078"/>
                <a:gd name="connsiteY5" fmla="*/ 2353198 h 2712252"/>
                <a:gd name="connsiteX6" fmla="*/ 338813 w 3794078"/>
                <a:gd name="connsiteY6" fmla="*/ 2480045 h 2712252"/>
                <a:gd name="connsiteX7" fmla="*/ 574365 w 3794078"/>
                <a:gd name="connsiteY7" fmla="*/ 2577720 h 2712252"/>
                <a:gd name="connsiteX8" fmla="*/ 659554 w 3794078"/>
                <a:gd name="connsiteY8" fmla="*/ 2666345 h 2712252"/>
                <a:gd name="connsiteX9" fmla="*/ 704777 w 3794078"/>
                <a:gd name="connsiteY9" fmla="*/ 2356940 h 2712252"/>
                <a:gd name="connsiteX10" fmla="*/ 803919 w 3794078"/>
                <a:gd name="connsiteY10" fmla="*/ 1645675 h 2712252"/>
                <a:gd name="connsiteX11" fmla="*/ 881880 w 3794078"/>
                <a:gd name="connsiteY11" fmla="*/ 2148198 h 2712252"/>
                <a:gd name="connsiteX12" fmla="*/ 947369 w 3794078"/>
                <a:gd name="connsiteY12" fmla="*/ 2400407 h 2712252"/>
                <a:gd name="connsiteX13" fmla="*/ 1003777 w 3794078"/>
                <a:gd name="connsiteY13" fmla="*/ 2400601 h 2712252"/>
                <a:gd name="connsiteX14" fmla="*/ 1227272 w 3794078"/>
                <a:gd name="connsiteY14" fmla="*/ 2655190 h 2712252"/>
                <a:gd name="connsiteX15" fmla="*/ 1328364 w 3794078"/>
                <a:gd name="connsiteY15" fmla="*/ 2603199 h 2712252"/>
                <a:gd name="connsiteX16" fmla="*/ 1532566 w 3794078"/>
                <a:gd name="connsiteY16" fmla="*/ 2643114 h 2712252"/>
                <a:gd name="connsiteX17" fmla="*/ 1691663 w 3794078"/>
                <a:gd name="connsiteY17" fmla="*/ 2648216 h 2712252"/>
                <a:gd name="connsiteX18" fmla="*/ 1933860 w 3794078"/>
                <a:gd name="connsiteY18" fmla="*/ 2682842 h 2712252"/>
                <a:gd name="connsiteX19" fmla="*/ 2128803 w 3794078"/>
                <a:gd name="connsiteY19" fmla="*/ 2677306 h 2712252"/>
                <a:gd name="connsiteX20" fmla="*/ 2325700 w 3794078"/>
                <a:gd name="connsiteY20" fmla="*/ 2682842 h 2712252"/>
                <a:gd name="connsiteX21" fmla="*/ 2399163 w 3794078"/>
                <a:gd name="connsiteY21" fmla="*/ 2269287 h 2712252"/>
                <a:gd name="connsiteX22" fmla="*/ 2432493 w 3794078"/>
                <a:gd name="connsiteY22" fmla="*/ 1962547 h 2712252"/>
                <a:gd name="connsiteX23" fmla="*/ 2487223 w 3794078"/>
                <a:gd name="connsiteY23" fmla="*/ 1878735 h 2712252"/>
                <a:gd name="connsiteX24" fmla="*/ 2535172 w 3794078"/>
                <a:gd name="connsiteY24" fmla="*/ 2064664 h 2712252"/>
                <a:gd name="connsiteX25" fmla="*/ 2589315 w 3794078"/>
                <a:gd name="connsiteY25" fmla="*/ 2529846 h 2712252"/>
                <a:gd name="connsiteX26" fmla="*/ 2667711 w 3794078"/>
                <a:gd name="connsiteY26" fmla="*/ 2692226 h 2712252"/>
                <a:gd name="connsiteX27" fmla="*/ 2891478 w 3794078"/>
                <a:gd name="connsiteY27" fmla="*/ 2704912 h 2712252"/>
                <a:gd name="connsiteX28" fmla="*/ 3794078 w 3794078"/>
                <a:gd name="connsiteY28" fmla="*/ 2697769 h 2712252"/>
                <a:gd name="connsiteX0" fmla="*/ 0 w 3794078"/>
                <a:gd name="connsiteY0" fmla="*/ 937208 h 2712252"/>
                <a:gd name="connsiteX1" fmla="*/ 54591 w 3794078"/>
                <a:gd name="connsiteY1" fmla="*/ 241172 h 2712252"/>
                <a:gd name="connsiteX2" fmla="*/ 92052 w 3794078"/>
                <a:gd name="connsiteY2" fmla="*/ 915 h 2712252"/>
                <a:gd name="connsiteX3" fmla="*/ 136478 w 3794078"/>
                <a:gd name="connsiteY3" fmla="*/ 309411 h 2712252"/>
                <a:gd name="connsiteX4" fmla="*/ 204717 w 3794078"/>
                <a:gd name="connsiteY4" fmla="*/ 1687835 h 2712252"/>
                <a:gd name="connsiteX5" fmla="*/ 247224 w 3794078"/>
                <a:gd name="connsiteY5" fmla="*/ 2353198 h 2712252"/>
                <a:gd name="connsiteX6" fmla="*/ 460671 w 3794078"/>
                <a:gd name="connsiteY6" fmla="*/ 2659918 h 2712252"/>
                <a:gd name="connsiteX7" fmla="*/ 574365 w 3794078"/>
                <a:gd name="connsiteY7" fmla="*/ 2577720 h 2712252"/>
                <a:gd name="connsiteX8" fmla="*/ 659554 w 3794078"/>
                <a:gd name="connsiteY8" fmla="*/ 2666345 h 2712252"/>
                <a:gd name="connsiteX9" fmla="*/ 704777 w 3794078"/>
                <a:gd name="connsiteY9" fmla="*/ 2356940 h 2712252"/>
                <a:gd name="connsiteX10" fmla="*/ 803919 w 3794078"/>
                <a:gd name="connsiteY10" fmla="*/ 1645675 h 2712252"/>
                <a:gd name="connsiteX11" fmla="*/ 881880 w 3794078"/>
                <a:gd name="connsiteY11" fmla="*/ 2148198 h 2712252"/>
                <a:gd name="connsiteX12" fmla="*/ 947369 w 3794078"/>
                <a:gd name="connsiteY12" fmla="*/ 2400407 h 2712252"/>
                <a:gd name="connsiteX13" fmla="*/ 1003777 w 3794078"/>
                <a:gd name="connsiteY13" fmla="*/ 2400601 h 2712252"/>
                <a:gd name="connsiteX14" fmla="*/ 1227272 w 3794078"/>
                <a:gd name="connsiteY14" fmla="*/ 2655190 h 2712252"/>
                <a:gd name="connsiteX15" fmla="*/ 1328364 w 3794078"/>
                <a:gd name="connsiteY15" fmla="*/ 2603199 h 2712252"/>
                <a:gd name="connsiteX16" fmla="*/ 1532566 w 3794078"/>
                <a:gd name="connsiteY16" fmla="*/ 2643114 h 2712252"/>
                <a:gd name="connsiteX17" fmla="*/ 1691663 w 3794078"/>
                <a:gd name="connsiteY17" fmla="*/ 2648216 h 2712252"/>
                <a:gd name="connsiteX18" fmla="*/ 1933860 w 3794078"/>
                <a:gd name="connsiteY18" fmla="*/ 2682842 h 2712252"/>
                <a:gd name="connsiteX19" fmla="*/ 2128803 w 3794078"/>
                <a:gd name="connsiteY19" fmla="*/ 2677306 h 2712252"/>
                <a:gd name="connsiteX20" fmla="*/ 2325700 w 3794078"/>
                <a:gd name="connsiteY20" fmla="*/ 2682842 h 2712252"/>
                <a:gd name="connsiteX21" fmla="*/ 2399163 w 3794078"/>
                <a:gd name="connsiteY21" fmla="*/ 2269287 h 2712252"/>
                <a:gd name="connsiteX22" fmla="*/ 2432493 w 3794078"/>
                <a:gd name="connsiteY22" fmla="*/ 1962547 h 2712252"/>
                <a:gd name="connsiteX23" fmla="*/ 2487223 w 3794078"/>
                <a:gd name="connsiteY23" fmla="*/ 1878735 h 2712252"/>
                <a:gd name="connsiteX24" fmla="*/ 2535172 w 3794078"/>
                <a:gd name="connsiteY24" fmla="*/ 2064664 h 2712252"/>
                <a:gd name="connsiteX25" fmla="*/ 2589315 w 3794078"/>
                <a:gd name="connsiteY25" fmla="*/ 2529846 h 2712252"/>
                <a:gd name="connsiteX26" fmla="*/ 2667711 w 3794078"/>
                <a:gd name="connsiteY26" fmla="*/ 2692226 h 2712252"/>
                <a:gd name="connsiteX27" fmla="*/ 2891478 w 3794078"/>
                <a:gd name="connsiteY27" fmla="*/ 2704912 h 2712252"/>
                <a:gd name="connsiteX28" fmla="*/ 3794078 w 3794078"/>
                <a:gd name="connsiteY28" fmla="*/ 2697769 h 2712252"/>
                <a:gd name="connsiteX0" fmla="*/ 0 w 3794078"/>
                <a:gd name="connsiteY0" fmla="*/ 937208 h 2712252"/>
                <a:gd name="connsiteX1" fmla="*/ 54591 w 3794078"/>
                <a:gd name="connsiteY1" fmla="*/ 241172 h 2712252"/>
                <a:gd name="connsiteX2" fmla="*/ 92052 w 3794078"/>
                <a:gd name="connsiteY2" fmla="*/ 915 h 2712252"/>
                <a:gd name="connsiteX3" fmla="*/ 136478 w 3794078"/>
                <a:gd name="connsiteY3" fmla="*/ 309411 h 2712252"/>
                <a:gd name="connsiteX4" fmla="*/ 204717 w 3794078"/>
                <a:gd name="connsiteY4" fmla="*/ 1687835 h 2712252"/>
                <a:gd name="connsiteX5" fmla="*/ 247224 w 3794078"/>
                <a:gd name="connsiteY5" fmla="*/ 2353198 h 2712252"/>
                <a:gd name="connsiteX6" fmla="*/ 322900 w 3794078"/>
                <a:gd name="connsiteY6" fmla="*/ 2377789 h 2712252"/>
                <a:gd name="connsiteX7" fmla="*/ 460671 w 3794078"/>
                <a:gd name="connsiteY7" fmla="*/ 2659918 h 2712252"/>
                <a:gd name="connsiteX8" fmla="*/ 574365 w 3794078"/>
                <a:gd name="connsiteY8" fmla="*/ 2577720 h 2712252"/>
                <a:gd name="connsiteX9" fmla="*/ 659554 w 3794078"/>
                <a:gd name="connsiteY9" fmla="*/ 2666345 h 2712252"/>
                <a:gd name="connsiteX10" fmla="*/ 704777 w 3794078"/>
                <a:gd name="connsiteY10" fmla="*/ 2356940 h 2712252"/>
                <a:gd name="connsiteX11" fmla="*/ 803919 w 3794078"/>
                <a:gd name="connsiteY11" fmla="*/ 1645675 h 2712252"/>
                <a:gd name="connsiteX12" fmla="*/ 881880 w 3794078"/>
                <a:gd name="connsiteY12" fmla="*/ 2148198 h 2712252"/>
                <a:gd name="connsiteX13" fmla="*/ 947369 w 3794078"/>
                <a:gd name="connsiteY13" fmla="*/ 2400407 h 2712252"/>
                <a:gd name="connsiteX14" fmla="*/ 1003777 w 3794078"/>
                <a:gd name="connsiteY14" fmla="*/ 2400601 h 2712252"/>
                <a:gd name="connsiteX15" fmla="*/ 1227272 w 3794078"/>
                <a:gd name="connsiteY15" fmla="*/ 2655190 h 2712252"/>
                <a:gd name="connsiteX16" fmla="*/ 1328364 w 3794078"/>
                <a:gd name="connsiteY16" fmla="*/ 2603199 h 2712252"/>
                <a:gd name="connsiteX17" fmla="*/ 1532566 w 3794078"/>
                <a:gd name="connsiteY17" fmla="*/ 2643114 h 2712252"/>
                <a:gd name="connsiteX18" fmla="*/ 1691663 w 3794078"/>
                <a:gd name="connsiteY18" fmla="*/ 2648216 h 2712252"/>
                <a:gd name="connsiteX19" fmla="*/ 1933860 w 3794078"/>
                <a:gd name="connsiteY19" fmla="*/ 2682842 h 2712252"/>
                <a:gd name="connsiteX20" fmla="*/ 2128803 w 3794078"/>
                <a:gd name="connsiteY20" fmla="*/ 2677306 h 2712252"/>
                <a:gd name="connsiteX21" fmla="*/ 2325700 w 3794078"/>
                <a:gd name="connsiteY21" fmla="*/ 2682842 h 2712252"/>
                <a:gd name="connsiteX22" fmla="*/ 2399163 w 3794078"/>
                <a:gd name="connsiteY22" fmla="*/ 2269287 h 2712252"/>
                <a:gd name="connsiteX23" fmla="*/ 2432493 w 3794078"/>
                <a:gd name="connsiteY23" fmla="*/ 1962547 h 2712252"/>
                <a:gd name="connsiteX24" fmla="*/ 2487223 w 3794078"/>
                <a:gd name="connsiteY24" fmla="*/ 1878735 h 2712252"/>
                <a:gd name="connsiteX25" fmla="*/ 2535172 w 3794078"/>
                <a:gd name="connsiteY25" fmla="*/ 2064664 h 2712252"/>
                <a:gd name="connsiteX26" fmla="*/ 2589315 w 3794078"/>
                <a:gd name="connsiteY26" fmla="*/ 2529846 h 2712252"/>
                <a:gd name="connsiteX27" fmla="*/ 2667711 w 3794078"/>
                <a:gd name="connsiteY27" fmla="*/ 2692226 h 2712252"/>
                <a:gd name="connsiteX28" fmla="*/ 2891478 w 3794078"/>
                <a:gd name="connsiteY28" fmla="*/ 2704912 h 2712252"/>
                <a:gd name="connsiteX29" fmla="*/ 3794078 w 3794078"/>
                <a:gd name="connsiteY29" fmla="*/ 2697769 h 2712252"/>
                <a:gd name="connsiteX0" fmla="*/ 0 w 3794078"/>
                <a:gd name="connsiteY0" fmla="*/ 937208 h 2712252"/>
                <a:gd name="connsiteX1" fmla="*/ 54591 w 3794078"/>
                <a:gd name="connsiteY1" fmla="*/ 241172 h 2712252"/>
                <a:gd name="connsiteX2" fmla="*/ 92052 w 3794078"/>
                <a:gd name="connsiteY2" fmla="*/ 915 h 2712252"/>
                <a:gd name="connsiteX3" fmla="*/ 136478 w 3794078"/>
                <a:gd name="connsiteY3" fmla="*/ 309411 h 2712252"/>
                <a:gd name="connsiteX4" fmla="*/ 204717 w 3794078"/>
                <a:gd name="connsiteY4" fmla="*/ 1687835 h 2712252"/>
                <a:gd name="connsiteX5" fmla="*/ 248563 w 3794078"/>
                <a:gd name="connsiteY5" fmla="*/ 2283702 h 2712252"/>
                <a:gd name="connsiteX6" fmla="*/ 322900 w 3794078"/>
                <a:gd name="connsiteY6" fmla="*/ 2377789 h 2712252"/>
                <a:gd name="connsiteX7" fmla="*/ 460671 w 3794078"/>
                <a:gd name="connsiteY7" fmla="*/ 2659918 h 2712252"/>
                <a:gd name="connsiteX8" fmla="*/ 574365 w 3794078"/>
                <a:gd name="connsiteY8" fmla="*/ 2577720 h 2712252"/>
                <a:gd name="connsiteX9" fmla="*/ 659554 w 3794078"/>
                <a:gd name="connsiteY9" fmla="*/ 2666345 h 2712252"/>
                <a:gd name="connsiteX10" fmla="*/ 704777 w 3794078"/>
                <a:gd name="connsiteY10" fmla="*/ 2356940 h 2712252"/>
                <a:gd name="connsiteX11" fmla="*/ 803919 w 3794078"/>
                <a:gd name="connsiteY11" fmla="*/ 1645675 h 2712252"/>
                <a:gd name="connsiteX12" fmla="*/ 881880 w 3794078"/>
                <a:gd name="connsiteY12" fmla="*/ 2148198 h 2712252"/>
                <a:gd name="connsiteX13" fmla="*/ 947369 w 3794078"/>
                <a:gd name="connsiteY13" fmla="*/ 2400407 h 2712252"/>
                <a:gd name="connsiteX14" fmla="*/ 1003777 w 3794078"/>
                <a:gd name="connsiteY14" fmla="*/ 2400601 h 2712252"/>
                <a:gd name="connsiteX15" fmla="*/ 1227272 w 3794078"/>
                <a:gd name="connsiteY15" fmla="*/ 2655190 h 2712252"/>
                <a:gd name="connsiteX16" fmla="*/ 1328364 w 3794078"/>
                <a:gd name="connsiteY16" fmla="*/ 2603199 h 2712252"/>
                <a:gd name="connsiteX17" fmla="*/ 1532566 w 3794078"/>
                <a:gd name="connsiteY17" fmla="*/ 2643114 h 2712252"/>
                <a:gd name="connsiteX18" fmla="*/ 1691663 w 3794078"/>
                <a:gd name="connsiteY18" fmla="*/ 2648216 h 2712252"/>
                <a:gd name="connsiteX19" fmla="*/ 1933860 w 3794078"/>
                <a:gd name="connsiteY19" fmla="*/ 2682842 h 2712252"/>
                <a:gd name="connsiteX20" fmla="*/ 2128803 w 3794078"/>
                <a:gd name="connsiteY20" fmla="*/ 2677306 h 2712252"/>
                <a:gd name="connsiteX21" fmla="*/ 2325700 w 3794078"/>
                <a:gd name="connsiteY21" fmla="*/ 2682842 h 2712252"/>
                <a:gd name="connsiteX22" fmla="*/ 2399163 w 3794078"/>
                <a:gd name="connsiteY22" fmla="*/ 2269287 h 2712252"/>
                <a:gd name="connsiteX23" fmla="*/ 2432493 w 3794078"/>
                <a:gd name="connsiteY23" fmla="*/ 1962547 h 2712252"/>
                <a:gd name="connsiteX24" fmla="*/ 2487223 w 3794078"/>
                <a:gd name="connsiteY24" fmla="*/ 1878735 h 2712252"/>
                <a:gd name="connsiteX25" fmla="*/ 2535172 w 3794078"/>
                <a:gd name="connsiteY25" fmla="*/ 2064664 h 2712252"/>
                <a:gd name="connsiteX26" fmla="*/ 2589315 w 3794078"/>
                <a:gd name="connsiteY26" fmla="*/ 2529846 h 2712252"/>
                <a:gd name="connsiteX27" fmla="*/ 2667711 w 3794078"/>
                <a:gd name="connsiteY27" fmla="*/ 2692226 h 2712252"/>
                <a:gd name="connsiteX28" fmla="*/ 2891478 w 3794078"/>
                <a:gd name="connsiteY28" fmla="*/ 2704912 h 2712252"/>
                <a:gd name="connsiteX29" fmla="*/ 3794078 w 3794078"/>
                <a:gd name="connsiteY29" fmla="*/ 2697769 h 2712252"/>
                <a:gd name="connsiteX0" fmla="*/ 0 w 3794078"/>
                <a:gd name="connsiteY0" fmla="*/ 937208 h 2712252"/>
                <a:gd name="connsiteX1" fmla="*/ 54591 w 3794078"/>
                <a:gd name="connsiteY1" fmla="*/ 241172 h 2712252"/>
                <a:gd name="connsiteX2" fmla="*/ 92052 w 3794078"/>
                <a:gd name="connsiteY2" fmla="*/ 915 h 2712252"/>
                <a:gd name="connsiteX3" fmla="*/ 136478 w 3794078"/>
                <a:gd name="connsiteY3" fmla="*/ 309411 h 2712252"/>
                <a:gd name="connsiteX4" fmla="*/ 187309 w 3794078"/>
                <a:gd name="connsiteY4" fmla="*/ 1696012 h 2712252"/>
                <a:gd name="connsiteX5" fmla="*/ 248563 w 3794078"/>
                <a:gd name="connsiteY5" fmla="*/ 2283702 h 2712252"/>
                <a:gd name="connsiteX6" fmla="*/ 322900 w 3794078"/>
                <a:gd name="connsiteY6" fmla="*/ 2377789 h 2712252"/>
                <a:gd name="connsiteX7" fmla="*/ 460671 w 3794078"/>
                <a:gd name="connsiteY7" fmla="*/ 2659918 h 2712252"/>
                <a:gd name="connsiteX8" fmla="*/ 574365 w 3794078"/>
                <a:gd name="connsiteY8" fmla="*/ 2577720 h 2712252"/>
                <a:gd name="connsiteX9" fmla="*/ 659554 w 3794078"/>
                <a:gd name="connsiteY9" fmla="*/ 2666345 h 2712252"/>
                <a:gd name="connsiteX10" fmla="*/ 704777 w 3794078"/>
                <a:gd name="connsiteY10" fmla="*/ 2356940 h 2712252"/>
                <a:gd name="connsiteX11" fmla="*/ 803919 w 3794078"/>
                <a:gd name="connsiteY11" fmla="*/ 1645675 h 2712252"/>
                <a:gd name="connsiteX12" fmla="*/ 881880 w 3794078"/>
                <a:gd name="connsiteY12" fmla="*/ 2148198 h 2712252"/>
                <a:gd name="connsiteX13" fmla="*/ 947369 w 3794078"/>
                <a:gd name="connsiteY13" fmla="*/ 2400407 h 2712252"/>
                <a:gd name="connsiteX14" fmla="*/ 1003777 w 3794078"/>
                <a:gd name="connsiteY14" fmla="*/ 2400601 h 2712252"/>
                <a:gd name="connsiteX15" fmla="*/ 1227272 w 3794078"/>
                <a:gd name="connsiteY15" fmla="*/ 2655190 h 2712252"/>
                <a:gd name="connsiteX16" fmla="*/ 1328364 w 3794078"/>
                <a:gd name="connsiteY16" fmla="*/ 2603199 h 2712252"/>
                <a:gd name="connsiteX17" fmla="*/ 1532566 w 3794078"/>
                <a:gd name="connsiteY17" fmla="*/ 2643114 h 2712252"/>
                <a:gd name="connsiteX18" fmla="*/ 1691663 w 3794078"/>
                <a:gd name="connsiteY18" fmla="*/ 2648216 h 2712252"/>
                <a:gd name="connsiteX19" fmla="*/ 1933860 w 3794078"/>
                <a:gd name="connsiteY19" fmla="*/ 2682842 h 2712252"/>
                <a:gd name="connsiteX20" fmla="*/ 2128803 w 3794078"/>
                <a:gd name="connsiteY20" fmla="*/ 2677306 h 2712252"/>
                <a:gd name="connsiteX21" fmla="*/ 2325700 w 3794078"/>
                <a:gd name="connsiteY21" fmla="*/ 2682842 h 2712252"/>
                <a:gd name="connsiteX22" fmla="*/ 2399163 w 3794078"/>
                <a:gd name="connsiteY22" fmla="*/ 2269287 h 2712252"/>
                <a:gd name="connsiteX23" fmla="*/ 2432493 w 3794078"/>
                <a:gd name="connsiteY23" fmla="*/ 1962547 h 2712252"/>
                <a:gd name="connsiteX24" fmla="*/ 2487223 w 3794078"/>
                <a:gd name="connsiteY24" fmla="*/ 1878735 h 2712252"/>
                <a:gd name="connsiteX25" fmla="*/ 2535172 w 3794078"/>
                <a:gd name="connsiteY25" fmla="*/ 2064664 h 2712252"/>
                <a:gd name="connsiteX26" fmla="*/ 2589315 w 3794078"/>
                <a:gd name="connsiteY26" fmla="*/ 2529846 h 2712252"/>
                <a:gd name="connsiteX27" fmla="*/ 2667711 w 3794078"/>
                <a:gd name="connsiteY27" fmla="*/ 2692226 h 2712252"/>
                <a:gd name="connsiteX28" fmla="*/ 2891478 w 3794078"/>
                <a:gd name="connsiteY28" fmla="*/ 2704912 h 2712252"/>
                <a:gd name="connsiteX29" fmla="*/ 3794078 w 3794078"/>
                <a:gd name="connsiteY29" fmla="*/ 2697769 h 2712252"/>
                <a:gd name="connsiteX0" fmla="*/ 0 w 3810147"/>
                <a:gd name="connsiteY0" fmla="*/ 1549528 h 2715459"/>
                <a:gd name="connsiteX1" fmla="*/ 70660 w 3810147"/>
                <a:gd name="connsiteY1" fmla="*/ 244379 h 2715459"/>
                <a:gd name="connsiteX2" fmla="*/ 108121 w 3810147"/>
                <a:gd name="connsiteY2" fmla="*/ 4122 h 2715459"/>
                <a:gd name="connsiteX3" fmla="*/ 152547 w 3810147"/>
                <a:gd name="connsiteY3" fmla="*/ 312618 h 2715459"/>
                <a:gd name="connsiteX4" fmla="*/ 203378 w 3810147"/>
                <a:gd name="connsiteY4" fmla="*/ 1699219 h 2715459"/>
                <a:gd name="connsiteX5" fmla="*/ 264632 w 3810147"/>
                <a:gd name="connsiteY5" fmla="*/ 2286909 h 2715459"/>
                <a:gd name="connsiteX6" fmla="*/ 338969 w 3810147"/>
                <a:gd name="connsiteY6" fmla="*/ 2380996 h 2715459"/>
                <a:gd name="connsiteX7" fmla="*/ 476740 w 3810147"/>
                <a:gd name="connsiteY7" fmla="*/ 2663125 h 2715459"/>
                <a:gd name="connsiteX8" fmla="*/ 590434 w 3810147"/>
                <a:gd name="connsiteY8" fmla="*/ 2580927 h 2715459"/>
                <a:gd name="connsiteX9" fmla="*/ 675623 w 3810147"/>
                <a:gd name="connsiteY9" fmla="*/ 2669552 h 2715459"/>
                <a:gd name="connsiteX10" fmla="*/ 720846 w 3810147"/>
                <a:gd name="connsiteY10" fmla="*/ 2360147 h 2715459"/>
                <a:gd name="connsiteX11" fmla="*/ 819988 w 3810147"/>
                <a:gd name="connsiteY11" fmla="*/ 1648882 h 2715459"/>
                <a:gd name="connsiteX12" fmla="*/ 897949 w 3810147"/>
                <a:gd name="connsiteY12" fmla="*/ 2151405 h 2715459"/>
                <a:gd name="connsiteX13" fmla="*/ 963438 w 3810147"/>
                <a:gd name="connsiteY13" fmla="*/ 2403614 h 2715459"/>
                <a:gd name="connsiteX14" fmla="*/ 1019846 w 3810147"/>
                <a:gd name="connsiteY14" fmla="*/ 2403808 h 2715459"/>
                <a:gd name="connsiteX15" fmla="*/ 1243341 w 3810147"/>
                <a:gd name="connsiteY15" fmla="*/ 2658397 h 2715459"/>
                <a:gd name="connsiteX16" fmla="*/ 1344433 w 3810147"/>
                <a:gd name="connsiteY16" fmla="*/ 2606406 h 2715459"/>
                <a:gd name="connsiteX17" fmla="*/ 1548635 w 3810147"/>
                <a:gd name="connsiteY17" fmla="*/ 2646321 h 2715459"/>
                <a:gd name="connsiteX18" fmla="*/ 1707732 w 3810147"/>
                <a:gd name="connsiteY18" fmla="*/ 2651423 h 2715459"/>
                <a:gd name="connsiteX19" fmla="*/ 1949929 w 3810147"/>
                <a:gd name="connsiteY19" fmla="*/ 2686049 h 2715459"/>
                <a:gd name="connsiteX20" fmla="*/ 2144872 w 3810147"/>
                <a:gd name="connsiteY20" fmla="*/ 2680513 h 2715459"/>
                <a:gd name="connsiteX21" fmla="*/ 2341769 w 3810147"/>
                <a:gd name="connsiteY21" fmla="*/ 2686049 h 2715459"/>
                <a:gd name="connsiteX22" fmla="*/ 2415232 w 3810147"/>
                <a:gd name="connsiteY22" fmla="*/ 2272494 h 2715459"/>
                <a:gd name="connsiteX23" fmla="*/ 2448562 w 3810147"/>
                <a:gd name="connsiteY23" fmla="*/ 1965754 h 2715459"/>
                <a:gd name="connsiteX24" fmla="*/ 2503292 w 3810147"/>
                <a:gd name="connsiteY24" fmla="*/ 1881942 h 2715459"/>
                <a:gd name="connsiteX25" fmla="*/ 2551241 w 3810147"/>
                <a:gd name="connsiteY25" fmla="*/ 2067871 h 2715459"/>
                <a:gd name="connsiteX26" fmla="*/ 2605384 w 3810147"/>
                <a:gd name="connsiteY26" fmla="*/ 2533053 h 2715459"/>
                <a:gd name="connsiteX27" fmla="*/ 2683780 w 3810147"/>
                <a:gd name="connsiteY27" fmla="*/ 2695433 h 2715459"/>
                <a:gd name="connsiteX28" fmla="*/ 2907547 w 3810147"/>
                <a:gd name="connsiteY28" fmla="*/ 2708119 h 2715459"/>
                <a:gd name="connsiteX29" fmla="*/ 3810147 w 3810147"/>
                <a:gd name="connsiteY29" fmla="*/ 2700976 h 2715459"/>
                <a:gd name="connsiteX0" fmla="*/ 0 w 3810147"/>
                <a:gd name="connsiteY0" fmla="*/ 1538400 h 2704331"/>
                <a:gd name="connsiteX1" fmla="*/ 70660 w 3810147"/>
                <a:gd name="connsiteY1" fmla="*/ 233251 h 2704331"/>
                <a:gd name="connsiteX2" fmla="*/ 81339 w 3810147"/>
                <a:gd name="connsiteY2" fmla="*/ 5258 h 2704331"/>
                <a:gd name="connsiteX3" fmla="*/ 152547 w 3810147"/>
                <a:gd name="connsiteY3" fmla="*/ 301490 h 2704331"/>
                <a:gd name="connsiteX4" fmla="*/ 203378 w 3810147"/>
                <a:gd name="connsiteY4" fmla="*/ 1688091 h 2704331"/>
                <a:gd name="connsiteX5" fmla="*/ 264632 w 3810147"/>
                <a:gd name="connsiteY5" fmla="*/ 2275781 h 2704331"/>
                <a:gd name="connsiteX6" fmla="*/ 338969 w 3810147"/>
                <a:gd name="connsiteY6" fmla="*/ 2369868 h 2704331"/>
                <a:gd name="connsiteX7" fmla="*/ 476740 w 3810147"/>
                <a:gd name="connsiteY7" fmla="*/ 2651997 h 2704331"/>
                <a:gd name="connsiteX8" fmla="*/ 590434 w 3810147"/>
                <a:gd name="connsiteY8" fmla="*/ 2569799 h 2704331"/>
                <a:gd name="connsiteX9" fmla="*/ 675623 w 3810147"/>
                <a:gd name="connsiteY9" fmla="*/ 2658424 h 2704331"/>
                <a:gd name="connsiteX10" fmla="*/ 720846 w 3810147"/>
                <a:gd name="connsiteY10" fmla="*/ 2349019 h 2704331"/>
                <a:gd name="connsiteX11" fmla="*/ 819988 w 3810147"/>
                <a:gd name="connsiteY11" fmla="*/ 1637754 h 2704331"/>
                <a:gd name="connsiteX12" fmla="*/ 897949 w 3810147"/>
                <a:gd name="connsiteY12" fmla="*/ 2140277 h 2704331"/>
                <a:gd name="connsiteX13" fmla="*/ 963438 w 3810147"/>
                <a:gd name="connsiteY13" fmla="*/ 2392486 h 2704331"/>
                <a:gd name="connsiteX14" fmla="*/ 1019846 w 3810147"/>
                <a:gd name="connsiteY14" fmla="*/ 2392680 h 2704331"/>
                <a:gd name="connsiteX15" fmla="*/ 1243341 w 3810147"/>
                <a:gd name="connsiteY15" fmla="*/ 2647269 h 2704331"/>
                <a:gd name="connsiteX16" fmla="*/ 1344433 w 3810147"/>
                <a:gd name="connsiteY16" fmla="*/ 2595278 h 2704331"/>
                <a:gd name="connsiteX17" fmla="*/ 1548635 w 3810147"/>
                <a:gd name="connsiteY17" fmla="*/ 2635193 h 2704331"/>
                <a:gd name="connsiteX18" fmla="*/ 1707732 w 3810147"/>
                <a:gd name="connsiteY18" fmla="*/ 2640295 h 2704331"/>
                <a:gd name="connsiteX19" fmla="*/ 1949929 w 3810147"/>
                <a:gd name="connsiteY19" fmla="*/ 2674921 h 2704331"/>
                <a:gd name="connsiteX20" fmla="*/ 2144872 w 3810147"/>
                <a:gd name="connsiteY20" fmla="*/ 2669385 h 2704331"/>
                <a:gd name="connsiteX21" fmla="*/ 2341769 w 3810147"/>
                <a:gd name="connsiteY21" fmla="*/ 2674921 h 2704331"/>
                <a:gd name="connsiteX22" fmla="*/ 2415232 w 3810147"/>
                <a:gd name="connsiteY22" fmla="*/ 2261366 h 2704331"/>
                <a:gd name="connsiteX23" fmla="*/ 2448562 w 3810147"/>
                <a:gd name="connsiteY23" fmla="*/ 1954626 h 2704331"/>
                <a:gd name="connsiteX24" fmla="*/ 2503292 w 3810147"/>
                <a:gd name="connsiteY24" fmla="*/ 1870814 h 2704331"/>
                <a:gd name="connsiteX25" fmla="*/ 2551241 w 3810147"/>
                <a:gd name="connsiteY25" fmla="*/ 2056743 h 2704331"/>
                <a:gd name="connsiteX26" fmla="*/ 2605384 w 3810147"/>
                <a:gd name="connsiteY26" fmla="*/ 2521925 h 2704331"/>
                <a:gd name="connsiteX27" fmla="*/ 2683780 w 3810147"/>
                <a:gd name="connsiteY27" fmla="*/ 2684305 h 2704331"/>
                <a:gd name="connsiteX28" fmla="*/ 2907547 w 3810147"/>
                <a:gd name="connsiteY28" fmla="*/ 2696991 h 2704331"/>
                <a:gd name="connsiteX29" fmla="*/ 3810147 w 3810147"/>
                <a:gd name="connsiteY29" fmla="*/ 2689848 h 2704331"/>
                <a:gd name="connsiteX0" fmla="*/ 0 w 3810147"/>
                <a:gd name="connsiteY0" fmla="*/ 1533699 h 2699630"/>
                <a:gd name="connsiteX1" fmla="*/ 47895 w 3810147"/>
                <a:gd name="connsiteY1" fmla="*/ 269430 h 2699630"/>
                <a:gd name="connsiteX2" fmla="*/ 81339 w 3810147"/>
                <a:gd name="connsiteY2" fmla="*/ 557 h 2699630"/>
                <a:gd name="connsiteX3" fmla="*/ 152547 w 3810147"/>
                <a:gd name="connsiteY3" fmla="*/ 296789 h 2699630"/>
                <a:gd name="connsiteX4" fmla="*/ 203378 w 3810147"/>
                <a:gd name="connsiteY4" fmla="*/ 1683390 h 2699630"/>
                <a:gd name="connsiteX5" fmla="*/ 264632 w 3810147"/>
                <a:gd name="connsiteY5" fmla="*/ 2271080 h 2699630"/>
                <a:gd name="connsiteX6" fmla="*/ 338969 w 3810147"/>
                <a:gd name="connsiteY6" fmla="*/ 2365167 h 2699630"/>
                <a:gd name="connsiteX7" fmla="*/ 476740 w 3810147"/>
                <a:gd name="connsiteY7" fmla="*/ 2647296 h 2699630"/>
                <a:gd name="connsiteX8" fmla="*/ 590434 w 3810147"/>
                <a:gd name="connsiteY8" fmla="*/ 2565098 h 2699630"/>
                <a:gd name="connsiteX9" fmla="*/ 675623 w 3810147"/>
                <a:gd name="connsiteY9" fmla="*/ 2653723 h 2699630"/>
                <a:gd name="connsiteX10" fmla="*/ 720846 w 3810147"/>
                <a:gd name="connsiteY10" fmla="*/ 2344318 h 2699630"/>
                <a:gd name="connsiteX11" fmla="*/ 819988 w 3810147"/>
                <a:gd name="connsiteY11" fmla="*/ 1633053 h 2699630"/>
                <a:gd name="connsiteX12" fmla="*/ 897949 w 3810147"/>
                <a:gd name="connsiteY12" fmla="*/ 2135576 h 2699630"/>
                <a:gd name="connsiteX13" fmla="*/ 963438 w 3810147"/>
                <a:gd name="connsiteY13" fmla="*/ 2387785 h 2699630"/>
                <a:gd name="connsiteX14" fmla="*/ 1019846 w 3810147"/>
                <a:gd name="connsiteY14" fmla="*/ 2387979 h 2699630"/>
                <a:gd name="connsiteX15" fmla="*/ 1243341 w 3810147"/>
                <a:gd name="connsiteY15" fmla="*/ 2642568 h 2699630"/>
                <a:gd name="connsiteX16" fmla="*/ 1344433 w 3810147"/>
                <a:gd name="connsiteY16" fmla="*/ 2590577 h 2699630"/>
                <a:gd name="connsiteX17" fmla="*/ 1548635 w 3810147"/>
                <a:gd name="connsiteY17" fmla="*/ 2630492 h 2699630"/>
                <a:gd name="connsiteX18" fmla="*/ 1707732 w 3810147"/>
                <a:gd name="connsiteY18" fmla="*/ 2635594 h 2699630"/>
                <a:gd name="connsiteX19" fmla="*/ 1949929 w 3810147"/>
                <a:gd name="connsiteY19" fmla="*/ 2670220 h 2699630"/>
                <a:gd name="connsiteX20" fmla="*/ 2144872 w 3810147"/>
                <a:gd name="connsiteY20" fmla="*/ 2664684 h 2699630"/>
                <a:gd name="connsiteX21" fmla="*/ 2341769 w 3810147"/>
                <a:gd name="connsiteY21" fmla="*/ 2670220 h 2699630"/>
                <a:gd name="connsiteX22" fmla="*/ 2415232 w 3810147"/>
                <a:gd name="connsiteY22" fmla="*/ 2256665 h 2699630"/>
                <a:gd name="connsiteX23" fmla="*/ 2448562 w 3810147"/>
                <a:gd name="connsiteY23" fmla="*/ 1949925 h 2699630"/>
                <a:gd name="connsiteX24" fmla="*/ 2503292 w 3810147"/>
                <a:gd name="connsiteY24" fmla="*/ 1866113 h 2699630"/>
                <a:gd name="connsiteX25" fmla="*/ 2551241 w 3810147"/>
                <a:gd name="connsiteY25" fmla="*/ 2052042 h 2699630"/>
                <a:gd name="connsiteX26" fmla="*/ 2605384 w 3810147"/>
                <a:gd name="connsiteY26" fmla="*/ 2517224 h 2699630"/>
                <a:gd name="connsiteX27" fmla="*/ 2683780 w 3810147"/>
                <a:gd name="connsiteY27" fmla="*/ 2679604 h 2699630"/>
                <a:gd name="connsiteX28" fmla="*/ 2907547 w 3810147"/>
                <a:gd name="connsiteY28" fmla="*/ 2692290 h 2699630"/>
                <a:gd name="connsiteX29" fmla="*/ 3810147 w 3810147"/>
                <a:gd name="connsiteY29" fmla="*/ 2685147 h 2699630"/>
                <a:gd name="connsiteX0" fmla="*/ 0 w 3810147"/>
                <a:gd name="connsiteY0" fmla="*/ 1533697 h 2699628"/>
                <a:gd name="connsiteX1" fmla="*/ 47895 w 3810147"/>
                <a:gd name="connsiteY1" fmla="*/ 269428 h 2699628"/>
                <a:gd name="connsiteX2" fmla="*/ 89373 w 3810147"/>
                <a:gd name="connsiteY2" fmla="*/ 556 h 2699628"/>
                <a:gd name="connsiteX3" fmla="*/ 152547 w 3810147"/>
                <a:gd name="connsiteY3" fmla="*/ 296787 h 2699628"/>
                <a:gd name="connsiteX4" fmla="*/ 203378 w 3810147"/>
                <a:gd name="connsiteY4" fmla="*/ 1683388 h 2699628"/>
                <a:gd name="connsiteX5" fmla="*/ 264632 w 3810147"/>
                <a:gd name="connsiteY5" fmla="*/ 2271078 h 2699628"/>
                <a:gd name="connsiteX6" fmla="*/ 338969 w 3810147"/>
                <a:gd name="connsiteY6" fmla="*/ 2365165 h 2699628"/>
                <a:gd name="connsiteX7" fmla="*/ 476740 w 3810147"/>
                <a:gd name="connsiteY7" fmla="*/ 2647294 h 2699628"/>
                <a:gd name="connsiteX8" fmla="*/ 590434 w 3810147"/>
                <a:gd name="connsiteY8" fmla="*/ 2565096 h 2699628"/>
                <a:gd name="connsiteX9" fmla="*/ 675623 w 3810147"/>
                <a:gd name="connsiteY9" fmla="*/ 2653721 h 2699628"/>
                <a:gd name="connsiteX10" fmla="*/ 720846 w 3810147"/>
                <a:gd name="connsiteY10" fmla="*/ 2344316 h 2699628"/>
                <a:gd name="connsiteX11" fmla="*/ 819988 w 3810147"/>
                <a:gd name="connsiteY11" fmla="*/ 1633051 h 2699628"/>
                <a:gd name="connsiteX12" fmla="*/ 897949 w 3810147"/>
                <a:gd name="connsiteY12" fmla="*/ 2135574 h 2699628"/>
                <a:gd name="connsiteX13" fmla="*/ 963438 w 3810147"/>
                <a:gd name="connsiteY13" fmla="*/ 2387783 h 2699628"/>
                <a:gd name="connsiteX14" fmla="*/ 1019846 w 3810147"/>
                <a:gd name="connsiteY14" fmla="*/ 2387977 h 2699628"/>
                <a:gd name="connsiteX15" fmla="*/ 1243341 w 3810147"/>
                <a:gd name="connsiteY15" fmla="*/ 2642566 h 2699628"/>
                <a:gd name="connsiteX16" fmla="*/ 1344433 w 3810147"/>
                <a:gd name="connsiteY16" fmla="*/ 2590575 h 2699628"/>
                <a:gd name="connsiteX17" fmla="*/ 1548635 w 3810147"/>
                <a:gd name="connsiteY17" fmla="*/ 2630490 h 2699628"/>
                <a:gd name="connsiteX18" fmla="*/ 1707732 w 3810147"/>
                <a:gd name="connsiteY18" fmla="*/ 2635592 h 2699628"/>
                <a:gd name="connsiteX19" fmla="*/ 1949929 w 3810147"/>
                <a:gd name="connsiteY19" fmla="*/ 2670218 h 2699628"/>
                <a:gd name="connsiteX20" fmla="*/ 2144872 w 3810147"/>
                <a:gd name="connsiteY20" fmla="*/ 2664682 h 2699628"/>
                <a:gd name="connsiteX21" fmla="*/ 2341769 w 3810147"/>
                <a:gd name="connsiteY21" fmla="*/ 2670218 h 2699628"/>
                <a:gd name="connsiteX22" fmla="*/ 2415232 w 3810147"/>
                <a:gd name="connsiteY22" fmla="*/ 2256663 h 2699628"/>
                <a:gd name="connsiteX23" fmla="*/ 2448562 w 3810147"/>
                <a:gd name="connsiteY23" fmla="*/ 1949923 h 2699628"/>
                <a:gd name="connsiteX24" fmla="*/ 2503292 w 3810147"/>
                <a:gd name="connsiteY24" fmla="*/ 1866111 h 2699628"/>
                <a:gd name="connsiteX25" fmla="*/ 2551241 w 3810147"/>
                <a:gd name="connsiteY25" fmla="*/ 2052040 h 2699628"/>
                <a:gd name="connsiteX26" fmla="*/ 2605384 w 3810147"/>
                <a:gd name="connsiteY26" fmla="*/ 2517222 h 2699628"/>
                <a:gd name="connsiteX27" fmla="*/ 2683780 w 3810147"/>
                <a:gd name="connsiteY27" fmla="*/ 2679602 h 2699628"/>
                <a:gd name="connsiteX28" fmla="*/ 2907547 w 3810147"/>
                <a:gd name="connsiteY28" fmla="*/ 2692288 h 2699628"/>
                <a:gd name="connsiteX29" fmla="*/ 3810147 w 3810147"/>
                <a:gd name="connsiteY29" fmla="*/ 2685145 h 2699628"/>
                <a:gd name="connsiteX0" fmla="*/ 0 w 3810147"/>
                <a:gd name="connsiteY0" fmla="*/ 2544366 h 3710297"/>
                <a:gd name="connsiteX1" fmla="*/ 47895 w 3810147"/>
                <a:gd name="connsiteY1" fmla="*/ 1280097 h 3710297"/>
                <a:gd name="connsiteX2" fmla="*/ 98325 w 3810147"/>
                <a:gd name="connsiteY2" fmla="*/ 18 h 3710297"/>
                <a:gd name="connsiteX3" fmla="*/ 152547 w 3810147"/>
                <a:gd name="connsiteY3" fmla="*/ 1307456 h 3710297"/>
                <a:gd name="connsiteX4" fmla="*/ 203378 w 3810147"/>
                <a:gd name="connsiteY4" fmla="*/ 2694057 h 3710297"/>
                <a:gd name="connsiteX5" fmla="*/ 264632 w 3810147"/>
                <a:gd name="connsiteY5" fmla="*/ 3281747 h 3710297"/>
                <a:gd name="connsiteX6" fmla="*/ 338969 w 3810147"/>
                <a:gd name="connsiteY6" fmla="*/ 3375834 h 3710297"/>
                <a:gd name="connsiteX7" fmla="*/ 476740 w 3810147"/>
                <a:gd name="connsiteY7" fmla="*/ 3657963 h 3710297"/>
                <a:gd name="connsiteX8" fmla="*/ 590434 w 3810147"/>
                <a:gd name="connsiteY8" fmla="*/ 3575765 h 3710297"/>
                <a:gd name="connsiteX9" fmla="*/ 675623 w 3810147"/>
                <a:gd name="connsiteY9" fmla="*/ 3664390 h 3710297"/>
                <a:gd name="connsiteX10" fmla="*/ 720846 w 3810147"/>
                <a:gd name="connsiteY10" fmla="*/ 3354985 h 3710297"/>
                <a:gd name="connsiteX11" fmla="*/ 819988 w 3810147"/>
                <a:gd name="connsiteY11" fmla="*/ 2643720 h 3710297"/>
                <a:gd name="connsiteX12" fmla="*/ 897949 w 3810147"/>
                <a:gd name="connsiteY12" fmla="*/ 3146243 h 3710297"/>
                <a:gd name="connsiteX13" fmla="*/ 963438 w 3810147"/>
                <a:gd name="connsiteY13" fmla="*/ 3398452 h 3710297"/>
                <a:gd name="connsiteX14" fmla="*/ 1019846 w 3810147"/>
                <a:gd name="connsiteY14" fmla="*/ 3398646 h 3710297"/>
                <a:gd name="connsiteX15" fmla="*/ 1243341 w 3810147"/>
                <a:gd name="connsiteY15" fmla="*/ 3653235 h 3710297"/>
                <a:gd name="connsiteX16" fmla="*/ 1344433 w 3810147"/>
                <a:gd name="connsiteY16" fmla="*/ 3601244 h 3710297"/>
                <a:gd name="connsiteX17" fmla="*/ 1548635 w 3810147"/>
                <a:gd name="connsiteY17" fmla="*/ 3641159 h 3710297"/>
                <a:gd name="connsiteX18" fmla="*/ 1707732 w 3810147"/>
                <a:gd name="connsiteY18" fmla="*/ 3646261 h 3710297"/>
                <a:gd name="connsiteX19" fmla="*/ 1949929 w 3810147"/>
                <a:gd name="connsiteY19" fmla="*/ 3680887 h 3710297"/>
                <a:gd name="connsiteX20" fmla="*/ 2144872 w 3810147"/>
                <a:gd name="connsiteY20" fmla="*/ 3675351 h 3710297"/>
                <a:gd name="connsiteX21" fmla="*/ 2341769 w 3810147"/>
                <a:gd name="connsiteY21" fmla="*/ 3680887 h 3710297"/>
                <a:gd name="connsiteX22" fmla="*/ 2415232 w 3810147"/>
                <a:gd name="connsiteY22" fmla="*/ 3267332 h 3710297"/>
                <a:gd name="connsiteX23" fmla="*/ 2448562 w 3810147"/>
                <a:gd name="connsiteY23" fmla="*/ 2960592 h 3710297"/>
                <a:gd name="connsiteX24" fmla="*/ 2503292 w 3810147"/>
                <a:gd name="connsiteY24" fmla="*/ 2876780 h 3710297"/>
                <a:gd name="connsiteX25" fmla="*/ 2551241 w 3810147"/>
                <a:gd name="connsiteY25" fmla="*/ 3062709 h 3710297"/>
                <a:gd name="connsiteX26" fmla="*/ 2605384 w 3810147"/>
                <a:gd name="connsiteY26" fmla="*/ 3527891 h 3710297"/>
                <a:gd name="connsiteX27" fmla="*/ 2683780 w 3810147"/>
                <a:gd name="connsiteY27" fmla="*/ 3690271 h 3710297"/>
                <a:gd name="connsiteX28" fmla="*/ 2907547 w 3810147"/>
                <a:gd name="connsiteY28" fmla="*/ 3702957 h 3710297"/>
                <a:gd name="connsiteX29" fmla="*/ 3810147 w 3810147"/>
                <a:gd name="connsiteY29" fmla="*/ 3695814 h 3710297"/>
                <a:gd name="connsiteX0" fmla="*/ 0 w 3810147"/>
                <a:gd name="connsiteY0" fmla="*/ 2544366 h 3710297"/>
                <a:gd name="connsiteX1" fmla="*/ 47895 w 3810147"/>
                <a:gd name="connsiteY1" fmla="*/ 1280097 h 3710297"/>
                <a:gd name="connsiteX2" fmla="*/ 98325 w 3810147"/>
                <a:gd name="connsiteY2" fmla="*/ 18 h 3710297"/>
                <a:gd name="connsiteX3" fmla="*/ 152547 w 3810147"/>
                <a:gd name="connsiteY3" fmla="*/ 1307456 h 3710297"/>
                <a:gd name="connsiteX4" fmla="*/ 176521 w 3810147"/>
                <a:gd name="connsiteY4" fmla="*/ 2803377 h 3710297"/>
                <a:gd name="connsiteX5" fmla="*/ 264632 w 3810147"/>
                <a:gd name="connsiteY5" fmla="*/ 3281747 h 3710297"/>
                <a:gd name="connsiteX6" fmla="*/ 338969 w 3810147"/>
                <a:gd name="connsiteY6" fmla="*/ 3375834 h 3710297"/>
                <a:gd name="connsiteX7" fmla="*/ 476740 w 3810147"/>
                <a:gd name="connsiteY7" fmla="*/ 3657963 h 3710297"/>
                <a:gd name="connsiteX8" fmla="*/ 590434 w 3810147"/>
                <a:gd name="connsiteY8" fmla="*/ 3575765 h 3710297"/>
                <a:gd name="connsiteX9" fmla="*/ 675623 w 3810147"/>
                <a:gd name="connsiteY9" fmla="*/ 3664390 h 3710297"/>
                <a:gd name="connsiteX10" fmla="*/ 720846 w 3810147"/>
                <a:gd name="connsiteY10" fmla="*/ 3354985 h 3710297"/>
                <a:gd name="connsiteX11" fmla="*/ 819988 w 3810147"/>
                <a:gd name="connsiteY11" fmla="*/ 2643720 h 3710297"/>
                <a:gd name="connsiteX12" fmla="*/ 897949 w 3810147"/>
                <a:gd name="connsiteY12" fmla="*/ 3146243 h 3710297"/>
                <a:gd name="connsiteX13" fmla="*/ 963438 w 3810147"/>
                <a:gd name="connsiteY13" fmla="*/ 3398452 h 3710297"/>
                <a:gd name="connsiteX14" fmla="*/ 1019846 w 3810147"/>
                <a:gd name="connsiteY14" fmla="*/ 3398646 h 3710297"/>
                <a:gd name="connsiteX15" fmla="*/ 1243341 w 3810147"/>
                <a:gd name="connsiteY15" fmla="*/ 3653235 h 3710297"/>
                <a:gd name="connsiteX16" fmla="*/ 1344433 w 3810147"/>
                <a:gd name="connsiteY16" fmla="*/ 3601244 h 3710297"/>
                <a:gd name="connsiteX17" fmla="*/ 1548635 w 3810147"/>
                <a:gd name="connsiteY17" fmla="*/ 3641159 h 3710297"/>
                <a:gd name="connsiteX18" fmla="*/ 1707732 w 3810147"/>
                <a:gd name="connsiteY18" fmla="*/ 3646261 h 3710297"/>
                <a:gd name="connsiteX19" fmla="*/ 1949929 w 3810147"/>
                <a:gd name="connsiteY19" fmla="*/ 3680887 h 3710297"/>
                <a:gd name="connsiteX20" fmla="*/ 2144872 w 3810147"/>
                <a:gd name="connsiteY20" fmla="*/ 3675351 h 3710297"/>
                <a:gd name="connsiteX21" fmla="*/ 2341769 w 3810147"/>
                <a:gd name="connsiteY21" fmla="*/ 3680887 h 3710297"/>
                <a:gd name="connsiteX22" fmla="*/ 2415232 w 3810147"/>
                <a:gd name="connsiteY22" fmla="*/ 3267332 h 3710297"/>
                <a:gd name="connsiteX23" fmla="*/ 2448562 w 3810147"/>
                <a:gd name="connsiteY23" fmla="*/ 2960592 h 3710297"/>
                <a:gd name="connsiteX24" fmla="*/ 2503292 w 3810147"/>
                <a:gd name="connsiteY24" fmla="*/ 2876780 h 3710297"/>
                <a:gd name="connsiteX25" fmla="*/ 2551241 w 3810147"/>
                <a:gd name="connsiteY25" fmla="*/ 3062709 h 3710297"/>
                <a:gd name="connsiteX26" fmla="*/ 2605384 w 3810147"/>
                <a:gd name="connsiteY26" fmla="*/ 3527891 h 3710297"/>
                <a:gd name="connsiteX27" fmla="*/ 2683780 w 3810147"/>
                <a:gd name="connsiteY27" fmla="*/ 3690271 h 3710297"/>
                <a:gd name="connsiteX28" fmla="*/ 2907547 w 3810147"/>
                <a:gd name="connsiteY28" fmla="*/ 3702957 h 3710297"/>
                <a:gd name="connsiteX29" fmla="*/ 3810147 w 3810147"/>
                <a:gd name="connsiteY29" fmla="*/ 3695814 h 3710297"/>
                <a:gd name="connsiteX0" fmla="*/ 0 w 3810147"/>
                <a:gd name="connsiteY0" fmla="*/ 2544366 h 3710297"/>
                <a:gd name="connsiteX1" fmla="*/ 47895 w 3810147"/>
                <a:gd name="connsiteY1" fmla="*/ 1280097 h 3710297"/>
                <a:gd name="connsiteX2" fmla="*/ 98325 w 3810147"/>
                <a:gd name="connsiteY2" fmla="*/ 18 h 3710297"/>
                <a:gd name="connsiteX3" fmla="*/ 152547 w 3810147"/>
                <a:gd name="connsiteY3" fmla="*/ 1307456 h 3710297"/>
                <a:gd name="connsiteX4" fmla="*/ 176521 w 3810147"/>
                <a:gd name="connsiteY4" fmla="*/ 2803377 h 3710297"/>
                <a:gd name="connsiteX5" fmla="*/ 255680 w 3810147"/>
                <a:gd name="connsiteY5" fmla="*/ 3363735 h 3710297"/>
                <a:gd name="connsiteX6" fmla="*/ 338969 w 3810147"/>
                <a:gd name="connsiteY6" fmla="*/ 3375834 h 3710297"/>
                <a:gd name="connsiteX7" fmla="*/ 476740 w 3810147"/>
                <a:gd name="connsiteY7" fmla="*/ 3657963 h 3710297"/>
                <a:gd name="connsiteX8" fmla="*/ 590434 w 3810147"/>
                <a:gd name="connsiteY8" fmla="*/ 3575765 h 3710297"/>
                <a:gd name="connsiteX9" fmla="*/ 675623 w 3810147"/>
                <a:gd name="connsiteY9" fmla="*/ 3664390 h 3710297"/>
                <a:gd name="connsiteX10" fmla="*/ 720846 w 3810147"/>
                <a:gd name="connsiteY10" fmla="*/ 3354985 h 3710297"/>
                <a:gd name="connsiteX11" fmla="*/ 819988 w 3810147"/>
                <a:gd name="connsiteY11" fmla="*/ 2643720 h 3710297"/>
                <a:gd name="connsiteX12" fmla="*/ 897949 w 3810147"/>
                <a:gd name="connsiteY12" fmla="*/ 3146243 h 3710297"/>
                <a:gd name="connsiteX13" fmla="*/ 963438 w 3810147"/>
                <a:gd name="connsiteY13" fmla="*/ 3398452 h 3710297"/>
                <a:gd name="connsiteX14" fmla="*/ 1019846 w 3810147"/>
                <a:gd name="connsiteY14" fmla="*/ 3398646 h 3710297"/>
                <a:gd name="connsiteX15" fmla="*/ 1243341 w 3810147"/>
                <a:gd name="connsiteY15" fmla="*/ 3653235 h 3710297"/>
                <a:gd name="connsiteX16" fmla="*/ 1344433 w 3810147"/>
                <a:gd name="connsiteY16" fmla="*/ 3601244 h 3710297"/>
                <a:gd name="connsiteX17" fmla="*/ 1548635 w 3810147"/>
                <a:gd name="connsiteY17" fmla="*/ 3641159 h 3710297"/>
                <a:gd name="connsiteX18" fmla="*/ 1707732 w 3810147"/>
                <a:gd name="connsiteY18" fmla="*/ 3646261 h 3710297"/>
                <a:gd name="connsiteX19" fmla="*/ 1949929 w 3810147"/>
                <a:gd name="connsiteY19" fmla="*/ 3680887 h 3710297"/>
                <a:gd name="connsiteX20" fmla="*/ 2144872 w 3810147"/>
                <a:gd name="connsiteY20" fmla="*/ 3675351 h 3710297"/>
                <a:gd name="connsiteX21" fmla="*/ 2341769 w 3810147"/>
                <a:gd name="connsiteY21" fmla="*/ 3680887 h 3710297"/>
                <a:gd name="connsiteX22" fmla="*/ 2415232 w 3810147"/>
                <a:gd name="connsiteY22" fmla="*/ 3267332 h 3710297"/>
                <a:gd name="connsiteX23" fmla="*/ 2448562 w 3810147"/>
                <a:gd name="connsiteY23" fmla="*/ 2960592 h 3710297"/>
                <a:gd name="connsiteX24" fmla="*/ 2503292 w 3810147"/>
                <a:gd name="connsiteY24" fmla="*/ 2876780 h 3710297"/>
                <a:gd name="connsiteX25" fmla="*/ 2551241 w 3810147"/>
                <a:gd name="connsiteY25" fmla="*/ 3062709 h 3710297"/>
                <a:gd name="connsiteX26" fmla="*/ 2605384 w 3810147"/>
                <a:gd name="connsiteY26" fmla="*/ 3527891 h 3710297"/>
                <a:gd name="connsiteX27" fmla="*/ 2683780 w 3810147"/>
                <a:gd name="connsiteY27" fmla="*/ 3690271 h 3710297"/>
                <a:gd name="connsiteX28" fmla="*/ 2907547 w 3810147"/>
                <a:gd name="connsiteY28" fmla="*/ 3702957 h 3710297"/>
                <a:gd name="connsiteX29" fmla="*/ 3810147 w 3810147"/>
                <a:gd name="connsiteY29" fmla="*/ 3695814 h 3710297"/>
                <a:gd name="connsiteX0" fmla="*/ 0 w 3810147"/>
                <a:gd name="connsiteY0" fmla="*/ 2670277 h 3836208"/>
                <a:gd name="connsiteX1" fmla="*/ 47895 w 3810147"/>
                <a:gd name="connsiteY1" fmla="*/ 1406008 h 3836208"/>
                <a:gd name="connsiteX2" fmla="*/ 110823 w 3810147"/>
                <a:gd name="connsiteY2" fmla="*/ 15 h 3836208"/>
                <a:gd name="connsiteX3" fmla="*/ 152547 w 3810147"/>
                <a:gd name="connsiteY3" fmla="*/ 1433367 h 3836208"/>
                <a:gd name="connsiteX4" fmla="*/ 176521 w 3810147"/>
                <a:gd name="connsiteY4" fmla="*/ 2929288 h 3836208"/>
                <a:gd name="connsiteX5" fmla="*/ 255680 w 3810147"/>
                <a:gd name="connsiteY5" fmla="*/ 3489646 h 3836208"/>
                <a:gd name="connsiteX6" fmla="*/ 338969 w 3810147"/>
                <a:gd name="connsiteY6" fmla="*/ 3501745 h 3836208"/>
                <a:gd name="connsiteX7" fmla="*/ 476740 w 3810147"/>
                <a:gd name="connsiteY7" fmla="*/ 3783874 h 3836208"/>
                <a:gd name="connsiteX8" fmla="*/ 590434 w 3810147"/>
                <a:gd name="connsiteY8" fmla="*/ 3701676 h 3836208"/>
                <a:gd name="connsiteX9" fmla="*/ 675623 w 3810147"/>
                <a:gd name="connsiteY9" fmla="*/ 3790301 h 3836208"/>
                <a:gd name="connsiteX10" fmla="*/ 720846 w 3810147"/>
                <a:gd name="connsiteY10" fmla="*/ 3480896 h 3836208"/>
                <a:gd name="connsiteX11" fmla="*/ 819988 w 3810147"/>
                <a:gd name="connsiteY11" fmla="*/ 2769631 h 3836208"/>
                <a:gd name="connsiteX12" fmla="*/ 897949 w 3810147"/>
                <a:gd name="connsiteY12" fmla="*/ 3272154 h 3836208"/>
                <a:gd name="connsiteX13" fmla="*/ 963438 w 3810147"/>
                <a:gd name="connsiteY13" fmla="*/ 3524363 h 3836208"/>
                <a:gd name="connsiteX14" fmla="*/ 1019846 w 3810147"/>
                <a:gd name="connsiteY14" fmla="*/ 3524557 h 3836208"/>
                <a:gd name="connsiteX15" fmla="*/ 1243341 w 3810147"/>
                <a:gd name="connsiteY15" fmla="*/ 3779146 h 3836208"/>
                <a:gd name="connsiteX16" fmla="*/ 1344433 w 3810147"/>
                <a:gd name="connsiteY16" fmla="*/ 3727155 h 3836208"/>
                <a:gd name="connsiteX17" fmla="*/ 1548635 w 3810147"/>
                <a:gd name="connsiteY17" fmla="*/ 3767070 h 3836208"/>
                <a:gd name="connsiteX18" fmla="*/ 1707732 w 3810147"/>
                <a:gd name="connsiteY18" fmla="*/ 3772172 h 3836208"/>
                <a:gd name="connsiteX19" fmla="*/ 1949929 w 3810147"/>
                <a:gd name="connsiteY19" fmla="*/ 3806798 h 3836208"/>
                <a:gd name="connsiteX20" fmla="*/ 2144872 w 3810147"/>
                <a:gd name="connsiteY20" fmla="*/ 3801262 h 3836208"/>
                <a:gd name="connsiteX21" fmla="*/ 2341769 w 3810147"/>
                <a:gd name="connsiteY21" fmla="*/ 3806798 h 3836208"/>
                <a:gd name="connsiteX22" fmla="*/ 2415232 w 3810147"/>
                <a:gd name="connsiteY22" fmla="*/ 3393243 h 3836208"/>
                <a:gd name="connsiteX23" fmla="*/ 2448562 w 3810147"/>
                <a:gd name="connsiteY23" fmla="*/ 3086503 h 3836208"/>
                <a:gd name="connsiteX24" fmla="*/ 2503292 w 3810147"/>
                <a:gd name="connsiteY24" fmla="*/ 3002691 h 3836208"/>
                <a:gd name="connsiteX25" fmla="*/ 2551241 w 3810147"/>
                <a:gd name="connsiteY25" fmla="*/ 3188620 h 3836208"/>
                <a:gd name="connsiteX26" fmla="*/ 2605384 w 3810147"/>
                <a:gd name="connsiteY26" fmla="*/ 3653802 h 3836208"/>
                <a:gd name="connsiteX27" fmla="*/ 2683780 w 3810147"/>
                <a:gd name="connsiteY27" fmla="*/ 3816182 h 3836208"/>
                <a:gd name="connsiteX28" fmla="*/ 2907547 w 3810147"/>
                <a:gd name="connsiteY28" fmla="*/ 3828868 h 3836208"/>
                <a:gd name="connsiteX29" fmla="*/ 3810147 w 3810147"/>
                <a:gd name="connsiteY29" fmla="*/ 3821725 h 3836208"/>
                <a:gd name="connsiteX0" fmla="*/ 0 w 3810147"/>
                <a:gd name="connsiteY0" fmla="*/ 2670277 h 3836208"/>
                <a:gd name="connsiteX1" fmla="*/ 47895 w 3810147"/>
                <a:gd name="connsiteY1" fmla="*/ 1406008 h 3836208"/>
                <a:gd name="connsiteX2" fmla="*/ 110823 w 3810147"/>
                <a:gd name="connsiteY2" fmla="*/ 15 h 3836208"/>
                <a:gd name="connsiteX3" fmla="*/ 152547 w 3810147"/>
                <a:gd name="connsiteY3" fmla="*/ 1433367 h 3836208"/>
                <a:gd name="connsiteX4" fmla="*/ 235883 w 3810147"/>
                <a:gd name="connsiteY4" fmla="*/ 2950273 h 3836208"/>
                <a:gd name="connsiteX5" fmla="*/ 255680 w 3810147"/>
                <a:gd name="connsiteY5" fmla="*/ 3489646 h 3836208"/>
                <a:gd name="connsiteX6" fmla="*/ 338969 w 3810147"/>
                <a:gd name="connsiteY6" fmla="*/ 3501745 h 3836208"/>
                <a:gd name="connsiteX7" fmla="*/ 476740 w 3810147"/>
                <a:gd name="connsiteY7" fmla="*/ 3783874 h 3836208"/>
                <a:gd name="connsiteX8" fmla="*/ 590434 w 3810147"/>
                <a:gd name="connsiteY8" fmla="*/ 3701676 h 3836208"/>
                <a:gd name="connsiteX9" fmla="*/ 675623 w 3810147"/>
                <a:gd name="connsiteY9" fmla="*/ 3790301 h 3836208"/>
                <a:gd name="connsiteX10" fmla="*/ 720846 w 3810147"/>
                <a:gd name="connsiteY10" fmla="*/ 3480896 h 3836208"/>
                <a:gd name="connsiteX11" fmla="*/ 819988 w 3810147"/>
                <a:gd name="connsiteY11" fmla="*/ 2769631 h 3836208"/>
                <a:gd name="connsiteX12" fmla="*/ 897949 w 3810147"/>
                <a:gd name="connsiteY12" fmla="*/ 3272154 h 3836208"/>
                <a:gd name="connsiteX13" fmla="*/ 963438 w 3810147"/>
                <a:gd name="connsiteY13" fmla="*/ 3524363 h 3836208"/>
                <a:gd name="connsiteX14" fmla="*/ 1019846 w 3810147"/>
                <a:gd name="connsiteY14" fmla="*/ 3524557 h 3836208"/>
                <a:gd name="connsiteX15" fmla="*/ 1243341 w 3810147"/>
                <a:gd name="connsiteY15" fmla="*/ 3779146 h 3836208"/>
                <a:gd name="connsiteX16" fmla="*/ 1344433 w 3810147"/>
                <a:gd name="connsiteY16" fmla="*/ 3727155 h 3836208"/>
                <a:gd name="connsiteX17" fmla="*/ 1548635 w 3810147"/>
                <a:gd name="connsiteY17" fmla="*/ 3767070 h 3836208"/>
                <a:gd name="connsiteX18" fmla="*/ 1707732 w 3810147"/>
                <a:gd name="connsiteY18" fmla="*/ 3772172 h 3836208"/>
                <a:gd name="connsiteX19" fmla="*/ 1949929 w 3810147"/>
                <a:gd name="connsiteY19" fmla="*/ 3806798 h 3836208"/>
                <a:gd name="connsiteX20" fmla="*/ 2144872 w 3810147"/>
                <a:gd name="connsiteY20" fmla="*/ 3801262 h 3836208"/>
                <a:gd name="connsiteX21" fmla="*/ 2341769 w 3810147"/>
                <a:gd name="connsiteY21" fmla="*/ 3806798 h 3836208"/>
                <a:gd name="connsiteX22" fmla="*/ 2415232 w 3810147"/>
                <a:gd name="connsiteY22" fmla="*/ 3393243 h 3836208"/>
                <a:gd name="connsiteX23" fmla="*/ 2448562 w 3810147"/>
                <a:gd name="connsiteY23" fmla="*/ 3086503 h 3836208"/>
                <a:gd name="connsiteX24" fmla="*/ 2503292 w 3810147"/>
                <a:gd name="connsiteY24" fmla="*/ 3002691 h 3836208"/>
                <a:gd name="connsiteX25" fmla="*/ 2551241 w 3810147"/>
                <a:gd name="connsiteY25" fmla="*/ 3188620 h 3836208"/>
                <a:gd name="connsiteX26" fmla="*/ 2605384 w 3810147"/>
                <a:gd name="connsiteY26" fmla="*/ 3653802 h 3836208"/>
                <a:gd name="connsiteX27" fmla="*/ 2683780 w 3810147"/>
                <a:gd name="connsiteY27" fmla="*/ 3816182 h 3836208"/>
                <a:gd name="connsiteX28" fmla="*/ 2907547 w 3810147"/>
                <a:gd name="connsiteY28" fmla="*/ 3828868 h 3836208"/>
                <a:gd name="connsiteX29" fmla="*/ 3810147 w 3810147"/>
                <a:gd name="connsiteY29" fmla="*/ 3821725 h 3836208"/>
                <a:gd name="connsiteX0" fmla="*/ 0 w 3810147"/>
                <a:gd name="connsiteY0" fmla="*/ 2670277 h 3836208"/>
                <a:gd name="connsiteX1" fmla="*/ 47895 w 3810147"/>
                <a:gd name="connsiteY1" fmla="*/ 1406008 h 3836208"/>
                <a:gd name="connsiteX2" fmla="*/ 110823 w 3810147"/>
                <a:gd name="connsiteY2" fmla="*/ 15 h 3836208"/>
                <a:gd name="connsiteX3" fmla="*/ 152547 w 3810147"/>
                <a:gd name="connsiteY3" fmla="*/ 1433367 h 3836208"/>
                <a:gd name="connsiteX4" fmla="*/ 235883 w 3810147"/>
                <a:gd name="connsiteY4" fmla="*/ 2950273 h 3836208"/>
                <a:gd name="connsiteX5" fmla="*/ 268177 w 3810147"/>
                <a:gd name="connsiteY5" fmla="*/ 3391714 h 3836208"/>
                <a:gd name="connsiteX6" fmla="*/ 338969 w 3810147"/>
                <a:gd name="connsiteY6" fmla="*/ 3501745 h 3836208"/>
                <a:gd name="connsiteX7" fmla="*/ 476740 w 3810147"/>
                <a:gd name="connsiteY7" fmla="*/ 3783874 h 3836208"/>
                <a:gd name="connsiteX8" fmla="*/ 590434 w 3810147"/>
                <a:gd name="connsiteY8" fmla="*/ 3701676 h 3836208"/>
                <a:gd name="connsiteX9" fmla="*/ 675623 w 3810147"/>
                <a:gd name="connsiteY9" fmla="*/ 3790301 h 3836208"/>
                <a:gd name="connsiteX10" fmla="*/ 720846 w 3810147"/>
                <a:gd name="connsiteY10" fmla="*/ 3480896 h 3836208"/>
                <a:gd name="connsiteX11" fmla="*/ 819988 w 3810147"/>
                <a:gd name="connsiteY11" fmla="*/ 2769631 h 3836208"/>
                <a:gd name="connsiteX12" fmla="*/ 897949 w 3810147"/>
                <a:gd name="connsiteY12" fmla="*/ 3272154 h 3836208"/>
                <a:gd name="connsiteX13" fmla="*/ 963438 w 3810147"/>
                <a:gd name="connsiteY13" fmla="*/ 3524363 h 3836208"/>
                <a:gd name="connsiteX14" fmla="*/ 1019846 w 3810147"/>
                <a:gd name="connsiteY14" fmla="*/ 3524557 h 3836208"/>
                <a:gd name="connsiteX15" fmla="*/ 1243341 w 3810147"/>
                <a:gd name="connsiteY15" fmla="*/ 3779146 h 3836208"/>
                <a:gd name="connsiteX16" fmla="*/ 1344433 w 3810147"/>
                <a:gd name="connsiteY16" fmla="*/ 3727155 h 3836208"/>
                <a:gd name="connsiteX17" fmla="*/ 1548635 w 3810147"/>
                <a:gd name="connsiteY17" fmla="*/ 3767070 h 3836208"/>
                <a:gd name="connsiteX18" fmla="*/ 1707732 w 3810147"/>
                <a:gd name="connsiteY18" fmla="*/ 3772172 h 3836208"/>
                <a:gd name="connsiteX19" fmla="*/ 1949929 w 3810147"/>
                <a:gd name="connsiteY19" fmla="*/ 3806798 h 3836208"/>
                <a:gd name="connsiteX20" fmla="*/ 2144872 w 3810147"/>
                <a:gd name="connsiteY20" fmla="*/ 3801262 h 3836208"/>
                <a:gd name="connsiteX21" fmla="*/ 2341769 w 3810147"/>
                <a:gd name="connsiteY21" fmla="*/ 3806798 h 3836208"/>
                <a:gd name="connsiteX22" fmla="*/ 2415232 w 3810147"/>
                <a:gd name="connsiteY22" fmla="*/ 3393243 h 3836208"/>
                <a:gd name="connsiteX23" fmla="*/ 2448562 w 3810147"/>
                <a:gd name="connsiteY23" fmla="*/ 3086503 h 3836208"/>
                <a:gd name="connsiteX24" fmla="*/ 2503292 w 3810147"/>
                <a:gd name="connsiteY24" fmla="*/ 3002691 h 3836208"/>
                <a:gd name="connsiteX25" fmla="*/ 2551241 w 3810147"/>
                <a:gd name="connsiteY25" fmla="*/ 3188620 h 3836208"/>
                <a:gd name="connsiteX26" fmla="*/ 2605384 w 3810147"/>
                <a:gd name="connsiteY26" fmla="*/ 3653802 h 3836208"/>
                <a:gd name="connsiteX27" fmla="*/ 2683780 w 3810147"/>
                <a:gd name="connsiteY27" fmla="*/ 3816182 h 3836208"/>
                <a:gd name="connsiteX28" fmla="*/ 2907547 w 3810147"/>
                <a:gd name="connsiteY28" fmla="*/ 3828868 h 3836208"/>
                <a:gd name="connsiteX29" fmla="*/ 3810147 w 3810147"/>
                <a:gd name="connsiteY29" fmla="*/ 3821725 h 3836208"/>
                <a:gd name="connsiteX0" fmla="*/ 0 w 3810147"/>
                <a:gd name="connsiteY0" fmla="*/ 2670277 h 3836208"/>
                <a:gd name="connsiteX1" fmla="*/ 47895 w 3810147"/>
                <a:gd name="connsiteY1" fmla="*/ 1406008 h 3836208"/>
                <a:gd name="connsiteX2" fmla="*/ 110823 w 3810147"/>
                <a:gd name="connsiteY2" fmla="*/ 15 h 3836208"/>
                <a:gd name="connsiteX3" fmla="*/ 152547 w 3810147"/>
                <a:gd name="connsiteY3" fmla="*/ 1433367 h 3836208"/>
                <a:gd name="connsiteX4" fmla="*/ 235883 w 3810147"/>
                <a:gd name="connsiteY4" fmla="*/ 2950273 h 3836208"/>
                <a:gd name="connsiteX5" fmla="*/ 268177 w 3810147"/>
                <a:gd name="connsiteY5" fmla="*/ 3391714 h 3836208"/>
                <a:gd name="connsiteX6" fmla="*/ 338969 w 3810147"/>
                <a:gd name="connsiteY6" fmla="*/ 3501745 h 3836208"/>
                <a:gd name="connsiteX7" fmla="*/ 476740 w 3810147"/>
                <a:gd name="connsiteY7" fmla="*/ 3783874 h 3836208"/>
                <a:gd name="connsiteX8" fmla="*/ 559191 w 3810147"/>
                <a:gd name="connsiteY8" fmla="*/ 3246990 h 3836208"/>
                <a:gd name="connsiteX9" fmla="*/ 675623 w 3810147"/>
                <a:gd name="connsiteY9" fmla="*/ 3790301 h 3836208"/>
                <a:gd name="connsiteX10" fmla="*/ 720846 w 3810147"/>
                <a:gd name="connsiteY10" fmla="*/ 3480896 h 3836208"/>
                <a:gd name="connsiteX11" fmla="*/ 819988 w 3810147"/>
                <a:gd name="connsiteY11" fmla="*/ 2769631 h 3836208"/>
                <a:gd name="connsiteX12" fmla="*/ 897949 w 3810147"/>
                <a:gd name="connsiteY12" fmla="*/ 3272154 h 3836208"/>
                <a:gd name="connsiteX13" fmla="*/ 963438 w 3810147"/>
                <a:gd name="connsiteY13" fmla="*/ 3524363 h 3836208"/>
                <a:gd name="connsiteX14" fmla="*/ 1019846 w 3810147"/>
                <a:gd name="connsiteY14" fmla="*/ 3524557 h 3836208"/>
                <a:gd name="connsiteX15" fmla="*/ 1243341 w 3810147"/>
                <a:gd name="connsiteY15" fmla="*/ 3779146 h 3836208"/>
                <a:gd name="connsiteX16" fmla="*/ 1344433 w 3810147"/>
                <a:gd name="connsiteY16" fmla="*/ 3727155 h 3836208"/>
                <a:gd name="connsiteX17" fmla="*/ 1548635 w 3810147"/>
                <a:gd name="connsiteY17" fmla="*/ 3767070 h 3836208"/>
                <a:gd name="connsiteX18" fmla="*/ 1707732 w 3810147"/>
                <a:gd name="connsiteY18" fmla="*/ 3772172 h 3836208"/>
                <a:gd name="connsiteX19" fmla="*/ 1949929 w 3810147"/>
                <a:gd name="connsiteY19" fmla="*/ 3806798 h 3836208"/>
                <a:gd name="connsiteX20" fmla="*/ 2144872 w 3810147"/>
                <a:gd name="connsiteY20" fmla="*/ 3801262 h 3836208"/>
                <a:gd name="connsiteX21" fmla="*/ 2341769 w 3810147"/>
                <a:gd name="connsiteY21" fmla="*/ 3806798 h 3836208"/>
                <a:gd name="connsiteX22" fmla="*/ 2415232 w 3810147"/>
                <a:gd name="connsiteY22" fmla="*/ 3393243 h 3836208"/>
                <a:gd name="connsiteX23" fmla="*/ 2448562 w 3810147"/>
                <a:gd name="connsiteY23" fmla="*/ 3086503 h 3836208"/>
                <a:gd name="connsiteX24" fmla="*/ 2503292 w 3810147"/>
                <a:gd name="connsiteY24" fmla="*/ 3002691 h 3836208"/>
                <a:gd name="connsiteX25" fmla="*/ 2551241 w 3810147"/>
                <a:gd name="connsiteY25" fmla="*/ 3188620 h 3836208"/>
                <a:gd name="connsiteX26" fmla="*/ 2605384 w 3810147"/>
                <a:gd name="connsiteY26" fmla="*/ 3653802 h 3836208"/>
                <a:gd name="connsiteX27" fmla="*/ 2683780 w 3810147"/>
                <a:gd name="connsiteY27" fmla="*/ 3816182 h 3836208"/>
                <a:gd name="connsiteX28" fmla="*/ 2907547 w 3810147"/>
                <a:gd name="connsiteY28" fmla="*/ 3828868 h 3836208"/>
                <a:gd name="connsiteX29" fmla="*/ 3810147 w 3810147"/>
                <a:gd name="connsiteY29" fmla="*/ 3821725 h 3836208"/>
                <a:gd name="connsiteX0" fmla="*/ 0 w 3810147"/>
                <a:gd name="connsiteY0" fmla="*/ 2670277 h 3836208"/>
                <a:gd name="connsiteX1" fmla="*/ 47895 w 3810147"/>
                <a:gd name="connsiteY1" fmla="*/ 1406008 h 3836208"/>
                <a:gd name="connsiteX2" fmla="*/ 110823 w 3810147"/>
                <a:gd name="connsiteY2" fmla="*/ 15 h 3836208"/>
                <a:gd name="connsiteX3" fmla="*/ 152547 w 3810147"/>
                <a:gd name="connsiteY3" fmla="*/ 1433367 h 3836208"/>
                <a:gd name="connsiteX4" fmla="*/ 235883 w 3810147"/>
                <a:gd name="connsiteY4" fmla="*/ 2950273 h 3836208"/>
                <a:gd name="connsiteX5" fmla="*/ 268177 w 3810147"/>
                <a:gd name="connsiteY5" fmla="*/ 3391714 h 3836208"/>
                <a:gd name="connsiteX6" fmla="*/ 338969 w 3810147"/>
                <a:gd name="connsiteY6" fmla="*/ 3501745 h 3836208"/>
                <a:gd name="connsiteX7" fmla="*/ 476740 w 3810147"/>
                <a:gd name="connsiteY7" fmla="*/ 3783874 h 3836208"/>
                <a:gd name="connsiteX8" fmla="*/ 559191 w 3810147"/>
                <a:gd name="connsiteY8" fmla="*/ 3246990 h 3836208"/>
                <a:gd name="connsiteX9" fmla="*/ 631882 w 3810147"/>
                <a:gd name="connsiteY9" fmla="*/ 3559461 h 3836208"/>
                <a:gd name="connsiteX10" fmla="*/ 720846 w 3810147"/>
                <a:gd name="connsiteY10" fmla="*/ 3480896 h 3836208"/>
                <a:gd name="connsiteX11" fmla="*/ 819988 w 3810147"/>
                <a:gd name="connsiteY11" fmla="*/ 2769631 h 3836208"/>
                <a:gd name="connsiteX12" fmla="*/ 897949 w 3810147"/>
                <a:gd name="connsiteY12" fmla="*/ 3272154 h 3836208"/>
                <a:gd name="connsiteX13" fmla="*/ 963438 w 3810147"/>
                <a:gd name="connsiteY13" fmla="*/ 3524363 h 3836208"/>
                <a:gd name="connsiteX14" fmla="*/ 1019846 w 3810147"/>
                <a:gd name="connsiteY14" fmla="*/ 3524557 h 3836208"/>
                <a:gd name="connsiteX15" fmla="*/ 1243341 w 3810147"/>
                <a:gd name="connsiteY15" fmla="*/ 3779146 h 3836208"/>
                <a:gd name="connsiteX16" fmla="*/ 1344433 w 3810147"/>
                <a:gd name="connsiteY16" fmla="*/ 3727155 h 3836208"/>
                <a:gd name="connsiteX17" fmla="*/ 1548635 w 3810147"/>
                <a:gd name="connsiteY17" fmla="*/ 3767070 h 3836208"/>
                <a:gd name="connsiteX18" fmla="*/ 1707732 w 3810147"/>
                <a:gd name="connsiteY18" fmla="*/ 3772172 h 3836208"/>
                <a:gd name="connsiteX19" fmla="*/ 1949929 w 3810147"/>
                <a:gd name="connsiteY19" fmla="*/ 3806798 h 3836208"/>
                <a:gd name="connsiteX20" fmla="*/ 2144872 w 3810147"/>
                <a:gd name="connsiteY20" fmla="*/ 3801262 h 3836208"/>
                <a:gd name="connsiteX21" fmla="*/ 2341769 w 3810147"/>
                <a:gd name="connsiteY21" fmla="*/ 3806798 h 3836208"/>
                <a:gd name="connsiteX22" fmla="*/ 2415232 w 3810147"/>
                <a:gd name="connsiteY22" fmla="*/ 3393243 h 3836208"/>
                <a:gd name="connsiteX23" fmla="*/ 2448562 w 3810147"/>
                <a:gd name="connsiteY23" fmla="*/ 3086503 h 3836208"/>
                <a:gd name="connsiteX24" fmla="*/ 2503292 w 3810147"/>
                <a:gd name="connsiteY24" fmla="*/ 3002691 h 3836208"/>
                <a:gd name="connsiteX25" fmla="*/ 2551241 w 3810147"/>
                <a:gd name="connsiteY25" fmla="*/ 3188620 h 3836208"/>
                <a:gd name="connsiteX26" fmla="*/ 2605384 w 3810147"/>
                <a:gd name="connsiteY26" fmla="*/ 3653802 h 3836208"/>
                <a:gd name="connsiteX27" fmla="*/ 2683780 w 3810147"/>
                <a:gd name="connsiteY27" fmla="*/ 3816182 h 3836208"/>
                <a:gd name="connsiteX28" fmla="*/ 2907547 w 3810147"/>
                <a:gd name="connsiteY28" fmla="*/ 3828868 h 3836208"/>
                <a:gd name="connsiteX29" fmla="*/ 3810147 w 3810147"/>
                <a:gd name="connsiteY29" fmla="*/ 3821725 h 3836208"/>
                <a:gd name="connsiteX0" fmla="*/ 0 w 3810147"/>
                <a:gd name="connsiteY0" fmla="*/ 2670277 h 3836208"/>
                <a:gd name="connsiteX1" fmla="*/ 47895 w 3810147"/>
                <a:gd name="connsiteY1" fmla="*/ 1406008 h 3836208"/>
                <a:gd name="connsiteX2" fmla="*/ 110823 w 3810147"/>
                <a:gd name="connsiteY2" fmla="*/ 15 h 3836208"/>
                <a:gd name="connsiteX3" fmla="*/ 152547 w 3810147"/>
                <a:gd name="connsiteY3" fmla="*/ 1433367 h 3836208"/>
                <a:gd name="connsiteX4" fmla="*/ 235883 w 3810147"/>
                <a:gd name="connsiteY4" fmla="*/ 2950273 h 3836208"/>
                <a:gd name="connsiteX5" fmla="*/ 268177 w 3810147"/>
                <a:gd name="connsiteY5" fmla="*/ 3391714 h 3836208"/>
                <a:gd name="connsiteX6" fmla="*/ 338969 w 3810147"/>
                <a:gd name="connsiteY6" fmla="*/ 3501745 h 3836208"/>
                <a:gd name="connsiteX7" fmla="*/ 476740 w 3810147"/>
                <a:gd name="connsiteY7" fmla="*/ 3783874 h 3836208"/>
                <a:gd name="connsiteX8" fmla="*/ 559191 w 3810147"/>
                <a:gd name="connsiteY8" fmla="*/ 3246990 h 3836208"/>
                <a:gd name="connsiteX9" fmla="*/ 631882 w 3810147"/>
                <a:gd name="connsiteY9" fmla="*/ 3559461 h 3836208"/>
                <a:gd name="connsiteX10" fmla="*/ 658359 w 3810147"/>
                <a:gd name="connsiteY10" fmla="*/ 3068182 h 3836208"/>
                <a:gd name="connsiteX11" fmla="*/ 819988 w 3810147"/>
                <a:gd name="connsiteY11" fmla="*/ 2769631 h 3836208"/>
                <a:gd name="connsiteX12" fmla="*/ 897949 w 3810147"/>
                <a:gd name="connsiteY12" fmla="*/ 3272154 h 3836208"/>
                <a:gd name="connsiteX13" fmla="*/ 963438 w 3810147"/>
                <a:gd name="connsiteY13" fmla="*/ 3524363 h 3836208"/>
                <a:gd name="connsiteX14" fmla="*/ 1019846 w 3810147"/>
                <a:gd name="connsiteY14" fmla="*/ 3524557 h 3836208"/>
                <a:gd name="connsiteX15" fmla="*/ 1243341 w 3810147"/>
                <a:gd name="connsiteY15" fmla="*/ 3779146 h 3836208"/>
                <a:gd name="connsiteX16" fmla="*/ 1344433 w 3810147"/>
                <a:gd name="connsiteY16" fmla="*/ 3727155 h 3836208"/>
                <a:gd name="connsiteX17" fmla="*/ 1548635 w 3810147"/>
                <a:gd name="connsiteY17" fmla="*/ 3767070 h 3836208"/>
                <a:gd name="connsiteX18" fmla="*/ 1707732 w 3810147"/>
                <a:gd name="connsiteY18" fmla="*/ 3772172 h 3836208"/>
                <a:gd name="connsiteX19" fmla="*/ 1949929 w 3810147"/>
                <a:gd name="connsiteY19" fmla="*/ 3806798 h 3836208"/>
                <a:gd name="connsiteX20" fmla="*/ 2144872 w 3810147"/>
                <a:gd name="connsiteY20" fmla="*/ 3801262 h 3836208"/>
                <a:gd name="connsiteX21" fmla="*/ 2341769 w 3810147"/>
                <a:gd name="connsiteY21" fmla="*/ 3806798 h 3836208"/>
                <a:gd name="connsiteX22" fmla="*/ 2415232 w 3810147"/>
                <a:gd name="connsiteY22" fmla="*/ 3393243 h 3836208"/>
                <a:gd name="connsiteX23" fmla="*/ 2448562 w 3810147"/>
                <a:gd name="connsiteY23" fmla="*/ 3086503 h 3836208"/>
                <a:gd name="connsiteX24" fmla="*/ 2503292 w 3810147"/>
                <a:gd name="connsiteY24" fmla="*/ 3002691 h 3836208"/>
                <a:gd name="connsiteX25" fmla="*/ 2551241 w 3810147"/>
                <a:gd name="connsiteY25" fmla="*/ 3188620 h 3836208"/>
                <a:gd name="connsiteX26" fmla="*/ 2605384 w 3810147"/>
                <a:gd name="connsiteY26" fmla="*/ 3653802 h 3836208"/>
                <a:gd name="connsiteX27" fmla="*/ 2683780 w 3810147"/>
                <a:gd name="connsiteY27" fmla="*/ 3816182 h 3836208"/>
                <a:gd name="connsiteX28" fmla="*/ 2907547 w 3810147"/>
                <a:gd name="connsiteY28" fmla="*/ 3828868 h 3836208"/>
                <a:gd name="connsiteX29" fmla="*/ 3810147 w 3810147"/>
                <a:gd name="connsiteY29" fmla="*/ 3821725 h 3836208"/>
                <a:gd name="connsiteX0" fmla="*/ 0 w 3810147"/>
                <a:gd name="connsiteY0" fmla="*/ 2670277 h 3836208"/>
                <a:gd name="connsiteX1" fmla="*/ 47895 w 3810147"/>
                <a:gd name="connsiteY1" fmla="*/ 1406008 h 3836208"/>
                <a:gd name="connsiteX2" fmla="*/ 110823 w 3810147"/>
                <a:gd name="connsiteY2" fmla="*/ 15 h 3836208"/>
                <a:gd name="connsiteX3" fmla="*/ 152547 w 3810147"/>
                <a:gd name="connsiteY3" fmla="*/ 1433367 h 3836208"/>
                <a:gd name="connsiteX4" fmla="*/ 235883 w 3810147"/>
                <a:gd name="connsiteY4" fmla="*/ 2950273 h 3836208"/>
                <a:gd name="connsiteX5" fmla="*/ 268177 w 3810147"/>
                <a:gd name="connsiteY5" fmla="*/ 3391714 h 3836208"/>
                <a:gd name="connsiteX6" fmla="*/ 338969 w 3810147"/>
                <a:gd name="connsiteY6" fmla="*/ 3501745 h 3836208"/>
                <a:gd name="connsiteX7" fmla="*/ 476740 w 3810147"/>
                <a:gd name="connsiteY7" fmla="*/ 3783874 h 3836208"/>
                <a:gd name="connsiteX8" fmla="*/ 559191 w 3810147"/>
                <a:gd name="connsiteY8" fmla="*/ 3246990 h 3836208"/>
                <a:gd name="connsiteX9" fmla="*/ 631882 w 3810147"/>
                <a:gd name="connsiteY9" fmla="*/ 3559461 h 3836208"/>
                <a:gd name="connsiteX10" fmla="*/ 658359 w 3810147"/>
                <a:gd name="connsiteY10" fmla="*/ 3068182 h 3836208"/>
                <a:gd name="connsiteX11" fmla="*/ 769999 w 3810147"/>
                <a:gd name="connsiteY11" fmla="*/ 692065 h 3836208"/>
                <a:gd name="connsiteX12" fmla="*/ 897949 w 3810147"/>
                <a:gd name="connsiteY12" fmla="*/ 3272154 h 3836208"/>
                <a:gd name="connsiteX13" fmla="*/ 963438 w 3810147"/>
                <a:gd name="connsiteY13" fmla="*/ 3524363 h 3836208"/>
                <a:gd name="connsiteX14" fmla="*/ 1019846 w 3810147"/>
                <a:gd name="connsiteY14" fmla="*/ 3524557 h 3836208"/>
                <a:gd name="connsiteX15" fmla="*/ 1243341 w 3810147"/>
                <a:gd name="connsiteY15" fmla="*/ 3779146 h 3836208"/>
                <a:gd name="connsiteX16" fmla="*/ 1344433 w 3810147"/>
                <a:gd name="connsiteY16" fmla="*/ 3727155 h 3836208"/>
                <a:gd name="connsiteX17" fmla="*/ 1548635 w 3810147"/>
                <a:gd name="connsiteY17" fmla="*/ 3767070 h 3836208"/>
                <a:gd name="connsiteX18" fmla="*/ 1707732 w 3810147"/>
                <a:gd name="connsiteY18" fmla="*/ 3772172 h 3836208"/>
                <a:gd name="connsiteX19" fmla="*/ 1949929 w 3810147"/>
                <a:gd name="connsiteY19" fmla="*/ 3806798 h 3836208"/>
                <a:gd name="connsiteX20" fmla="*/ 2144872 w 3810147"/>
                <a:gd name="connsiteY20" fmla="*/ 3801262 h 3836208"/>
                <a:gd name="connsiteX21" fmla="*/ 2341769 w 3810147"/>
                <a:gd name="connsiteY21" fmla="*/ 3806798 h 3836208"/>
                <a:gd name="connsiteX22" fmla="*/ 2415232 w 3810147"/>
                <a:gd name="connsiteY22" fmla="*/ 3393243 h 3836208"/>
                <a:gd name="connsiteX23" fmla="*/ 2448562 w 3810147"/>
                <a:gd name="connsiteY23" fmla="*/ 3086503 h 3836208"/>
                <a:gd name="connsiteX24" fmla="*/ 2503292 w 3810147"/>
                <a:gd name="connsiteY24" fmla="*/ 3002691 h 3836208"/>
                <a:gd name="connsiteX25" fmla="*/ 2551241 w 3810147"/>
                <a:gd name="connsiteY25" fmla="*/ 3188620 h 3836208"/>
                <a:gd name="connsiteX26" fmla="*/ 2605384 w 3810147"/>
                <a:gd name="connsiteY26" fmla="*/ 3653802 h 3836208"/>
                <a:gd name="connsiteX27" fmla="*/ 2683780 w 3810147"/>
                <a:gd name="connsiteY27" fmla="*/ 3816182 h 3836208"/>
                <a:gd name="connsiteX28" fmla="*/ 2907547 w 3810147"/>
                <a:gd name="connsiteY28" fmla="*/ 3828868 h 3836208"/>
                <a:gd name="connsiteX29" fmla="*/ 3810147 w 3810147"/>
                <a:gd name="connsiteY29" fmla="*/ 3821725 h 3836208"/>
                <a:gd name="connsiteX0" fmla="*/ 0 w 3810147"/>
                <a:gd name="connsiteY0" fmla="*/ 2670277 h 3836208"/>
                <a:gd name="connsiteX1" fmla="*/ 47895 w 3810147"/>
                <a:gd name="connsiteY1" fmla="*/ 1406008 h 3836208"/>
                <a:gd name="connsiteX2" fmla="*/ 110823 w 3810147"/>
                <a:gd name="connsiteY2" fmla="*/ 15 h 3836208"/>
                <a:gd name="connsiteX3" fmla="*/ 152547 w 3810147"/>
                <a:gd name="connsiteY3" fmla="*/ 1433367 h 3836208"/>
                <a:gd name="connsiteX4" fmla="*/ 235883 w 3810147"/>
                <a:gd name="connsiteY4" fmla="*/ 2950273 h 3836208"/>
                <a:gd name="connsiteX5" fmla="*/ 268177 w 3810147"/>
                <a:gd name="connsiteY5" fmla="*/ 3391714 h 3836208"/>
                <a:gd name="connsiteX6" fmla="*/ 338969 w 3810147"/>
                <a:gd name="connsiteY6" fmla="*/ 3501745 h 3836208"/>
                <a:gd name="connsiteX7" fmla="*/ 476740 w 3810147"/>
                <a:gd name="connsiteY7" fmla="*/ 3783874 h 3836208"/>
                <a:gd name="connsiteX8" fmla="*/ 559191 w 3810147"/>
                <a:gd name="connsiteY8" fmla="*/ 3246990 h 3836208"/>
                <a:gd name="connsiteX9" fmla="*/ 631882 w 3810147"/>
                <a:gd name="connsiteY9" fmla="*/ 3559461 h 3836208"/>
                <a:gd name="connsiteX10" fmla="*/ 658359 w 3810147"/>
                <a:gd name="connsiteY10" fmla="*/ 3068182 h 3836208"/>
                <a:gd name="connsiteX11" fmla="*/ 769999 w 3810147"/>
                <a:gd name="connsiteY11" fmla="*/ 692065 h 3836208"/>
                <a:gd name="connsiteX12" fmla="*/ 838586 w 3810147"/>
                <a:gd name="connsiteY12" fmla="*/ 2236871 h 3836208"/>
                <a:gd name="connsiteX13" fmla="*/ 963438 w 3810147"/>
                <a:gd name="connsiteY13" fmla="*/ 3524363 h 3836208"/>
                <a:gd name="connsiteX14" fmla="*/ 1019846 w 3810147"/>
                <a:gd name="connsiteY14" fmla="*/ 3524557 h 3836208"/>
                <a:gd name="connsiteX15" fmla="*/ 1243341 w 3810147"/>
                <a:gd name="connsiteY15" fmla="*/ 3779146 h 3836208"/>
                <a:gd name="connsiteX16" fmla="*/ 1344433 w 3810147"/>
                <a:gd name="connsiteY16" fmla="*/ 3727155 h 3836208"/>
                <a:gd name="connsiteX17" fmla="*/ 1548635 w 3810147"/>
                <a:gd name="connsiteY17" fmla="*/ 3767070 h 3836208"/>
                <a:gd name="connsiteX18" fmla="*/ 1707732 w 3810147"/>
                <a:gd name="connsiteY18" fmla="*/ 3772172 h 3836208"/>
                <a:gd name="connsiteX19" fmla="*/ 1949929 w 3810147"/>
                <a:gd name="connsiteY19" fmla="*/ 3806798 h 3836208"/>
                <a:gd name="connsiteX20" fmla="*/ 2144872 w 3810147"/>
                <a:gd name="connsiteY20" fmla="*/ 3801262 h 3836208"/>
                <a:gd name="connsiteX21" fmla="*/ 2341769 w 3810147"/>
                <a:gd name="connsiteY21" fmla="*/ 3806798 h 3836208"/>
                <a:gd name="connsiteX22" fmla="*/ 2415232 w 3810147"/>
                <a:gd name="connsiteY22" fmla="*/ 3393243 h 3836208"/>
                <a:gd name="connsiteX23" fmla="*/ 2448562 w 3810147"/>
                <a:gd name="connsiteY23" fmla="*/ 3086503 h 3836208"/>
                <a:gd name="connsiteX24" fmla="*/ 2503292 w 3810147"/>
                <a:gd name="connsiteY24" fmla="*/ 3002691 h 3836208"/>
                <a:gd name="connsiteX25" fmla="*/ 2551241 w 3810147"/>
                <a:gd name="connsiteY25" fmla="*/ 3188620 h 3836208"/>
                <a:gd name="connsiteX26" fmla="*/ 2605384 w 3810147"/>
                <a:gd name="connsiteY26" fmla="*/ 3653802 h 3836208"/>
                <a:gd name="connsiteX27" fmla="*/ 2683780 w 3810147"/>
                <a:gd name="connsiteY27" fmla="*/ 3816182 h 3836208"/>
                <a:gd name="connsiteX28" fmla="*/ 2907547 w 3810147"/>
                <a:gd name="connsiteY28" fmla="*/ 3828868 h 3836208"/>
                <a:gd name="connsiteX29" fmla="*/ 3810147 w 3810147"/>
                <a:gd name="connsiteY29" fmla="*/ 3821725 h 3836208"/>
                <a:gd name="connsiteX0" fmla="*/ 0 w 3810147"/>
                <a:gd name="connsiteY0" fmla="*/ 2670277 h 3836208"/>
                <a:gd name="connsiteX1" fmla="*/ 47895 w 3810147"/>
                <a:gd name="connsiteY1" fmla="*/ 1406008 h 3836208"/>
                <a:gd name="connsiteX2" fmla="*/ 110823 w 3810147"/>
                <a:gd name="connsiteY2" fmla="*/ 15 h 3836208"/>
                <a:gd name="connsiteX3" fmla="*/ 152547 w 3810147"/>
                <a:gd name="connsiteY3" fmla="*/ 1433367 h 3836208"/>
                <a:gd name="connsiteX4" fmla="*/ 235883 w 3810147"/>
                <a:gd name="connsiteY4" fmla="*/ 2950273 h 3836208"/>
                <a:gd name="connsiteX5" fmla="*/ 268177 w 3810147"/>
                <a:gd name="connsiteY5" fmla="*/ 3391714 h 3836208"/>
                <a:gd name="connsiteX6" fmla="*/ 338969 w 3810147"/>
                <a:gd name="connsiteY6" fmla="*/ 3501745 h 3836208"/>
                <a:gd name="connsiteX7" fmla="*/ 476740 w 3810147"/>
                <a:gd name="connsiteY7" fmla="*/ 3783874 h 3836208"/>
                <a:gd name="connsiteX8" fmla="*/ 559191 w 3810147"/>
                <a:gd name="connsiteY8" fmla="*/ 3246990 h 3836208"/>
                <a:gd name="connsiteX9" fmla="*/ 631882 w 3810147"/>
                <a:gd name="connsiteY9" fmla="*/ 3559461 h 3836208"/>
                <a:gd name="connsiteX10" fmla="*/ 658359 w 3810147"/>
                <a:gd name="connsiteY10" fmla="*/ 3068182 h 3836208"/>
                <a:gd name="connsiteX11" fmla="*/ 769999 w 3810147"/>
                <a:gd name="connsiteY11" fmla="*/ 692065 h 3836208"/>
                <a:gd name="connsiteX12" fmla="*/ 838586 w 3810147"/>
                <a:gd name="connsiteY12" fmla="*/ 2236871 h 3836208"/>
                <a:gd name="connsiteX13" fmla="*/ 910324 w 3810147"/>
                <a:gd name="connsiteY13" fmla="*/ 3055688 h 3836208"/>
                <a:gd name="connsiteX14" fmla="*/ 1019846 w 3810147"/>
                <a:gd name="connsiteY14" fmla="*/ 3524557 h 3836208"/>
                <a:gd name="connsiteX15" fmla="*/ 1243341 w 3810147"/>
                <a:gd name="connsiteY15" fmla="*/ 3779146 h 3836208"/>
                <a:gd name="connsiteX16" fmla="*/ 1344433 w 3810147"/>
                <a:gd name="connsiteY16" fmla="*/ 3727155 h 3836208"/>
                <a:gd name="connsiteX17" fmla="*/ 1548635 w 3810147"/>
                <a:gd name="connsiteY17" fmla="*/ 3767070 h 3836208"/>
                <a:gd name="connsiteX18" fmla="*/ 1707732 w 3810147"/>
                <a:gd name="connsiteY18" fmla="*/ 3772172 h 3836208"/>
                <a:gd name="connsiteX19" fmla="*/ 1949929 w 3810147"/>
                <a:gd name="connsiteY19" fmla="*/ 3806798 h 3836208"/>
                <a:gd name="connsiteX20" fmla="*/ 2144872 w 3810147"/>
                <a:gd name="connsiteY20" fmla="*/ 3801262 h 3836208"/>
                <a:gd name="connsiteX21" fmla="*/ 2341769 w 3810147"/>
                <a:gd name="connsiteY21" fmla="*/ 3806798 h 3836208"/>
                <a:gd name="connsiteX22" fmla="*/ 2415232 w 3810147"/>
                <a:gd name="connsiteY22" fmla="*/ 3393243 h 3836208"/>
                <a:gd name="connsiteX23" fmla="*/ 2448562 w 3810147"/>
                <a:gd name="connsiteY23" fmla="*/ 3086503 h 3836208"/>
                <a:gd name="connsiteX24" fmla="*/ 2503292 w 3810147"/>
                <a:gd name="connsiteY24" fmla="*/ 3002691 h 3836208"/>
                <a:gd name="connsiteX25" fmla="*/ 2551241 w 3810147"/>
                <a:gd name="connsiteY25" fmla="*/ 3188620 h 3836208"/>
                <a:gd name="connsiteX26" fmla="*/ 2605384 w 3810147"/>
                <a:gd name="connsiteY26" fmla="*/ 3653802 h 3836208"/>
                <a:gd name="connsiteX27" fmla="*/ 2683780 w 3810147"/>
                <a:gd name="connsiteY27" fmla="*/ 3816182 h 3836208"/>
                <a:gd name="connsiteX28" fmla="*/ 2907547 w 3810147"/>
                <a:gd name="connsiteY28" fmla="*/ 3828868 h 3836208"/>
                <a:gd name="connsiteX29" fmla="*/ 3810147 w 3810147"/>
                <a:gd name="connsiteY29" fmla="*/ 3821725 h 3836208"/>
                <a:gd name="connsiteX0" fmla="*/ 0 w 3810147"/>
                <a:gd name="connsiteY0" fmla="*/ 2670277 h 3836208"/>
                <a:gd name="connsiteX1" fmla="*/ 47895 w 3810147"/>
                <a:gd name="connsiteY1" fmla="*/ 1406008 h 3836208"/>
                <a:gd name="connsiteX2" fmla="*/ 110823 w 3810147"/>
                <a:gd name="connsiteY2" fmla="*/ 15 h 3836208"/>
                <a:gd name="connsiteX3" fmla="*/ 152547 w 3810147"/>
                <a:gd name="connsiteY3" fmla="*/ 1433367 h 3836208"/>
                <a:gd name="connsiteX4" fmla="*/ 235883 w 3810147"/>
                <a:gd name="connsiteY4" fmla="*/ 2950273 h 3836208"/>
                <a:gd name="connsiteX5" fmla="*/ 268177 w 3810147"/>
                <a:gd name="connsiteY5" fmla="*/ 3391714 h 3836208"/>
                <a:gd name="connsiteX6" fmla="*/ 338969 w 3810147"/>
                <a:gd name="connsiteY6" fmla="*/ 3501745 h 3836208"/>
                <a:gd name="connsiteX7" fmla="*/ 476740 w 3810147"/>
                <a:gd name="connsiteY7" fmla="*/ 3783874 h 3836208"/>
                <a:gd name="connsiteX8" fmla="*/ 559191 w 3810147"/>
                <a:gd name="connsiteY8" fmla="*/ 3246990 h 3836208"/>
                <a:gd name="connsiteX9" fmla="*/ 631882 w 3810147"/>
                <a:gd name="connsiteY9" fmla="*/ 3559461 h 3836208"/>
                <a:gd name="connsiteX10" fmla="*/ 658359 w 3810147"/>
                <a:gd name="connsiteY10" fmla="*/ 3068182 h 3836208"/>
                <a:gd name="connsiteX11" fmla="*/ 769999 w 3810147"/>
                <a:gd name="connsiteY11" fmla="*/ 692065 h 3836208"/>
                <a:gd name="connsiteX12" fmla="*/ 838586 w 3810147"/>
                <a:gd name="connsiteY12" fmla="*/ 2236871 h 3836208"/>
                <a:gd name="connsiteX13" fmla="*/ 910324 w 3810147"/>
                <a:gd name="connsiteY13" fmla="*/ 3055688 h 3836208"/>
                <a:gd name="connsiteX14" fmla="*/ 960734 w 3810147"/>
                <a:gd name="connsiteY14" fmla="*/ 3144181 h 3836208"/>
                <a:gd name="connsiteX15" fmla="*/ 1019846 w 3810147"/>
                <a:gd name="connsiteY15" fmla="*/ 3524557 h 3836208"/>
                <a:gd name="connsiteX16" fmla="*/ 1243341 w 3810147"/>
                <a:gd name="connsiteY16" fmla="*/ 3779146 h 3836208"/>
                <a:gd name="connsiteX17" fmla="*/ 1344433 w 3810147"/>
                <a:gd name="connsiteY17" fmla="*/ 3727155 h 3836208"/>
                <a:gd name="connsiteX18" fmla="*/ 1548635 w 3810147"/>
                <a:gd name="connsiteY18" fmla="*/ 3767070 h 3836208"/>
                <a:gd name="connsiteX19" fmla="*/ 1707732 w 3810147"/>
                <a:gd name="connsiteY19" fmla="*/ 3772172 h 3836208"/>
                <a:gd name="connsiteX20" fmla="*/ 1949929 w 3810147"/>
                <a:gd name="connsiteY20" fmla="*/ 3806798 h 3836208"/>
                <a:gd name="connsiteX21" fmla="*/ 2144872 w 3810147"/>
                <a:gd name="connsiteY21" fmla="*/ 3801262 h 3836208"/>
                <a:gd name="connsiteX22" fmla="*/ 2341769 w 3810147"/>
                <a:gd name="connsiteY22" fmla="*/ 3806798 h 3836208"/>
                <a:gd name="connsiteX23" fmla="*/ 2415232 w 3810147"/>
                <a:gd name="connsiteY23" fmla="*/ 3393243 h 3836208"/>
                <a:gd name="connsiteX24" fmla="*/ 2448562 w 3810147"/>
                <a:gd name="connsiteY24" fmla="*/ 3086503 h 3836208"/>
                <a:gd name="connsiteX25" fmla="*/ 2503292 w 3810147"/>
                <a:gd name="connsiteY25" fmla="*/ 3002691 h 3836208"/>
                <a:gd name="connsiteX26" fmla="*/ 2551241 w 3810147"/>
                <a:gd name="connsiteY26" fmla="*/ 3188620 h 3836208"/>
                <a:gd name="connsiteX27" fmla="*/ 2605384 w 3810147"/>
                <a:gd name="connsiteY27" fmla="*/ 3653802 h 3836208"/>
                <a:gd name="connsiteX28" fmla="*/ 2683780 w 3810147"/>
                <a:gd name="connsiteY28" fmla="*/ 3816182 h 3836208"/>
                <a:gd name="connsiteX29" fmla="*/ 2907547 w 3810147"/>
                <a:gd name="connsiteY29" fmla="*/ 3828868 h 3836208"/>
                <a:gd name="connsiteX30" fmla="*/ 3810147 w 3810147"/>
                <a:gd name="connsiteY30" fmla="*/ 3821725 h 3836208"/>
                <a:gd name="connsiteX0" fmla="*/ 0 w 3810147"/>
                <a:gd name="connsiteY0" fmla="*/ 2670277 h 3836208"/>
                <a:gd name="connsiteX1" fmla="*/ 47895 w 3810147"/>
                <a:gd name="connsiteY1" fmla="*/ 1406008 h 3836208"/>
                <a:gd name="connsiteX2" fmla="*/ 110823 w 3810147"/>
                <a:gd name="connsiteY2" fmla="*/ 15 h 3836208"/>
                <a:gd name="connsiteX3" fmla="*/ 152547 w 3810147"/>
                <a:gd name="connsiteY3" fmla="*/ 1433367 h 3836208"/>
                <a:gd name="connsiteX4" fmla="*/ 235883 w 3810147"/>
                <a:gd name="connsiteY4" fmla="*/ 2950273 h 3836208"/>
                <a:gd name="connsiteX5" fmla="*/ 268177 w 3810147"/>
                <a:gd name="connsiteY5" fmla="*/ 3391714 h 3836208"/>
                <a:gd name="connsiteX6" fmla="*/ 338969 w 3810147"/>
                <a:gd name="connsiteY6" fmla="*/ 3501745 h 3836208"/>
                <a:gd name="connsiteX7" fmla="*/ 476740 w 3810147"/>
                <a:gd name="connsiteY7" fmla="*/ 3783874 h 3836208"/>
                <a:gd name="connsiteX8" fmla="*/ 559191 w 3810147"/>
                <a:gd name="connsiteY8" fmla="*/ 3246990 h 3836208"/>
                <a:gd name="connsiteX9" fmla="*/ 631882 w 3810147"/>
                <a:gd name="connsiteY9" fmla="*/ 3559461 h 3836208"/>
                <a:gd name="connsiteX10" fmla="*/ 658359 w 3810147"/>
                <a:gd name="connsiteY10" fmla="*/ 3068182 h 3836208"/>
                <a:gd name="connsiteX11" fmla="*/ 769999 w 3810147"/>
                <a:gd name="connsiteY11" fmla="*/ 692065 h 3836208"/>
                <a:gd name="connsiteX12" fmla="*/ 838586 w 3810147"/>
                <a:gd name="connsiteY12" fmla="*/ 2236871 h 3836208"/>
                <a:gd name="connsiteX13" fmla="*/ 888453 w 3810147"/>
                <a:gd name="connsiteY13" fmla="*/ 3006722 h 3836208"/>
                <a:gd name="connsiteX14" fmla="*/ 960734 w 3810147"/>
                <a:gd name="connsiteY14" fmla="*/ 3144181 h 3836208"/>
                <a:gd name="connsiteX15" fmla="*/ 1019846 w 3810147"/>
                <a:gd name="connsiteY15" fmla="*/ 3524557 h 3836208"/>
                <a:gd name="connsiteX16" fmla="*/ 1243341 w 3810147"/>
                <a:gd name="connsiteY16" fmla="*/ 3779146 h 3836208"/>
                <a:gd name="connsiteX17" fmla="*/ 1344433 w 3810147"/>
                <a:gd name="connsiteY17" fmla="*/ 3727155 h 3836208"/>
                <a:gd name="connsiteX18" fmla="*/ 1548635 w 3810147"/>
                <a:gd name="connsiteY18" fmla="*/ 3767070 h 3836208"/>
                <a:gd name="connsiteX19" fmla="*/ 1707732 w 3810147"/>
                <a:gd name="connsiteY19" fmla="*/ 3772172 h 3836208"/>
                <a:gd name="connsiteX20" fmla="*/ 1949929 w 3810147"/>
                <a:gd name="connsiteY20" fmla="*/ 3806798 h 3836208"/>
                <a:gd name="connsiteX21" fmla="*/ 2144872 w 3810147"/>
                <a:gd name="connsiteY21" fmla="*/ 3801262 h 3836208"/>
                <a:gd name="connsiteX22" fmla="*/ 2341769 w 3810147"/>
                <a:gd name="connsiteY22" fmla="*/ 3806798 h 3836208"/>
                <a:gd name="connsiteX23" fmla="*/ 2415232 w 3810147"/>
                <a:gd name="connsiteY23" fmla="*/ 3393243 h 3836208"/>
                <a:gd name="connsiteX24" fmla="*/ 2448562 w 3810147"/>
                <a:gd name="connsiteY24" fmla="*/ 3086503 h 3836208"/>
                <a:gd name="connsiteX25" fmla="*/ 2503292 w 3810147"/>
                <a:gd name="connsiteY25" fmla="*/ 3002691 h 3836208"/>
                <a:gd name="connsiteX26" fmla="*/ 2551241 w 3810147"/>
                <a:gd name="connsiteY26" fmla="*/ 3188620 h 3836208"/>
                <a:gd name="connsiteX27" fmla="*/ 2605384 w 3810147"/>
                <a:gd name="connsiteY27" fmla="*/ 3653802 h 3836208"/>
                <a:gd name="connsiteX28" fmla="*/ 2683780 w 3810147"/>
                <a:gd name="connsiteY28" fmla="*/ 3816182 h 3836208"/>
                <a:gd name="connsiteX29" fmla="*/ 2907547 w 3810147"/>
                <a:gd name="connsiteY29" fmla="*/ 3828868 h 3836208"/>
                <a:gd name="connsiteX30" fmla="*/ 3810147 w 3810147"/>
                <a:gd name="connsiteY30" fmla="*/ 3821725 h 3836208"/>
                <a:gd name="connsiteX0" fmla="*/ 0 w 3810147"/>
                <a:gd name="connsiteY0" fmla="*/ 2670277 h 3836208"/>
                <a:gd name="connsiteX1" fmla="*/ 47895 w 3810147"/>
                <a:gd name="connsiteY1" fmla="*/ 1406008 h 3836208"/>
                <a:gd name="connsiteX2" fmla="*/ 110823 w 3810147"/>
                <a:gd name="connsiteY2" fmla="*/ 15 h 3836208"/>
                <a:gd name="connsiteX3" fmla="*/ 152547 w 3810147"/>
                <a:gd name="connsiteY3" fmla="*/ 1433367 h 3836208"/>
                <a:gd name="connsiteX4" fmla="*/ 235883 w 3810147"/>
                <a:gd name="connsiteY4" fmla="*/ 2950273 h 3836208"/>
                <a:gd name="connsiteX5" fmla="*/ 268177 w 3810147"/>
                <a:gd name="connsiteY5" fmla="*/ 3391714 h 3836208"/>
                <a:gd name="connsiteX6" fmla="*/ 338969 w 3810147"/>
                <a:gd name="connsiteY6" fmla="*/ 3501745 h 3836208"/>
                <a:gd name="connsiteX7" fmla="*/ 476740 w 3810147"/>
                <a:gd name="connsiteY7" fmla="*/ 3783874 h 3836208"/>
                <a:gd name="connsiteX8" fmla="*/ 559191 w 3810147"/>
                <a:gd name="connsiteY8" fmla="*/ 3246990 h 3836208"/>
                <a:gd name="connsiteX9" fmla="*/ 631882 w 3810147"/>
                <a:gd name="connsiteY9" fmla="*/ 3559461 h 3836208"/>
                <a:gd name="connsiteX10" fmla="*/ 658359 w 3810147"/>
                <a:gd name="connsiteY10" fmla="*/ 3068182 h 3836208"/>
                <a:gd name="connsiteX11" fmla="*/ 769999 w 3810147"/>
                <a:gd name="connsiteY11" fmla="*/ 692065 h 3836208"/>
                <a:gd name="connsiteX12" fmla="*/ 838586 w 3810147"/>
                <a:gd name="connsiteY12" fmla="*/ 2236871 h 3836208"/>
                <a:gd name="connsiteX13" fmla="*/ 888453 w 3810147"/>
                <a:gd name="connsiteY13" fmla="*/ 3006722 h 3836208"/>
                <a:gd name="connsiteX14" fmla="*/ 960734 w 3810147"/>
                <a:gd name="connsiteY14" fmla="*/ 3144181 h 3836208"/>
                <a:gd name="connsiteX15" fmla="*/ 1041716 w 3810147"/>
                <a:gd name="connsiteY15" fmla="*/ 3524557 h 3836208"/>
                <a:gd name="connsiteX16" fmla="*/ 1243341 w 3810147"/>
                <a:gd name="connsiteY16" fmla="*/ 3779146 h 3836208"/>
                <a:gd name="connsiteX17" fmla="*/ 1344433 w 3810147"/>
                <a:gd name="connsiteY17" fmla="*/ 3727155 h 3836208"/>
                <a:gd name="connsiteX18" fmla="*/ 1548635 w 3810147"/>
                <a:gd name="connsiteY18" fmla="*/ 3767070 h 3836208"/>
                <a:gd name="connsiteX19" fmla="*/ 1707732 w 3810147"/>
                <a:gd name="connsiteY19" fmla="*/ 3772172 h 3836208"/>
                <a:gd name="connsiteX20" fmla="*/ 1949929 w 3810147"/>
                <a:gd name="connsiteY20" fmla="*/ 3806798 h 3836208"/>
                <a:gd name="connsiteX21" fmla="*/ 2144872 w 3810147"/>
                <a:gd name="connsiteY21" fmla="*/ 3801262 h 3836208"/>
                <a:gd name="connsiteX22" fmla="*/ 2341769 w 3810147"/>
                <a:gd name="connsiteY22" fmla="*/ 3806798 h 3836208"/>
                <a:gd name="connsiteX23" fmla="*/ 2415232 w 3810147"/>
                <a:gd name="connsiteY23" fmla="*/ 3393243 h 3836208"/>
                <a:gd name="connsiteX24" fmla="*/ 2448562 w 3810147"/>
                <a:gd name="connsiteY24" fmla="*/ 3086503 h 3836208"/>
                <a:gd name="connsiteX25" fmla="*/ 2503292 w 3810147"/>
                <a:gd name="connsiteY25" fmla="*/ 3002691 h 3836208"/>
                <a:gd name="connsiteX26" fmla="*/ 2551241 w 3810147"/>
                <a:gd name="connsiteY26" fmla="*/ 3188620 h 3836208"/>
                <a:gd name="connsiteX27" fmla="*/ 2605384 w 3810147"/>
                <a:gd name="connsiteY27" fmla="*/ 3653802 h 3836208"/>
                <a:gd name="connsiteX28" fmla="*/ 2683780 w 3810147"/>
                <a:gd name="connsiteY28" fmla="*/ 3816182 h 3836208"/>
                <a:gd name="connsiteX29" fmla="*/ 2907547 w 3810147"/>
                <a:gd name="connsiteY29" fmla="*/ 3828868 h 3836208"/>
                <a:gd name="connsiteX30" fmla="*/ 3810147 w 3810147"/>
                <a:gd name="connsiteY30" fmla="*/ 3821725 h 3836208"/>
                <a:gd name="connsiteX0" fmla="*/ 0 w 3810147"/>
                <a:gd name="connsiteY0" fmla="*/ 2670277 h 3836208"/>
                <a:gd name="connsiteX1" fmla="*/ 47895 w 3810147"/>
                <a:gd name="connsiteY1" fmla="*/ 1406008 h 3836208"/>
                <a:gd name="connsiteX2" fmla="*/ 110823 w 3810147"/>
                <a:gd name="connsiteY2" fmla="*/ 15 h 3836208"/>
                <a:gd name="connsiteX3" fmla="*/ 152547 w 3810147"/>
                <a:gd name="connsiteY3" fmla="*/ 1433367 h 3836208"/>
                <a:gd name="connsiteX4" fmla="*/ 235883 w 3810147"/>
                <a:gd name="connsiteY4" fmla="*/ 2950273 h 3836208"/>
                <a:gd name="connsiteX5" fmla="*/ 268177 w 3810147"/>
                <a:gd name="connsiteY5" fmla="*/ 3391714 h 3836208"/>
                <a:gd name="connsiteX6" fmla="*/ 338969 w 3810147"/>
                <a:gd name="connsiteY6" fmla="*/ 3501745 h 3836208"/>
                <a:gd name="connsiteX7" fmla="*/ 476740 w 3810147"/>
                <a:gd name="connsiteY7" fmla="*/ 3783874 h 3836208"/>
                <a:gd name="connsiteX8" fmla="*/ 559191 w 3810147"/>
                <a:gd name="connsiteY8" fmla="*/ 3246990 h 3836208"/>
                <a:gd name="connsiteX9" fmla="*/ 631882 w 3810147"/>
                <a:gd name="connsiteY9" fmla="*/ 3559461 h 3836208"/>
                <a:gd name="connsiteX10" fmla="*/ 658359 w 3810147"/>
                <a:gd name="connsiteY10" fmla="*/ 3068182 h 3836208"/>
                <a:gd name="connsiteX11" fmla="*/ 769999 w 3810147"/>
                <a:gd name="connsiteY11" fmla="*/ 692065 h 3836208"/>
                <a:gd name="connsiteX12" fmla="*/ 838586 w 3810147"/>
                <a:gd name="connsiteY12" fmla="*/ 2236871 h 3836208"/>
                <a:gd name="connsiteX13" fmla="*/ 888453 w 3810147"/>
                <a:gd name="connsiteY13" fmla="*/ 3006722 h 3836208"/>
                <a:gd name="connsiteX14" fmla="*/ 960734 w 3810147"/>
                <a:gd name="connsiteY14" fmla="*/ 3144181 h 3836208"/>
                <a:gd name="connsiteX15" fmla="*/ 1041716 w 3810147"/>
                <a:gd name="connsiteY15" fmla="*/ 3524557 h 3836208"/>
                <a:gd name="connsiteX16" fmla="*/ 1171480 w 3810147"/>
                <a:gd name="connsiteY16" fmla="*/ 3751166 h 3836208"/>
                <a:gd name="connsiteX17" fmla="*/ 1344433 w 3810147"/>
                <a:gd name="connsiteY17" fmla="*/ 3727155 h 3836208"/>
                <a:gd name="connsiteX18" fmla="*/ 1548635 w 3810147"/>
                <a:gd name="connsiteY18" fmla="*/ 3767070 h 3836208"/>
                <a:gd name="connsiteX19" fmla="*/ 1707732 w 3810147"/>
                <a:gd name="connsiteY19" fmla="*/ 3772172 h 3836208"/>
                <a:gd name="connsiteX20" fmla="*/ 1949929 w 3810147"/>
                <a:gd name="connsiteY20" fmla="*/ 3806798 h 3836208"/>
                <a:gd name="connsiteX21" fmla="*/ 2144872 w 3810147"/>
                <a:gd name="connsiteY21" fmla="*/ 3801262 h 3836208"/>
                <a:gd name="connsiteX22" fmla="*/ 2341769 w 3810147"/>
                <a:gd name="connsiteY22" fmla="*/ 3806798 h 3836208"/>
                <a:gd name="connsiteX23" fmla="*/ 2415232 w 3810147"/>
                <a:gd name="connsiteY23" fmla="*/ 3393243 h 3836208"/>
                <a:gd name="connsiteX24" fmla="*/ 2448562 w 3810147"/>
                <a:gd name="connsiteY24" fmla="*/ 3086503 h 3836208"/>
                <a:gd name="connsiteX25" fmla="*/ 2503292 w 3810147"/>
                <a:gd name="connsiteY25" fmla="*/ 3002691 h 3836208"/>
                <a:gd name="connsiteX26" fmla="*/ 2551241 w 3810147"/>
                <a:gd name="connsiteY26" fmla="*/ 3188620 h 3836208"/>
                <a:gd name="connsiteX27" fmla="*/ 2605384 w 3810147"/>
                <a:gd name="connsiteY27" fmla="*/ 3653802 h 3836208"/>
                <a:gd name="connsiteX28" fmla="*/ 2683780 w 3810147"/>
                <a:gd name="connsiteY28" fmla="*/ 3816182 h 3836208"/>
                <a:gd name="connsiteX29" fmla="*/ 2907547 w 3810147"/>
                <a:gd name="connsiteY29" fmla="*/ 3828868 h 3836208"/>
                <a:gd name="connsiteX30" fmla="*/ 3810147 w 3810147"/>
                <a:gd name="connsiteY30" fmla="*/ 3821725 h 3836208"/>
                <a:gd name="connsiteX0" fmla="*/ 0 w 3810147"/>
                <a:gd name="connsiteY0" fmla="*/ 2670277 h 3836208"/>
                <a:gd name="connsiteX1" fmla="*/ 47895 w 3810147"/>
                <a:gd name="connsiteY1" fmla="*/ 1406008 h 3836208"/>
                <a:gd name="connsiteX2" fmla="*/ 110823 w 3810147"/>
                <a:gd name="connsiteY2" fmla="*/ 15 h 3836208"/>
                <a:gd name="connsiteX3" fmla="*/ 152547 w 3810147"/>
                <a:gd name="connsiteY3" fmla="*/ 1433367 h 3836208"/>
                <a:gd name="connsiteX4" fmla="*/ 235883 w 3810147"/>
                <a:gd name="connsiteY4" fmla="*/ 2950273 h 3836208"/>
                <a:gd name="connsiteX5" fmla="*/ 268177 w 3810147"/>
                <a:gd name="connsiteY5" fmla="*/ 3391714 h 3836208"/>
                <a:gd name="connsiteX6" fmla="*/ 338969 w 3810147"/>
                <a:gd name="connsiteY6" fmla="*/ 3501745 h 3836208"/>
                <a:gd name="connsiteX7" fmla="*/ 476740 w 3810147"/>
                <a:gd name="connsiteY7" fmla="*/ 3783874 h 3836208"/>
                <a:gd name="connsiteX8" fmla="*/ 559191 w 3810147"/>
                <a:gd name="connsiteY8" fmla="*/ 3246990 h 3836208"/>
                <a:gd name="connsiteX9" fmla="*/ 631882 w 3810147"/>
                <a:gd name="connsiteY9" fmla="*/ 3559461 h 3836208"/>
                <a:gd name="connsiteX10" fmla="*/ 658359 w 3810147"/>
                <a:gd name="connsiteY10" fmla="*/ 3068182 h 3836208"/>
                <a:gd name="connsiteX11" fmla="*/ 769999 w 3810147"/>
                <a:gd name="connsiteY11" fmla="*/ 692065 h 3836208"/>
                <a:gd name="connsiteX12" fmla="*/ 838586 w 3810147"/>
                <a:gd name="connsiteY12" fmla="*/ 2236871 h 3836208"/>
                <a:gd name="connsiteX13" fmla="*/ 888453 w 3810147"/>
                <a:gd name="connsiteY13" fmla="*/ 3006722 h 3836208"/>
                <a:gd name="connsiteX14" fmla="*/ 960734 w 3810147"/>
                <a:gd name="connsiteY14" fmla="*/ 3144181 h 3836208"/>
                <a:gd name="connsiteX15" fmla="*/ 1041716 w 3810147"/>
                <a:gd name="connsiteY15" fmla="*/ 3524557 h 3836208"/>
                <a:gd name="connsiteX16" fmla="*/ 1171480 w 3810147"/>
                <a:gd name="connsiteY16" fmla="*/ 3751166 h 3836208"/>
                <a:gd name="connsiteX17" fmla="*/ 1313190 w 3810147"/>
                <a:gd name="connsiteY17" fmla="*/ 3671196 h 3836208"/>
                <a:gd name="connsiteX18" fmla="*/ 1548635 w 3810147"/>
                <a:gd name="connsiteY18" fmla="*/ 3767070 h 3836208"/>
                <a:gd name="connsiteX19" fmla="*/ 1707732 w 3810147"/>
                <a:gd name="connsiteY19" fmla="*/ 3772172 h 3836208"/>
                <a:gd name="connsiteX20" fmla="*/ 1949929 w 3810147"/>
                <a:gd name="connsiteY20" fmla="*/ 3806798 h 3836208"/>
                <a:gd name="connsiteX21" fmla="*/ 2144872 w 3810147"/>
                <a:gd name="connsiteY21" fmla="*/ 3801262 h 3836208"/>
                <a:gd name="connsiteX22" fmla="*/ 2341769 w 3810147"/>
                <a:gd name="connsiteY22" fmla="*/ 3806798 h 3836208"/>
                <a:gd name="connsiteX23" fmla="*/ 2415232 w 3810147"/>
                <a:gd name="connsiteY23" fmla="*/ 3393243 h 3836208"/>
                <a:gd name="connsiteX24" fmla="*/ 2448562 w 3810147"/>
                <a:gd name="connsiteY24" fmla="*/ 3086503 h 3836208"/>
                <a:gd name="connsiteX25" fmla="*/ 2503292 w 3810147"/>
                <a:gd name="connsiteY25" fmla="*/ 3002691 h 3836208"/>
                <a:gd name="connsiteX26" fmla="*/ 2551241 w 3810147"/>
                <a:gd name="connsiteY26" fmla="*/ 3188620 h 3836208"/>
                <a:gd name="connsiteX27" fmla="*/ 2605384 w 3810147"/>
                <a:gd name="connsiteY27" fmla="*/ 3653802 h 3836208"/>
                <a:gd name="connsiteX28" fmla="*/ 2683780 w 3810147"/>
                <a:gd name="connsiteY28" fmla="*/ 3816182 h 3836208"/>
                <a:gd name="connsiteX29" fmla="*/ 2907547 w 3810147"/>
                <a:gd name="connsiteY29" fmla="*/ 3828868 h 3836208"/>
                <a:gd name="connsiteX30" fmla="*/ 3810147 w 3810147"/>
                <a:gd name="connsiteY30" fmla="*/ 3821725 h 3836208"/>
                <a:gd name="connsiteX0" fmla="*/ 0 w 3810147"/>
                <a:gd name="connsiteY0" fmla="*/ 2670277 h 3836208"/>
                <a:gd name="connsiteX1" fmla="*/ 47895 w 3810147"/>
                <a:gd name="connsiteY1" fmla="*/ 1406008 h 3836208"/>
                <a:gd name="connsiteX2" fmla="*/ 110823 w 3810147"/>
                <a:gd name="connsiteY2" fmla="*/ 15 h 3836208"/>
                <a:gd name="connsiteX3" fmla="*/ 152547 w 3810147"/>
                <a:gd name="connsiteY3" fmla="*/ 1433367 h 3836208"/>
                <a:gd name="connsiteX4" fmla="*/ 235883 w 3810147"/>
                <a:gd name="connsiteY4" fmla="*/ 2950273 h 3836208"/>
                <a:gd name="connsiteX5" fmla="*/ 268177 w 3810147"/>
                <a:gd name="connsiteY5" fmla="*/ 3391714 h 3836208"/>
                <a:gd name="connsiteX6" fmla="*/ 338969 w 3810147"/>
                <a:gd name="connsiteY6" fmla="*/ 3501745 h 3836208"/>
                <a:gd name="connsiteX7" fmla="*/ 476740 w 3810147"/>
                <a:gd name="connsiteY7" fmla="*/ 3783874 h 3836208"/>
                <a:gd name="connsiteX8" fmla="*/ 559191 w 3810147"/>
                <a:gd name="connsiteY8" fmla="*/ 3246990 h 3836208"/>
                <a:gd name="connsiteX9" fmla="*/ 631882 w 3810147"/>
                <a:gd name="connsiteY9" fmla="*/ 3559461 h 3836208"/>
                <a:gd name="connsiteX10" fmla="*/ 658359 w 3810147"/>
                <a:gd name="connsiteY10" fmla="*/ 3068182 h 3836208"/>
                <a:gd name="connsiteX11" fmla="*/ 769999 w 3810147"/>
                <a:gd name="connsiteY11" fmla="*/ 692065 h 3836208"/>
                <a:gd name="connsiteX12" fmla="*/ 838586 w 3810147"/>
                <a:gd name="connsiteY12" fmla="*/ 2236871 h 3836208"/>
                <a:gd name="connsiteX13" fmla="*/ 888453 w 3810147"/>
                <a:gd name="connsiteY13" fmla="*/ 3006722 h 3836208"/>
                <a:gd name="connsiteX14" fmla="*/ 960734 w 3810147"/>
                <a:gd name="connsiteY14" fmla="*/ 3144181 h 3836208"/>
                <a:gd name="connsiteX15" fmla="*/ 1041716 w 3810147"/>
                <a:gd name="connsiteY15" fmla="*/ 3524557 h 3836208"/>
                <a:gd name="connsiteX16" fmla="*/ 1171480 w 3810147"/>
                <a:gd name="connsiteY16" fmla="*/ 3751166 h 3836208"/>
                <a:gd name="connsiteX17" fmla="*/ 1313190 w 3810147"/>
                <a:gd name="connsiteY17" fmla="*/ 3671196 h 3836208"/>
                <a:gd name="connsiteX18" fmla="*/ 1548635 w 3810147"/>
                <a:gd name="connsiteY18" fmla="*/ 3767070 h 3836208"/>
                <a:gd name="connsiteX19" fmla="*/ 1707732 w 3810147"/>
                <a:gd name="connsiteY19" fmla="*/ 3772172 h 3836208"/>
                <a:gd name="connsiteX20" fmla="*/ 1928058 w 3810147"/>
                <a:gd name="connsiteY20" fmla="*/ 3743841 h 3836208"/>
                <a:gd name="connsiteX21" fmla="*/ 2144872 w 3810147"/>
                <a:gd name="connsiteY21" fmla="*/ 3801262 h 3836208"/>
                <a:gd name="connsiteX22" fmla="*/ 2341769 w 3810147"/>
                <a:gd name="connsiteY22" fmla="*/ 3806798 h 3836208"/>
                <a:gd name="connsiteX23" fmla="*/ 2415232 w 3810147"/>
                <a:gd name="connsiteY23" fmla="*/ 3393243 h 3836208"/>
                <a:gd name="connsiteX24" fmla="*/ 2448562 w 3810147"/>
                <a:gd name="connsiteY24" fmla="*/ 3086503 h 3836208"/>
                <a:gd name="connsiteX25" fmla="*/ 2503292 w 3810147"/>
                <a:gd name="connsiteY25" fmla="*/ 3002691 h 3836208"/>
                <a:gd name="connsiteX26" fmla="*/ 2551241 w 3810147"/>
                <a:gd name="connsiteY26" fmla="*/ 3188620 h 3836208"/>
                <a:gd name="connsiteX27" fmla="*/ 2605384 w 3810147"/>
                <a:gd name="connsiteY27" fmla="*/ 3653802 h 3836208"/>
                <a:gd name="connsiteX28" fmla="*/ 2683780 w 3810147"/>
                <a:gd name="connsiteY28" fmla="*/ 3816182 h 3836208"/>
                <a:gd name="connsiteX29" fmla="*/ 2907547 w 3810147"/>
                <a:gd name="connsiteY29" fmla="*/ 3828868 h 3836208"/>
                <a:gd name="connsiteX30" fmla="*/ 3810147 w 3810147"/>
                <a:gd name="connsiteY30" fmla="*/ 3821725 h 3836208"/>
                <a:gd name="connsiteX0" fmla="*/ 0 w 3810147"/>
                <a:gd name="connsiteY0" fmla="*/ 2670277 h 3836208"/>
                <a:gd name="connsiteX1" fmla="*/ 47895 w 3810147"/>
                <a:gd name="connsiteY1" fmla="*/ 1406008 h 3836208"/>
                <a:gd name="connsiteX2" fmla="*/ 110823 w 3810147"/>
                <a:gd name="connsiteY2" fmla="*/ 15 h 3836208"/>
                <a:gd name="connsiteX3" fmla="*/ 152547 w 3810147"/>
                <a:gd name="connsiteY3" fmla="*/ 1433367 h 3836208"/>
                <a:gd name="connsiteX4" fmla="*/ 235883 w 3810147"/>
                <a:gd name="connsiteY4" fmla="*/ 2950273 h 3836208"/>
                <a:gd name="connsiteX5" fmla="*/ 268177 w 3810147"/>
                <a:gd name="connsiteY5" fmla="*/ 3391714 h 3836208"/>
                <a:gd name="connsiteX6" fmla="*/ 338969 w 3810147"/>
                <a:gd name="connsiteY6" fmla="*/ 3501745 h 3836208"/>
                <a:gd name="connsiteX7" fmla="*/ 476740 w 3810147"/>
                <a:gd name="connsiteY7" fmla="*/ 3783874 h 3836208"/>
                <a:gd name="connsiteX8" fmla="*/ 559191 w 3810147"/>
                <a:gd name="connsiteY8" fmla="*/ 3246990 h 3836208"/>
                <a:gd name="connsiteX9" fmla="*/ 631882 w 3810147"/>
                <a:gd name="connsiteY9" fmla="*/ 3559461 h 3836208"/>
                <a:gd name="connsiteX10" fmla="*/ 658359 w 3810147"/>
                <a:gd name="connsiteY10" fmla="*/ 3068182 h 3836208"/>
                <a:gd name="connsiteX11" fmla="*/ 769999 w 3810147"/>
                <a:gd name="connsiteY11" fmla="*/ 692065 h 3836208"/>
                <a:gd name="connsiteX12" fmla="*/ 838586 w 3810147"/>
                <a:gd name="connsiteY12" fmla="*/ 2236871 h 3836208"/>
                <a:gd name="connsiteX13" fmla="*/ 888453 w 3810147"/>
                <a:gd name="connsiteY13" fmla="*/ 3006722 h 3836208"/>
                <a:gd name="connsiteX14" fmla="*/ 960734 w 3810147"/>
                <a:gd name="connsiteY14" fmla="*/ 3144181 h 3836208"/>
                <a:gd name="connsiteX15" fmla="*/ 1041716 w 3810147"/>
                <a:gd name="connsiteY15" fmla="*/ 3524557 h 3836208"/>
                <a:gd name="connsiteX16" fmla="*/ 1171480 w 3810147"/>
                <a:gd name="connsiteY16" fmla="*/ 3751166 h 3836208"/>
                <a:gd name="connsiteX17" fmla="*/ 1313190 w 3810147"/>
                <a:gd name="connsiteY17" fmla="*/ 3671196 h 3836208"/>
                <a:gd name="connsiteX18" fmla="*/ 1548635 w 3810147"/>
                <a:gd name="connsiteY18" fmla="*/ 3767070 h 3836208"/>
                <a:gd name="connsiteX19" fmla="*/ 1707732 w 3810147"/>
                <a:gd name="connsiteY19" fmla="*/ 3772172 h 3836208"/>
                <a:gd name="connsiteX20" fmla="*/ 1928058 w 3810147"/>
                <a:gd name="connsiteY20" fmla="*/ 3743841 h 3836208"/>
                <a:gd name="connsiteX21" fmla="*/ 2144872 w 3810147"/>
                <a:gd name="connsiteY21" fmla="*/ 3801262 h 3836208"/>
                <a:gd name="connsiteX22" fmla="*/ 2232416 w 3810147"/>
                <a:gd name="connsiteY22" fmla="*/ 3443047 h 3836208"/>
                <a:gd name="connsiteX23" fmla="*/ 2415232 w 3810147"/>
                <a:gd name="connsiteY23" fmla="*/ 3393243 h 3836208"/>
                <a:gd name="connsiteX24" fmla="*/ 2448562 w 3810147"/>
                <a:gd name="connsiteY24" fmla="*/ 3086503 h 3836208"/>
                <a:gd name="connsiteX25" fmla="*/ 2503292 w 3810147"/>
                <a:gd name="connsiteY25" fmla="*/ 3002691 h 3836208"/>
                <a:gd name="connsiteX26" fmla="*/ 2551241 w 3810147"/>
                <a:gd name="connsiteY26" fmla="*/ 3188620 h 3836208"/>
                <a:gd name="connsiteX27" fmla="*/ 2605384 w 3810147"/>
                <a:gd name="connsiteY27" fmla="*/ 3653802 h 3836208"/>
                <a:gd name="connsiteX28" fmla="*/ 2683780 w 3810147"/>
                <a:gd name="connsiteY28" fmla="*/ 3816182 h 3836208"/>
                <a:gd name="connsiteX29" fmla="*/ 2907547 w 3810147"/>
                <a:gd name="connsiteY29" fmla="*/ 3828868 h 3836208"/>
                <a:gd name="connsiteX30" fmla="*/ 3810147 w 3810147"/>
                <a:gd name="connsiteY30" fmla="*/ 3821725 h 3836208"/>
                <a:gd name="connsiteX0" fmla="*/ 0 w 3810147"/>
                <a:gd name="connsiteY0" fmla="*/ 2670277 h 3836208"/>
                <a:gd name="connsiteX1" fmla="*/ 47895 w 3810147"/>
                <a:gd name="connsiteY1" fmla="*/ 1406008 h 3836208"/>
                <a:gd name="connsiteX2" fmla="*/ 110823 w 3810147"/>
                <a:gd name="connsiteY2" fmla="*/ 15 h 3836208"/>
                <a:gd name="connsiteX3" fmla="*/ 152547 w 3810147"/>
                <a:gd name="connsiteY3" fmla="*/ 1433367 h 3836208"/>
                <a:gd name="connsiteX4" fmla="*/ 235883 w 3810147"/>
                <a:gd name="connsiteY4" fmla="*/ 2950273 h 3836208"/>
                <a:gd name="connsiteX5" fmla="*/ 268177 w 3810147"/>
                <a:gd name="connsiteY5" fmla="*/ 3391714 h 3836208"/>
                <a:gd name="connsiteX6" fmla="*/ 338969 w 3810147"/>
                <a:gd name="connsiteY6" fmla="*/ 3501745 h 3836208"/>
                <a:gd name="connsiteX7" fmla="*/ 476740 w 3810147"/>
                <a:gd name="connsiteY7" fmla="*/ 3783874 h 3836208"/>
                <a:gd name="connsiteX8" fmla="*/ 559191 w 3810147"/>
                <a:gd name="connsiteY8" fmla="*/ 3246990 h 3836208"/>
                <a:gd name="connsiteX9" fmla="*/ 631882 w 3810147"/>
                <a:gd name="connsiteY9" fmla="*/ 3559461 h 3836208"/>
                <a:gd name="connsiteX10" fmla="*/ 658359 w 3810147"/>
                <a:gd name="connsiteY10" fmla="*/ 3068182 h 3836208"/>
                <a:gd name="connsiteX11" fmla="*/ 769999 w 3810147"/>
                <a:gd name="connsiteY11" fmla="*/ 692065 h 3836208"/>
                <a:gd name="connsiteX12" fmla="*/ 838586 w 3810147"/>
                <a:gd name="connsiteY12" fmla="*/ 2236871 h 3836208"/>
                <a:gd name="connsiteX13" fmla="*/ 888453 w 3810147"/>
                <a:gd name="connsiteY13" fmla="*/ 3006722 h 3836208"/>
                <a:gd name="connsiteX14" fmla="*/ 960734 w 3810147"/>
                <a:gd name="connsiteY14" fmla="*/ 3144181 h 3836208"/>
                <a:gd name="connsiteX15" fmla="*/ 1041716 w 3810147"/>
                <a:gd name="connsiteY15" fmla="*/ 3524557 h 3836208"/>
                <a:gd name="connsiteX16" fmla="*/ 1171480 w 3810147"/>
                <a:gd name="connsiteY16" fmla="*/ 3751166 h 3836208"/>
                <a:gd name="connsiteX17" fmla="*/ 1313190 w 3810147"/>
                <a:gd name="connsiteY17" fmla="*/ 3671196 h 3836208"/>
                <a:gd name="connsiteX18" fmla="*/ 1548635 w 3810147"/>
                <a:gd name="connsiteY18" fmla="*/ 3767070 h 3836208"/>
                <a:gd name="connsiteX19" fmla="*/ 1707732 w 3810147"/>
                <a:gd name="connsiteY19" fmla="*/ 3772172 h 3836208"/>
                <a:gd name="connsiteX20" fmla="*/ 1928058 w 3810147"/>
                <a:gd name="connsiteY20" fmla="*/ 3743841 h 3836208"/>
                <a:gd name="connsiteX21" fmla="*/ 2144872 w 3810147"/>
                <a:gd name="connsiteY21" fmla="*/ 3801262 h 3836208"/>
                <a:gd name="connsiteX22" fmla="*/ 2232416 w 3810147"/>
                <a:gd name="connsiteY22" fmla="*/ 3443047 h 3836208"/>
                <a:gd name="connsiteX23" fmla="*/ 2259014 w 3810147"/>
                <a:gd name="connsiteY23" fmla="*/ 2378945 h 3836208"/>
                <a:gd name="connsiteX24" fmla="*/ 2448562 w 3810147"/>
                <a:gd name="connsiteY24" fmla="*/ 3086503 h 3836208"/>
                <a:gd name="connsiteX25" fmla="*/ 2503292 w 3810147"/>
                <a:gd name="connsiteY25" fmla="*/ 3002691 h 3836208"/>
                <a:gd name="connsiteX26" fmla="*/ 2551241 w 3810147"/>
                <a:gd name="connsiteY26" fmla="*/ 3188620 h 3836208"/>
                <a:gd name="connsiteX27" fmla="*/ 2605384 w 3810147"/>
                <a:gd name="connsiteY27" fmla="*/ 3653802 h 3836208"/>
                <a:gd name="connsiteX28" fmla="*/ 2683780 w 3810147"/>
                <a:gd name="connsiteY28" fmla="*/ 3816182 h 3836208"/>
                <a:gd name="connsiteX29" fmla="*/ 2907547 w 3810147"/>
                <a:gd name="connsiteY29" fmla="*/ 3828868 h 3836208"/>
                <a:gd name="connsiteX30" fmla="*/ 3810147 w 3810147"/>
                <a:gd name="connsiteY30" fmla="*/ 3821725 h 3836208"/>
                <a:gd name="connsiteX0" fmla="*/ 0 w 3810147"/>
                <a:gd name="connsiteY0" fmla="*/ 2670277 h 3836208"/>
                <a:gd name="connsiteX1" fmla="*/ 47895 w 3810147"/>
                <a:gd name="connsiteY1" fmla="*/ 1406008 h 3836208"/>
                <a:gd name="connsiteX2" fmla="*/ 110823 w 3810147"/>
                <a:gd name="connsiteY2" fmla="*/ 15 h 3836208"/>
                <a:gd name="connsiteX3" fmla="*/ 152547 w 3810147"/>
                <a:gd name="connsiteY3" fmla="*/ 1433367 h 3836208"/>
                <a:gd name="connsiteX4" fmla="*/ 235883 w 3810147"/>
                <a:gd name="connsiteY4" fmla="*/ 2950273 h 3836208"/>
                <a:gd name="connsiteX5" fmla="*/ 268177 w 3810147"/>
                <a:gd name="connsiteY5" fmla="*/ 3391714 h 3836208"/>
                <a:gd name="connsiteX6" fmla="*/ 338969 w 3810147"/>
                <a:gd name="connsiteY6" fmla="*/ 3501745 h 3836208"/>
                <a:gd name="connsiteX7" fmla="*/ 476740 w 3810147"/>
                <a:gd name="connsiteY7" fmla="*/ 3783874 h 3836208"/>
                <a:gd name="connsiteX8" fmla="*/ 559191 w 3810147"/>
                <a:gd name="connsiteY8" fmla="*/ 3246990 h 3836208"/>
                <a:gd name="connsiteX9" fmla="*/ 631882 w 3810147"/>
                <a:gd name="connsiteY9" fmla="*/ 3559461 h 3836208"/>
                <a:gd name="connsiteX10" fmla="*/ 658359 w 3810147"/>
                <a:gd name="connsiteY10" fmla="*/ 3068182 h 3836208"/>
                <a:gd name="connsiteX11" fmla="*/ 769999 w 3810147"/>
                <a:gd name="connsiteY11" fmla="*/ 692065 h 3836208"/>
                <a:gd name="connsiteX12" fmla="*/ 838586 w 3810147"/>
                <a:gd name="connsiteY12" fmla="*/ 2236871 h 3836208"/>
                <a:gd name="connsiteX13" fmla="*/ 888453 w 3810147"/>
                <a:gd name="connsiteY13" fmla="*/ 3006722 h 3836208"/>
                <a:gd name="connsiteX14" fmla="*/ 960734 w 3810147"/>
                <a:gd name="connsiteY14" fmla="*/ 3144181 h 3836208"/>
                <a:gd name="connsiteX15" fmla="*/ 1041716 w 3810147"/>
                <a:gd name="connsiteY15" fmla="*/ 3524557 h 3836208"/>
                <a:gd name="connsiteX16" fmla="*/ 1171480 w 3810147"/>
                <a:gd name="connsiteY16" fmla="*/ 3751166 h 3836208"/>
                <a:gd name="connsiteX17" fmla="*/ 1313190 w 3810147"/>
                <a:gd name="connsiteY17" fmla="*/ 3671196 h 3836208"/>
                <a:gd name="connsiteX18" fmla="*/ 1548635 w 3810147"/>
                <a:gd name="connsiteY18" fmla="*/ 3767070 h 3836208"/>
                <a:gd name="connsiteX19" fmla="*/ 1707732 w 3810147"/>
                <a:gd name="connsiteY19" fmla="*/ 3772172 h 3836208"/>
                <a:gd name="connsiteX20" fmla="*/ 1928058 w 3810147"/>
                <a:gd name="connsiteY20" fmla="*/ 3743841 h 3836208"/>
                <a:gd name="connsiteX21" fmla="*/ 2144872 w 3810147"/>
                <a:gd name="connsiteY21" fmla="*/ 3801262 h 3836208"/>
                <a:gd name="connsiteX22" fmla="*/ 2232416 w 3810147"/>
                <a:gd name="connsiteY22" fmla="*/ 3443047 h 3836208"/>
                <a:gd name="connsiteX23" fmla="*/ 2259014 w 3810147"/>
                <a:gd name="connsiteY23" fmla="*/ 2378945 h 3836208"/>
                <a:gd name="connsiteX24" fmla="*/ 2329837 w 3810147"/>
                <a:gd name="connsiteY24" fmla="*/ 1456631 h 3836208"/>
                <a:gd name="connsiteX25" fmla="*/ 2503292 w 3810147"/>
                <a:gd name="connsiteY25" fmla="*/ 3002691 h 3836208"/>
                <a:gd name="connsiteX26" fmla="*/ 2551241 w 3810147"/>
                <a:gd name="connsiteY26" fmla="*/ 3188620 h 3836208"/>
                <a:gd name="connsiteX27" fmla="*/ 2605384 w 3810147"/>
                <a:gd name="connsiteY27" fmla="*/ 3653802 h 3836208"/>
                <a:gd name="connsiteX28" fmla="*/ 2683780 w 3810147"/>
                <a:gd name="connsiteY28" fmla="*/ 3816182 h 3836208"/>
                <a:gd name="connsiteX29" fmla="*/ 2907547 w 3810147"/>
                <a:gd name="connsiteY29" fmla="*/ 3828868 h 3836208"/>
                <a:gd name="connsiteX30" fmla="*/ 3810147 w 3810147"/>
                <a:gd name="connsiteY30" fmla="*/ 3821725 h 3836208"/>
                <a:gd name="connsiteX0" fmla="*/ 0 w 3810147"/>
                <a:gd name="connsiteY0" fmla="*/ 2670277 h 3836208"/>
                <a:gd name="connsiteX1" fmla="*/ 47895 w 3810147"/>
                <a:gd name="connsiteY1" fmla="*/ 1406008 h 3836208"/>
                <a:gd name="connsiteX2" fmla="*/ 110823 w 3810147"/>
                <a:gd name="connsiteY2" fmla="*/ 15 h 3836208"/>
                <a:gd name="connsiteX3" fmla="*/ 152547 w 3810147"/>
                <a:gd name="connsiteY3" fmla="*/ 1433367 h 3836208"/>
                <a:gd name="connsiteX4" fmla="*/ 235883 w 3810147"/>
                <a:gd name="connsiteY4" fmla="*/ 2950273 h 3836208"/>
                <a:gd name="connsiteX5" fmla="*/ 268177 w 3810147"/>
                <a:gd name="connsiteY5" fmla="*/ 3391714 h 3836208"/>
                <a:gd name="connsiteX6" fmla="*/ 338969 w 3810147"/>
                <a:gd name="connsiteY6" fmla="*/ 3501745 h 3836208"/>
                <a:gd name="connsiteX7" fmla="*/ 476740 w 3810147"/>
                <a:gd name="connsiteY7" fmla="*/ 3783874 h 3836208"/>
                <a:gd name="connsiteX8" fmla="*/ 559191 w 3810147"/>
                <a:gd name="connsiteY8" fmla="*/ 3246990 h 3836208"/>
                <a:gd name="connsiteX9" fmla="*/ 631882 w 3810147"/>
                <a:gd name="connsiteY9" fmla="*/ 3559461 h 3836208"/>
                <a:gd name="connsiteX10" fmla="*/ 658359 w 3810147"/>
                <a:gd name="connsiteY10" fmla="*/ 3068182 h 3836208"/>
                <a:gd name="connsiteX11" fmla="*/ 769999 w 3810147"/>
                <a:gd name="connsiteY11" fmla="*/ 692065 h 3836208"/>
                <a:gd name="connsiteX12" fmla="*/ 838586 w 3810147"/>
                <a:gd name="connsiteY12" fmla="*/ 2236871 h 3836208"/>
                <a:gd name="connsiteX13" fmla="*/ 888453 w 3810147"/>
                <a:gd name="connsiteY13" fmla="*/ 3006722 h 3836208"/>
                <a:gd name="connsiteX14" fmla="*/ 960734 w 3810147"/>
                <a:gd name="connsiteY14" fmla="*/ 3144181 h 3836208"/>
                <a:gd name="connsiteX15" fmla="*/ 1041716 w 3810147"/>
                <a:gd name="connsiteY15" fmla="*/ 3524557 h 3836208"/>
                <a:gd name="connsiteX16" fmla="*/ 1171480 w 3810147"/>
                <a:gd name="connsiteY16" fmla="*/ 3751166 h 3836208"/>
                <a:gd name="connsiteX17" fmla="*/ 1313190 w 3810147"/>
                <a:gd name="connsiteY17" fmla="*/ 3671196 h 3836208"/>
                <a:gd name="connsiteX18" fmla="*/ 1548635 w 3810147"/>
                <a:gd name="connsiteY18" fmla="*/ 3767070 h 3836208"/>
                <a:gd name="connsiteX19" fmla="*/ 1707732 w 3810147"/>
                <a:gd name="connsiteY19" fmla="*/ 3772172 h 3836208"/>
                <a:gd name="connsiteX20" fmla="*/ 1928058 w 3810147"/>
                <a:gd name="connsiteY20" fmla="*/ 3743841 h 3836208"/>
                <a:gd name="connsiteX21" fmla="*/ 2144872 w 3810147"/>
                <a:gd name="connsiteY21" fmla="*/ 3801262 h 3836208"/>
                <a:gd name="connsiteX22" fmla="*/ 2232416 w 3810147"/>
                <a:gd name="connsiteY22" fmla="*/ 3443047 h 3836208"/>
                <a:gd name="connsiteX23" fmla="*/ 2259014 w 3810147"/>
                <a:gd name="connsiteY23" fmla="*/ 2378945 h 3836208"/>
                <a:gd name="connsiteX24" fmla="*/ 2329837 w 3810147"/>
                <a:gd name="connsiteY24" fmla="*/ 1456631 h 3836208"/>
                <a:gd name="connsiteX25" fmla="*/ 2415810 w 3810147"/>
                <a:gd name="connsiteY25" fmla="*/ 2834808 h 3836208"/>
                <a:gd name="connsiteX26" fmla="*/ 2551241 w 3810147"/>
                <a:gd name="connsiteY26" fmla="*/ 3188620 h 3836208"/>
                <a:gd name="connsiteX27" fmla="*/ 2605384 w 3810147"/>
                <a:gd name="connsiteY27" fmla="*/ 3653802 h 3836208"/>
                <a:gd name="connsiteX28" fmla="*/ 2683780 w 3810147"/>
                <a:gd name="connsiteY28" fmla="*/ 3816182 h 3836208"/>
                <a:gd name="connsiteX29" fmla="*/ 2907547 w 3810147"/>
                <a:gd name="connsiteY29" fmla="*/ 3828868 h 3836208"/>
                <a:gd name="connsiteX30" fmla="*/ 3810147 w 3810147"/>
                <a:gd name="connsiteY30" fmla="*/ 3821725 h 3836208"/>
                <a:gd name="connsiteX0" fmla="*/ 0 w 3810147"/>
                <a:gd name="connsiteY0" fmla="*/ 2670277 h 3836208"/>
                <a:gd name="connsiteX1" fmla="*/ 47895 w 3810147"/>
                <a:gd name="connsiteY1" fmla="*/ 1406008 h 3836208"/>
                <a:gd name="connsiteX2" fmla="*/ 110823 w 3810147"/>
                <a:gd name="connsiteY2" fmla="*/ 15 h 3836208"/>
                <a:gd name="connsiteX3" fmla="*/ 152547 w 3810147"/>
                <a:gd name="connsiteY3" fmla="*/ 1433367 h 3836208"/>
                <a:gd name="connsiteX4" fmla="*/ 235883 w 3810147"/>
                <a:gd name="connsiteY4" fmla="*/ 2950273 h 3836208"/>
                <a:gd name="connsiteX5" fmla="*/ 268177 w 3810147"/>
                <a:gd name="connsiteY5" fmla="*/ 3391714 h 3836208"/>
                <a:gd name="connsiteX6" fmla="*/ 338969 w 3810147"/>
                <a:gd name="connsiteY6" fmla="*/ 3501745 h 3836208"/>
                <a:gd name="connsiteX7" fmla="*/ 476740 w 3810147"/>
                <a:gd name="connsiteY7" fmla="*/ 3783874 h 3836208"/>
                <a:gd name="connsiteX8" fmla="*/ 559191 w 3810147"/>
                <a:gd name="connsiteY8" fmla="*/ 3246990 h 3836208"/>
                <a:gd name="connsiteX9" fmla="*/ 631882 w 3810147"/>
                <a:gd name="connsiteY9" fmla="*/ 3559461 h 3836208"/>
                <a:gd name="connsiteX10" fmla="*/ 658359 w 3810147"/>
                <a:gd name="connsiteY10" fmla="*/ 3068182 h 3836208"/>
                <a:gd name="connsiteX11" fmla="*/ 769999 w 3810147"/>
                <a:gd name="connsiteY11" fmla="*/ 692065 h 3836208"/>
                <a:gd name="connsiteX12" fmla="*/ 838586 w 3810147"/>
                <a:gd name="connsiteY12" fmla="*/ 2236871 h 3836208"/>
                <a:gd name="connsiteX13" fmla="*/ 888453 w 3810147"/>
                <a:gd name="connsiteY13" fmla="*/ 3006722 h 3836208"/>
                <a:gd name="connsiteX14" fmla="*/ 960734 w 3810147"/>
                <a:gd name="connsiteY14" fmla="*/ 3144181 h 3836208"/>
                <a:gd name="connsiteX15" fmla="*/ 1041716 w 3810147"/>
                <a:gd name="connsiteY15" fmla="*/ 3524557 h 3836208"/>
                <a:gd name="connsiteX16" fmla="*/ 1171480 w 3810147"/>
                <a:gd name="connsiteY16" fmla="*/ 3751166 h 3836208"/>
                <a:gd name="connsiteX17" fmla="*/ 1313190 w 3810147"/>
                <a:gd name="connsiteY17" fmla="*/ 3671196 h 3836208"/>
                <a:gd name="connsiteX18" fmla="*/ 1548635 w 3810147"/>
                <a:gd name="connsiteY18" fmla="*/ 3767070 h 3836208"/>
                <a:gd name="connsiteX19" fmla="*/ 1707732 w 3810147"/>
                <a:gd name="connsiteY19" fmla="*/ 3772172 h 3836208"/>
                <a:gd name="connsiteX20" fmla="*/ 1928058 w 3810147"/>
                <a:gd name="connsiteY20" fmla="*/ 3743841 h 3836208"/>
                <a:gd name="connsiteX21" fmla="*/ 2144872 w 3810147"/>
                <a:gd name="connsiteY21" fmla="*/ 3801262 h 3836208"/>
                <a:gd name="connsiteX22" fmla="*/ 2232416 w 3810147"/>
                <a:gd name="connsiteY22" fmla="*/ 3443047 h 3836208"/>
                <a:gd name="connsiteX23" fmla="*/ 2259014 w 3810147"/>
                <a:gd name="connsiteY23" fmla="*/ 2378945 h 3836208"/>
                <a:gd name="connsiteX24" fmla="*/ 2329837 w 3810147"/>
                <a:gd name="connsiteY24" fmla="*/ 1456631 h 3836208"/>
                <a:gd name="connsiteX25" fmla="*/ 2415810 w 3810147"/>
                <a:gd name="connsiteY25" fmla="*/ 2834808 h 3836208"/>
                <a:gd name="connsiteX26" fmla="*/ 2420018 w 3810147"/>
                <a:gd name="connsiteY26" fmla="*/ 3412467 h 3836208"/>
                <a:gd name="connsiteX27" fmla="*/ 2605384 w 3810147"/>
                <a:gd name="connsiteY27" fmla="*/ 3653802 h 3836208"/>
                <a:gd name="connsiteX28" fmla="*/ 2683780 w 3810147"/>
                <a:gd name="connsiteY28" fmla="*/ 3816182 h 3836208"/>
                <a:gd name="connsiteX29" fmla="*/ 2907547 w 3810147"/>
                <a:gd name="connsiteY29" fmla="*/ 3828868 h 3836208"/>
                <a:gd name="connsiteX30" fmla="*/ 3810147 w 3810147"/>
                <a:gd name="connsiteY30" fmla="*/ 3821725 h 3836208"/>
                <a:gd name="connsiteX0" fmla="*/ 0 w 3810147"/>
                <a:gd name="connsiteY0" fmla="*/ 2670277 h 3836208"/>
                <a:gd name="connsiteX1" fmla="*/ 47895 w 3810147"/>
                <a:gd name="connsiteY1" fmla="*/ 1406008 h 3836208"/>
                <a:gd name="connsiteX2" fmla="*/ 110823 w 3810147"/>
                <a:gd name="connsiteY2" fmla="*/ 15 h 3836208"/>
                <a:gd name="connsiteX3" fmla="*/ 152547 w 3810147"/>
                <a:gd name="connsiteY3" fmla="*/ 1433367 h 3836208"/>
                <a:gd name="connsiteX4" fmla="*/ 235883 w 3810147"/>
                <a:gd name="connsiteY4" fmla="*/ 2950273 h 3836208"/>
                <a:gd name="connsiteX5" fmla="*/ 268177 w 3810147"/>
                <a:gd name="connsiteY5" fmla="*/ 3391714 h 3836208"/>
                <a:gd name="connsiteX6" fmla="*/ 338969 w 3810147"/>
                <a:gd name="connsiteY6" fmla="*/ 3501745 h 3836208"/>
                <a:gd name="connsiteX7" fmla="*/ 476740 w 3810147"/>
                <a:gd name="connsiteY7" fmla="*/ 3783874 h 3836208"/>
                <a:gd name="connsiteX8" fmla="*/ 559191 w 3810147"/>
                <a:gd name="connsiteY8" fmla="*/ 3246990 h 3836208"/>
                <a:gd name="connsiteX9" fmla="*/ 631882 w 3810147"/>
                <a:gd name="connsiteY9" fmla="*/ 3559461 h 3836208"/>
                <a:gd name="connsiteX10" fmla="*/ 658359 w 3810147"/>
                <a:gd name="connsiteY10" fmla="*/ 3068182 h 3836208"/>
                <a:gd name="connsiteX11" fmla="*/ 769999 w 3810147"/>
                <a:gd name="connsiteY11" fmla="*/ 692065 h 3836208"/>
                <a:gd name="connsiteX12" fmla="*/ 838586 w 3810147"/>
                <a:gd name="connsiteY12" fmla="*/ 2236871 h 3836208"/>
                <a:gd name="connsiteX13" fmla="*/ 888453 w 3810147"/>
                <a:gd name="connsiteY13" fmla="*/ 3006722 h 3836208"/>
                <a:gd name="connsiteX14" fmla="*/ 960734 w 3810147"/>
                <a:gd name="connsiteY14" fmla="*/ 3144181 h 3836208"/>
                <a:gd name="connsiteX15" fmla="*/ 1041716 w 3810147"/>
                <a:gd name="connsiteY15" fmla="*/ 3524557 h 3836208"/>
                <a:gd name="connsiteX16" fmla="*/ 1171480 w 3810147"/>
                <a:gd name="connsiteY16" fmla="*/ 3751166 h 3836208"/>
                <a:gd name="connsiteX17" fmla="*/ 1313190 w 3810147"/>
                <a:gd name="connsiteY17" fmla="*/ 3671196 h 3836208"/>
                <a:gd name="connsiteX18" fmla="*/ 1548635 w 3810147"/>
                <a:gd name="connsiteY18" fmla="*/ 3767070 h 3836208"/>
                <a:gd name="connsiteX19" fmla="*/ 1707732 w 3810147"/>
                <a:gd name="connsiteY19" fmla="*/ 3772172 h 3836208"/>
                <a:gd name="connsiteX20" fmla="*/ 1928058 w 3810147"/>
                <a:gd name="connsiteY20" fmla="*/ 3743841 h 3836208"/>
                <a:gd name="connsiteX21" fmla="*/ 2144872 w 3810147"/>
                <a:gd name="connsiteY21" fmla="*/ 3801262 h 3836208"/>
                <a:gd name="connsiteX22" fmla="*/ 2232416 w 3810147"/>
                <a:gd name="connsiteY22" fmla="*/ 3443047 h 3836208"/>
                <a:gd name="connsiteX23" fmla="*/ 2259014 w 3810147"/>
                <a:gd name="connsiteY23" fmla="*/ 2378945 h 3836208"/>
                <a:gd name="connsiteX24" fmla="*/ 2329837 w 3810147"/>
                <a:gd name="connsiteY24" fmla="*/ 1456631 h 3836208"/>
                <a:gd name="connsiteX25" fmla="*/ 2415810 w 3810147"/>
                <a:gd name="connsiteY25" fmla="*/ 2834808 h 3836208"/>
                <a:gd name="connsiteX26" fmla="*/ 2420018 w 3810147"/>
                <a:gd name="connsiteY26" fmla="*/ 3412467 h 3836208"/>
                <a:gd name="connsiteX27" fmla="*/ 2502280 w 3810147"/>
                <a:gd name="connsiteY27" fmla="*/ 3786710 h 3836208"/>
                <a:gd name="connsiteX28" fmla="*/ 2683780 w 3810147"/>
                <a:gd name="connsiteY28" fmla="*/ 3816182 h 3836208"/>
                <a:gd name="connsiteX29" fmla="*/ 2907547 w 3810147"/>
                <a:gd name="connsiteY29" fmla="*/ 3828868 h 3836208"/>
                <a:gd name="connsiteX30" fmla="*/ 3810147 w 3810147"/>
                <a:gd name="connsiteY30" fmla="*/ 3821725 h 3836208"/>
                <a:gd name="connsiteX0" fmla="*/ 0 w 3810147"/>
                <a:gd name="connsiteY0" fmla="*/ 2670277 h 3836208"/>
                <a:gd name="connsiteX1" fmla="*/ 47895 w 3810147"/>
                <a:gd name="connsiteY1" fmla="*/ 1406008 h 3836208"/>
                <a:gd name="connsiteX2" fmla="*/ 110823 w 3810147"/>
                <a:gd name="connsiteY2" fmla="*/ 15 h 3836208"/>
                <a:gd name="connsiteX3" fmla="*/ 152547 w 3810147"/>
                <a:gd name="connsiteY3" fmla="*/ 1433367 h 3836208"/>
                <a:gd name="connsiteX4" fmla="*/ 235883 w 3810147"/>
                <a:gd name="connsiteY4" fmla="*/ 2950273 h 3836208"/>
                <a:gd name="connsiteX5" fmla="*/ 268177 w 3810147"/>
                <a:gd name="connsiteY5" fmla="*/ 3391714 h 3836208"/>
                <a:gd name="connsiteX6" fmla="*/ 338969 w 3810147"/>
                <a:gd name="connsiteY6" fmla="*/ 3501745 h 3836208"/>
                <a:gd name="connsiteX7" fmla="*/ 476740 w 3810147"/>
                <a:gd name="connsiteY7" fmla="*/ 3783874 h 3836208"/>
                <a:gd name="connsiteX8" fmla="*/ 559191 w 3810147"/>
                <a:gd name="connsiteY8" fmla="*/ 3246990 h 3836208"/>
                <a:gd name="connsiteX9" fmla="*/ 631882 w 3810147"/>
                <a:gd name="connsiteY9" fmla="*/ 3559461 h 3836208"/>
                <a:gd name="connsiteX10" fmla="*/ 658359 w 3810147"/>
                <a:gd name="connsiteY10" fmla="*/ 3068182 h 3836208"/>
                <a:gd name="connsiteX11" fmla="*/ 769999 w 3810147"/>
                <a:gd name="connsiteY11" fmla="*/ 692065 h 3836208"/>
                <a:gd name="connsiteX12" fmla="*/ 838586 w 3810147"/>
                <a:gd name="connsiteY12" fmla="*/ 2236871 h 3836208"/>
                <a:gd name="connsiteX13" fmla="*/ 888453 w 3810147"/>
                <a:gd name="connsiteY13" fmla="*/ 3006722 h 3836208"/>
                <a:gd name="connsiteX14" fmla="*/ 960734 w 3810147"/>
                <a:gd name="connsiteY14" fmla="*/ 3144181 h 3836208"/>
                <a:gd name="connsiteX15" fmla="*/ 1041716 w 3810147"/>
                <a:gd name="connsiteY15" fmla="*/ 3524557 h 3836208"/>
                <a:gd name="connsiteX16" fmla="*/ 1171480 w 3810147"/>
                <a:gd name="connsiteY16" fmla="*/ 3751166 h 3836208"/>
                <a:gd name="connsiteX17" fmla="*/ 1313190 w 3810147"/>
                <a:gd name="connsiteY17" fmla="*/ 3671196 h 3836208"/>
                <a:gd name="connsiteX18" fmla="*/ 1548635 w 3810147"/>
                <a:gd name="connsiteY18" fmla="*/ 3767070 h 3836208"/>
                <a:gd name="connsiteX19" fmla="*/ 1707732 w 3810147"/>
                <a:gd name="connsiteY19" fmla="*/ 3772172 h 3836208"/>
                <a:gd name="connsiteX20" fmla="*/ 1928058 w 3810147"/>
                <a:gd name="connsiteY20" fmla="*/ 3743841 h 3836208"/>
                <a:gd name="connsiteX21" fmla="*/ 2144872 w 3810147"/>
                <a:gd name="connsiteY21" fmla="*/ 3801262 h 3836208"/>
                <a:gd name="connsiteX22" fmla="*/ 2232416 w 3810147"/>
                <a:gd name="connsiteY22" fmla="*/ 3443047 h 3836208"/>
                <a:gd name="connsiteX23" fmla="*/ 2259014 w 3810147"/>
                <a:gd name="connsiteY23" fmla="*/ 2378945 h 3836208"/>
                <a:gd name="connsiteX24" fmla="*/ 2329837 w 3810147"/>
                <a:gd name="connsiteY24" fmla="*/ 1456631 h 3836208"/>
                <a:gd name="connsiteX25" fmla="*/ 2387691 w 3810147"/>
                <a:gd name="connsiteY25" fmla="*/ 2841805 h 3836208"/>
                <a:gd name="connsiteX26" fmla="*/ 2420018 w 3810147"/>
                <a:gd name="connsiteY26" fmla="*/ 3412467 h 3836208"/>
                <a:gd name="connsiteX27" fmla="*/ 2502280 w 3810147"/>
                <a:gd name="connsiteY27" fmla="*/ 3786710 h 3836208"/>
                <a:gd name="connsiteX28" fmla="*/ 2683780 w 3810147"/>
                <a:gd name="connsiteY28" fmla="*/ 3816182 h 3836208"/>
                <a:gd name="connsiteX29" fmla="*/ 2907547 w 3810147"/>
                <a:gd name="connsiteY29" fmla="*/ 3828868 h 3836208"/>
                <a:gd name="connsiteX30" fmla="*/ 3810147 w 3810147"/>
                <a:gd name="connsiteY30" fmla="*/ 3821725 h 3836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3810147" h="3836208">
                  <a:moveTo>
                    <a:pt x="0" y="2670277"/>
                  </a:moveTo>
                  <a:cubicBezTo>
                    <a:pt x="21609" y="2401871"/>
                    <a:pt x="29425" y="1851052"/>
                    <a:pt x="47895" y="1406008"/>
                  </a:cubicBezTo>
                  <a:cubicBezTo>
                    <a:pt x="66365" y="960964"/>
                    <a:pt x="93381" y="-4545"/>
                    <a:pt x="110823" y="15"/>
                  </a:cubicBezTo>
                  <a:cubicBezTo>
                    <a:pt x="128265" y="4575"/>
                    <a:pt x="131704" y="941657"/>
                    <a:pt x="152547" y="1433367"/>
                  </a:cubicBezTo>
                  <a:cubicBezTo>
                    <a:pt x="173390" y="1925077"/>
                    <a:pt x="216611" y="2623882"/>
                    <a:pt x="235883" y="2950273"/>
                  </a:cubicBezTo>
                  <a:cubicBezTo>
                    <a:pt x="255155" y="3276664"/>
                    <a:pt x="250996" y="3299802"/>
                    <a:pt x="268177" y="3391714"/>
                  </a:cubicBezTo>
                  <a:cubicBezTo>
                    <a:pt x="285358" y="3483626"/>
                    <a:pt x="303395" y="3450625"/>
                    <a:pt x="338969" y="3501745"/>
                  </a:cubicBezTo>
                  <a:cubicBezTo>
                    <a:pt x="374543" y="3552865"/>
                    <a:pt x="440036" y="3826333"/>
                    <a:pt x="476740" y="3783874"/>
                  </a:cubicBezTo>
                  <a:cubicBezTo>
                    <a:pt x="513444" y="3741415"/>
                    <a:pt x="533334" y="3284392"/>
                    <a:pt x="559191" y="3246990"/>
                  </a:cubicBezTo>
                  <a:cubicBezTo>
                    <a:pt x="585048" y="3209588"/>
                    <a:pt x="615354" y="3589262"/>
                    <a:pt x="631882" y="3559461"/>
                  </a:cubicBezTo>
                  <a:cubicBezTo>
                    <a:pt x="648410" y="3529660"/>
                    <a:pt x="635340" y="3546081"/>
                    <a:pt x="658359" y="3068182"/>
                  </a:cubicBezTo>
                  <a:cubicBezTo>
                    <a:pt x="681379" y="2590283"/>
                    <a:pt x="739961" y="830617"/>
                    <a:pt x="769999" y="692065"/>
                  </a:cubicBezTo>
                  <a:cubicBezTo>
                    <a:pt x="800037" y="553513"/>
                    <a:pt x="818844" y="1851095"/>
                    <a:pt x="838586" y="2236871"/>
                  </a:cubicBezTo>
                  <a:cubicBezTo>
                    <a:pt x="858328" y="2622647"/>
                    <a:pt x="868095" y="2855504"/>
                    <a:pt x="888453" y="3006722"/>
                  </a:cubicBezTo>
                  <a:cubicBezTo>
                    <a:pt x="908811" y="3157940"/>
                    <a:pt x="942480" y="3066036"/>
                    <a:pt x="960734" y="3144181"/>
                  </a:cubicBezTo>
                  <a:cubicBezTo>
                    <a:pt x="978988" y="3222326"/>
                    <a:pt x="1006592" y="3423393"/>
                    <a:pt x="1041716" y="3524557"/>
                  </a:cubicBezTo>
                  <a:cubicBezTo>
                    <a:pt x="1076840" y="3625721"/>
                    <a:pt x="1126234" y="3726726"/>
                    <a:pt x="1171480" y="3751166"/>
                  </a:cubicBezTo>
                  <a:cubicBezTo>
                    <a:pt x="1216726" y="3775606"/>
                    <a:pt x="1250331" y="3668545"/>
                    <a:pt x="1313190" y="3671196"/>
                  </a:cubicBezTo>
                  <a:cubicBezTo>
                    <a:pt x="1376049" y="3673847"/>
                    <a:pt x="1482878" y="3750241"/>
                    <a:pt x="1548635" y="3767070"/>
                  </a:cubicBezTo>
                  <a:cubicBezTo>
                    <a:pt x="1614392" y="3783899"/>
                    <a:pt x="1644495" y="3776043"/>
                    <a:pt x="1707732" y="3772172"/>
                  </a:cubicBezTo>
                  <a:cubicBezTo>
                    <a:pt x="1770969" y="3768301"/>
                    <a:pt x="1855201" y="3738993"/>
                    <a:pt x="1928058" y="3743841"/>
                  </a:cubicBezTo>
                  <a:cubicBezTo>
                    <a:pt x="2000915" y="3748689"/>
                    <a:pt x="2079565" y="3801262"/>
                    <a:pt x="2144872" y="3801262"/>
                  </a:cubicBezTo>
                  <a:cubicBezTo>
                    <a:pt x="2210179" y="3801262"/>
                    <a:pt x="2213392" y="3680100"/>
                    <a:pt x="2232416" y="3443047"/>
                  </a:cubicBezTo>
                  <a:cubicBezTo>
                    <a:pt x="2251440" y="3205994"/>
                    <a:pt x="2242777" y="2710014"/>
                    <a:pt x="2259014" y="2378945"/>
                  </a:cubicBezTo>
                  <a:cubicBezTo>
                    <a:pt x="2275251" y="2047876"/>
                    <a:pt x="2308391" y="1379488"/>
                    <a:pt x="2329837" y="1456631"/>
                  </a:cubicBezTo>
                  <a:cubicBezTo>
                    <a:pt x="2351283" y="1533774"/>
                    <a:pt x="2372661" y="2515832"/>
                    <a:pt x="2387691" y="2841805"/>
                  </a:cubicBezTo>
                  <a:cubicBezTo>
                    <a:pt x="2402721" y="3167778"/>
                    <a:pt x="2400920" y="3254983"/>
                    <a:pt x="2420018" y="3412467"/>
                  </a:cubicBezTo>
                  <a:cubicBezTo>
                    <a:pt x="2439116" y="3569951"/>
                    <a:pt x="2458320" y="3719424"/>
                    <a:pt x="2502280" y="3786710"/>
                  </a:cubicBezTo>
                  <a:cubicBezTo>
                    <a:pt x="2546240" y="3853996"/>
                    <a:pt x="2650211" y="3779681"/>
                    <a:pt x="2683780" y="3816182"/>
                  </a:cubicBezTo>
                  <a:cubicBezTo>
                    <a:pt x="2717349" y="3852683"/>
                    <a:pt x="2719819" y="3827944"/>
                    <a:pt x="2907547" y="3828868"/>
                  </a:cubicBezTo>
                  <a:lnTo>
                    <a:pt x="3810147" y="3821725"/>
                  </a:lnTo>
                </a:path>
              </a:pathLst>
            </a:cu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 sz="120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ovéPole 42"/>
              <p:cNvSpPr txBox="1"/>
              <p:nvPr/>
            </p:nvSpPr>
            <p:spPr>
              <a:xfrm>
                <a:off x="4067944" y="2700211"/>
                <a:ext cx="4588115" cy="72878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sz="2000" b="1" i="1" smtClean="0">
                          <a:latin typeface="Cambria Math"/>
                        </a:rPr>
                        <m:t>𝒈𝒂𝒊𝒏</m:t>
                      </m:r>
                      <m:r>
                        <a:rPr lang="cs-CZ" sz="2000" b="1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cs-CZ" sz="2000" b="1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cs-CZ" sz="2000" b="1" i="1" smtClean="0">
                              <a:latin typeface="Cambria Math"/>
                            </a:rPr>
                            <m:t>𝒌𝒓𝒐𝒔𝒔</m:t>
                          </m:r>
                          <m:r>
                            <a:rPr lang="cs-CZ" sz="2000" b="1" i="1" smtClean="0">
                              <a:latin typeface="Cambria Math"/>
                            </a:rPr>
                            <m:t>−</m:t>
                          </m:r>
                          <m:r>
                            <a:rPr lang="cs-CZ" sz="2000" b="1" i="1" smtClean="0">
                              <a:latin typeface="Cambria Math"/>
                            </a:rPr>
                            <m:t>𝒔𝒑𝒆𝒌𝒕𝒓𝒖𝒎</m:t>
                          </m:r>
                          <m:r>
                            <a:rPr lang="cs-CZ" sz="2000" b="1" i="1" smtClean="0">
                              <a:latin typeface="Cambria Math"/>
                            </a:rPr>
                            <m:t> </m:t>
                          </m:r>
                          <m:r>
                            <a:rPr lang="cs-CZ" sz="2000" b="1" i="1" smtClean="0">
                              <a:latin typeface="Cambria Math"/>
                            </a:rPr>
                            <m:t>𝑹𝑹</m:t>
                          </m:r>
                          <m:r>
                            <a:rPr lang="cs-CZ" sz="2000" b="1" i="1" smtClean="0">
                              <a:latin typeface="Cambria Math"/>
                            </a:rPr>
                            <m:t> </m:t>
                          </m:r>
                          <m:r>
                            <a:rPr lang="cs-CZ" sz="2000" b="1" i="1" smtClean="0">
                              <a:latin typeface="Cambria Math"/>
                            </a:rPr>
                            <m:t>𝒙</m:t>
                          </m:r>
                          <m:r>
                            <a:rPr lang="cs-CZ" sz="2000" b="1" i="1" smtClean="0">
                              <a:latin typeface="Cambria Math"/>
                            </a:rPr>
                            <m:t> </m:t>
                          </m:r>
                          <m:r>
                            <a:rPr lang="cs-CZ" sz="2000" b="1" i="1" smtClean="0">
                              <a:latin typeface="Cambria Math"/>
                            </a:rPr>
                            <m:t>𝑺𝑩𝑷</m:t>
                          </m:r>
                        </m:num>
                        <m:den>
                          <m:r>
                            <a:rPr lang="cs-CZ" sz="2000" b="1" i="1" smtClean="0">
                              <a:latin typeface="Cambria Math"/>
                            </a:rPr>
                            <m:t>𝒔𝒑𝒆𝒌𝒕𝒓𝒖𝒎</m:t>
                          </m:r>
                          <m:r>
                            <a:rPr lang="cs-CZ" sz="2000" b="1" i="1" smtClean="0">
                              <a:latin typeface="Cambria Math"/>
                            </a:rPr>
                            <m:t> </m:t>
                          </m:r>
                          <m:r>
                            <a:rPr lang="cs-CZ" sz="2000" b="1" i="1" smtClean="0">
                              <a:latin typeface="Cambria Math"/>
                            </a:rPr>
                            <m:t>𝑺𝑩𝑷</m:t>
                          </m:r>
                        </m:den>
                      </m:f>
                    </m:oMath>
                  </m:oMathPara>
                </a14:m>
                <a:endParaRPr lang="cs-CZ" sz="2000" b="1" dirty="0"/>
              </a:p>
            </p:txBody>
          </p:sp>
        </mc:Choice>
        <mc:Fallback xmlns="">
          <p:sp>
            <p:nvSpPr>
              <p:cNvPr id="43" name="TextovéPole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7944" y="2700211"/>
                <a:ext cx="4588115" cy="728789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Obdélník 44"/>
          <p:cNvSpPr/>
          <p:nvPr/>
        </p:nvSpPr>
        <p:spPr>
          <a:xfrm>
            <a:off x="5739606" y="3812526"/>
            <a:ext cx="576064" cy="266893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7" name="TextovéPole 46"/>
          <p:cNvSpPr txBox="1"/>
          <p:nvPr/>
        </p:nvSpPr>
        <p:spPr>
          <a:xfrm>
            <a:off x="5786348" y="6112124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LF</a:t>
            </a:r>
            <a:endParaRPr lang="cs-CZ" dirty="0"/>
          </a:p>
        </p:txBody>
      </p:sp>
      <p:cxnSp>
        <p:nvCxnSpPr>
          <p:cNvPr id="48" name="Přímá spojnice 47"/>
          <p:cNvCxnSpPr/>
          <p:nvPr/>
        </p:nvCxnSpPr>
        <p:spPr>
          <a:xfrm flipH="1">
            <a:off x="5986538" y="4254801"/>
            <a:ext cx="0" cy="147845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Ovál 48"/>
          <p:cNvSpPr/>
          <p:nvPr/>
        </p:nvSpPr>
        <p:spPr>
          <a:xfrm>
            <a:off x="5937704" y="4242135"/>
            <a:ext cx="108000" cy="108000"/>
          </a:xfrm>
          <a:prstGeom prst="ellipse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0" name="TextovéPole 49"/>
          <p:cNvSpPr txBox="1"/>
          <p:nvPr/>
        </p:nvSpPr>
        <p:spPr>
          <a:xfrm>
            <a:off x="6660232" y="3933056"/>
            <a:ext cx="864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/>
              <a:t>BRS</a:t>
            </a:r>
            <a:endParaRPr lang="cs-CZ" sz="2400" b="1" dirty="0"/>
          </a:p>
        </p:txBody>
      </p:sp>
      <p:cxnSp>
        <p:nvCxnSpPr>
          <p:cNvPr id="51" name="Přímá spojnice se šipkou 50"/>
          <p:cNvCxnSpPr/>
          <p:nvPr/>
        </p:nvCxnSpPr>
        <p:spPr>
          <a:xfrm flipH="1">
            <a:off x="6095462" y="4209537"/>
            <a:ext cx="563913" cy="128723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Volný tvar 52"/>
          <p:cNvSpPr/>
          <p:nvPr/>
        </p:nvSpPr>
        <p:spPr>
          <a:xfrm>
            <a:off x="5375403" y="4069750"/>
            <a:ext cx="3012742" cy="1681406"/>
          </a:xfrm>
          <a:custGeom>
            <a:avLst/>
            <a:gdLst>
              <a:gd name="connsiteX0" fmla="*/ 0 w 3287612"/>
              <a:gd name="connsiteY0" fmla="*/ 1364478 h 1689234"/>
              <a:gd name="connsiteX1" fmla="*/ 58142 w 3287612"/>
              <a:gd name="connsiteY1" fmla="*/ 465934 h 1689234"/>
              <a:gd name="connsiteX2" fmla="*/ 73998 w 3287612"/>
              <a:gd name="connsiteY2" fmla="*/ 16662 h 1689234"/>
              <a:gd name="connsiteX3" fmla="*/ 110997 w 3287612"/>
              <a:gd name="connsiteY3" fmla="*/ 196371 h 1689234"/>
              <a:gd name="connsiteX4" fmla="*/ 195566 w 3287612"/>
              <a:gd name="connsiteY4" fmla="*/ 1116057 h 1689234"/>
              <a:gd name="connsiteX5" fmla="*/ 243136 w 3287612"/>
              <a:gd name="connsiteY5" fmla="*/ 1301051 h 1689234"/>
              <a:gd name="connsiteX6" fmla="*/ 317133 w 3287612"/>
              <a:gd name="connsiteY6" fmla="*/ 1301051 h 1689234"/>
              <a:gd name="connsiteX7" fmla="*/ 359418 w 3287612"/>
              <a:gd name="connsiteY7" fmla="*/ 1581185 h 1689234"/>
              <a:gd name="connsiteX8" fmla="*/ 406988 w 3287612"/>
              <a:gd name="connsiteY8" fmla="*/ 1338050 h 1689234"/>
              <a:gd name="connsiteX9" fmla="*/ 443987 w 3287612"/>
              <a:gd name="connsiteY9" fmla="*/ 1126628 h 1689234"/>
              <a:gd name="connsiteX10" fmla="*/ 502128 w 3287612"/>
              <a:gd name="connsiteY10" fmla="*/ 1084343 h 1689234"/>
              <a:gd name="connsiteX11" fmla="*/ 544412 w 3287612"/>
              <a:gd name="connsiteY11" fmla="*/ 1163627 h 1689234"/>
              <a:gd name="connsiteX12" fmla="*/ 597268 w 3287612"/>
              <a:gd name="connsiteY12" fmla="*/ 476505 h 1689234"/>
              <a:gd name="connsiteX13" fmla="*/ 639552 w 3287612"/>
              <a:gd name="connsiteY13" fmla="*/ 228084 h 1689234"/>
              <a:gd name="connsiteX14" fmla="*/ 755834 w 3287612"/>
              <a:gd name="connsiteY14" fmla="*/ 349652 h 1689234"/>
              <a:gd name="connsiteX15" fmla="*/ 813975 w 3287612"/>
              <a:gd name="connsiteY15" fmla="*/ 323224 h 1689234"/>
              <a:gd name="connsiteX16" fmla="*/ 872116 w 3287612"/>
              <a:gd name="connsiteY16" fmla="*/ 709069 h 1689234"/>
              <a:gd name="connsiteX17" fmla="*/ 988398 w 3287612"/>
              <a:gd name="connsiteY17" fmla="*/ 1142484 h 1689234"/>
              <a:gd name="connsiteX18" fmla="*/ 1035968 w 3287612"/>
              <a:gd name="connsiteY18" fmla="*/ 1052630 h 1689234"/>
              <a:gd name="connsiteX19" fmla="*/ 1083538 w 3287612"/>
              <a:gd name="connsiteY19" fmla="*/ 1079058 h 1689234"/>
              <a:gd name="connsiteX20" fmla="*/ 1215677 w 3287612"/>
              <a:gd name="connsiteY20" fmla="*/ 1242910 h 1689234"/>
              <a:gd name="connsiteX21" fmla="*/ 1279103 w 3287612"/>
              <a:gd name="connsiteY21" fmla="*/ 1116057 h 1689234"/>
              <a:gd name="connsiteX22" fmla="*/ 1358387 w 3287612"/>
              <a:gd name="connsiteY22" fmla="*/ 1253481 h 1689234"/>
              <a:gd name="connsiteX23" fmla="*/ 1421813 w 3287612"/>
              <a:gd name="connsiteY23" fmla="*/ 1290480 h 1689234"/>
              <a:gd name="connsiteX24" fmla="*/ 1479954 w 3287612"/>
              <a:gd name="connsiteY24" fmla="*/ 1227053 h 1689234"/>
              <a:gd name="connsiteX25" fmla="*/ 1516953 w 3287612"/>
              <a:gd name="connsiteY25" fmla="*/ 1279909 h 1689234"/>
              <a:gd name="connsiteX26" fmla="*/ 1654377 w 3287612"/>
              <a:gd name="connsiteY26" fmla="*/ 1153056 h 1689234"/>
              <a:gd name="connsiteX27" fmla="*/ 1754803 w 3287612"/>
              <a:gd name="connsiteY27" fmla="*/ 1406762 h 1689234"/>
              <a:gd name="connsiteX28" fmla="*/ 1775945 w 3287612"/>
              <a:gd name="connsiteY28" fmla="*/ 1343335 h 1689234"/>
              <a:gd name="connsiteX29" fmla="*/ 1839372 w 3287612"/>
              <a:gd name="connsiteY29" fmla="*/ 1470188 h 1689234"/>
              <a:gd name="connsiteX30" fmla="*/ 1913369 w 3287612"/>
              <a:gd name="connsiteY30" fmla="*/ 767210 h 1689234"/>
              <a:gd name="connsiteX31" fmla="*/ 1934511 w 3287612"/>
              <a:gd name="connsiteY31" fmla="*/ 317939 h 1689234"/>
              <a:gd name="connsiteX32" fmla="*/ 2029651 w 3287612"/>
              <a:gd name="connsiteY32" fmla="*/ 291511 h 1689234"/>
              <a:gd name="connsiteX33" fmla="*/ 2108935 w 3287612"/>
              <a:gd name="connsiteY33" fmla="*/ 804209 h 1689234"/>
              <a:gd name="connsiteX34" fmla="*/ 2167076 w 3287612"/>
              <a:gd name="connsiteY34" fmla="*/ 1269338 h 1689234"/>
              <a:gd name="connsiteX35" fmla="*/ 2182932 w 3287612"/>
              <a:gd name="connsiteY35" fmla="*/ 1470188 h 1689234"/>
              <a:gd name="connsiteX36" fmla="*/ 2235788 w 3287612"/>
              <a:gd name="connsiteY36" fmla="*/ 1449046 h 1689234"/>
              <a:gd name="connsiteX37" fmla="*/ 2367926 w 3287612"/>
              <a:gd name="connsiteY37" fmla="*/ 1681610 h 1689234"/>
              <a:gd name="connsiteX38" fmla="*/ 2426068 w 3287612"/>
              <a:gd name="connsiteY38" fmla="*/ 1634041 h 1689234"/>
              <a:gd name="connsiteX39" fmla="*/ 2473637 w 3287612"/>
              <a:gd name="connsiteY39" fmla="*/ 1644612 h 1689234"/>
              <a:gd name="connsiteX40" fmla="*/ 2521207 w 3287612"/>
              <a:gd name="connsiteY40" fmla="*/ 1581185 h 1689234"/>
              <a:gd name="connsiteX41" fmla="*/ 2621633 w 3287612"/>
              <a:gd name="connsiteY41" fmla="*/ 1681610 h 1689234"/>
              <a:gd name="connsiteX42" fmla="*/ 2685059 w 3287612"/>
              <a:gd name="connsiteY42" fmla="*/ 1655183 h 1689234"/>
              <a:gd name="connsiteX43" fmla="*/ 2716773 w 3287612"/>
              <a:gd name="connsiteY43" fmla="*/ 1639326 h 1689234"/>
              <a:gd name="connsiteX44" fmla="*/ 2922909 w 3287612"/>
              <a:gd name="connsiteY44" fmla="*/ 1644612 h 1689234"/>
              <a:gd name="connsiteX45" fmla="*/ 3012763 w 3287612"/>
              <a:gd name="connsiteY45" fmla="*/ 1676325 h 1689234"/>
              <a:gd name="connsiteX46" fmla="*/ 3129046 w 3287612"/>
              <a:gd name="connsiteY46" fmla="*/ 1618184 h 1689234"/>
              <a:gd name="connsiteX47" fmla="*/ 3287612 w 3287612"/>
              <a:gd name="connsiteY47" fmla="*/ 1671039 h 1689234"/>
              <a:gd name="connsiteX0" fmla="*/ 0 w 3287612"/>
              <a:gd name="connsiteY0" fmla="*/ 1363795 h 1688551"/>
              <a:gd name="connsiteX1" fmla="*/ 38407 w 3287612"/>
              <a:gd name="connsiteY1" fmla="*/ 455384 h 1688551"/>
              <a:gd name="connsiteX2" fmla="*/ 73998 w 3287612"/>
              <a:gd name="connsiteY2" fmla="*/ 15979 h 1688551"/>
              <a:gd name="connsiteX3" fmla="*/ 110997 w 3287612"/>
              <a:gd name="connsiteY3" fmla="*/ 195688 h 1688551"/>
              <a:gd name="connsiteX4" fmla="*/ 195566 w 3287612"/>
              <a:gd name="connsiteY4" fmla="*/ 1115374 h 1688551"/>
              <a:gd name="connsiteX5" fmla="*/ 243136 w 3287612"/>
              <a:gd name="connsiteY5" fmla="*/ 1300368 h 1688551"/>
              <a:gd name="connsiteX6" fmla="*/ 317133 w 3287612"/>
              <a:gd name="connsiteY6" fmla="*/ 1300368 h 1688551"/>
              <a:gd name="connsiteX7" fmla="*/ 359418 w 3287612"/>
              <a:gd name="connsiteY7" fmla="*/ 1580502 h 1688551"/>
              <a:gd name="connsiteX8" fmla="*/ 406988 w 3287612"/>
              <a:gd name="connsiteY8" fmla="*/ 1337367 h 1688551"/>
              <a:gd name="connsiteX9" fmla="*/ 443987 w 3287612"/>
              <a:gd name="connsiteY9" fmla="*/ 1125945 h 1688551"/>
              <a:gd name="connsiteX10" fmla="*/ 502128 w 3287612"/>
              <a:gd name="connsiteY10" fmla="*/ 1083660 h 1688551"/>
              <a:gd name="connsiteX11" fmla="*/ 544412 w 3287612"/>
              <a:gd name="connsiteY11" fmla="*/ 1162944 h 1688551"/>
              <a:gd name="connsiteX12" fmla="*/ 597268 w 3287612"/>
              <a:gd name="connsiteY12" fmla="*/ 475822 h 1688551"/>
              <a:gd name="connsiteX13" fmla="*/ 639552 w 3287612"/>
              <a:gd name="connsiteY13" fmla="*/ 227401 h 1688551"/>
              <a:gd name="connsiteX14" fmla="*/ 755834 w 3287612"/>
              <a:gd name="connsiteY14" fmla="*/ 348969 h 1688551"/>
              <a:gd name="connsiteX15" fmla="*/ 813975 w 3287612"/>
              <a:gd name="connsiteY15" fmla="*/ 322541 h 1688551"/>
              <a:gd name="connsiteX16" fmla="*/ 872116 w 3287612"/>
              <a:gd name="connsiteY16" fmla="*/ 708386 h 1688551"/>
              <a:gd name="connsiteX17" fmla="*/ 988398 w 3287612"/>
              <a:gd name="connsiteY17" fmla="*/ 1141801 h 1688551"/>
              <a:gd name="connsiteX18" fmla="*/ 1035968 w 3287612"/>
              <a:gd name="connsiteY18" fmla="*/ 1051947 h 1688551"/>
              <a:gd name="connsiteX19" fmla="*/ 1083538 w 3287612"/>
              <a:gd name="connsiteY19" fmla="*/ 1078375 h 1688551"/>
              <a:gd name="connsiteX20" fmla="*/ 1215677 w 3287612"/>
              <a:gd name="connsiteY20" fmla="*/ 1242227 h 1688551"/>
              <a:gd name="connsiteX21" fmla="*/ 1279103 w 3287612"/>
              <a:gd name="connsiteY21" fmla="*/ 1115374 h 1688551"/>
              <a:gd name="connsiteX22" fmla="*/ 1358387 w 3287612"/>
              <a:gd name="connsiteY22" fmla="*/ 1252798 h 1688551"/>
              <a:gd name="connsiteX23" fmla="*/ 1421813 w 3287612"/>
              <a:gd name="connsiteY23" fmla="*/ 1289797 h 1688551"/>
              <a:gd name="connsiteX24" fmla="*/ 1479954 w 3287612"/>
              <a:gd name="connsiteY24" fmla="*/ 1226370 h 1688551"/>
              <a:gd name="connsiteX25" fmla="*/ 1516953 w 3287612"/>
              <a:gd name="connsiteY25" fmla="*/ 1279226 h 1688551"/>
              <a:gd name="connsiteX26" fmla="*/ 1654377 w 3287612"/>
              <a:gd name="connsiteY26" fmla="*/ 1152373 h 1688551"/>
              <a:gd name="connsiteX27" fmla="*/ 1754803 w 3287612"/>
              <a:gd name="connsiteY27" fmla="*/ 1406079 h 1688551"/>
              <a:gd name="connsiteX28" fmla="*/ 1775945 w 3287612"/>
              <a:gd name="connsiteY28" fmla="*/ 1342652 h 1688551"/>
              <a:gd name="connsiteX29" fmla="*/ 1839372 w 3287612"/>
              <a:gd name="connsiteY29" fmla="*/ 1469505 h 1688551"/>
              <a:gd name="connsiteX30" fmla="*/ 1913369 w 3287612"/>
              <a:gd name="connsiteY30" fmla="*/ 766527 h 1688551"/>
              <a:gd name="connsiteX31" fmla="*/ 1934511 w 3287612"/>
              <a:gd name="connsiteY31" fmla="*/ 317256 h 1688551"/>
              <a:gd name="connsiteX32" fmla="*/ 2029651 w 3287612"/>
              <a:gd name="connsiteY32" fmla="*/ 290828 h 1688551"/>
              <a:gd name="connsiteX33" fmla="*/ 2108935 w 3287612"/>
              <a:gd name="connsiteY33" fmla="*/ 803526 h 1688551"/>
              <a:gd name="connsiteX34" fmla="*/ 2167076 w 3287612"/>
              <a:gd name="connsiteY34" fmla="*/ 1268655 h 1688551"/>
              <a:gd name="connsiteX35" fmla="*/ 2182932 w 3287612"/>
              <a:gd name="connsiteY35" fmla="*/ 1469505 h 1688551"/>
              <a:gd name="connsiteX36" fmla="*/ 2235788 w 3287612"/>
              <a:gd name="connsiteY36" fmla="*/ 1448363 h 1688551"/>
              <a:gd name="connsiteX37" fmla="*/ 2367926 w 3287612"/>
              <a:gd name="connsiteY37" fmla="*/ 1680927 h 1688551"/>
              <a:gd name="connsiteX38" fmla="*/ 2426068 w 3287612"/>
              <a:gd name="connsiteY38" fmla="*/ 1633358 h 1688551"/>
              <a:gd name="connsiteX39" fmla="*/ 2473637 w 3287612"/>
              <a:gd name="connsiteY39" fmla="*/ 1643929 h 1688551"/>
              <a:gd name="connsiteX40" fmla="*/ 2521207 w 3287612"/>
              <a:gd name="connsiteY40" fmla="*/ 1580502 h 1688551"/>
              <a:gd name="connsiteX41" fmla="*/ 2621633 w 3287612"/>
              <a:gd name="connsiteY41" fmla="*/ 1680927 h 1688551"/>
              <a:gd name="connsiteX42" fmla="*/ 2685059 w 3287612"/>
              <a:gd name="connsiteY42" fmla="*/ 1654500 h 1688551"/>
              <a:gd name="connsiteX43" fmla="*/ 2716773 w 3287612"/>
              <a:gd name="connsiteY43" fmla="*/ 1638643 h 1688551"/>
              <a:gd name="connsiteX44" fmla="*/ 2922909 w 3287612"/>
              <a:gd name="connsiteY44" fmla="*/ 1643929 h 1688551"/>
              <a:gd name="connsiteX45" fmla="*/ 3012763 w 3287612"/>
              <a:gd name="connsiteY45" fmla="*/ 1675642 h 1688551"/>
              <a:gd name="connsiteX46" fmla="*/ 3129046 w 3287612"/>
              <a:gd name="connsiteY46" fmla="*/ 1617501 h 1688551"/>
              <a:gd name="connsiteX47" fmla="*/ 3287612 w 3287612"/>
              <a:gd name="connsiteY47" fmla="*/ 1670356 h 1688551"/>
              <a:gd name="connsiteX0" fmla="*/ 0 w 3287612"/>
              <a:gd name="connsiteY0" fmla="*/ 1363795 h 1688551"/>
              <a:gd name="connsiteX1" fmla="*/ 38407 w 3287612"/>
              <a:gd name="connsiteY1" fmla="*/ 455384 h 1688551"/>
              <a:gd name="connsiteX2" fmla="*/ 73998 w 3287612"/>
              <a:gd name="connsiteY2" fmla="*/ 15979 h 1688551"/>
              <a:gd name="connsiteX3" fmla="*/ 110997 w 3287612"/>
              <a:gd name="connsiteY3" fmla="*/ 195688 h 1688551"/>
              <a:gd name="connsiteX4" fmla="*/ 195566 w 3287612"/>
              <a:gd name="connsiteY4" fmla="*/ 1115374 h 1688551"/>
              <a:gd name="connsiteX5" fmla="*/ 243136 w 3287612"/>
              <a:gd name="connsiteY5" fmla="*/ 1300368 h 1688551"/>
              <a:gd name="connsiteX6" fmla="*/ 317133 w 3287612"/>
              <a:gd name="connsiteY6" fmla="*/ 1300368 h 1688551"/>
              <a:gd name="connsiteX7" fmla="*/ 359418 w 3287612"/>
              <a:gd name="connsiteY7" fmla="*/ 1580502 h 1688551"/>
              <a:gd name="connsiteX8" fmla="*/ 406988 w 3287612"/>
              <a:gd name="connsiteY8" fmla="*/ 1337367 h 1688551"/>
              <a:gd name="connsiteX9" fmla="*/ 443987 w 3287612"/>
              <a:gd name="connsiteY9" fmla="*/ 1125945 h 1688551"/>
              <a:gd name="connsiteX10" fmla="*/ 502128 w 3287612"/>
              <a:gd name="connsiteY10" fmla="*/ 1083660 h 1688551"/>
              <a:gd name="connsiteX11" fmla="*/ 544412 w 3287612"/>
              <a:gd name="connsiteY11" fmla="*/ 1162944 h 1688551"/>
              <a:gd name="connsiteX12" fmla="*/ 597268 w 3287612"/>
              <a:gd name="connsiteY12" fmla="*/ 475822 h 1688551"/>
              <a:gd name="connsiteX13" fmla="*/ 639552 w 3287612"/>
              <a:gd name="connsiteY13" fmla="*/ 227401 h 1688551"/>
              <a:gd name="connsiteX14" fmla="*/ 755834 w 3287612"/>
              <a:gd name="connsiteY14" fmla="*/ 348969 h 1688551"/>
              <a:gd name="connsiteX15" fmla="*/ 813975 w 3287612"/>
              <a:gd name="connsiteY15" fmla="*/ 322541 h 1688551"/>
              <a:gd name="connsiteX16" fmla="*/ 872116 w 3287612"/>
              <a:gd name="connsiteY16" fmla="*/ 708386 h 1688551"/>
              <a:gd name="connsiteX17" fmla="*/ 988398 w 3287612"/>
              <a:gd name="connsiteY17" fmla="*/ 1141801 h 1688551"/>
              <a:gd name="connsiteX18" fmla="*/ 1035968 w 3287612"/>
              <a:gd name="connsiteY18" fmla="*/ 1051947 h 1688551"/>
              <a:gd name="connsiteX19" fmla="*/ 1116430 w 3287612"/>
              <a:gd name="connsiteY19" fmla="*/ 1078375 h 1688551"/>
              <a:gd name="connsiteX20" fmla="*/ 1215677 w 3287612"/>
              <a:gd name="connsiteY20" fmla="*/ 1242227 h 1688551"/>
              <a:gd name="connsiteX21" fmla="*/ 1279103 w 3287612"/>
              <a:gd name="connsiteY21" fmla="*/ 1115374 h 1688551"/>
              <a:gd name="connsiteX22" fmla="*/ 1358387 w 3287612"/>
              <a:gd name="connsiteY22" fmla="*/ 1252798 h 1688551"/>
              <a:gd name="connsiteX23" fmla="*/ 1421813 w 3287612"/>
              <a:gd name="connsiteY23" fmla="*/ 1289797 h 1688551"/>
              <a:gd name="connsiteX24" fmla="*/ 1479954 w 3287612"/>
              <a:gd name="connsiteY24" fmla="*/ 1226370 h 1688551"/>
              <a:gd name="connsiteX25" fmla="*/ 1516953 w 3287612"/>
              <a:gd name="connsiteY25" fmla="*/ 1279226 h 1688551"/>
              <a:gd name="connsiteX26" fmla="*/ 1654377 w 3287612"/>
              <a:gd name="connsiteY26" fmla="*/ 1152373 h 1688551"/>
              <a:gd name="connsiteX27" fmla="*/ 1754803 w 3287612"/>
              <a:gd name="connsiteY27" fmla="*/ 1406079 h 1688551"/>
              <a:gd name="connsiteX28" fmla="*/ 1775945 w 3287612"/>
              <a:gd name="connsiteY28" fmla="*/ 1342652 h 1688551"/>
              <a:gd name="connsiteX29" fmla="*/ 1839372 w 3287612"/>
              <a:gd name="connsiteY29" fmla="*/ 1469505 h 1688551"/>
              <a:gd name="connsiteX30" fmla="*/ 1913369 w 3287612"/>
              <a:gd name="connsiteY30" fmla="*/ 766527 h 1688551"/>
              <a:gd name="connsiteX31" fmla="*/ 1934511 w 3287612"/>
              <a:gd name="connsiteY31" fmla="*/ 317256 h 1688551"/>
              <a:gd name="connsiteX32" fmla="*/ 2029651 w 3287612"/>
              <a:gd name="connsiteY32" fmla="*/ 290828 h 1688551"/>
              <a:gd name="connsiteX33" fmla="*/ 2108935 w 3287612"/>
              <a:gd name="connsiteY33" fmla="*/ 803526 h 1688551"/>
              <a:gd name="connsiteX34" fmla="*/ 2167076 w 3287612"/>
              <a:gd name="connsiteY34" fmla="*/ 1268655 h 1688551"/>
              <a:gd name="connsiteX35" fmla="*/ 2182932 w 3287612"/>
              <a:gd name="connsiteY35" fmla="*/ 1469505 h 1688551"/>
              <a:gd name="connsiteX36" fmla="*/ 2235788 w 3287612"/>
              <a:gd name="connsiteY36" fmla="*/ 1448363 h 1688551"/>
              <a:gd name="connsiteX37" fmla="*/ 2367926 w 3287612"/>
              <a:gd name="connsiteY37" fmla="*/ 1680927 h 1688551"/>
              <a:gd name="connsiteX38" fmla="*/ 2426068 w 3287612"/>
              <a:gd name="connsiteY38" fmla="*/ 1633358 h 1688551"/>
              <a:gd name="connsiteX39" fmla="*/ 2473637 w 3287612"/>
              <a:gd name="connsiteY39" fmla="*/ 1643929 h 1688551"/>
              <a:gd name="connsiteX40" fmla="*/ 2521207 w 3287612"/>
              <a:gd name="connsiteY40" fmla="*/ 1580502 h 1688551"/>
              <a:gd name="connsiteX41" fmla="*/ 2621633 w 3287612"/>
              <a:gd name="connsiteY41" fmla="*/ 1680927 h 1688551"/>
              <a:gd name="connsiteX42" fmla="*/ 2685059 w 3287612"/>
              <a:gd name="connsiteY42" fmla="*/ 1654500 h 1688551"/>
              <a:gd name="connsiteX43" fmla="*/ 2716773 w 3287612"/>
              <a:gd name="connsiteY43" fmla="*/ 1638643 h 1688551"/>
              <a:gd name="connsiteX44" fmla="*/ 2922909 w 3287612"/>
              <a:gd name="connsiteY44" fmla="*/ 1643929 h 1688551"/>
              <a:gd name="connsiteX45" fmla="*/ 3012763 w 3287612"/>
              <a:gd name="connsiteY45" fmla="*/ 1675642 h 1688551"/>
              <a:gd name="connsiteX46" fmla="*/ 3129046 w 3287612"/>
              <a:gd name="connsiteY46" fmla="*/ 1617501 h 1688551"/>
              <a:gd name="connsiteX47" fmla="*/ 3287612 w 3287612"/>
              <a:gd name="connsiteY47" fmla="*/ 1670356 h 1688551"/>
              <a:gd name="connsiteX0" fmla="*/ 0 w 3287612"/>
              <a:gd name="connsiteY0" fmla="*/ 1363795 h 1688551"/>
              <a:gd name="connsiteX1" fmla="*/ 38407 w 3287612"/>
              <a:gd name="connsiteY1" fmla="*/ 455384 h 1688551"/>
              <a:gd name="connsiteX2" fmla="*/ 73998 w 3287612"/>
              <a:gd name="connsiteY2" fmla="*/ 15979 h 1688551"/>
              <a:gd name="connsiteX3" fmla="*/ 110997 w 3287612"/>
              <a:gd name="connsiteY3" fmla="*/ 195688 h 1688551"/>
              <a:gd name="connsiteX4" fmla="*/ 195566 w 3287612"/>
              <a:gd name="connsiteY4" fmla="*/ 1115374 h 1688551"/>
              <a:gd name="connsiteX5" fmla="*/ 243136 w 3287612"/>
              <a:gd name="connsiteY5" fmla="*/ 1300368 h 1688551"/>
              <a:gd name="connsiteX6" fmla="*/ 317133 w 3287612"/>
              <a:gd name="connsiteY6" fmla="*/ 1300368 h 1688551"/>
              <a:gd name="connsiteX7" fmla="*/ 359418 w 3287612"/>
              <a:gd name="connsiteY7" fmla="*/ 1580502 h 1688551"/>
              <a:gd name="connsiteX8" fmla="*/ 406988 w 3287612"/>
              <a:gd name="connsiteY8" fmla="*/ 1337367 h 1688551"/>
              <a:gd name="connsiteX9" fmla="*/ 443987 w 3287612"/>
              <a:gd name="connsiteY9" fmla="*/ 1125945 h 1688551"/>
              <a:gd name="connsiteX10" fmla="*/ 502128 w 3287612"/>
              <a:gd name="connsiteY10" fmla="*/ 1083660 h 1688551"/>
              <a:gd name="connsiteX11" fmla="*/ 544412 w 3287612"/>
              <a:gd name="connsiteY11" fmla="*/ 1162944 h 1688551"/>
              <a:gd name="connsiteX12" fmla="*/ 597268 w 3287612"/>
              <a:gd name="connsiteY12" fmla="*/ 475822 h 1688551"/>
              <a:gd name="connsiteX13" fmla="*/ 639552 w 3287612"/>
              <a:gd name="connsiteY13" fmla="*/ 227401 h 1688551"/>
              <a:gd name="connsiteX14" fmla="*/ 755834 w 3287612"/>
              <a:gd name="connsiteY14" fmla="*/ 348969 h 1688551"/>
              <a:gd name="connsiteX15" fmla="*/ 813975 w 3287612"/>
              <a:gd name="connsiteY15" fmla="*/ 322541 h 1688551"/>
              <a:gd name="connsiteX16" fmla="*/ 872116 w 3287612"/>
              <a:gd name="connsiteY16" fmla="*/ 708386 h 1688551"/>
              <a:gd name="connsiteX17" fmla="*/ 988398 w 3287612"/>
              <a:gd name="connsiteY17" fmla="*/ 1141801 h 1688551"/>
              <a:gd name="connsiteX18" fmla="*/ 1035968 w 3287612"/>
              <a:gd name="connsiteY18" fmla="*/ 1051947 h 1688551"/>
              <a:gd name="connsiteX19" fmla="*/ 1116430 w 3287612"/>
              <a:gd name="connsiteY19" fmla="*/ 1078375 h 1688551"/>
              <a:gd name="connsiteX20" fmla="*/ 1215677 w 3287612"/>
              <a:gd name="connsiteY20" fmla="*/ 1242227 h 1688551"/>
              <a:gd name="connsiteX21" fmla="*/ 1279103 w 3287612"/>
              <a:gd name="connsiteY21" fmla="*/ 1115374 h 1688551"/>
              <a:gd name="connsiteX22" fmla="*/ 1358387 w 3287612"/>
              <a:gd name="connsiteY22" fmla="*/ 1252798 h 1688551"/>
              <a:gd name="connsiteX23" fmla="*/ 1421813 w 3287612"/>
              <a:gd name="connsiteY23" fmla="*/ 1289797 h 1688551"/>
              <a:gd name="connsiteX24" fmla="*/ 1479954 w 3287612"/>
              <a:gd name="connsiteY24" fmla="*/ 1226370 h 1688551"/>
              <a:gd name="connsiteX25" fmla="*/ 1516953 w 3287612"/>
              <a:gd name="connsiteY25" fmla="*/ 1279226 h 1688551"/>
              <a:gd name="connsiteX26" fmla="*/ 1654377 w 3287612"/>
              <a:gd name="connsiteY26" fmla="*/ 1152373 h 1688551"/>
              <a:gd name="connsiteX27" fmla="*/ 1754803 w 3287612"/>
              <a:gd name="connsiteY27" fmla="*/ 1406079 h 1688551"/>
              <a:gd name="connsiteX28" fmla="*/ 1812126 w 3287612"/>
              <a:gd name="connsiteY28" fmla="*/ 1336073 h 1688551"/>
              <a:gd name="connsiteX29" fmla="*/ 1839372 w 3287612"/>
              <a:gd name="connsiteY29" fmla="*/ 1469505 h 1688551"/>
              <a:gd name="connsiteX30" fmla="*/ 1913369 w 3287612"/>
              <a:gd name="connsiteY30" fmla="*/ 766527 h 1688551"/>
              <a:gd name="connsiteX31" fmla="*/ 1934511 w 3287612"/>
              <a:gd name="connsiteY31" fmla="*/ 317256 h 1688551"/>
              <a:gd name="connsiteX32" fmla="*/ 2029651 w 3287612"/>
              <a:gd name="connsiteY32" fmla="*/ 290828 h 1688551"/>
              <a:gd name="connsiteX33" fmla="*/ 2108935 w 3287612"/>
              <a:gd name="connsiteY33" fmla="*/ 803526 h 1688551"/>
              <a:gd name="connsiteX34" fmla="*/ 2167076 w 3287612"/>
              <a:gd name="connsiteY34" fmla="*/ 1268655 h 1688551"/>
              <a:gd name="connsiteX35" fmla="*/ 2182932 w 3287612"/>
              <a:gd name="connsiteY35" fmla="*/ 1469505 h 1688551"/>
              <a:gd name="connsiteX36" fmla="*/ 2235788 w 3287612"/>
              <a:gd name="connsiteY36" fmla="*/ 1448363 h 1688551"/>
              <a:gd name="connsiteX37" fmla="*/ 2367926 w 3287612"/>
              <a:gd name="connsiteY37" fmla="*/ 1680927 h 1688551"/>
              <a:gd name="connsiteX38" fmla="*/ 2426068 w 3287612"/>
              <a:gd name="connsiteY38" fmla="*/ 1633358 h 1688551"/>
              <a:gd name="connsiteX39" fmla="*/ 2473637 w 3287612"/>
              <a:gd name="connsiteY39" fmla="*/ 1643929 h 1688551"/>
              <a:gd name="connsiteX40" fmla="*/ 2521207 w 3287612"/>
              <a:gd name="connsiteY40" fmla="*/ 1580502 h 1688551"/>
              <a:gd name="connsiteX41" fmla="*/ 2621633 w 3287612"/>
              <a:gd name="connsiteY41" fmla="*/ 1680927 h 1688551"/>
              <a:gd name="connsiteX42" fmla="*/ 2685059 w 3287612"/>
              <a:gd name="connsiteY42" fmla="*/ 1654500 h 1688551"/>
              <a:gd name="connsiteX43" fmla="*/ 2716773 w 3287612"/>
              <a:gd name="connsiteY43" fmla="*/ 1638643 h 1688551"/>
              <a:gd name="connsiteX44" fmla="*/ 2922909 w 3287612"/>
              <a:gd name="connsiteY44" fmla="*/ 1643929 h 1688551"/>
              <a:gd name="connsiteX45" fmla="*/ 3012763 w 3287612"/>
              <a:gd name="connsiteY45" fmla="*/ 1675642 h 1688551"/>
              <a:gd name="connsiteX46" fmla="*/ 3129046 w 3287612"/>
              <a:gd name="connsiteY46" fmla="*/ 1617501 h 1688551"/>
              <a:gd name="connsiteX47" fmla="*/ 3287612 w 3287612"/>
              <a:gd name="connsiteY47" fmla="*/ 1670356 h 1688551"/>
              <a:gd name="connsiteX0" fmla="*/ 0 w 3287612"/>
              <a:gd name="connsiteY0" fmla="*/ 1363795 h 1688551"/>
              <a:gd name="connsiteX1" fmla="*/ 38407 w 3287612"/>
              <a:gd name="connsiteY1" fmla="*/ 455384 h 1688551"/>
              <a:gd name="connsiteX2" fmla="*/ 73998 w 3287612"/>
              <a:gd name="connsiteY2" fmla="*/ 15979 h 1688551"/>
              <a:gd name="connsiteX3" fmla="*/ 110997 w 3287612"/>
              <a:gd name="connsiteY3" fmla="*/ 195688 h 1688551"/>
              <a:gd name="connsiteX4" fmla="*/ 195566 w 3287612"/>
              <a:gd name="connsiteY4" fmla="*/ 1115374 h 1688551"/>
              <a:gd name="connsiteX5" fmla="*/ 243136 w 3287612"/>
              <a:gd name="connsiteY5" fmla="*/ 1300368 h 1688551"/>
              <a:gd name="connsiteX6" fmla="*/ 317133 w 3287612"/>
              <a:gd name="connsiteY6" fmla="*/ 1300368 h 1688551"/>
              <a:gd name="connsiteX7" fmla="*/ 359418 w 3287612"/>
              <a:gd name="connsiteY7" fmla="*/ 1580502 h 1688551"/>
              <a:gd name="connsiteX8" fmla="*/ 406988 w 3287612"/>
              <a:gd name="connsiteY8" fmla="*/ 1337367 h 1688551"/>
              <a:gd name="connsiteX9" fmla="*/ 443987 w 3287612"/>
              <a:gd name="connsiteY9" fmla="*/ 1125945 h 1688551"/>
              <a:gd name="connsiteX10" fmla="*/ 502128 w 3287612"/>
              <a:gd name="connsiteY10" fmla="*/ 1083660 h 1688551"/>
              <a:gd name="connsiteX11" fmla="*/ 544412 w 3287612"/>
              <a:gd name="connsiteY11" fmla="*/ 1162944 h 1688551"/>
              <a:gd name="connsiteX12" fmla="*/ 597268 w 3287612"/>
              <a:gd name="connsiteY12" fmla="*/ 475822 h 1688551"/>
              <a:gd name="connsiteX13" fmla="*/ 639552 w 3287612"/>
              <a:gd name="connsiteY13" fmla="*/ 227401 h 1688551"/>
              <a:gd name="connsiteX14" fmla="*/ 755834 w 3287612"/>
              <a:gd name="connsiteY14" fmla="*/ 348969 h 1688551"/>
              <a:gd name="connsiteX15" fmla="*/ 813975 w 3287612"/>
              <a:gd name="connsiteY15" fmla="*/ 322541 h 1688551"/>
              <a:gd name="connsiteX16" fmla="*/ 872116 w 3287612"/>
              <a:gd name="connsiteY16" fmla="*/ 708386 h 1688551"/>
              <a:gd name="connsiteX17" fmla="*/ 988398 w 3287612"/>
              <a:gd name="connsiteY17" fmla="*/ 1141801 h 1688551"/>
              <a:gd name="connsiteX18" fmla="*/ 1035968 w 3287612"/>
              <a:gd name="connsiteY18" fmla="*/ 1051947 h 1688551"/>
              <a:gd name="connsiteX19" fmla="*/ 1116430 w 3287612"/>
              <a:gd name="connsiteY19" fmla="*/ 1078375 h 1688551"/>
              <a:gd name="connsiteX20" fmla="*/ 1215677 w 3287612"/>
              <a:gd name="connsiteY20" fmla="*/ 1242227 h 1688551"/>
              <a:gd name="connsiteX21" fmla="*/ 1279103 w 3287612"/>
              <a:gd name="connsiteY21" fmla="*/ 1115374 h 1688551"/>
              <a:gd name="connsiteX22" fmla="*/ 1358387 w 3287612"/>
              <a:gd name="connsiteY22" fmla="*/ 1252798 h 1688551"/>
              <a:gd name="connsiteX23" fmla="*/ 1421813 w 3287612"/>
              <a:gd name="connsiteY23" fmla="*/ 1289797 h 1688551"/>
              <a:gd name="connsiteX24" fmla="*/ 1479954 w 3287612"/>
              <a:gd name="connsiteY24" fmla="*/ 1226370 h 1688551"/>
              <a:gd name="connsiteX25" fmla="*/ 1516953 w 3287612"/>
              <a:gd name="connsiteY25" fmla="*/ 1279226 h 1688551"/>
              <a:gd name="connsiteX26" fmla="*/ 1654377 w 3287612"/>
              <a:gd name="connsiteY26" fmla="*/ 1152373 h 1688551"/>
              <a:gd name="connsiteX27" fmla="*/ 1754803 w 3287612"/>
              <a:gd name="connsiteY27" fmla="*/ 1406079 h 1688551"/>
              <a:gd name="connsiteX28" fmla="*/ 1812126 w 3287612"/>
              <a:gd name="connsiteY28" fmla="*/ 1336073 h 1688551"/>
              <a:gd name="connsiteX29" fmla="*/ 1868975 w 3287612"/>
              <a:gd name="connsiteY29" fmla="*/ 1430034 h 1688551"/>
              <a:gd name="connsiteX30" fmla="*/ 1913369 w 3287612"/>
              <a:gd name="connsiteY30" fmla="*/ 766527 h 1688551"/>
              <a:gd name="connsiteX31" fmla="*/ 1934511 w 3287612"/>
              <a:gd name="connsiteY31" fmla="*/ 317256 h 1688551"/>
              <a:gd name="connsiteX32" fmla="*/ 2029651 w 3287612"/>
              <a:gd name="connsiteY32" fmla="*/ 290828 h 1688551"/>
              <a:gd name="connsiteX33" fmla="*/ 2108935 w 3287612"/>
              <a:gd name="connsiteY33" fmla="*/ 803526 h 1688551"/>
              <a:gd name="connsiteX34" fmla="*/ 2167076 w 3287612"/>
              <a:gd name="connsiteY34" fmla="*/ 1268655 h 1688551"/>
              <a:gd name="connsiteX35" fmla="*/ 2182932 w 3287612"/>
              <a:gd name="connsiteY35" fmla="*/ 1469505 h 1688551"/>
              <a:gd name="connsiteX36" fmla="*/ 2235788 w 3287612"/>
              <a:gd name="connsiteY36" fmla="*/ 1448363 h 1688551"/>
              <a:gd name="connsiteX37" fmla="*/ 2367926 w 3287612"/>
              <a:gd name="connsiteY37" fmla="*/ 1680927 h 1688551"/>
              <a:gd name="connsiteX38" fmla="*/ 2426068 w 3287612"/>
              <a:gd name="connsiteY38" fmla="*/ 1633358 h 1688551"/>
              <a:gd name="connsiteX39" fmla="*/ 2473637 w 3287612"/>
              <a:gd name="connsiteY39" fmla="*/ 1643929 h 1688551"/>
              <a:gd name="connsiteX40" fmla="*/ 2521207 w 3287612"/>
              <a:gd name="connsiteY40" fmla="*/ 1580502 h 1688551"/>
              <a:gd name="connsiteX41" fmla="*/ 2621633 w 3287612"/>
              <a:gd name="connsiteY41" fmla="*/ 1680927 h 1688551"/>
              <a:gd name="connsiteX42" fmla="*/ 2685059 w 3287612"/>
              <a:gd name="connsiteY42" fmla="*/ 1654500 h 1688551"/>
              <a:gd name="connsiteX43" fmla="*/ 2716773 w 3287612"/>
              <a:gd name="connsiteY43" fmla="*/ 1638643 h 1688551"/>
              <a:gd name="connsiteX44" fmla="*/ 2922909 w 3287612"/>
              <a:gd name="connsiteY44" fmla="*/ 1643929 h 1688551"/>
              <a:gd name="connsiteX45" fmla="*/ 3012763 w 3287612"/>
              <a:gd name="connsiteY45" fmla="*/ 1675642 h 1688551"/>
              <a:gd name="connsiteX46" fmla="*/ 3129046 w 3287612"/>
              <a:gd name="connsiteY46" fmla="*/ 1617501 h 1688551"/>
              <a:gd name="connsiteX47" fmla="*/ 3287612 w 3287612"/>
              <a:gd name="connsiteY47" fmla="*/ 1670356 h 1688551"/>
              <a:gd name="connsiteX0" fmla="*/ 0 w 3287612"/>
              <a:gd name="connsiteY0" fmla="*/ 1363795 h 1688551"/>
              <a:gd name="connsiteX1" fmla="*/ 38407 w 3287612"/>
              <a:gd name="connsiteY1" fmla="*/ 455384 h 1688551"/>
              <a:gd name="connsiteX2" fmla="*/ 73998 w 3287612"/>
              <a:gd name="connsiteY2" fmla="*/ 15979 h 1688551"/>
              <a:gd name="connsiteX3" fmla="*/ 110997 w 3287612"/>
              <a:gd name="connsiteY3" fmla="*/ 195688 h 1688551"/>
              <a:gd name="connsiteX4" fmla="*/ 195566 w 3287612"/>
              <a:gd name="connsiteY4" fmla="*/ 1115374 h 1688551"/>
              <a:gd name="connsiteX5" fmla="*/ 243136 w 3287612"/>
              <a:gd name="connsiteY5" fmla="*/ 1300368 h 1688551"/>
              <a:gd name="connsiteX6" fmla="*/ 317133 w 3287612"/>
              <a:gd name="connsiteY6" fmla="*/ 1300368 h 1688551"/>
              <a:gd name="connsiteX7" fmla="*/ 359418 w 3287612"/>
              <a:gd name="connsiteY7" fmla="*/ 1580502 h 1688551"/>
              <a:gd name="connsiteX8" fmla="*/ 406988 w 3287612"/>
              <a:gd name="connsiteY8" fmla="*/ 1337367 h 1688551"/>
              <a:gd name="connsiteX9" fmla="*/ 443987 w 3287612"/>
              <a:gd name="connsiteY9" fmla="*/ 1125945 h 1688551"/>
              <a:gd name="connsiteX10" fmla="*/ 502128 w 3287612"/>
              <a:gd name="connsiteY10" fmla="*/ 1083660 h 1688551"/>
              <a:gd name="connsiteX11" fmla="*/ 544412 w 3287612"/>
              <a:gd name="connsiteY11" fmla="*/ 1162944 h 1688551"/>
              <a:gd name="connsiteX12" fmla="*/ 597268 w 3287612"/>
              <a:gd name="connsiteY12" fmla="*/ 475822 h 1688551"/>
              <a:gd name="connsiteX13" fmla="*/ 639552 w 3287612"/>
              <a:gd name="connsiteY13" fmla="*/ 227401 h 1688551"/>
              <a:gd name="connsiteX14" fmla="*/ 755834 w 3287612"/>
              <a:gd name="connsiteY14" fmla="*/ 348969 h 1688551"/>
              <a:gd name="connsiteX15" fmla="*/ 813975 w 3287612"/>
              <a:gd name="connsiteY15" fmla="*/ 322541 h 1688551"/>
              <a:gd name="connsiteX16" fmla="*/ 872116 w 3287612"/>
              <a:gd name="connsiteY16" fmla="*/ 708386 h 1688551"/>
              <a:gd name="connsiteX17" fmla="*/ 988398 w 3287612"/>
              <a:gd name="connsiteY17" fmla="*/ 1141801 h 1688551"/>
              <a:gd name="connsiteX18" fmla="*/ 1035968 w 3287612"/>
              <a:gd name="connsiteY18" fmla="*/ 1051947 h 1688551"/>
              <a:gd name="connsiteX19" fmla="*/ 1116430 w 3287612"/>
              <a:gd name="connsiteY19" fmla="*/ 1078375 h 1688551"/>
              <a:gd name="connsiteX20" fmla="*/ 1215677 w 3287612"/>
              <a:gd name="connsiteY20" fmla="*/ 1242227 h 1688551"/>
              <a:gd name="connsiteX21" fmla="*/ 1279103 w 3287612"/>
              <a:gd name="connsiteY21" fmla="*/ 1115374 h 1688551"/>
              <a:gd name="connsiteX22" fmla="*/ 1358387 w 3287612"/>
              <a:gd name="connsiteY22" fmla="*/ 1252798 h 1688551"/>
              <a:gd name="connsiteX23" fmla="*/ 1421813 w 3287612"/>
              <a:gd name="connsiteY23" fmla="*/ 1289797 h 1688551"/>
              <a:gd name="connsiteX24" fmla="*/ 1479954 w 3287612"/>
              <a:gd name="connsiteY24" fmla="*/ 1226370 h 1688551"/>
              <a:gd name="connsiteX25" fmla="*/ 1516953 w 3287612"/>
              <a:gd name="connsiteY25" fmla="*/ 1279226 h 1688551"/>
              <a:gd name="connsiteX26" fmla="*/ 1654377 w 3287612"/>
              <a:gd name="connsiteY26" fmla="*/ 1152373 h 1688551"/>
              <a:gd name="connsiteX27" fmla="*/ 1754803 w 3287612"/>
              <a:gd name="connsiteY27" fmla="*/ 1406079 h 1688551"/>
              <a:gd name="connsiteX28" fmla="*/ 1812126 w 3287612"/>
              <a:gd name="connsiteY28" fmla="*/ 1336073 h 1688551"/>
              <a:gd name="connsiteX29" fmla="*/ 1868975 w 3287612"/>
              <a:gd name="connsiteY29" fmla="*/ 1430034 h 1688551"/>
              <a:gd name="connsiteX30" fmla="*/ 1913369 w 3287612"/>
              <a:gd name="connsiteY30" fmla="*/ 766527 h 1688551"/>
              <a:gd name="connsiteX31" fmla="*/ 1944378 w 3287612"/>
              <a:gd name="connsiteY31" fmla="*/ 353438 h 1688551"/>
              <a:gd name="connsiteX32" fmla="*/ 2029651 w 3287612"/>
              <a:gd name="connsiteY32" fmla="*/ 290828 h 1688551"/>
              <a:gd name="connsiteX33" fmla="*/ 2108935 w 3287612"/>
              <a:gd name="connsiteY33" fmla="*/ 803526 h 1688551"/>
              <a:gd name="connsiteX34" fmla="*/ 2167076 w 3287612"/>
              <a:gd name="connsiteY34" fmla="*/ 1268655 h 1688551"/>
              <a:gd name="connsiteX35" fmla="*/ 2182932 w 3287612"/>
              <a:gd name="connsiteY35" fmla="*/ 1469505 h 1688551"/>
              <a:gd name="connsiteX36" fmla="*/ 2235788 w 3287612"/>
              <a:gd name="connsiteY36" fmla="*/ 1448363 h 1688551"/>
              <a:gd name="connsiteX37" fmla="*/ 2367926 w 3287612"/>
              <a:gd name="connsiteY37" fmla="*/ 1680927 h 1688551"/>
              <a:gd name="connsiteX38" fmla="*/ 2426068 w 3287612"/>
              <a:gd name="connsiteY38" fmla="*/ 1633358 h 1688551"/>
              <a:gd name="connsiteX39" fmla="*/ 2473637 w 3287612"/>
              <a:gd name="connsiteY39" fmla="*/ 1643929 h 1688551"/>
              <a:gd name="connsiteX40" fmla="*/ 2521207 w 3287612"/>
              <a:gd name="connsiteY40" fmla="*/ 1580502 h 1688551"/>
              <a:gd name="connsiteX41" fmla="*/ 2621633 w 3287612"/>
              <a:gd name="connsiteY41" fmla="*/ 1680927 h 1688551"/>
              <a:gd name="connsiteX42" fmla="*/ 2685059 w 3287612"/>
              <a:gd name="connsiteY42" fmla="*/ 1654500 h 1688551"/>
              <a:gd name="connsiteX43" fmla="*/ 2716773 w 3287612"/>
              <a:gd name="connsiteY43" fmla="*/ 1638643 h 1688551"/>
              <a:gd name="connsiteX44" fmla="*/ 2922909 w 3287612"/>
              <a:gd name="connsiteY44" fmla="*/ 1643929 h 1688551"/>
              <a:gd name="connsiteX45" fmla="*/ 3012763 w 3287612"/>
              <a:gd name="connsiteY45" fmla="*/ 1675642 h 1688551"/>
              <a:gd name="connsiteX46" fmla="*/ 3129046 w 3287612"/>
              <a:gd name="connsiteY46" fmla="*/ 1617501 h 1688551"/>
              <a:gd name="connsiteX47" fmla="*/ 3287612 w 3287612"/>
              <a:gd name="connsiteY47" fmla="*/ 1670356 h 1688551"/>
              <a:gd name="connsiteX0" fmla="*/ 0 w 3287612"/>
              <a:gd name="connsiteY0" fmla="*/ 1363795 h 1683745"/>
              <a:gd name="connsiteX1" fmla="*/ 38407 w 3287612"/>
              <a:gd name="connsiteY1" fmla="*/ 455384 h 1683745"/>
              <a:gd name="connsiteX2" fmla="*/ 73998 w 3287612"/>
              <a:gd name="connsiteY2" fmla="*/ 15979 h 1683745"/>
              <a:gd name="connsiteX3" fmla="*/ 110997 w 3287612"/>
              <a:gd name="connsiteY3" fmla="*/ 195688 h 1683745"/>
              <a:gd name="connsiteX4" fmla="*/ 195566 w 3287612"/>
              <a:gd name="connsiteY4" fmla="*/ 1115374 h 1683745"/>
              <a:gd name="connsiteX5" fmla="*/ 243136 w 3287612"/>
              <a:gd name="connsiteY5" fmla="*/ 1300368 h 1683745"/>
              <a:gd name="connsiteX6" fmla="*/ 317133 w 3287612"/>
              <a:gd name="connsiteY6" fmla="*/ 1300368 h 1683745"/>
              <a:gd name="connsiteX7" fmla="*/ 359418 w 3287612"/>
              <a:gd name="connsiteY7" fmla="*/ 1580502 h 1683745"/>
              <a:gd name="connsiteX8" fmla="*/ 406988 w 3287612"/>
              <a:gd name="connsiteY8" fmla="*/ 1337367 h 1683745"/>
              <a:gd name="connsiteX9" fmla="*/ 443987 w 3287612"/>
              <a:gd name="connsiteY9" fmla="*/ 1125945 h 1683745"/>
              <a:gd name="connsiteX10" fmla="*/ 502128 w 3287612"/>
              <a:gd name="connsiteY10" fmla="*/ 1083660 h 1683745"/>
              <a:gd name="connsiteX11" fmla="*/ 544412 w 3287612"/>
              <a:gd name="connsiteY11" fmla="*/ 1162944 h 1683745"/>
              <a:gd name="connsiteX12" fmla="*/ 597268 w 3287612"/>
              <a:gd name="connsiteY12" fmla="*/ 475822 h 1683745"/>
              <a:gd name="connsiteX13" fmla="*/ 639552 w 3287612"/>
              <a:gd name="connsiteY13" fmla="*/ 227401 h 1683745"/>
              <a:gd name="connsiteX14" fmla="*/ 755834 w 3287612"/>
              <a:gd name="connsiteY14" fmla="*/ 348969 h 1683745"/>
              <a:gd name="connsiteX15" fmla="*/ 813975 w 3287612"/>
              <a:gd name="connsiteY15" fmla="*/ 322541 h 1683745"/>
              <a:gd name="connsiteX16" fmla="*/ 872116 w 3287612"/>
              <a:gd name="connsiteY16" fmla="*/ 708386 h 1683745"/>
              <a:gd name="connsiteX17" fmla="*/ 988398 w 3287612"/>
              <a:gd name="connsiteY17" fmla="*/ 1141801 h 1683745"/>
              <a:gd name="connsiteX18" fmla="*/ 1035968 w 3287612"/>
              <a:gd name="connsiteY18" fmla="*/ 1051947 h 1683745"/>
              <a:gd name="connsiteX19" fmla="*/ 1116430 w 3287612"/>
              <a:gd name="connsiteY19" fmla="*/ 1078375 h 1683745"/>
              <a:gd name="connsiteX20" fmla="*/ 1215677 w 3287612"/>
              <a:gd name="connsiteY20" fmla="*/ 1242227 h 1683745"/>
              <a:gd name="connsiteX21" fmla="*/ 1279103 w 3287612"/>
              <a:gd name="connsiteY21" fmla="*/ 1115374 h 1683745"/>
              <a:gd name="connsiteX22" fmla="*/ 1358387 w 3287612"/>
              <a:gd name="connsiteY22" fmla="*/ 1252798 h 1683745"/>
              <a:gd name="connsiteX23" fmla="*/ 1421813 w 3287612"/>
              <a:gd name="connsiteY23" fmla="*/ 1289797 h 1683745"/>
              <a:gd name="connsiteX24" fmla="*/ 1479954 w 3287612"/>
              <a:gd name="connsiteY24" fmla="*/ 1226370 h 1683745"/>
              <a:gd name="connsiteX25" fmla="*/ 1516953 w 3287612"/>
              <a:gd name="connsiteY25" fmla="*/ 1279226 h 1683745"/>
              <a:gd name="connsiteX26" fmla="*/ 1654377 w 3287612"/>
              <a:gd name="connsiteY26" fmla="*/ 1152373 h 1683745"/>
              <a:gd name="connsiteX27" fmla="*/ 1754803 w 3287612"/>
              <a:gd name="connsiteY27" fmla="*/ 1406079 h 1683745"/>
              <a:gd name="connsiteX28" fmla="*/ 1812126 w 3287612"/>
              <a:gd name="connsiteY28" fmla="*/ 1336073 h 1683745"/>
              <a:gd name="connsiteX29" fmla="*/ 1868975 w 3287612"/>
              <a:gd name="connsiteY29" fmla="*/ 1430034 h 1683745"/>
              <a:gd name="connsiteX30" fmla="*/ 1913369 w 3287612"/>
              <a:gd name="connsiteY30" fmla="*/ 766527 h 1683745"/>
              <a:gd name="connsiteX31" fmla="*/ 1944378 w 3287612"/>
              <a:gd name="connsiteY31" fmla="*/ 353438 h 1683745"/>
              <a:gd name="connsiteX32" fmla="*/ 2029651 w 3287612"/>
              <a:gd name="connsiteY32" fmla="*/ 290828 h 1683745"/>
              <a:gd name="connsiteX33" fmla="*/ 2108935 w 3287612"/>
              <a:gd name="connsiteY33" fmla="*/ 803526 h 1683745"/>
              <a:gd name="connsiteX34" fmla="*/ 2167076 w 3287612"/>
              <a:gd name="connsiteY34" fmla="*/ 1268655 h 1683745"/>
              <a:gd name="connsiteX35" fmla="*/ 2182932 w 3287612"/>
              <a:gd name="connsiteY35" fmla="*/ 1469505 h 1683745"/>
              <a:gd name="connsiteX36" fmla="*/ 2235788 w 3287612"/>
              <a:gd name="connsiteY36" fmla="*/ 1448363 h 1683745"/>
              <a:gd name="connsiteX37" fmla="*/ 2335034 w 3287612"/>
              <a:gd name="connsiteY37" fmla="*/ 1648035 h 1683745"/>
              <a:gd name="connsiteX38" fmla="*/ 2426068 w 3287612"/>
              <a:gd name="connsiteY38" fmla="*/ 1633358 h 1683745"/>
              <a:gd name="connsiteX39" fmla="*/ 2473637 w 3287612"/>
              <a:gd name="connsiteY39" fmla="*/ 1643929 h 1683745"/>
              <a:gd name="connsiteX40" fmla="*/ 2521207 w 3287612"/>
              <a:gd name="connsiteY40" fmla="*/ 1580502 h 1683745"/>
              <a:gd name="connsiteX41" fmla="*/ 2621633 w 3287612"/>
              <a:gd name="connsiteY41" fmla="*/ 1680927 h 1683745"/>
              <a:gd name="connsiteX42" fmla="*/ 2685059 w 3287612"/>
              <a:gd name="connsiteY42" fmla="*/ 1654500 h 1683745"/>
              <a:gd name="connsiteX43" fmla="*/ 2716773 w 3287612"/>
              <a:gd name="connsiteY43" fmla="*/ 1638643 h 1683745"/>
              <a:gd name="connsiteX44" fmla="*/ 2922909 w 3287612"/>
              <a:gd name="connsiteY44" fmla="*/ 1643929 h 1683745"/>
              <a:gd name="connsiteX45" fmla="*/ 3012763 w 3287612"/>
              <a:gd name="connsiteY45" fmla="*/ 1675642 h 1683745"/>
              <a:gd name="connsiteX46" fmla="*/ 3129046 w 3287612"/>
              <a:gd name="connsiteY46" fmla="*/ 1617501 h 1683745"/>
              <a:gd name="connsiteX47" fmla="*/ 3287612 w 3287612"/>
              <a:gd name="connsiteY47" fmla="*/ 1670356 h 1683745"/>
              <a:gd name="connsiteX0" fmla="*/ 0 w 3287612"/>
              <a:gd name="connsiteY0" fmla="*/ 1363795 h 1681406"/>
              <a:gd name="connsiteX1" fmla="*/ 38407 w 3287612"/>
              <a:gd name="connsiteY1" fmla="*/ 455384 h 1681406"/>
              <a:gd name="connsiteX2" fmla="*/ 73998 w 3287612"/>
              <a:gd name="connsiteY2" fmla="*/ 15979 h 1681406"/>
              <a:gd name="connsiteX3" fmla="*/ 110997 w 3287612"/>
              <a:gd name="connsiteY3" fmla="*/ 195688 h 1681406"/>
              <a:gd name="connsiteX4" fmla="*/ 195566 w 3287612"/>
              <a:gd name="connsiteY4" fmla="*/ 1115374 h 1681406"/>
              <a:gd name="connsiteX5" fmla="*/ 243136 w 3287612"/>
              <a:gd name="connsiteY5" fmla="*/ 1300368 h 1681406"/>
              <a:gd name="connsiteX6" fmla="*/ 317133 w 3287612"/>
              <a:gd name="connsiteY6" fmla="*/ 1300368 h 1681406"/>
              <a:gd name="connsiteX7" fmla="*/ 359418 w 3287612"/>
              <a:gd name="connsiteY7" fmla="*/ 1580502 h 1681406"/>
              <a:gd name="connsiteX8" fmla="*/ 406988 w 3287612"/>
              <a:gd name="connsiteY8" fmla="*/ 1337367 h 1681406"/>
              <a:gd name="connsiteX9" fmla="*/ 443987 w 3287612"/>
              <a:gd name="connsiteY9" fmla="*/ 1125945 h 1681406"/>
              <a:gd name="connsiteX10" fmla="*/ 502128 w 3287612"/>
              <a:gd name="connsiteY10" fmla="*/ 1083660 h 1681406"/>
              <a:gd name="connsiteX11" fmla="*/ 544412 w 3287612"/>
              <a:gd name="connsiteY11" fmla="*/ 1162944 h 1681406"/>
              <a:gd name="connsiteX12" fmla="*/ 597268 w 3287612"/>
              <a:gd name="connsiteY12" fmla="*/ 475822 h 1681406"/>
              <a:gd name="connsiteX13" fmla="*/ 639552 w 3287612"/>
              <a:gd name="connsiteY13" fmla="*/ 227401 h 1681406"/>
              <a:gd name="connsiteX14" fmla="*/ 755834 w 3287612"/>
              <a:gd name="connsiteY14" fmla="*/ 348969 h 1681406"/>
              <a:gd name="connsiteX15" fmla="*/ 813975 w 3287612"/>
              <a:gd name="connsiteY15" fmla="*/ 322541 h 1681406"/>
              <a:gd name="connsiteX16" fmla="*/ 872116 w 3287612"/>
              <a:gd name="connsiteY16" fmla="*/ 708386 h 1681406"/>
              <a:gd name="connsiteX17" fmla="*/ 988398 w 3287612"/>
              <a:gd name="connsiteY17" fmla="*/ 1141801 h 1681406"/>
              <a:gd name="connsiteX18" fmla="*/ 1035968 w 3287612"/>
              <a:gd name="connsiteY18" fmla="*/ 1051947 h 1681406"/>
              <a:gd name="connsiteX19" fmla="*/ 1116430 w 3287612"/>
              <a:gd name="connsiteY19" fmla="*/ 1078375 h 1681406"/>
              <a:gd name="connsiteX20" fmla="*/ 1215677 w 3287612"/>
              <a:gd name="connsiteY20" fmla="*/ 1242227 h 1681406"/>
              <a:gd name="connsiteX21" fmla="*/ 1279103 w 3287612"/>
              <a:gd name="connsiteY21" fmla="*/ 1115374 h 1681406"/>
              <a:gd name="connsiteX22" fmla="*/ 1358387 w 3287612"/>
              <a:gd name="connsiteY22" fmla="*/ 1252798 h 1681406"/>
              <a:gd name="connsiteX23" fmla="*/ 1421813 w 3287612"/>
              <a:gd name="connsiteY23" fmla="*/ 1289797 h 1681406"/>
              <a:gd name="connsiteX24" fmla="*/ 1479954 w 3287612"/>
              <a:gd name="connsiteY24" fmla="*/ 1226370 h 1681406"/>
              <a:gd name="connsiteX25" fmla="*/ 1516953 w 3287612"/>
              <a:gd name="connsiteY25" fmla="*/ 1279226 h 1681406"/>
              <a:gd name="connsiteX26" fmla="*/ 1654377 w 3287612"/>
              <a:gd name="connsiteY26" fmla="*/ 1152373 h 1681406"/>
              <a:gd name="connsiteX27" fmla="*/ 1754803 w 3287612"/>
              <a:gd name="connsiteY27" fmla="*/ 1406079 h 1681406"/>
              <a:gd name="connsiteX28" fmla="*/ 1812126 w 3287612"/>
              <a:gd name="connsiteY28" fmla="*/ 1336073 h 1681406"/>
              <a:gd name="connsiteX29" fmla="*/ 1868975 w 3287612"/>
              <a:gd name="connsiteY29" fmla="*/ 1430034 h 1681406"/>
              <a:gd name="connsiteX30" fmla="*/ 1913369 w 3287612"/>
              <a:gd name="connsiteY30" fmla="*/ 766527 h 1681406"/>
              <a:gd name="connsiteX31" fmla="*/ 1944378 w 3287612"/>
              <a:gd name="connsiteY31" fmla="*/ 353438 h 1681406"/>
              <a:gd name="connsiteX32" fmla="*/ 2029651 w 3287612"/>
              <a:gd name="connsiteY32" fmla="*/ 290828 h 1681406"/>
              <a:gd name="connsiteX33" fmla="*/ 2108935 w 3287612"/>
              <a:gd name="connsiteY33" fmla="*/ 803526 h 1681406"/>
              <a:gd name="connsiteX34" fmla="*/ 2167076 w 3287612"/>
              <a:gd name="connsiteY34" fmla="*/ 1268655 h 1681406"/>
              <a:gd name="connsiteX35" fmla="*/ 2182932 w 3287612"/>
              <a:gd name="connsiteY35" fmla="*/ 1469505 h 1681406"/>
              <a:gd name="connsiteX36" fmla="*/ 2235788 w 3287612"/>
              <a:gd name="connsiteY36" fmla="*/ 1448363 h 1681406"/>
              <a:gd name="connsiteX37" fmla="*/ 2335034 w 3287612"/>
              <a:gd name="connsiteY37" fmla="*/ 1648035 h 1681406"/>
              <a:gd name="connsiteX38" fmla="*/ 2426068 w 3287612"/>
              <a:gd name="connsiteY38" fmla="*/ 1633358 h 1681406"/>
              <a:gd name="connsiteX39" fmla="*/ 2473637 w 3287612"/>
              <a:gd name="connsiteY39" fmla="*/ 1643929 h 1681406"/>
              <a:gd name="connsiteX40" fmla="*/ 2537653 w 3287612"/>
              <a:gd name="connsiteY40" fmla="*/ 1629841 h 1681406"/>
              <a:gd name="connsiteX41" fmla="*/ 2621633 w 3287612"/>
              <a:gd name="connsiteY41" fmla="*/ 1680927 h 1681406"/>
              <a:gd name="connsiteX42" fmla="*/ 2685059 w 3287612"/>
              <a:gd name="connsiteY42" fmla="*/ 1654500 h 1681406"/>
              <a:gd name="connsiteX43" fmla="*/ 2716773 w 3287612"/>
              <a:gd name="connsiteY43" fmla="*/ 1638643 h 1681406"/>
              <a:gd name="connsiteX44" fmla="*/ 2922909 w 3287612"/>
              <a:gd name="connsiteY44" fmla="*/ 1643929 h 1681406"/>
              <a:gd name="connsiteX45" fmla="*/ 3012763 w 3287612"/>
              <a:gd name="connsiteY45" fmla="*/ 1675642 h 1681406"/>
              <a:gd name="connsiteX46" fmla="*/ 3129046 w 3287612"/>
              <a:gd name="connsiteY46" fmla="*/ 1617501 h 1681406"/>
              <a:gd name="connsiteX47" fmla="*/ 3287612 w 3287612"/>
              <a:gd name="connsiteY47" fmla="*/ 1670356 h 1681406"/>
              <a:gd name="connsiteX0" fmla="*/ 0 w 3287612"/>
              <a:gd name="connsiteY0" fmla="*/ 1363795 h 1681406"/>
              <a:gd name="connsiteX1" fmla="*/ 38407 w 3287612"/>
              <a:gd name="connsiteY1" fmla="*/ 455384 h 1681406"/>
              <a:gd name="connsiteX2" fmla="*/ 73998 w 3287612"/>
              <a:gd name="connsiteY2" fmla="*/ 15979 h 1681406"/>
              <a:gd name="connsiteX3" fmla="*/ 110997 w 3287612"/>
              <a:gd name="connsiteY3" fmla="*/ 195688 h 1681406"/>
              <a:gd name="connsiteX4" fmla="*/ 195566 w 3287612"/>
              <a:gd name="connsiteY4" fmla="*/ 1115374 h 1681406"/>
              <a:gd name="connsiteX5" fmla="*/ 243136 w 3287612"/>
              <a:gd name="connsiteY5" fmla="*/ 1300368 h 1681406"/>
              <a:gd name="connsiteX6" fmla="*/ 317133 w 3287612"/>
              <a:gd name="connsiteY6" fmla="*/ 1300368 h 1681406"/>
              <a:gd name="connsiteX7" fmla="*/ 359418 w 3287612"/>
              <a:gd name="connsiteY7" fmla="*/ 1580502 h 1681406"/>
              <a:gd name="connsiteX8" fmla="*/ 406988 w 3287612"/>
              <a:gd name="connsiteY8" fmla="*/ 1337367 h 1681406"/>
              <a:gd name="connsiteX9" fmla="*/ 443987 w 3287612"/>
              <a:gd name="connsiteY9" fmla="*/ 1125945 h 1681406"/>
              <a:gd name="connsiteX10" fmla="*/ 502128 w 3287612"/>
              <a:gd name="connsiteY10" fmla="*/ 1083660 h 1681406"/>
              <a:gd name="connsiteX11" fmla="*/ 544412 w 3287612"/>
              <a:gd name="connsiteY11" fmla="*/ 1162944 h 1681406"/>
              <a:gd name="connsiteX12" fmla="*/ 597268 w 3287612"/>
              <a:gd name="connsiteY12" fmla="*/ 475822 h 1681406"/>
              <a:gd name="connsiteX13" fmla="*/ 639552 w 3287612"/>
              <a:gd name="connsiteY13" fmla="*/ 227401 h 1681406"/>
              <a:gd name="connsiteX14" fmla="*/ 755834 w 3287612"/>
              <a:gd name="connsiteY14" fmla="*/ 348969 h 1681406"/>
              <a:gd name="connsiteX15" fmla="*/ 813975 w 3287612"/>
              <a:gd name="connsiteY15" fmla="*/ 322541 h 1681406"/>
              <a:gd name="connsiteX16" fmla="*/ 872116 w 3287612"/>
              <a:gd name="connsiteY16" fmla="*/ 708386 h 1681406"/>
              <a:gd name="connsiteX17" fmla="*/ 988398 w 3287612"/>
              <a:gd name="connsiteY17" fmla="*/ 1141801 h 1681406"/>
              <a:gd name="connsiteX18" fmla="*/ 1035968 w 3287612"/>
              <a:gd name="connsiteY18" fmla="*/ 1051947 h 1681406"/>
              <a:gd name="connsiteX19" fmla="*/ 1116430 w 3287612"/>
              <a:gd name="connsiteY19" fmla="*/ 1078375 h 1681406"/>
              <a:gd name="connsiteX20" fmla="*/ 1215677 w 3287612"/>
              <a:gd name="connsiteY20" fmla="*/ 1242227 h 1681406"/>
              <a:gd name="connsiteX21" fmla="*/ 1279103 w 3287612"/>
              <a:gd name="connsiteY21" fmla="*/ 1115374 h 1681406"/>
              <a:gd name="connsiteX22" fmla="*/ 1358387 w 3287612"/>
              <a:gd name="connsiteY22" fmla="*/ 1252798 h 1681406"/>
              <a:gd name="connsiteX23" fmla="*/ 1421813 w 3287612"/>
              <a:gd name="connsiteY23" fmla="*/ 1289797 h 1681406"/>
              <a:gd name="connsiteX24" fmla="*/ 1479954 w 3287612"/>
              <a:gd name="connsiteY24" fmla="*/ 1226370 h 1681406"/>
              <a:gd name="connsiteX25" fmla="*/ 1516953 w 3287612"/>
              <a:gd name="connsiteY25" fmla="*/ 1279226 h 1681406"/>
              <a:gd name="connsiteX26" fmla="*/ 1654377 w 3287612"/>
              <a:gd name="connsiteY26" fmla="*/ 1152373 h 1681406"/>
              <a:gd name="connsiteX27" fmla="*/ 1754803 w 3287612"/>
              <a:gd name="connsiteY27" fmla="*/ 1406079 h 1681406"/>
              <a:gd name="connsiteX28" fmla="*/ 1812126 w 3287612"/>
              <a:gd name="connsiteY28" fmla="*/ 1336073 h 1681406"/>
              <a:gd name="connsiteX29" fmla="*/ 1868975 w 3287612"/>
              <a:gd name="connsiteY29" fmla="*/ 1430034 h 1681406"/>
              <a:gd name="connsiteX30" fmla="*/ 1913369 w 3287612"/>
              <a:gd name="connsiteY30" fmla="*/ 766527 h 1681406"/>
              <a:gd name="connsiteX31" fmla="*/ 1944378 w 3287612"/>
              <a:gd name="connsiteY31" fmla="*/ 353438 h 1681406"/>
              <a:gd name="connsiteX32" fmla="*/ 2029651 w 3287612"/>
              <a:gd name="connsiteY32" fmla="*/ 290828 h 1681406"/>
              <a:gd name="connsiteX33" fmla="*/ 2108935 w 3287612"/>
              <a:gd name="connsiteY33" fmla="*/ 803526 h 1681406"/>
              <a:gd name="connsiteX34" fmla="*/ 2167076 w 3287612"/>
              <a:gd name="connsiteY34" fmla="*/ 1268655 h 1681406"/>
              <a:gd name="connsiteX35" fmla="*/ 2182932 w 3287612"/>
              <a:gd name="connsiteY35" fmla="*/ 1469505 h 1681406"/>
              <a:gd name="connsiteX36" fmla="*/ 2235788 w 3287612"/>
              <a:gd name="connsiteY36" fmla="*/ 1448363 h 1681406"/>
              <a:gd name="connsiteX37" fmla="*/ 2335034 w 3287612"/>
              <a:gd name="connsiteY37" fmla="*/ 1648035 h 1681406"/>
              <a:gd name="connsiteX38" fmla="*/ 2426068 w 3287612"/>
              <a:gd name="connsiteY38" fmla="*/ 1633358 h 1681406"/>
              <a:gd name="connsiteX39" fmla="*/ 2473637 w 3287612"/>
              <a:gd name="connsiteY39" fmla="*/ 1643929 h 1681406"/>
              <a:gd name="connsiteX40" fmla="*/ 2537653 w 3287612"/>
              <a:gd name="connsiteY40" fmla="*/ 1629841 h 1681406"/>
              <a:gd name="connsiteX41" fmla="*/ 2621633 w 3287612"/>
              <a:gd name="connsiteY41" fmla="*/ 1680927 h 1681406"/>
              <a:gd name="connsiteX42" fmla="*/ 2685059 w 3287612"/>
              <a:gd name="connsiteY42" fmla="*/ 1654500 h 1681406"/>
              <a:gd name="connsiteX43" fmla="*/ 2785846 w 3287612"/>
              <a:gd name="connsiteY43" fmla="*/ 1638643 h 1681406"/>
              <a:gd name="connsiteX44" fmla="*/ 2922909 w 3287612"/>
              <a:gd name="connsiteY44" fmla="*/ 1643929 h 1681406"/>
              <a:gd name="connsiteX45" fmla="*/ 3012763 w 3287612"/>
              <a:gd name="connsiteY45" fmla="*/ 1675642 h 1681406"/>
              <a:gd name="connsiteX46" fmla="*/ 3129046 w 3287612"/>
              <a:gd name="connsiteY46" fmla="*/ 1617501 h 1681406"/>
              <a:gd name="connsiteX47" fmla="*/ 3287612 w 3287612"/>
              <a:gd name="connsiteY47" fmla="*/ 1670356 h 1681406"/>
              <a:gd name="connsiteX0" fmla="*/ 0 w 3287612"/>
              <a:gd name="connsiteY0" fmla="*/ 1363795 h 1681406"/>
              <a:gd name="connsiteX1" fmla="*/ 38407 w 3287612"/>
              <a:gd name="connsiteY1" fmla="*/ 455384 h 1681406"/>
              <a:gd name="connsiteX2" fmla="*/ 73998 w 3287612"/>
              <a:gd name="connsiteY2" fmla="*/ 15979 h 1681406"/>
              <a:gd name="connsiteX3" fmla="*/ 110997 w 3287612"/>
              <a:gd name="connsiteY3" fmla="*/ 195688 h 1681406"/>
              <a:gd name="connsiteX4" fmla="*/ 195566 w 3287612"/>
              <a:gd name="connsiteY4" fmla="*/ 1115374 h 1681406"/>
              <a:gd name="connsiteX5" fmla="*/ 243136 w 3287612"/>
              <a:gd name="connsiteY5" fmla="*/ 1300368 h 1681406"/>
              <a:gd name="connsiteX6" fmla="*/ 317133 w 3287612"/>
              <a:gd name="connsiteY6" fmla="*/ 1300368 h 1681406"/>
              <a:gd name="connsiteX7" fmla="*/ 359418 w 3287612"/>
              <a:gd name="connsiteY7" fmla="*/ 1580502 h 1681406"/>
              <a:gd name="connsiteX8" fmla="*/ 406988 w 3287612"/>
              <a:gd name="connsiteY8" fmla="*/ 1337367 h 1681406"/>
              <a:gd name="connsiteX9" fmla="*/ 443987 w 3287612"/>
              <a:gd name="connsiteY9" fmla="*/ 1125945 h 1681406"/>
              <a:gd name="connsiteX10" fmla="*/ 502128 w 3287612"/>
              <a:gd name="connsiteY10" fmla="*/ 1083660 h 1681406"/>
              <a:gd name="connsiteX11" fmla="*/ 544412 w 3287612"/>
              <a:gd name="connsiteY11" fmla="*/ 1162944 h 1681406"/>
              <a:gd name="connsiteX12" fmla="*/ 597268 w 3287612"/>
              <a:gd name="connsiteY12" fmla="*/ 475822 h 1681406"/>
              <a:gd name="connsiteX13" fmla="*/ 639552 w 3287612"/>
              <a:gd name="connsiteY13" fmla="*/ 227401 h 1681406"/>
              <a:gd name="connsiteX14" fmla="*/ 755834 w 3287612"/>
              <a:gd name="connsiteY14" fmla="*/ 348969 h 1681406"/>
              <a:gd name="connsiteX15" fmla="*/ 813975 w 3287612"/>
              <a:gd name="connsiteY15" fmla="*/ 322541 h 1681406"/>
              <a:gd name="connsiteX16" fmla="*/ 872116 w 3287612"/>
              <a:gd name="connsiteY16" fmla="*/ 708386 h 1681406"/>
              <a:gd name="connsiteX17" fmla="*/ 988398 w 3287612"/>
              <a:gd name="connsiteY17" fmla="*/ 1141801 h 1681406"/>
              <a:gd name="connsiteX18" fmla="*/ 1035968 w 3287612"/>
              <a:gd name="connsiteY18" fmla="*/ 1051947 h 1681406"/>
              <a:gd name="connsiteX19" fmla="*/ 1116430 w 3287612"/>
              <a:gd name="connsiteY19" fmla="*/ 1078375 h 1681406"/>
              <a:gd name="connsiteX20" fmla="*/ 1215677 w 3287612"/>
              <a:gd name="connsiteY20" fmla="*/ 1242227 h 1681406"/>
              <a:gd name="connsiteX21" fmla="*/ 1279103 w 3287612"/>
              <a:gd name="connsiteY21" fmla="*/ 1115374 h 1681406"/>
              <a:gd name="connsiteX22" fmla="*/ 1358387 w 3287612"/>
              <a:gd name="connsiteY22" fmla="*/ 1252798 h 1681406"/>
              <a:gd name="connsiteX23" fmla="*/ 1421813 w 3287612"/>
              <a:gd name="connsiteY23" fmla="*/ 1289797 h 1681406"/>
              <a:gd name="connsiteX24" fmla="*/ 1479954 w 3287612"/>
              <a:gd name="connsiteY24" fmla="*/ 1226370 h 1681406"/>
              <a:gd name="connsiteX25" fmla="*/ 1516953 w 3287612"/>
              <a:gd name="connsiteY25" fmla="*/ 1279226 h 1681406"/>
              <a:gd name="connsiteX26" fmla="*/ 1654377 w 3287612"/>
              <a:gd name="connsiteY26" fmla="*/ 1152373 h 1681406"/>
              <a:gd name="connsiteX27" fmla="*/ 1754803 w 3287612"/>
              <a:gd name="connsiteY27" fmla="*/ 1406079 h 1681406"/>
              <a:gd name="connsiteX28" fmla="*/ 1812126 w 3287612"/>
              <a:gd name="connsiteY28" fmla="*/ 1336073 h 1681406"/>
              <a:gd name="connsiteX29" fmla="*/ 1868975 w 3287612"/>
              <a:gd name="connsiteY29" fmla="*/ 1430034 h 1681406"/>
              <a:gd name="connsiteX30" fmla="*/ 1913369 w 3287612"/>
              <a:gd name="connsiteY30" fmla="*/ 766527 h 1681406"/>
              <a:gd name="connsiteX31" fmla="*/ 1944378 w 3287612"/>
              <a:gd name="connsiteY31" fmla="*/ 353438 h 1681406"/>
              <a:gd name="connsiteX32" fmla="*/ 2029651 w 3287612"/>
              <a:gd name="connsiteY32" fmla="*/ 290828 h 1681406"/>
              <a:gd name="connsiteX33" fmla="*/ 2108935 w 3287612"/>
              <a:gd name="connsiteY33" fmla="*/ 803526 h 1681406"/>
              <a:gd name="connsiteX34" fmla="*/ 2167076 w 3287612"/>
              <a:gd name="connsiteY34" fmla="*/ 1268655 h 1681406"/>
              <a:gd name="connsiteX35" fmla="*/ 2182932 w 3287612"/>
              <a:gd name="connsiteY35" fmla="*/ 1469505 h 1681406"/>
              <a:gd name="connsiteX36" fmla="*/ 2235788 w 3287612"/>
              <a:gd name="connsiteY36" fmla="*/ 1448363 h 1681406"/>
              <a:gd name="connsiteX37" fmla="*/ 2335034 w 3287612"/>
              <a:gd name="connsiteY37" fmla="*/ 1648035 h 1681406"/>
              <a:gd name="connsiteX38" fmla="*/ 2426068 w 3287612"/>
              <a:gd name="connsiteY38" fmla="*/ 1633358 h 1681406"/>
              <a:gd name="connsiteX39" fmla="*/ 2473637 w 3287612"/>
              <a:gd name="connsiteY39" fmla="*/ 1643929 h 1681406"/>
              <a:gd name="connsiteX40" fmla="*/ 2537653 w 3287612"/>
              <a:gd name="connsiteY40" fmla="*/ 1629841 h 1681406"/>
              <a:gd name="connsiteX41" fmla="*/ 2621633 w 3287612"/>
              <a:gd name="connsiteY41" fmla="*/ 1680927 h 1681406"/>
              <a:gd name="connsiteX42" fmla="*/ 2685059 w 3287612"/>
              <a:gd name="connsiteY42" fmla="*/ 1654500 h 1681406"/>
              <a:gd name="connsiteX43" fmla="*/ 2785846 w 3287612"/>
              <a:gd name="connsiteY43" fmla="*/ 1638643 h 1681406"/>
              <a:gd name="connsiteX44" fmla="*/ 2922909 w 3287612"/>
              <a:gd name="connsiteY44" fmla="*/ 1643929 h 1681406"/>
              <a:gd name="connsiteX45" fmla="*/ 3012763 w 3287612"/>
              <a:gd name="connsiteY45" fmla="*/ 1675642 h 1681406"/>
              <a:gd name="connsiteX46" fmla="*/ 3096154 w 3287612"/>
              <a:gd name="connsiteY46" fmla="*/ 1617501 h 1681406"/>
              <a:gd name="connsiteX47" fmla="*/ 3287612 w 3287612"/>
              <a:gd name="connsiteY47" fmla="*/ 1670356 h 1681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287612" h="1681406">
                <a:moveTo>
                  <a:pt x="0" y="1363795"/>
                </a:moveTo>
                <a:cubicBezTo>
                  <a:pt x="22904" y="1026841"/>
                  <a:pt x="26074" y="680020"/>
                  <a:pt x="38407" y="455384"/>
                </a:cubicBezTo>
                <a:cubicBezTo>
                  <a:pt x="50740" y="230748"/>
                  <a:pt x="61900" y="59262"/>
                  <a:pt x="73998" y="15979"/>
                </a:cubicBezTo>
                <a:cubicBezTo>
                  <a:pt x="86096" y="-27304"/>
                  <a:pt x="90736" y="12456"/>
                  <a:pt x="110997" y="195688"/>
                </a:cubicBezTo>
                <a:cubicBezTo>
                  <a:pt x="131258" y="378920"/>
                  <a:pt x="173543" y="931261"/>
                  <a:pt x="195566" y="1115374"/>
                </a:cubicBezTo>
                <a:cubicBezTo>
                  <a:pt x="217589" y="1299487"/>
                  <a:pt x="222875" y="1269536"/>
                  <a:pt x="243136" y="1300368"/>
                </a:cubicBezTo>
                <a:cubicBezTo>
                  <a:pt x="263397" y="1331200"/>
                  <a:pt x="297753" y="1253679"/>
                  <a:pt x="317133" y="1300368"/>
                </a:cubicBezTo>
                <a:cubicBezTo>
                  <a:pt x="336513" y="1347057"/>
                  <a:pt x="344442" y="1574336"/>
                  <a:pt x="359418" y="1580502"/>
                </a:cubicBezTo>
                <a:cubicBezTo>
                  <a:pt x="374394" y="1586668"/>
                  <a:pt x="392893" y="1413126"/>
                  <a:pt x="406988" y="1337367"/>
                </a:cubicBezTo>
                <a:cubicBezTo>
                  <a:pt x="421083" y="1261608"/>
                  <a:pt x="428130" y="1168230"/>
                  <a:pt x="443987" y="1125945"/>
                </a:cubicBezTo>
                <a:cubicBezTo>
                  <a:pt x="459844" y="1083660"/>
                  <a:pt x="485391" y="1077494"/>
                  <a:pt x="502128" y="1083660"/>
                </a:cubicBezTo>
                <a:cubicBezTo>
                  <a:pt x="518865" y="1089826"/>
                  <a:pt x="528555" y="1264250"/>
                  <a:pt x="544412" y="1162944"/>
                </a:cubicBezTo>
                <a:cubicBezTo>
                  <a:pt x="560269" y="1061638"/>
                  <a:pt x="581411" y="631746"/>
                  <a:pt x="597268" y="475822"/>
                </a:cubicBezTo>
                <a:cubicBezTo>
                  <a:pt x="613125" y="319898"/>
                  <a:pt x="613124" y="248543"/>
                  <a:pt x="639552" y="227401"/>
                </a:cubicBezTo>
                <a:cubicBezTo>
                  <a:pt x="665980" y="206259"/>
                  <a:pt x="726764" y="333112"/>
                  <a:pt x="755834" y="348969"/>
                </a:cubicBezTo>
                <a:cubicBezTo>
                  <a:pt x="784904" y="364826"/>
                  <a:pt x="794595" y="262638"/>
                  <a:pt x="813975" y="322541"/>
                </a:cubicBezTo>
                <a:cubicBezTo>
                  <a:pt x="833355" y="382444"/>
                  <a:pt x="843046" y="571843"/>
                  <a:pt x="872116" y="708386"/>
                </a:cubicBezTo>
                <a:cubicBezTo>
                  <a:pt x="901186" y="844929"/>
                  <a:pt x="961089" y="1084541"/>
                  <a:pt x="988398" y="1141801"/>
                </a:cubicBezTo>
                <a:cubicBezTo>
                  <a:pt x="1015707" y="1199061"/>
                  <a:pt x="1014629" y="1062518"/>
                  <a:pt x="1035968" y="1051947"/>
                </a:cubicBezTo>
                <a:cubicBezTo>
                  <a:pt x="1057307" y="1041376"/>
                  <a:pt x="1086478" y="1046662"/>
                  <a:pt x="1116430" y="1078375"/>
                </a:cubicBezTo>
                <a:cubicBezTo>
                  <a:pt x="1146382" y="1110088"/>
                  <a:pt x="1188565" y="1236061"/>
                  <a:pt x="1215677" y="1242227"/>
                </a:cubicBezTo>
                <a:cubicBezTo>
                  <a:pt x="1242789" y="1248393"/>
                  <a:pt x="1255318" y="1113612"/>
                  <a:pt x="1279103" y="1115374"/>
                </a:cubicBezTo>
                <a:cubicBezTo>
                  <a:pt x="1302888" y="1117136"/>
                  <a:pt x="1334602" y="1223728"/>
                  <a:pt x="1358387" y="1252798"/>
                </a:cubicBezTo>
                <a:cubicBezTo>
                  <a:pt x="1382172" y="1281868"/>
                  <a:pt x="1401552" y="1294202"/>
                  <a:pt x="1421813" y="1289797"/>
                </a:cubicBezTo>
                <a:cubicBezTo>
                  <a:pt x="1442074" y="1285392"/>
                  <a:pt x="1464097" y="1228132"/>
                  <a:pt x="1479954" y="1226370"/>
                </a:cubicBezTo>
                <a:cubicBezTo>
                  <a:pt x="1495811" y="1224608"/>
                  <a:pt x="1487883" y="1291559"/>
                  <a:pt x="1516953" y="1279226"/>
                </a:cubicBezTo>
                <a:cubicBezTo>
                  <a:pt x="1546024" y="1266893"/>
                  <a:pt x="1614735" y="1131231"/>
                  <a:pt x="1654377" y="1152373"/>
                </a:cubicBezTo>
                <a:cubicBezTo>
                  <a:pt x="1694019" y="1173515"/>
                  <a:pt x="1728512" y="1375462"/>
                  <a:pt x="1754803" y="1406079"/>
                </a:cubicBezTo>
                <a:cubicBezTo>
                  <a:pt x="1781095" y="1436696"/>
                  <a:pt x="1793097" y="1332081"/>
                  <a:pt x="1812126" y="1336073"/>
                </a:cubicBezTo>
                <a:cubicBezTo>
                  <a:pt x="1831155" y="1340065"/>
                  <a:pt x="1852101" y="1524958"/>
                  <a:pt x="1868975" y="1430034"/>
                </a:cubicBezTo>
                <a:cubicBezTo>
                  <a:pt x="1885849" y="1335110"/>
                  <a:pt x="1900802" y="945960"/>
                  <a:pt x="1913369" y="766527"/>
                </a:cubicBezTo>
                <a:cubicBezTo>
                  <a:pt x="1925936" y="587094"/>
                  <a:pt x="1924998" y="432721"/>
                  <a:pt x="1944378" y="353438"/>
                </a:cubicBezTo>
                <a:cubicBezTo>
                  <a:pt x="1963758" y="274155"/>
                  <a:pt x="2002225" y="215813"/>
                  <a:pt x="2029651" y="290828"/>
                </a:cubicBezTo>
                <a:cubicBezTo>
                  <a:pt x="2057077" y="365843"/>
                  <a:pt x="2086031" y="640555"/>
                  <a:pt x="2108935" y="803526"/>
                </a:cubicBezTo>
                <a:cubicBezTo>
                  <a:pt x="2131839" y="966497"/>
                  <a:pt x="2154743" y="1157659"/>
                  <a:pt x="2167076" y="1268655"/>
                </a:cubicBezTo>
                <a:cubicBezTo>
                  <a:pt x="2179409" y="1379651"/>
                  <a:pt x="2171480" y="1439554"/>
                  <a:pt x="2182932" y="1469505"/>
                </a:cubicBezTo>
                <a:cubicBezTo>
                  <a:pt x="2194384" y="1499456"/>
                  <a:pt x="2210438" y="1418608"/>
                  <a:pt x="2235788" y="1448363"/>
                </a:cubicBezTo>
                <a:cubicBezTo>
                  <a:pt x="2261138" y="1478118"/>
                  <a:pt x="2303321" y="1617203"/>
                  <a:pt x="2335034" y="1648035"/>
                </a:cubicBezTo>
                <a:cubicBezTo>
                  <a:pt x="2366747" y="1678868"/>
                  <a:pt x="2402968" y="1634042"/>
                  <a:pt x="2426068" y="1633358"/>
                </a:cubicBezTo>
                <a:cubicBezTo>
                  <a:pt x="2449169" y="1632674"/>
                  <a:pt x="2455040" y="1644515"/>
                  <a:pt x="2473637" y="1643929"/>
                </a:cubicBezTo>
                <a:cubicBezTo>
                  <a:pt x="2492234" y="1643343"/>
                  <a:pt x="2512987" y="1623675"/>
                  <a:pt x="2537653" y="1629841"/>
                </a:cubicBezTo>
                <a:cubicBezTo>
                  <a:pt x="2562319" y="1636007"/>
                  <a:pt x="2597065" y="1676817"/>
                  <a:pt x="2621633" y="1680927"/>
                </a:cubicBezTo>
                <a:cubicBezTo>
                  <a:pt x="2646201" y="1685037"/>
                  <a:pt x="2657690" y="1661547"/>
                  <a:pt x="2685059" y="1654500"/>
                </a:cubicBezTo>
                <a:cubicBezTo>
                  <a:pt x="2712428" y="1647453"/>
                  <a:pt x="2746205" y="1640405"/>
                  <a:pt x="2785846" y="1638643"/>
                </a:cubicBezTo>
                <a:cubicBezTo>
                  <a:pt x="2825487" y="1636881"/>
                  <a:pt x="2885089" y="1637762"/>
                  <a:pt x="2922909" y="1643929"/>
                </a:cubicBezTo>
                <a:cubicBezTo>
                  <a:pt x="2960729" y="1650096"/>
                  <a:pt x="2983889" y="1680047"/>
                  <a:pt x="3012763" y="1675642"/>
                </a:cubicBezTo>
                <a:cubicBezTo>
                  <a:pt x="3041637" y="1671237"/>
                  <a:pt x="3050346" y="1618382"/>
                  <a:pt x="3096154" y="1617501"/>
                </a:cubicBezTo>
                <a:cubicBezTo>
                  <a:pt x="3141962" y="1616620"/>
                  <a:pt x="3263827" y="1660666"/>
                  <a:pt x="3287612" y="1670356"/>
                </a:cubicBezTo>
              </a:path>
            </a:pathLst>
          </a:custGeom>
          <a:ln w="1905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54" name="Přímá spojnice 53"/>
          <p:cNvCxnSpPr/>
          <p:nvPr/>
        </p:nvCxnSpPr>
        <p:spPr>
          <a:xfrm>
            <a:off x="5371183" y="3876950"/>
            <a:ext cx="0" cy="1872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Přímá spojnice 54"/>
          <p:cNvCxnSpPr/>
          <p:nvPr/>
        </p:nvCxnSpPr>
        <p:spPr>
          <a:xfrm flipV="1">
            <a:off x="5363843" y="5776337"/>
            <a:ext cx="3030729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ovéPole 55"/>
          <p:cNvSpPr txBox="1"/>
          <p:nvPr/>
        </p:nvSpPr>
        <p:spPr>
          <a:xfrm>
            <a:off x="8139589" y="5815321"/>
            <a:ext cx="4971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600" dirty="0" smtClean="0"/>
              <a:t>0.5</a:t>
            </a:r>
            <a:endParaRPr lang="cs-CZ" sz="1600" dirty="0"/>
          </a:p>
        </p:txBody>
      </p:sp>
      <p:sp>
        <p:nvSpPr>
          <p:cNvPr id="57" name="TextovéPole 56"/>
          <p:cNvSpPr txBox="1"/>
          <p:nvPr/>
        </p:nvSpPr>
        <p:spPr>
          <a:xfrm>
            <a:off x="7535357" y="5815322"/>
            <a:ext cx="4971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600" dirty="0" smtClean="0"/>
              <a:t>0.4</a:t>
            </a:r>
            <a:endParaRPr lang="cs-CZ" sz="1600" dirty="0"/>
          </a:p>
        </p:txBody>
      </p:sp>
      <p:sp>
        <p:nvSpPr>
          <p:cNvPr id="58" name="TextovéPole 57"/>
          <p:cNvSpPr txBox="1"/>
          <p:nvPr/>
        </p:nvSpPr>
        <p:spPr>
          <a:xfrm>
            <a:off x="6931124" y="5815321"/>
            <a:ext cx="4971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600" dirty="0" smtClean="0"/>
              <a:t>0.3</a:t>
            </a:r>
            <a:endParaRPr lang="cs-CZ" sz="1600" dirty="0"/>
          </a:p>
        </p:txBody>
      </p:sp>
      <p:sp>
        <p:nvSpPr>
          <p:cNvPr id="59" name="TextovéPole 58"/>
          <p:cNvSpPr txBox="1"/>
          <p:nvPr/>
        </p:nvSpPr>
        <p:spPr>
          <a:xfrm>
            <a:off x="5118426" y="5815321"/>
            <a:ext cx="4971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600" dirty="0" smtClean="0"/>
              <a:t>0</a:t>
            </a:r>
            <a:endParaRPr lang="cs-CZ" sz="1600" dirty="0"/>
          </a:p>
        </p:txBody>
      </p:sp>
      <p:sp>
        <p:nvSpPr>
          <p:cNvPr id="60" name="TextovéPole 59"/>
          <p:cNvSpPr txBox="1"/>
          <p:nvPr/>
        </p:nvSpPr>
        <p:spPr>
          <a:xfrm>
            <a:off x="5722658" y="5815321"/>
            <a:ext cx="4971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600" dirty="0" smtClean="0"/>
              <a:t>0.1</a:t>
            </a:r>
            <a:endParaRPr lang="cs-CZ" sz="1600" dirty="0"/>
          </a:p>
        </p:txBody>
      </p:sp>
      <p:sp>
        <p:nvSpPr>
          <p:cNvPr id="61" name="TextovéPole 60"/>
          <p:cNvSpPr txBox="1"/>
          <p:nvPr/>
        </p:nvSpPr>
        <p:spPr>
          <a:xfrm>
            <a:off x="6326891" y="5815321"/>
            <a:ext cx="4971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600" dirty="0" smtClean="0"/>
              <a:t>0.2</a:t>
            </a:r>
            <a:endParaRPr lang="cs-CZ" sz="1600" dirty="0"/>
          </a:p>
        </p:txBody>
      </p:sp>
      <p:sp>
        <p:nvSpPr>
          <p:cNvPr id="62" name="TextovéPole 61"/>
          <p:cNvSpPr txBox="1"/>
          <p:nvPr/>
        </p:nvSpPr>
        <p:spPr>
          <a:xfrm>
            <a:off x="5010992" y="5589240"/>
            <a:ext cx="4971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600" dirty="0" smtClean="0"/>
              <a:t>0</a:t>
            </a:r>
            <a:endParaRPr lang="cs-CZ" sz="1600" dirty="0"/>
          </a:p>
        </p:txBody>
      </p:sp>
      <p:sp>
        <p:nvSpPr>
          <p:cNvPr id="63" name="TextovéPole 62"/>
          <p:cNvSpPr txBox="1"/>
          <p:nvPr/>
        </p:nvSpPr>
        <p:spPr>
          <a:xfrm>
            <a:off x="5010992" y="4941168"/>
            <a:ext cx="4971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600" dirty="0" smtClean="0"/>
              <a:t>4</a:t>
            </a:r>
            <a:endParaRPr lang="cs-CZ" sz="1600" dirty="0"/>
          </a:p>
        </p:txBody>
      </p:sp>
      <p:sp>
        <p:nvSpPr>
          <p:cNvPr id="64" name="TextovéPole 63"/>
          <p:cNvSpPr txBox="1"/>
          <p:nvPr/>
        </p:nvSpPr>
        <p:spPr>
          <a:xfrm>
            <a:off x="5010992" y="4293096"/>
            <a:ext cx="4971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600" dirty="0" smtClean="0"/>
              <a:t>8</a:t>
            </a:r>
            <a:endParaRPr lang="cs-CZ" sz="1600" dirty="0"/>
          </a:p>
        </p:txBody>
      </p:sp>
      <p:sp>
        <p:nvSpPr>
          <p:cNvPr id="65" name="TextovéPole 64"/>
          <p:cNvSpPr txBox="1"/>
          <p:nvPr/>
        </p:nvSpPr>
        <p:spPr>
          <a:xfrm>
            <a:off x="5010992" y="3645024"/>
            <a:ext cx="4971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600" dirty="0" smtClean="0"/>
              <a:t>12</a:t>
            </a:r>
            <a:endParaRPr lang="cs-CZ" sz="1600" dirty="0"/>
          </a:p>
        </p:txBody>
      </p:sp>
      <p:sp>
        <p:nvSpPr>
          <p:cNvPr id="66" name="TextovéPole 13"/>
          <p:cNvSpPr txBox="1">
            <a:spLocks noChangeArrowheads="1"/>
          </p:cNvSpPr>
          <p:nvPr/>
        </p:nvSpPr>
        <p:spPr bwMode="auto">
          <a:xfrm rot="16200000">
            <a:off x="4024615" y="4501927"/>
            <a:ext cx="176432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 dirty="0" err="1" smtClean="0"/>
              <a:t>Gain</a:t>
            </a:r>
            <a:r>
              <a:rPr lang="cs-CZ" altLang="cs-CZ" sz="1600" b="1" dirty="0" smtClean="0"/>
              <a:t> (</a:t>
            </a:r>
            <a:r>
              <a:rPr lang="cs-CZ" altLang="cs-CZ" sz="1600" b="1" dirty="0" err="1" smtClean="0"/>
              <a:t>ms</a:t>
            </a:r>
            <a:r>
              <a:rPr lang="cs-CZ" altLang="cs-CZ" sz="1600" b="1" dirty="0" smtClean="0"/>
              <a:t>/</a:t>
            </a:r>
            <a:r>
              <a:rPr lang="cs-CZ" altLang="cs-CZ" sz="1600" b="1" dirty="0" err="1" smtClean="0"/>
              <a:t>mmHg</a:t>
            </a:r>
            <a:r>
              <a:rPr lang="cs-CZ" altLang="cs-CZ" sz="1600" b="1" dirty="0" smtClean="0"/>
              <a:t>)</a:t>
            </a:r>
            <a:endParaRPr lang="cs-CZ" altLang="cs-CZ" sz="1600" b="1" dirty="0"/>
          </a:p>
        </p:txBody>
      </p:sp>
      <p:cxnSp>
        <p:nvCxnSpPr>
          <p:cNvPr id="67" name="Přímá spojnice se šipkou 66"/>
          <p:cNvCxnSpPr/>
          <p:nvPr/>
        </p:nvCxnSpPr>
        <p:spPr>
          <a:xfrm>
            <a:off x="3419872" y="4069750"/>
            <a:ext cx="1152128" cy="71709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Přímá spojnice se šipkou 70"/>
          <p:cNvCxnSpPr/>
          <p:nvPr/>
        </p:nvCxnSpPr>
        <p:spPr>
          <a:xfrm flipV="1">
            <a:off x="3279662" y="4812950"/>
            <a:ext cx="1292338" cy="83681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1780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51520" y="260648"/>
            <a:ext cx="8280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smtClean="0"/>
              <a:t>Citlivost baroreflexu – jiné znázornění</a:t>
            </a:r>
            <a:endParaRPr lang="cs-CZ" sz="3200" b="1" dirty="0"/>
          </a:p>
        </p:txBody>
      </p:sp>
      <p:sp>
        <p:nvSpPr>
          <p:cNvPr id="3" name="Volný tvar 2"/>
          <p:cNvSpPr/>
          <p:nvPr/>
        </p:nvSpPr>
        <p:spPr>
          <a:xfrm>
            <a:off x="606056" y="3156426"/>
            <a:ext cx="1977656" cy="542497"/>
          </a:xfrm>
          <a:custGeom>
            <a:avLst/>
            <a:gdLst>
              <a:gd name="connsiteX0" fmla="*/ 0 w 1977656"/>
              <a:gd name="connsiteY0" fmla="*/ 542497 h 542497"/>
              <a:gd name="connsiteX1" fmla="*/ 265814 w 1977656"/>
              <a:gd name="connsiteY1" fmla="*/ 236 h 542497"/>
              <a:gd name="connsiteX2" fmla="*/ 627321 w 1977656"/>
              <a:gd name="connsiteY2" fmla="*/ 468069 h 542497"/>
              <a:gd name="connsiteX3" fmla="*/ 925032 w 1977656"/>
              <a:gd name="connsiteY3" fmla="*/ 236 h 542497"/>
              <a:gd name="connsiteX4" fmla="*/ 1265274 w 1977656"/>
              <a:gd name="connsiteY4" fmla="*/ 510599 h 542497"/>
              <a:gd name="connsiteX5" fmla="*/ 1562986 w 1977656"/>
              <a:gd name="connsiteY5" fmla="*/ 64031 h 542497"/>
              <a:gd name="connsiteX6" fmla="*/ 1807535 w 1977656"/>
              <a:gd name="connsiteY6" fmla="*/ 510599 h 542497"/>
              <a:gd name="connsiteX7" fmla="*/ 1977656 w 1977656"/>
              <a:gd name="connsiteY7" fmla="*/ 287315 h 542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77656" h="542497">
                <a:moveTo>
                  <a:pt x="0" y="542497"/>
                </a:moveTo>
                <a:cubicBezTo>
                  <a:pt x="80630" y="277569"/>
                  <a:pt x="161261" y="12641"/>
                  <a:pt x="265814" y="236"/>
                </a:cubicBezTo>
                <a:cubicBezTo>
                  <a:pt x="370367" y="-12169"/>
                  <a:pt x="517451" y="468069"/>
                  <a:pt x="627321" y="468069"/>
                </a:cubicBezTo>
                <a:cubicBezTo>
                  <a:pt x="737191" y="468069"/>
                  <a:pt x="818707" y="-6852"/>
                  <a:pt x="925032" y="236"/>
                </a:cubicBezTo>
                <a:cubicBezTo>
                  <a:pt x="1031357" y="7324"/>
                  <a:pt x="1158948" y="499966"/>
                  <a:pt x="1265274" y="510599"/>
                </a:cubicBezTo>
                <a:cubicBezTo>
                  <a:pt x="1371600" y="521231"/>
                  <a:pt x="1472609" y="64031"/>
                  <a:pt x="1562986" y="64031"/>
                </a:cubicBezTo>
                <a:cubicBezTo>
                  <a:pt x="1653363" y="64031"/>
                  <a:pt x="1738423" y="473385"/>
                  <a:pt x="1807535" y="510599"/>
                </a:cubicBezTo>
                <a:cubicBezTo>
                  <a:pt x="1876647" y="547813"/>
                  <a:pt x="1927151" y="417564"/>
                  <a:pt x="1977656" y="287315"/>
                </a:cubicBez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FF0000"/>
              </a:solidFill>
            </a:endParaRPr>
          </a:p>
        </p:txBody>
      </p:sp>
      <p:sp>
        <p:nvSpPr>
          <p:cNvPr id="4" name="Volný tvar 3"/>
          <p:cNvSpPr/>
          <p:nvPr/>
        </p:nvSpPr>
        <p:spPr>
          <a:xfrm flipV="1">
            <a:off x="3941047" y="2420888"/>
            <a:ext cx="3990841" cy="1469814"/>
          </a:xfrm>
          <a:custGeom>
            <a:avLst/>
            <a:gdLst>
              <a:gd name="connsiteX0" fmla="*/ 14265 w 3990841"/>
              <a:gd name="connsiteY0" fmla="*/ 1363238 h 1469814"/>
              <a:gd name="connsiteX1" fmla="*/ 46162 w 3990841"/>
              <a:gd name="connsiteY1" fmla="*/ 1320707 h 1469814"/>
              <a:gd name="connsiteX2" fmla="*/ 397037 w 3990841"/>
              <a:gd name="connsiteY2" fmla="*/ 129861 h 1469814"/>
              <a:gd name="connsiteX3" fmla="*/ 981827 w 3990841"/>
              <a:gd name="connsiteY3" fmla="*/ 1469563 h 1469814"/>
              <a:gd name="connsiteX4" fmla="*/ 1439027 w 3990841"/>
              <a:gd name="connsiteY4" fmla="*/ 2270 h 1469814"/>
              <a:gd name="connsiteX5" fmla="*/ 2289632 w 3990841"/>
              <a:gd name="connsiteY5" fmla="*/ 1108056 h 1469814"/>
              <a:gd name="connsiteX6" fmla="*/ 2736200 w 3990841"/>
              <a:gd name="connsiteY6" fmla="*/ 44800 h 1469814"/>
              <a:gd name="connsiteX7" fmla="*/ 3703762 w 3990841"/>
              <a:gd name="connsiteY7" fmla="*/ 1384503 h 1469814"/>
              <a:gd name="connsiteX8" fmla="*/ 3990841 w 3990841"/>
              <a:gd name="connsiteY8" fmla="*/ 278717 h 14698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90841" h="1469814">
                <a:moveTo>
                  <a:pt x="14265" y="1363238"/>
                </a:moveTo>
                <a:cubicBezTo>
                  <a:pt x="-1684" y="1444754"/>
                  <a:pt x="-17633" y="1526270"/>
                  <a:pt x="46162" y="1320707"/>
                </a:cubicBezTo>
                <a:cubicBezTo>
                  <a:pt x="109957" y="1115144"/>
                  <a:pt x="241093" y="105052"/>
                  <a:pt x="397037" y="129861"/>
                </a:cubicBezTo>
                <a:cubicBezTo>
                  <a:pt x="552981" y="154670"/>
                  <a:pt x="808162" y="1490828"/>
                  <a:pt x="981827" y="1469563"/>
                </a:cubicBezTo>
                <a:cubicBezTo>
                  <a:pt x="1155492" y="1448298"/>
                  <a:pt x="1221059" y="62521"/>
                  <a:pt x="1439027" y="2270"/>
                </a:cubicBezTo>
                <a:cubicBezTo>
                  <a:pt x="1656995" y="-57981"/>
                  <a:pt x="2073437" y="1100968"/>
                  <a:pt x="2289632" y="1108056"/>
                </a:cubicBezTo>
                <a:cubicBezTo>
                  <a:pt x="2505827" y="1115144"/>
                  <a:pt x="2500512" y="-1274"/>
                  <a:pt x="2736200" y="44800"/>
                </a:cubicBezTo>
                <a:cubicBezTo>
                  <a:pt x="2971888" y="90874"/>
                  <a:pt x="3494655" y="1345517"/>
                  <a:pt x="3703762" y="1384503"/>
                </a:cubicBezTo>
                <a:cubicBezTo>
                  <a:pt x="3912869" y="1423489"/>
                  <a:pt x="3951855" y="851103"/>
                  <a:pt x="3990841" y="278717"/>
                </a:cubicBezTo>
              </a:path>
            </a:pathLst>
          </a:custGeom>
          <a:ln w="5715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TextovéPole 5"/>
          <p:cNvSpPr txBox="1"/>
          <p:nvPr/>
        </p:nvSpPr>
        <p:spPr>
          <a:xfrm>
            <a:off x="755576" y="4106726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Krevní tlak</a:t>
            </a:r>
            <a:endParaRPr lang="cs-CZ" dirty="0"/>
          </a:p>
        </p:txBody>
      </p:sp>
      <p:sp>
        <p:nvSpPr>
          <p:cNvPr id="46" name="TextovéPole 45"/>
          <p:cNvSpPr txBox="1"/>
          <p:nvPr/>
        </p:nvSpPr>
        <p:spPr>
          <a:xfrm>
            <a:off x="4211960" y="4025426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Srdeční frekvence</a:t>
            </a:r>
            <a:endParaRPr lang="cs-CZ" dirty="0"/>
          </a:p>
        </p:txBody>
      </p:sp>
      <p:cxnSp>
        <p:nvCxnSpPr>
          <p:cNvPr id="8" name="Přímá spojnice 7"/>
          <p:cNvCxnSpPr/>
          <p:nvPr/>
        </p:nvCxnSpPr>
        <p:spPr>
          <a:xfrm>
            <a:off x="2583712" y="3698923"/>
            <a:ext cx="1700256" cy="9588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Přímá spojnice 51"/>
          <p:cNvCxnSpPr/>
          <p:nvPr/>
        </p:nvCxnSpPr>
        <p:spPr>
          <a:xfrm flipV="1">
            <a:off x="2483768" y="2420888"/>
            <a:ext cx="1457279" cy="7178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ovéPole 67"/>
          <p:cNvSpPr txBox="1"/>
          <p:nvPr/>
        </p:nvSpPr>
        <p:spPr>
          <a:xfrm>
            <a:off x="2713760" y="3058342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g</a:t>
            </a:r>
            <a:r>
              <a:rPr lang="cs-CZ" dirty="0" err="1" smtClean="0"/>
              <a:t>ain</a:t>
            </a:r>
            <a:r>
              <a:rPr lang="cs-CZ" dirty="0" smtClean="0"/>
              <a:t> (BRS)</a:t>
            </a:r>
            <a:endParaRPr lang="cs-CZ" dirty="0"/>
          </a:p>
        </p:txBody>
      </p:sp>
      <p:cxnSp>
        <p:nvCxnSpPr>
          <p:cNvPr id="69" name="Přímá spojnice 68"/>
          <p:cNvCxnSpPr/>
          <p:nvPr/>
        </p:nvCxnSpPr>
        <p:spPr>
          <a:xfrm>
            <a:off x="2560622" y="4176119"/>
            <a:ext cx="1368152" cy="0"/>
          </a:xfrm>
          <a:prstGeom prst="line">
            <a:avLst/>
          </a:prstGeom>
          <a:ln w="57150">
            <a:solidFill>
              <a:srgbClr val="00B0F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ovéPole 69"/>
          <p:cNvSpPr txBox="1"/>
          <p:nvPr/>
        </p:nvSpPr>
        <p:spPr>
          <a:xfrm>
            <a:off x="2519772" y="4250742"/>
            <a:ext cx="1260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baroreflex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61765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611560" y="116632"/>
            <a:ext cx="8280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smtClean="0"/>
              <a:t>Citlivost baroreflexu – fyziologický význam</a:t>
            </a:r>
            <a:endParaRPr lang="cs-CZ" sz="3200" b="1" dirty="0"/>
          </a:p>
        </p:txBody>
      </p:sp>
      <p:sp>
        <p:nvSpPr>
          <p:cNvPr id="5" name="TextovéPole 4"/>
          <p:cNvSpPr txBox="1"/>
          <p:nvPr/>
        </p:nvSpPr>
        <p:spPr>
          <a:xfrm>
            <a:off x="179512" y="791994"/>
            <a:ext cx="878497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cs-CZ" sz="2400" dirty="0"/>
              <a:t>c</a:t>
            </a:r>
            <a:r>
              <a:rPr lang="cs-CZ" sz="2400" dirty="0" smtClean="0"/>
              <a:t>íl baroreflexu – regulace změn BP prostřednictvím změn RR a TPR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200" dirty="0" smtClean="0"/>
              <a:t>srdeční větev baroreflexu je zprostředkována vagem</a:t>
            </a:r>
            <a:br>
              <a:rPr lang="cs-CZ" sz="2200" dirty="0" smtClean="0"/>
            </a:br>
            <a:r>
              <a:rPr lang="cs-CZ" sz="2200" dirty="0" smtClean="0"/>
              <a:t>→ BRS je vyšší při vyšší aktivitě vagu a snížená pří vyšším aktivitě sympatiku </a:t>
            </a:r>
            <a:br>
              <a:rPr lang="cs-CZ" sz="2200" dirty="0" smtClean="0"/>
            </a:br>
            <a:r>
              <a:rPr lang="cs-CZ" sz="2200" dirty="0" smtClean="0"/>
              <a:t>→ BRS je snížená ve stresových stavech fyziologických i </a:t>
            </a:r>
            <a:r>
              <a:rPr lang="cs-CZ" sz="2200" dirty="0"/>
              <a:t>patologických</a:t>
            </a:r>
            <a:br>
              <a:rPr lang="cs-CZ" sz="2200" dirty="0"/>
            </a:br>
            <a:r>
              <a:rPr lang="cs-CZ" sz="2200" dirty="0"/>
              <a:t>→ BRS je </a:t>
            </a:r>
            <a:r>
              <a:rPr lang="cs-CZ" sz="2200" dirty="0" smtClean="0"/>
              <a:t>závislá na délce RR intervalu – kratší RR – nižší BRS</a:t>
            </a:r>
          </a:p>
          <a:p>
            <a:pPr marL="342900" indent="-342900">
              <a:buFont typeface="Arial" pitchFamily="34" charset="0"/>
              <a:buChar char="•"/>
            </a:pPr>
            <a:endParaRPr lang="cs-CZ" sz="2200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cs-CZ" sz="2200" b="1" dirty="0" smtClean="0"/>
              <a:t>dlouhodobě snížená BRS je odrazem poruchy regulace krevního tlaku – představuje zvýšené kardiovaskulární riziko</a:t>
            </a:r>
            <a:endParaRPr lang="cs-CZ" sz="2200" b="1" dirty="0"/>
          </a:p>
        </p:txBody>
      </p:sp>
      <p:grpSp>
        <p:nvGrpSpPr>
          <p:cNvPr id="6" name="Skupina 5"/>
          <p:cNvGrpSpPr>
            <a:grpSpLocks noChangeAspect="1"/>
          </p:cNvGrpSpPr>
          <p:nvPr/>
        </p:nvGrpSpPr>
        <p:grpSpPr>
          <a:xfrm>
            <a:off x="2123728" y="4527628"/>
            <a:ext cx="1845371" cy="1823272"/>
            <a:chOff x="3177788" y="4424802"/>
            <a:chExt cx="2561039" cy="2530371"/>
          </a:xfrm>
        </p:grpSpPr>
        <p:grpSp>
          <p:nvGrpSpPr>
            <p:cNvPr id="7" name="Skupina 6"/>
            <p:cNvGrpSpPr/>
            <p:nvPr/>
          </p:nvGrpSpPr>
          <p:grpSpPr>
            <a:xfrm>
              <a:off x="3779113" y="4898733"/>
              <a:ext cx="1959714" cy="1574087"/>
              <a:chOff x="2609454" y="4349397"/>
              <a:chExt cx="2792272" cy="2223046"/>
            </a:xfrm>
          </p:grpSpPr>
          <p:cxnSp>
            <p:nvCxnSpPr>
              <p:cNvPr id="11" name="Přímá spojnice 10"/>
              <p:cNvCxnSpPr/>
              <p:nvPr/>
            </p:nvCxnSpPr>
            <p:spPr>
              <a:xfrm>
                <a:off x="2620088" y="4349397"/>
                <a:ext cx="0" cy="2223046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Přímá spojnice 11"/>
              <p:cNvCxnSpPr/>
              <p:nvPr/>
            </p:nvCxnSpPr>
            <p:spPr>
              <a:xfrm>
                <a:off x="2609454" y="6519840"/>
                <a:ext cx="2792272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Ovál 12"/>
              <p:cNvSpPr/>
              <p:nvPr/>
            </p:nvSpPr>
            <p:spPr>
              <a:xfrm>
                <a:off x="3488814" y="5623145"/>
                <a:ext cx="155398" cy="148861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cxnSp>
            <p:nvCxnSpPr>
              <p:cNvPr id="14" name="Přímá spojnice 13"/>
              <p:cNvCxnSpPr/>
              <p:nvPr/>
            </p:nvCxnSpPr>
            <p:spPr>
              <a:xfrm flipV="1">
                <a:off x="2612992" y="4508026"/>
                <a:ext cx="2090912" cy="201731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Ovál 14"/>
              <p:cNvSpPr/>
              <p:nvPr/>
            </p:nvSpPr>
            <p:spPr>
              <a:xfrm>
                <a:off x="3756956" y="5252889"/>
                <a:ext cx="155398" cy="148861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6" name="Ovál 15"/>
              <p:cNvSpPr/>
              <p:nvPr/>
            </p:nvSpPr>
            <p:spPr>
              <a:xfrm>
                <a:off x="4139011" y="5008331"/>
                <a:ext cx="155398" cy="148861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7" name="Ovál 16"/>
              <p:cNvSpPr/>
              <p:nvPr/>
            </p:nvSpPr>
            <p:spPr>
              <a:xfrm>
                <a:off x="4435253" y="4613027"/>
                <a:ext cx="155398" cy="148861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sp>
          <p:nvSpPr>
            <p:cNvPr id="8" name="Obdélník 7"/>
            <p:cNvSpPr/>
            <p:nvPr/>
          </p:nvSpPr>
          <p:spPr>
            <a:xfrm>
              <a:off x="3857190" y="4424802"/>
              <a:ext cx="1506450" cy="81156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cs-CZ" sz="1600" b="1" dirty="0" smtClean="0">
                  <a:cs typeface="Times New Roman" panose="02020603050405020304" pitchFamily="18" charset="0"/>
                </a:rPr>
                <a:t>normální BRS</a:t>
              </a:r>
              <a:endParaRPr lang="cs-CZ" sz="1600" b="1" dirty="0">
                <a:cs typeface="Times New Roman" panose="02020603050405020304" pitchFamily="18" charset="0"/>
              </a:endParaRPr>
            </a:p>
          </p:txBody>
        </p:sp>
        <p:sp>
          <p:nvSpPr>
            <p:cNvPr id="9" name="Obdélník 8"/>
            <p:cNvSpPr/>
            <p:nvPr/>
          </p:nvSpPr>
          <p:spPr>
            <a:xfrm rot="16200000">
              <a:off x="3069224" y="5363039"/>
              <a:ext cx="772408" cy="55528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sz="2000" b="1" dirty="0" smtClean="0"/>
                <a:t>RR</a:t>
              </a:r>
              <a:endParaRPr lang="cs-CZ" sz="2000" b="1" dirty="0"/>
            </a:p>
          </p:txBody>
        </p:sp>
        <p:sp>
          <p:nvSpPr>
            <p:cNvPr id="10" name="Obdélník 9"/>
            <p:cNvSpPr/>
            <p:nvPr/>
          </p:nvSpPr>
          <p:spPr>
            <a:xfrm>
              <a:off x="4570466" y="6399893"/>
              <a:ext cx="793408" cy="55528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sz="2000" b="1" dirty="0" smtClean="0">
                  <a:cs typeface="Times New Roman" panose="02020603050405020304" pitchFamily="18" charset="0"/>
                </a:rPr>
                <a:t>STK</a:t>
              </a:r>
              <a:endParaRPr lang="cs-CZ" sz="2000" dirty="0"/>
            </a:p>
          </p:txBody>
        </p:sp>
      </p:grpSp>
      <p:grpSp>
        <p:nvGrpSpPr>
          <p:cNvPr id="18" name="Skupina 17"/>
          <p:cNvGrpSpPr/>
          <p:nvPr/>
        </p:nvGrpSpPr>
        <p:grpSpPr>
          <a:xfrm>
            <a:off x="4309205" y="4437112"/>
            <a:ext cx="1845371" cy="1932341"/>
            <a:chOff x="6854563" y="4665011"/>
            <a:chExt cx="1845371" cy="1932341"/>
          </a:xfrm>
        </p:grpSpPr>
        <p:grpSp>
          <p:nvGrpSpPr>
            <p:cNvPr id="19" name="Skupina 18"/>
            <p:cNvGrpSpPr>
              <a:grpSpLocks noChangeAspect="1"/>
            </p:cNvGrpSpPr>
            <p:nvPr/>
          </p:nvGrpSpPr>
          <p:grpSpPr>
            <a:xfrm>
              <a:off x="6854563" y="5115575"/>
              <a:ext cx="1845371" cy="1481777"/>
              <a:chOff x="3177788" y="4898735"/>
              <a:chExt cx="2561039" cy="2056438"/>
            </a:xfrm>
          </p:grpSpPr>
          <p:grpSp>
            <p:nvGrpSpPr>
              <p:cNvPr id="21" name="Skupina 20"/>
              <p:cNvGrpSpPr/>
              <p:nvPr/>
            </p:nvGrpSpPr>
            <p:grpSpPr>
              <a:xfrm>
                <a:off x="3779113" y="4898735"/>
                <a:ext cx="1959714" cy="1574088"/>
                <a:chOff x="2609454" y="4349397"/>
                <a:chExt cx="2792272" cy="2223046"/>
              </a:xfrm>
            </p:grpSpPr>
            <p:cxnSp>
              <p:nvCxnSpPr>
                <p:cNvPr id="24" name="Přímá spojnice 23"/>
                <p:cNvCxnSpPr/>
                <p:nvPr/>
              </p:nvCxnSpPr>
              <p:spPr>
                <a:xfrm>
                  <a:off x="2620088" y="4349397"/>
                  <a:ext cx="0" cy="2223046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Přímá spojnice 24"/>
                <p:cNvCxnSpPr/>
                <p:nvPr/>
              </p:nvCxnSpPr>
              <p:spPr>
                <a:xfrm>
                  <a:off x="2609454" y="6525344"/>
                  <a:ext cx="2792272" cy="0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6" name="Ovál 25"/>
                <p:cNvSpPr/>
                <p:nvPr/>
              </p:nvSpPr>
              <p:spPr>
                <a:xfrm>
                  <a:off x="3566512" y="6160271"/>
                  <a:ext cx="213561" cy="211678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cxnSp>
              <p:nvCxnSpPr>
                <p:cNvPr id="27" name="Přímá spojnice 26"/>
                <p:cNvCxnSpPr/>
                <p:nvPr/>
              </p:nvCxnSpPr>
              <p:spPr>
                <a:xfrm flipV="1">
                  <a:off x="2612992" y="5855074"/>
                  <a:ext cx="2718619" cy="647514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8" name="Ovál 27"/>
                <p:cNvSpPr/>
                <p:nvPr/>
              </p:nvSpPr>
              <p:spPr>
                <a:xfrm>
                  <a:off x="3940858" y="6106342"/>
                  <a:ext cx="213561" cy="211678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29" name="Ovál 28"/>
                <p:cNvSpPr/>
                <p:nvPr/>
              </p:nvSpPr>
              <p:spPr>
                <a:xfrm>
                  <a:off x="4355020" y="5990317"/>
                  <a:ext cx="213561" cy="211678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30" name="Ovál 29"/>
                <p:cNvSpPr/>
                <p:nvPr/>
              </p:nvSpPr>
              <p:spPr>
                <a:xfrm>
                  <a:off x="4795196" y="5831799"/>
                  <a:ext cx="213561" cy="211678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  <p:sp>
            <p:nvSpPr>
              <p:cNvPr id="22" name="Obdélník 21"/>
              <p:cNvSpPr/>
              <p:nvPr/>
            </p:nvSpPr>
            <p:spPr>
              <a:xfrm rot="16200000">
                <a:off x="3069224" y="5363039"/>
                <a:ext cx="772408" cy="555280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/>
              <a:p>
                <a:r>
                  <a:rPr lang="cs-CZ" sz="2000" b="1" dirty="0" smtClean="0"/>
                  <a:t>RR</a:t>
                </a:r>
                <a:endParaRPr lang="cs-CZ" sz="2000" b="1" dirty="0"/>
              </a:p>
            </p:txBody>
          </p:sp>
          <p:sp>
            <p:nvSpPr>
              <p:cNvPr id="23" name="Obdélník 22"/>
              <p:cNvSpPr/>
              <p:nvPr/>
            </p:nvSpPr>
            <p:spPr>
              <a:xfrm>
                <a:off x="4570466" y="6399893"/>
                <a:ext cx="793408" cy="555280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/>
              <a:p>
                <a:r>
                  <a:rPr lang="cs-CZ" sz="2000" b="1" dirty="0" smtClean="0">
                    <a:cs typeface="Times New Roman" panose="02020603050405020304" pitchFamily="18" charset="0"/>
                  </a:rPr>
                  <a:t>STK</a:t>
                </a:r>
                <a:endParaRPr lang="cs-CZ" sz="2000" dirty="0"/>
              </a:p>
            </p:txBody>
          </p:sp>
        </p:grpSp>
        <p:sp>
          <p:nvSpPr>
            <p:cNvPr id="20" name="Obdélník 19"/>
            <p:cNvSpPr/>
            <p:nvPr/>
          </p:nvSpPr>
          <p:spPr>
            <a:xfrm>
              <a:off x="7337105" y="4665011"/>
              <a:ext cx="1085481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cs-CZ" sz="1600" b="1" dirty="0" smtClean="0">
                  <a:cs typeface="Times New Roman" panose="02020603050405020304" pitchFamily="18" charset="0"/>
                </a:rPr>
                <a:t>snížená BRS</a:t>
              </a:r>
              <a:endParaRPr lang="cs-CZ" sz="1600" b="1" dirty="0"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27624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611560" y="116632"/>
            <a:ext cx="8280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/>
              <a:t>Příčiny snížené BRS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200329" y="836712"/>
            <a:ext cx="5091751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 smtClean="0"/>
              <a:t>Fyziologicky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C00000"/>
                </a:solidFill>
              </a:rPr>
              <a:t>p</a:t>
            </a:r>
            <a:r>
              <a:rPr lang="cs-CZ" sz="2000" dirty="0" smtClean="0">
                <a:solidFill>
                  <a:srgbClr val="C00000"/>
                </a:solidFill>
              </a:rPr>
              <a:t>sychický stres – zvýšená sympatická aktivita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2000" dirty="0" smtClean="0">
                <a:solidFill>
                  <a:srgbClr val="C00000"/>
                </a:solidFill>
              </a:rPr>
              <a:t>fyzická </a:t>
            </a:r>
            <a:r>
              <a:rPr lang="cs-CZ" sz="2000" dirty="0">
                <a:solidFill>
                  <a:srgbClr val="C00000"/>
                </a:solidFill>
              </a:rPr>
              <a:t>zátěž  – zvýšená sympatická </a:t>
            </a:r>
            <a:r>
              <a:rPr lang="cs-CZ" sz="2000" dirty="0" smtClean="0">
                <a:solidFill>
                  <a:srgbClr val="C00000"/>
                </a:solidFill>
              </a:rPr>
              <a:t>aktivita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2000" dirty="0" smtClean="0">
                <a:solidFill>
                  <a:srgbClr val="C00000"/>
                </a:solidFill>
              </a:rPr>
              <a:t>Ve vyšším věku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cs-CZ" sz="2000" dirty="0" smtClean="0">
              <a:solidFill>
                <a:srgbClr val="C0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 smtClean="0"/>
              <a:t>Patologicky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2000" dirty="0" smtClean="0">
                <a:solidFill>
                  <a:srgbClr val="C00000"/>
                </a:solidFill>
              </a:rPr>
              <a:t>hypertenze – snížená citlivost baroreceptorů (ateroskleróza, ztuhlá stěna arterií)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2000" dirty="0" smtClean="0">
                <a:solidFill>
                  <a:srgbClr val="C00000"/>
                </a:solidFill>
              </a:rPr>
              <a:t>diabetes – diagnostika neuropatie (porucha ANS)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C00000"/>
                </a:solidFill>
              </a:rPr>
              <a:t>Chronická deprese (neurogenní</a:t>
            </a:r>
            <a:r>
              <a:rPr lang="cs-CZ" sz="2000" dirty="0" smtClean="0">
                <a:solidFill>
                  <a:srgbClr val="C00000"/>
                </a:solidFill>
              </a:rPr>
              <a:t>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2000" dirty="0" smtClean="0">
                <a:solidFill>
                  <a:srgbClr val="C00000"/>
                </a:solidFill>
              </a:rPr>
              <a:t>srdeční selhání – srdce jako orgán neodpovídá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2000" dirty="0" smtClean="0">
                <a:solidFill>
                  <a:srgbClr val="C00000"/>
                </a:solidFill>
              </a:rPr>
              <a:t>Transplantované srdce - denervace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2000" dirty="0" smtClean="0">
                <a:solidFill>
                  <a:srgbClr val="C00000"/>
                </a:solidFill>
              </a:rPr>
              <a:t>infarkt </a:t>
            </a:r>
            <a:r>
              <a:rPr lang="cs-CZ" sz="2000" dirty="0">
                <a:solidFill>
                  <a:srgbClr val="C00000"/>
                </a:solidFill>
              </a:rPr>
              <a:t>myokardu – srdce jako orgán neodpovídá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9852" y="3284984"/>
            <a:ext cx="2299981" cy="1725419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6850" y="-27384"/>
            <a:ext cx="2286000" cy="285750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63" r="17535"/>
          <a:stretch/>
        </p:blipFill>
        <p:spPr>
          <a:xfrm>
            <a:off x="5186356" y="116632"/>
            <a:ext cx="1864796" cy="1681758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045"/>
          <a:stretch/>
        </p:blipFill>
        <p:spPr>
          <a:xfrm>
            <a:off x="6918445" y="5392656"/>
            <a:ext cx="1515804" cy="1352550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3383" y="1908097"/>
            <a:ext cx="1250742" cy="1898659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9799" y="3983215"/>
            <a:ext cx="1412776" cy="1412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92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611560" y="404664"/>
            <a:ext cx="8280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smtClean="0"/>
              <a:t>Stanovení variability oběhových dat – proč?</a:t>
            </a:r>
            <a:endParaRPr lang="cs-CZ" sz="3200" b="1" dirty="0"/>
          </a:p>
        </p:txBody>
      </p:sp>
      <p:sp>
        <p:nvSpPr>
          <p:cNvPr id="5" name="TextovéPole 4"/>
          <p:cNvSpPr txBox="1"/>
          <p:nvPr/>
        </p:nvSpPr>
        <p:spPr>
          <a:xfrm>
            <a:off x="323279" y="1124744"/>
            <a:ext cx="849719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cs-CZ" sz="2400" dirty="0"/>
              <a:t>k</a:t>
            </a:r>
            <a:r>
              <a:rPr lang="cs-CZ" sz="2400" dirty="0" smtClean="0"/>
              <a:t>ardiovaskulární systém je řízený pomocí </a:t>
            </a:r>
            <a:r>
              <a:rPr lang="cs-CZ" sz="2400" dirty="0" err="1" smtClean="0"/>
              <a:t>negatovních</a:t>
            </a:r>
            <a:r>
              <a:rPr lang="cs-CZ" sz="2400" dirty="0" smtClean="0"/>
              <a:t> zpětných vazeb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400" dirty="0"/>
              <a:t>z</a:t>
            </a:r>
            <a:r>
              <a:rPr lang="cs-CZ" sz="2400" dirty="0" smtClean="0"/>
              <a:t>pětnovazební regulace vytváří oscilace v systému – čím delší je zpětnovazební okruh, tím pomalejší oscilace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400" dirty="0"/>
              <a:t>a</a:t>
            </a:r>
            <a:r>
              <a:rPr lang="cs-CZ" sz="2400" dirty="0" smtClean="0"/>
              <a:t>nalýza oscilací podává informaci o aktivitě regulačních mechanismů (a to i když neznáme přesný mechanismus fungování systému – </a:t>
            </a:r>
            <a:r>
              <a:rPr lang="cs-CZ" sz="2400" dirty="0" err="1" smtClean="0"/>
              <a:t>blackbox</a:t>
            </a:r>
            <a:r>
              <a:rPr lang="cs-CZ" sz="2400" dirty="0" smtClean="0"/>
              <a:t> – ani všechny vstupní proměnné) 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3961487" y="6156012"/>
            <a:ext cx="1433457" cy="369332"/>
          </a:xfrm>
          <a:prstGeom prst="rect">
            <a:avLst/>
          </a:prstGeom>
          <a:solidFill>
            <a:srgbClr val="0000CC"/>
          </a:solidFill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chemeClr val="bg1"/>
                </a:solidFill>
              </a:rPr>
              <a:t>Systém B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6531538" y="4831020"/>
            <a:ext cx="2376264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cs-CZ" b="1" dirty="0" smtClean="0"/>
              <a:t>Signál 2 </a:t>
            </a:r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1475656" y="4932690"/>
            <a:ext cx="1239523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cs-CZ" b="1" dirty="0" smtClean="0"/>
              <a:t>Signál 1</a:t>
            </a:r>
            <a:endParaRPr lang="cs-CZ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3977912" y="3856204"/>
            <a:ext cx="1490836" cy="369332"/>
          </a:xfrm>
          <a:prstGeom prst="rect">
            <a:avLst/>
          </a:prstGeom>
          <a:solidFill>
            <a:srgbClr val="000066"/>
          </a:solidFill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chemeClr val="bg1"/>
                </a:solidFill>
              </a:rPr>
              <a:t>Systém A</a:t>
            </a:r>
            <a:endParaRPr lang="cs-CZ" b="1" dirty="0">
              <a:solidFill>
                <a:schemeClr val="bg1"/>
              </a:solidFill>
            </a:endParaRPr>
          </a:p>
        </p:txBody>
      </p:sp>
      <p:cxnSp>
        <p:nvCxnSpPr>
          <p:cNvPr id="17" name="Přímá spojnice se šipkou 16"/>
          <p:cNvCxnSpPr>
            <a:stCxn id="12" idx="1"/>
            <a:endCxn id="7" idx="3"/>
          </p:cNvCxnSpPr>
          <p:nvPr/>
        </p:nvCxnSpPr>
        <p:spPr>
          <a:xfrm flipH="1">
            <a:off x="2715179" y="4040870"/>
            <a:ext cx="1262733" cy="1076486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Přímá spojnice se šipkou 25"/>
          <p:cNvCxnSpPr>
            <a:stCxn id="3" idx="3"/>
            <a:endCxn id="6" idx="1"/>
          </p:cNvCxnSpPr>
          <p:nvPr/>
        </p:nvCxnSpPr>
        <p:spPr>
          <a:xfrm flipV="1">
            <a:off x="5394944" y="5015686"/>
            <a:ext cx="1136594" cy="1324992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Volný tvar 35"/>
          <p:cNvSpPr/>
          <p:nvPr/>
        </p:nvSpPr>
        <p:spPr>
          <a:xfrm>
            <a:off x="611560" y="5527331"/>
            <a:ext cx="2219188" cy="723744"/>
          </a:xfrm>
          <a:custGeom>
            <a:avLst/>
            <a:gdLst>
              <a:gd name="connsiteX0" fmla="*/ 0 w 2219188"/>
              <a:gd name="connsiteY0" fmla="*/ 70181 h 758382"/>
              <a:gd name="connsiteX1" fmla="*/ 91440 w 2219188"/>
              <a:gd name="connsiteY1" fmla="*/ 321641 h 758382"/>
              <a:gd name="connsiteX2" fmla="*/ 137160 w 2219188"/>
              <a:gd name="connsiteY2" fmla="*/ 150191 h 758382"/>
              <a:gd name="connsiteX3" fmla="*/ 240030 w 2219188"/>
              <a:gd name="connsiteY3" fmla="*/ 435941 h 758382"/>
              <a:gd name="connsiteX4" fmla="*/ 365760 w 2219188"/>
              <a:gd name="connsiteY4" fmla="*/ 310211 h 758382"/>
              <a:gd name="connsiteX5" fmla="*/ 514350 w 2219188"/>
              <a:gd name="connsiteY5" fmla="*/ 641681 h 758382"/>
              <a:gd name="connsiteX6" fmla="*/ 662940 w 2219188"/>
              <a:gd name="connsiteY6" fmla="*/ 470231 h 758382"/>
              <a:gd name="connsiteX7" fmla="*/ 731520 w 2219188"/>
              <a:gd name="connsiteY7" fmla="*/ 607391 h 758382"/>
              <a:gd name="connsiteX8" fmla="*/ 845820 w 2219188"/>
              <a:gd name="connsiteY8" fmla="*/ 264491 h 758382"/>
              <a:gd name="connsiteX9" fmla="*/ 937260 w 2219188"/>
              <a:gd name="connsiteY9" fmla="*/ 401651 h 758382"/>
              <a:gd name="connsiteX10" fmla="*/ 982980 w 2219188"/>
              <a:gd name="connsiteY10" fmla="*/ 1601 h 758382"/>
              <a:gd name="connsiteX11" fmla="*/ 1211580 w 2219188"/>
              <a:gd name="connsiteY11" fmla="*/ 253061 h 758382"/>
              <a:gd name="connsiteX12" fmla="*/ 1291590 w 2219188"/>
              <a:gd name="connsiteY12" fmla="*/ 35891 h 758382"/>
              <a:gd name="connsiteX13" fmla="*/ 1474470 w 2219188"/>
              <a:gd name="connsiteY13" fmla="*/ 298781 h 758382"/>
              <a:gd name="connsiteX14" fmla="*/ 1554480 w 2219188"/>
              <a:gd name="connsiteY14" fmla="*/ 253061 h 758382"/>
              <a:gd name="connsiteX15" fmla="*/ 1600200 w 2219188"/>
              <a:gd name="connsiteY15" fmla="*/ 481661 h 758382"/>
              <a:gd name="connsiteX16" fmla="*/ 1691640 w 2219188"/>
              <a:gd name="connsiteY16" fmla="*/ 344501 h 758382"/>
              <a:gd name="connsiteX17" fmla="*/ 1851660 w 2219188"/>
              <a:gd name="connsiteY17" fmla="*/ 721691 h 758382"/>
              <a:gd name="connsiteX18" fmla="*/ 2034540 w 2219188"/>
              <a:gd name="connsiteY18" fmla="*/ 710261 h 758382"/>
              <a:gd name="connsiteX19" fmla="*/ 2068830 w 2219188"/>
              <a:gd name="connsiteY19" fmla="*/ 424511 h 758382"/>
              <a:gd name="connsiteX20" fmla="*/ 2205990 w 2219188"/>
              <a:gd name="connsiteY20" fmla="*/ 538811 h 758382"/>
              <a:gd name="connsiteX21" fmla="*/ 2205990 w 2219188"/>
              <a:gd name="connsiteY21" fmla="*/ 253061 h 758382"/>
              <a:gd name="connsiteX0" fmla="*/ 0 w 2219188"/>
              <a:gd name="connsiteY0" fmla="*/ 70181 h 723744"/>
              <a:gd name="connsiteX1" fmla="*/ 91440 w 2219188"/>
              <a:gd name="connsiteY1" fmla="*/ 321641 h 723744"/>
              <a:gd name="connsiteX2" fmla="*/ 137160 w 2219188"/>
              <a:gd name="connsiteY2" fmla="*/ 150191 h 723744"/>
              <a:gd name="connsiteX3" fmla="*/ 240030 w 2219188"/>
              <a:gd name="connsiteY3" fmla="*/ 435941 h 723744"/>
              <a:gd name="connsiteX4" fmla="*/ 365760 w 2219188"/>
              <a:gd name="connsiteY4" fmla="*/ 310211 h 723744"/>
              <a:gd name="connsiteX5" fmla="*/ 514350 w 2219188"/>
              <a:gd name="connsiteY5" fmla="*/ 641681 h 723744"/>
              <a:gd name="connsiteX6" fmla="*/ 662940 w 2219188"/>
              <a:gd name="connsiteY6" fmla="*/ 470231 h 723744"/>
              <a:gd name="connsiteX7" fmla="*/ 731520 w 2219188"/>
              <a:gd name="connsiteY7" fmla="*/ 607391 h 723744"/>
              <a:gd name="connsiteX8" fmla="*/ 845820 w 2219188"/>
              <a:gd name="connsiteY8" fmla="*/ 264491 h 723744"/>
              <a:gd name="connsiteX9" fmla="*/ 937260 w 2219188"/>
              <a:gd name="connsiteY9" fmla="*/ 401651 h 723744"/>
              <a:gd name="connsiteX10" fmla="*/ 982980 w 2219188"/>
              <a:gd name="connsiteY10" fmla="*/ 1601 h 723744"/>
              <a:gd name="connsiteX11" fmla="*/ 1211580 w 2219188"/>
              <a:gd name="connsiteY11" fmla="*/ 253061 h 723744"/>
              <a:gd name="connsiteX12" fmla="*/ 1291590 w 2219188"/>
              <a:gd name="connsiteY12" fmla="*/ 35891 h 723744"/>
              <a:gd name="connsiteX13" fmla="*/ 1474470 w 2219188"/>
              <a:gd name="connsiteY13" fmla="*/ 298781 h 723744"/>
              <a:gd name="connsiteX14" fmla="*/ 1554480 w 2219188"/>
              <a:gd name="connsiteY14" fmla="*/ 253061 h 723744"/>
              <a:gd name="connsiteX15" fmla="*/ 1600200 w 2219188"/>
              <a:gd name="connsiteY15" fmla="*/ 481661 h 723744"/>
              <a:gd name="connsiteX16" fmla="*/ 1691640 w 2219188"/>
              <a:gd name="connsiteY16" fmla="*/ 344501 h 723744"/>
              <a:gd name="connsiteX17" fmla="*/ 1851660 w 2219188"/>
              <a:gd name="connsiteY17" fmla="*/ 721691 h 723744"/>
              <a:gd name="connsiteX18" fmla="*/ 1908810 w 2219188"/>
              <a:gd name="connsiteY18" fmla="*/ 504521 h 723744"/>
              <a:gd name="connsiteX19" fmla="*/ 2034540 w 2219188"/>
              <a:gd name="connsiteY19" fmla="*/ 710261 h 723744"/>
              <a:gd name="connsiteX20" fmla="*/ 2068830 w 2219188"/>
              <a:gd name="connsiteY20" fmla="*/ 424511 h 723744"/>
              <a:gd name="connsiteX21" fmla="*/ 2205990 w 2219188"/>
              <a:gd name="connsiteY21" fmla="*/ 538811 h 723744"/>
              <a:gd name="connsiteX22" fmla="*/ 2205990 w 2219188"/>
              <a:gd name="connsiteY22" fmla="*/ 253061 h 723744"/>
              <a:gd name="connsiteX0" fmla="*/ 0 w 2219188"/>
              <a:gd name="connsiteY0" fmla="*/ 70181 h 723744"/>
              <a:gd name="connsiteX1" fmla="*/ 91440 w 2219188"/>
              <a:gd name="connsiteY1" fmla="*/ 321641 h 723744"/>
              <a:gd name="connsiteX2" fmla="*/ 137160 w 2219188"/>
              <a:gd name="connsiteY2" fmla="*/ 150191 h 723744"/>
              <a:gd name="connsiteX3" fmla="*/ 240030 w 2219188"/>
              <a:gd name="connsiteY3" fmla="*/ 435941 h 723744"/>
              <a:gd name="connsiteX4" fmla="*/ 365760 w 2219188"/>
              <a:gd name="connsiteY4" fmla="*/ 310211 h 723744"/>
              <a:gd name="connsiteX5" fmla="*/ 514350 w 2219188"/>
              <a:gd name="connsiteY5" fmla="*/ 641681 h 723744"/>
              <a:gd name="connsiteX6" fmla="*/ 662940 w 2219188"/>
              <a:gd name="connsiteY6" fmla="*/ 470231 h 723744"/>
              <a:gd name="connsiteX7" fmla="*/ 731520 w 2219188"/>
              <a:gd name="connsiteY7" fmla="*/ 607391 h 723744"/>
              <a:gd name="connsiteX8" fmla="*/ 845820 w 2219188"/>
              <a:gd name="connsiteY8" fmla="*/ 264491 h 723744"/>
              <a:gd name="connsiteX9" fmla="*/ 937260 w 2219188"/>
              <a:gd name="connsiteY9" fmla="*/ 401651 h 723744"/>
              <a:gd name="connsiteX10" fmla="*/ 1017270 w 2219188"/>
              <a:gd name="connsiteY10" fmla="*/ 1601 h 723744"/>
              <a:gd name="connsiteX11" fmla="*/ 1211580 w 2219188"/>
              <a:gd name="connsiteY11" fmla="*/ 253061 h 723744"/>
              <a:gd name="connsiteX12" fmla="*/ 1291590 w 2219188"/>
              <a:gd name="connsiteY12" fmla="*/ 35891 h 723744"/>
              <a:gd name="connsiteX13" fmla="*/ 1474470 w 2219188"/>
              <a:gd name="connsiteY13" fmla="*/ 298781 h 723744"/>
              <a:gd name="connsiteX14" fmla="*/ 1554480 w 2219188"/>
              <a:gd name="connsiteY14" fmla="*/ 253061 h 723744"/>
              <a:gd name="connsiteX15" fmla="*/ 1600200 w 2219188"/>
              <a:gd name="connsiteY15" fmla="*/ 481661 h 723744"/>
              <a:gd name="connsiteX16" fmla="*/ 1691640 w 2219188"/>
              <a:gd name="connsiteY16" fmla="*/ 344501 h 723744"/>
              <a:gd name="connsiteX17" fmla="*/ 1851660 w 2219188"/>
              <a:gd name="connsiteY17" fmla="*/ 721691 h 723744"/>
              <a:gd name="connsiteX18" fmla="*/ 1908810 w 2219188"/>
              <a:gd name="connsiteY18" fmla="*/ 504521 h 723744"/>
              <a:gd name="connsiteX19" fmla="*/ 2034540 w 2219188"/>
              <a:gd name="connsiteY19" fmla="*/ 710261 h 723744"/>
              <a:gd name="connsiteX20" fmla="*/ 2068830 w 2219188"/>
              <a:gd name="connsiteY20" fmla="*/ 424511 h 723744"/>
              <a:gd name="connsiteX21" fmla="*/ 2205990 w 2219188"/>
              <a:gd name="connsiteY21" fmla="*/ 538811 h 723744"/>
              <a:gd name="connsiteX22" fmla="*/ 2205990 w 2219188"/>
              <a:gd name="connsiteY22" fmla="*/ 253061 h 723744"/>
              <a:gd name="connsiteX0" fmla="*/ 0 w 2219188"/>
              <a:gd name="connsiteY0" fmla="*/ 70181 h 723744"/>
              <a:gd name="connsiteX1" fmla="*/ 91440 w 2219188"/>
              <a:gd name="connsiteY1" fmla="*/ 321641 h 723744"/>
              <a:gd name="connsiteX2" fmla="*/ 137160 w 2219188"/>
              <a:gd name="connsiteY2" fmla="*/ 150191 h 723744"/>
              <a:gd name="connsiteX3" fmla="*/ 240030 w 2219188"/>
              <a:gd name="connsiteY3" fmla="*/ 435941 h 723744"/>
              <a:gd name="connsiteX4" fmla="*/ 365760 w 2219188"/>
              <a:gd name="connsiteY4" fmla="*/ 310211 h 723744"/>
              <a:gd name="connsiteX5" fmla="*/ 514350 w 2219188"/>
              <a:gd name="connsiteY5" fmla="*/ 641681 h 723744"/>
              <a:gd name="connsiteX6" fmla="*/ 594360 w 2219188"/>
              <a:gd name="connsiteY6" fmla="*/ 470231 h 723744"/>
              <a:gd name="connsiteX7" fmla="*/ 731520 w 2219188"/>
              <a:gd name="connsiteY7" fmla="*/ 607391 h 723744"/>
              <a:gd name="connsiteX8" fmla="*/ 845820 w 2219188"/>
              <a:gd name="connsiteY8" fmla="*/ 264491 h 723744"/>
              <a:gd name="connsiteX9" fmla="*/ 937260 w 2219188"/>
              <a:gd name="connsiteY9" fmla="*/ 401651 h 723744"/>
              <a:gd name="connsiteX10" fmla="*/ 1017270 w 2219188"/>
              <a:gd name="connsiteY10" fmla="*/ 1601 h 723744"/>
              <a:gd name="connsiteX11" fmla="*/ 1211580 w 2219188"/>
              <a:gd name="connsiteY11" fmla="*/ 253061 h 723744"/>
              <a:gd name="connsiteX12" fmla="*/ 1291590 w 2219188"/>
              <a:gd name="connsiteY12" fmla="*/ 35891 h 723744"/>
              <a:gd name="connsiteX13" fmla="*/ 1474470 w 2219188"/>
              <a:gd name="connsiteY13" fmla="*/ 298781 h 723744"/>
              <a:gd name="connsiteX14" fmla="*/ 1554480 w 2219188"/>
              <a:gd name="connsiteY14" fmla="*/ 253061 h 723744"/>
              <a:gd name="connsiteX15" fmla="*/ 1600200 w 2219188"/>
              <a:gd name="connsiteY15" fmla="*/ 481661 h 723744"/>
              <a:gd name="connsiteX16" fmla="*/ 1691640 w 2219188"/>
              <a:gd name="connsiteY16" fmla="*/ 344501 h 723744"/>
              <a:gd name="connsiteX17" fmla="*/ 1851660 w 2219188"/>
              <a:gd name="connsiteY17" fmla="*/ 721691 h 723744"/>
              <a:gd name="connsiteX18" fmla="*/ 1908810 w 2219188"/>
              <a:gd name="connsiteY18" fmla="*/ 504521 h 723744"/>
              <a:gd name="connsiteX19" fmla="*/ 2034540 w 2219188"/>
              <a:gd name="connsiteY19" fmla="*/ 710261 h 723744"/>
              <a:gd name="connsiteX20" fmla="*/ 2068830 w 2219188"/>
              <a:gd name="connsiteY20" fmla="*/ 424511 h 723744"/>
              <a:gd name="connsiteX21" fmla="*/ 2205990 w 2219188"/>
              <a:gd name="connsiteY21" fmla="*/ 538811 h 723744"/>
              <a:gd name="connsiteX22" fmla="*/ 2205990 w 2219188"/>
              <a:gd name="connsiteY22" fmla="*/ 253061 h 723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219188" h="723744">
                <a:moveTo>
                  <a:pt x="0" y="70181"/>
                </a:moveTo>
                <a:cubicBezTo>
                  <a:pt x="34290" y="189243"/>
                  <a:pt x="68580" y="308306"/>
                  <a:pt x="91440" y="321641"/>
                </a:cubicBezTo>
                <a:cubicBezTo>
                  <a:pt x="114300" y="334976"/>
                  <a:pt x="112395" y="131141"/>
                  <a:pt x="137160" y="150191"/>
                </a:cubicBezTo>
                <a:cubicBezTo>
                  <a:pt x="161925" y="169241"/>
                  <a:pt x="201930" y="409271"/>
                  <a:pt x="240030" y="435941"/>
                </a:cubicBezTo>
                <a:cubicBezTo>
                  <a:pt x="278130" y="462611"/>
                  <a:pt x="320040" y="275921"/>
                  <a:pt x="365760" y="310211"/>
                </a:cubicBezTo>
                <a:cubicBezTo>
                  <a:pt x="411480" y="344501"/>
                  <a:pt x="476250" y="615011"/>
                  <a:pt x="514350" y="641681"/>
                </a:cubicBezTo>
                <a:cubicBezTo>
                  <a:pt x="552450" y="668351"/>
                  <a:pt x="558165" y="475946"/>
                  <a:pt x="594360" y="470231"/>
                </a:cubicBezTo>
                <a:cubicBezTo>
                  <a:pt x="630555" y="464516"/>
                  <a:pt x="689610" y="641681"/>
                  <a:pt x="731520" y="607391"/>
                </a:cubicBezTo>
                <a:cubicBezTo>
                  <a:pt x="773430" y="573101"/>
                  <a:pt x="811530" y="298781"/>
                  <a:pt x="845820" y="264491"/>
                </a:cubicBezTo>
                <a:cubicBezTo>
                  <a:pt x="880110" y="230201"/>
                  <a:pt x="908685" y="445466"/>
                  <a:pt x="937260" y="401651"/>
                </a:cubicBezTo>
                <a:cubicBezTo>
                  <a:pt x="965835" y="357836"/>
                  <a:pt x="971550" y="26366"/>
                  <a:pt x="1017270" y="1601"/>
                </a:cubicBezTo>
                <a:cubicBezTo>
                  <a:pt x="1062990" y="-23164"/>
                  <a:pt x="1165860" y="247346"/>
                  <a:pt x="1211580" y="253061"/>
                </a:cubicBezTo>
                <a:cubicBezTo>
                  <a:pt x="1257300" y="258776"/>
                  <a:pt x="1247775" y="28271"/>
                  <a:pt x="1291590" y="35891"/>
                </a:cubicBezTo>
                <a:cubicBezTo>
                  <a:pt x="1335405" y="43511"/>
                  <a:pt x="1430655" y="262586"/>
                  <a:pt x="1474470" y="298781"/>
                </a:cubicBezTo>
                <a:cubicBezTo>
                  <a:pt x="1518285" y="334976"/>
                  <a:pt x="1533525" y="222581"/>
                  <a:pt x="1554480" y="253061"/>
                </a:cubicBezTo>
                <a:cubicBezTo>
                  <a:pt x="1575435" y="283541"/>
                  <a:pt x="1577340" y="466421"/>
                  <a:pt x="1600200" y="481661"/>
                </a:cubicBezTo>
                <a:cubicBezTo>
                  <a:pt x="1623060" y="496901"/>
                  <a:pt x="1649730" y="304496"/>
                  <a:pt x="1691640" y="344501"/>
                </a:cubicBezTo>
                <a:cubicBezTo>
                  <a:pt x="1733550" y="384506"/>
                  <a:pt x="1815465" y="695021"/>
                  <a:pt x="1851660" y="721691"/>
                </a:cubicBezTo>
                <a:cubicBezTo>
                  <a:pt x="1887855" y="748361"/>
                  <a:pt x="1878330" y="506426"/>
                  <a:pt x="1908810" y="504521"/>
                </a:cubicBezTo>
                <a:cubicBezTo>
                  <a:pt x="1939290" y="502616"/>
                  <a:pt x="2007870" y="723596"/>
                  <a:pt x="2034540" y="710261"/>
                </a:cubicBezTo>
                <a:cubicBezTo>
                  <a:pt x="2061210" y="696926"/>
                  <a:pt x="2040255" y="453086"/>
                  <a:pt x="2068830" y="424511"/>
                </a:cubicBezTo>
                <a:cubicBezTo>
                  <a:pt x="2097405" y="395936"/>
                  <a:pt x="2183130" y="567386"/>
                  <a:pt x="2205990" y="538811"/>
                </a:cubicBezTo>
                <a:cubicBezTo>
                  <a:pt x="2228850" y="510236"/>
                  <a:pt x="2217420" y="381648"/>
                  <a:pt x="2205990" y="253061"/>
                </a:cubicBez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7" name="Volný tvar 36"/>
          <p:cNvSpPr/>
          <p:nvPr/>
        </p:nvSpPr>
        <p:spPr>
          <a:xfrm>
            <a:off x="6545902" y="5474762"/>
            <a:ext cx="2274570" cy="508509"/>
          </a:xfrm>
          <a:custGeom>
            <a:avLst/>
            <a:gdLst>
              <a:gd name="connsiteX0" fmla="*/ 0 w 2274570"/>
              <a:gd name="connsiteY0" fmla="*/ 160147 h 263127"/>
              <a:gd name="connsiteX1" fmla="*/ 102870 w 2274570"/>
              <a:gd name="connsiteY1" fmla="*/ 127 h 263127"/>
              <a:gd name="connsiteX2" fmla="*/ 251460 w 2274570"/>
              <a:gd name="connsiteY2" fmla="*/ 183007 h 263127"/>
              <a:gd name="connsiteX3" fmla="*/ 320040 w 2274570"/>
              <a:gd name="connsiteY3" fmla="*/ 57277 h 263127"/>
              <a:gd name="connsiteX4" fmla="*/ 411480 w 2274570"/>
              <a:gd name="connsiteY4" fmla="*/ 263017 h 263127"/>
              <a:gd name="connsiteX5" fmla="*/ 514350 w 2274570"/>
              <a:gd name="connsiteY5" fmla="*/ 57277 h 263127"/>
              <a:gd name="connsiteX6" fmla="*/ 674370 w 2274570"/>
              <a:gd name="connsiteY6" fmla="*/ 240157 h 263127"/>
              <a:gd name="connsiteX7" fmla="*/ 731520 w 2274570"/>
              <a:gd name="connsiteY7" fmla="*/ 45847 h 263127"/>
              <a:gd name="connsiteX8" fmla="*/ 800100 w 2274570"/>
              <a:gd name="connsiteY8" fmla="*/ 228727 h 263127"/>
              <a:gd name="connsiteX9" fmla="*/ 914400 w 2274570"/>
              <a:gd name="connsiteY9" fmla="*/ 91567 h 263127"/>
              <a:gd name="connsiteX10" fmla="*/ 1028700 w 2274570"/>
              <a:gd name="connsiteY10" fmla="*/ 228727 h 263127"/>
              <a:gd name="connsiteX11" fmla="*/ 1143000 w 2274570"/>
              <a:gd name="connsiteY11" fmla="*/ 45847 h 263127"/>
              <a:gd name="connsiteX12" fmla="*/ 1257300 w 2274570"/>
              <a:gd name="connsiteY12" fmla="*/ 263017 h 263127"/>
              <a:gd name="connsiteX13" fmla="*/ 1325880 w 2274570"/>
              <a:gd name="connsiteY13" fmla="*/ 11557 h 263127"/>
              <a:gd name="connsiteX14" fmla="*/ 1520190 w 2274570"/>
              <a:gd name="connsiteY14" fmla="*/ 263017 h 263127"/>
              <a:gd name="connsiteX15" fmla="*/ 1588770 w 2274570"/>
              <a:gd name="connsiteY15" fmla="*/ 22987 h 263127"/>
              <a:gd name="connsiteX16" fmla="*/ 1703070 w 2274570"/>
              <a:gd name="connsiteY16" fmla="*/ 228727 h 263127"/>
              <a:gd name="connsiteX17" fmla="*/ 1771650 w 2274570"/>
              <a:gd name="connsiteY17" fmla="*/ 57277 h 263127"/>
              <a:gd name="connsiteX18" fmla="*/ 1943100 w 2274570"/>
              <a:gd name="connsiteY18" fmla="*/ 251587 h 263127"/>
              <a:gd name="connsiteX19" fmla="*/ 2057400 w 2274570"/>
              <a:gd name="connsiteY19" fmla="*/ 45847 h 263127"/>
              <a:gd name="connsiteX20" fmla="*/ 2205990 w 2274570"/>
              <a:gd name="connsiteY20" fmla="*/ 217297 h 263127"/>
              <a:gd name="connsiteX21" fmla="*/ 2274570 w 2274570"/>
              <a:gd name="connsiteY21" fmla="*/ 34417 h 263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274570" h="263127">
                <a:moveTo>
                  <a:pt x="0" y="160147"/>
                </a:moveTo>
                <a:cubicBezTo>
                  <a:pt x="30480" y="78232"/>
                  <a:pt x="60960" y="-3683"/>
                  <a:pt x="102870" y="127"/>
                </a:cubicBezTo>
                <a:cubicBezTo>
                  <a:pt x="144780" y="3937"/>
                  <a:pt x="215265" y="173482"/>
                  <a:pt x="251460" y="183007"/>
                </a:cubicBezTo>
                <a:cubicBezTo>
                  <a:pt x="287655" y="192532"/>
                  <a:pt x="293370" y="43942"/>
                  <a:pt x="320040" y="57277"/>
                </a:cubicBezTo>
                <a:cubicBezTo>
                  <a:pt x="346710" y="70612"/>
                  <a:pt x="379095" y="263017"/>
                  <a:pt x="411480" y="263017"/>
                </a:cubicBezTo>
                <a:cubicBezTo>
                  <a:pt x="443865" y="263017"/>
                  <a:pt x="470535" y="61087"/>
                  <a:pt x="514350" y="57277"/>
                </a:cubicBezTo>
                <a:cubicBezTo>
                  <a:pt x="558165" y="53467"/>
                  <a:pt x="638175" y="242062"/>
                  <a:pt x="674370" y="240157"/>
                </a:cubicBezTo>
                <a:cubicBezTo>
                  <a:pt x="710565" y="238252"/>
                  <a:pt x="710565" y="47752"/>
                  <a:pt x="731520" y="45847"/>
                </a:cubicBezTo>
                <a:cubicBezTo>
                  <a:pt x="752475" y="43942"/>
                  <a:pt x="769620" y="221107"/>
                  <a:pt x="800100" y="228727"/>
                </a:cubicBezTo>
                <a:cubicBezTo>
                  <a:pt x="830580" y="236347"/>
                  <a:pt x="876300" y="91567"/>
                  <a:pt x="914400" y="91567"/>
                </a:cubicBezTo>
                <a:cubicBezTo>
                  <a:pt x="952500" y="91567"/>
                  <a:pt x="990600" y="236347"/>
                  <a:pt x="1028700" y="228727"/>
                </a:cubicBezTo>
                <a:cubicBezTo>
                  <a:pt x="1066800" y="221107"/>
                  <a:pt x="1104900" y="40132"/>
                  <a:pt x="1143000" y="45847"/>
                </a:cubicBezTo>
                <a:cubicBezTo>
                  <a:pt x="1181100" y="51562"/>
                  <a:pt x="1226820" y="268732"/>
                  <a:pt x="1257300" y="263017"/>
                </a:cubicBezTo>
                <a:cubicBezTo>
                  <a:pt x="1287780" y="257302"/>
                  <a:pt x="1282065" y="11557"/>
                  <a:pt x="1325880" y="11557"/>
                </a:cubicBezTo>
                <a:cubicBezTo>
                  <a:pt x="1369695" y="11557"/>
                  <a:pt x="1476375" y="261112"/>
                  <a:pt x="1520190" y="263017"/>
                </a:cubicBezTo>
                <a:cubicBezTo>
                  <a:pt x="1564005" y="264922"/>
                  <a:pt x="1558290" y="28702"/>
                  <a:pt x="1588770" y="22987"/>
                </a:cubicBezTo>
                <a:cubicBezTo>
                  <a:pt x="1619250" y="17272"/>
                  <a:pt x="1672590" y="223012"/>
                  <a:pt x="1703070" y="228727"/>
                </a:cubicBezTo>
                <a:cubicBezTo>
                  <a:pt x="1733550" y="234442"/>
                  <a:pt x="1731645" y="53467"/>
                  <a:pt x="1771650" y="57277"/>
                </a:cubicBezTo>
                <a:cubicBezTo>
                  <a:pt x="1811655" y="61087"/>
                  <a:pt x="1895475" y="253492"/>
                  <a:pt x="1943100" y="251587"/>
                </a:cubicBezTo>
                <a:cubicBezTo>
                  <a:pt x="1990725" y="249682"/>
                  <a:pt x="2013585" y="51562"/>
                  <a:pt x="2057400" y="45847"/>
                </a:cubicBezTo>
                <a:cubicBezTo>
                  <a:pt x="2101215" y="40132"/>
                  <a:pt x="2169795" y="219202"/>
                  <a:pt x="2205990" y="217297"/>
                </a:cubicBezTo>
                <a:cubicBezTo>
                  <a:pt x="2242185" y="215392"/>
                  <a:pt x="2167890" y="89662"/>
                  <a:pt x="2274570" y="34417"/>
                </a:cubicBezTo>
              </a:path>
            </a:pathLst>
          </a:custGeom>
          <a:ln w="381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47" name="Přímá spojnice se šipkou 46"/>
          <p:cNvCxnSpPr>
            <a:stCxn id="7" idx="3"/>
            <a:endCxn id="3" idx="1"/>
          </p:cNvCxnSpPr>
          <p:nvPr/>
        </p:nvCxnSpPr>
        <p:spPr>
          <a:xfrm>
            <a:off x="2715179" y="5117356"/>
            <a:ext cx="1246308" cy="1223322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Přímá spojnice se šipkou 54"/>
          <p:cNvCxnSpPr>
            <a:stCxn id="6" idx="1"/>
            <a:endCxn id="12" idx="3"/>
          </p:cNvCxnSpPr>
          <p:nvPr/>
        </p:nvCxnSpPr>
        <p:spPr>
          <a:xfrm flipH="1" flipV="1">
            <a:off x="5468748" y="4040870"/>
            <a:ext cx="1062790" cy="974816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Obdélník 62"/>
          <p:cNvSpPr/>
          <p:nvPr/>
        </p:nvSpPr>
        <p:spPr>
          <a:xfrm>
            <a:off x="3815741" y="4819689"/>
            <a:ext cx="18151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dirty="0" smtClean="0"/>
              <a:t>zpětná vazba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105132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51520" y="260648"/>
            <a:ext cx="8280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smtClean="0"/>
              <a:t>Spektrální metoda výpočtu - koherence</a:t>
            </a:r>
            <a:endParaRPr lang="cs-CZ" sz="3200" b="1" dirty="0"/>
          </a:p>
        </p:txBody>
      </p:sp>
      <p:sp>
        <p:nvSpPr>
          <p:cNvPr id="5" name="TextovéPole 4"/>
          <p:cNvSpPr txBox="1"/>
          <p:nvPr/>
        </p:nvSpPr>
        <p:spPr>
          <a:xfrm>
            <a:off x="216174" y="1772816"/>
            <a:ext cx="862236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Koherence (analogie korelace)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400" dirty="0" smtClean="0"/>
              <a:t>popisuje jakousi míru </a:t>
            </a:r>
            <a:r>
              <a:rPr lang="cs-CZ" sz="2400" dirty="0" err="1" smtClean="0"/>
              <a:t>synchronycity</a:t>
            </a:r>
            <a:r>
              <a:rPr lang="cs-CZ" sz="2400" dirty="0" smtClean="0"/>
              <a:t> mezi signály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400" dirty="0" smtClean="0"/>
              <a:t>koherence = 1 → oba signály obsahují totožnou oscilaci na dané frekvenci (jsou na dané frekvenci plně synchronizované)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400" dirty="0" smtClean="0"/>
              <a:t>koherence </a:t>
            </a:r>
            <a:r>
              <a:rPr lang="cs-CZ" sz="2400" dirty="0"/>
              <a:t>= </a:t>
            </a:r>
            <a:r>
              <a:rPr lang="cs-CZ" sz="2400" dirty="0" smtClean="0"/>
              <a:t>0 </a:t>
            </a:r>
            <a:r>
              <a:rPr lang="cs-CZ" sz="2400" dirty="0"/>
              <a:t> → </a:t>
            </a:r>
            <a:r>
              <a:rPr lang="cs-CZ" sz="2400" dirty="0" smtClean="0"/>
              <a:t>signály spolu nemají žádný vztah</a:t>
            </a:r>
          </a:p>
          <a:p>
            <a:pPr marL="342900" indent="-342900">
              <a:buFont typeface="Arial" pitchFamily="34" charset="0"/>
              <a:buChar char="•"/>
            </a:pPr>
            <a:endParaRPr lang="cs-CZ" sz="2400" dirty="0"/>
          </a:p>
        </p:txBody>
      </p:sp>
      <p:sp>
        <p:nvSpPr>
          <p:cNvPr id="37" name="Obdélník 36"/>
          <p:cNvSpPr/>
          <p:nvPr/>
        </p:nvSpPr>
        <p:spPr>
          <a:xfrm>
            <a:off x="1541657" y="4072438"/>
            <a:ext cx="576064" cy="266893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8" name="TextovéPole 37"/>
          <p:cNvSpPr txBox="1"/>
          <p:nvPr/>
        </p:nvSpPr>
        <p:spPr>
          <a:xfrm>
            <a:off x="1588399" y="6372036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LF</a:t>
            </a:r>
            <a:endParaRPr lang="cs-CZ" dirty="0"/>
          </a:p>
        </p:txBody>
      </p:sp>
      <p:cxnSp>
        <p:nvCxnSpPr>
          <p:cNvPr id="39" name="Přímá spojnice 38"/>
          <p:cNvCxnSpPr/>
          <p:nvPr/>
        </p:nvCxnSpPr>
        <p:spPr>
          <a:xfrm flipH="1">
            <a:off x="1788589" y="4514713"/>
            <a:ext cx="0" cy="147845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Ovál 39"/>
          <p:cNvSpPr/>
          <p:nvPr/>
        </p:nvSpPr>
        <p:spPr>
          <a:xfrm>
            <a:off x="1739755" y="4502047"/>
            <a:ext cx="108000" cy="108000"/>
          </a:xfrm>
          <a:prstGeom prst="ellipse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1" name="TextovéPole 40"/>
          <p:cNvSpPr txBox="1"/>
          <p:nvPr/>
        </p:nvSpPr>
        <p:spPr>
          <a:xfrm>
            <a:off x="2462282" y="4120960"/>
            <a:ext cx="16056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/>
              <a:t>koherence</a:t>
            </a:r>
            <a:endParaRPr lang="cs-CZ" sz="2400" b="1" dirty="0"/>
          </a:p>
        </p:txBody>
      </p:sp>
      <p:cxnSp>
        <p:nvCxnSpPr>
          <p:cNvPr id="42" name="Přímá spojnice se šipkou 41"/>
          <p:cNvCxnSpPr/>
          <p:nvPr/>
        </p:nvCxnSpPr>
        <p:spPr>
          <a:xfrm flipH="1">
            <a:off x="1897513" y="4469449"/>
            <a:ext cx="563913" cy="128723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Přímá spojnice 43"/>
          <p:cNvCxnSpPr/>
          <p:nvPr/>
        </p:nvCxnSpPr>
        <p:spPr>
          <a:xfrm>
            <a:off x="1173234" y="4136862"/>
            <a:ext cx="0" cy="1872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Přímá spojnice 44"/>
          <p:cNvCxnSpPr/>
          <p:nvPr/>
        </p:nvCxnSpPr>
        <p:spPr>
          <a:xfrm flipV="1">
            <a:off x="1165894" y="6036249"/>
            <a:ext cx="3030729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ovéPole 45"/>
          <p:cNvSpPr txBox="1"/>
          <p:nvPr/>
        </p:nvSpPr>
        <p:spPr>
          <a:xfrm>
            <a:off x="3941640" y="6075233"/>
            <a:ext cx="4971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600" dirty="0" smtClean="0"/>
              <a:t>0.5</a:t>
            </a:r>
            <a:endParaRPr lang="cs-CZ" sz="1600" dirty="0"/>
          </a:p>
        </p:txBody>
      </p:sp>
      <p:sp>
        <p:nvSpPr>
          <p:cNvPr id="47" name="TextovéPole 46"/>
          <p:cNvSpPr txBox="1"/>
          <p:nvPr/>
        </p:nvSpPr>
        <p:spPr>
          <a:xfrm>
            <a:off x="3337408" y="6075234"/>
            <a:ext cx="4971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600" dirty="0" smtClean="0"/>
              <a:t>0.4</a:t>
            </a:r>
            <a:endParaRPr lang="cs-CZ" sz="1600" dirty="0"/>
          </a:p>
        </p:txBody>
      </p:sp>
      <p:sp>
        <p:nvSpPr>
          <p:cNvPr id="48" name="TextovéPole 47"/>
          <p:cNvSpPr txBox="1"/>
          <p:nvPr/>
        </p:nvSpPr>
        <p:spPr>
          <a:xfrm>
            <a:off x="2733175" y="6075233"/>
            <a:ext cx="4971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600" dirty="0" smtClean="0"/>
              <a:t>0.3</a:t>
            </a:r>
            <a:endParaRPr lang="cs-CZ" sz="1600" dirty="0"/>
          </a:p>
        </p:txBody>
      </p:sp>
      <p:sp>
        <p:nvSpPr>
          <p:cNvPr id="49" name="TextovéPole 48"/>
          <p:cNvSpPr txBox="1"/>
          <p:nvPr/>
        </p:nvSpPr>
        <p:spPr>
          <a:xfrm>
            <a:off x="920477" y="6075233"/>
            <a:ext cx="4971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600" dirty="0" smtClean="0"/>
              <a:t>0</a:t>
            </a:r>
            <a:endParaRPr lang="cs-CZ" sz="1600" dirty="0"/>
          </a:p>
        </p:txBody>
      </p:sp>
      <p:sp>
        <p:nvSpPr>
          <p:cNvPr id="50" name="TextovéPole 49"/>
          <p:cNvSpPr txBox="1"/>
          <p:nvPr/>
        </p:nvSpPr>
        <p:spPr>
          <a:xfrm>
            <a:off x="1524709" y="6075233"/>
            <a:ext cx="4971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600" dirty="0" smtClean="0"/>
              <a:t>0.1</a:t>
            </a:r>
            <a:endParaRPr lang="cs-CZ" sz="1600" dirty="0"/>
          </a:p>
        </p:txBody>
      </p:sp>
      <p:sp>
        <p:nvSpPr>
          <p:cNvPr id="51" name="TextovéPole 50"/>
          <p:cNvSpPr txBox="1"/>
          <p:nvPr/>
        </p:nvSpPr>
        <p:spPr>
          <a:xfrm>
            <a:off x="2128942" y="6075233"/>
            <a:ext cx="4971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600" dirty="0" smtClean="0"/>
              <a:t>0.2</a:t>
            </a:r>
            <a:endParaRPr lang="cs-CZ" sz="1600" dirty="0"/>
          </a:p>
        </p:txBody>
      </p:sp>
      <p:sp>
        <p:nvSpPr>
          <p:cNvPr id="52" name="TextovéPole 51"/>
          <p:cNvSpPr txBox="1"/>
          <p:nvPr/>
        </p:nvSpPr>
        <p:spPr>
          <a:xfrm>
            <a:off x="749245" y="5849152"/>
            <a:ext cx="4971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600" dirty="0" smtClean="0"/>
              <a:t>0</a:t>
            </a:r>
            <a:endParaRPr lang="cs-CZ" sz="1600" dirty="0"/>
          </a:p>
        </p:txBody>
      </p:sp>
      <p:sp>
        <p:nvSpPr>
          <p:cNvPr id="53" name="TextovéPole 52"/>
          <p:cNvSpPr txBox="1"/>
          <p:nvPr/>
        </p:nvSpPr>
        <p:spPr>
          <a:xfrm>
            <a:off x="749245" y="5093068"/>
            <a:ext cx="4971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600" dirty="0" smtClean="0"/>
              <a:t>0,5</a:t>
            </a:r>
            <a:endParaRPr lang="cs-CZ" sz="1600" dirty="0"/>
          </a:p>
        </p:txBody>
      </p:sp>
      <p:sp>
        <p:nvSpPr>
          <p:cNvPr id="54" name="TextovéPole 53"/>
          <p:cNvSpPr txBox="1"/>
          <p:nvPr/>
        </p:nvSpPr>
        <p:spPr>
          <a:xfrm>
            <a:off x="749245" y="4336984"/>
            <a:ext cx="4971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600" dirty="0" smtClean="0"/>
              <a:t>1</a:t>
            </a:r>
            <a:endParaRPr lang="cs-CZ" sz="1600" dirty="0"/>
          </a:p>
        </p:txBody>
      </p:sp>
      <p:sp>
        <p:nvSpPr>
          <p:cNvPr id="56" name="TextovéPole 13"/>
          <p:cNvSpPr txBox="1">
            <a:spLocks noChangeArrowheads="1"/>
          </p:cNvSpPr>
          <p:nvPr/>
        </p:nvSpPr>
        <p:spPr bwMode="auto">
          <a:xfrm rot="16200000">
            <a:off x="-205233" y="4831514"/>
            <a:ext cx="176432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 smtClean="0"/>
              <a:t>Koherence (f)</a:t>
            </a:r>
            <a:endParaRPr lang="cs-CZ" altLang="cs-CZ" sz="1800" b="1" dirty="0"/>
          </a:p>
        </p:txBody>
      </p:sp>
      <p:sp>
        <p:nvSpPr>
          <p:cNvPr id="59" name="Volný tvar 58"/>
          <p:cNvSpPr/>
          <p:nvPr/>
        </p:nvSpPr>
        <p:spPr>
          <a:xfrm>
            <a:off x="1165894" y="4508906"/>
            <a:ext cx="3030729" cy="1513738"/>
          </a:xfrm>
          <a:custGeom>
            <a:avLst/>
            <a:gdLst>
              <a:gd name="connsiteX0" fmla="*/ 0 w 3864478"/>
              <a:gd name="connsiteY0" fmla="*/ 1206463 h 1562973"/>
              <a:gd name="connsiteX1" fmla="*/ 62064 w 3864478"/>
              <a:gd name="connsiteY1" fmla="*/ 623067 h 1562973"/>
              <a:gd name="connsiteX2" fmla="*/ 119989 w 3864478"/>
              <a:gd name="connsiteY2" fmla="*/ 420327 h 1562973"/>
              <a:gd name="connsiteX3" fmla="*/ 177915 w 3864478"/>
              <a:gd name="connsiteY3" fmla="*/ 548591 h 1562973"/>
              <a:gd name="connsiteX4" fmla="*/ 239978 w 3864478"/>
              <a:gd name="connsiteY4" fmla="*/ 1003722 h 1562973"/>
              <a:gd name="connsiteX5" fmla="*/ 310317 w 3864478"/>
              <a:gd name="connsiteY5" fmla="*/ 1156812 h 1562973"/>
              <a:gd name="connsiteX6" fmla="*/ 384793 w 3864478"/>
              <a:gd name="connsiteY6" fmla="*/ 1032685 h 1562973"/>
              <a:gd name="connsiteX7" fmla="*/ 417893 w 3864478"/>
              <a:gd name="connsiteY7" fmla="*/ 1405065 h 1562973"/>
              <a:gd name="connsiteX8" fmla="*/ 471682 w 3864478"/>
              <a:gd name="connsiteY8" fmla="*/ 1202325 h 1562973"/>
              <a:gd name="connsiteX9" fmla="*/ 517195 w 3864478"/>
              <a:gd name="connsiteY9" fmla="*/ 672718 h 1562973"/>
              <a:gd name="connsiteX10" fmla="*/ 595808 w 3864478"/>
              <a:gd name="connsiteY10" fmla="*/ 482390 h 1562973"/>
              <a:gd name="connsiteX11" fmla="*/ 624771 w 3864478"/>
              <a:gd name="connsiteY11" fmla="*/ 743056 h 1562973"/>
              <a:gd name="connsiteX12" fmla="*/ 666147 w 3864478"/>
              <a:gd name="connsiteY12" fmla="*/ 660305 h 1562973"/>
              <a:gd name="connsiteX13" fmla="*/ 690972 w 3864478"/>
              <a:gd name="connsiteY13" fmla="*/ 188624 h 1562973"/>
              <a:gd name="connsiteX14" fmla="*/ 794411 w 3864478"/>
              <a:gd name="connsiteY14" fmla="*/ 52084 h 1562973"/>
              <a:gd name="connsiteX15" fmla="*/ 910263 w 3864478"/>
              <a:gd name="connsiteY15" fmla="*/ 283787 h 1562973"/>
              <a:gd name="connsiteX16" fmla="*/ 955776 w 3864478"/>
              <a:gd name="connsiteY16" fmla="*/ 312750 h 1562973"/>
              <a:gd name="connsiteX17" fmla="*/ 1034389 w 3864478"/>
              <a:gd name="connsiteY17" fmla="*/ 680993 h 1562973"/>
              <a:gd name="connsiteX18" fmla="*/ 1113003 w 3864478"/>
              <a:gd name="connsiteY18" fmla="*/ 999585 h 1562973"/>
              <a:gd name="connsiteX19" fmla="*/ 1175066 w 3864478"/>
              <a:gd name="connsiteY19" fmla="*/ 1194050 h 1562973"/>
              <a:gd name="connsiteX20" fmla="*/ 1286780 w 3864478"/>
              <a:gd name="connsiteY20" fmla="*/ 1094748 h 1562973"/>
              <a:gd name="connsiteX21" fmla="*/ 1406769 w 3864478"/>
              <a:gd name="connsiteY21" fmla="*/ 1285076 h 1562973"/>
              <a:gd name="connsiteX22" fmla="*/ 1489521 w 3864478"/>
              <a:gd name="connsiteY22" fmla="*/ 1251976 h 1562973"/>
              <a:gd name="connsiteX23" fmla="*/ 1535034 w 3864478"/>
              <a:gd name="connsiteY23" fmla="*/ 1194050 h 1562973"/>
              <a:gd name="connsiteX24" fmla="*/ 1671573 w 3864478"/>
              <a:gd name="connsiteY24" fmla="*/ 1322314 h 1562973"/>
              <a:gd name="connsiteX25" fmla="*/ 1746049 w 3864478"/>
              <a:gd name="connsiteY25" fmla="*/ 1264388 h 1562973"/>
              <a:gd name="connsiteX26" fmla="*/ 1803975 w 3864478"/>
              <a:gd name="connsiteY26" fmla="*/ 1322314 h 1562973"/>
              <a:gd name="connsiteX27" fmla="*/ 1932239 w 3864478"/>
              <a:gd name="connsiteY27" fmla="*/ 1160949 h 1562973"/>
              <a:gd name="connsiteX28" fmla="*/ 2064641 w 3864478"/>
              <a:gd name="connsiteY28" fmla="*/ 1400928 h 1562973"/>
              <a:gd name="connsiteX29" fmla="*/ 2122567 w 3864478"/>
              <a:gd name="connsiteY29" fmla="*/ 1376102 h 1562973"/>
              <a:gd name="connsiteX30" fmla="*/ 2184630 w 3864478"/>
              <a:gd name="connsiteY30" fmla="*/ 1454716 h 1562973"/>
              <a:gd name="connsiteX31" fmla="*/ 2217730 w 3864478"/>
              <a:gd name="connsiteY31" fmla="*/ 929246 h 1562973"/>
              <a:gd name="connsiteX32" fmla="*/ 2300482 w 3864478"/>
              <a:gd name="connsiteY32" fmla="*/ 188624 h 1562973"/>
              <a:gd name="connsiteX33" fmla="*/ 2337720 w 3864478"/>
              <a:gd name="connsiteY33" fmla="*/ 52084 h 1562973"/>
              <a:gd name="connsiteX34" fmla="*/ 2374958 w 3864478"/>
              <a:gd name="connsiteY34" fmla="*/ 56222 h 1562973"/>
              <a:gd name="connsiteX35" fmla="*/ 2457709 w 3864478"/>
              <a:gd name="connsiteY35" fmla="*/ 722368 h 1562973"/>
              <a:gd name="connsiteX36" fmla="*/ 2494947 w 3864478"/>
              <a:gd name="connsiteY36" fmla="*/ 1202325 h 1562973"/>
              <a:gd name="connsiteX37" fmla="*/ 2528047 w 3864478"/>
              <a:gd name="connsiteY37" fmla="*/ 1380240 h 1562973"/>
              <a:gd name="connsiteX38" fmla="*/ 2627349 w 3864478"/>
              <a:gd name="connsiteY38" fmla="*/ 1438166 h 1562973"/>
              <a:gd name="connsiteX39" fmla="*/ 2660449 w 3864478"/>
              <a:gd name="connsiteY39" fmla="*/ 1438166 h 1562973"/>
              <a:gd name="connsiteX40" fmla="*/ 2784576 w 3864478"/>
              <a:gd name="connsiteY40" fmla="*/ 1529192 h 1562973"/>
              <a:gd name="connsiteX41" fmla="*/ 2991454 w 3864478"/>
              <a:gd name="connsiteY41" fmla="*/ 1520917 h 1562973"/>
              <a:gd name="connsiteX42" fmla="*/ 3148681 w 3864478"/>
              <a:gd name="connsiteY42" fmla="*/ 1537467 h 1562973"/>
              <a:gd name="connsiteX43" fmla="*/ 3243845 w 3864478"/>
              <a:gd name="connsiteY43" fmla="*/ 1537467 h 1562973"/>
              <a:gd name="connsiteX44" fmla="*/ 3550024 w 3864478"/>
              <a:gd name="connsiteY44" fmla="*/ 1533329 h 1562973"/>
              <a:gd name="connsiteX45" fmla="*/ 3723801 w 3864478"/>
              <a:gd name="connsiteY45" fmla="*/ 1545742 h 1562973"/>
              <a:gd name="connsiteX46" fmla="*/ 3864478 w 3864478"/>
              <a:gd name="connsiteY46" fmla="*/ 1562292 h 1562973"/>
              <a:gd name="connsiteX0" fmla="*/ 0 w 3864478"/>
              <a:gd name="connsiteY0" fmla="*/ 1157228 h 1513738"/>
              <a:gd name="connsiteX1" fmla="*/ 62064 w 3864478"/>
              <a:gd name="connsiteY1" fmla="*/ 573832 h 1513738"/>
              <a:gd name="connsiteX2" fmla="*/ 119989 w 3864478"/>
              <a:gd name="connsiteY2" fmla="*/ 371092 h 1513738"/>
              <a:gd name="connsiteX3" fmla="*/ 177915 w 3864478"/>
              <a:gd name="connsiteY3" fmla="*/ 499356 h 1513738"/>
              <a:gd name="connsiteX4" fmla="*/ 239978 w 3864478"/>
              <a:gd name="connsiteY4" fmla="*/ 954487 h 1513738"/>
              <a:gd name="connsiteX5" fmla="*/ 310317 w 3864478"/>
              <a:gd name="connsiteY5" fmla="*/ 1107577 h 1513738"/>
              <a:gd name="connsiteX6" fmla="*/ 384793 w 3864478"/>
              <a:gd name="connsiteY6" fmla="*/ 983450 h 1513738"/>
              <a:gd name="connsiteX7" fmla="*/ 417893 w 3864478"/>
              <a:gd name="connsiteY7" fmla="*/ 1355830 h 1513738"/>
              <a:gd name="connsiteX8" fmla="*/ 471682 w 3864478"/>
              <a:gd name="connsiteY8" fmla="*/ 1153090 h 1513738"/>
              <a:gd name="connsiteX9" fmla="*/ 517195 w 3864478"/>
              <a:gd name="connsiteY9" fmla="*/ 623483 h 1513738"/>
              <a:gd name="connsiteX10" fmla="*/ 595808 w 3864478"/>
              <a:gd name="connsiteY10" fmla="*/ 433155 h 1513738"/>
              <a:gd name="connsiteX11" fmla="*/ 624771 w 3864478"/>
              <a:gd name="connsiteY11" fmla="*/ 693821 h 1513738"/>
              <a:gd name="connsiteX12" fmla="*/ 666147 w 3864478"/>
              <a:gd name="connsiteY12" fmla="*/ 611070 h 1513738"/>
              <a:gd name="connsiteX13" fmla="*/ 690972 w 3864478"/>
              <a:gd name="connsiteY13" fmla="*/ 139389 h 1513738"/>
              <a:gd name="connsiteX14" fmla="*/ 794411 w 3864478"/>
              <a:gd name="connsiteY14" fmla="*/ 2849 h 1513738"/>
              <a:gd name="connsiteX15" fmla="*/ 910263 w 3864478"/>
              <a:gd name="connsiteY15" fmla="*/ 234552 h 1513738"/>
              <a:gd name="connsiteX16" fmla="*/ 955776 w 3864478"/>
              <a:gd name="connsiteY16" fmla="*/ 263515 h 1513738"/>
              <a:gd name="connsiteX17" fmla="*/ 1034389 w 3864478"/>
              <a:gd name="connsiteY17" fmla="*/ 631758 h 1513738"/>
              <a:gd name="connsiteX18" fmla="*/ 1113003 w 3864478"/>
              <a:gd name="connsiteY18" fmla="*/ 950350 h 1513738"/>
              <a:gd name="connsiteX19" fmla="*/ 1175066 w 3864478"/>
              <a:gd name="connsiteY19" fmla="*/ 1144815 h 1513738"/>
              <a:gd name="connsiteX20" fmla="*/ 1286780 w 3864478"/>
              <a:gd name="connsiteY20" fmla="*/ 1045513 h 1513738"/>
              <a:gd name="connsiteX21" fmla="*/ 1406769 w 3864478"/>
              <a:gd name="connsiteY21" fmla="*/ 1235841 h 1513738"/>
              <a:gd name="connsiteX22" fmla="*/ 1489521 w 3864478"/>
              <a:gd name="connsiteY22" fmla="*/ 1202741 h 1513738"/>
              <a:gd name="connsiteX23" fmla="*/ 1535034 w 3864478"/>
              <a:gd name="connsiteY23" fmla="*/ 1144815 h 1513738"/>
              <a:gd name="connsiteX24" fmla="*/ 1671573 w 3864478"/>
              <a:gd name="connsiteY24" fmla="*/ 1273079 h 1513738"/>
              <a:gd name="connsiteX25" fmla="*/ 1746049 w 3864478"/>
              <a:gd name="connsiteY25" fmla="*/ 1215153 h 1513738"/>
              <a:gd name="connsiteX26" fmla="*/ 1803975 w 3864478"/>
              <a:gd name="connsiteY26" fmla="*/ 1273079 h 1513738"/>
              <a:gd name="connsiteX27" fmla="*/ 1932239 w 3864478"/>
              <a:gd name="connsiteY27" fmla="*/ 1111714 h 1513738"/>
              <a:gd name="connsiteX28" fmla="*/ 2064641 w 3864478"/>
              <a:gd name="connsiteY28" fmla="*/ 1351693 h 1513738"/>
              <a:gd name="connsiteX29" fmla="*/ 2122567 w 3864478"/>
              <a:gd name="connsiteY29" fmla="*/ 1326867 h 1513738"/>
              <a:gd name="connsiteX30" fmla="*/ 2184630 w 3864478"/>
              <a:gd name="connsiteY30" fmla="*/ 1405481 h 1513738"/>
              <a:gd name="connsiteX31" fmla="*/ 2217730 w 3864478"/>
              <a:gd name="connsiteY31" fmla="*/ 880011 h 1513738"/>
              <a:gd name="connsiteX32" fmla="*/ 2300482 w 3864478"/>
              <a:gd name="connsiteY32" fmla="*/ 139389 h 1513738"/>
              <a:gd name="connsiteX33" fmla="*/ 2337720 w 3864478"/>
              <a:gd name="connsiteY33" fmla="*/ 2849 h 1513738"/>
              <a:gd name="connsiteX34" fmla="*/ 2408059 w 3864478"/>
              <a:gd name="connsiteY34" fmla="*/ 147664 h 1513738"/>
              <a:gd name="connsiteX35" fmla="*/ 2457709 w 3864478"/>
              <a:gd name="connsiteY35" fmla="*/ 673133 h 1513738"/>
              <a:gd name="connsiteX36" fmla="*/ 2494947 w 3864478"/>
              <a:gd name="connsiteY36" fmla="*/ 1153090 h 1513738"/>
              <a:gd name="connsiteX37" fmla="*/ 2528047 w 3864478"/>
              <a:gd name="connsiteY37" fmla="*/ 1331005 h 1513738"/>
              <a:gd name="connsiteX38" fmla="*/ 2627349 w 3864478"/>
              <a:gd name="connsiteY38" fmla="*/ 1388931 h 1513738"/>
              <a:gd name="connsiteX39" fmla="*/ 2660449 w 3864478"/>
              <a:gd name="connsiteY39" fmla="*/ 1388931 h 1513738"/>
              <a:gd name="connsiteX40" fmla="*/ 2784576 w 3864478"/>
              <a:gd name="connsiteY40" fmla="*/ 1479957 h 1513738"/>
              <a:gd name="connsiteX41" fmla="*/ 2991454 w 3864478"/>
              <a:gd name="connsiteY41" fmla="*/ 1471682 h 1513738"/>
              <a:gd name="connsiteX42" fmla="*/ 3148681 w 3864478"/>
              <a:gd name="connsiteY42" fmla="*/ 1488232 h 1513738"/>
              <a:gd name="connsiteX43" fmla="*/ 3243845 w 3864478"/>
              <a:gd name="connsiteY43" fmla="*/ 1488232 h 1513738"/>
              <a:gd name="connsiteX44" fmla="*/ 3550024 w 3864478"/>
              <a:gd name="connsiteY44" fmla="*/ 1484094 h 1513738"/>
              <a:gd name="connsiteX45" fmla="*/ 3723801 w 3864478"/>
              <a:gd name="connsiteY45" fmla="*/ 1496507 h 1513738"/>
              <a:gd name="connsiteX46" fmla="*/ 3864478 w 3864478"/>
              <a:gd name="connsiteY46" fmla="*/ 1513057 h 1513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3864478" h="1513738">
                <a:moveTo>
                  <a:pt x="0" y="1157228"/>
                </a:moveTo>
                <a:cubicBezTo>
                  <a:pt x="21033" y="931041"/>
                  <a:pt x="42066" y="704855"/>
                  <a:pt x="62064" y="573832"/>
                </a:cubicBezTo>
                <a:cubicBezTo>
                  <a:pt x="82062" y="442809"/>
                  <a:pt x="100681" y="383505"/>
                  <a:pt x="119989" y="371092"/>
                </a:cubicBezTo>
                <a:cubicBezTo>
                  <a:pt x="139297" y="358679"/>
                  <a:pt x="157917" y="402124"/>
                  <a:pt x="177915" y="499356"/>
                </a:cubicBezTo>
                <a:cubicBezTo>
                  <a:pt x="197913" y="596588"/>
                  <a:pt x="217911" y="853117"/>
                  <a:pt x="239978" y="954487"/>
                </a:cubicBezTo>
                <a:cubicBezTo>
                  <a:pt x="262045" y="1055857"/>
                  <a:pt x="286181" y="1102750"/>
                  <a:pt x="310317" y="1107577"/>
                </a:cubicBezTo>
                <a:cubicBezTo>
                  <a:pt x="334453" y="1112404"/>
                  <a:pt x="366864" y="942075"/>
                  <a:pt x="384793" y="983450"/>
                </a:cubicBezTo>
                <a:cubicBezTo>
                  <a:pt x="402722" y="1024825"/>
                  <a:pt x="403412" y="1327557"/>
                  <a:pt x="417893" y="1355830"/>
                </a:cubicBezTo>
                <a:cubicBezTo>
                  <a:pt x="432374" y="1384103"/>
                  <a:pt x="455132" y="1275148"/>
                  <a:pt x="471682" y="1153090"/>
                </a:cubicBezTo>
                <a:cubicBezTo>
                  <a:pt x="488232" y="1031032"/>
                  <a:pt x="496507" y="743472"/>
                  <a:pt x="517195" y="623483"/>
                </a:cubicBezTo>
                <a:cubicBezTo>
                  <a:pt x="537883" y="503494"/>
                  <a:pt x="577879" y="421432"/>
                  <a:pt x="595808" y="433155"/>
                </a:cubicBezTo>
                <a:cubicBezTo>
                  <a:pt x="613737" y="444878"/>
                  <a:pt x="613048" y="664169"/>
                  <a:pt x="624771" y="693821"/>
                </a:cubicBezTo>
                <a:cubicBezTo>
                  <a:pt x="636494" y="723473"/>
                  <a:pt x="655114" y="703475"/>
                  <a:pt x="666147" y="611070"/>
                </a:cubicBezTo>
                <a:cubicBezTo>
                  <a:pt x="677181" y="518665"/>
                  <a:pt x="669595" y="240759"/>
                  <a:pt x="690972" y="139389"/>
                </a:cubicBezTo>
                <a:cubicBezTo>
                  <a:pt x="712349" y="38019"/>
                  <a:pt x="757863" y="-13011"/>
                  <a:pt x="794411" y="2849"/>
                </a:cubicBezTo>
                <a:cubicBezTo>
                  <a:pt x="830959" y="18709"/>
                  <a:pt x="883369" y="191108"/>
                  <a:pt x="910263" y="234552"/>
                </a:cubicBezTo>
                <a:cubicBezTo>
                  <a:pt x="937157" y="277996"/>
                  <a:pt x="935088" y="197314"/>
                  <a:pt x="955776" y="263515"/>
                </a:cubicBezTo>
                <a:cubicBezTo>
                  <a:pt x="976464" y="329716"/>
                  <a:pt x="1008185" y="517286"/>
                  <a:pt x="1034389" y="631758"/>
                </a:cubicBezTo>
                <a:cubicBezTo>
                  <a:pt x="1060593" y="746230"/>
                  <a:pt x="1089557" y="864841"/>
                  <a:pt x="1113003" y="950350"/>
                </a:cubicBezTo>
                <a:cubicBezTo>
                  <a:pt x="1136449" y="1035859"/>
                  <a:pt x="1146103" y="1128955"/>
                  <a:pt x="1175066" y="1144815"/>
                </a:cubicBezTo>
                <a:cubicBezTo>
                  <a:pt x="1204029" y="1160675"/>
                  <a:pt x="1248163" y="1030342"/>
                  <a:pt x="1286780" y="1045513"/>
                </a:cubicBezTo>
                <a:cubicBezTo>
                  <a:pt x="1325397" y="1060684"/>
                  <a:pt x="1372979" y="1209636"/>
                  <a:pt x="1406769" y="1235841"/>
                </a:cubicBezTo>
                <a:cubicBezTo>
                  <a:pt x="1440559" y="1262046"/>
                  <a:pt x="1468144" y="1217912"/>
                  <a:pt x="1489521" y="1202741"/>
                </a:cubicBezTo>
                <a:cubicBezTo>
                  <a:pt x="1510898" y="1187570"/>
                  <a:pt x="1504692" y="1133092"/>
                  <a:pt x="1535034" y="1144815"/>
                </a:cubicBezTo>
                <a:cubicBezTo>
                  <a:pt x="1565376" y="1156538"/>
                  <a:pt x="1636404" y="1261356"/>
                  <a:pt x="1671573" y="1273079"/>
                </a:cubicBezTo>
                <a:cubicBezTo>
                  <a:pt x="1706742" y="1284802"/>
                  <a:pt x="1723982" y="1215153"/>
                  <a:pt x="1746049" y="1215153"/>
                </a:cubicBezTo>
                <a:cubicBezTo>
                  <a:pt x="1768116" y="1215153"/>
                  <a:pt x="1772943" y="1290319"/>
                  <a:pt x="1803975" y="1273079"/>
                </a:cubicBezTo>
                <a:cubicBezTo>
                  <a:pt x="1835007" y="1255839"/>
                  <a:pt x="1888795" y="1098612"/>
                  <a:pt x="1932239" y="1111714"/>
                </a:cubicBezTo>
                <a:cubicBezTo>
                  <a:pt x="1975683" y="1124816"/>
                  <a:pt x="2032920" y="1315834"/>
                  <a:pt x="2064641" y="1351693"/>
                </a:cubicBezTo>
                <a:cubicBezTo>
                  <a:pt x="2096362" y="1387552"/>
                  <a:pt x="2102569" y="1317902"/>
                  <a:pt x="2122567" y="1326867"/>
                </a:cubicBezTo>
                <a:cubicBezTo>
                  <a:pt x="2142565" y="1335832"/>
                  <a:pt x="2168770" y="1479957"/>
                  <a:pt x="2184630" y="1405481"/>
                </a:cubicBezTo>
                <a:cubicBezTo>
                  <a:pt x="2200491" y="1331005"/>
                  <a:pt x="2198421" y="1091026"/>
                  <a:pt x="2217730" y="880011"/>
                </a:cubicBezTo>
                <a:cubicBezTo>
                  <a:pt x="2237039" y="668996"/>
                  <a:pt x="2280484" y="285583"/>
                  <a:pt x="2300482" y="139389"/>
                </a:cubicBezTo>
                <a:cubicBezTo>
                  <a:pt x="2320480" y="-6805"/>
                  <a:pt x="2319791" y="1470"/>
                  <a:pt x="2337720" y="2849"/>
                </a:cubicBezTo>
                <a:cubicBezTo>
                  <a:pt x="2355649" y="4228"/>
                  <a:pt x="2388061" y="35950"/>
                  <a:pt x="2408059" y="147664"/>
                </a:cubicBezTo>
                <a:cubicBezTo>
                  <a:pt x="2428057" y="259378"/>
                  <a:pt x="2443228" y="505562"/>
                  <a:pt x="2457709" y="673133"/>
                </a:cubicBezTo>
                <a:cubicBezTo>
                  <a:pt x="2472190" y="840704"/>
                  <a:pt x="2483224" y="1043445"/>
                  <a:pt x="2494947" y="1153090"/>
                </a:cubicBezTo>
                <a:cubicBezTo>
                  <a:pt x="2506670" y="1262735"/>
                  <a:pt x="2505980" y="1291698"/>
                  <a:pt x="2528047" y="1331005"/>
                </a:cubicBezTo>
                <a:cubicBezTo>
                  <a:pt x="2550114" y="1370312"/>
                  <a:pt x="2605282" y="1379277"/>
                  <a:pt x="2627349" y="1388931"/>
                </a:cubicBezTo>
                <a:cubicBezTo>
                  <a:pt x="2649416" y="1398585"/>
                  <a:pt x="2634245" y="1373760"/>
                  <a:pt x="2660449" y="1388931"/>
                </a:cubicBezTo>
                <a:cubicBezTo>
                  <a:pt x="2686653" y="1404102"/>
                  <a:pt x="2729409" y="1466165"/>
                  <a:pt x="2784576" y="1479957"/>
                </a:cubicBezTo>
                <a:cubicBezTo>
                  <a:pt x="2839743" y="1493749"/>
                  <a:pt x="2930770" y="1470303"/>
                  <a:pt x="2991454" y="1471682"/>
                </a:cubicBezTo>
                <a:cubicBezTo>
                  <a:pt x="3052138" y="1473061"/>
                  <a:pt x="3106616" y="1485474"/>
                  <a:pt x="3148681" y="1488232"/>
                </a:cubicBezTo>
                <a:cubicBezTo>
                  <a:pt x="3190746" y="1490990"/>
                  <a:pt x="3243845" y="1488232"/>
                  <a:pt x="3243845" y="1488232"/>
                </a:cubicBezTo>
                <a:cubicBezTo>
                  <a:pt x="3310735" y="1487542"/>
                  <a:pt x="3470031" y="1482715"/>
                  <a:pt x="3550024" y="1484094"/>
                </a:cubicBezTo>
                <a:cubicBezTo>
                  <a:pt x="3630017" y="1485473"/>
                  <a:pt x="3671392" y="1491680"/>
                  <a:pt x="3723801" y="1496507"/>
                </a:cubicBezTo>
                <a:cubicBezTo>
                  <a:pt x="3776210" y="1501334"/>
                  <a:pt x="3852755" y="1517195"/>
                  <a:pt x="3864478" y="1513057"/>
                </a:cubicBezTo>
              </a:path>
            </a:pathLst>
          </a:custGeom>
          <a:ln w="19050">
            <a:solidFill>
              <a:srgbClr val="6600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ovéPole 59"/>
              <p:cNvSpPr txBox="1"/>
              <p:nvPr/>
            </p:nvSpPr>
            <p:spPr>
              <a:xfrm>
                <a:off x="179512" y="908720"/>
                <a:ext cx="8712967" cy="7287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sz="2000" b="1" i="1" smtClean="0">
                          <a:latin typeface="Cambria Math"/>
                        </a:rPr>
                        <m:t>𝒈𝒂𝒊𝒏</m:t>
                      </m:r>
                      <m:r>
                        <a:rPr lang="cs-CZ" sz="2000" b="1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cs-CZ" sz="2000" b="1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cs-CZ" sz="2000" b="1" i="1" smtClean="0">
                              <a:latin typeface="Cambria Math"/>
                            </a:rPr>
                            <m:t>𝒌𝒓𝒐𝒔𝒔</m:t>
                          </m:r>
                          <m:r>
                            <a:rPr lang="cs-CZ" sz="2000" b="1" i="1" smtClean="0">
                              <a:latin typeface="Cambria Math"/>
                            </a:rPr>
                            <m:t>−</m:t>
                          </m:r>
                          <m:r>
                            <a:rPr lang="cs-CZ" sz="2000" b="1" i="1" smtClean="0">
                              <a:latin typeface="Cambria Math"/>
                            </a:rPr>
                            <m:t>𝒔𝒑𝒆𝒌𝒕𝒓𝒖𝒎</m:t>
                          </m:r>
                          <m:r>
                            <a:rPr lang="cs-CZ" sz="2000" b="1" i="1" smtClean="0">
                              <a:latin typeface="Cambria Math"/>
                            </a:rPr>
                            <m:t> </m:t>
                          </m:r>
                          <m:r>
                            <a:rPr lang="cs-CZ" sz="2000" b="1" i="1" smtClean="0">
                              <a:latin typeface="Cambria Math"/>
                            </a:rPr>
                            <m:t>𝑹𝑹</m:t>
                          </m:r>
                          <m:r>
                            <a:rPr lang="cs-CZ" sz="2000" b="1" i="1" smtClean="0">
                              <a:latin typeface="Cambria Math"/>
                            </a:rPr>
                            <m:t> </m:t>
                          </m:r>
                          <m:r>
                            <a:rPr lang="cs-CZ" sz="2000" b="1" i="1" smtClean="0">
                              <a:latin typeface="Cambria Math"/>
                            </a:rPr>
                            <m:t>𝒙</m:t>
                          </m:r>
                          <m:r>
                            <a:rPr lang="cs-CZ" sz="2000" b="1" i="1" smtClean="0">
                              <a:latin typeface="Cambria Math"/>
                            </a:rPr>
                            <m:t> </m:t>
                          </m:r>
                          <m:r>
                            <a:rPr lang="cs-CZ" sz="2000" b="1" i="1" smtClean="0">
                              <a:latin typeface="Cambria Math"/>
                            </a:rPr>
                            <m:t>𝑺𝑩𝑷</m:t>
                          </m:r>
                        </m:num>
                        <m:den>
                          <m:r>
                            <a:rPr lang="cs-CZ" sz="2000" b="1" i="1" smtClean="0">
                              <a:latin typeface="Cambria Math"/>
                            </a:rPr>
                            <m:t>𝒔𝒑𝒆𝒌𝒕𝒓𝒖𝒎</m:t>
                          </m:r>
                          <m:r>
                            <a:rPr lang="cs-CZ" sz="2000" b="1" i="1" smtClean="0">
                              <a:latin typeface="Cambria Math"/>
                            </a:rPr>
                            <m:t> </m:t>
                          </m:r>
                          <m:r>
                            <a:rPr lang="cs-CZ" sz="2000" b="1" i="1" smtClean="0">
                              <a:latin typeface="Cambria Math"/>
                            </a:rPr>
                            <m:t>𝑺𝑩𝑷</m:t>
                          </m:r>
                        </m:den>
                      </m:f>
                      <m:r>
                        <a:rPr lang="cs-CZ" sz="2000" b="1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cs-CZ" sz="2000" b="1" i="1" smtClean="0">
                          <a:latin typeface="Cambria Math"/>
                          <a:ea typeface="Cambria Math"/>
                        </a:rPr>
                        <m:t>𝒂𝒍𝒇𝒂</m:t>
                      </m:r>
                      <m:r>
                        <a:rPr lang="cs-CZ" sz="2000" b="1" i="1" smtClean="0">
                          <a:latin typeface="Cambria Math"/>
                          <a:ea typeface="Cambria Math"/>
                        </a:rPr>
                        <m:t> </m:t>
                      </m:r>
                      <m:r>
                        <a:rPr lang="cs-CZ" sz="2000" b="1" i="1" smtClean="0">
                          <a:latin typeface="Cambria Math"/>
                          <a:ea typeface="Cambria Math"/>
                        </a:rPr>
                        <m:t>𝒊𝒏𝒅𝒆𝒙</m:t>
                      </m:r>
                      <m:r>
                        <a:rPr lang="cs-CZ" sz="2000" b="1" i="1" smtClean="0">
                          <a:latin typeface="Cambria Math"/>
                          <a:ea typeface="Cambria Math"/>
                        </a:rPr>
                        <m:t> ∙</m:t>
                      </m:r>
                      <m:r>
                        <a:rPr lang="cs-CZ" sz="2000" b="1" i="1" smtClean="0">
                          <a:latin typeface="Cambria Math"/>
                          <a:ea typeface="Cambria Math"/>
                        </a:rPr>
                        <m:t>𝒌𝒐𝒉𝒆𝒓𝒆𝒏𝒄𝒆</m:t>
                      </m:r>
                    </m:oMath>
                  </m:oMathPara>
                </a14:m>
                <a:endParaRPr lang="cs-CZ" sz="2000" b="1" dirty="0"/>
              </a:p>
            </p:txBody>
          </p:sp>
        </mc:Choice>
        <mc:Fallback xmlns="">
          <p:sp>
            <p:nvSpPr>
              <p:cNvPr id="60" name="TextovéPole 5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512" y="908720"/>
                <a:ext cx="8712967" cy="728789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27624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51520" y="260648"/>
            <a:ext cx="8280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smtClean="0"/>
              <a:t>Koherence - fyziologický význam</a:t>
            </a:r>
            <a:endParaRPr lang="cs-CZ" sz="3200" b="1" dirty="0"/>
          </a:p>
        </p:txBody>
      </p:sp>
      <p:sp>
        <p:nvSpPr>
          <p:cNvPr id="5" name="TextovéPole 4"/>
          <p:cNvSpPr txBox="1"/>
          <p:nvPr/>
        </p:nvSpPr>
        <p:spPr>
          <a:xfrm>
            <a:off x="216174" y="908720"/>
            <a:ext cx="862236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Snížená koherence je znakem poruchy funkce baroreflexu – nervové dráhy nepřenáší informaci z SBP do RR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400" dirty="0" smtClean="0"/>
              <a:t>Koherence se zvyšuje během ortostatické zátěže, kdy baroreflex aktivní (Snížená koherence během ortostatické zátěže předchází synkopě)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400" dirty="0" smtClean="0"/>
              <a:t>Dostatečná koherence je podmínkou validity BRS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400" dirty="0" smtClean="0"/>
              <a:t>Je citlivá na poruchu regulace tam, kde BRS není (není tak závislá na RR intervalu jako BRS)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400" dirty="0" smtClean="0"/>
              <a:t>Snížená koherence je znakem</a:t>
            </a:r>
            <a:br>
              <a:rPr lang="cs-CZ" sz="2400" dirty="0" smtClean="0"/>
            </a:br>
            <a:r>
              <a:rPr lang="cs-CZ" sz="2400" dirty="0" smtClean="0"/>
              <a:t> baroreflexní desynchronizace, </a:t>
            </a:r>
            <a:br>
              <a:rPr lang="cs-CZ" sz="2400" dirty="0" smtClean="0"/>
            </a:br>
            <a:r>
              <a:rPr lang="cs-CZ" sz="2400" dirty="0" smtClean="0"/>
              <a:t>rozpojení regulační smyčky</a:t>
            </a:r>
            <a:endParaRPr lang="cs-CZ" sz="2400" dirty="0"/>
          </a:p>
        </p:txBody>
      </p:sp>
      <p:sp>
        <p:nvSpPr>
          <p:cNvPr id="37" name="Obdélník 36"/>
          <p:cNvSpPr/>
          <p:nvPr/>
        </p:nvSpPr>
        <p:spPr>
          <a:xfrm>
            <a:off x="5635345" y="4351792"/>
            <a:ext cx="576064" cy="238957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8" name="TextovéPole 37"/>
          <p:cNvSpPr txBox="1"/>
          <p:nvPr/>
        </p:nvSpPr>
        <p:spPr>
          <a:xfrm>
            <a:off x="5682087" y="6372036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LF</a:t>
            </a:r>
            <a:endParaRPr lang="cs-CZ" dirty="0"/>
          </a:p>
        </p:txBody>
      </p:sp>
      <p:cxnSp>
        <p:nvCxnSpPr>
          <p:cNvPr id="39" name="Přímá spojnice 38"/>
          <p:cNvCxnSpPr/>
          <p:nvPr/>
        </p:nvCxnSpPr>
        <p:spPr>
          <a:xfrm flipH="1">
            <a:off x="5882277" y="4514713"/>
            <a:ext cx="0" cy="147845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Ovál 39"/>
          <p:cNvSpPr/>
          <p:nvPr/>
        </p:nvSpPr>
        <p:spPr>
          <a:xfrm>
            <a:off x="5833443" y="4502047"/>
            <a:ext cx="108000" cy="108000"/>
          </a:xfrm>
          <a:prstGeom prst="ellipse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1" name="TextovéPole 40"/>
          <p:cNvSpPr txBox="1"/>
          <p:nvPr/>
        </p:nvSpPr>
        <p:spPr>
          <a:xfrm>
            <a:off x="6555970" y="4120960"/>
            <a:ext cx="16056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/>
              <a:t>koherence</a:t>
            </a:r>
            <a:endParaRPr lang="cs-CZ" sz="2400" b="1" dirty="0"/>
          </a:p>
        </p:txBody>
      </p:sp>
      <p:cxnSp>
        <p:nvCxnSpPr>
          <p:cNvPr id="42" name="Přímá spojnice se šipkou 41"/>
          <p:cNvCxnSpPr/>
          <p:nvPr/>
        </p:nvCxnSpPr>
        <p:spPr>
          <a:xfrm flipH="1">
            <a:off x="5991201" y="4469449"/>
            <a:ext cx="563913" cy="128723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Přímá spojnice 43"/>
          <p:cNvCxnSpPr/>
          <p:nvPr/>
        </p:nvCxnSpPr>
        <p:spPr>
          <a:xfrm>
            <a:off x="5266922" y="4136862"/>
            <a:ext cx="0" cy="1872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Přímá spojnice 44"/>
          <p:cNvCxnSpPr/>
          <p:nvPr/>
        </p:nvCxnSpPr>
        <p:spPr>
          <a:xfrm flipV="1">
            <a:off x="5259582" y="6036249"/>
            <a:ext cx="3030729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ovéPole 45"/>
          <p:cNvSpPr txBox="1"/>
          <p:nvPr/>
        </p:nvSpPr>
        <p:spPr>
          <a:xfrm>
            <a:off x="8035328" y="6075233"/>
            <a:ext cx="4971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600" dirty="0" smtClean="0"/>
              <a:t>0.5</a:t>
            </a:r>
            <a:endParaRPr lang="cs-CZ" sz="1600" dirty="0"/>
          </a:p>
        </p:txBody>
      </p:sp>
      <p:sp>
        <p:nvSpPr>
          <p:cNvPr id="47" name="TextovéPole 46"/>
          <p:cNvSpPr txBox="1"/>
          <p:nvPr/>
        </p:nvSpPr>
        <p:spPr>
          <a:xfrm>
            <a:off x="7431096" y="6075234"/>
            <a:ext cx="4971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600" dirty="0" smtClean="0"/>
              <a:t>0.4</a:t>
            </a:r>
            <a:endParaRPr lang="cs-CZ" sz="1600" dirty="0"/>
          </a:p>
        </p:txBody>
      </p:sp>
      <p:sp>
        <p:nvSpPr>
          <p:cNvPr id="48" name="TextovéPole 47"/>
          <p:cNvSpPr txBox="1"/>
          <p:nvPr/>
        </p:nvSpPr>
        <p:spPr>
          <a:xfrm>
            <a:off x="6826863" y="6075233"/>
            <a:ext cx="4971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600" dirty="0" smtClean="0"/>
              <a:t>0.3</a:t>
            </a:r>
            <a:endParaRPr lang="cs-CZ" sz="1600" dirty="0"/>
          </a:p>
        </p:txBody>
      </p:sp>
      <p:sp>
        <p:nvSpPr>
          <p:cNvPr id="49" name="TextovéPole 48"/>
          <p:cNvSpPr txBox="1"/>
          <p:nvPr/>
        </p:nvSpPr>
        <p:spPr>
          <a:xfrm>
            <a:off x="5014165" y="6075233"/>
            <a:ext cx="4971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600" dirty="0" smtClean="0"/>
              <a:t>0</a:t>
            </a:r>
            <a:endParaRPr lang="cs-CZ" sz="1600" dirty="0"/>
          </a:p>
        </p:txBody>
      </p:sp>
      <p:sp>
        <p:nvSpPr>
          <p:cNvPr id="50" name="TextovéPole 49"/>
          <p:cNvSpPr txBox="1"/>
          <p:nvPr/>
        </p:nvSpPr>
        <p:spPr>
          <a:xfrm>
            <a:off x="5618397" y="6075233"/>
            <a:ext cx="4971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600" dirty="0" smtClean="0"/>
              <a:t>0.1</a:t>
            </a:r>
            <a:endParaRPr lang="cs-CZ" sz="1600" dirty="0"/>
          </a:p>
        </p:txBody>
      </p:sp>
      <p:sp>
        <p:nvSpPr>
          <p:cNvPr id="51" name="TextovéPole 50"/>
          <p:cNvSpPr txBox="1"/>
          <p:nvPr/>
        </p:nvSpPr>
        <p:spPr>
          <a:xfrm>
            <a:off x="6222630" y="6075233"/>
            <a:ext cx="4971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600" dirty="0" smtClean="0"/>
              <a:t>0.2</a:t>
            </a:r>
            <a:endParaRPr lang="cs-CZ" sz="1600" dirty="0"/>
          </a:p>
        </p:txBody>
      </p:sp>
      <p:sp>
        <p:nvSpPr>
          <p:cNvPr id="52" name="TextovéPole 51"/>
          <p:cNvSpPr txBox="1"/>
          <p:nvPr/>
        </p:nvSpPr>
        <p:spPr>
          <a:xfrm>
            <a:off x="4842933" y="5849152"/>
            <a:ext cx="4971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600" dirty="0" smtClean="0"/>
              <a:t>0</a:t>
            </a:r>
            <a:endParaRPr lang="cs-CZ" sz="1600" dirty="0"/>
          </a:p>
        </p:txBody>
      </p:sp>
      <p:sp>
        <p:nvSpPr>
          <p:cNvPr id="53" name="TextovéPole 52"/>
          <p:cNvSpPr txBox="1"/>
          <p:nvPr/>
        </p:nvSpPr>
        <p:spPr>
          <a:xfrm>
            <a:off x="4842933" y="5093068"/>
            <a:ext cx="4971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600" dirty="0" smtClean="0"/>
              <a:t>0,5</a:t>
            </a:r>
            <a:endParaRPr lang="cs-CZ" sz="1600" dirty="0"/>
          </a:p>
        </p:txBody>
      </p:sp>
      <p:sp>
        <p:nvSpPr>
          <p:cNvPr id="54" name="TextovéPole 53"/>
          <p:cNvSpPr txBox="1"/>
          <p:nvPr/>
        </p:nvSpPr>
        <p:spPr>
          <a:xfrm>
            <a:off x="4842933" y="4336984"/>
            <a:ext cx="4971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600" dirty="0" smtClean="0"/>
              <a:t>1</a:t>
            </a:r>
            <a:endParaRPr lang="cs-CZ" sz="1600" dirty="0"/>
          </a:p>
        </p:txBody>
      </p:sp>
      <p:sp>
        <p:nvSpPr>
          <p:cNvPr id="56" name="TextovéPole 13"/>
          <p:cNvSpPr txBox="1">
            <a:spLocks noChangeArrowheads="1"/>
          </p:cNvSpPr>
          <p:nvPr/>
        </p:nvSpPr>
        <p:spPr bwMode="auto">
          <a:xfrm rot="16200000">
            <a:off x="3888455" y="4831514"/>
            <a:ext cx="176432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 smtClean="0"/>
              <a:t>Koherence (f)</a:t>
            </a:r>
            <a:endParaRPr lang="cs-CZ" altLang="cs-CZ" sz="1800" b="1" dirty="0"/>
          </a:p>
        </p:txBody>
      </p:sp>
      <p:sp>
        <p:nvSpPr>
          <p:cNvPr id="59" name="Volný tvar 58"/>
          <p:cNvSpPr/>
          <p:nvPr/>
        </p:nvSpPr>
        <p:spPr>
          <a:xfrm>
            <a:off x="5259582" y="4508906"/>
            <a:ext cx="3030729" cy="1513738"/>
          </a:xfrm>
          <a:custGeom>
            <a:avLst/>
            <a:gdLst>
              <a:gd name="connsiteX0" fmla="*/ 0 w 3864478"/>
              <a:gd name="connsiteY0" fmla="*/ 1206463 h 1562973"/>
              <a:gd name="connsiteX1" fmla="*/ 62064 w 3864478"/>
              <a:gd name="connsiteY1" fmla="*/ 623067 h 1562973"/>
              <a:gd name="connsiteX2" fmla="*/ 119989 w 3864478"/>
              <a:gd name="connsiteY2" fmla="*/ 420327 h 1562973"/>
              <a:gd name="connsiteX3" fmla="*/ 177915 w 3864478"/>
              <a:gd name="connsiteY3" fmla="*/ 548591 h 1562973"/>
              <a:gd name="connsiteX4" fmla="*/ 239978 w 3864478"/>
              <a:gd name="connsiteY4" fmla="*/ 1003722 h 1562973"/>
              <a:gd name="connsiteX5" fmla="*/ 310317 w 3864478"/>
              <a:gd name="connsiteY5" fmla="*/ 1156812 h 1562973"/>
              <a:gd name="connsiteX6" fmla="*/ 384793 w 3864478"/>
              <a:gd name="connsiteY6" fmla="*/ 1032685 h 1562973"/>
              <a:gd name="connsiteX7" fmla="*/ 417893 w 3864478"/>
              <a:gd name="connsiteY7" fmla="*/ 1405065 h 1562973"/>
              <a:gd name="connsiteX8" fmla="*/ 471682 w 3864478"/>
              <a:gd name="connsiteY8" fmla="*/ 1202325 h 1562973"/>
              <a:gd name="connsiteX9" fmla="*/ 517195 w 3864478"/>
              <a:gd name="connsiteY9" fmla="*/ 672718 h 1562973"/>
              <a:gd name="connsiteX10" fmla="*/ 595808 w 3864478"/>
              <a:gd name="connsiteY10" fmla="*/ 482390 h 1562973"/>
              <a:gd name="connsiteX11" fmla="*/ 624771 w 3864478"/>
              <a:gd name="connsiteY11" fmla="*/ 743056 h 1562973"/>
              <a:gd name="connsiteX12" fmla="*/ 666147 w 3864478"/>
              <a:gd name="connsiteY12" fmla="*/ 660305 h 1562973"/>
              <a:gd name="connsiteX13" fmla="*/ 690972 w 3864478"/>
              <a:gd name="connsiteY13" fmla="*/ 188624 h 1562973"/>
              <a:gd name="connsiteX14" fmla="*/ 794411 w 3864478"/>
              <a:gd name="connsiteY14" fmla="*/ 52084 h 1562973"/>
              <a:gd name="connsiteX15" fmla="*/ 910263 w 3864478"/>
              <a:gd name="connsiteY15" fmla="*/ 283787 h 1562973"/>
              <a:gd name="connsiteX16" fmla="*/ 955776 w 3864478"/>
              <a:gd name="connsiteY16" fmla="*/ 312750 h 1562973"/>
              <a:gd name="connsiteX17" fmla="*/ 1034389 w 3864478"/>
              <a:gd name="connsiteY17" fmla="*/ 680993 h 1562973"/>
              <a:gd name="connsiteX18" fmla="*/ 1113003 w 3864478"/>
              <a:gd name="connsiteY18" fmla="*/ 999585 h 1562973"/>
              <a:gd name="connsiteX19" fmla="*/ 1175066 w 3864478"/>
              <a:gd name="connsiteY19" fmla="*/ 1194050 h 1562973"/>
              <a:gd name="connsiteX20" fmla="*/ 1286780 w 3864478"/>
              <a:gd name="connsiteY20" fmla="*/ 1094748 h 1562973"/>
              <a:gd name="connsiteX21" fmla="*/ 1406769 w 3864478"/>
              <a:gd name="connsiteY21" fmla="*/ 1285076 h 1562973"/>
              <a:gd name="connsiteX22" fmla="*/ 1489521 w 3864478"/>
              <a:gd name="connsiteY22" fmla="*/ 1251976 h 1562973"/>
              <a:gd name="connsiteX23" fmla="*/ 1535034 w 3864478"/>
              <a:gd name="connsiteY23" fmla="*/ 1194050 h 1562973"/>
              <a:gd name="connsiteX24" fmla="*/ 1671573 w 3864478"/>
              <a:gd name="connsiteY24" fmla="*/ 1322314 h 1562973"/>
              <a:gd name="connsiteX25" fmla="*/ 1746049 w 3864478"/>
              <a:gd name="connsiteY25" fmla="*/ 1264388 h 1562973"/>
              <a:gd name="connsiteX26" fmla="*/ 1803975 w 3864478"/>
              <a:gd name="connsiteY26" fmla="*/ 1322314 h 1562973"/>
              <a:gd name="connsiteX27" fmla="*/ 1932239 w 3864478"/>
              <a:gd name="connsiteY27" fmla="*/ 1160949 h 1562973"/>
              <a:gd name="connsiteX28" fmla="*/ 2064641 w 3864478"/>
              <a:gd name="connsiteY28" fmla="*/ 1400928 h 1562973"/>
              <a:gd name="connsiteX29" fmla="*/ 2122567 w 3864478"/>
              <a:gd name="connsiteY29" fmla="*/ 1376102 h 1562973"/>
              <a:gd name="connsiteX30" fmla="*/ 2184630 w 3864478"/>
              <a:gd name="connsiteY30" fmla="*/ 1454716 h 1562973"/>
              <a:gd name="connsiteX31" fmla="*/ 2217730 w 3864478"/>
              <a:gd name="connsiteY31" fmla="*/ 929246 h 1562973"/>
              <a:gd name="connsiteX32" fmla="*/ 2300482 w 3864478"/>
              <a:gd name="connsiteY32" fmla="*/ 188624 h 1562973"/>
              <a:gd name="connsiteX33" fmla="*/ 2337720 w 3864478"/>
              <a:gd name="connsiteY33" fmla="*/ 52084 h 1562973"/>
              <a:gd name="connsiteX34" fmla="*/ 2374958 w 3864478"/>
              <a:gd name="connsiteY34" fmla="*/ 56222 h 1562973"/>
              <a:gd name="connsiteX35" fmla="*/ 2457709 w 3864478"/>
              <a:gd name="connsiteY35" fmla="*/ 722368 h 1562973"/>
              <a:gd name="connsiteX36" fmla="*/ 2494947 w 3864478"/>
              <a:gd name="connsiteY36" fmla="*/ 1202325 h 1562973"/>
              <a:gd name="connsiteX37" fmla="*/ 2528047 w 3864478"/>
              <a:gd name="connsiteY37" fmla="*/ 1380240 h 1562973"/>
              <a:gd name="connsiteX38" fmla="*/ 2627349 w 3864478"/>
              <a:gd name="connsiteY38" fmla="*/ 1438166 h 1562973"/>
              <a:gd name="connsiteX39" fmla="*/ 2660449 w 3864478"/>
              <a:gd name="connsiteY39" fmla="*/ 1438166 h 1562973"/>
              <a:gd name="connsiteX40" fmla="*/ 2784576 w 3864478"/>
              <a:gd name="connsiteY40" fmla="*/ 1529192 h 1562973"/>
              <a:gd name="connsiteX41" fmla="*/ 2991454 w 3864478"/>
              <a:gd name="connsiteY41" fmla="*/ 1520917 h 1562973"/>
              <a:gd name="connsiteX42" fmla="*/ 3148681 w 3864478"/>
              <a:gd name="connsiteY42" fmla="*/ 1537467 h 1562973"/>
              <a:gd name="connsiteX43" fmla="*/ 3243845 w 3864478"/>
              <a:gd name="connsiteY43" fmla="*/ 1537467 h 1562973"/>
              <a:gd name="connsiteX44" fmla="*/ 3550024 w 3864478"/>
              <a:gd name="connsiteY44" fmla="*/ 1533329 h 1562973"/>
              <a:gd name="connsiteX45" fmla="*/ 3723801 w 3864478"/>
              <a:gd name="connsiteY45" fmla="*/ 1545742 h 1562973"/>
              <a:gd name="connsiteX46" fmla="*/ 3864478 w 3864478"/>
              <a:gd name="connsiteY46" fmla="*/ 1562292 h 1562973"/>
              <a:gd name="connsiteX0" fmla="*/ 0 w 3864478"/>
              <a:gd name="connsiteY0" fmla="*/ 1157228 h 1513738"/>
              <a:gd name="connsiteX1" fmla="*/ 62064 w 3864478"/>
              <a:gd name="connsiteY1" fmla="*/ 573832 h 1513738"/>
              <a:gd name="connsiteX2" fmla="*/ 119989 w 3864478"/>
              <a:gd name="connsiteY2" fmla="*/ 371092 h 1513738"/>
              <a:gd name="connsiteX3" fmla="*/ 177915 w 3864478"/>
              <a:gd name="connsiteY3" fmla="*/ 499356 h 1513738"/>
              <a:gd name="connsiteX4" fmla="*/ 239978 w 3864478"/>
              <a:gd name="connsiteY4" fmla="*/ 954487 h 1513738"/>
              <a:gd name="connsiteX5" fmla="*/ 310317 w 3864478"/>
              <a:gd name="connsiteY5" fmla="*/ 1107577 h 1513738"/>
              <a:gd name="connsiteX6" fmla="*/ 384793 w 3864478"/>
              <a:gd name="connsiteY6" fmla="*/ 983450 h 1513738"/>
              <a:gd name="connsiteX7" fmla="*/ 417893 w 3864478"/>
              <a:gd name="connsiteY7" fmla="*/ 1355830 h 1513738"/>
              <a:gd name="connsiteX8" fmla="*/ 471682 w 3864478"/>
              <a:gd name="connsiteY8" fmla="*/ 1153090 h 1513738"/>
              <a:gd name="connsiteX9" fmla="*/ 517195 w 3864478"/>
              <a:gd name="connsiteY9" fmla="*/ 623483 h 1513738"/>
              <a:gd name="connsiteX10" fmla="*/ 595808 w 3864478"/>
              <a:gd name="connsiteY10" fmla="*/ 433155 h 1513738"/>
              <a:gd name="connsiteX11" fmla="*/ 624771 w 3864478"/>
              <a:gd name="connsiteY11" fmla="*/ 693821 h 1513738"/>
              <a:gd name="connsiteX12" fmla="*/ 666147 w 3864478"/>
              <a:gd name="connsiteY12" fmla="*/ 611070 h 1513738"/>
              <a:gd name="connsiteX13" fmla="*/ 690972 w 3864478"/>
              <a:gd name="connsiteY13" fmla="*/ 139389 h 1513738"/>
              <a:gd name="connsiteX14" fmla="*/ 794411 w 3864478"/>
              <a:gd name="connsiteY14" fmla="*/ 2849 h 1513738"/>
              <a:gd name="connsiteX15" fmla="*/ 910263 w 3864478"/>
              <a:gd name="connsiteY15" fmla="*/ 234552 h 1513738"/>
              <a:gd name="connsiteX16" fmla="*/ 955776 w 3864478"/>
              <a:gd name="connsiteY16" fmla="*/ 263515 h 1513738"/>
              <a:gd name="connsiteX17" fmla="*/ 1034389 w 3864478"/>
              <a:gd name="connsiteY17" fmla="*/ 631758 h 1513738"/>
              <a:gd name="connsiteX18" fmla="*/ 1113003 w 3864478"/>
              <a:gd name="connsiteY18" fmla="*/ 950350 h 1513738"/>
              <a:gd name="connsiteX19" fmla="*/ 1175066 w 3864478"/>
              <a:gd name="connsiteY19" fmla="*/ 1144815 h 1513738"/>
              <a:gd name="connsiteX20" fmla="*/ 1286780 w 3864478"/>
              <a:gd name="connsiteY20" fmla="*/ 1045513 h 1513738"/>
              <a:gd name="connsiteX21" fmla="*/ 1406769 w 3864478"/>
              <a:gd name="connsiteY21" fmla="*/ 1235841 h 1513738"/>
              <a:gd name="connsiteX22" fmla="*/ 1489521 w 3864478"/>
              <a:gd name="connsiteY22" fmla="*/ 1202741 h 1513738"/>
              <a:gd name="connsiteX23" fmla="*/ 1535034 w 3864478"/>
              <a:gd name="connsiteY23" fmla="*/ 1144815 h 1513738"/>
              <a:gd name="connsiteX24" fmla="*/ 1671573 w 3864478"/>
              <a:gd name="connsiteY24" fmla="*/ 1273079 h 1513738"/>
              <a:gd name="connsiteX25" fmla="*/ 1746049 w 3864478"/>
              <a:gd name="connsiteY25" fmla="*/ 1215153 h 1513738"/>
              <a:gd name="connsiteX26" fmla="*/ 1803975 w 3864478"/>
              <a:gd name="connsiteY26" fmla="*/ 1273079 h 1513738"/>
              <a:gd name="connsiteX27" fmla="*/ 1932239 w 3864478"/>
              <a:gd name="connsiteY27" fmla="*/ 1111714 h 1513738"/>
              <a:gd name="connsiteX28" fmla="*/ 2064641 w 3864478"/>
              <a:gd name="connsiteY28" fmla="*/ 1351693 h 1513738"/>
              <a:gd name="connsiteX29" fmla="*/ 2122567 w 3864478"/>
              <a:gd name="connsiteY29" fmla="*/ 1326867 h 1513738"/>
              <a:gd name="connsiteX30" fmla="*/ 2184630 w 3864478"/>
              <a:gd name="connsiteY30" fmla="*/ 1405481 h 1513738"/>
              <a:gd name="connsiteX31" fmla="*/ 2217730 w 3864478"/>
              <a:gd name="connsiteY31" fmla="*/ 880011 h 1513738"/>
              <a:gd name="connsiteX32" fmla="*/ 2300482 w 3864478"/>
              <a:gd name="connsiteY32" fmla="*/ 139389 h 1513738"/>
              <a:gd name="connsiteX33" fmla="*/ 2337720 w 3864478"/>
              <a:gd name="connsiteY33" fmla="*/ 2849 h 1513738"/>
              <a:gd name="connsiteX34" fmla="*/ 2408059 w 3864478"/>
              <a:gd name="connsiteY34" fmla="*/ 147664 h 1513738"/>
              <a:gd name="connsiteX35" fmla="*/ 2457709 w 3864478"/>
              <a:gd name="connsiteY35" fmla="*/ 673133 h 1513738"/>
              <a:gd name="connsiteX36" fmla="*/ 2494947 w 3864478"/>
              <a:gd name="connsiteY36" fmla="*/ 1153090 h 1513738"/>
              <a:gd name="connsiteX37" fmla="*/ 2528047 w 3864478"/>
              <a:gd name="connsiteY37" fmla="*/ 1331005 h 1513738"/>
              <a:gd name="connsiteX38" fmla="*/ 2627349 w 3864478"/>
              <a:gd name="connsiteY38" fmla="*/ 1388931 h 1513738"/>
              <a:gd name="connsiteX39" fmla="*/ 2660449 w 3864478"/>
              <a:gd name="connsiteY39" fmla="*/ 1388931 h 1513738"/>
              <a:gd name="connsiteX40" fmla="*/ 2784576 w 3864478"/>
              <a:gd name="connsiteY40" fmla="*/ 1479957 h 1513738"/>
              <a:gd name="connsiteX41" fmla="*/ 2991454 w 3864478"/>
              <a:gd name="connsiteY41" fmla="*/ 1471682 h 1513738"/>
              <a:gd name="connsiteX42" fmla="*/ 3148681 w 3864478"/>
              <a:gd name="connsiteY42" fmla="*/ 1488232 h 1513738"/>
              <a:gd name="connsiteX43" fmla="*/ 3243845 w 3864478"/>
              <a:gd name="connsiteY43" fmla="*/ 1488232 h 1513738"/>
              <a:gd name="connsiteX44" fmla="*/ 3550024 w 3864478"/>
              <a:gd name="connsiteY44" fmla="*/ 1484094 h 1513738"/>
              <a:gd name="connsiteX45" fmla="*/ 3723801 w 3864478"/>
              <a:gd name="connsiteY45" fmla="*/ 1496507 h 1513738"/>
              <a:gd name="connsiteX46" fmla="*/ 3864478 w 3864478"/>
              <a:gd name="connsiteY46" fmla="*/ 1513057 h 1513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3864478" h="1513738">
                <a:moveTo>
                  <a:pt x="0" y="1157228"/>
                </a:moveTo>
                <a:cubicBezTo>
                  <a:pt x="21033" y="931041"/>
                  <a:pt x="42066" y="704855"/>
                  <a:pt x="62064" y="573832"/>
                </a:cubicBezTo>
                <a:cubicBezTo>
                  <a:pt x="82062" y="442809"/>
                  <a:pt x="100681" y="383505"/>
                  <a:pt x="119989" y="371092"/>
                </a:cubicBezTo>
                <a:cubicBezTo>
                  <a:pt x="139297" y="358679"/>
                  <a:pt x="157917" y="402124"/>
                  <a:pt x="177915" y="499356"/>
                </a:cubicBezTo>
                <a:cubicBezTo>
                  <a:pt x="197913" y="596588"/>
                  <a:pt x="217911" y="853117"/>
                  <a:pt x="239978" y="954487"/>
                </a:cubicBezTo>
                <a:cubicBezTo>
                  <a:pt x="262045" y="1055857"/>
                  <a:pt x="286181" y="1102750"/>
                  <a:pt x="310317" y="1107577"/>
                </a:cubicBezTo>
                <a:cubicBezTo>
                  <a:pt x="334453" y="1112404"/>
                  <a:pt x="366864" y="942075"/>
                  <a:pt x="384793" y="983450"/>
                </a:cubicBezTo>
                <a:cubicBezTo>
                  <a:pt x="402722" y="1024825"/>
                  <a:pt x="403412" y="1327557"/>
                  <a:pt x="417893" y="1355830"/>
                </a:cubicBezTo>
                <a:cubicBezTo>
                  <a:pt x="432374" y="1384103"/>
                  <a:pt x="455132" y="1275148"/>
                  <a:pt x="471682" y="1153090"/>
                </a:cubicBezTo>
                <a:cubicBezTo>
                  <a:pt x="488232" y="1031032"/>
                  <a:pt x="496507" y="743472"/>
                  <a:pt x="517195" y="623483"/>
                </a:cubicBezTo>
                <a:cubicBezTo>
                  <a:pt x="537883" y="503494"/>
                  <a:pt x="577879" y="421432"/>
                  <a:pt x="595808" y="433155"/>
                </a:cubicBezTo>
                <a:cubicBezTo>
                  <a:pt x="613737" y="444878"/>
                  <a:pt x="613048" y="664169"/>
                  <a:pt x="624771" y="693821"/>
                </a:cubicBezTo>
                <a:cubicBezTo>
                  <a:pt x="636494" y="723473"/>
                  <a:pt x="655114" y="703475"/>
                  <a:pt x="666147" y="611070"/>
                </a:cubicBezTo>
                <a:cubicBezTo>
                  <a:pt x="677181" y="518665"/>
                  <a:pt x="669595" y="240759"/>
                  <a:pt x="690972" y="139389"/>
                </a:cubicBezTo>
                <a:cubicBezTo>
                  <a:pt x="712349" y="38019"/>
                  <a:pt x="757863" y="-13011"/>
                  <a:pt x="794411" y="2849"/>
                </a:cubicBezTo>
                <a:cubicBezTo>
                  <a:pt x="830959" y="18709"/>
                  <a:pt x="883369" y="191108"/>
                  <a:pt x="910263" y="234552"/>
                </a:cubicBezTo>
                <a:cubicBezTo>
                  <a:pt x="937157" y="277996"/>
                  <a:pt x="935088" y="197314"/>
                  <a:pt x="955776" y="263515"/>
                </a:cubicBezTo>
                <a:cubicBezTo>
                  <a:pt x="976464" y="329716"/>
                  <a:pt x="1008185" y="517286"/>
                  <a:pt x="1034389" y="631758"/>
                </a:cubicBezTo>
                <a:cubicBezTo>
                  <a:pt x="1060593" y="746230"/>
                  <a:pt x="1089557" y="864841"/>
                  <a:pt x="1113003" y="950350"/>
                </a:cubicBezTo>
                <a:cubicBezTo>
                  <a:pt x="1136449" y="1035859"/>
                  <a:pt x="1146103" y="1128955"/>
                  <a:pt x="1175066" y="1144815"/>
                </a:cubicBezTo>
                <a:cubicBezTo>
                  <a:pt x="1204029" y="1160675"/>
                  <a:pt x="1248163" y="1030342"/>
                  <a:pt x="1286780" y="1045513"/>
                </a:cubicBezTo>
                <a:cubicBezTo>
                  <a:pt x="1325397" y="1060684"/>
                  <a:pt x="1372979" y="1209636"/>
                  <a:pt x="1406769" y="1235841"/>
                </a:cubicBezTo>
                <a:cubicBezTo>
                  <a:pt x="1440559" y="1262046"/>
                  <a:pt x="1468144" y="1217912"/>
                  <a:pt x="1489521" y="1202741"/>
                </a:cubicBezTo>
                <a:cubicBezTo>
                  <a:pt x="1510898" y="1187570"/>
                  <a:pt x="1504692" y="1133092"/>
                  <a:pt x="1535034" y="1144815"/>
                </a:cubicBezTo>
                <a:cubicBezTo>
                  <a:pt x="1565376" y="1156538"/>
                  <a:pt x="1636404" y="1261356"/>
                  <a:pt x="1671573" y="1273079"/>
                </a:cubicBezTo>
                <a:cubicBezTo>
                  <a:pt x="1706742" y="1284802"/>
                  <a:pt x="1723982" y="1215153"/>
                  <a:pt x="1746049" y="1215153"/>
                </a:cubicBezTo>
                <a:cubicBezTo>
                  <a:pt x="1768116" y="1215153"/>
                  <a:pt x="1772943" y="1290319"/>
                  <a:pt x="1803975" y="1273079"/>
                </a:cubicBezTo>
                <a:cubicBezTo>
                  <a:pt x="1835007" y="1255839"/>
                  <a:pt x="1888795" y="1098612"/>
                  <a:pt x="1932239" y="1111714"/>
                </a:cubicBezTo>
                <a:cubicBezTo>
                  <a:pt x="1975683" y="1124816"/>
                  <a:pt x="2032920" y="1315834"/>
                  <a:pt x="2064641" y="1351693"/>
                </a:cubicBezTo>
                <a:cubicBezTo>
                  <a:pt x="2096362" y="1387552"/>
                  <a:pt x="2102569" y="1317902"/>
                  <a:pt x="2122567" y="1326867"/>
                </a:cubicBezTo>
                <a:cubicBezTo>
                  <a:pt x="2142565" y="1335832"/>
                  <a:pt x="2168770" y="1479957"/>
                  <a:pt x="2184630" y="1405481"/>
                </a:cubicBezTo>
                <a:cubicBezTo>
                  <a:pt x="2200491" y="1331005"/>
                  <a:pt x="2198421" y="1091026"/>
                  <a:pt x="2217730" y="880011"/>
                </a:cubicBezTo>
                <a:cubicBezTo>
                  <a:pt x="2237039" y="668996"/>
                  <a:pt x="2280484" y="285583"/>
                  <a:pt x="2300482" y="139389"/>
                </a:cubicBezTo>
                <a:cubicBezTo>
                  <a:pt x="2320480" y="-6805"/>
                  <a:pt x="2319791" y="1470"/>
                  <a:pt x="2337720" y="2849"/>
                </a:cubicBezTo>
                <a:cubicBezTo>
                  <a:pt x="2355649" y="4228"/>
                  <a:pt x="2388061" y="35950"/>
                  <a:pt x="2408059" y="147664"/>
                </a:cubicBezTo>
                <a:cubicBezTo>
                  <a:pt x="2428057" y="259378"/>
                  <a:pt x="2443228" y="505562"/>
                  <a:pt x="2457709" y="673133"/>
                </a:cubicBezTo>
                <a:cubicBezTo>
                  <a:pt x="2472190" y="840704"/>
                  <a:pt x="2483224" y="1043445"/>
                  <a:pt x="2494947" y="1153090"/>
                </a:cubicBezTo>
                <a:cubicBezTo>
                  <a:pt x="2506670" y="1262735"/>
                  <a:pt x="2505980" y="1291698"/>
                  <a:pt x="2528047" y="1331005"/>
                </a:cubicBezTo>
                <a:cubicBezTo>
                  <a:pt x="2550114" y="1370312"/>
                  <a:pt x="2605282" y="1379277"/>
                  <a:pt x="2627349" y="1388931"/>
                </a:cubicBezTo>
                <a:cubicBezTo>
                  <a:pt x="2649416" y="1398585"/>
                  <a:pt x="2634245" y="1373760"/>
                  <a:pt x="2660449" y="1388931"/>
                </a:cubicBezTo>
                <a:cubicBezTo>
                  <a:pt x="2686653" y="1404102"/>
                  <a:pt x="2729409" y="1466165"/>
                  <a:pt x="2784576" y="1479957"/>
                </a:cubicBezTo>
                <a:cubicBezTo>
                  <a:pt x="2839743" y="1493749"/>
                  <a:pt x="2930770" y="1470303"/>
                  <a:pt x="2991454" y="1471682"/>
                </a:cubicBezTo>
                <a:cubicBezTo>
                  <a:pt x="3052138" y="1473061"/>
                  <a:pt x="3106616" y="1485474"/>
                  <a:pt x="3148681" y="1488232"/>
                </a:cubicBezTo>
                <a:cubicBezTo>
                  <a:pt x="3190746" y="1490990"/>
                  <a:pt x="3243845" y="1488232"/>
                  <a:pt x="3243845" y="1488232"/>
                </a:cubicBezTo>
                <a:cubicBezTo>
                  <a:pt x="3310735" y="1487542"/>
                  <a:pt x="3470031" y="1482715"/>
                  <a:pt x="3550024" y="1484094"/>
                </a:cubicBezTo>
                <a:cubicBezTo>
                  <a:pt x="3630017" y="1485473"/>
                  <a:pt x="3671392" y="1491680"/>
                  <a:pt x="3723801" y="1496507"/>
                </a:cubicBezTo>
                <a:cubicBezTo>
                  <a:pt x="3776210" y="1501334"/>
                  <a:pt x="3852755" y="1517195"/>
                  <a:pt x="3864478" y="1513057"/>
                </a:cubicBezTo>
              </a:path>
            </a:pathLst>
          </a:custGeom>
          <a:ln w="19050">
            <a:solidFill>
              <a:srgbClr val="6600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1680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23528" y="116632"/>
            <a:ext cx="8280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smtClean="0"/>
              <a:t>Koherence během ortostatické zátěže</a:t>
            </a:r>
            <a:endParaRPr lang="cs-CZ" sz="3200" b="1" dirty="0"/>
          </a:p>
        </p:txBody>
      </p:sp>
      <p:sp>
        <p:nvSpPr>
          <p:cNvPr id="4" name="Volný tvar 3"/>
          <p:cNvSpPr/>
          <p:nvPr/>
        </p:nvSpPr>
        <p:spPr>
          <a:xfrm>
            <a:off x="3275856" y="1696755"/>
            <a:ext cx="1584176" cy="1110402"/>
          </a:xfrm>
          <a:custGeom>
            <a:avLst/>
            <a:gdLst>
              <a:gd name="connsiteX0" fmla="*/ 0 w 2658140"/>
              <a:gd name="connsiteY0" fmla="*/ 786979 h 921188"/>
              <a:gd name="connsiteX1" fmla="*/ 74428 w 2658140"/>
              <a:gd name="connsiteY1" fmla="*/ 436105 h 921188"/>
              <a:gd name="connsiteX2" fmla="*/ 116958 w 2658140"/>
              <a:gd name="connsiteY2" fmla="*/ 584961 h 921188"/>
              <a:gd name="connsiteX3" fmla="*/ 170121 w 2658140"/>
              <a:gd name="connsiteY3" fmla="*/ 329779 h 921188"/>
              <a:gd name="connsiteX4" fmla="*/ 244549 w 2658140"/>
              <a:gd name="connsiteY4" fmla="*/ 414840 h 921188"/>
              <a:gd name="connsiteX5" fmla="*/ 297712 w 2658140"/>
              <a:gd name="connsiteY5" fmla="*/ 63965 h 921188"/>
              <a:gd name="connsiteX6" fmla="*/ 318977 w 2658140"/>
              <a:gd name="connsiteY6" fmla="*/ 223454 h 921188"/>
              <a:gd name="connsiteX7" fmla="*/ 382772 w 2658140"/>
              <a:gd name="connsiteY7" fmla="*/ 95863 h 921188"/>
              <a:gd name="connsiteX8" fmla="*/ 457200 w 2658140"/>
              <a:gd name="connsiteY8" fmla="*/ 478635 h 921188"/>
              <a:gd name="connsiteX9" fmla="*/ 499730 w 2658140"/>
              <a:gd name="connsiteY9" fmla="*/ 340412 h 921188"/>
              <a:gd name="connsiteX10" fmla="*/ 542261 w 2658140"/>
              <a:gd name="connsiteY10" fmla="*/ 584961 h 921188"/>
              <a:gd name="connsiteX11" fmla="*/ 627321 w 2658140"/>
              <a:gd name="connsiteY11" fmla="*/ 436105 h 921188"/>
              <a:gd name="connsiteX12" fmla="*/ 765544 w 2658140"/>
              <a:gd name="connsiteY12" fmla="*/ 914570 h 921188"/>
              <a:gd name="connsiteX13" fmla="*/ 808074 w 2658140"/>
              <a:gd name="connsiteY13" fmla="*/ 723184 h 921188"/>
              <a:gd name="connsiteX14" fmla="*/ 850605 w 2658140"/>
              <a:gd name="connsiteY14" fmla="*/ 840142 h 921188"/>
              <a:gd name="connsiteX15" fmla="*/ 882502 w 2658140"/>
              <a:gd name="connsiteY15" fmla="*/ 563696 h 921188"/>
              <a:gd name="connsiteX16" fmla="*/ 967563 w 2658140"/>
              <a:gd name="connsiteY16" fmla="*/ 701919 h 921188"/>
              <a:gd name="connsiteX17" fmla="*/ 967563 w 2658140"/>
              <a:gd name="connsiteY17" fmla="*/ 361677 h 921188"/>
              <a:gd name="connsiteX18" fmla="*/ 1031358 w 2658140"/>
              <a:gd name="connsiteY18" fmla="*/ 510533 h 921188"/>
              <a:gd name="connsiteX19" fmla="*/ 1148316 w 2658140"/>
              <a:gd name="connsiteY19" fmla="*/ 127761 h 921188"/>
              <a:gd name="connsiteX20" fmla="*/ 1201479 w 2658140"/>
              <a:gd name="connsiteY20" fmla="*/ 255351 h 921188"/>
              <a:gd name="connsiteX21" fmla="*/ 1318437 w 2658140"/>
              <a:gd name="connsiteY21" fmla="*/ 170 h 921188"/>
              <a:gd name="connsiteX22" fmla="*/ 1424763 w 2658140"/>
              <a:gd name="connsiteY22" fmla="*/ 212821 h 921188"/>
              <a:gd name="connsiteX23" fmla="*/ 1435395 w 2658140"/>
              <a:gd name="connsiteY23" fmla="*/ 21435 h 921188"/>
              <a:gd name="connsiteX24" fmla="*/ 1584251 w 2658140"/>
              <a:gd name="connsiteY24" fmla="*/ 414840 h 921188"/>
              <a:gd name="connsiteX25" fmla="*/ 1605516 w 2658140"/>
              <a:gd name="connsiteY25" fmla="*/ 234086 h 921188"/>
              <a:gd name="connsiteX26" fmla="*/ 1690577 w 2658140"/>
              <a:gd name="connsiteY26" fmla="*/ 563696 h 921188"/>
              <a:gd name="connsiteX27" fmla="*/ 1765005 w 2658140"/>
              <a:gd name="connsiteY27" fmla="*/ 425472 h 921188"/>
              <a:gd name="connsiteX28" fmla="*/ 1796902 w 2658140"/>
              <a:gd name="connsiteY28" fmla="*/ 765714 h 921188"/>
              <a:gd name="connsiteX29" fmla="*/ 1924493 w 2658140"/>
              <a:gd name="connsiteY29" fmla="*/ 627491 h 921188"/>
              <a:gd name="connsiteX30" fmla="*/ 2052084 w 2658140"/>
              <a:gd name="connsiteY30" fmla="*/ 882672 h 921188"/>
              <a:gd name="connsiteX31" fmla="*/ 2169042 w 2658140"/>
              <a:gd name="connsiteY31" fmla="*/ 670021 h 921188"/>
              <a:gd name="connsiteX32" fmla="*/ 2339163 w 2658140"/>
              <a:gd name="connsiteY32" fmla="*/ 829510 h 921188"/>
              <a:gd name="connsiteX33" fmla="*/ 2317898 w 2658140"/>
              <a:gd name="connsiteY33" fmla="*/ 361677 h 921188"/>
              <a:gd name="connsiteX34" fmla="*/ 2477386 w 2658140"/>
              <a:gd name="connsiteY34" fmla="*/ 648756 h 921188"/>
              <a:gd name="connsiteX35" fmla="*/ 2477386 w 2658140"/>
              <a:gd name="connsiteY35" fmla="*/ 404207 h 921188"/>
              <a:gd name="connsiteX36" fmla="*/ 2477386 w 2658140"/>
              <a:gd name="connsiteY36" fmla="*/ 180924 h 921188"/>
              <a:gd name="connsiteX37" fmla="*/ 2573079 w 2658140"/>
              <a:gd name="connsiteY37" fmla="*/ 457370 h 921188"/>
              <a:gd name="connsiteX38" fmla="*/ 2658140 w 2658140"/>
              <a:gd name="connsiteY38" fmla="*/ 159658 h 921188"/>
              <a:gd name="connsiteX0" fmla="*/ 0 w 2658140"/>
              <a:gd name="connsiteY0" fmla="*/ 958924 h 1093133"/>
              <a:gd name="connsiteX1" fmla="*/ 74428 w 2658140"/>
              <a:gd name="connsiteY1" fmla="*/ 608050 h 1093133"/>
              <a:gd name="connsiteX2" fmla="*/ 116958 w 2658140"/>
              <a:gd name="connsiteY2" fmla="*/ 756906 h 1093133"/>
              <a:gd name="connsiteX3" fmla="*/ 170121 w 2658140"/>
              <a:gd name="connsiteY3" fmla="*/ 501724 h 1093133"/>
              <a:gd name="connsiteX4" fmla="*/ 244549 w 2658140"/>
              <a:gd name="connsiteY4" fmla="*/ 586785 h 1093133"/>
              <a:gd name="connsiteX5" fmla="*/ 319527 w 2658140"/>
              <a:gd name="connsiteY5" fmla="*/ 1893 h 1093133"/>
              <a:gd name="connsiteX6" fmla="*/ 318977 w 2658140"/>
              <a:gd name="connsiteY6" fmla="*/ 395399 h 1093133"/>
              <a:gd name="connsiteX7" fmla="*/ 382772 w 2658140"/>
              <a:gd name="connsiteY7" fmla="*/ 267808 h 1093133"/>
              <a:gd name="connsiteX8" fmla="*/ 457200 w 2658140"/>
              <a:gd name="connsiteY8" fmla="*/ 650580 h 1093133"/>
              <a:gd name="connsiteX9" fmla="*/ 499730 w 2658140"/>
              <a:gd name="connsiteY9" fmla="*/ 512357 h 1093133"/>
              <a:gd name="connsiteX10" fmla="*/ 542261 w 2658140"/>
              <a:gd name="connsiteY10" fmla="*/ 756906 h 1093133"/>
              <a:gd name="connsiteX11" fmla="*/ 627321 w 2658140"/>
              <a:gd name="connsiteY11" fmla="*/ 608050 h 1093133"/>
              <a:gd name="connsiteX12" fmla="*/ 765544 w 2658140"/>
              <a:gd name="connsiteY12" fmla="*/ 1086515 h 1093133"/>
              <a:gd name="connsiteX13" fmla="*/ 808074 w 2658140"/>
              <a:gd name="connsiteY13" fmla="*/ 895129 h 1093133"/>
              <a:gd name="connsiteX14" fmla="*/ 850605 w 2658140"/>
              <a:gd name="connsiteY14" fmla="*/ 1012087 h 1093133"/>
              <a:gd name="connsiteX15" fmla="*/ 882502 w 2658140"/>
              <a:gd name="connsiteY15" fmla="*/ 735641 h 1093133"/>
              <a:gd name="connsiteX16" fmla="*/ 967563 w 2658140"/>
              <a:gd name="connsiteY16" fmla="*/ 873864 h 1093133"/>
              <a:gd name="connsiteX17" fmla="*/ 967563 w 2658140"/>
              <a:gd name="connsiteY17" fmla="*/ 533622 h 1093133"/>
              <a:gd name="connsiteX18" fmla="*/ 1031358 w 2658140"/>
              <a:gd name="connsiteY18" fmla="*/ 682478 h 1093133"/>
              <a:gd name="connsiteX19" fmla="*/ 1148316 w 2658140"/>
              <a:gd name="connsiteY19" fmla="*/ 299706 h 1093133"/>
              <a:gd name="connsiteX20" fmla="*/ 1201479 w 2658140"/>
              <a:gd name="connsiteY20" fmla="*/ 427296 h 1093133"/>
              <a:gd name="connsiteX21" fmla="*/ 1318437 w 2658140"/>
              <a:gd name="connsiteY21" fmla="*/ 172115 h 1093133"/>
              <a:gd name="connsiteX22" fmla="*/ 1424763 w 2658140"/>
              <a:gd name="connsiteY22" fmla="*/ 384766 h 1093133"/>
              <a:gd name="connsiteX23" fmla="*/ 1435395 w 2658140"/>
              <a:gd name="connsiteY23" fmla="*/ 193380 h 1093133"/>
              <a:gd name="connsiteX24" fmla="*/ 1584251 w 2658140"/>
              <a:gd name="connsiteY24" fmla="*/ 586785 h 1093133"/>
              <a:gd name="connsiteX25" fmla="*/ 1605516 w 2658140"/>
              <a:gd name="connsiteY25" fmla="*/ 406031 h 1093133"/>
              <a:gd name="connsiteX26" fmla="*/ 1690577 w 2658140"/>
              <a:gd name="connsiteY26" fmla="*/ 735641 h 1093133"/>
              <a:gd name="connsiteX27" fmla="*/ 1765005 w 2658140"/>
              <a:gd name="connsiteY27" fmla="*/ 597417 h 1093133"/>
              <a:gd name="connsiteX28" fmla="*/ 1796902 w 2658140"/>
              <a:gd name="connsiteY28" fmla="*/ 937659 h 1093133"/>
              <a:gd name="connsiteX29" fmla="*/ 1924493 w 2658140"/>
              <a:gd name="connsiteY29" fmla="*/ 799436 h 1093133"/>
              <a:gd name="connsiteX30" fmla="*/ 2052084 w 2658140"/>
              <a:gd name="connsiteY30" fmla="*/ 1054617 h 1093133"/>
              <a:gd name="connsiteX31" fmla="*/ 2169042 w 2658140"/>
              <a:gd name="connsiteY31" fmla="*/ 841966 h 1093133"/>
              <a:gd name="connsiteX32" fmla="*/ 2339163 w 2658140"/>
              <a:gd name="connsiteY32" fmla="*/ 1001455 h 1093133"/>
              <a:gd name="connsiteX33" fmla="*/ 2317898 w 2658140"/>
              <a:gd name="connsiteY33" fmla="*/ 533622 h 1093133"/>
              <a:gd name="connsiteX34" fmla="*/ 2477386 w 2658140"/>
              <a:gd name="connsiteY34" fmla="*/ 820701 h 1093133"/>
              <a:gd name="connsiteX35" fmla="*/ 2477386 w 2658140"/>
              <a:gd name="connsiteY35" fmla="*/ 576152 h 1093133"/>
              <a:gd name="connsiteX36" fmla="*/ 2477386 w 2658140"/>
              <a:gd name="connsiteY36" fmla="*/ 352869 h 1093133"/>
              <a:gd name="connsiteX37" fmla="*/ 2573079 w 2658140"/>
              <a:gd name="connsiteY37" fmla="*/ 629315 h 1093133"/>
              <a:gd name="connsiteX38" fmla="*/ 2658140 w 2658140"/>
              <a:gd name="connsiteY38" fmla="*/ 331603 h 1093133"/>
              <a:gd name="connsiteX0" fmla="*/ 0 w 2658140"/>
              <a:gd name="connsiteY0" fmla="*/ 958924 h 1093133"/>
              <a:gd name="connsiteX1" fmla="*/ 74428 w 2658140"/>
              <a:gd name="connsiteY1" fmla="*/ 608050 h 1093133"/>
              <a:gd name="connsiteX2" fmla="*/ 116958 w 2658140"/>
              <a:gd name="connsiteY2" fmla="*/ 756906 h 1093133"/>
              <a:gd name="connsiteX3" fmla="*/ 170121 w 2658140"/>
              <a:gd name="connsiteY3" fmla="*/ 501724 h 1093133"/>
              <a:gd name="connsiteX4" fmla="*/ 244549 w 2658140"/>
              <a:gd name="connsiteY4" fmla="*/ 586785 h 1093133"/>
              <a:gd name="connsiteX5" fmla="*/ 319527 w 2658140"/>
              <a:gd name="connsiteY5" fmla="*/ 1893 h 1093133"/>
              <a:gd name="connsiteX6" fmla="*/ 318977 w 2658140"/>
              <a:gd name="connsiteY6" fmla="*/ 395399 h 1093133"/>
              <a:gd name="connsiteX7" fmla="*/ 382772 w 2658140"/>
              <a:gd name="connsiteY7" fmla="*/ 267808 h 1093133"/>
              <a:gd name="connsiteX8" fmla="*/ 457200 w 2658140"/>
              <a:gd name="connsiteY8" fmla="*/ 650580 h 1093133"/>
              <a:gd name="connsiteX9" fmla="*/ 499730 w 2658140"/>
              <a:gd name="connsiteY9" fmla="*/ 512357 h 1093133"/>
              <a:gd name="connsiteX10" fmla="*/ 542261 w 2658140"/>
              <a:gd name="connsiteY10" fmla="*/ 756906 h 1093133"/>
              <a:gd name="connsiteX11" fmla="*/ 627321 w 2658140"/>
              <a:gd name="connsiteY11" fmla="*/ 608050 h 1093133"/>
              <a:gd name="connsiteX12" fmla="*/ 765544 w 2658140"/>
              <a:gd name="connsiteY12" fmla="*/ 1086515 h 1093133"/>
              <a:gd name="connsiteX13" fmla="*/ 808074 w 2658140"/>
              <a:gd name="connsiteY13" fmla="*/ 895129 h 1093133"/>
              <a:gd name="connsiteX14" fmla="*/ 850605 w 2658140"/>
              <a:gd name="connsiteY14" fmla="*/ 1012087 h 1093133"/>
              <a:gd name="connsiteX15" fmla="*/ 882502 w 2658140"/>
              <a:gd name="connsiteY15" fmla="*/ 735641 h 1093133"/>
              <a:gd name="connsiteX16" fmla="*/ 967563 w 2658140"/>
              <a:gd name="connsiteY16" fmla="*/ 873864 h 1093133"/>
              <a:gd name="connsiteX17" fmla="*/ 960291 w 2658140"/>
              <a:gd name="connsiteY17" fmla="*/ 182596 h 1093133"/>
              <a:gd name="connsiteX18" fmla="*/ 1031358 w 2658140"/>
              <a:gd name="connsiteY18" fmla="*/ 682478 h 1093133"/>
              <a:gd name="connsiteX19" fmla="*/ 1148316 w 2658140"/>
              <a:gd name="connsiteY19" fmla="*/ 299706 h 1093133"/>
              <a:gd name="connsiteX20" fmla="*/ 1201479 w 2658140"/>
              <a:gd name="connsiteY20" fmla="*/ 427296 h 1093133"/>
              <a:gd name="connsiteX21" fmla="*/ 1318437 w 2658140"/>
              <a:gd name="connsiteY21" fmla="*/ 172115 h 1093133"/>
              <a:gd name="connsiteX22" fmla="*/ 1424763 w 2658140"/>
              <a:gd name="connsiteY22" fmla="*/ 384766 h 1093133"/>
              <a:gd name="connsiteX23" fmla="*/ 1435395 w 2658140"/>
              <a:gd name="connsiteY23" fmla="*/ 193380 h 1093133"/>
              <a:gd name="connsiteX24" fmla="*/ 1584251 w 2658140"/>
              <a:gd name="connsiteY24" fmla="*/ 586785 h 1093133"/>
              <a:gd name="connsiteX25" fmla="*/ 1605516 w 2658140"/>
              <a:gd name="connsiteY25" fmla="*/ 406031 h 1093133"/>
              <a:gd name="connsiteX26" fmla="*/ 1690577 w 2658140"/>
              <a:gd name="connsiteY26" fmla="*/ 735641 h 1093133"/>
              <a:gd name="connsiteX27" fmla="*/ 1765005 w 2658140"/>
              <a:gd name="connsiteY27" fmla="*/ 597417 h 1093133"/>
              <a:gd name="connsiteX28" fmla="*/ 1796902 w 2658140"/>
              <a:gd name="connsiteY28" fmla="*/ 937659 h 1093133"/>
              <a:gd name="connsiteX29" fmla="*/ 1924493 w 2658140"/>
              <a:gd name="connsiteY29" fmla="*/ 799436 h 1093133"/>
              <a:gd name="connsiteX30" fmla="*/ 2052084 w 2658140"/>
              <a:gd name="connsiteY30" fmla="*/ 1054617 h 1093133"/>
              <a:gd name="connsiteX31" fmla="*/ 2169042 w 2658140"/>
              <a:gd name="connsiteY31" fmla="*/ 841966 h 1093133"/>
              <a:gd name="connsiteX32" fmla="*/ 2339163 w 2658140"/>
              <a:gd name="connsiteY32" fmla="*/ 1001455 h 1093133"/>
              <a:gd name="connsiteX33" fmla="*/ 2317898 w 2658140"/>
              <a:gd name="connsiteY33" fmla="*/ 533622 h 1093133"/>
              <a:gd name="connsiteX34" fmla="*/ 2477386 w 2658140"/>
              <a:gd name="connsiteY34" fmla="*/ 820701 h 1093133"/>
              <a:gd name="connsiteX35" fmla="*/ 2477386 w 2658140"/>
              <a:gd name="connsiteY35" fmla="*/ 576152 h 1093133"/>
              <a:gd name="connsiteX36" fmla="*/ 2477386 w 2658140"/>
              <a:gd name="connsiteY36" fmla="*/ 352869 h 1093133"/>
              <a:gd name="connsiteX37" fmla="*/ 2573079 w 2658140"/>
              <a:gd name="connsiteY37" fmla="*/ 629315 h 1093133"/>
              <a:gd name="connsiteX38" fmla="*/ 2658140 w 2658140"/>
              <a:gd name="connsiteY38" fmla="*/ 331603 h 1093133"/>
              <a:gd name="connsiteX0" fmla="*/ 0 w 2658140"/>
              <a:gd name="connsiteY0" fmla="*/ 958924 h 1093133"/>
              <a:gd name="connsiteX1" fmla="*/ 74428 w 2658140"/>
              <a:gd name="connsiteY1" fmla="*/ 608050 h 1093133"/>
              <a:gd name="connsiteX2" fmla="*/ 116958 w 2658140"/>
              <a:gd name="connsiteY2" fmla="*/ 756906 h 1093133"/>
              <a:gd name="connsiteX3" fmla="*/ 170121 w 2658140"/>
              <a:gd name="connsiteY3" fmla="*/ 501724 h 1093133"/>
              <a:gd name="connsiteX4" fmla="*/ 244549 w 2658140"/>
              <a:gd name="connsiteY4" fmla="*/ 586785 h 1093133"/>
              <a:gd name="connsiteX5" fmla="*/ 319527 w 2658140"/>
              <a:gd name="connsiteY5" fmla="*/ 1893 h 1093133"/>
              <a:gd name="connsiteX6" fmla="*/ 318977 w 2658140"/>
              <a:gd name="connsiteY6" fmla="*/ 395399 h 1093133"/>
              <a:gd name="connsiteX7" fmla="*/ 382772 w 2658140"/>
              <a:gd name="connsiteY7" fmla="*/ 267808 h 1093133"/>
              <a:gd name="connsiteX8" fmla="*/ 457200 w 2658140"/>
              <a:gd name="connsiteY8" fmla="*/ 650580 h 1093133"/>
              <a:gd name="connsiteX9" fmla="*/ 499730 w 2658140"/>
              <a:gd name="connsiteY9" fmla="*/ 512357 h 1093133"/>
              <a:gd name="connsiteX10" fmla="*/ 542261 w 2658140"/>
              <a:gd name="connsiteY10" fmla="*/ 756906 h 1093133"/>
              <a:gd name="connsiteX11" fmla="*/ 627321 w 2658140"/>
              <a:gd name="connsiteY11" fmla="*/ 608050 h 1093133"/>
              <a:gd name="connsiteX12" fmla="*/ 765544 w 2658140"/>
              <a:gd name="connsiteY12" fmla="*/ 1086515 h 1093133"/>
              <a:gd name="connsiteX13" fmla="*/ 808074 w 2658140"/>
              <a:gd name="connsiteY13" fmla="*/ 895129 h 1093133"/>
              <a:gd name="connsiteX14" fmla="*/ 850605 w 2658140"/>
              <a:gd name="connsiteY14" fmla="*/ 1012087 h 1093133"/>
              <a:gd name="connsiteX15" fmla="*/ 882502 w 2658140"/>
              <a:gd name="connsiteY15" fmla="*/ 735641 h 1093133"/>
              <a:gd name="connsiteX16" fmla="*/ 967563 w 2658140"/>
              <a:gd name="connsiteY16" fmla="*/ 873864 h 1093133"/>
              <a:gd name="connsiteX17" fmla="*/ 960291 w 2658140"/>
              <a:gd name="connsiteY17" fmla="*/ 182596 h 1093133"/>
              <a:gd name="connsiteX18" fmla="*/ 1031358 w 2658140"/>
              <a:gd name="connsiteY18" fmla="*/ 682478 h 1093133"/>
              <a:gd name="connsiteX19" fmla="*/ 1148316 w 2658140"/>
              <a:gd name="connsiteY19" fmla="*/ 299706 h 1093133"/>
              <a:gd name="connsiteX20" fmla="*/ 1201479 w 2658140"/>
              <a:gd name="connsiteY20" fmla="*/ 427296 h 1093133"/>
              <a:gd name="connsiteX21" fmla="*/ 1318437 w 2658140"/>
              <a:gd name="connsiteY21" fmla="*/ 172115 h 1093133"/>
              <a:gd name="connsiteX22" fmla="*/ 1424763 w 2658140"/>
              <a:gd name="connsiteY22" fmla="*/ 384766 h 1093133"/>
              <a:gd name="connsiteX23" fmla="*/ 1435395 w 2658140"/>
              <a:gd name="connsiteY23" fmla="*/ 193380 h 1093133"/>
              <a:gd name="connsiteX24" fmla="*/ 1584251 w 2658140"/>
              <a:gd name="connsiteY24" fmla="*/ 586785 h 1093133"/>
              <a:gd name="connsiteX25" fmla="*/ 1605516 w 2658140"/>
              <a:gd name="connsiteY25" fmla="*/ 406031 h 1093133"/>
              <a:gd name="connsiteX26" fmla="*/ 1690577 w 2658140"/>
              <a:gd name="connsiteY26" fmla="*/ 735641 h 1093133"/>
              <a:gd name="connsiteX27" fmla="*/ 1765005 w 2658140"/>
              <a:gd name="connsiteY27" fmla="*/ 597417 h 1093133"/>
              <a:gd name="connsiteX28" fmla="*/ 1796902 w 2658140"/>
              <a:gd name="connsiteY28" fmla="*/ 937659 h 1093133"/>
              <a:gd name="connsiteX29" fmla="*/ 1968122 w 2658140"/>
              <a:gd name="connsiteY29" fmla="*/ 379072 h 1093133"/>
              <a:gd name="connsiteX30" fmla="*/ 2052084 w 2658140"/>
              <a:gd name="connsiteY30" fmla="*/ 1054617 h 1093133"/>
              <a:gd name="connsiteX31" fmla="*/ 2169042 w 2658140"/>
              <a:gd name="connsiteY31" fmla="*/ 841966 h 1093133"/>
              <a:gd name="connsiteX32" fmla="*/ 2339163 w 2658140"/>
              <a:gd name="connsiteY32" fmla="*/ 1001455 h 1093133"/>
              <a:gd name="connsiteX33" fmla="*/ 2317898 w 2658140"/>
              <a:gd name="connsiteY33" fmla="*/ 533622 h 1093133"/>
              <a:gd name="connsiteX34" fmla="*/ 2477386 w 2658140"/>
              <a:gd name="connsiteY34" fmla="*/ 820701 h 1093133"/>
              <a:gd name="connsiteX35" fmla="*/ 2477386 w 2658140"/>
              <a:gd name="connsiteY35" fmla="*/ 576152 h 1093133"/>
              <a:gd name="connsiteX36" fmla="*/ 2477386 w 2658140"/>
              <a:gd name="connsiteY36" fmla="*/ 352869 h 1093133"/>
              <a:gd name="connsiteX37" fmla="*/ 2573079 w 2658140"/>
              <a:gd name="connsiteY37" fmla="*/ 629315 h 1093133"/>
              <a:gd name="connsiteX38" fmla="*/ 2658140 w 2658140"/>
              <a:gd name="connsiteY38" fmla="*/ 331603 h 1093133"/>
              <a:gd name="connsiteX0" fmla="*/ 0 w 2658140"/>
              <a:gd name="connsiteY0" fmla="*/ 976193 h 1110402"/>
              <a:gd name="connsiteX1" fmla="*/ 74428 w 2658140"/>
              <a:gd name="connsiteY1" fmla="*/ 625319 h 1110402"/>
              <a:gd name="connsiteX2" fmla="*/ 116958 w 2658140"/>
              <a:gd name="connsiteY2" fmla="*/ 774175 h 1110402"/>
              <a:gd name="connsiteX3" fmla="*/ 170121 w 2658140"/>
              <a:gd name="connsiteY3" fmla="*/ 518993 h 1110402"/>
              <a:gd name="connsiteX4" fmla="*/ 244549 w 2658140"/>
              <a:gd name="connsiteY4" fmla="*/ 604054 h 1110402"/>
              <a:gd name="connsiteX5" fmla="*/ 290440 w 2658140"/>
              <a:gd name="connsiteY5" fmla="*/ 1827 h 1110402"/>
              <a:gd name="connsiteX6" fmla="*/ 318977 w 2658140"/>
              <a:gd name="connsiteY6" fmla="*/ 412668 h 1110402"/>
              <a:gd name="connsiteX7" fmla="*/ 382772 w 2658140"/>
              <a:gd name="connsiteY7" fmla="*/ 285077 h 1110402"/>
              <a:gd name="connsiteX8" fmla="*/ 457200 w 2658140"/>
              <a:gd name="connsiteY8" fmla="*/ 667849 h 1110402"/>
              <a:gd name="connsiteX9" fmla="*/ 499730 w 2658140"/>
              <a:gd name="connsiteY9" fmla="*/ 529626 h 1110402"/>
              <a:gd name="connsiteX10" fmla="*/ 542261 w 2658140"/>
              <a:gd name="connsiteY10" fmla="*/ 774175 h 1110402"/>
              <a:gd name="connsiteX11" fmla="*/ 627321 w 2658140"/>
              <a:gd name="connsiteY11" fmla="*/ 625319 h 1110402"/>
              <a:gd name="connsiteX12" fmla="*/ 765544 w 2658140"/>
              <a:gd name="connsiteY12" fmla="*/ 1103784 h 1110402"/>
              <a:gd name="connsiteX13" fmla="*/ 808074 w 2658140"/>
              <a:gd name="connsiteY13" fmla="*/ 912398 h 1110402"/>
              <a:gd name="connsiteX14" fmla="*/ 850605 w 2658140"/>
              <a:gd name="connsiteY14" fmla="*/ 1029356 h 1110402"/>
              <a:gd name="connsiteX15" fmla="*/ 882502 w 2658140"/>
              <a:gd name="connsiteY15" fmla="*/ 752910 h 1110402"/>
              <a:gd name="connsiteX16" fmla="*/ 967563 w 2658140"/>
              <a:gd name="connsiteY16" fmla="*/ 891133 h 1110402"/>
              <a:gd name="connsiteX17" fmla="*/ 960291 w 2658140"/>
              <a:gd name="connsiteY17" fmla="*/ 199865 h 1110402"/>
              <a:gd name="connsiteX18" fmla="*/ 1031358 w 2658140"/>
              <a:gd name="connsiteY18" fmla="*/ 699747 h 1110402"/>
              <a:gd name="connsiteX19" fmla="*/ 1148316 w 2658140"/>
              <a:gd name="connsiteY19" fmla="*/ 316975 h 1110402"/>
              <a:gd name="connsiteX20" fmla="*/ 1201479 w 2658140"/>
              <a:gd name="connsiteY20" fmla="*/ 444565 h 1110402"/>
              <a:gd name="connsiteX21" fmla="*/ 1318437 w 2658140"/>
              <a:gd name="connsiteY21" fmla="*/ 189384 h 1110402"/>
              <a:gd name="connsiteX22" fmla="*/ 1424763 w 2658140"/>
              <a:gd name="connsiteY22" fmla="*/ 402035 h 1110402"/>
              <a:gd name="connsiteX23" fmla="*/ 1435395 w 2658140"/>
              <a:gd name="connsiteY23" fmla="*/ 210649 h 1110402"/>
              <a:gd name="connsiteX24" fmla="*/ 1584251 w 2658140"/>
              <a:gd name="connsiteY24" fmla="*/ 604054 h 1110402"/>
              <a:gd name="connsiteX25" fmla="*/ 1605516 w 2658140"/>
              <a:gd name="connsiteY25" fmla="*/ 423300 h 1110402"/>
              <a:gd name="connsiteX26" fmla="*/ 1690577 w 2658140"/>
              <a:gd name="connsiteY26" fmla="*/ 752910 h 1110402"/>
              <a:gd name="connsiteX27" fmla="*/ 1765005 w 2658140"/>
              <a:gd name="connsiteY27" fmla="*/ 614686 h 1110402"/>
              <a:gd name="connsiteX28" fmla="*/ 1796902 w 2658140"/>
              <a:gd name="connsiteY28" fmla="*/ 954928 h 1110402"/>
              <a:gd name="connsiteX29" fmla="*/ 1968122 w 2658140"/>
              <a:gd name="connsiteY29" fmla="*/ 396341 h 1110402"/>
              <a:gd name="connsiteX30" fmla="*/ 2052084 w 2658140"/>
              <a:gd name="connsiteY30" fmla="*/ 1071886 h 1110402"/>
              <a:gd name="connsiteX31" fmla="*/ 2169042 w 2658140"/>
              <a:gd name="connsiteY31" fmla="*/ 859235 h 1110402"/>
              <a:gd name="connsiteX32" fmla="*/ 2339163 w 2658140"/>
              <a:gd name="connsiteY32" fmla="*/ 1018724 h 1110402"/>
              <a:gd name="connsiteX33" fmla="*/ 2317898 w 2658140"/>
              <a:gd name="connsiteY33" fmla="*/ 550891 h 1110402"/>
              <a:gd name="connsiteX34" fmla="*/ 2477386 w 2658140"/>
              <a:gd name="connsiteY34" fmla="*/ 837970 h 1110402"/>
              <a:gd name="connsiteX35" fmla="*/ 2477386 w 2658140"/>
              <a:gd name="connsiteY35" fmla="*/ 593421 h 1110402"/>
              <a:gd name="connsiteX36" fmla="*/ 2477386 w 2658140"/>
              <a:gd name="connsiteY36" fmla="*/ 370138 h 1110402"/>
              <a:gd name="connsiteX37" fmla="*/ 2573079 w 2658140"/>
              <a:gd name="connsiteY37" fmla="*/ 646584 h 1110402"/>
              <a:gd name="connsiteX38" fmla="*/ 2658140 w 2658140"/>
              <a:gd name="connsiteY38" fmla="*/ 348872 h 1110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2658140" h="1110402">
                <a:moveTo>
                  <a:pt x="0" y="976193"/>
                </a:moveTo>
                <a:cubicBezTo>
                  <a:pt x="27467" y="817591"/>
                  <a:pt x="54935" y="658989"/>
                  <a:pt x="74428" y="625319"/>
                </a:cubicBezTo>
                <a:cubicBezTo>
                  <a:pt x="93921" y="591649"/>
                  <a:pt x="101009" y="791896"/>
                  <a:pt x="116958" y="774175"/>
                </a:cubicBezTo>
                <a:cubicBezTo>
                  <a:pt x="132907" y="756454"/>
                  <a:pt x="148856" y="547347"/>
                  <a:pt x="170121" y="518993"/>
                </a:cubicBezTo>
                <a:cubicBezTo>
                  <a:pt x="191386" y="490639"/>
                  <a:pt x="224496" y="690248"/>
                  <a:pt x="244549" y="604054"/>
                </a:cubicBezTo>
                <a:cubicBezTo>
                  <a:pt x="264602" y="517860"/>
                  <a:pt x="278035" y="33725"/>
                  <a:pt x="290440" y="1827"/>
                </a:cubicBezTo>
                <a:cubicBezTo>
                  <a:pt x="302845" y="-30071"/>
                  <a:pt x="303588" y="365460"/>
                  <a:pt x="318977" y="412668"/>
                </a:cubicBezTo>
                <a:cubicBezTo>
                  <a:pt x="334366" y="459876"/>
                  <a:pt x="359735" y="242547"/>
                  <a:pt x="382772" y="285077"/>
                </a:cubicBezTo>
                <a:cubicBezTo>
                  <a:pt x="405809" y="327607"/>
                  <a:pt x="437707" y="627091"/>
                  <a:pt x="457200" y="667849"/>
                </a:cubicBezTo>
                <a:cubicBezTo>
                  <a:pt x="476693" y="708607"/>
                  <a:pt x="485553" y="511905"/>
                  <a:pt x="499730" y="529626"/>
                </a:cubicBezTo>
                <a:cubicBezTo>
                  <a:pt x="513907" y="547347"/>
                  <a:pt x="520996" y="758226"/>
                  <a:pt x="542261" y="774175"/>
                </a:cubicBezTo>
                <a:cubicBezTo>
                  <a:pt x="563526" y="790124"/>
                  <a:pt x="590107" y="570384"/>
                  <a:pt x="627321" y="625319"/>
                </a:cubicBezTo>
                <a:cubicBezTo>
                  <a:pt x="664535" y="680254"/>
                  <a:pt x="735419" y="1055938"/>
                  <a:pt x="765544" y="1103784"/>
                </a:cubicBezTo>
                <a:cubicBezTo>
                  <a:pt x="795669" y="1151630"/>
                  <a:pt x="793897" y="924803"/>
                  <a:pt x="808074" y="912398"/>
                </a:cubicBezTo>
                <a:cubicBezTo>
                  <a:pt x="822251" y="899993"/>
                  <a:pt x="838200" y="1055937"/>
                  <a:pt x="850605" y="1029356"/>
                </a:cubicBezTo>
                <a:cubicBezTo>
                  <a:pt x="863010" y="1002775"/>
                  <a:pt x="863009" y="775947"/>
                  <a:pt x="882502" y="752910"/>
                </a:cubicBezTo>
                <a:cubicBezTo>
                  <a:pt x="901995" y="729873"/>
                  <a:pt x="954598" y="983307"/>
                  <a:pt x="967563" y="891133"/>
                </a:cubicBezTo>
                <a:cubicBezTo>
                  <a:pt x="980528" y="798959"/>
                  <a:pt x="949658" y="231763"/>
                  <a:pt x="960291" y="199865"/>
                </a:cubicBezTo>
                <a:cubicBezTo>
                  <a:pt x="970924" y="167967"/>
                  <a:pt x="1000020" y="680229"/>
                  <a:pt x="1031358" y="699747"/>
                </a:cubicBezTo>
                <a:cubicBezTo>
                  <a:pt x="1062696" y="719265"/>
                  <a:pt x="1119963" y="359505"/>
                  <a:pt x="1148316" y="316975"/>
                </a:cubicBezTo>
                <a:cubicBezTo>
                  <a:pt x="1176669" y="274445"/>
                  <a:pt x="1173125" y="465830"/>
                  <a:pt x="1201479" y="444565"/>
                </a:cubicBezTo>
                <a:cubicBezTo>
                  <a:pt x="1229833" y="423300"/>
                  <a:pt x="1281223" y="196472"/>
                  <a:pt x="1318437" y="189384"/>
                </a:cubicBezTo>
                <a:cubicBezTo>
                  <a:pt x="1355651" y="182296"/>
                  <a:pt x="1405270" y="398491"/>
                  <a:pt x="1424763" y="402035"/>
                </a:cubicBezTo>
                <a:cubicBezTo>
                  <a:pt x="1444256" y="405579"/>
                  <a:pt x="1408814" y="176979"/>
                  <a:pt x="1435395" y="210649"/>
                </a:cubicBezTo>
                <a:cubicBezTo>
                  <a:pt x="1461976" y="244319"/>
                  <a:pt x="1555897" y="568612"/>
                  <a:pt x="1584251" y="604054"/>
                </a:cubicBezTo>
                <a:cubicBezTo>
                  <a:pt x="1612605" y="639496"/>
                  <a:pt x="1587795" y="398491"/>
                  <a:pt x="1605516" y="423300"/>
                </a:cubicBezTo>
                <a:cubicBezTo>
                  <a:pt x="1623237" y="448109"/>
                  <a:pt x="1663996" y="721012"/>
                  <a:pt x="1690577" y="752910"/>
                </a:cubicBezTo>
                <a:cubicBezTo>
                  <a:pt x="1717158" y="784808"/>
                  <a:pt x="1747284" y="581016"/>
                  <a:pt x="1765005" y="614686"/>
                </a:cubicBezTo>
                <a:cubicBezTo>
                  <a:pt x="1782726" y="648356"/>
                  <a:pt x="1763049" y="991319"/>
                  <a:pt x="1796902" y="954928"/>
                </a:cubicBezTo>
                <a:cubicBezTo>
                  <a:pt x="1830755" y="918537"/>
                  <a:pt x="1925592" y="376848"/>
                  <a:pt x="1968122" y="396341"/>
                </a:cubicBezTo>
                <a:cubicBezTo>
                  <a:pt x="2010652" y="415834"/>
                  <a:pt x="2018597" y="994737"/>
                  <a:pt x="2052084" y="1071886"/>
                </a:cubicBezTo>
                <a:cubicBezTo>
                  <a:pt x="2085571" y="1149035"/>
                  <a:pt x="2121196" y="868095"/>
                  <a:pt x="2169042" y="859235"/>
                </a:cubicBezTo>
                <a:cubicBezTo>
                  <a:pt x="2216888" y="850375"/>
                  <a:pt x="2314354" y="1070115"/>
                  <a:pt x="2339163" y="1018724"/>
                </a:cubicBezTo>
                <a:cubicBezTo>
                  <a:pt x="2363972" y="967333"/>
                  <a:pt x="2294861" y="581017"/>
                  <a:pt x="2317898" y="550891"/>
                </a:cubicBezTo>
                <a:cubicBezTo>
                  <a:pt x="2340935" y="520765"/>
                  <a:pt x="2450805" y="830882"/>
                  <a:pt x="2477386" y="837970"/>
                </a:cubicBezTo>
                <a:cubicBezTo>
                  <a:pt x="2503967" y="845058"/>
                  <a:pt x="2477386" y="593421"/>
                  <a:pt x="2477386" y="593421"/>
                </a:cubicBezTo>
                <a:cubicBezTo>
                  <a:pt x="2477386" y="515449"/>
                  <a:pt x="2461437" y="361278"/>
                  <a:pt x="2477386" y="370138"/>
                </a:cubicBezTo>
                <a:cubicBezTo>
                  <a:pt x="2493335" y="378998"/>
                  <a:pt x="2542953" y="650128"/>
                  <a:pt x="2573079" y="646584"/>
                </a:cubicBezTo>
                <a:cubicBezTo>
                  <a:pt x="2603205" y="643040"/>
                  <a:pt x="2652824" y="387858"/>
                  <a:pt x="2658140" y="348872"/>
                </a:cubicBezTo>
              </a:path>
            </a:pathLst>
          </a:custGeom>
          <a:ln w="28575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Volný tvar 6"/>
          <p:cNvSpPr/>
          <p:nvPr/>
        </p:nvSpPr>
        <p:spPr>
          <a:xfrm>
            <a:off x="1830395" y="3006462"/>
            <a:ext cx="1284079" cy="300320"/>
          </a:xfrm>
          <a:custGeom>
            <a:avLst/>
            <a:gdLst>
              <a:gd name="connsiteX0" fmla="*/ 0 w 6719777"/>
              <a:gd name="connsiteY0" fmla="*/ 829566 h 851939"/>
              <a:gd name="connsiteX1" fmla="*/ 233917 w 6719777"/>
              <a:gd name="connsiteY1" fmla="*/ 159714 h 851939"/>
              <a:gd name="connsiteX2" fmla="*/ 648586 w 6719777"/>
              <a:gd name="connsiteY2" fmla="*/ 691342 h 851939"/>
              <a:gd name="connsiteX3" fmla="*/ 701749 w 6719777"/>
              <a:gd name="connsiteY3" fmla="*/ 85287 h 851939"/>
              <a:gd name="connsiteX4" fmla="*/ 1063256 w 6719777"/>
              <a:gd name="connsiteY4" fmla="*/ 850831 h 851939"/>
              <a:gd name="connsiteX5" fmla="*/ 1297173 w 6719777"/>
              <a:gd name="connsiteY5" fmla="*/ 266040 h 851939"/>
              <a:gd name="connsiteX6" fmla="*/ 1488559 w 6719777"/>
              <a:gd name="connsiteY6" fmla="*/ 723240 h 851939"/>
              <a:gd name="connsiteX7" fmla="*/ 1754373 w 6719777"/>
              <a:gd name="connsiteY7" fmla="*/ 319203 h 851939"/>
              <a:gd name="connsiteX8" fmla="*/ 2052084 w 6719777"/>
              <a:gd name="connsiteY8" fmla="*/ 776403 h 851939"/>
              <a:gd name="connsiteX9" fmla="*/ 2169042 w 6719777"/>
              <a:gd name="connsiteY9" fmla="*/ 226 h 851939"/>
              <a:gd name="connsiteX10" fmla="*/ 2626242 w 6719777"/>
              <a:gd name="connsiteY10" fmla="*/ 691342 h 851939"/>
              <a:gd name="connsiteX11" fmla="*/ 2711303 w 6719777"/>
              <a:gd name="connsiteY11" fmla="*/ 297938 h 851939"/>
              <a:gd name="connsiteX12" fmla="*/ 2977117 w 6719777"/>
              <a:gd name="connsiteY12" fmla="*/ 723240 h 851939"/>
              <a:gd name="connsiteX13" fmla="*/ 3274828 w 6719777"/>
              <a:gd name="connsiteY13" fmla="*/ 255407 h 851939"/>
              <a:gd name="connsiteX14" fmla="*/ 3561907 w 6719777"/>
              <a:gd name="connsiteY14" fmla="*/ 691342 h 851939"/>
              <a:gd name="connsiteX15" fmla="*/ 3763926 w 6719777"/>
              <a:gd name="connsiteY15" fmla="*/ 244775 h 851939"/>
              <a:gd name="connsiteX16" fmla="*/ 4146698 w 6719777"/>
              <a:gd name="connsiteY16" fmla="*/ 595649 h 851939"/>
              <a:gd name="connsiteX17" fmla="*/ 4444410 w 6719777"/>
              <a:gd name="connsiteY17" fmla="*/ 170347 h 851939"/>
              <a:gd name="connsiteX18" fmla="*/ 4880345 w 6719777"/>
              <a:gd name="connsiteY18" fmla="*/ 670077 h 851939"/>
              <a:gd name="connsiteX19" fmla="*/ 4997303 w 6719777"/>
              <a:gd name="connsiteY19" fmla="*/ 266040 h 851939"/>
              <a:gd name="connsiteX20" fmla="*/ 5146159 w 6719777"/>
              <a:gd name="connsiteY20" fmla="*/ 638180 h 851939"/>
              <a:gd name="connsiteX21" fmla="*/ 5209954 w 6719777"/>
              <a:gd name="connsiteY21" fmla="*/ 106552 h 851939"/>
              <a:gd name="connsiteX22" fmla="*/ 5465135 w 6719777"/>
              <a:gd name="connsiteY22" fmla="*/ 542487 h 851939"/>
              <a:gd name="connsiteX23" fmla="*/ 5645889 w 6719777"/>
              <a:gd name="connsiteY23" fmla="*/ 149082 h 851939"/>
              <a:gd name="connsiteX24" fmla="*/ 6071191 w 6719777"/>
              <a:gd name="connsiteY24" fmla="*/ 468059 h 851939"/>
              <a:gd name="connsiteX25" fmla="*/ 6262577 w 6719777"/>
              <a:gd name="connsiteY25" fmla="*/ 21491 h 851939"/>
              <a:gd name="connsiteX26" fmla="*/ 6719777 w 6719777"/>
              <a:gd name="connsiteY26" fmla="*/ 553119 h 851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6719777" h="851939">
                <a:moveTo>
                  <a:pt x="0" y="829566"/>
                </a:moveTo>
                <a:cubicBezTo>
                  <a:pt x="62909" y="506158"/>
                  <a:pt x="125819" y="182751"/>
                  <a:pt x="233917" y="159714"/>
                </a:cubicBezTo>
                <a:cubicBezTo>
                  <a:pt x="342015" y="136677"/>
                  <a:pt x="570614" y="703746"/>
                  <a:pt x="648586" y="691342"/>
                </a:cubicBezTo>
                <a:cubicBezTo>
                  <a:pt x="726558" y="678937"/>
                  <a:pt x="632638" y="58706"/>
                  <a:pt x="701749" y="85287"/>
                </a:cubicBezTo>
                <a:cubicBezTo>
                  <a:pt x="770860" y="111868"/>
                  <a:pt x="964019" y="820706"/>
                  <a:pt x="1063256" y="850831"/>
                </a:cubicBezTo>
                <a:cubicBezTo>
                  <a:pt x="1162493" y="880956"/>
                  <a:pt x="1226289" y="287305"/>
                  <a:pt x="1297173" y="266040"/>
                </a:cubicBezTo>
                <a:cubicBezTo>
                  <a:pt x="1368057" y="244775"/>
                  <a:pt x="1412359" y="714380"/>
                  <a:pt x="1488559" y="723240"/>
                </a:cubicBezTo>
                <a:cubicBezTo>
                  <a:pt x="1564759" y="732100"/>
                  <a:pt x="1660452" y="310343"/>
                  <a:pt x="1754373" y="319203"/>
                </a:cubicBezTo>
                <a:cubicBezTo>
                  <a:pt x="1848294" y="328063"/>
                  <a:pt x="1982972" y="829566"/>
                  <a:pt x="2052084" y="776403"/>
                </a:cubicBezTo>
                <a:cubicBezTo>
                  <a:pt x="2121196" y="723240"/>
                  <a:pt x="2073349" y="14403"/>
                  <a:pt x="2169042" y="226"/>
                </a:cubicBezTo>
                <a:cubicBezTo>
                  <a:pt x="2264735" y="-13951"/>
                  <a:pt x="2535865" y="641723"/>
                  <a:pt x="2626242" y="691342"/>
                </a:cubicBezTo>
                <a:cubicBezTo>
                  <a:pt x="2716619" y="740961"/>
                  <a:pt x="2652824" y="292622"/>
                  <a:pt x="2711303" y="297938"/>
                </a:cubicBezTo>
                <a:cubicBezTo>
                  <a:pt x="2769782" y="303254"/>
                  <a:pt x="2883196" y="730328"/>
                  <a:pt x="2977117" y="723240"/>
                </a:cubicBezTo>
                <a:cubicBezTo>
                  <a:pt x="3071038" y="716152"/>
                  <a:pt x="3177363" y="260723"/>
                  <a:pt x="3274828" y="255407"/>
                </a:cubicBezTo>
                <a:cubicBezTo>
                  <a:pt x="3372293" y="250091"/>
                  <a:pt x="3480391" y="693114"/>
                  <a:pt x="3561907" y="691342"/>
                </a:cubicBezTo>
                <a:cubicBezTo>
                  <a:pt x="3643423" y="689570"/>
                  <a:pt x="3666461" y="260724"/>
                  <a:pt x="3763926" y="244775"/>
                </a:cubicBezTo>
                <a:cubicBezTo>
                  <a:pt x="3861391" y="228826"/>
                  <a:pt x="4033284" y="608054"/>
                  <a:pt x="4146698" y="595649"/>
                </a:cubicBezTo>
                <a:cubicBezTo>
                  <a:pt x="4260112" y="583244"/>
                  <a:pt x="4322136" y="157942"/>
                  <a:pt x="4444410" y="170347"/>
                </a:cubicBezTo>
                <a:cubicBezTo>
                  <a:pt x="4566684" y="182752"/>
                  <a:pt x="4788196" y="654128"/>
                  <a:pt x="4880345" y="670077"/>
                </a:cubicBezTo>
                <a:cubicBezTo>
                  <a:pt x="4972494" y="686026"/>
                  <a:pt x="4953001" y="271356"/>
                  <a:pt x="4997303" y="266040"/>
                </a:cubicBezTo>
                <a:cubicBezTo>
                  <a:pt x="5041605" y="260724"/>
                  <a:pt x="5110717" y="664761"/>
                  <a:pt x="5146159" y="638180"/>
                </a:cubicBezTo>
                <a:cubicBezTo>
                  <a:pt x="5181601" y="611599"/>
                  <a:pt x="5156791" y="122501"/>
                  <a:pt x="5209954" y="106552"/>
                </a:cubicBezTo>
                <a:cubicBezTo>
                  <a:pt x="5263117" y="90603"/>
                  <a:pt x="5392479" y="535399"/>
                  <a:pt x="5465135" y="542487"/>
                </a:cubicBezTo>
                <a:cubicBezTo>
                  <a:pt x="5537791" y="549575"/>
                  <a:pt x="5544880" y="161487"/>
                  <a:pt x="5645889" y="149082"/>
                </a:cubicBezTo>
                <a:cubicBezTo>
                  <a:pt x="5746898" y="136677"/>
                  <a:pt x="5968410" y="489324"/>
                  <a:pt x="6071191" y="468059"/>
                </a:cubicBezTo>
                <a:cubicBezTo>
                  <a:pt x="6173972" y="446794"/>
                  <a:pt x="6154479" y="7314"/>
                  <a:pt x="6262577" y="21491"/>
                </a:cubicBezTo>
                <a:cubicBezTo>
                  <a:pt x="6370675" y="35668"/>
                  <a:pt x="6652438" y="462742"/>
                  <a:pt x="6719777" y="553119"/>
                </a:cubicBezTo>
              </a:path>
            </a:pathLst>
          </a:cu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Volný tvar 7"/>
          <p:cNvSpPr/>
          <p:nvPr/>
        </p:nvSpPr>
        <p:spPr>
          <a:xfrm>
            <a:off x="452566" y="2201533"/>
            <a:ext cx="1527146" cy="605625"/>
          </a:xfrm>
          <a:custGeom>
            <a:avLst/>
            <a:gdLst>
              <a:gd name="connsiteX0" fmla="*/ 0 w 2562447"/>
              <a:gd name="connsiteY0" fmla="*/ 787311 h 893657"/>
              <a:gd name="connsiteX1" fmla="*/ 478465 w 2562447"/>
              <a:gd name="connsiteY1" fmla="*/ 11134 h 893657"/>
              <a:gd name="connsiteX2" fmla="*/ 946298 w 2562447"/>
              <a:gd name="connsiteY2" fmla="*/ 755413 h 893657"/>
              <a:gd name="connsiteX3" fmla="*/ 1446028 w 2562447"/>
              <a:gd name="connsiteY3" fmla="*/ 502 h 893657"/>
              <a:gd name="connsiteX4" fmla="*/ 2147777 w 2562447"/>
              <a:gd name="connsiteY4" fmla="*/ 893636 h 893657"/>
              <a:gd name="connsiteX5" fmla="*/ 2562447 w 2562447"/>
              <a:gd name="connsiteY5" fmla="*/ 21767 h 893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62447" h="893657">
                <a:moveTo>
                  <a:pt x="0" y="787311"/>
                </a:moveTo>
                <a:cubicBezTo>
                  <a:pt x="160374" y="401880"/>
                  <a:pt x="320749" y="16450"/>
                  <a:pt x="478465" y="11134"/>
                </a:cubicBezTo>
                <a:cubicBezTo>
                  <a:pt x="636181" y="5818"/>
                  <a:pt x="785038" y="757185"/>
                  <a:pt x="946298" y="755413"/>
                </a:cubicBezTo>
                <a:cubicBezTo>
                  <a:pt x="1107558" y="753641"/>
                  <a:pt x="1245782" y="-22535"/>
                  <a:pt x="1446028" y="502"/>
                </a:cubicBezTo>
                <a:cubicBezTo>
                  <a:pt x="1646274" y="23539"/>
                  <a:pt x="1961707" y="890092"/>
                  <a:pt x="2147777" y="893636"/>
                </a:cubicBezTo>
                <a:cubicBezTo>
                  <a:pt x="2333847" y="897180"/>
                  <a:pt x="2448147" y="459473"/>
                  <a:pt x="2562447" y="21767"/>
                </a:cubicBez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Šipka doprava 8"/>
          <p:cNvSpPr/>
          <p:nvPr/>
        </p:nvSpPr>
        <p:spPr>
          <a:xfrm>
            <a:off x="2195736" y="2346564"/>
            <a:ext cx="697414" cy="359025"/>
          </a:xfrm>
          <a:prstGeom prst="rightArrow">
            <a:avLst>
              <a:gd name="adj1" fmla="val 14462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TextovéPole 9"/>
          <p:cNvSpPr txBox="1"/>
          <p:nvPr/>
        </p:nvSpPr>
        <p:spPr>
          <a:xfrm>
            <a:off x="467544" y="1544169"/>
            <a:ext cx="12390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Krevní tlak</a:t>
            </a:r>
            <a:endParaRPr lang="cs-CZ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3635896" y="1207450"/>
            <a:ext cx="15020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Srdeční frekvence</a:t>
            </a:r>
            <a:endParaRPr lang="cs-CZ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1979712" y="1913501"/>
            <a:ext cx="1320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baroreflex</a:t>
            </a:r>
            <a:endParaRPr lang="cs-CZ" dirty="0"/>
          </a:p>
        </p:txBody>
      </p:sp>
      <p:sp>
        <p:nvSpPr>
          <p:cNvPr id="13" name="Volný tvar 12"/>
          <p:cNvSpPr/>
          <p:nvPr/>
        </p:nvSpPr>
        <p:spPr>
          <a:xfrm>
            <a:off x="2154144" y="764704"/>
            <a:ext cx="1331737" cy="297542"/>
          </a:xfrm>
          <a:custGeom>
            <a:avLst/>
            <a:gdLst>
              <a:gd name="connsiteX0" fmla="*/ 13300 w 1331737"/>
              <a:gd name="connsiteY0" fmla="*/ 159488 h 297542"/>
              <a:gd name="connsiteX1" fmla="*/ 13300 w 1331737"/>
              <a:gd name="connsiteY1" fmla="*/ 212651 h 297542"/>
              <a:gd name="connsiteX2" fmla="*/ 151524 w 1331737"/>
              <a:gd name="connsiteY2" fmla="*/ 255181 h 297542"/>
              <a:gd name="connsiteX3" fmla="*/ 225951 w 1331737"/>
              <a:gd name="connsiteY3" fmla="*/ 10632 h 297542"/>
              <a:gd name="connsiteX4" fmla="*/ 300379 w 1331737"/>
              <a:gd name="connsiteY4" fmla="*/ 255181 h 297542"/>
              <a:gd name="connsiteX5" fmla="*/ 534296 w 1331737"/>
              <a:gd name="connsiteY5" fmla="*/ 255181 h 297542"/>
              <a:gd name="connsiteX6" fmla="*/ 661886 w 1331737"/>
              <a:gd name="connsiteY6" fmla="*/ 276446 h 297542"/>
              <a:gd name="connsiteX7" fmla="*/ 704417 w 1331737"/>
              <a:gd name="connsiteY7" fmla="*/ 42530 h 297542"/>
              <a:gd name="connsiteX8" fmla="*/ 778844 w 1331737"/>
              <a:gd name="connsiteY8" fmla="*/ 276446 h 297542"/>
              <a:gd name="connsiteX9" fmla="*/ 1002128 w 1331737"/>
              <a:gd name="connsiteY9" fmla="*/ 255181 h 297542"/>
              <a:gd name="connsiteX10" fmla="*/ 1065924 w 1331737"/>
              <a:gd name="connsiteY10" fmla="*/ 0 h 297542"/>
              <a:gd name="connsiteX11" fmla="*/ 1108454 w 1331737"/>
              <a:gd name="connsiteY11" fmla="*/ 255181 h 297542"/>
              <a:gd name="connsiteX12" fmla="*/ 1331737 w 1331737"/>
              <a:gd name="connsiteY12" fmla="*/ 233916 h 297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331737" h="297542">
                <a:moveTo>
                  <a:pt x="13300" y="159488"/>
                </a:moveTo>
                <a:cubicBezTo>
                  <a:pt x="1781" y="178095"/>
                  <a:pt x="-9737" y="196702"/>
                  <a:pt x="13300" y="212651"/>
                </a:cubicBezTo>
                <a:cubicBezTo>
                  <a:pt x="36337" y="228600"/>
                  <a:pt x="116082" y="288851"/>
                  <a:pt x="151524" y="255181"/>
                </a:cubicBezTo>
                <a:cubicBezTo>
                  <a:pt x="186966" y="221511"/>
                  <a:pt x="201142" y="10632"/>
                  <a:pt x="225951" y="10632"/>
                </a:cubicBezTo>
                <a:cubicBezTo>
                  <a:pt x="250760" y="10632"/>
                  <a:pt x="248988" y="214423"/>
                  <a:pt x="300379" y="255181"/>
                </a:cubicBezTo>
                <a:cubicBezTo>
                  <a:pt x="351770" y="295939"/>
                  <a:pt x="474045" y="251637"/>
                  <a:pt x="534296" y="255181"/>
                </a:cubicBezTo>
                <a:cubicBezTo>
                  <a:pt x="594547" y="258725"/>
                  <a:pt x="633532" y="311888"/>
                  <a:pt x="661886" y="276446"/>
                </a:cubicBezTo>
                <a:cubicBezTo>
                  <a:pt x="690240" y="241004"/>
                  <a:pt x="684924" y="42530"/>
                  <a:pt x="704417" y="42530"/>
                </a:cubicBezTo>
                <a:cubicBezTo>
                  <a:pt x="723910" y="42530"/>
                  <a:pt x="729226" y="241004"/>
                  <a:pt x="778844" y="276446"/>
                </a:cubicBezTo>
                <a:cubicBezTo>
                  <a:pt x="828462" y="311888"/>
                  <a:pt x="954281" y="301255"/>
                  <a:pt x="1002128" y="255181"/>
                </a:cubicBezTo>
                <a:cubicBezTo>
                  <a:pt x="1049975" y="209107"/>
                  <a:pt x="1048203" y="0"/>
                  <a:pt x="1065924" y="0"/>
                </a:cubicBezTo>
                <a:cubicBezTo>
                  <a:pt x="1083645" y="0"/>
                  <a:pt x="1064152" y="216195"/>
                  <a:pt x="1108454" y="255181"/>
                </a:cubicBezTo>
                <a:cubicBezTo>
                  <a:pt x="1152756" y="294167"/>
                  <a:pt x="1242246" y="264041"/>
                  <a:pt x="1331737" y="233916"/>
                </a:cubicBezTo>
              </a:path>
            </a:pathLst>
          </a:custGeom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Šipka doprava 13"/>
          <p:cNvSpPr/>
          <p:nvPr/>
        </p:nvSpPr>
        <p:spPr>
          <a:xfrm rot="19615235">
            <a:off x="2970560" y="2865975"/>
            <a:ext cx="697414" cy="218566"/>
          </a:xfrm>
          <a:prstGeom prst="rightArrow">
            <a:avLst>
              <a:gd name="adj1" fmla="val 21683"/>
              <a:gd name="adj2" fmla="val 50000"/>
            </a:avLst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Šipka doprava 14"/>
          <p:cNvSpPr/>
          <p:nvPr/>
        </p:nvSpPr>
        <p:spPr>
          <a:xfrm rot="3856418">
            <a:off x="2801871" y="1292716"/>
            <a:ext cx="697414" cy="235469"/>
          </a:xfrm>
          <a:prstGeom prst="rightArrow">
            <a:avLst>
              <a:gd name="adj1" fmla="val 19446"/>
              <a:gd name="adj2" fmla="val 50000"/>
            </a:avLst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TextovéPole 15"/>
          <p:cNvSpPr txBox="1"/>
          <p:nvPr/>
        </p:nvSpPr>
        <p:spPr>
          <a:xfrm>
            <a:off x="1778665" y="3275139"/>
            <a:ext cx="7657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šum</a:t>
            </a:r>
            <a:endParaRPr lang="cs-CZ" dirty="0"/>
          </a:p>
        </p:txBody>
      </p:sp>
      <p:sp>
        <p:nvSpPr>
          <p:cNvPr id="17" name="TextovéPole 16"/>
          <p:cNvSpPr txBox="1"/>
          <p:nvPr/>
        </p:nvSpPr>
        <p:spPr>
          <a:xfrm>
            <a:off x="2108438" y="1041119"/>
            <a:ext cx="7657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šum</a:t>
            </a:r>
            <a:endParaRPr lang="cs-CZ" dirty="0"/>
          </a:p>
        </p:txBody>
      </p:sp>
      <p:sp>
        <p:nvSpPr>
          <p:cNvPr id="19" name="Volný tvar 18"/>
          <p:cNvSpPr/>
          <p:nvPr/>
        </p:nvSpPr>
        <p:spPr>
          <a:xfrm>
            <a:off x="380558" y="5078016"/>
            <a:ext cx="1254036" cy="381771"/>
          </a:xfrm>
          <a:custGeom>
            <a:avLst/>
            <a:gdLst>
              <a:gd name="connsiteX0" fmla="*/ 0 w 2562447"/>
              <a:gd name="connsiteY0" fmla="*/ 787311 h 893657"/>
              <a:gd name="connsiteX1" fmla="*/ 478465 w 2562447"/>
              <a:gd name="connsiteY1" fmla="*/ 11134 h 893657"/>
              <a:gd name="connsiteX2" fmla="*/ 946298 w 2562447"/>
              <a:gd name="connsiteY2" fmla="*/ 755413 h 893657"/>
              <a:gd name="connsiteX3" fmla="*/ 1446028 w 2562447"/>
              <a:gd name="connsiteY3" fmla="*/ 502 h 893657"/>
              <a:gd name="connsiteX4" fmla="*/ 2147777 w 2562447"/>
              <a:gd name="connsiteY4" fmla="*/ 893636 h 893657"/>
              <a:gd name="connsiteX5" fmla="*/ 2562447 w 2562447"/>
              <a:gd name="connsiteY5" fmla="*/ 21767 h 893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62447" h="893657">
                <a:moveTo>
                  <a:pt x="0" y="787311"/>
                </a:moveTo>
                <a:cubicBezTo>
                  <a:pt x="160374" y="401880"/>
                  <a:pt x="320749" y="16450"/>
                  <a:pt x="478465" y="11134"/>
                </a:cubicBezTo>
                <a:cubicBezTo>
                  <a:pt x="636181" y="5818"/>
                  <a:pt x="785038" y="757185"/>
                  <a:pt x="946298" y="755413"/>
                </a:cubicBezTo>
                <a:cubicBezTo>
                  <a:pt x="1107558" y="753641"/>
                  <a:pt x="1245782" y="-22535"/>
                  <a:pt x="1446028" y="502"/>
                </a:cubicBezTo>
                <a:cubicBezTo>
                  <a:pt x="1646274" y="23539"/>
                  <a:pt x="1961707" y="890092"/>
                  <a:pt x="2147777" y="893636"/>
                </a:cubicBezTo>
                <a:cubicBezTo>
                  <a:pt x="2333847" y="897180"/>
                  <a:pt x="2448147" y="459473"/>
                  <a:pt x="2562447" y="21767"/>
                </a:cubicBez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Šipka doprava 19"/>
          <p:cNvSpPr/>
          <p:nvPr/>
        </p:nvSpPr>
        <p:spPr>
          <a:xfrm>
            <a:off x="1835696" y="4934000"/>
            <a:ext cx="697414" cy="532602"/>
          </a:xfrm>
          <a:prstGeom prst="rightArrow">
            <a:avLst>
              <a:gd name="adj1" fmla="val 70359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TextovéPole 20"/>
          <p:cNvSpPr txBox="1"/>
          <p:nvPr/>
        </p:nvSpPr>
        <p:spPr>
          <a:xfrm>
            <a:off x="395536" y="4319083"/>
            <a:ext cx="12390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Krevní tlak</a:t>
            </a:r>
            <a:endParaRPr lang="cs-CZ" dirty="0"/>
          </a:p>
        </p:txBody>
      </p:sp>
      <p:sp>
        <p:nvSpPr>
          <p:cNvPr id="22" name="TextovéPole 21"/>
          <p:cNvSpPr txBox="1"/>
          <p:nvPr/>
        </p:nvSpPr>
        <p:spPr>
          <a:xfrm>
            <a:off x="2925969" y="4222829"/>
            <a:ext cx="15020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Srdeční frekvence</a:t>
            </a:r>
            <a:endParaRPr lang="cs-CZ" dirty="0"/>
          </a:p>
        </p:txBody>
      </p:sp>
      <p:sp>
        <p:nvSpPr>
          <p:cNvPr id="23" name="TextovéPole 22"/>
          <p:cNvSpPr txBox="1"/>
          <p:nvPr/>
        </p:nvSpPr>
        <p:spPr>
          <a:xfrm>
            <a:off x="1619672" y="4501952"/>
            <a:ext cx="1320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baroreflex</a:t>
            </a:r>
            <a:endParaRPr lang="cs-CZ" dirty="0"/>
          </a:p>
        </p:txBody>
      </p:sp>
      <p:sp>
        <p:nvSpPr>
          <p:cNvPr id="24" name="Volný tvar 23"/>
          <p:cNvSpPr/>
          <p:nvPr/>
        </p:nvSpPr>
        <p:spPr>
          <a:xfrm>
            <a:off x="2843808" y="5078016"/>
            <a:ext cx="1080120" cy="302813"/>
          </a:xfrm>
          <a:custGeom>
            <a:avLst/>
            <a:gdLst>
              <a:gd name="connsiteX0" fmla="*/ 0 w 2562447"/>
              <a:gd name="connsiteY0" fmla="*/ 787311 h 893657"/>
              <a:gd name="connsiteX1" fmla="*/ 478465 w 2562447"/>
              <a:gd name="connsiteY1" fmla="*/ 11134 h 893657"/>
              <a:gd name="connsiteX2" fmla="*/ 946298 w 2562447"/>
              <a:gd name="connsiteY2" fmla="*/ 755413 h 893657"/>
              <a:gd name="connsiteX3" fmla="*/ 1446028 w 2562447"/>
              <a:gd name="connsiteY3" fmla="*/ 502 h 893657"/>
              <a:gd name="connsiteX4" fmla="*/ 2147777 w 2562447"/>
              <a:gd name="connsiteY4" fmla="*/ 893636 h 893657"/>
              <a:gd name="connsiteX5" fmla="*/ 2562447 w 2562447"/>
              <a:gd name="connsiteY5" fmla="*/ 21767 h 893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62447" h="893657">
                <a:moveTo>
                  <a:pt x="0" y="787311"/>
                </a:moveTo>
                <a:cubicBezTo>
                  <a:pt x="160374" y="401880"/>
                  <a:pt x="320749" y="16450"/>
                  <a:pt x="478465" y="11134"/>
                </a:cubicBezTo>
                <a:cubicBezTo>
                  <a:pt x="636181" y="5818"/>
                  <a:pt x="785038" y="757185"/>
                  <a:pt x="946298" y="755413"/>
                </a:cubicBezTo>
                <a:cubicBezTo>
                  <a:pt x="1107558" y="753641"/>
                  <a:pt x="1245782" y="-22535"/>
                  <a:pt x="1446028" y="502"/>
                </a:cubicBezTo>
                <a:cubicBezTo>
                  <a:pt x="1646274" y="23539"/>
                  <a:pt x="1961707" y="890092"/>
                  <a:pt x="2147777" y="893636"/>
                </a:cubicBezTo>
                <a:cubicBezTo>
                  <a:pt x="2333847" y="897180"/>
                  <a:pt x="2448147" y="459473"/>
                  <a:pt x="2562447" y="21767"/>
                </a:cubicBezTo>
              </a:path>
            </a:pathLst>
          </a:custGeom>
          <a:ln w="38100">
            <a:solidFill>
              <a:srgbClr val="00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26" name="Přímá spojnice 25"/>
          <p:cNvCxnSpPr/>
          <p:nvPr/>
        </p:nvCxnSpPr>
        <p:spPr>
          <a:xfrm flipH="1" flipV="1">
            <a:off x="107504" y="3982364"/>
            <a:ext cx="842518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ovéPole 26"/>
          <p:cNvSpPr txBox="1"/>
          <p:nvPr/>
        </p:nvSpPr>
        <p:spPr>
          <a:xfrm rot="16200000">
            <a:off x="-896936" y="1881556"/>
            <a:ext cx="2297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/>
              <a:t>Klidové podmínky</a:t>
            </a:r>
            <a:endParaRPr lang="cs-CZ" b="1" dirty="0"/>
          </a:p>
        </p:txBody>
      </p:sp>
      <p:sp>
        <p:nvSpPr>
          <p:cNvPr id="28" name="TextovéPole 27"/>
          <p:cNvSpPr txBox="1"/>
          <p:nvPr/>
        </p:nvSpPr>
        <p:spPr>
          <a:xfrm rot="16200000">
            <a:off x="-928381" y="4536894"/>
            <a:ext cx="2297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/>
              <a:t>Ortostatická zátěž</a:t>
            </a:r>
            <a:endParaRPr lang="cs-CZ" b="1" dirty="0"/>
          </a:p>
        </p:txBody>
      </p:sp>
      <p:sp>
        <p:nvSpPr>
          <p:cNvPr id="29" name="TextovéPole 28"/>
          <p:cNvSpPr txBox="1"/>
          <p:nvPr/>
        </p:nvSpPr>
        <p:spPr>
          <a:xfrm>
            <a:off x="5004048" y="692696"/>
            <a:ext cx="38519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Variabilita srdeční frekvence je vysoká, ale jen málo z variability je dáno </a:t>
            </a:r>
            <a:r>
              <a:rPr lang="cs-CZ" dirty="0" err="1" smtClean="0"/>
              <a:t>baroreflexem</a:t>
            </a:r>
            <a:r>
              <a:rPr lang="cs-CZ" dirty="0" smtClean="0"/>
              <a:t> – nízký přenos informace </a:t>
            </a:r>
            <a:r>
              <a:rPr lang="cs-CZ" dirty="0" err="1" smtClean="0"/>
              <a:t>baroreflexem</a:t>
            </a:r>
            <a:r>
              <a:rPr lang="cs-CZ" dirty="0" smtClean="0"/>
              <a:t> - nízká koherence</a:t>
            </a:r>
            <a:endParaRPr lang="cs-CZ" dirty="0"/>
          </a:p>
        </p:txBody>
      </p:sp>
      <p:sp>
        <p:nvSpPr>
          <p:cNvPr id="30" name="TextovéPole 29"/>
          <p:cNvSpPr txBox="1"/>
          <p:nvPr/>
        </p:nvSpPr>
        <p:spPr>
          <a:xfrm>
            <a:off x="2380832" y="5773815"/>
            <a:ext cx="66556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Variabilita srdeční frekvence je nízká, ale z většiny dána </a:t>
            </a:r>
            <a:r>
              <a:rPr lang="cs-CZ" dirty="0" err="1" smtClean="0"/>
              <a:t>baroreflexem</a:t>
            </a:r>
            <a:r>
              <a:rPr lang="cs-CZ" dirty="0" smtClean="0"/>
              <a:t> – zvýšený přenos informace </a:t>
            </a:r>
            <a:r>
              <a:rPr lang="cs-CZ" dirty="0" err="1" smtClean="0"/>
              <a:t>baroreflexem</a:t>
            </a:r>
            <a:r>
              <a:rPr lang="cs-CZ" dirty="0" smtClean="0"/>
              <a:t> - vysoká koherence</a:t>
            </a:r>
          </a:p>
          <a:p>
            <a:r>
              <a:rPr lang="cs-CZ" dirty="0" smtClean="0"/>
              <a:t>(„baroreflex musí pracovat a srdce nemá čas na hlouposti, tzn. šum“)</a:t>
            </a:r>
            <a:endParaRPr lang="cs-CZ" dirty="0"/>
          </a:p>
        </p:txBody>
      </p:sp>
      <p:pic>
        <p:nvPicPr>
          <p:cNvPr id="31" name="Obrázek 3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05"/>
          <a:stretch/>
        </p:blipFill>
        <p:spPr>
          <a:xfrm>
            <a:off x="6300192" y="2060848"/>
            <a:ext cx="2451479" cy="1793032"/>
          </a:xfrm>
          <a:prstGeom prst="rect">
            <a:avLst/>
          </a:prstGeom>
        </p:spPr>
      </p:pic>
      <p:pic>
        <p:nvPicPr>
          <p:cNvPr id="34" name="Obrázek 3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1439" y="4062825"/>
            <a:ext cx="3788841" cy="1616917"/>
          </a:xfrm>
          <a:prstGeom prst="rect">
            <a:avLst/>
          </a:prstGeom>
        </p:spPr>
      </p:pic>
      <p:pic>
        <p:nvPicPr>
          <p:cNvPr id="32" name="Obrázek 3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1044" y="5401251"/>
            <a:ext cx="300979" cy="193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624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/>
      <p:bldP spid="22" grpId="0"/>
      <p:bldP spid="23" grpId="0"/>
      <p:bldP spid="24" grpId="0" animBg="1"/>
      <p:bldP spid="30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611560" y="404663"/>
            <a:ext cx="8280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smtClean="0"/>
              <a:t>Nevýhody všech těchto metod</a:t>
            </a:r>
            <a:endParaRPr lang="cs-CZ" sz="3200" b="1" dirty="0"/>
          </a:p>
        </p:txBody>
      </p:sp>
      <p:sp>
        <p:nvSpPr>
          <p:cNvPr id="5" name="TextovéPole 4"/>
          <p:cNvSpPr txBox="1"/>
          <p:nvPr/>
        </p:nvSpPr>
        <p:spPr>
          <a:xfrm>
            <a:off x="323279" y="1124744"/>
            <a:ext cx="849719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cs-CZ" sz="2400" dirty="0" smtClean="0"/>
              <a:t>Rytmus musí být sinusový, bez extrasystol (což je u starších problém)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400" dirty="0" smtClean="0"/>
              <a:t>Záznam musí být dostatečně dlouhý (beat-to-beat signál alespoň 5 minut dlouhý)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400" dirty="0" smtClean="0"/>
              <a:t>V případě analýzy funkce baroreflexu je hodnocena jen srdeční větev, chybí informace o variabilitě periferní rezistence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400" dirty="0" smtClean="0"/>
              <a:t>Zanedbání kauzality baroreflexního a </a:t>
            </a:r>
            <a:r>
              <a:rPr lang="cs-CZ" sz="2400" dirty="0" err="1" smtClean="0"/>
              <a:t>nebaroreflexního</a:t>
            </a:r>
            <a:r>
              <a:rPr lang="cs-CZ" sz="2400" dirty="0" smtClean="0"/>
              <a:t> přenosu variability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400" dirty="0" err="1" smtClean="0"/>
              <a:t>Stacionarita</a:t>
            </a:r>
            <a:r>
              <a:rPr lang="cs-CZ" sz="2400" dirty="0" smtClean="0"/>
              <a:t> signálu</a:t>
            </a:r>
          </a:p>
        </p:txBody>
      </p:sp>
    </p:spTree>
    <p:extLst>
      <p:ext uri="{BB962C8B-B14F-4D97-AF65-F5344CB8AC3E}">
        <p14:creationId xmlns:p14="http://schemas.microsoft.com/office/powerpoint/2010/main" val="2402594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611560" y="260648"/>
            <a:ext cx="8280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smtClean="0"/>
              <a:t>(1) Co si pamatovat?</a:t>
            </a:r>
            <a:endParaRPr lang="cs-CZ" sz="3200" b="1" dirty="0"/>
          </a:p>
        </p:txBody>
      </p:sp>
      <p:sp>
        <p:nvSpPr>
          <p:cNvPr id="5" name="TextovéPole 4"/>
          <p:cNvSpPr txBox="1"/>
          <p:nvPr/>
        </p:nvSpPr>
        <p:spPr>
          <a:xfrm>
            <a:off x="323278" y="1124743"/>
            <a:ext cx="8497193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cs-CZ" sz="2400" dirty="0" smtClean="0"/>
              <a:t>Variabilita oběhových rytmů podává informaci o regulaci kardiovaskulárního systému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400" dirty="0" smtClean="0"/>
              <a:t>Hodnocené parametry (časové řady):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cs-CZ" sz="2400" dirty="0" smtClean="0"/>
              <a:t>Nejčastěji hodnocený: beat-to-beat srdeční frekvence (nebo RR intervaly) – snadné měření (EKG)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cs-CZ" sz="2400" dirty="0" smtClean="0"/>
              <a:t>Druhý často hodnocený: sekvence systolického tlaku (lehce těžší měření, Peňázova metoda)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400" dirty="0"/>
              <a:t>Hlavní metody hodnocení </a:t>
            </a:r>
            <a:r>
              <a:rPr lang="cs-CZ" sz="2400" dirty="0" smtClean="0"/>
              <a:t>variability jednoho signálu</a:t>
            </a:r>
            <a:endParaRPr lang="cs-CZ" sz="2400" dirty="0"/>
          </a:p>
          <a:p>
            <a:pPr marL="800100" lvl="1" indent="-342900">
              <a:buFont typeface="Arial" pitchFamily="34" charset="0"/>
              <a:buChar char="•"/>
            </a:pPr>
            <a:r>
              <a:rPr lang="cs-CZ" sz="2400" dirty="0"/>
              <a:t>Variace na směrodatné odchylky </a:t>
            </a:r>
            <a:r>
              <a:rPr lang="cs-CZ" sz="2000" dirty="0"/>
              <a:t>(někdy se v klinice i používají a některé přístroje je mají implementované)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cs-CZ" sz="2400" dirty="0"/>
              <a:t>Spektrální analýza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400" dirty="0" smtClean="0"/>
              <a:t>Hlavní metody hodnocení vztahu dvou signálů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cs-CZ" sz="2400" dirty="0" smtClean="0"/>
              <a:t>Citlivost baroreflexu (</a:t>
            </a:r>
            <a:r>
              <a:rPr lang="cs-CZ" sz="2400" dirty="0"/>
              <a:t>definice: změna RR vyvolaná změnou SBP o 1 </a:t>
            </a:r>
            <a:r>
              <a:rPr lang="cs-CZ" sz="2400" dirty="0" err="1" smtClean="0"/>
              <a:t>mmHg</a:t>
            </a:r>
            <a:r>
              <a:rPr lang="cs-CZ" sz="2400" dirty="0" smtClean="0"/>
              <a:t>)</a:t>
            </a:r>
          </a:p>
          <a:p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2227624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179513" y="836712"/>
            <a:ext cx="8964488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cs-CZ" sz="2400" b="1" dirty="0"/>
              <a:t>variabilita srdeční </a:t>
            </a:r>
            <a:r>
              <a:rPr lang="cs-CZ" sz="2400" b="1" dirty="0" smtClean="0"/>
              <a:t>frekvence (HRV) – hodnocení ANS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cs-CZ" sz="2400" dirty="0" smtClean="0"/>
              <a:t>Vysoká – dobrá regulace KVS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cs-CZ" sz="2400" dirty="0" smtClean="0"/>
              <a:t>Nízká – zvýšené </a:t>
            </a:r>
            <a:r>
              <a:rPr lang="cs-CZ" sz="2400" dirty="0"/>
              <a:t>kardiovaskulární </a:t>
            </a:r>
            <a:r>
              <a:rPr lang="cs-CZ" sz="2400" dirty="0" smtClean="0"/>
              <a:t>riziko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400" dirty="0" smtClean="0"/>
              <a:t>Variabilita krevního tlaku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cs-CZ" sz="2400" dirty="0" smtClean="0"/>
              <a:t>Nízká – </a:t>
            </a:r>
            <a:r>
              <a:rPr lang="cs-CZ" sz="2400" dirty="0"/>
              <a:t>dobrá regulace KVS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cs-CZ" sz="2400" dirty="0" smtClean="0"/>
              <a:t>Vysoká – </a:t>
            </a:r>
            <a:r>
              <a:rPr lang="cs-CZ" sz="2400" dirty="0"/>
              <a:t>zvýšené kardiovaskulární riziko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400" b="1" dirty="0" smtClean="0"/>
              <a:t>Citlivost baroreflexu (BRS) 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cs-CZ" sz="2400" dirty="0" smtClean="0"/>
              <a:t>Dostatečná (</a:t>
            </a:r>
            <a:r>
              <a:rPr lang="en-US" sz="2400" dirty="0" smtClean="0"/>
              <a:t>&gt;</a:t>
            </a:r>
            <a:r>
              <a:rPr lang="cs-CZ" sz="2400" dirty="0" smtClean="0"/>
              <a:t> 4</a:t>
            </a:r>
            <a:r>
              <a:rPr lang="en-GB" sz="2400" dirty="0" smtClean="0"/>
              <a:t> </a:t>
            </a:r>
            <a:r>
              <a:rPr lang="cs-CZ" sz="2400" dirty="0" err="1" smtClean="0"/>
              <a:t>mmHg</a:t>
            </a:r>
            <a:r>
              <a:rPr lang="cs-CZ" sz="2400" dirty="0" smtClean="0"/>
              <a:t>) – baroreflexní regulace asi OK</a:t>
            </a:r>
            <a:endParaRPr lang="en-GB" sz="2400" dirty="0" smtClean="0"/>
          </a:p>
          <a:p>
            <a:pPr marL="800100" lvl="1" indent="-342900">
              <a:buFont typeface="Arial" pitchFamily="34" charset="0"/>
              <a:buChar char="•"/>
            </a:pPr>
            <a:r>
              <a:rPr lang="cs-CZ" sz="2400" dirty="0" smtClean="0"/>
              <a:t>Snížená (</a:t>
            </a:r>
            <a:r>
              <a:rPr lang="en-US" sz="2400" dirty="0" smtClean="0"/>
              <a:t>&lt; 3 </a:t>
            </a:r>
            <a:r>
              <a:rPr lang="cs-CZ" sz="2400" dirty="0" err="1" smtClean="0"/>
              <a:t>mmHg</a:t>
            </a:r>
            <a:r>
              <a:rPr lang="cs-CZ" sz="2400" dirty="0" smtClean="0"/>
              <a:t>) – </a:t>
            </a:r>
            <a:r>
              <a:rPr lang="cs-CZ" sz="2400" dirty="0"/>
              <a:t>zvýšené kardiovaskulární </a:t>
            </a:r>
            <a:r>
              <a:rPr lang="cs-CZ" sz="2400" dirty="0" smtClean="0"/>
              <a:t>riziko</a:t>
            </a:r>
          </a:p>
          <a:p>
            <a:pPr marL="1257300" lvl="2" indent="-342900">
              <a:buFont typeface="Arial" pitchFamily="34" charset="0"/>
              <a:buChar char="•"/>
            </a:pPr>
            <a:r>
              <a:rPr lang="cs-CZ" sz="2400" dirty="0" smtClean="0"/>
              <a:t>u hypertenze, srdečního selhání, diabetu, ve stresu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400" dirty="0" smtClean="0"/>
              <a:t>Prediktory náhlé srdeční smrti: téměř nulové hodnoty HRV a BRS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400" dirty="0" smtClean="0"/>
              <a:t>Spektra RR a SBP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cs-CZ" sz="2400" dirty="0" smtClean="0"/>
              <a:t>Frekvenční pásma (VLF, LF a HF), co znamenají</a:t>
            </a:r>
          </a:p>
          <a:p>
            <a:pPr marL="1257300" lvl="2" indent="-342900">
              <a:buFont typeface="Arial" pitchFamily="34" charset="0"/>
              <a:buChar char="•"/>
            </a:pPr>
            <a:r>
              <a:rPr lang="cs-CZ" sz="2400" dirty="0" smtClean="0"/>
              <a:t>HF</a:t>
            </a:r>
            <a:r>
              <a:rPr lang="cs-CZ" sz="2000" dirty="0" smtClean="0"/>
              <a:t> (0.15-0,5Hz): </a:t>
            </a:r>
            <a:r>
              <a:rPr lang="cs-CZ" sz="2400" dirty="0" smtClean="0"/>
              <a:t>parasympatikus, dýchání</a:t>
            </a:r>
          </a:p>
          <a:p>
            <a:pPr marL="1257300" lvl="2" indent="-342900">
              <a:buFont typeface="Arial" pitchFamily="34" charset="0"/>
              <a:buChar char="•"/>
            </a:pPr>
            <a:r>
              <a:rPr lang="cs-CZ" sz="2400" dirty="0" smtClean="0"/>
              <a:t>LF (</a:t>
            </a:r>
            <a:r>
              <a:rPr lang="cs-CZ" sz="2000" dirty="0" smtClean="0"/>
              <a:t>kolem 0,1 Hz): </a:t>
            </a:r>
            <a:r>
              <a:rPr lang="cs-CZ" sz="2400" dirty="0" smtClean="0"/>
              <a:t>sympatikus/</a:t>
            </a:r>
            <a:r>
              <a:rPr lang="cs-CZ" sz="2400" dirty="0" err="1" smtClean="0"/>
              <a:t>paras</a:t>
            </a:r>
            <a:r>
              <a:rPr lang="cs-CZ" sz="2400" dirty="0" smtClean="0"/>
              <a:t>., baroreflex</a:t>
            </a:r>
          </a:p>
          <a:p>
            <a:pPr marL="1257300" lvl="2" indent="-342900">
              <a:buFont typeface="Arial" pitchFamily="34" charset="0"/>
              <a:buChar char="•"/>
            </a:pPr>
            <a:r>
              <a:rPr lang="cs-CZ" sz="2400" dirty="0" smtClean="0"/>
              <a:t>VLF </a:t>
            </a:r>
            <a:r>
              <a:rPr lang="cs-CZ" sz="2000" dirty="0" smtClean="0"/>
              <a:t>(menší než 0,03): </a:t>
            </a:r>
            <a:r>
              <a:rPr lang="cs-CZ" sz="2400" dirty="0" smtClean="0"/>
              <a:t>pomalé KVS změny (hormony, TPR, …)</a:t>
            </a:r>
            <a:endParaRPr lang="cs-CZ" sz="2400" dirty="0"/>
          </a:p>
        </p:txBody>
      </p:sp>
      <p:sp>
        <p:nvSpPr>
          <p:cNvPr id="4" name="TextovéPole 3"/>
          <p:cNvSpPr txBox="1"/>
          <p:nvPr/>
        </p:nvSpPr>
        <p:spPr>
          <a:xfrm>
            <a:off x="611560" y="260648"/>
            <a:ext cx="8280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smtClean="0"/>
              <a:t>(2) Co si pamatovat?</a:t>
            </a:r>
            <a:endParaRPr lang="cs-CZ" sz="3200" b="1" dirty="0"/>
          </a:p>
        </p:txBody>
      </p:sp>
    </p:spTree>
    <p:extLst>
      <p:ext uri="{BB962C8B-B14F-4D97-AF65-F5344CB8AC3E}">
        <p14:creationId xmlns:p14="http://schemas.microsoft.com/office/powerpoint/2010/main" val="2227624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979712" y="404664"/>
            <a:ext cx="52565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 smtClean="0"/>
              <a:t>Kdo pochopil přednášku, zvedne ruku</a:t>
            </a:r>
            <a:endParaRPr lang="cs-CZ" sz="3200" b="1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8375" y="1685925"/>
            <a:ext cx="4667250" cy="348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32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611560" y="404664"/>
            <a:ext cx="8280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smtClean="0"/>
              <a:t>Stručný úvod do teorie systémů</a:t>
            </a:r>
            <a:endParaRPr lang="cs-CZ" sz="32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Obdélník 3"/>
              <p:cNvSpPr/>
              <p:nvPr/>
            </p:nvSpPr>
            <p:spPr>
              <a:xfrm>
                <a:off x="615961" y="1197330"/>
                <a:ext cx="4572000" cy="1487780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i="1" smtClean="0">
                          <a:latin typeface="Cambria Math"/>
                        </a:rPr>
                        <m:t>𝐴</m:t>
                      </m:r>
                      <m:d>
                        <m:dPr>
                          <m:ctrlPr>
                            <a:rPr lang="cs-CZ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cs-CZ" i="1">
                              <a:latin typeface="Cambria Math"/>
                            </a:rPr>
                            <m:t>𝑧</m:t>
                          </m:r>
                        </m:e>
                      </m:d>
                      <m:r>
                        <a:rPr lang="cs-CZ" i="1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cs-CZ" i="1">
                              <a:latin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cs-CZ" i="1"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cs-CZ" i="1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cs-CZ" i="1">
                                        <a:latin typeface="Cambria Math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cs-CZ" i="1">
                                        <a:latin typeface="Cambria Math"/>
                                      </a:rPr>
                                      <m:t>11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cs-CZ" i="1"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r>
                                      <a:rPr lang="cs-CZ" i="1">
                                        <a:latin typeface="Cambria Math"/>
                                      </a:rPr>
                                      <m:t>𝑧</m:t>
                                    </m:r>
                                  </m:e>
                                </m:d>
                              </m:e>
                              <m:e>
                                <m:sSub>
                                  <m:sSubPr>
                                    <m:ctrlPr>
                                      <a:rPr lang="cs-CZ" i="1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cs-CZ" i="1">
                                        <a:latin typeface="Cambria Math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cs-CZ" i="1">
                                        <a:latin typeface="Cambria Math"/>
                                      </a:rPr>
                                      <m:t>12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cs-CZ" i="1"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r>
                                      <a:rPr lang="cs-CZ" i="1">
                                        <a:latin typeface="Cambria Math"/>
                                      </a:rPr>
                                      <m:t>𝑧</m:t>
                                    </m:r>
                                  </m:e>
                                </m:d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cs-CZ" i="1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cs-CZ" i="1">
                                        <a:latin typeface="Cambria Math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cs-CZ" i="1">
                                        <a:latin typeface="Cambria Math"/>
                                      </a:rPr>
                                      <m:t>21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cs-CZ" i="1"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r>
                                      <a:rPr lang="cs-CZ" i="1">
                                        <a:latin typeface="Cambria Math"/>
                                      </a:rPr>
                                      <m:t>𝑧</m:t>
                                    </m:r>
                                  </m:e>
                                </m:d>
                              </m:e>
                              <m:e>
                                <m:sSub>
                                  <m:sSubPr>
                                    <m:ctrlPr>
                                      <a:rPr lang="cs-CZ" i="1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cs-CZ" i="1">
                                        <a:latin typeface="Cambria Math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cs-CZ" i="1">
                                        <a:latin typeface="Cambria Math"/>
                                      </a:rPr>
                                      <m:t>22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cs-CZ" i="1"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r>
                                      <a:rPr lang="cs-CZ" i="1">
                                        <a:latin typeface="Cambria Math"/>
                                      </a:rPr>
                                      <m:t>𝑧</m:t>
                                    </m:r>
                                  </m:e>
                                </m:d>
                              </m:e>
                            </m:mr>
                          </m:m>
                        </m:e>
                      </m:d>
                      <m:r>
                        <a:rPr lang="cs-CZ" i="1">
                          <a:latin typeface="Cambria Math"/>
                        </a:rPr>
                        <m:t>=</m:t>
                      </m:r>
                      <m:nary>
                        <m:naryPr>
                          <m:chr m:val="∑"/>
                          <m:limLoc m:val="undOvr"/>
                          <m:ctrlPr>
                            <a:rPr lang="cs-CZ" i="1">
                              <a:latin typeface="Cambria Math"/>
                            </a:rPr>
                          </m:ctrlPr>
                        </m:naryPr>
                        <m:sub>
                          <m:r>
                            <a:rPr lang="cs-CZ" i="1">
                              <a:latin typeface="Cambria Math"/>
                            </a:rPr>
                            <m:t>𝑘</m:t>
                          </m:r>
                          <m:r>
                            <a:rPr lang="cs-CZ" i="1">
                              <a:latin typeface="Cambria Math"/>
                            </a:rPr>
                            <m:t>=0</m:t>
                          </m:r>
                        </m:sub>
                        <m:sup>
                          <m:r>
                            <a:rPr lang="cs-CZ" i="1">
                              <a:latin typeface="Cambria Math"/>
                            </a:rPr>
                            <m:t>𝑝</m:t>
                          </m:r>
                        </m:sup>
                        <m:e>
                          <m:sSub>
                            <m:sSubPr>
                              <m:ctrlPr>
                                <a:rPr lang="cs-CZ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cs-CZ" i="1">
                                  <a:latin typeface="Cambria Math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cs-CZ" i="1">
                                  <a:latin typeface="Cambria Math"/>
                                </a:rPr>
                                <m:t>𝑘</m:t>
                              </m:r>
                            </m:sub>
                          </m:sSub>
                          <m:sSup>
                            <m:sSupPr>
                              <m:ctrlPr>
                                <a:rPr lang="cs-CZ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cs-CZ" i="1">
                                  <a:latin typeface="Cambria Math"/>
                                </a:rPr>
                                <m:t>𝑧</m:t>
                              </m:r>
                            </m:e>
                            <m:sup>
                              <m:r>
                                <a:rPr lang="cs-CZ" i="1">
                                  <a:latin typeface="Cambria Math"/>
                                </a:rPr>
                                <m:t>−</m:t>
                              </m:r>
                              <m:r>
                                <a:rPr lang="cs-CZ" i="1">
                                  <a:latin typeface="Cambria Math"/>
                                </a:rPr>
                                <m:t>𝑘</m:t>
                              </m:r>
                            </m:sup>
                          </m:sSup>
                        </m:e>
                      </m:nary>
                      <m:r>
                        <a:rPr lang="cs-CZ" i="1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cs-CZ" i="1">
                              <a:latin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cs-CZ" i="1"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cs-CZ" i="1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cs-CZ" i="1">
                                        <a:latin typeface="Cambria Math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cs-CZ" i="1">
                                        <a:latin typeface="Cambria Math"/>
                                      </a:rPr>
                                      <m:t>11,1</m:t>
                                    </m:r>
                                  </m:sub>
                                </m:sSub>
                                <m:sSup>
                                  <m:sSupPr>
                                    <m:ctrlPr>
                                      <a:rPr lang="cs-CZ" i="1">
                                        <a:latin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a:rPr lang="cs-CZ" i="1">
                                        <a:latin typeface="Cambria Math"/>
                                      </a:rPr>
                                      <m:t>𝑧</m:t>
                                    </m:r>
                                  </m:e>
                                  <m:sup>
                                    <m:r>
                                      <a:rPr lang="cs-CZ" i="1">
                                        <a:latin typeface="Cambria Math"/>
                                      </a:rPr>
                                      <m:t>−1</m:t>
                                    </m:r>
                                  </m:sup>
                                </m:sSup>
                                <m:r>
                                  <a:rPr lang="cs-CZ" i="1">
                                    <a:latin typeface="Cambria Math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cs-CZ" i="1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cs-CZ" i="1">
                                        <a:latin typeface="Cambria Math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cs-CZ" i="1">
                                        <a:latin typeface="Cambria Math"/>
                                      </a:rPr>
                                      <m:t>11,2</m:t>
                                    </m:r>
                                  </m:sub>
                                </m:sSub>
                                <m:sSup>
                                  <m:sSupPr>
                                    <m:ctrlPr>
                                      <a:rPr lang="cs-CZ" i="1">
                                        <a:latin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a:rPr lang="cs-CZ" i="1">
                                        <a:latin typeface="Cambria Math"/>
                                      </a:rPr>
                                      <m:t>𝑧</m:t>
                                    </m:r>
                                  </m:e>
                                  <m:sup>
                                    <m:r>
                                      <a:rPr lang="cs-CZ" i="1">
                                        <a:latin typeface="Cambria Math"/>
                                      </a:rPr>
                                      <m:t>−2</m:t>
                                    </m:r>
                                  </m:sup>
                                </m:sSup>
                                <m:r>
                                  <a:rPr lang="cs-CZ" i="1">
                                    <a:latin typeface="Cambria Math"/>
                                  </a:rPr>
                                  <m:t>+…+</m:t>
                                </m:r>
                                <m:sSub>
                                  <m:sSubPr>
                                    <m:ctrlPr>
                                      <a:rPr lang="cs-CZ" i="1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cs-CZ" i="1">
                                        <a:latin typeface="Cambria Math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cs-CZ" i="1">
                                        <a:latin typeface="Cambria Math"/>
                                      </a:rPr>
                                      <m:t>11,</m:t>
                                    </m:r>
                                    <m:r>
                                      <a:rPr lang="cs-CZ" i="1">
                                        <a:latin typeface="Cambria Math"/>
                                      </a:rPr>
                                      <m:t>𝑛</m:t>
                                    </m:r>
                                  </m:sub>
                                </m:sSub>
                                <m:sSup>
                                  <m:sSupPr>
                                    <m:ctrlPr>
                                      <a:rPr lang="cs-CZ" i="1">
                                        <a:latin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a:rPr lang="cs-CZ" i="1">
                                        <a:latin typeface="Cambria Math"/>
                                      </a:rPr>
                                      <m:t>𝑧</m:t>
                                    </m:r>
                                  </m:e>
                                  <m:sup>
                                    <m:r>
                                      <a:rPr lang="cs-CZ" i="1">
                                        <a:latin typeface="Cambria Math"/>
                                      </a:rPr>
                                      <m:t>−</m:t>
                                    </m:r>
                                    <m:r>
                                      <a:rPr lang="cs-CZ" i="1">
                                        <a:latin typeface="Cambria Math"/>
                                      </a:rPr>
                                      <m:t>𝑝</m:t>
                                    </m:r>
                                  </m:sup>
                                </m:sSup>
                              </m:e>
                              <m:e>
                                <m:sSub>
                                  <m:sSubPr>
                                    <m:ctrlPr>
                                      <a:rPr lang="cs-CZ" i="1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cs-CZ" i="1">
                                        <a:latin typeface="Cambria Math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cs-CZ" i="1">
                                        <a:latin typeface="Cambria Math"/>
                                      </a:rPr>
                                      <m:t>12,1</m:t>
                                    </m:r>
                                  </m:sub>
                                </m:sSub>
                                <m:sSup>
                                  <m:sSupPr>
                                    <m:ctrlPr>
                                      <a:rPr lang="cs-CZ" i="1">
                                        <a:latin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a:rPr lang="cs-CZ" i="1">
                                        <a:latin typeface="Cambria Math"/>
                                      </a:rPr>
                                      <m:t>𝑧</m:t>
                                    </m:r>
                                  </m:e>
                                  <m:sup>
                                    <m:r>
                                      <a:rPr lang="cs-CZ" i="1">
                                        <a:latin typeface="Cambria Math"/>
                                      </a:rPr>
                                      <m:t>−1</m:t>
                                    </m:r>
                                  </m:sup>
                                </m:sSup>
                                <m:r>
                                  <a:rPr lang="cs-CZ" i="1">
                                    <a:latin typeface="Cambria Math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cs-CZ" i="1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cs-CZ" i="1">
                                        <a:latin typeface="Cambria Math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cs-CZ" i="1">
                                        <a:latin typeface="Cambria Math"/>
                                      </a:rPr>
                                      <m:t>12,2</m:t>
                                    </m:r>
                                  </m:sub>
                                </m:sSub>
                                <m:sSup>
                                  <m:sSupPr>
                                    <m:ctrlPr>
                                      <a:rPr lang="cs-CZ" i="1">
                                        <a:latin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a:rPr lang="cs-CZ" i="1">
                                        <a:latin typeface="Cambria Math"/>
                                      </a:rPr>
                                      <m:t>𝑧</m:t>
                                    </m:r>
                                  </m:e>
                                  <m:sup>
                                    <m:r>
                                      <a:rPr lang="cs-CZ" i="1">
                                        <a:latin typeface="Cambria Math"/>
                                      </a:rPr>
                                      <m:t>−2</m:t>
                                    </m:r>
                                  </m:sup>
                                </m:sSup>
                                <m:r>
                                  <a:rPr lang="cs-CZ" i="1">
                                    <a:latin typeface="Cambria Math"/>
                                  </a:rPr>
                                  <m:t>+…+</m:t>
                                </m:r>
                                <m:sSub>
                                  <m:sSubPr>
                                    <m:ctrlPr>
                                      <a:rPr lang="cs-CZ" i="1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cs-CZ" i="1">
                                        <a:latin typeface="Cambria Math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cs-CZ" i="1">
                                        <a:latin typeface="Cambria Math"/>
                                      </a:rPr>
                                      <m:t>12,</m:t>
                                    </m:r>
                                    <m:r>
                                      <a:rPr lang="cs-CZ" i="1">
                                        <a:latin typeface="Cambria Math"/>
                                      </a:rPr>
                                      <m:t>𝑛</m:t>
                                    </m:r>
                                  </m:sub>
                                </m:sSub>
                                <m:sSup>
                                  <m:sSupPr>
                                    <m:ctrlPr>
                                      <a:rPr lang="cs-CZ" i="1">
                                        <a:latin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a:rPr lang="cs-CZ" i="1">
                                        <a:latin typeface="Cambria Math"/>
                                      </a:rPr>
                                      <m:t>𝑧</m:t>
                                    </m:r>
                                  </m:e>
                                  <m:sup>
                                    <m:r>
                                      <a:rPr lang="cs-CZ" i="1">
                                        <a:latin typeface="Cambria Math"/>
                                      </a:rPr>
                                      <m:t>−</m:t>
                                    </m:r>
                                    <m:r>
                                      <a:rPr lang="cs-CZ" i="1">
                                        <a:latin typeface="Cambria Math"/>
                                      </a:rPr>
                                      <m:t>𝑝</m:t>
                                    </m:r>
                                  </m:sup>
                                </m:sSup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cs-CZ" i="1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cs-CZ" i="1">
                                        <a:latin typeface="Cambria Math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cs-CZ" i="1">
                                        <a:latin typeface="Cambria Math"/>
                                      </a:rPr>
                                      <m:t>21,0</m:t>
                                    </m:r>
                                  </m:sub>
                                </m:sSub>
                                <m:r>
                                  <a:rPr lang="cs-CZ" i="1">
                                    <a:latin typeface="Cambria Math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cs-CZ" i="1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cs-CZ" i="1">
                                        <a:latin typeface="Cambria Math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cs-CZ" i="1">
                                        <a:latin typeface="Cambria Math"/>
                                      </a:rPr>
                                      <m:t>21,1</m:t>
                                    </m:r>
                                  </m:sub>
                                </m:sSub>
                                <m:sSup>
                                  <m:sSupPr>
                                    <m:ctrlPr>
                                      <a:rPr lang="cs-CZ" i="1">
                                        <a:latin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a:rPr lang="cs-CZ" i="1">
                                        <a:latin typeface="Cambria Math"/>
                                      </a:rPr>
                                      <m:t>𝑧</m:t>
                                    </m:r>
                                  </m:e>
                                  <m:sup>
                                    <m:r>
                                      <a:rPr lang="cs-CZ" i="1">
                                        <a:latin typeface="Cambria Math"/>
                                      </a:rPr>
                                      <m:t>−1</m:t>
                                    </m:r>
                                  </m:sup>
                                </m:sSup>
                                <m:r>
                                  <a:rPr lang="cs-CZ" i="1">
                                    <a:latin typeface="Cambria Math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cs-CZ" i="1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cs-CZ" i="1">
                                        <a:latin typeface="Cambria Math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cs-CZ" i="1">
                                        <a:latin typeface="Cambria Math"/>
                                      </a:rPr>
                                      <m:t>21,2</m:t>
                                    </m:r>
                                  </m:sub>
                                </m:sSub>
                                <m:sSup>
                                  <m:sSupPr>
                                    <m:ctrlPr>
                                      <a:rPr lang="cs-CZ" i="1">
                                        <a:latin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a:rPr lang="cs-CZ" i="1">
                                        <a:latin typeface="Cambria Math"/>
                                      </a:rPr>
                                      <m:t>𝑧</m:t>
                                    </m:r>
                                  </m:e>
                                  <m:sup>
                                    <m:r>
                                      <a:rPr lang="cs-CZ" i="1">
                                        <a:latin typeface="Cambria Math"/>
                                      </a:rPr>
                                      <m:t>−2</m:t>
                                    </m:r>
                                  </m:sup>
                                </m:sSup>
                                <m:r>
                                  <a:rPr lang="cs-CZ" i="1">
                                    <a:latin typeface="Cambria Math"/>
                                  </a:rPr>
                                  <m:t>+…+</m:t>
                                </m:r>
                                <m:sSub>
                                  <m:sSubPr>
                                    <m:ctrlPr>
                                      <a:rPr lang="cs-CZ" i="1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cs-CZ" i="1">
                                        <a:latin typeface="Cambria Math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cs-CZ" i="1">
                                        <a:latin typeface="Cambria Math"/>
                                      </a:rPr>
                                      <m:t>21,</m:t>
                                    </m:r>
                                    <m:r>
                                      <a:rPr lang="cs-CZ" i="1">
                                        <a:latin typeface="Cambria Math"/>
                                      </a:rPr>
                                      <m:t>𝑛</m:t>
                                    </m:r>
                                  </m:sub>
                                </m:sSub>
                                <m:sSup>
                                  <m:sSupPr>
                                    <m:ctrlPr>
                                      <a:rPr lang="cs-CZ" i="1">
                                        <a:latin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a:rPr lang="cs-CZ" i="1">
                                        <a:latin typeface="Cambria Math"/>
                                      </a:rPr>
                                      <m:t>𝑧</m:t>
                                    </m:r>
                                  </m:e>
                                  <m:sup>
                                    <m:r>
                                      <a:rPr lang="cs-CZ" i="1">
                                        <a:latin typeface="Cambria Math"/>
                                      </a:rPr>
                                      <m:t>−</m:t>
                                    </m:r>
                                    <m:r>
                                      <a:rPr lang="cs-CZ" i="1">
                                        <a:latin typeface="Cambria Math"/>
                                      </a:rPr>
                                      <m:t>𝑝</m:t>
                                    </m:r>
                                  </m:sup>
                                </m:sSup>
                              </m:e>
                              <m:e>
                                <m:sSub>
                                  <m:sSubPr>
                                    <m:ctrlPr>
                                      <a:rPr lang="cs-CZ" i="1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cs-CZ" i="1">
                                        <a:latin typeface="Cambria Math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cs-CZ" i="1">
                                        <a:latin typeface="Cambria Math"/>
                                      </a:rPr>
                                      <m:t>22,1</m:t>
                                    </m:r>
                                  </m:sub>
                                </m:sSub>
                                <m:sSup>
                                  <m:sSupPr>
                                    <m:ctrlPr>
                                      <a:rPr lang="cs-CZ" i="1">
                                        <a:latin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a:rPr lang="cs-CZ" i="1">
                                        <a:latin typeface="Cambria Math"/>
                                      </a:rPr>
                                      <m:t>𝑧</m:t>
                                    </m:r>
                                  </m:e>
                                  <m:sup>
                                    <m:r>
                                      <a:rPr lang="cs-CZ" i="1">
                                        <a:latin typeface="Cambria Math"/>
                                      </a:rPr>
                                      <m:t>−1</m:t>
                                    </m:r>
                                  </m:sup>
                                </m:sSup>
                                <m:r>
                                  <a:rPr lang="cs-CZ" i="1">
                                    <a:latin typeface="Cambria Math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cs-CZ" i="1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cs-CZ" i="1">
                                        <a:latin typeface="Cambria Math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cs-CZ" i="1">
                                        <a:latin typeface="Cambria Math"/>
                                      </a:rPr>
                                      <m:t>22,2</m:t>
                                    </m:r>
                                  </m:sub>
                                </m:sSub>
                                <m:sSup>
                                  <m:sSupPr>
                                    <m:ctrlPr>
                                      <a:rPr lang="cs-CZ" i="1">
                                        <a:latin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a:rPr lang="cs-CZ" i="1">
                                        <a:latin typeface="Cambria Math"/>
                                      </a:rPr>
                                      <m:t>𝑧</m:t>
                                    </m:r>
                                  </m:e>
                                  <m:sup>
                                    <m:r>
                                      <a:rPr lang="cs-CZ" i="1">
                                        <a:latin typeface="Cambria Math"/>
                                      </a:rPr>
                                      <m:t>−2</m:t>
                                    </m:r>
                                  </m:sup>
                                </m:sSup>
                                <m:r>
                                  <a:rPr lang="cs-CZ" i="1">
                                    <a:latin typeface="Cambria Math"/>
                                  </a:rPr>
                                  <m:t>+…+</m:t>
                                </m:r>
                                <m:sSub>
                                  <m:sSubPr>
                                    <m:ctrlPr>
                                      <a:rPr lang="cs-CZ" i="1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cs-CZ" i="1">
                                        <a:latin typeface="Cambria Math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cs-CZ" i="1">
                                        <a:latin typeface="Cambria Math"/>
                                      </a:rPr>
                                      <m:t>22,</m:t>
                                    </m:r>
                                    <m:r>
                                      <a:rPr lang="cs-CZ" i="1">
                                        <a:latin typeface="Cambria Math"/>
                                      </a:rPr>
                                      <m:t>𝑛</m:t>
                                    </m:r>
                                  </m:sub>
                                </m:sSub>
                                <m:sSup>
                                  <m:sSupPr>
                                    <m:ctrlPr>
                                      <a:rPr lang="cs-CZ" i="1">
                                        <a:latin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a:rPr lang="cs-CZ" i="1">
                                        <a:latin typeface="Cambria Math"/>
                                      </a:rPr>
                                      <m:t>𝑧</m:t>
                                    </m:r>
                                  </m:e>
                                  <m:sup>
                                    <m:r>
                                      <a:rPr lang="cs-CZ" i="1">
                                        <a:latin typeface="Cambria Math"/>
                                      </a:rPr>
                                      <m:t>−</m:t>
                                    </m:r>
                                    <m:r>
                                      <a:rPr lang="cs-CZ" i="1">
                                        <a:latin typeface="Cambria Math"/>
                                      </a:rPr>
                                      <m:t>𝑝</m:t>
                                    </m:r>
                                  </m:sup>
                                </m:sSup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4" name="Obdélník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961" y="1197330"/>
                <a:ext cx="4572000" cy="1487780"/>
              </a:xfrm>
              <a:prstGeom prst="rect">
                <a:avLst/>
              </a:prstGeom>
              <a:blipFill rotWithShape="1">
                <a:blip r:embed="rId2"/>
                <a:stretch>
                  <a:fillRect r="-80533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Obdélník 7"/>
              <p:cNvSpPr/>
              <p:nvPr/>
            </p:nvSpPr>
            <p:spPr>
              <a:xfrm>
                <a:off x="323528" y="4923557"/>
                <a:ext cx="8352420" cy="145777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cs-CZ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cs-CZ" i="1">
                            <a:latin typeface="Cambria Math"/>
                          </a:rPr>
                          <m:t>𝑆</m:t>
                        </m:r>
                      </m:e>
                      <m:sub>
                        <m:r>
                          <a:rPr lang="cs-CZ" i="1">
                            <a:latin typeface="Cambria Math"/>
                          </a:rPr>
                          <m:t>11</m:t>
                        </m:r>
                      </m:sub>
                    </m:sSub>
                    <m:d>
                      <m:dPr>
                        <m:ctrlPr>
                          <a:rPr lang="cs-CZ" i="1">
                            <a:latin typeface="Cambria Math"/>
                          </a:rPr>
                        </m:ctrlPr>
                      </m:dPr>
                      <m:e>
                        <m:r>
                          <a:rPr lang="cs-CZ" i="1">
                            <a:latin typeface="Cambria Math"/>
                          </a:rPr>
                          <m:t>𝑓</m:t>
                        </m:r>
                      </m:e>
                    </m:d>
                    <m:r>
                      <a:rPr lang="cs-CZ" i="1">
                        <a:latin typeface="Cambria Math"/>
                      </a:rPr>
                      <m:t>=</m:t>
                    </m:r>
                    <m:sSup>
                      <m:sSupPr>
                        <m:ctrlPr>
                          <a:rPr lang="cs-CZ" i="1">
                            <a:latin typeface="Cambria Math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cs-CZ" i="1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cs-CZ">
                                <a:latin typeface="Cambria Math"/>
                              </a:rPr>
                              <m:t>Δ</m:t>
                            </m:r>
                            <m:d>
                              <m:dPr>
                                <m:ctrlPr>
                                  <a:rPr lang="cs-CZ" i="1">
                                    <a:latin typeface="Cambria Math"/>
                                  </a:rPr>
                                </m:ctrlPr>
                              </m:dPr>
                              <m:e>
                                <m:r>
                                  <a:rPr lang="cs-CZ" i="1">
                                    <a:latin typeface="Cambria Math"/>
                                  </a:rPr>
                                  <m:t>𝑧</m:t>
                                </m:r>
                              </m:e>
                            </m:d>
                          </m:e>
                        </m:d>
                      </m:e>
                      <m:sup>
                        <m:r>
                          <a:rPr lang="cs-CZ" i="1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cs-CZ" i="1">
                        <a:latin typeface="Cambria Math"/>
                      </a:rPr>
                      <m:t>∙</m:t>
                    </m:r>
                    <m:d>
                      <m:dPr>
                        <m:begChr m:val="["/>
                        <m:endChr m:val="]"/>
                        <m:ctrlPr>
                          <a:rPr lang="cs-CZ" i="1">
                            <a:latin typeface="Cambria Math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cs-CZ" i="1">
                                <a:latin typeface="Cambria Math"/>
                              </a:rPr>
                            </m:ctrlPr>
                          </m:sSup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cs-CZ" i="1">
                                    <a:latin typeface="Cambria Math"/>
                                  </a:rPr>
                                </m:ctrlPr>
                              </m:dPr>
                              <m:e>
                                <m:r>
                                  <a:rPr lang="cs-CZ" i="1">
                                    <a:latin typeface="Cambria Math"/>
                                  </a:rPr>
                                  <m:t>1−</m:t>
                                </m:r>
                                <m:sSub>
                                  <m:sSubPr>
                                    <m:ctrlPr>
                                      <a:rPr lang="cs-CZ" i="1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cs-CZ" i="1">
                                        <a:latin typeface="Cambria Math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cs-CZ" i="1">
                                        <a:latin typeface="Cambria Math"/>
                                      </a:rPr>
                                      <m:t>22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cs-CZ" i="1"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r>
                                      <a:rPr lang="cs-CZ" i="1">
                                        <a:latin typeface="Cambria Math"/>
                                      </a:rPr>
                                      <m:t>𝑧</m:t>
                                    </m:r>
                                  </m:e>
                                </m:d>
                              </m:e>
                            </m:d>
                          </m:e>
                          <m:sup>
                            <m:r>
                              <a:rPr lang="cs-CZ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sSubSup>
                          <m:sSubSupPr>
                            <m:ctrlPr>
                              <a:rPr lang="cs-CZ" i="1">
                                <a:latin typeface="Cambria Math"/>
                              </a:rPr>
                            </m:ctrlPr>
                          </m:sSubSupPr>
                          <m:e>
                            <m:r>
                              <a:rPr lang="cs-CZ" i="1">
                                <a:latin typeface="Cambria Math"/>
                              </a:rPr>
                              <m:t>𝜆</m:t>
                            </m:r>
                          </m:e>
                          <m:sub>
                            <m:r>
                              <a:rPr lang="cs-CZ" i="1">
                                <a:latin typeface="Cambria Math"/>
                              </a:rPr>
                              <m:t>1</m:t>
                            </m:r>
                          </m:sub>
                          <m:sup>
                            <m:r>
                              <a:rPr lang="cs-CZ" i="1">
                                <a:latin typeface="Cambria Math"/>
                              </a:rPr>
                              <m:t>2</m:t>
                            </m:r>
                          </m:sup>
                        </m:sSubSup>
                        <m:r>
                          <a:rPr lang="cs-CZ" i="1">
                            <a:latin typeface="Cambria Math"/>
                          </a:rPr>
                          <m:t>+</m:t>
                        </m:r>
                        <m:sSup>
                          <m:sSupPr>
                            <m:ctrlPr>
                              <a:rPr lang="cs-CZ" i="1">
                                <a:latin typeface="Cambria Math"/>
                              </a:rPr>
                            </m:ctrlPr>
                          </m:sSup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cs-CZ" i="1">
                                    <a:latin typeface="Cambria Math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cs-CZ" i="1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cs-CZ" i="1">
                                        <a:latin typeface="Cambria Math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cs-CZ" i="1">
                                        <a:latin typeface="Cambria Math"/>
                                      </a:rPr>
                                      <m:t>12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cs-CZ" i="1"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r>
                                      <a:rPr lang="cs-CZ" i="1">
                                        <a:latin typeface="Cambria Math"/>
                                      </a:rPr>
                                      <m:t>𝑧</m:t>
                                    </m:r>
                                  </m:e>
                                </m:d>
                              </m:e>
                            </m:d>
                          </m:e>
                          <m:sup>
                            <m:r>
                              <a:rPr lang="cs-CZ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sSubSup>
                          <m:sSubSupPr>
                            <m:ctrlPr>
                              <a:rPr lang="cs-CZ" i="1">
                                <a:latin typeface="Cambria Math"/>
                              </a:rPr>
                            </m:ctrlPr>
                          </m:sSubSupPr>
                          <m:e>
                            <m:r>
                              <a:rPr lang="cs-CZ" i="1">
                                <a:latin typeface="Cambria Math"/>
                              </a:rPr>
                              <m:t>𝜆</m:t>
                            </m:r>
                          </m:e>
                          <m:sub>
                            <m:r>
                              <a:rPr lang="cs-CZ" i="1">
                                <a:latin typeface="Cambria Math"/>
                              </a:rPr>
                              <m:t>2</m:t>
                            </m:r>
                          </m:sub>
                          <m:sup>
                            <m:r>
                              <a:rPr lang="cs-CZ" i="1">
                                <a:latin typeface="Cambria Math"/>
                              </a:rPr>
                              <m:t>2</m:t>
                            </m:r>
                          </m:sup>
                        </m:sSubSup>
                      </m:e>
                    </m:d>
                  </m:oMath>
                </a14:m>
                <a:r>
                  <a:rPr lang="cs-CZ" dirty="0"/>
                  <a:t>,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cs-CZ" i="1">
                            <a:latin typeface="Cambria Math"/>
                          </a:rPr>
                        </m:ctrlPr>
                      </m:sSubPr>
                      <m:e>
                        <m:r>
                          <a:rPr lang="cs-CZ" i="1">
                            <a:latin typeface="Cambria Math"/>
                          </a:rPr>
                          <m:t>𝑆</m:t>
                        </m:r>
                      </m:e>
                      <m:sub>
                        <m:r>
                          <a:rPr lang="cs-CZ" i="1">
                            <a:latin typeface="Cambria Math"/>
                          </a:rPr>
                          <m:t>22</m:t>
                        </m:r>
                      </m:sub>
                    </m:sSub>
                    <m:d>
                      <m:dPr>
                        <m:ctrlPr>
                          <a:rPr lang="cs-CZ" i="1">
                            <a:latin typeface="Cambria Math"/>
                          </a:rPr>
                        </m:ctrlPr>
                      </m:dPr>
                      <m:e>
                        <m:r>
                          <a:rPr lang="cs-CZ" i="1">
                            <a:latin typeface="Cambria Math"/>
                          </a:rPr>
                          <m:t>𝑓</m:t>
                        </m:r>
                      </m:e>
                    </m:d>
                    <m:r>
                      <a:rPr lang="cs-CZ" i="1">
                        <a:latin typeface="Cambria Math"/>
                      </a:rPr>
                      <m:t>=</m:t>
                    </m:r>
                    <m:sSup>
                      <m:sSupPr>
                        <m:ctrlPr>
                          <a:rPr lang="cs-CZ" i="1">
                            <a:latin typeface="Cambria Math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cs-CZ" i="1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cs-CZ">
                                <a:latin typeface="Cambria Math"/>
                              </a:rPr>
                              <m:t>Δ</m:t>
                            </m:r>
                            <m:d>
                              <m:dPr>
                                <m:ctrlPr>
                                  <a:rPr lang="cs-CZ" i="1">
                                    <a:latin typeface="Cambria Math"/>
                                  </a:rPr>
                                </m:ctrlPr>
                              </m:dPr>
                              <m:e>
                                <m:r>
                                  <a:rPr lang="cs-CZ" i="1">
                                    <a:latin typeface="Cambria Math"/>
                                  </a:rPr>
                                  <m:t>𝑧</m:t>
                                </m:r>
                              </m:e>
                            </m:d>
                          </m:e>
                        </m:d>
                      </m:e>
                      <m:sup>
                        <m:r>
                          <a:rPr lang="cs-CZ" i="1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cs-CZ" i="1">
                        <a:latin typeface="Cambria Math"/>
                      </a:rPr>
                      <m:t>∙</m:t>
                    </m:r>
                    <m:d>
                      <m:dPr>
                        <m:begChr m:val="["/>
                        <m:endChr m:val="]"/>
                        <m:ctrlPr>
                          <a:rPr lang="cs-CZ" i="1">
                            <a:latin typeface="Cambria Math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cs-CZ" i="1">
                                <a:latin typeface="Cambria Math"/>
                              </a:rPr>
                            </m:ctrlPr>
                          </m:sSup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cs-CZ" i="1">
                                    <a:latin typeface="Cambria Math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cs-CZ" i="1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cs-CZ" i="1">
                                        <a:latin typeface="Cambria Math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cs-CZ" i="1">
                                        <a:latin typeface="Cambria Math"/>
                                      </a:rPr>
                                      <m:t>21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cs-CZ" i="1"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r>
                                      <a:rPr lang="cs-CZ" i="1">
                                        <a:latin typeface="Cambria Math"/>
                                      </a:rPr>
                                      <m:t>𝑧</m:t>
                                    </m:r>
                                  </m:e>
                                </m:d>
                              </m:e>
                            </m:d>
                          </m:e>
                          <m:sup>
                            <m:r>
                              <a:rPr lang="cs-CZ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sSubSup>
                          <m:sSubSupPr>
                            <m:ctrlPr>
                              <a:rPr lang="cs-CZ" i="1">
                                <a:latin typeface="Cambria Math"/>
                              </a:rPr>
                            </m:ctrlPr>
                          </m:sSubSupPr>
                          <m:e>
                            <m:r>
                              <a:rPr lang="cs-CZ" i="1">
                                <a:latin typeface="Cambria Math"/>
                              </a:rPr>
                              <m:t>𝜆</m:t>
                            </m:r>
                          </m:e>
                          <m:sub>
                            <m:r>
                              <a:rPr lang="cs-CZ" i="1">
                                <a:latin typeface="Cambria Math"/>
                              </a:rPr>
                              <m:t>1</m:t>
                            </m:r>
                          </m:sub>
                          <m:sup>
                            <m:r>
                              <a:rPr lang="cs-CZ" i="1">
                                <a:latin typeface="Cambria Math"/>
                              </a:rPr>
                              <m:t>2</m:t>
                            </m:r>
                          </m:sup>
                        </m:sSubSup>
                        <m:r>
                          <a:rPr lang="cs-CZ" i="1">
                            <a:latin typeface="Cambria Math"/>
                          </a:rPr>
                          <m:t>+</m:t>
                        </m:r>
                        <m:sSup>
                          <m:sSupPr>
                            <m:ctrlPr>
                              <a:rPr lang="cs-CZ" i="1">
                                <a:latin typeface="Cambria Math"/>
                              </a:rPr>
                            </m:ctrlPr>
                          </m:sSup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cs-CZ" i="1">
                                    <a:latin typeface="Cambria Math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cs-CZ" i="1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cs-CZ" i="1">
                                        <a:latin typeface="Cambria Math"/>
                                      </a:rPr>
                                      <m:t>1−</m:t>
                                    </m:r>
                                    <m:r>
                                      <a:rPr lang="cs-CZ" i="1">
                                        <a:latin typeface="Cambria Math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cs-CZ" i="1">
                                        <a:latin typeface="Cambria Math"/>
                                      </a:rPr>
                                      <m:t>11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cs-CZ" i="1"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r>
                                      <a:rPr lang="cs-CZ" i="1">
                                        <a:latin typeface="Cambria Math"/>
                                      </a:rPr>
                                      <m:t>𝑧</m:t>
                                    </m:r>
                                  </m:e>
                                </m:d>
                              </m:e>
                            </m:d>
                          </m:e>
                          <m:sup>
                            <m:r>
                              <a:rPr lang="cs-CZ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sSubSup>
                          <m:sSubSupPr>
                            <m:ctrlPr>
                              <a:rPr lang="cs-CZ" i="1">
                                <a:latin typeface="Cambria Math"/>
                              </a:rPr>
                            </m:ctrlPr>
                          </m:sSubSupPr>
                          <m:e>
                            <m:r>
                              <a:rPr lang="cs-CZ" i="1">
                                <a:latin typeface="Cambria Math"/>
                              </a:rPr>
                              <m:t>𝜆</m:t>
                            </m:r>
                          </m:e>
                          <m:sub>
                            <m:r>
                              <a:rPr lang="cs-CZ" i="1">
                                <a:latin typeface="Cambria Math"/>
                              </a:rPr>
                              <m:t>2</m:t>
                            </m:r>
                          </m:sub>
                          <m:sup>
                            <m:r>
                              <a:rPr lang="cs-CZ" i="1">
                                <a:latin typeface="Cambria Math"/>
                              </a:rPr>
                              <m:t>2</m:t>
                            </m:r>
                          </m:sup>
                        </m:sSubSup>
                      </m:e>
                    </m:d>
                  </m:oMath>
                </a14:m>
                <a:r>
                  <a:rPr lang="cs-CZ" dirty="0"/>
                  <a:t> 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cs-CZ" i="1">
                            <a:latin typeface="Cambria Math"/>
                          </a:rPr>
                        </m:ctrlPr>
                      </m:sSubPr>
                      <m:e>
                        <m:r>
                          <a:rPr lang="cs-CZ" i="1">
                            <a:latin typeface="Cambria Math"/>
                          </a:rPr>
                          <m:t>𝑆</m:t>
                        </m:r>
                      </m:e>
                      <m:sub>
                        <m:r>
                          <a:rPr lang="cs-CZ" i="1">
                            <a:latin typeface="Cambria Math"/>
                          </a:rPr>
                          <m:t>12</m:t>
                        </m:r>
                      </m:sub>
                    </m:sSub>
                    <m:d>
                      <m:dPr>
                        <m:ctrlPr>
                          <a:rPr lang="cs-CZ" i="1">
                            <a:latin typeface="Cambria Math"/>
                          </a:rPr>
                        </m:ctrlPr>
                      </m:dPr>
                      <m:e>
                        <m:r>
                          <a:rPr lang="cs-CZ" i="1">
                            <a:latin typeface="Cambria Math"/>
                          </a:rPr>
                          <m:t>𝑓</m:t>
                        </m:r>
                      </m:e>
                    </m:d>
                    <m:r>
                      <a:rPr lang="cs-CZ" i="1">
                        <a:latin typeface="Cambria Math"/>
                      </a:rPr>
                      <m:t>=</m:t>
                    </m:r>
                    <m:sSup>
                      <m:sSupPr>
                        <m:ctrlPr>
                          <a:rPr lang="cs-CZ" i="1">
                            <a:latin typeface="Cambria Math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cs-CZ" i="1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cs-CZ">
                                <a:latin typeface="Cambria Math"/>
                              </a:rPr>
                              <m:t>Δ</m:t>
                            </m:r>
                            <m:d>
                              <m:dPr>
                                <m:ctrlPr>
                                  <a:rPr lang="cs-CZ" i="1">
                                    <a:latin typeface="Cambria Math"/>
                                  </a:rPr>
                                </m:ctrlPr>
                              </m:dPr>
                              <m:e>
                                <m:r>
                                  <a:rPr lang="cs-CZ" i="1">
                                    <a:latin typeface="Cambria Math"/>
                                  </a:rPr>
                                  <m:t>𝑧</m:t>
                                </m:r>
                              </m:e>
                            </m:d>
                          </m:e>
                        </m:d>
                      </m:e>
                      <m:sup>
                        <m:r>
                          <a:rPr lang="cs-CZ" i="1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cs-CZ" i="1">
                        <a:latin typeface="Cambria Math"/>
                      </a:rPr>
                      <m:t>∙</m:t>
                    </m:r>
                    <m:d>
                      <m:dPr>
                        <m:begChr m:val="["/>
                        <m:endChr m:val="]"/>
                        <m:ctrlPr>
                          <a:rPr lang="cs-CZ" i="1">
                            <a:latin typeface="Cambria Math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cs-CZ" i="1">
                                <a:latin typeface="Cambria Math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cs-CZ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cs-CZ" i="1">
                                    <a:latin typeface="Cambria Math"/>
                                  </a:rPr>
                                  <m:t>1−</m:t>
                                </m:r>
                                <m:r>
                                  <a:rPr lang="cs-CZ" i="1">
                                    <a:latin typeface="Cambria Math"/>
                                  </a:rPr>
                                  <m:t>𝐴</m:t>
                                </m:r>
                              </m:e>
                              <m:sub>
                                <m:r>
                                  <a:rPr lang="cs-CZ" i="1">
                                    <a:latin typeface="Cambria Math"/>
                                  </a:rPr>
                                  <m:t>22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cs-CZ" i="1">
                                    <a:latin typeface="Cambria Math"/>
                                  </a:rPr>
                                </m:ctrlPr>
                              </m:dPr>
                              <m:e>
                                <m:r>
                                  <a:rPr lang="cs-CZ" i="1">
                                    <a:latin typeface="Cambria Math"/>
                                  </a:rPr>
                                  <m:t>𝑧</m:t>
                                </m:r>
                              </m:e>
                            </m:d>
                          </m:e>
                        </m:d>
                        <m:sSub>
                          <m:sSubPr>
                            <m:ctrlPr>
                              <a:rPr lang="cs-CZ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cs-CZ" i="1">
                                <a:latin typeface="Cambria Math"/>
                              </a:rPr>
                              <m:t>𝐴</m:t>
                            </m:r>
                          </m:e>
                          <m:sub>
                            <m:r>
                              <a:rPr lang="cs-CZ" i="1">
                                <a:latin typeface="Cambria Math"/>
                              </a:rPr>
                              <m:t>21</m:t>
                            </m:r>
                          </m:sub>
                        </m:sSub>
                        <m:d>
                          <m:dPr>
                            <m:ctrlPr>
                              <a:rPr lang="cs-CZ" i="1">
                                <a:latin typeface="Cambria Math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cs-CZ" i="1"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a:rPr lang="cs-CZ" i="1">
                                    <a:latin typeface="Cambria Math"/>
                                  </a:rPr>
                                  <m:t>𝑧</m:t>
                                </m:r>
                              </m:e>
                              <m:sup>
                                <m:r>
                                  <a:rPr lang="cs-CZ" i="1">
                                    <a:latin typeface="Cambria Math"/>
                                  </a:rPr>
                                  <m:t>−1</m:t>
                                </m:r>
                              </m:sup>
                            </m:sSup>
                          </m:e>
                        </m:d>
                        <m:sSubSup>
                          <m:sSubSupPr>
                            <m:ctrlPr>
                              <a:rPr lang="cs-CZ" i="1">
                                <a:latin typeface="Cambria Math"/>
                              </a:rPr>
                            </m:ctrlPr>
                          </m:sSubSupPr>
                          <m:e>
                            <m:r>
                              <a:rPr lang="cs-CZ" i="1">
                                <a:latin typeface="Cambria Math"/>
                              </a:rPr>
                              <m:t>𝜆</m:t>
                            </m:r>
                          </m:e>
                          <m:sub>
                            <m:r>
                              <a:rPr lang="cs-CZ" i="1">
                                <a:latin typeface="Cambria Math"/>
                              </a:rPr>
                              <m:t>1</m:t>
                            </m:r>
                          </m:sub>
                          <m:sup>
                            <m:r>
                              <a:rPr lang="cs-CZ" i="1">
                                <a:latin typeface="Cambria Math"/>
                              </a:rPr>
                              <m:t>2</m:t>
                            </m:r>
                          </m:sup>
                        </m:sSubSup>
                        <m:r>
                          <a:rPr lang="cs-CZ" i="1">
                            <a:latin typeface="Cambria Math"/>
                          </a:rPr>
                          <m:t>+</m:t>
                        </m:r>
                        <m:d>
                          <m:dPr>
                            <m:ctrlPr>
                              <a:rPr lang="cs-CZ" i="1">
                                <a:latin typeface="Cambria Math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cs-CZ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cs-CZ" i="1">
                                    <a:latin typeface="Cambria Math"/>
                                  </a:rPr>
                                  <m:t>1−</m:t>
                                </m:r>
                                <m:r>
                                  <a:rPr lang="cs-CZ" i="1">
                                    <a:latin typeface="Cambria Math"/>
                                  </a:rPr>
                                  <m:t>𝐴</m:t>
                                </m:r>
                              </m:e>
                              <m:sub>
                                <m:r>
                                  <a:rPr lang="cs-CZ" i="1">
                                    <a:latin typeface="Cambria Math"/>
                                  </a:rPr>
                                  <m:t>11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cs-CZ" i="1">
                                    <a:latin typeface="Cambria Math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cs-CZ" i="1">
                                        <a:latin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a:rPr lang="cs-CZ" i="1">
                                        <a:latin typeface="Cambria Math"/>
                                      </a:rPr>
                                      <m:t>𝑧</m:t>
                                    </m:r>
                                  </m:e>
                                  <m:sup>
                                    <m:r>
                                      <a:rPr lang="cs-CZ" i="1">
                                        <a:latin typeface="Cambria Math"/>
                                      </a:rPr>
                                      <m:t>−1</m:t>
                                    </m:r>
                                  </m:sup>
                                </m:sSup>
                              </m:e>
                            </m:d>
                          </m:e>
                        </m:d>
                        <m:sSub>
                          <m:sSubPr>
                            <m:ctrlPr>
                              <a:rPr lang="cs-CZ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cs-CZ" i="1">
                                <a:latin typeface="Cambria Math"/>
                              </a:rPr>
                              <m:t>𝐴</m:t>
                            </m:r>
                          </m:e>
                          <m:sub>
                            <m:r>
                              <a:rPr lang="cs-CZ" i="1">
                                <a:latin typeface="Cambria Math"/>
                              </a:rPr>
                              <m:t>12</m:t>
                            </m:r>
                          </m:sub>
                        </m:sSub>
                        <m:d>
                          <m:dPr>
                            <m:ctrlPr>
                              <a:rPr lang="cs-CZ" i="1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cs-CZ" i="1">
                                <a:latin typeface="Cambria Math"/>
                              </a:rPr>
                              <m:t>𝑧</m:t>
                            </m:r>
                          </m:e>
                        </m:d>
                        <m:sSubSup>
                          <m:sSubSupPr>
                            <m:ctrlPr>
                              <a:rPr lang="cs-CZ" i="1">
                                <a:latin typeface="Cambria Math"/>
                              </a:rPr>
                            </m:ctrlPr>
                          </m:sSubSupPr>
                          <m:e>
                            <m:r>
                              <a:rPr lang="cs-CZ" i="1">
                                <a:latin typeface="Cambria Math"/>
                              </a:rPr>
                              <m:t>𝜆</m:t>
                            </m:r>
                          </m:e>
                          <m:sub>
                            <m:r>
                              <a:rPr lang="cs-CZ" i="1">
                                <a:latin typeface="Cambria Math"/>
                              </a:rPr>
                              <m:t>2</m:t>
                            </m:r>
                          </m:sub>
                          <m:sup>
                            <m:r>
                              <a:rPr lang="cs-CZ" i="1">
                                <a:latin typeface="Cambria Math"/>
                              </a:rPr>
                              <m:t>2</m:t>
                            </m:r>
                          </m:sup>
                        </m:sSubSup>
                      </m:e>
                    </m:d>
                  </m:oMath>
                </a14:m>
                <a:r>
                  <a:rPr lang="cs-CZ" dirty="0"/>
                  <a:t>,</a:t>
                </a:r>
              </a:p>
              <a:p>
                <a:r>
                  <a:rPr lang="cs-CZ" dirty="0"/>
                  <a:t>kde </a:t>
                </a:r>
                <a14:m>
                  <m:oMath xmlns:m="http://schemas.openxmlformats.org/officeDocument/2006/math">
                    <m:r>
                      <a:rPr lang="cs-CZ" i="1">
                        <a:latin typeface="Cambria Math"/>
                      </a:rPr>
                      <m:t>∆</m:t>
                    </m:r>
                    <m:d>
                      <m:dPr>
                        <m:ctrlPr>
                          <a:rPr lang="cs-CZ" i="1">
                            <a:latin typeface="Cambria Math"/>
                          </a:rPr>
                        </m:ctrlPr>
                      </m:dPr>
                      <m:e>
                        <m:r>
                          <a:rPr lang="cs-CZ" i="1">
                            <a:latin typeface="Cambria Math"/>
                          </a:rPr>
                          <m:t>𝑧</m:t>
                        </m:r>
                      </m:e>
                    </m:d>
                    <m:r>
                      <a:rPr lang="cs-CZ" i="1">
                        <a:latin typeface="Cambria Math"/>
                      </a:rPr>
                      <m:t>=</m:t>
                    </m:r>
                    <m:sSup>
                      <m:sSupPr>
                        <m:ctrlPr>
                          <a:rPr lang="cs-CZ" i="1">
                            <a:latin typeface="Cambria Math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cs-CZ" i="1">
                                <a:latin typeface="Cambria Math"/>
                              </a:rPr>
                            </m:ctrlPr>
                          </m:dPr>
                          <m:e>
                            <m:d>
                              <m:dPr>
                                <m:ctrlPr>
                                  <a:rPr lang="cs-CZ" i="1">
                                    <a:latin typeface="Cambria Math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cs-CZ" i="1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cs-CZ" i="1">
                                        <a:latin typeface="Cambria Math"/>
                                      </a:rPr>
                                      <m:t>1−</m:t>
                                    </m:r>
                                    <m:r>
                                      <a:rPr lang="cs-CZ" i="1">
                                        <a:latin typeface="Cambria Math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cs-CZ" i="1">
                                        <a:latin typeface="Cambria Math"/>
                                      </a:rPr>
                                      <m:t>11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cs-CZ" i="1"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r>
                                      <a:rPr lang="cs-CZ" i="1">
                                        <a:latin typeface="Cambria Math"/>
                                      </a:rPr>
                                      <m:t>𝑧</m:t>
                                    </m:r>
                                  </m:e>
                                </m:d>
                              </m:e>
                            </m:d>
                            <m:d>
                              <m:dPr>
                                <m:ctrlPr>
                                  <a:rPr lang="cs-CZ" i="1">
                                    <a:latin typeface="Cambria Math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cs-CZ" i="1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cs-CZ" i="1">
                                        <a:latin typeface="Cambria Math"/>
                                      </a:rPr>
                                      <m:t>1−</m:t>
                                    </m:r>
                                    <m:r>
                                      <a:rPr lang="cs-CZ" i="1">
                                        <a:latin typeface="Cambria Math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cs-CZ" i="1">
                                        <a:latin typeface="Cambria Math"/>
                                      </a:rPr>
                                      <m:t>22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cs-CZ" i="1"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r>
                                      <a:rPr lang="cs-CZ" i="1">
                                        <a:latin typeface="Cambria Math"/>
                                      </a:rPr>
                                      <m:t>𝑧</m:t>
                                    </m:r>
                                  </m:e>
                                </m:d>
                              </m:e>
                            </m:d>
                            <m:r>
                              <a:rPr lang="cs-CZ" i="1">
                                <a:latin typeface="Cambria Math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cs-CZ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cs-CZ" i="1">
                                    <a:latin typeface="Cambria Math"/>
                                  </a:rPr>
                                  <m:t>𝐴</m:t>
                                </m:r>
                              </m:e>
                              <m:sub>
                                <m:r>
                                  <a:rPr lang="cs-CZ" i="1">
                                    <a:latin typeface="Cambria Math"/>
                                  </a:rPr>
                                  <m:t>12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cs-CZ" i="1">
                                    <a:latin typeface="Cambria Math"/>
                                  </a:rPr>
                                </m:ctrlPr>
                              </m:dPr>
                              <m:e>
                                <m:r>
                                  <a:rPr lang="cs-CZ" i="1">
                                    <a:latin typeface="Cambria Math"/>
                                  </a:rPr>
                                  <m:t>𝑧</m:t>
                                </m:r>
                              </m:e>
                            </m:d>
                            <m:sSub>
                              <m:sSubPr>
                                <m:ctrlPr>
                                  <a:rPr lang="cs-CZ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cs-CZ" i="1">
                                    <a:latin typeface="Cambria Math"/>
                                  </a:rPr>
                                  <m:t>𝐴</m:t>
                                </m:r>
                              </m:e>
                              <m:sub>
                                <m:r>
                                  <a:rPr lang="cs-CZ" i="1">
                                    <a:latin typeface="Cambria Math"/>
                                  </a:rPr>
                                  <m:t>21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cs-CZ" i="1">
                                    <a:latin typeface="Cambria Math"/>
                                  </a:rPr>
                                </m:ctrlPr>
                              </m:dPr>
                              <m:e>
                                <m:r>
                                  <a:rPr lang="cs-CZ" i="1">
                                    <a:latin typeface="Cambria Math"/>
                                  </a:rPr>
                                  <m:t>𝑧</m:t>
                                </m:r>
                              </m:e>
                            </m:d>
                          </m:e>
                        </m:d>
                      </m:e>
                      <m:sup>
                        <m:r>
                          <a:rPr lang="cs-CZ" i="1">
                            <a:latin typeface="Cambria Math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cs-CZ" dirty="0"/>
                  <a:t>.</a:t>
                </a:r>
              </a:p>
            </p:txBody>
          </p:sp>
        </mc:Choice>
        <mc:Fallback xmlns="">
          <p:sp>
            <p:nvSpPr>
              <p:cNvPr id="8" name="Obdélník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528" y="4923557"/>
                <a:ext cx="8352420" cy="1457771"/>
              </a:xfrm>
              <a:prstGeom prst="rect">
                <a:avLst/>
              </a:prstGeom>
              <a:blipFill rotWithShape="1">
                <a:blip r:embed="rId3"/>
                <a:stretch>
                  <a:fillRect l="-584" b="-5021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Obdélník 8"/>
              <p:cNvSpPr/>
              <p:nvPr/>
            </p:nvSpPr>
            <p:spPr>
              <a:xfrm>
                <a:off x="467544" y="2774287"/>
                <a:ext cx="8280920" cy="18068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i="1">
                          <a:latin typeface="Cambria Math"/>
                        </a:rPr>
                        <m:t>𝐻</m:t>
                      </m:r>
                      <m:d>
                        <m:dPr>
                          <m:ctrlPr>
                            <a:rPr lang="cs-CZ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cs-CZ" i="1">
                              <a:latin typeface="Cambria Math"/>
                            </a:rPr>
                            <m:t>𝑓</m:t>
                          </m:r>
                        </m:e>
                      </m:d>
                      <m:r>
                        <a:rPr lang="cs-CZ" i="1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cs-CZ" i="1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cs-CZ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cs-CZ" i="1">
                                  <a:latin typeface="Cambria Math"/>
                                </a:rPr>
                                <m:t>𝐼</m:t>
                              </m:r>
                              <m:r>
                                <a:rPr lang="cs-CZ" i="1">
                                  <a:latin typeface="Cambria Math"/>
                                </a:rPr>
                                <m:t>−</m:t>
                              </m:r>
                              <m:r>
                                <a:rPr lang="cs-CZ" i="1">
                                  <a:latin typeface="Cambria Math"/>
                                </a:rPr>
                                <m:t>𝐴</m:t>
                              </m:r>
                              <m:r>
                                <a:rPr lang="cs-CZ" i="1">
                                  <a:latin typeface="Cambria Math"/>
                                </a:rPr>
                                <m:t>(</m:t>
                              </m:r>
                              <m:r>
                                <a:rPr lang="cs-CZ" i="1">
                                  <a:latin typeface="Cambria Math"/>
                                </a:rPr>
                                <m:t>𝑧</m:t>
                              </m:r>
                              <m:r>
                                <a:rPr lang="cs-CZ" i="1">
                                  <a:latin typeface="Cambria Math"/>
                                </a:rPr>
                                <m:t>)</m:t>
                              </m:r>
                            </m:e>
                          </m:d>
                        </m:e>
                        <m:sup>
                          <m:r>
                            <a:rPr lang="cs-CZ" i="1">
                              <a:latin typeface="Cambria Math"/>
                            </a:rPr>
                            <m:t>−1</m:t>
                          </m:r>
                        </m:sup>
                      </m:sSup>
                      <m:r>
                        <a:rPr lang="cs-CZ" i="1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cs-CZ" i="1">
                              <a:latin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cs-CZ" i="1"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cs-CZ" i="1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cs-CZ" i="1"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cs-CZ" i="1">
                                        <a:latin typeface="Cambria Math"/>
                                      </a:rPr>
                                      <m:t>11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cs-CZ" i="1"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r>
                                      <a:rPr lang="cs-CZ" i="1">
                                        <a:latin typeface="Cambria Math"/>
                                      </a:rPr>
                                      <m:t>𝑓</m:t>
                                    </m:r>
                                  </m:e>
                                </m:d>
                              </m:e>
                              <m:e>
                                <m:sSub>
                                  <m:sSubPr>
                                    <m:ctrlPr>
                                      <a:rPr lang="cs-CZ" i="1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cs-CZ" i="1"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cs-CZ" i="1">
                                        <a:latin typeface="Cambria Math"/>
                                      </a:rPr>
                                      <m:t>12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cs-CZ" i="1"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r>
                                      <a:rPr lang="cs-CZ" i="1">
                                        <a:latin typeface="Cambria Math"/>
                                      </a:rPr>
                                      <m:t>𝑓</m:t>
                                    </m:r>
                                  </m:e>
                                </m:d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cs-CZ" i="1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cs-CZ" i="1"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cs-CZ" i="1">
                                        <a:latin typeface="Cambria Math"/>
                                      </a:rPr>
                                      <m:t>21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cs-CZ" i="1"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r>
                                      <a:rPr lang="cs-CZ" i="1">
                                        <a:latin typeface="Cambria Math"/>
                                      </a:rPr>
                                      <m:t>𝑓</m:t>
                                    </m:r>
                                  </m:e>
                                </m:d>
                              </m:e>
                              <m:e>
                                <m:sSub>
                                  <m:sSubPr>
                                    <m:ctrlPr>
                                      <a:rPr lang="cs-CZ" i="1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cs-CZ" i="1"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cs-CZ" i="1">
                                        <a:latin typeface="Cambria Math"/>
                                      </a:rPr>
                                      <m:t>22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cs-CZ" i="1"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r>
                                      <a:rPr lang="cs-CZ" i="1">
                                        <a:latin typeface="Cambria Math"/>
                                      </a:rPr>
                                      <m:t>𝑓</m:t>
                                    </m:r>
                                  </m:e>
                                </m:d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cs-CZ" dirty="0"/>
              </a:p>
              <a:p>
                <a14:m>
                  <m:oMath xmlns:m="http://schemas.openxmlformats.org/officeDocument/2006/math">
                    <m:r>
                      <a:rPr lang="cs-CZ" i="1">
                        <a:latin typeface="Cambria Math"/>
                      </a:rPr>
                      <m:t>𝑆</m:t>
                    </m:r>
                    <m:d>
                      <m:dPr>
                        <m:ctrlPr>
                          <a:rPr lang="cs-CZ" i="1">
                            <a:latin typeface="Cambria Math"/>
                          </a:rPr>
                        </m:ctrlPr>
                      </m:dPr>
                      <m:e>
                        <m:r>
                          <a:rPr lang="cs-CZ" i="1">
                            <a:latin typeface="Cambria Math"/>
                          </a:rPr>
                          <m:t>𝑓</m:t>
                        </m:r>
                      </m:e>
                    </m:d>
                    <m:r>
                      <a:rPr lang="cs-CZ" i="1">
                        <a:latin typeface="Cambria Math"/>
                      </a:rPr>
                      <m:t>=</m:t>
                    </m:r>
                    <m:r>
                      <a:rPr lang="cs-CZ" i="1">
                        <a:latin typeface="Cambria Math"/>
                      </a:rPr>
                      <m:t>𝐻</m:t>
                    </m:r>
                    <m:d>
                      <m:dPr>
                        <m:ctrlPr>
                          <a:rPr lang="cs-CZ" i="1">
                            <a:latin typeface="Cambria Math"/>
                          </a:rPr>
                        </m:ctrlPr>
                      </m:dPr>
                      <m:e>
                        <m:r>
                          <a:rPr lang="cs-CZ" i="1">
                            <a:latin typeface="Cambria Math"/>
                          </a:rPr>
                          <m:t>𝑧</m:t>
                        </m:r>
                      </m:e>
                    </m:d>
                    <m:r>
                      <a:rPr lang="cs-CZ">
                        <a:latin typeface="Cambria Math"/>
                      </a:rPr>
                      <m:t>∙</m:t>
                    </m:r>
                    <m:r>
                      <m:rPr>
                        <m:sty m:val="p"/>
                      </m:rPr>
                      <a:rPr lang="cs-CZ">
                        <a:latin typeface="Cambria Math"/>
                      </a:rPr>
                      <m:t>Λ</m:t>
                    </m:r>
                    <m:r>
                      <a:rPr lang="cs-CZ">
                        <a:latin typeface="Cambria Math"/>
                      </a:rPr>
                      <m:t>∙</m:t>
                    </m:r>
                    <m:r>
                      <a:rPr lang="cs-CZ" i="1">
                        <a:latin typeface="Cambria Math"/>
                      </a:rPr>
                      <m:t>𝐻</m:t>
                    </m:r>
                    <m:r>
                      <a:rPr lang="en-US" i="1">
                        <a:latin typeface="Cambria Math"/>
                      </a:rPr>
                      <m:t>′</m:t>
                    </m:r>
                    <m:d>
                      <m:dPr>
                        <m:ctrlPr>
                          <a:rPr lang="cs-CZ" i="1">
                            <a:latin typeface="Cambria Math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cs-CZ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cs-CZ" i="1">
                                <a:latin typeface="Cambria Math"/>
                              </a:rPr>
                              <m:t>𝑧</m:t>
                            </m:r>
                          </m:e>
                          <m:sup>
                            <m:r>
                              <a:rPr lang="cs-CZ" i="1">
                                <a:latin typeface="Cambria Math"/>
                              </a:rPr>
                              <m:t>−1</m:t>
                            </m:r>
                          </m:sup>
                        </m:sSup>
                      </m:e>
                    </m:d>
                    <m:r>
                      <a:rPr lang="cs-CZ" i="1">
                        <a:latin typeface="Cambria Math"/>
                      </a:rPr>
                      <m:t>=</m:t>
                    </m:r>
                    <m:d>
                      <m:dPr>
                        <m:ctrlPr>
                          <a:rPr lang="cs-CZ" i="1">
                            <a:latin typeface="Cambria Math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cs-CZ" i="1">
                                <a:latin typeface="Cambria Math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cs-CZ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cs-CZ" i="1">
                                      <a:latin typeface="Cambria Math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cs-CZ" i="1">
                                      <a:latin typeface="Cambria Math"/>
                                    </a:rPr>
                                    <m:t>11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cs-CZ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cs-CZ" i="1">
                                      <a:latin typeface="Cambria Math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cs-CZ" i="1">
                                      <a:latin typeface="Cambria Math"/>
                                    </a:rPr>
                                    <m:t>12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cs-CZ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cs-CZ" i="1">
                                      <a:latin typeface="Cambria Math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cs-CZ" i="1">
                                      <a:latin typeface="Cambria Math"/>
                                    </a:rPr>
                                    <m:t>21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cs-CZ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cs-CZ" i="1">
                                      <a:latin typeface="Cambria Math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cs-CZ" i="1">
                                      <a:latin typeface="Cambria Math"/>
                                    </a:rPr>
                                    <m:t>22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</m:oMath>
                </a14:m>
                <a:r>
                  <a:rPr lang="cs-CZ" dirty="0"/>
                  <a:t>,</a:t>
                </a:r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cs-CZ">
                        <a:latin typeface="Cambria Math"/>
                      </a:rPr>
                      <m:t>Λ</m:t>
                    </m:r>
                    <m:r>
                      <a:rPr lang="cs-CZ">
                        <a:latin typeface="Cambria Math"/>
                      </a:rPr>
                      <m:t>=</m:t>
                    </m:r>
                    <m:d>
                      <m:dPr>
                        <m:ctrlPr>
                          <a:rPr lang="cs-CZ" i="1">
                            <a:latin typeface="Cambria Math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cs-CZ" i="1">
                                <a:latin typeface="Cambria Math"/>
                              </a:rPr>
                            </m:ctrlPr>
                          </m:mPr>
                          <m:mr>
                            <m:e>
                              <m:sSubSup>
                                <m:sSubSupPr>
                                  <m:ctrlPr>
                                    <a:rPr lang="cs-CZ" i="1">
                                      <a:latin typeface="Cambria Math"/>
                                    </a:rPr>
                                  </m:ctrlPr>
                                </m:sSubSupPr>
                                <m:e>
                                  <m:r>
                                    <a:rPr lang="cs-CZ" i="1">
                                      <a:latin typeface="Cambria Math"/>
                                    </a:rPr>
                                    <m:t>𝜆</m:t>
                                  </m:r>
                                </m:e>
                                <m:sub>
                                  <m:r>
                                    <a:rPr lang="cs-CZ" i="1">
                                      <a:latin typeface="Cambria Math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cs-CZ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bSup>
                            </m:e>
                            <m:e>
                              <m:r>
                                <a:rPr lang="cs-CZ" i="1">
                                  <a:latin typeface="Cambria Math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cs-CZ" i="1">
                                  <a:latin typeface="Cambria Math"/>
                                </a:rPr>
                                <m:t>0</m:t>
                              </m:r>
                            </m:e>
                            <m:e>
                              <m:sSubSup>
                                <m:sSubSupPr>
                                  <m:ctrlPr>
                                    <a:rPr lang="cs-CZ" i="1">
                                      <a:latin typeface="Cambria Math"/>
                                    </a:rPr>
                                  </m:ctrlPr>
                                </m:sSubSupPr>
                                <m:e>
                                  <m:r>
                                    <a:rPr lang="cs-CZ" i="1">
                                      <a:latin typeface="Cambria Math"/>
                                    </a:rPr>
                                    <m:t>𝜆</m:t>
                                  </m:r>
                                </m:e>
                                <m:sub>
                                  <m:r>
                                    <a:rPr lang="cs-CZ" i="1">
                                      <a:latin typeface="Cambria Math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lang="cs-CZ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bSup>
                            </m:e>
                          </m:mr>
                        </m:m>
                      </m:e>
                    </m:d>
                  </m:oMath>
                </a14:m>
                <a:r>
                  <a:rPr lang="cs-CZ" dirty="0"/>
                  <a:t> </a:t>
                </a:r>
              </a:p>
            </p:txBody>
          </p:sp>
        </mc:Choice>
        <mc:Fallback xmlns="">
          <p:sp>
            <p:nvSpPr>
              <p:cNvPr id="9" name="Obdélník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544" y="2774287"/>
                <a:ext cx="8280920" cy="1806841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39016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611560" y="404664"/>
            <a:ext cx="8280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smtClean="0"/>
              <a:t>Stručný úvod do teorie systémů</a:t>
            </a:r>
            <a:endParaRPr lang="cs-CZ" sz="32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Obdélník 3"/>
              <p:cNvSpPr/>
              <p:nvPr/>
            </p:nvSpPr>
            <p:spPr>
              <a:xfrm>
                <a:off x="615961" y="1197330"/>
                <a:ext cx="4572000" cy="1487780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i="1" smtClean="0">
                          <a:latin typeface="Cambria Math"/>
                        </a:rPr>
                        <m:t>𝐴</m:t>
                      </m:r>
                      <m:d>
                        <m:dPr>
                          <m:ctrlPr>
                            <a:rPr lang="cs-CZ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cs-CZ" i="1">
                              <a:latin typeface="Cambria Math"/>
                            </a:rPr>
                            <m:t>𝑧</m:t>
                          </m:r>
                        </m:e>
                      </m:d>
                      <m:r>
                        <a:rPr lang="cs-CZ" i="1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cs-CZ" i="1">
                              <a:latin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cs-CZ" i="1"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cs-CZ" i="1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cs-CZ" i="1">
                                        <a:latin typeface="Cambria Math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cs-CZ" i="1">
                                        <a:latin typeface="Cambria Math"/>
                                      </a:rPr>
                                      <m:t>11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cs-CZ" i="1"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r>
                                      <a:rPr lang="cs-CZ" i="1">
                                        <a:latin typeface="Cambria Math"/>
                                      </a:rPr>
                                      <m:t>𝑧</m:t>
                                    </m:r>
                                  </m:e>
                                </m:d>
                              </m:e>
                              <m:e>
                                <m:sSub>
                                  <m:sSubPr>
                                    <m:ctrlPr>
                                      <a:rPr lang="cs-CZ" i="1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cs-CZ" i="1">
                                        <a:latin typeface="Cambria Math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cs-CZ" i="1">
                                        <a:latin typeface="Cambria Math"/>
                                      </a:rPr>
                                      <m:t>12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cs-CZ" i="1"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r>
                                      <a:rPr lang="cs-CZ" i="1">
                                        <a:latin typeface="Cambria Math"/>
                                      </a:rPr>
                                      <m:t>𝑧</m:t>
                                    </m:r>
                                  </m:e>
                                </m:d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cs-CZ" i="1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cs-CZ" i="1">
                                        <a:latin typeface="Cambria Math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cs-CZ" i="1">
                                        <a:latin typeface="Cambria Math"/>
                                      </a:rPr>
                                      <m:t>21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cs-CZ" i="1"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r>
                                      <a:rPr lang="cs-CZ" i="1">
                                        <a:latin typeface="Cambria Math"/>
                                      </a:rPr>
                                      <m:t>𝑧</m:t>
                                    </m:r>
                                  </m:e>
                                </m:d>
                              </m:e>
                              <m:e>
                                <m:sSub>
                                  <m:sSubPr>
                                    <m:ctrlPr>
                                      <a:rPr lang="cs-CZ" i="1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cs-CZ" i="1">
                                        <a:latin typeface="Cambria Math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cs-CZ" i="1">
                                        <a:latin typeface="Cambria Math"/>
                                      </a:rPr>
                                      <m:t>22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cs-CZ" i="1"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r>
                                      <a:rPr lang="cs-CZ" i="1">
                                        <a:latin typeface="Cambria Math"/>
                                      </a:rPr>
                                      <m:t>𝑧</m:t>
                                    </m:r>
                                  </m:e>
                                </m:d>
                              </m:e>
                            </m:mr>
                          </m:m>
                        </m:e>
                      </m:d>
                      <m:r>
                        <a:rPr lang="cs-CZ" i="1">
                          <a:latin typeface="Cambria Math"/>
                        </a:rPr>
                        <m:t>=</m:t>
                      </m:r>
                      <m:nary>
                        <m:naryPr>
                          <m:chr m:val="∑"/>
                          <m:limLoc m:val="undOvr"/>
                          <m:ctrlPr>
                            <a:rPr lang="cs-CZ" i="1">
                              <a:latin typeface="Cambria Math"/>
                            </a:rPr>
                          </m:ctrlPr>
                        </m:naryPr>
                        <m:sub>
                          <m:r>
                            <a:rPr lang="cs-CZ" i="1">
                              <a:latin typeface="Cambria Math"/>
                            </a:rPr>
                            <m:t>𝑘</m:t>
                          </m:r>
                          <m:r>
                            <a:rPr lang="cs-CZ" i="1">
                              <a:latin typeface="Cambria Math"/>
                            </a:rPr>
                            <m:t>=0</m:t>
                          </m:r>
                        </m:sub>
                        <m:sup>
                          <m:r>
                            <a:rPr lang="cs-CZ" i="1">
                              <a:latin typeface="Cambria Math"/>
                            </a:rPr>
                            <m:t>𝑝</m:t>
                          </m:r>
                        </m:sup>
                        <m:e>
                          <m:sSub>
                            <m:sSubPr>
                              <m:ctrlPr>
                                <a:rPr lang="cs-CZ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cs-CZ" i="1">
                                  <a:latin typeface="Cambria Math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cs-CZ" i="1">
                                  <a:latin typeface="Cambria Math"/>
                                </a:rPr>
                                <m:t>𝑘</m:t>
                              </m:r>
                            </m:sub>
                          </m:sSub>
                          <m:sSup>
                            <m:sSupPr>
                              <m:ctrlPr>
                                <a:rPr lang="cs-CZ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cs-CZ" i="1">
                                  <a:latin typeface="Cambria Math"/>
                                </a:rPr>
                                <m:t>𝑧</m:t>
                              </m:r>
                            </m:e>
                            <m:sup>
                              <m:r>
                                <a:rPr lang="cs-CZ" i="1">
                                  <a:latin typeface="Cambria Math"/>
                                </a:rPr>
                                <m:t>−</m:t>
                              </m:r>
                              <m:r>
                                <a:rPr lang="cs-CZ" i="1">
                                  <a:latin typeface="Cambria Math"/>
                                </a:rPr>
                                <m:t>𝑘</m:t>
                              </m:r>
                            </m:sup>
                          </m:sSup>
                        </m:e>
                      </m:nary>
                      <m:r>
                        <a:rPr lang="cs-CZ" i="1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cs-CZ" i="1">
                              <a:latin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cs-CZ" i="1"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cs-CZ" i="1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cs-CZ" i="1">
                                        <a:latin typeface="Cambria Math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cs-CZ" i="1">
                                        <a:latin typeface="Cambria Math"/>
                                      </a:rPr>
                                      <m:t>11,1</m:t>
                                    </m:r>
                                  </m:sub>
                                </m:sSub>
                                <m:sSup>
                                  <m:sSupPr>
                                    <m:ctrlPr>
                                      <a:rPr lang="cs-CZ" i="1">
                                        <a:latin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a:rPr lang="cs-CZ" i="1">
                                        <a:latin typeface="Cambria Math"/>
                                      </a:rPr>
                                      <m:t>𝑧</m:t>
                                    </m:r>
                                  </m:e>
                                  <m:sup>
                                    <m:r>
                                      <a:rPr lang="cs-CZ" i="1">
                                        <a:latin typeface="Cambria Math"/>
                                      </a:rPr>
                                      <m:t>−1</m:t>
                                    </m:r>
                                  </m:sup>
                                </m:sSup>
                                <m:r>
                                  <a:rPr lang="cs-CZ" i="1">
                                    <a:latin typeface="Cambria Math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cs-CZ" i="1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cs-CZ" i="1">
                                        <a:latin typeface="Cambria Math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cs-CZ" i="1">
                                        <a:latin typeface="Cambria Math"/>
                                      </a:rPr>
                                      <m:t>11,2</m:t>
                                    </m:r>
                                  </m:sub>
                                </m:sSub>
                                <m:sSup>
                                  <m:sSupPr>
                                    <m:ctrlPr>
                                      <a:rPr lang="cs-CZ" i="1">
                                        <a:latin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a:rPr lang="cs-CZ" i="1">
                                        <a:latin typeface="Cambria Math"/>
                                      </a:rPr>
                                      <m:t>𝑧</m:t>
                                    </m:r>
                                  </m:e>
                                  <m:sup>
                                    <m:r>
                                      <a:rPr lang="cs-CZ" i="1">
                                        <a:latin typeface="Cambria Math"/>
                                      </a:rPr>
                                      <m:t>−2</m:t>
                                    </m:r>
                                  </m:sup>
                                </m:sSup>
                                <m:r>
                                  <a:rPr lang="cs-CZ" i="1">
                                    <a:latin typeface="Cambria Math"/>
                                  </a:rPr>
                                  <m:t>+…+</m:t>
                                </m:r>
                                <m:sSub>
                                  <m:sSubPr>
                                    <m:ctrlPr>
                                      <a:rPr lang="cs-CZ" i="1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cs-CZ" i="1">
                                        <a:latin typeface="Cambria Math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cs-CZ" i="1">
                                        <a:latin typeface="Cambria Math"/>
                                      </a:rPr>
                                      <m:t>11,</m:t>
                                    </m:r>
                                    <m:r>
                                      <a:rPr lang="cs-CZ" i="1">
                                        <a:latin typeface="Cambria Math"/>
                                      </a:rPr>
                                      <m:t>𝑛</m:t>
                                    </m:r>
                                  </m:sub>
                                </m:sSub>
                                <m:sSup>
                                  <m:sSupPr>
                                    <m:ctrlPr>
                                      <a:rPr lang="cs-CZ" i="1">
                                        <a:latin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a:rPr lang="cs-CZ" i="1">
                                        <a:latin typeface="Cambria Math"/>
                                      </a:rPr>
                                      <m:t>𝑧</m:t>
                                    </m:r>
                                  </m:e>
                                  <m:sup>
                                    <m:r>
                                      <a:rPr lang="cs-CZ" i="1">
                                        <a:latin typeface="Cambria Math"/>
                                      </a:rPr>
                                      <m:t>−</m:t>
                                    </m:r>
                                    <m:r>
                                      <a:rPr lang="cs-CZ" i="1">
                                        <a:latin typeface="Cambria Math"/>
                                      </a:rPr>
                                      <m:t>𝑝</m:t>
                                    </m:r>
                                  </m:sup>
                                </m:sSup>
                              </m:e>
                              <m:e>
                                <m:sSub>
                                  <m:sSubPr>
                                    <m:ctrlPr>
                                      <a:rPr lang="cs-CZ" i="1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cs-CZ" i="1">
                                        <a:latin typeface="Cambria Math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cs-CZ" i="1">
                                        <a:latin typeface="Cambria Math"/>
                                      </a:rPr>
                                      <m:t>12,1</m:t>
                                    </m:r>
                                  </m:sub>
                                </m:sSub>
                                <m:sSup>
                                  <m:sSupPr>
                                    <m:ctrlPr>
                                      <a:rPr lang="cs-CZ" i="1">
                                        <a:latin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a:rPr lang="cs-CZ" i="1">
                                        <a:latin typeface="Cambria Math"/>
                                      </a:rPr>
                                      <m:t>𝑧</m:t>
                                    </m:r>
                                  </m:e>
                                  <m:sup>
                                    <m:r>
                                      <a:rPr lang="cs-CZ" i="1">
                                        <a:latin typeface="Cambria Math"/>
                                      </a:rPr>
                                      <m:t>−1</m:t>
                                    </m:r>
                                  </m:sup>
                                </m:sSup>
                                <m:r>
                                  <a:rPr lang="cs-CZ" i="1">
                                    <a:latin typeface="Cambria Math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cs-CZ" i="1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cs-CZ" i="1">
                                        <a:latin typeface="Cambria Math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cs-CZ" i="1">
                                        <a:latin typeface="Cambria Math"/>
                                      </a:rPr>
                                      <m:t>12,2</m:t>
                                    </m:r>
                                  </m:sub>
                                </m:sSub>
                                <m:sSup>
                                  <m:sSupPr>
                                    <m:ctrlPr>
                                      <a:rPr lang="cs-CZ" i="1">
                                        <a:latin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a:rPr lang="cs-CZ" i="1">
                                        <a:latin typeface="Cambria Math"/>
                                      </a:rPr>
                                      <m:t>𝑧</m:t>
                                    </m:r>
                                  </m:e>
                                  <m:sup>
                                    <m:r>
                                      <a:rPr lang="cs-CZ" i="1">
                                        <a:latin typeface="Cambria Math"/>
                                      </a:rPr>
                                      <m:t>−2</m:t>
                                    </m:r>
                                  </m:sup>
                                </m:sSup>
                                <m:r>
                                  <a:rPr lang="cs-CZ" i="1">
                                    <a:latin typeface="Cambria Math"/>
                                  </a:rPr>
                                  <m:t>+…+</m:t>
                                </m:r>
                                <m:sSub>
                                  <m:sSubPr>
                                    <m:ctrlPr>
                                      <a:rPr lang="cs-CZ" i="1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cs-CZ" i="1">
                                        <a:latin typeface="Cambria Math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cs-CZ" i="1">
                                        <a:latin typeface="Cambria Math"/>
                                      </a:rPr>
                                      <m:t>12,</m:t>
                                    </m:r>
                                    <m:r>
                                      <a:rPr lang="cs-CZ" i="1">
                                        <a:latin typeface="Cambria Math"/>
                                      </a:rPr>
                                      <m:t>𝑛</m:t>
                                    </m:r>
                                  </m:sub>
                                </m:sSub>
                                <m:sSup>
                                  <m:sSupPr>
                                    <m:ctrlPr>
                                      <a:rPr lang="cs-CZ" i="1">
                                        <a:latin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a:rPr lang="cs-CZ" i="1">
                                        <a:latin typeface="Cambria Math"/>
                                      </a:rPr>
                                      <m:t>𝑧</m:t>
                                    </m:r>
                                  </m:e>
                                  <m:sup>
                                    <m:r>
                                      <a:rPr lang="cs-CZ" i="1">
                                        <a:latin typeface="Cambria Math"/>
                                      </a:rPr>
                                      <m:t>−</m:t>
                                    </m:r>
                                    <m:r>
                                      <a:rPr lang="cs-CZ" i="1">
                                        <a:latin typeface="Cambria Math"/>
                                      </a:rPr>
                                      <m:t>𝑝</m:t>
                                    </m:r>
                                  </m:sup>
                                </m:sSup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cs-CZ" i="1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cs-CZ" i="1">
                                        <a:latin typeface="Cambria Math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cs-CZ" i="1">
                                        <a:latin typeface="Cambria Math"/>
                                      </a:rPr>
                                      <m:t>21,0</m:t>
                                    </m:r>
                                  </m:sub>
                                </m:sSub>
                                <m:r>
                                  <a:rPr lang="cs-CZ" i="1">
                                    <a:latin typeface="Cambria Math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cs-CZ" i="1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cs-CZ" i="1">
                                        <a:latin typeface="Cambria Math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cs-CZ" i="1">
                                        <a:latin typeface="Cambria Math"/>
                                      </a:rPr>
                                      <m:t>21,1</m:t>
                                    </m:r>
                                  </m:sub>
                                </m:sSub>
                                <m:sSup>
                                  <m:sSupPr>
                                    <m:ctrlPr>
                                      <a:rPr lang="cs-CZ" i="1">
                                        <a:latin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a:rPr lang="cs-CZ" i="1">
                                        <a:latin typeface="Cambria Math"/>
                                      </a:rPr>
                                      <m:t>𝑧</m:t>
                                    </m:r>
                                  </m:e>
                                  <m:sup>
                                    <m:r>
                                      <a:rPr lang="cs-CZ" i="1">
                                        <a:latin typeface="Cambria Math"/>
                                      </a:rPr>
                                      <m:t>−1</m:t>
                                    </m:r>
                                  </m:sup>
                                </m:sSup>
                                <m:r>
                                  <a:rPr lang="cs-CZ" i="1">
                                    <a:latin typeface="Cambria Math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cs-CZ" i="1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cs-CZ" i="1">
                                        <a:latin typeface="Cambria Math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cs-CZ" i="1">
                                        <a:latin typeface="Cambria Math"/>
                                      </a:rPr>
                                      <m:t>21,2</m:t>
                                    </m:r>
                                  </m:sub>
                                </m:sSub>
                                <m:sSup>
                                  <m:sSupPr>
                                    <m:ctrlPr>
                                      <a:rPr lang="cs-CZ" i="1">
                                        <a:latin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a:rPr lang="cs-CZ" i="1">
                                        <a:latin typeface="Cambria Math"/>
                                      </a:rPr>
                                      <m:t>𝑧</m:t>
                                    </m:r>
                                  </m:e>
                                  <m:sup>
                                    <m:r>
                                      <a:rPr lang="cs-CZ" i="1">
                                        <a:latin typeface="Cambria Math"/>
                                      </a:rPr>
                                      <m:t>−2</m:t>
                                    </m:r>
                                  </m:sup>
                                </m:sSup>
                                <m:r>
                                  <a:rPr lang="cs-CZ" i="1">
                                    <a:latin typeface="Cambria Math"/>
                                  </a:rPr>
                                  <m:t>+…+</m:t>
                                </m:r>
                                <m:sSub>
                                  <m:sSubPr>
                                    <m:ctrlPr>
                                      <a:rPr lang="cs-CZ" i="1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cs-CZ" i="1">
                                        <a:latin typeface="Cambria Math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cs-CZ" i="1">
                                        <a:latin typeface="Cambria Math"/>
                                      </a:rPr>
                                      <m:t>21,</m:t>
                                    </m:r>
                                    <m:r>
                                      <a:rPr lang="cs-CZ" i="1">
                                        <a:latin typeface="Cambria Math"/>
                                      </a:rPr>
                                      <m:t>𝑛</m:t>
                                    </m:r>
                                  </m:sub>
                                </m:sSub>
                                <m:sSup>
                                  <m:sSupPr>
                                    <m:ctrlPr>
                                      <a:rPr lang="cs-CZ" i="1">
                                        <a:latin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a:rPr lang="cs-CZ" i="1">
                                        <a:latin typeface="Cambria Math"/>
                                      </a:rPr>
                                      <m:t>𝑧</m:t>
                                    </m:r>
                                  </m:e>
                                  <m:sup>
                                    <m:r>
                                      <a:rPr lang="cs-CZ" i="1">
                                        <a:latin typeface="Cambria Math"/>
                                      </a:rPr>
                                      <m:t>−</m:t>
                                    </m:r>
                                    <m:r>
                                      <a:rPr lang="cs-CZ" i="1">
                                        <a:latin typeface="Cambria Math"/>
                                      </a:rPr>
                                      <m:t>𝑝</m:t>
                                    </m:r>
                                  </m:sup>
                                </m:sSup>
                              </m:e>
                              <m:e>
                                <m:sSub>
                                  <m:sSubPr>
                                    <m:ctrlPr>
                                      <a:rPr lang="cs-CZ" i="1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cs-CZ" i="1">
                                        <a:latin typeface="Cambria Math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cs-CZ" i="1">
                                        <a:latin typeface="Cambria Math"/>
                                      </a:rPr>
                                      <m:t>22,1</m:t>
                                    </m:r>
                                  </m:sub>
                                </m:sSub>
                                <m:sSup>
                                  <m:sSupPr>
                                    <m:ctrlPr>
                                      <a:rPr lang="cs-CZ" i="1">
                                        <a:latin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a:rPr lang="cs-CZ" i="1">
                                        <a:latin typeface="Cambria Math"/>
                                      </a:rPr>
                                      <m:t>𝑧</m:t>
                                    </m:r>
                                  </m:e>
                                  <m:sup>
                                    <m:r>
                                      <a:rPr lang="cs-CZ" i="1">
                                        <a:latin typeface="Cambria Math"/>
                                      </a:rPr>
                                      <m:t>−1</m:t>
                                    </m:r>
                                  </m:sup>
                                </m:sSup>
                                <m:r>
                                  <a:rPr lang="cs-CZ" i="1">
                                    <a:latin typeface="Cambria Math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cs-CZ" i="1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cs-CZ" i="1">
                                        <a:latin typeface="Cambria Math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cs-CZ" i="1">
                                        <a:latin typeface="Cambria Math"/>
                                      </a:rPr>
                                      <m:t>22,2</m:t>
                                    </m:r>
                                  </m:sub>
                                </m:sSub>
                                <m:sSup>
                                  <m:sSupPr>
                                    <m:ctrlPr>
                                      <a:rPr lang="cs-CZ" i="1">
                                        <a:latin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a:rPr lang="cs-CZ" i="1">
                                        <a:latin typeface="Cambria Math"/>
                                      </a:rPr>
                                      <m:t>𝑧</m:t>
                                    </m:r>
                                  </m:e>
                                  <m:sup>
                                    <m:r>
                                      <a:rPr lang="cs-CZ" i="1">
                                        <a:latin typeface="Cambria Math"/>
                                      </a:rPr>
                                      <m:t>−2</m:t>
                                    </m:r>
                                  </m:sup>
                                </m:sSup>
                                <m:r>
                                  <a:rPr lang="cs-CZ" i="1">
                                    <a:latin typeface="Cambria Math"/>
                                  </a:rPr>
                                  <m:t>+…+</m:t>
                                </m:r>
                                <m:sSub>
                                  <m:sSubPr>
                                    <m:ctrlPr>
                                      <a:rPr lang="cs-CZ" i="1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cs-CZ" i="1">
                                        <a:latin typeface="Cambria Math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cs-CZ" i="1">
                                        <a:latin typeface="Cambria Math"/>
                                      </a:rPr>
                                      <m:t>22,</m:t>
                                    </m:r>
                                    <m:r>
                                      <a:rPr lang="cs-CZ" i="1">
                                        <a:latin typeface="Cambria Math"/>
                                      </a:rPr>
                                      <m:t>𝑛</m:t>
                                    </m:r>
                                  </m:sub>
                                </m:sSub>
                                <m:sSup>
                                  <m:sSupPr>
                                    <m:ctrlPr>
                                      <a:rPr lang="cs-CZ" i="1">
                                        <a:latin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a:rPr lang="cs-CZ" i="1">
                                        <a:latin typeface="Cambria Math"/>
                                      </a:rPr>
                                      <m:t>𝑧</m:t>
                                    </m:r>
                                  </m:e>
                                  <m:sup>
                                    <m:r>
                                      <a:rPr lang="cs-CZ" i="1">
                                        <a:latin typeface="Cambria Math"/>
                                      </a:rPr>
                                      <m:t>−</m:t>
                                    </m:r>
                                    <m:r>
                                      <a:rPr lang="cs-CZ" i="1">
                                        <a:latin typeface="Cambria Math"/>
                                      </a:rPr>
                                      <m:t>𝑝</m:t>
                                    </m:r>
                                  </m:sup>
                                </m:sSup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4" name="Obdélník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961" y="1197330"/>
                <a:ext cx="4572000" cy="1487780"/>
              </a:xfrm>
              <a:prstGeom prst="rect">
                <a:avLst/>
              </a:prstGeom>
              <a:blipFill rotWithShape="1">
                <a:blip r:embed="rId2"/>
                <a:stretch>
                  <a:fillRect r="-80533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Obdélník 7"/>
              <p:cNvSpPr/>
              <p:nvPr/>
            </p:nvSpPr>
            <p:spPr>
              <a:xfrm>
                <a:off x="323528" y="4923557"/>
                <a:ext cx="8352420" cy="145777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cs-CZ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cs-CZ" i="1">
                            <a:latin typeface="Cambria Math"/>
                          </a:rPr>
                          <m:t>𝑆</m:t>
                        </m:r>
                      </m:e>
                      <m:sub>
                        <m:r>
                          <a:rPr lang="cs-CZ" i="1">
                            <a:latin typeface="Cambria Math"/>
                          </a:rPr>
                          <m:t>11</m:t>
                        </m:r>
                      </m:sub>
                    </m:sSub>
                    <m:d>
                      <m:dPr>
                        <m:ctrlPr>
                          <a:rPr lang="cs-CZ" i="1">
                            <a:latin typeface="Cambria Math"/>
                          </a:rPr>
                        </m:ctrlPr>
                      </m:dPr>
                      <m:e>
                        <m:r>
                          <a:rPr lang="cs-CZ" i="1">
                            <a:latin typeface="Cambria Math"/>
                          </a:rPr>
                          <m:t>𝑓</m:t>
                        </m:r>
                      </m:e>
                    </m:d>
                    <m:r>
                      <a:rPr lang="cs-CZ" i="1">
                        <a:latin typeface="Cambria Math"/>
                      </a:rPr>
                      <m:t>=</m:t>
                    </m:r>
                    <m:sSup>
                      <m:sSupPr>
                        <m:ctrlPr>
                          <a:rPr lang="cs-CZ" i="1">
                            <a:latin typeface="Cambria Math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cs-CZ" i="1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cs-CZ">
                                <a:latin typeface="Cambria Math"/>
                              </a:rPr>
                              <m:t>Δ</m:t>
                            </m:r>
                            <m:d>
                              <m:dPr>
                                <m:ctrlPr>
                                  <a:rPr lang="cs-CZ" i="1">
                                    <a:latin typeface="Cambria Math"/>
                                  </a:rPr>
                                </m:ctrlPr>
                              </m:dPr>
                              <m:e>
                                <m:r>
                                  <a:rPr lang="cs-CZ" i="1">
                                    <a:latin typeface="Cambria Math"/>
                                  </a:rPr>
                                  <m:t>𝑧</m:t>
                                </m:r>
                              </m:e>
                            </m:d>
                          </m:e>
                        </m:d>
                      </m:e>
                      <m:sup>
                        <m:r>
                          <a:rPr lang="cs-CZ" i="1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cs-CZ" i="1">
                        <a:latin typeface="Cambria Math"/>
                      </a:rPr>
                      <m:t>∙</m:t>
                    </m:r>
                    <m:d>
                      <m:dPr>
                        <m:begChr m:val="["/>
                        <m:endChr m:val="]"/>
                        <m:ctrlPr>
                          <a:rPr lang="cs-CZ" i="1">
                            <a:latin typeface="Cambria Math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cs-CZ" i="1">
                                <a:latin typeface="Cambria Math"/>
                              </a:rPr>
                            </m:ctrlPr>
                          </m:sSup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cs-CZ" i="1">
                                    <a:latin typeface="Cambria Math"/>
                                  </a:rPr>
                                </m:ctrlPr>
                              </m:dPr>
                              <m:e>
                                <m:r>
                                  <a:rPr lang="cs-CZ" i="1">
                                    <a:latin typeface="Cambria Math"/>
                                  </a:rPr>
                                  <m:t>1−</m:t>
                                </m:r>
                                <m:sSub>
                                  <m:sSubPr>
                                    <m:ctrlPr>
                                      <a:rPr lang="cs-CZ" i="1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cs-CZ" i="1">
                                        <a:latin typeface="Cambria Math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cs-CZ" i="1">
                                        <a:latin typeface="Cambria Math"/>
                                      </a:rPr>
                                      <m:t>22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cs-CZ" i="1"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r>
                                      <a:rPr lang="cs-CZ" i="1">
                                        <a:latin typeface="Cambria Math"/>
                                      </a:rPr>
                                      <m:t>𝑧</m:t>
                                    </m:r>
                                  </m:e>
                                </m:d>
                              </m:e>
                            </m:d>
                          </m:e>
                          <m:sup>
                            <m:r>
                              <a:rPr lang="cs-CZ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sSubSup>
                          <m:sSubSupPr>
                            <m:ctrlPr>
                              <a:rPr lang="cs-CZ" i="1">
                                <a:latin typeface="Cambria Math"/>
                              </a:rPr>
                            </m:ctrlPr>
                          </m:sSubSupPr>
                          <m:e>
                            <m:r>
                              <a:rPr lang="cs-CZ" i="1">
                                <a:latin typeface="Cambria Math"/>
                              </a:rPr>
                              <m:t>𝜆</m:t>
                            </m:r>
                          </m:e>
                          <m:sub>
                            <m:r>
                              <a:rPr lang="cs-CZ" i="1">
                                <a:latin typeface="Cambria Math"/>
                              </a:rPr>
                              <m:t>1</m:t>
                            </m:r>
                          </m:sub>
                          <m:sup>
                            <m:r>
                              <a:rPr lang="cs-CZ" i="1">
                                <a:latin typeface="Cambria Math"/>
                              </a:rPr>
                              <m:t>2</m:t>
                            </m:r>
                          </m:sup>
                        </m:sSubSup>
                        <m:r>
                          <a:rPr lang="cs-CZ" i="1">
                            <a:latin typeface="Cambria Math"/>
                          </a:rPr>
                          <m:t>+</m:t>
                        </m:r>
                        <m:sSup>
                          <m:sSupPr>
                            <m:ctrlPr>
                              <a:rPr lang="cs-CZ" i="1">
                                <a:latin typeface="Cambria Math"/>
                              </a:rPr>
                            </m:ctrlPr>
                          </m:sSup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cs-CZ" i="1">
                                    <a:latin typeface="Cambria Math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cs-CZ" i="1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cs-CZ" i="1">
                                        <a:latin typeface="Cambria Math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cs-CZ" i="1">
                                        <a:latin typeface="Cambria Math"/>
                                      </a:rPr>
                                      <m:t>12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cs-CZ" i="1"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r>
                                      <a:rPr lang="cs-CZ" i="1">
                                        <a:latin typeface="Cambria Math"/>
                                      </a:rPr>
                                      <m:t>𝑧</m:t>
                                    </m:r>
                                  </m:e>
                                </m:d>
                              </m:e>
                            </m:d>
                          </m:e>
                          <m:sup>
                            <m:r>
                              <a:rPr lang="cs-CZ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sSubSup>
                          <m:sSubSupPr>
                            <m:ctrlPr>
                              <a:rPr lang="cs-CZ" i="1">
                                <a:latin typeface="Cambria Math"/>
                              </a:rPr>
                            </m:ctrlPr>
                          </m:sSubSupPr>
                          <m:e>
                            <m:r>
                              <a:rPr lang="cs-CZ" i="1">
                                <a:latin typeface="Cambria Math"/>
                              </a:rPr>
                              <m:t>𝜆</m:t>
                            </m:r>
                          </m:e>
                          <m:sub>
                            <m:r>
                              <a:rPr lang="cs-CZ" i="1">
                                <a:latin typeface="Cambria Math"/>
                              </a:rPr>
                              <m:t>2</m:t>
                            </m:r>
                          </m:sub>
                          <m:sup>
                            <m:r>
                              <a:rPr lang="cs-CZ" i="1">
                                <a:latin typeface="Cambria Math"/>
                              </a:rPr>
                              <m:t>2</m:t>
                            </m:r>
                          </m:sup>
                        </m:sSubSup>
                      </m:e>
                    </m:d>
                  </m:oMath>
                </a14:m>
                <a:r>
                  <a:rPr lang="cs-CZ" dirty="0"/>
                  <a:t>,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cs-CZ" i="1">
                            <a:latin typeface="Cambria Math"/>
                          </a:rPr>
                        </m:ctrlPr>
                      </m:sSubPr>
                      <m:e>
                        <m:r>
                          <a:rPr lang="cs-CZ" i="1">
                            <a:latin typeface="Cambria Math"/>
                          </a:rPr>
                          <m:t>𝑆</m:t>
                        </m:r>
                      </m:e>
                      <m:sub>
                        <m:r>
                          <a:rPr lang="cs-CZ" i="1">
                            <a:latin typeface="Cambria Math"/>
                          </a:rPr>
                          <m:t>22</m:t>
                        </m:r>
                      </m:sub>
                    </m:sSub>
                    <m:d>
                      <m:dPr>
                        <m:ctrlPr>
                          <a:rPr lang="cs-CZ" i="1">
                            <a:latin typeface="Cambria Math"/>
                          </a:rPr>
                        </m:ctrlPr>
                      </m:dPr>
                      <m:e>
                        <m:r>
                          <a:rPr lang="cs-CZ" i="1">
                            <a:latin typeface="Cambria Math"/>
                          </a:rPr>
                          <m:t>𝑓</m:t>
                        </m:r>
                      </m:e>
                    </m:d>
                    <m:r>
                      <a:rPr lang="cs-CZ" i="1">
                        <a:latin typeface="Cambria Math"/>
                      </a:rPr>
                      <m:t>=</m:t>
                    </m:r>
                    <m:sSup>
                      <m:sSupPr>
                        <m:ctrlPr>
                          <a:rPr lang="cs-CZ" i="1">
                            <a:latin typeface="Cambria Math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cs-CZ" i="1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cs-CZ">
                                <a:latin typeface="Cambria Math"/>
                              </a:rPr>
                              <m:t>Δ</m:t>
                            </m:r>
                            <m:d>
                              <m:dPr>
                                <m:ctrlPr>
                                  <a:rPr lang="cs-CZ" i="1">
                                    <a:latin typeface="Cambria Math"/>
                                  </a:rPr>
                                </m:ctrlPr>
                              </m:dPr>
                              <m:e>
                                <m:r>
                                  <a:rPr lang="cs-CZ" i="1">
                                    <a:latin typeface="Cambria Math"/>
                                  </a:rPr>
                                  <m:t>𝑧</m:t>
                                </m:r>
                              </m:e>
                            </m:d>
                          </m:e>
                        </m:d>
                      </m:e>
                      <m:sup>
                        <m:r>
                          <a:rPr lang="cs-CZ" i="1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cs-CZ" i="1">
                        <a:latin typeface="Cambria Math"/>
                      </a:rPr>
                      <m:t>∙</m:t>
                    </m:r>
                    <m:d>
                      <m:dPr>
                        <m:begChr m:val="["/>
                        <m:endChr m:val="]"/>
                        <m:ctrlPr>
                          <a:rPr lang="cs-CZ" i="1">
                            <a:latin typeface="Cambria Math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cs-CZ" i="1">
                                <a:latin typeface="Cambria Math"/>
                              </a:rPr>
                            </m:ctrlPr>
                          </m:sSup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cs-CZ" i="1">
                                    <a:latin typeface="Cambria Math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cs-CZ" i="1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cs-CZ" i="1">
                                        <a:latin typeface="Cambria Math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cs-CZ" i="1">
                                        <a:latin typeface="Cambria Math"/>
                                      </a:rPr>
                                      <m:t>21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cs-CZ" i="1"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r>
                                      <a:rPr lang="cs-CZ" i="1">
                                        <a:latin typeface="Cambria Math"/>
                                      </a:rPr>
                                      <m:t>𝑧</m:t>
                                    </m:r>
                                  </m:e>
                                </m:d>
                              </m:e>
                            </m:d>
                          </m:e>
                          <m:sup>
                            <m:r>
                              <a:rPr lang="cs-CZ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sSubSup>
                          <m:sSubSupPr>
                            <m:ctrlPr>
                              <a:rPr lang="cs-CZ" i="1">
                                <a:latin typeface="Cambria Math"/>
                              </a:rPr>
                            </m:ctrlPr>
                          </m:sSubSupPr>
                          <m:e>
                            <m:r>
                              <a:rPr lang="cs-CZ" i="1">
                                <a:latin typeface="Cambria Math"/>
                              </a:rPr>
                              <m:t>𝜆</m:t>
                            </m:r>
                          </m:e>
                          <m:sub>
                            <m:r>
                              <a:rPr lang="cs-CZ" i="1">
                                <a:latin typeface="Cambria Math"/>
                              </a:rPr>
                              <m:t>1</m:t>
                            </m:r>
                          </m:sub>
                          <m:sup>
                            <m:r>
                              <a:rPr lang="cs-CZ" i="1">
                                <a:latin typeface="Cambria Math"/>
                              </a:rPr>
                              <m:t>2</m:t>
                            </m:r>
                          </m:sup>
                        </m:sSubSup>
                        <m:r>
                          <a:rPr lang="cs-CZ" i="1">
                            <a:latin typeface="Cambria Math"/>
                          </a:rPr>
                          <m:t>+</m:t>
                        </m:r>
                        <m:sSup>
                          <m:sSupPr>
                            <m:ctrlPr>
                              <a:rPr lang="cs-CZ" i="1">
                                <a:latin typeface="Cambria Math"/>
                              </a:rPr>
                            </m:ctrlPr>
                          </m:sSup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cs-CZ" i="1">
                                    <a:latin typeface="Cambria Math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cs-CZ" i="1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cs-CZ" i="1">
                                        <a:latin typeface="Cambria Math"/>
                                      </a:rPr>
                                      <m:t>1−</m:t>
                                    </m:r>
                                    <m:r>
                                      <a:rPr lang="cs-CZ" i="1">
                                        <a:latin typeface="Cambria Math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cs-CZ" i="1">
                                        <a:latin typeface="Cambria Math"/>
                                      </a:rPr>
                                      <m:t>11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cs-CZ" i="1"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r>
                                      <a:rPr lang="cs-CZ" i="1">
                                        <a:latin typeface="Cambria Math"/>
                                      </a:rPr>
                                      <m:t>𝑧</m:t>
                                    </m:r>
                                  </m:e>
                                </m:d>
                              </m:e>
                            </m:d>
                          </m:e>
                          <m:sup>
                            <m:r>
                              <a:rPr lang="cs-CZ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sSubSup>
                          <m:sSubSupPr>
                            <m:ctrlPr>
                              <a:rPr lang="cs-CZ" i="1">
                                <a:latin typeface="Cambria Math"/>
                              </a:rPr>
                            </m:ctrlPr>
                          </m:sSubSupPr>
                          <m:e>
                            <m:r>
                              <a:rPr lang="cs-CZ" i="1">
                                <a:latin typeface="Cambria Math"/>
                              </a:rPr>
                              <m:t>𝜆</m:t>
                            </m:r>
                          </m:e>
                          <m:sub>
                            <m:r>
                              <a:rPr lang="cs-CZ" i="1">
                                <a:latin typeface="Cambria Math"/>
                              </a:rPr>
                              <m:t>2</m:t>
                            </m:r>
                          </m:sub>
                          <m:sup>
                            <m:r>
                              <a:rPr lang="cs-CZ" i="1">
                                <a:latin typeface="Cambria Math"/>
                              </a:rPr>
                              <m:t>2</m:t>
                            </m:r>
                          </m:sup>
                        </m:sSubSup>
                      </m:e>
                    </m:d>
                  </m:oMath>
                </a14:m>
                <a:r>
                  <a:rPr lang="cs-CZ" dirty="0"/>
                  <a:t> 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cs-CZ" i="1">
                            <a:latin typeface="Cambria Math"/>
                          </a:rPr>
                        </m:ctrlPr>
                      </m:sSubPr>
                      <m:e>
                        <m:r>
                          <a:rPr lang="cs-CZ" i="1">
                            <a:latin typeface="Cambria Math"/>
                          </a:rPr>
                          <m:t>𝑆</m:t>
                        </m:r>
                      </m:e>
                      <m:sub>
                        <m:r>
                          <a:rPr lang="cs-CZ" i="1">
                            <a:latin typeface="Cambria Math"/>
                          </a:rPr>
                          <m:t>12</m:t>
                        </m:r>
                      </m:sub>
                    </m:sSub>
                    <m:d>
                      <m:dPr>
                        <m:ctrlPr>
                          <a:rPr lang="cs-CZ" i="1">
                            <a:latin typeface="Cambria Math"/>
                          </a:rPr>
                        </m:ctrlPr>
                      </m:dPr>
                      <m:e>
                        <m:r>
                          <a:rPr lang="cs-CZ" i="1">
                            <a:latin typeface="Cambria Math"/>
                          </a:rPr>
                          <m:t>𝑓</m:t>
                        </m:r>
                      </m:e>
                    </m:d>
                    <m:r>
                      <a:rPr lang="cs-CZ" i="1">
                        <a:latin typeface="Cambria Math"/>
                      </a:rPr>
                      <m:t>=</m:t>
                    </m:r>
                    <m:sSup>
                      <m:sSupPr>
                        <m:ctrlPr>
                          <a:rPr lang="cs-CZ" i="1">
                            <a:latin typeface="Cambria Math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cs-CZ" i="1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cs-CZ">
                                <a:latin typeface="Cambria Math"/>
                              </a:rPr>
                              <m:t>Δ</m:t>
                            </m:r>
                            <m:d>
                              <m:dPr>
                                <m:ctrlPr>
                                  <a:rPr lang="cs-CZ" i="1">
                                    <a:latin typeface="Cambria Math"/>
                                  </a:rPr>
                                </m:ctrlPr>
                              </m:dPr>
                              <m:e>
                                <m:r>
                                  <a:rPr lang="cs-CZ" i="1">
                                    <a:latin typeface="Cambria Math"/>
                                  </a:rPr>
                                  <m:t>𝑧</m:t>
                                </m:r>
                              </m:e>
                            </m:d>
                          </m:e>
                        </m:d>
                      </m:e>
                      <m:sup>
                        <m:r>
                          <a:rPr lang="cs-CZ" i="1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cs-CZ" i="1">
                        <a:latin typeface="Cambria Math"/>
                      </a:rPr>
                      <m:t>∙</m:t>
                    </m:r>
                    <m:d>
                      <m:dPr>
                        <m:begChr m:val="["/>
                        <m:endChr m:val="]"/>
                        <m:ctrlPr>
                          <a:rPr lang="cs-CZ" i="1">
                            <a:latin typeface="Cambria Math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cs-CZ" i="1">
                                <a:latin typeface="Cambria Math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cs-CZ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cs-CZ" i="1">
                                    <a:latin typeface="Cambria Math"/>
                                  </a:rPr>
                                  <m:t>1−</m:t>
                                </m:r>
                                <m:r>
                                  <a:rPr lang="cs-CZ" i="1">
                                    <a:latin typeface="Cambria Math"/>
                                  </a:rPr>
                                  <m:t>𝐴</m:t>
                                </m:r>
                              </m:e>
                              <m:sub>
                                <m:r>
                                  <a:rPr lang="cs-CZ" i="1">
                                    <a:latin typeface="Cambria Math"/>
                                  </a:rPr>
                                  <m:t>22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cs-CZ" i="1">
                                    <a:latin typeface="Cambria Math"/>
                                  </a:rPr>
                                </m:ctrlPr>
                              </m:dPr>
                              <m:e>
                                <m:r>
                                  <a:rPr lang="cs-CZ" i="1">
                                    <a:latin typeface="Cambria Math"/>
                                  </a:rPr>
                                  <m:t>𝑧</m:t>
                                </m:r>
                              </m:e>
                            </m:d>
                          </m:e>
                        </m:d>
                        <m:sSub>
                          <m:sSubPr>
                            <m:ctrlPr>
                              <a:rPr lang="cs-CZ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cs-CZ" i="1">
                                <a:latin typeface="Cambria Math"/>
                              </a:rPr>
                              <m:t>𝐴</m:t>
                            </m:r>
                          </m:e>
                          <m:sub>
                            <m:r>
                              <a:rPr lang="cs-CZ" i="1">
                                <a:latin typeface="Cambria Math"/>
                              </a:rPr>
                              <m:t>21</m:t>
                            </m:r>
                          </m:sub>
                        </m:sSub>
                        <m:d>
                          <m:dPr>
                            <m:ctrlPr>
                              <a:rPr lang="cs-CZ" i="1">
                                <a:latin typeface="Cambria Math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cs-CZ" i="1"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a:rPr lang="cs-CZ" i="1">
                                    <a:latin typeface="Cambria Math"/>
                                  </a:rPr>
                                  <m:t>𝑧</m:t>
                                </m:r>
                              </m:e>
                              <m:sup>
                                <m:r>
                                  <a:rPr lang="cs-CZ" i="1">
                                    <a:latin typeface="Cambria Math"/>
                                  </a:rPr>
                                  <m:t>−1</m:t>
                                </m:r>
                              </m:sup>
                            </m:sSup>
                          </m:e>
                        </m:d>
                        <m:sSubSup>
                          <m:sSubSupPr>
                            <m:ctrlPr>
                              <a:rPr lang="cs-CZ" i="1">
                                <a:latin typeface="Cambria Math"/>
                              </a:rPr>
                            </m:ctrlPr>
                          </m:sSubSupPr>
                          <m:e>
                            <m:r>
                              <a:rPr lang="cs-CZ" i="1">
                                <a:latin typeface="Cambria Math"/>
                              </a:rPr>
                              <m:t>𝜆</m:t>
                            </m:r>
                          </m:e>
                          <m:sub>
                            <m:r>
                              <a:rPr lang="cs-CZ" i="1">
                                <a:latin typeface="Cambria Math"/>
                              </a:rPr>
                              <m:t>1</m:t>
                            </m:r>
                          </m:sub>
                          <m:sup>
                            <m:r>
                              <a:rPr lang="cs-CZ" i="1">
                                <a:latin typeface="Cambria Math"/>
                              </a:rPr>
                              <m:t>2</m:t>
                            </m:r>
                          </m:sup>
                        </m:sSubSup>
                        <m:r>
                          <a:rPr lang="cs-CZ" i="1">
                            <a:latin typeface="Cambria Math"/>
                          </a:rPr>
                          <m:t>+</m:t>
                        </m:r>
                        <m:d>
                          <m:dPr>
                            <m:ctrlPr>
                              <a:rPr lang="cs-CZ" i="1">
                                <a:latin typeface="Cambria Math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cs-CZ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cs-CZ" i="1">
                                    <a:latin typeface="Cambria Math"/>
                                  </a:rPr>
                                  <m:t>1−</m:t>
                                </m:r>
                                <m:r>
                                  <a:rPr lang="cs-CZ" i="1">
                                    <a:latin typeface="Cambria Math"/>
                                  </a:rPr>
                                  <m:t>𝐴</m:t>
                                </m:r>
                              </m:e>
                              <m:sub>
                                <m:r>
                                  <a:rPr lang="cs-CZ" i="1">
                                    <a:latin typeface="Cambria Math"/>
                                  </a:rPr>
                                  <m:t>11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cs-CZ" i="1">
                                    <a:latin typeface="Cambria Math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cs-CZ" i="1">
                                        <a:latin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a:rPr lang="cs-CZ" i="1">
                                        <a:latin typeface="Cambria Math"/>
                                      </a:rPr>
                                      <m:t>𝑧</m:t>
                                    </m:r>
                                  </m:e>
                                  <m:sup>
                                    <m:r>
                                      <a:rPr lang="cs-CZ" i="1">
                                        <a:latin typeface="Cambria Math"/>
                                      </a:rPr>
                                      <m:t>−1</m:t>
                                    </m:r>
                                  </m:sup>
                                </m:sSup>
                              </m:e>
                            </m:d>
                          </m:e>
                        </m:d>
                        <m:sSub>
                          <m:sSubPr>
                            <m:ctrlPr>
                              <a:rPr lang="cs-CZ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cs-CZ" i="1">
                                <a:latin typeface="Cambria Math"/>
                              </a:rPr>
                              <m:t>𝐴</m:t>
                            </m:r>
                          </m:e>
                          <m:sub>
                            <m:r>
                              <a:rPr lang="cs-CZ" i="1">
                                <a:latin typeface="Cambria Math"/>
                              </a:rPr>
                              <m:t>12</m:t>
                            </m:r>
                          </m:sub>
                        </m:sSub>
                        <m:d>
                          <m:dPr>
                            <m:ctrlPr>
                              <a:rPr lang="cs-CZ" i="1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cs-CZ" i="1">
                                <a:latin typeface="Cambria Math"/>
                              </a:rPr>
                              <m:t>𝑧</m:t>
                            </m:r>
                          </m:e>
                        </m:d>
                        <m:sSubSup>
                          <m:sSubSupPr>
                            <m:ctrlPr>
                              <a:rPr lang="cs-CZ" i="1">
                                <a:latin typeface="Cambria Math"/>
                              </a:rPr>
                            </m:ctrlPr>
                          </m:sSubSupPr>
                          <m:e>
                            <m:r>
                              <a:rPr lang="cs-CZ" i="1">
                                <a:latin typeface="Cambria Math"/>
                              </a:rPr>
                              <m:t>𝜆</m:t>
                            </m:r>
                          </m:e>
                          <m:sub>
                            <m:r>
                              <a:rPr lang="cs-CZ" i="1">
                                <a:latin typeface="Cambria Math"/>
                              </a:rPr>
                              <m:t>2</m:t>
                            </m:r>
                          </m:sub>
                          <m:sup>
                            <m:r>
                              <a:rPr lang="cs-CZ" i="1">
                                <a:latin typeface="Cambria Math"/>
                              </a:rPr>
                              <m:t>2</m:t>
                            </m:r>
                          </m:sup>
                        </m:sSubSup>
                      </m:e>
                    </m:d>
                  </m:oMath>
                </a14:m>
                <a:r>
                  <a:rPr lang="cs-CZ" dirty="0"/>
                  <a:t>,</a:t>
                </a:r>
              </a:p>
              <a:p>
                <a:r>
                  <a:rPr lang="cs-CZ" dirty="0"/>
                  <a:t>kde </a:t>
                </a:r>
                <a14:m>
                  <m:oMath xmlns:m="http://schemas.openxmlformats.org/officeDocument/2006/math">
                    <m:r>
                      <a:rPr lang="cs-CZ" i="1">
                        <a:latin typeface="Cambria Math"/>
                      </a:rPr>
                      <m:t>∆</m:t>
                    </m:r>
                    <m:d>
                      <m:dPr>
                        <m:ctrlPr>
                          <a:rPr lang="cs-CZ" i="1">
                            <a:latin typeface="Cambria Math"/>
                          </a:rPr>
                        </m:ctrlPr>
                      </m:dPr>
                      <m:e>
                        <m:r>
                          <a:rPr lang="cs-CZ" i="1">
                            <a:latin typeface="Cambria Math"/>
                          </a:rPr>
                          <m:t>𝑧</m:t>
                        </m:r>
                      </m:e>
                    </m:d>
                    <m:r>
                      <a:rPr lang="cs-CZ" i="1">
                        <a:latin typeface="Cambria Math"/>
                      </a:rPr>
                      <m:t>=</m:t>
                    </m:r>
                    <m:sSup>
                      <m:sSupPr>
                        <m:ctrlPr>
                          <a:rPr lang="cs-CZ" i="1">
                            <a:latin typeface="Cambria Math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cs-CZ" i="1">
                                <a:latin typeface="Cambria Math"/>
                              </a:rPr>
                            </m:ctrlPr>
                          </m:dPr>
                          <m:e>
                            <m:d>
                              <m:dPr>
                                <m:ctrlPr>
                                  <a:rPr lang="cs-CZ" i="1">
                                    <a:latin typeface="Cambria Math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cs-CZ" i="1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cs-CZ" i="1">
                                        <a:latin typeface="Cambria Math"/>
                                      </a:rPr>
                                      <m:t>1−</m:t>
                                    </m:r>
                                    <m:r>
                                      <a:rPr lang="cs-CZ" i="1">
                                        <a:latin typeface="Cambria Math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cs-CZ" i="1">
                                        <a:latin typeface="Cambria Math"/>
                                      </a:rPr>
                                      <m:t>11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cs-CZ" i="1"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r>
                                      <a:rPr lang="cs-CZ" i="1">
                                        <a:latin typeface="Cambria Math"/>
                                      </a:rPr>
                                      <m:t>𝑧</m:t>
                                    </m:r>
                                  </m:e>
                                </m:d>
                              </m:e>
                            </m:d>
                            <m:d>
                              <m:dPr>
                                <m:ctrlPr>
                                  <a:rPr lang="cs-CZ" i="1">
                                    <a:latin typeface="Cambria Math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cs-CZ" i="1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cs-CZ" i="1">
                                        <a:latin typeface="Cambria Math"/>
                                      </a:rPr>
                                      <m:t>1−</m:t>
                                    </m:r>
                                    <m:r>
                                      <a:rPr lang="cs-CZ" i="1">
                                        <a:latin typeface="Cambria Math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cs-CZ" i="1">
                                        <a:latin typeface="Cambria Math"/>
                                      </a:rPr>
                                      <m:t>22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cs-CZ" i="1"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r>
                                      <a:rPr lang="cs-CZ" i="1">
                                        <a:latin typeface="Cambria Math"/>
                                      </a:rPr>
                                      <m:t>𝑧</m:t>
                                    </m:r>
                                  </m:e>
                                </m:d>
                              </m:e>
                            </m:d>
                            <m:r>
                              <a:rPr lang="cs-CZ" i="1">
                                <a:latin typeface="Cambria Math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cs-CZ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cs-CZ" i="1">
                                    <a:latin typeface="Cambria Math"/>
                                  </a:rPr>
                                  <m:t>𝐴</m:t>
                                </m:r>
                              </m:e>
                              <m:sub>
                                <m:r>
                                  <a:rPr lang="cs-CZ" i="1">
                                    <a:latin typeface="Cambria Math"/>
                                  </a:rPr>
                                  <m:t>12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cs-CZ" i="1">
                                    <a:latin typeface="Cambria Math"/>
                                  </a:rPr>
                                </m:ctrlPr>
                              </m:dPr>
                              <m:e>
                                <m:r>
                                  <a:rPr lang="cs-CZ" i="1">
                                    <a:latin typeface="Cambria Math"/>
                                  </a:rPr>
                                  <m:t>𝑧</m:t>
                                </m:r>
                              </m:e>
                            </m:d>
                            <m:sSub>
                              <m:sSubPr>
                                <m:ctrlPr>
                                  <a:rPr lang="cs-CZ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cs-CZ" i="1">
                                    <a:latin typeface="Cambria Math"/>
                                  </a:rPr>
                                  <m:t>𝐴</m:t>
                                </m:r>
                              </m:e>
                              <m:sub>
                                <m:r>
                                  <a:rPr lang="cs-CZ" i="1">
                                    <a:latin typeface="Cambria Math"/>
                                  </a:rPr>
                                  <m:t>21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cs-CZ" i="1">
                                    <a:latin typeface="Cambria Math"/>
                                  </a:rPr>
                                </m:ctrlPr>
                              </m:dPr>
                              <m:e>
                                <m:r>
                                  <a:rPr lang="cs-CZ" i="1">
                                    <a:latin typeface="Cambria Math"/>
                                  </a:rPr>
                                  <m:t>𝑧</m:t>
                                </m:r>
                              </m:e>
                            </m:d>
                          </m:e>
                        </m:d>
                      </m:e>
                      <m:sup>
                        <m:r>
                          <a:rPr lang="cs-CZ" i="1">
                            <a:latin typeface="Cambria Math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cs-CZ" dirty="0"/>
                  <a:t>.</a:t>
                </a:r>
              </a:p>
            </p:txBody>
          </p:sp>
        </mc:Choice>
        <mc:Fallback xmlns="">
          <p:sp>
            <p:nvSpPr>
              <p:cNvPr id="8" name="Obdélník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528" y="4923557"/>
                <a:ext cx="8352420" cy="1457771"/>
              </a:xfrm>
              <a:prstGeom prst="rect">
                <a:avLst/>
              </a:prstGeom>
              <a:blipFill rotWithShape="1">
                <a:blip r:embed="rId3"/>
                <a:stretch>
                  <a:fillRect l="-584" b="-5021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Obdélník 8"/>
              <p:cNvSpPr/>
              <p:nvPr/>
            </p:nvSpPr>
            <p:spPr>
              <a:xfrm>
                <a:off x="467544" y="2774287"/>
                <a:ext cx="8280920" cy="18068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i="1">
                          <a:latin typeface="Cambria Math"/>
                        </a:rPr>
                        <m:t>𝐻</m:t>
                      </m:r>
                      <m:d>
                        <m:dPr>
                          <m:ctrlPr>
                            <a:rPr lang="cs-CZ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cs-CZ" i="1">
                              <a:latin typeface="Cambria Math"/>
                            </a:rPr>
                            <m:t>𝑓</m:t>
                          </m:r>
                        </m:e>
                      </m:d>
                      <m:r>
                        <a:rPr lang="cs-CZ" i="1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cs-CZ" i="1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cs-CZ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cs-CZ" i="1">
                                  <a:latin typeface="Cambria Math"/>
                                </a:rPr>
                                <m:t>𝐼</m:t>
                              </m:r>
                              <m:r>
                                <a:rPr lang="cs-CZ" i="1">
                                  <a:latin typeface="Cambria Math"/>
                                </a:rPr>
                                <m:t>−</m:t>
                              </m:r>
                              <m:r>
                                <a:rPr lang="cs-CZ" i="1">
                                  <a:latin typeface="Cambria Math"/>
                                </a:rPr>
                                <m:t>𝐴</m:t>
                              </m:r>
                              <m:r>
                                <a:rPr lang="cs-CZ" i="1">
                                  <a:latin typeface="Cambria Math"/>
                                </a:rPr>
                                <m:t>(</m:t>
                              </m:r>
                              <m:r>
                                <a:rPr lang="cs-CZ" i="1">
                                  <a:latin typeface="Cambria Math"/>
                                </a:rPr>
                                <m:t>𝑧</m:t>
                              </m:r>
                              <m:r>
                                <a:rPr lang="cs-CZ" i="1">
                                  <a:latin typeface="Cambria Math"/>
                                </a:rPr>
                                <m:t>)</m:t>
                              </m:r>
                            </m:e>
                          </m:d>
                        </m:e>
                        <m:sup>
                          <m:r>
                            <a:rPr lang="cs-CZ" i="1">
                              <a:latin typeface="Cambria Math"/>
                            </a:rPr>
                            <m:t>−1</m:t>
                          </m:r>
                        </m:sup>
                      </m:sSup>
                      <m:r>
                        <a:rPr lang="cs-CZ" i="1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cs-CZ" i="1">
                              <a:latin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cs-CZ" i="1"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cs-CZ" i="1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cs-CZ" i="1"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cs-CZ" i="1">
                                        <a:latin typeface="Cambria Math"/>
                                      </a:rPr>
                                      <m:t>11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cs-CZ" i="1"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r>
                                      <a:rPr lang="cs-CZ" i="1">
                                        <a:latin typeface="Cambria Math"/>
                                      </a:rPr>
                                      <m:t>𝑓</m:t>
                                    </m:r>
                                  </m:e>
                                </m:d>
                              </m:e>
                              <m:e>
                                <m:sSub>
                                  <m:sSubPr>
                                    <m:ctrlPr>
                                      <a:rPr lang="cs-CZ" i="1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cs-CZ" i="1"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cs-CZ" i="1">
                                        <a:latin typeface="Cambria Math"/>
                                      </a:rPr>
                                      <m:t>12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cs-CZ" i="1"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r>
                                      <a:rPr lang="cs-CZ" i="1">
                                        <a:latin typeface="Cambria Math"/>
                                      </a:rPr>
                                      <m:t>𝑓</m:t>
                                    </m:r>
                                  </m:e>
                                </m:d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cs-CZ" i="1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cs-CZ" i="1"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cs-CZ" i="1">
                                        <a:latin typeface="Cambria Math"/>
                                      </a:rPr>
                                      <m:t>21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cs-CZ" i="1"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r>
                                      <a:rPr lang="cs-CZ" i="1">
                                        <a:latin typeface="Cambria Math"/>
                                      </a:rPr>
                                      <m:t>𝑓</m:t>
                                    </m:r>
                                  </m:e>
                                </m:d>
                              </m:e>
                              <m:e>
                                <m:sSub>
                                  <m:sSubPr>
                                    <m:ctrlPr>
                                      <a:rPr lang="cs-CZ" i="1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cs-CZ" i="1"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cs-CZ" i="1">
                                        <a:latin typeface="Cambria Math"/>
                                      </a:rPr>
                                      <m:t>22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cs-CZ" i="1"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r>
                                      <a:rPr lang="cs-CZ" i="1">
                                        <a:latin typeface="Cambria Math"/>
                                      </a:rPr>
                                      <m:t>𝑓</m:t>
                                    </m:r>
                                  </m:e>
                                </m:d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cs-CZ" dirty="0"/>
              </a:p>
              <a:p>
                <a14:m>
                  <m:oMath xmlns:m="http://schemas.openxmlformats.org/officeDocument/2006/math">
                    <m:r>
                      <a:rPr lang="cs-CZ" i="1">
                        <a:latin typeface="Cambria Math"/>
                      </a:rPr>
                      <m:t>𝑆</m:t>
                    </m:r>
                    <m:d>
                      <m:dPr>
                        <m:ctrlPr>
                          <a:rPr lang="cs-CZ" i="1">
                            <a:latin typeface="Cambria Math"/>
                          </a:rPr>
                        </m:ctrlPr>
                      </m:dPr>
                      <m:e>
                        <m:r>
                          <a:rPr lang="cs-CZ" i="1">
                            <a:latin typeface="Cambria Math"/>
                          </a:rPr>
                          <m:t>𝑓</m:t>
                        </m:r>
                      </m:e>
                    </m:d>
                    <m:r>
                      <a:rPr lang="cs-CZ" i="1">
                        <a:latin typeface="Cambria Math"/>
                      </a:rPr>
                      <m:t>=</m:t>
                    </m:r>
                    <m:r>
                      <a:rPr lang="cs-CZ" i="1">
                        <a:latin typeface="Cambria Math"/>
                      </a:rPr>
                      <m:t>𝐻</m:t>
                    </m:r>
                    <m:d>
                      <m:dPr>
                        <m:ctrlPr>
                          <a:rPr lang="cs-CZ" i="1">
                            <a:latin typeface="Cambria Math"/>
                          </a:rPr>
                        </m:ctrlPr>
                      </m:dPr>
                      <m:e>
                        <m:r>
                          <a:rPr lang="cs-CZ" i="1">
                            <a:latin typeface="Cambria Math"/>
                          </a:rPr>
                          <m:t>𝑧</m:t>
                        </m:r>
                      </m:e>
                    </m:d>
                    <m:r>
                      <a:rPr lang="cs-CZ">
                        <a:latin typeface="Cambria Math"/>
                      </a:rPr>
                      <m:t>∙</m:t>
                    </m:r>
                    <m:r>
                      <m:rPr>
                        <m:sty m:val="p"/>
                      </m:rPr>
                      <a:rPr lang="cs-CZ">
                        <a:latin typeface="Cambria Math"/>
                      </a:rPr>
                      <m:t>Λ</m:t>
                    </m:r>
                    <m:r>
                      <a:rPr lang="cs-CZ">
                        <a:latin typeface="Cambria Math"/>
                      </a:rPr>
                      <m:t>∙</m:t>
                    </m:r>
                    <m:r>
                      <a:rPr lang="cs-CZ" i="1">
                        <a:latin typeface="Cambria Math"/>
                      </a:rPr>
                      <m:t>𝐻</m:t>
                    </m:r>
                    <m:r>
                      <a:rPr lang="en-US" i="1">
                        <a:latin typeface="Cambria Math"/>
                      </a:rPr>
                      <m:t>′</m:t>
                    </m:r>
                    <m:d>
                      <m:dPr>
                        <m:ctrlPr>
                          <a:rPr lang="cs-CZ" i="1">
                            <a:latin typeface="Cambria Math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cs-CZ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cs-CZ" i="1">
                                <a:latin typeface="Cambria Math"/>
                              </a:rPr>
                              <m:t>𝑧</m:t>
                            </m:r>
                          </m:e>
                          <m:sup>
                            <m:r>
                              <a:rPr lang="cs-CZ" i="1">
                                <a:latin typeface="Cambria Math"/>
                              </a:rPr>
                              <m:t>−1</m:t>
                            </m:r>
                          </m:sup>
                        </m:sSup>
                      </m:e>
                    </m:d>
                    <m:r>
                      <a:rPr lang="cs-CZ" i="1">
                        <a:latin typeface="Cambria Math"/>
                      </a:rPr>
                      <m:t>=</m:t>
                    </m:r>
                    <m:d>
                      <m:dPr>
                        <m:ctrlPr>
                          <a:rPr lang="cs-CZ" i="1">
                            <a:latin typeface="Cambria Math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cs-CZ" i="1">
                                <a:latin typeface="Cambria Math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cs-CZ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cs-CZ" i="1">
                                      <a:latin typeface="Cambria Math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cs-CZ" i="1">
                                      <a:latin typeface="Cambria Math"/>
                                    </a:rPr>
                                    <m:t>11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cs-CZ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cs-CZ" i="1">
                                      <a:latin typeface="Cambria Math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cs-CZ" i="1">
                                      <a:latin typeface="Cambria Math"/>
                                    </a:rPr>
                                    <m:t>12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cs-CZ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cs-CZ" i="1">
                                      <a:latin typeface="Cambria Math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cs-CZ" i="1">
                                      <a:latin typeface="Cambria Math"/>
                                    </a:rPr>
                                    <m:t>21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cs-CZ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cs-CZ" i="1">
                                      <a:latin typeface="Cambria Math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cs-CZ" i="1">
                                      <a:latin typeface="Cambria Math"/>
                                    </a:rPr>
                                    <m:t>22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</m:oMath>
                </a14:m>
                <a:r>
                  <a:rPr lang="cs-CZ" dirty="0"/>
                  <a:t>,</a:t>
                </a:r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cs-CZ">
                        <a:latin typeface="Cambria Math"/>
                      </a:rPr>
                      <m:t>Λ</m:t>
                    </m:r>
                    <m:r>
                      <a:rPr lang="cs-CZ">
                        <a:latin typeface="Cambria Math"/>
                      </a:rPr>
                      <m:t>=</m:t>
                    </m:r>
                    <m:d>
                      <m:dPr>
                        <m:ctrlPr>
                          <a:rPr lang="cs-CZ" i="1">
                            <a:latin typeface="Cambria Math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cs-CZ" i="1">
                                <a:latin typeface="Cambria Math"/>
                              </a:rPr>
                            </m:ctrlPr>
                          </m:mPr>
                          <m:mr>
                            <m:e>
                              <m:sSubSup>
                                <m:sSubSupPr>
                                  <m:ctrlPr>
                                    <a:rPr lang="cs-CZ" i="1">
                                      <a:latin typeface="Cambria Math"/>
                                    </a:rPr>
                                  </m:ctrlPr>
                                </m:sSubSupPr>
                                <m:e>
                                  <m:r>
                                    <a:rPr lang="cs-CZ" i="1">
                                      <a:latin typeface="Cambria Math"/>
                                    </a:rPr>
                                    <m:t>𝜆</m:t>
                                  </m:r>
                                </m:e>
                                <m:sub>
                                  <m:r>
                                    <a:rPr lang="cs-CZ" i="1">
                                      <a:latin typeface="Cambria Math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cs-CZ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bSup>
                            </m:e>
                            <m:e>
                              <m:r>
                                <a:rPr lang="cs-CZ" i="1">
                                  <a:latin typeface="Cambria Math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cs-CZ" i="1">
                                  <a:latin typeface="Cambria Math"/>
                                </a:rPr>
                                <m:t>0</m:t>
                              </m:r>
                            </m:e>
                            <m:e>
                              <m:sSubSup>
                                <m:sSubSupPr>
                                  <m:ctrlPr>
                                    <a:rPr lang="cs-CZ" i="1">
                                      <a:latin typeface="Cambria Math"/>
                                    </a:rPr>
                                  </m:ctrlPr>
                                </m:sSubSupPr>
                                <m:e>
                                  <m:r>
                                    <a:rPr lang="cs-CZ" i="1">
                                      <a:latin typeface="Cambria Math"/>
                                    </a:rPr>
                                    <m:t>𝜆</m:t>
                                  </m:r>
                                </m:e>
                                <m:sub>
                                  <m:r>
                                    <a:rPr lang="cs-CZ" i="1">
                                      <a:latin typeface="Cambria Math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lang="cs-CZ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bSup>
                            </m:e>
                          </m:mr>
                        </m:m>
                      </m:e>
                    </m:d>
                  </m:oMath>
                </a14:m>
                <a:r>
                  <a:rPr lang="cs-CZ" dirty="0"/>
                  <a:t> </a:t>
                </a:r>
              </a:p>
            </p:txBody>
          </p:sp>
        </mc:Choice>
        <mc:Fallback xmlns="">
          <p:sp>
            <p:nvSpPr>
              <p:cNvPr id="9" name="Obdélník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544" y="2774287"/>
                <a:ext cx="8280920" cy="1806841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Obrázek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1" y="1197330"/>
            <a:ext cx="3680711" cy="2797838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827584" y="3566430"/>
            <a:ext cx="259228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b="1" dirty="0" smtClean="0"/>
              <a:t>MATICE !!! </a:t>
            </a:r>
            <a:r>
              <a:rPr lang="en-US" b="1" dirty="0" smtClean="0"/>
              <a:t>POL</a:t>
            </a:r>
            <a:r>
              <a:rPr lang="cs-CZ" b="1" dirty="0" smtClean="0"/>
              <a:t>Y</a:t>
            </a:r>
            <a:r>
              <a:rPr lang="en-US" b="1" dirty="0" smtClean="0"/>
              <a:t>NOM</a:t>
            </a:r>
            <a:r>
              <a:rPr lang="cs-CZ" b="1" dirty="0" smtClean="0"/>
              <a:t>Y!!!</a:t>
            </a:r>
            <a:endParaRPr lang="cs-CZ" b="1" dirty="0"/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8197" y="3903372"/>
            <a:ext cx="4088856" cy="2725904"/>
          </a:xfrm>
          <a:prstGeom prst="rect">
            <a:avLst/>
          </a:prstGeom>
        </p:spPr>
      </p:pic>
      <p:sp>
        <p:nvSpPr>
          <p:cNvPr id="12" name="TextovéPole 11"/>
          <p:cNvSpPr txBox="1"/>
          <p:nvPr/>
        </p:nvSpPr>
        <p:spPr>
          <a:xfrm>
            <a:off x="7668344" y="6209017"/>
            <a:ext cx="13415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b="1" dirty="0" err="1" smtClean="0"/>
              <a:t>poly</a:t>
            </a:r>
            <a:r>
              <a:rPr lang="cs-CZ" b="1" dirty="0" smtClean="0"/>
              <a:t>…. Co?!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3580860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611560" y="404664"/>
            <a:ext cx="8280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/>
              <a:t>Stručný úvod do </a:t>
            </a:r>
            <a:r>
              <a:rPr lang="cs-CZ" sz="3200" b="1" dirty="0" smtClean="0"/>
              <a:t>teorie biologických </a:t>
            </a:r>
            <a:r>
              <a:rPr lang="cs-CZ" sz="3200" b="1" dirty="0"/>
              <a:t>systémů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323279" y="1124744"/>
            <a:ext cx="849719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cs-CZ" sz="2400" b="1" dirty="0" smtClean="0"/>
              <a:t>Biologické systémy jsou komplexní </a:t>
            </a:r>
            <a:r>
              <a:rPr lang="cs-CZ" sz="2400" dirty="0" smtClean="0"/>
              <a:t>– vstup do systému není vždy jeden, nastavení systému (a tím i výstup) se může měnit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400" b="1" dirty="0" smtClean="0"/>
              <a:t>Systém</a:t>
            </a:r>
            <a:r>
              <a:rPr lang="cs-CZ" sz="2400" dirty="0" smtClean="0"/>
              <a:t> transformuje jeden signál na druhý – vstupního a výstupního signálu můžeme pochopit systém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400" b="1" dirty="0" smtClean="0"/>
              <a:t>šum: </a:t>
            </a:r>
            <a:r>
              <a:rPr lang="cs-CZ" sz="2400" dirty="0" smtClean="0"/>
              <a:t>další vstup do systému – nezajímá nás a/nebo neznáme jeho původ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3961487" y="5668861"/>
            <a:ext cx="1433457" cy="369332"/>
          </a:xfrm>
          <a:prstGeom prst="rect">
            <a:avLst/>
          </a:prstGeom>
          <a:solidFill>
            <a:srgbClr val="0000CC"/>
          </a:solidFill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chemeClr val="bg1"/>
                </a:solidFill>
              </a:rPr>
              <a:t>Systém B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6531538" y="4343869"/>
            <a:ext cx="2376264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cs-CZ" b="1" dirty="0" smtClean="0"/>
              <a:t>Signál 2 </a:t>
            </a:r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1475656" y="4445539"/>
            <a:ext cx="1239523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cs-CZ" b="1" dirty="0" smtClean="0"/>
              <a:t>Signál 1</a:t>
            </a:r>
            <a:endParaRPr lang="cs-CZ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3977912" y="3369053"/>
            <a:ext cx="1490836" cy="369332"/>
          </a:xfrm>
          <a:prstGeom prst="rect">
            <a:avLst/>
          </a:prstGeom>
          <a:solidFill>
            <a:srgbClr val="000066"/>
          </a:solidFill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chemeClr val="bg1"/>
                </a:solidFill>
              </a:rPr>
              <a:t>Systém A</a:t>
            </a:r>
            <a:endParaRPr lang="cs-CZ" b="1" dirty="0">
              <a:solidFill>
                <a:schemeClr val="bg1"/>
              </a:solidFill>
            </a:endParaRPr>
          </a:p>
        </p:txBody>
      </p:sp>
      <p:cxnSp>
        <p:nvCxnSpPr>
          <p:cNvPr id="17" name="Přímá spojnice se šipkou 16"/>
          <p:cNvCxnSpPr>
            <a:stCxn id="12" idx="1"/>
            <a:endCxn id="7" idx="3"/>
          </p:cNvCxnSpPr>
          <p:nvPr/>
        </p:nvCxnSpPr>
        <p:spPr>
          <a:xfrm flipH="1">
            <a:off x="2715179" y="3553719"/>
            <a:ext cx="1262733" cy="1076486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Přímá spojnice se šipkou 25"/>
          <p:cNvCxnSpPr>
            <a:stCxn id="3" idx="3"/>
            <a:endCxn id="6" idx="1"/>
          </p:cNvCxnSpPr>
          <p:nvPr/>
        </p:nvCxnSpPr>
        <p:spPr>
          <a:xfrm flipV="1">
            <a:off x="5394944" y="4528535"/>
            <a:ext cx="1136594" cy="1324992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Volný tvar 33"/>
          <p:cNvSpPr/>
          <p:nvPr/>
        </p:nvSpPr>
        <p:spPr>
          <a:xfrm>
            <a:off x="6021268" y="3532419"/>
            <a:ext cx="2583180" cy="367639"/>
          </a:xfrm>
          <a:custGeom>
            <a:avLst/>
            <a:gdLst>
              <a:gd name="connsiteX0" fmla="*/ 0 w 2434590"/>
              <a:gd name="connsiteY0" fmla="*/ 10362 h 401404"/>
              <a:gd name="connsiteX1" fmla="*/ 434340 w 2434590"/>
              <a:gd name="connsiteY1" fmla="*/ 341832 h 401404"/>
              <a:gd name="connsiteX2" fmla="*/ 1062990 w 2434590"/>
              <a:gd name="connsiteY2" fmla="*/ 101802 h 401404"/>
              <a:gd name="connsiteX3" fmla="*/ 1520190 w 2434590"/>
              <a:gd name="connsiteY3" fmla="*/ 307542 h 401404"/>
              <a:gd name="connsiteX4" fmla="*/ 2023110 w 2434590"/>
              <a:gd name="connsiteY4" fmla="*/ 387552 h 401404"/>
              <a:gd name="connsiteX5" fmla="*/ 2320290 w 2434590"/>
              <a:gd name="connsiteY5" fmla="*/ 33222 h 401404"/>
              <a:gd name="connsiteX6" fmla="*/ 2434590 w 2434590"/>
              <a:gd name="connsiteY6" fmla="*/ 33222 h 401404"/>
              <a:gd name="connsiteX0" fmla="*/ 0 w 2583180"/>
              <a:gd name="connsiteY0" fmla="*/ 0 h 391042"/>
              <a:gd name="connsiteX1" fmla="*/ 434340 w 2583180"/>
              <a:gd name="connsiteY1" fmla="*/ 331470 h 391042"/>
              <a:gd name="connsiteX2" fmla="*/ 1062990 w 2583180"/>
              <a:gd name="connsiteY2" fmla="*/ 91440 h 391042"/>
              <a:gd name="connsiteX3" fmla="*/ 1520190 w 2583180"/>
              <a:gd name="connsiteY3" fmla="*/ 297180 h 391042"/>
              <a:gd name="connsiteX4" fmla="*/ 2023110 w 2583180"/>
              <a:gd name="connsiteY4" fmla="*/ 377190 h 391042"/>
              <a:gd name="connsiteX5" fmla="*/ 2320290 w 2583180"/>
              <a:gd name="connsiteY5" fmla="*/ 22860 h 391042"/>
              <a:gd name="connsiteX6" fmla="*/ 2583180 w 2583180"/>
              <a:gd name="connsiteY6" fmla="*/ 228600 h 391042"/>
              <a:gd name="connsiteX0" fmla="*/ 0 w 2583180"/>
              <a:gd name="connsiteY0" fmla="*/ 0 h 388071"/>
              <a:gd name="connsiteX1" fmla="*/ 434340 w 2583180"/>
              <a:gd name="connsiteY1" fmla="*/ 331470 h 388071"/>
              <a:gd name="connsiteX2" fmla="*/ 1062990 w 2583180"/>
              <a:gd name="connsiteY2" fmla="*/ 91440 h 388071"/>
              <a:gd name="connsiteX3" fmla="*/ 1520190 w 2583180"/>
              <a:gd name="connsiteY3" fmla="*/ 297180 h 388071"/>
              <a:gd name="connsiteX4" fmla="*/ 2023110 w 2583180"/>
              <a:gd name="connsiteY4" fmla="*/ 377190 h 388071"/>
              <a:gd name="connsiteX5" fmla="*/ 2263140 w 2583180"/>
              <a:gd name="connsiteY5" fmla="*/ 68580 h 388071"/>
              <a:gd name="connsiteX6" fmla="*/ 2583180 w 2583180"/>
              <a:gd name="connsiteY6" fmla="*/ 228600 h 388071"/>
              <a:gd name="connsiteX0" fmla="*/ 0 w 2583180"/>
              <a:gd name="connsiteY0" fmla="*/ 0 h 367639"/>
              <a:gd name="connsiteX1" fmla="*/ 434340 w 2583180"/>
              <a:gd name="connsiteY1" fmla="*/ 331470 h 367639"/>
              <a:gd name="connsiteX2" fmla="*/ 1062990 w 2583180"/>
              <a:gd name="connsiteY2" fmla="*/ 91440 h 367639"/>
              <a:gd name="connsiteX3" fmla="*/ 1520190 w 2583180"/>
              <a:gd name="connsiteY3" fmla="*/ 297180 h 367639"/>
              <a:gd name="connsiteX4" fmla="*/ 1954530 w 2583180"/>
              <a:gd name="connsiteY4" fmla="*/ 354330 h 367639"/>
              <a:gd name="connsiteX5" fmla="*/ 2263140 w 2583180"/>
              <a:gd name="connsiteY5" fmla="*/ 68580 h 367639"/>
              <a:gd name="connsiteX6" fmla="*/ 2583180 w 2583180"/>
              <a:gd name="connsiteY6" fmla="*/ 228600 h 367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83180" h="367639">
                <a:moveTo>
                  <a:pt x="0" y="0"/>
                </a:moveTo>
                <a:cubicBezTo>
                  <a:pt x="128587" y="158115"/>
                  <a:pt x="257175" y="316230"/>
                  <a:pt x="434340" y="331470"/>
                </a:cubicBezTo>
                <a:cubicBezTo>
                  <a:pt x="611505" y="346710"/>
                  <a:pt x="882015" y="97155"/>
                  <a:pt x="1062990" y="91440"/>
                </a:cubicBezTo>
                <a:cubicBezTo>
                  <a:pt x="1243965" y="85725"/>
                  <a:pt x="1371600" y="253365"/>
                  <a:pt x="1520190" y="297180"/>
                </a:cubicBezTo>
                <a:cubicBezTo>
                  <a:pt x="1668780" y="340995"/>
                  <a:pt x="1830705" y="392430"/>
                  <a:pt x="1954530" y="354330"/>
                </a:cubicBezTo>
                <a:cubicBezTo>
                  <a:pt x="2078355" y="316230"/>
                  <a:pt x="2158365" y="89535"/>
                  <a:pt x="2263140" y="68580"/>
                </a:cubicBezTo>
                <a:cubicBezTo>
                  <a:pt x="2367915" y="47625"/>
                  <a:pt x="2545080" y="201930"/>
                  <a:pt x="2583180" y="228600"/>
                </a:cubicBezTo>
              </a:path>
            </a:pathLst>
          </a:custGeom>
          <a:ln w="381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6" name="Volný tvar 35"/>
          <p:cNvSpPr/>
          <p:nvPr/>
        </p:nvSpPr>
        <p:spPr>
          <a:xfrm>
            <a:off x="611560" y="5040180"/>
            <a:ext cx="2219188" cy="723744"/>
          </a:xfrm>
          <a:custGeom>
            <a:avLst/>
            <a:gdLst>
              <a:gd name="connsiteX0" fmla="*/ 0 w 2219188"/>
              <a:gd name="connsiteY0" fmla="*/ 70181 h 758382"/>
              <a:gd name="connsiteX1" fmla="*/ 91440 w 2219188"/>
              <a:gd name="connsiteY1" fmla="*/ 321641 h 758382"/>
              <a:gd name="connsiteX2" fmla="*/ 137160 w 2219188"/>
              <a:gd name="connsiteY2" fmla="*/ 150191 h 758382"/>
              <a:gd name="connsiteX3" fmla="*/ 240030 w 2219188"/>
              <a:gd name="connsiteY3" fmla="*/ 435941 h 758382"/>
              <a:gd name="connsiteX4" fmla="*/ 365760 w 2219188"/>
              <a:gd name="connsiteY4" fmla="*/ 310211 h 758382"/>
              <a:gd name="connsiteX5" fmla="*/ 514350 w 2219188"/>
              <a:gd name="connsiteY5" fmla="*/ 641681 h 758382"/>
              <a:gd name="connsiteX6" fmla="*/ 662940 w 2219188"/>
              <a:gd name="connsiteY6" fmla="*/ 470231 h 758382"/>
              <a:gd name="connsiteX7" fmla="*/ 731520 w 2219188"/>
              <a:gd name="connsiteY7" fmla="*/ 607391 h 758382"/>
              <a:gd name="connsiteX8" fmla="*/ 845820 w 2219188"/>
              <a:gd name="connsiteY8" fmla="*/ 264491 h 758382"/>
              <a:gd name="connsiteX9" fmla="*/ 937260 w 2219188"/>
              <a:gd name="connsiteY9" fmla="*/ 401651 h 758382"/>
              <a:gd name="connsiteX10" fmla="*/ 982980 w 2219188"/>
              <a:gd name="connsiteY10" fmla="*/ 1601 h 758382"/>
              <a:gd name="connsiteX11" fmla="*/ 1211580 w 2219188"/>
              <a:gd name="connsiteY11" fmla="*/ 253061 h 758382"/>
              <a:gd name="connsiteX12" fmla="*/ 1291590 w 2219188"/>
              <a:gd name="connsiteY12" fmla="*/ 35891 h 758382"/>
              <a:gd name="connsiteX13" fmla="*/ 1474470 w 2219188"/>
              <a:gd name="connsiteY13" fmla="*/ 298781 h 758382"/>
              <a:gd name="connsiteX14" fmla="*/ 1554480 w 2219188"/>
              <a:gd name="connsiteY14" fmla="*/ 253061 h 758382"/>
              <a:gd name="connsiteX15" fmla="*/ 1600200 w 2219188"/>
              <a:gd name="connsiteY15" fmla="*/ 481661 h 758382"/>
              <a:gd name="connsiteX16" fmla="*/ 1691640 w 2219188"/>
              <a:gd name="connsiteY16" fmla="*/ 344501 h 758382"/>
              <a:gd name="connsiteX17" fmla="*/ 1851660 w 2219188"/>
              <a:gd name="connsiteY17" fmla="*/ 721691 h 758382"/>
              <a:gd name="connsiteX18" fmla="*/ 2034540 w 2219188"/>
              <a:gd name="connsiteY18" fmla="*/ 710261 h 758382"/>
              <a:gd name="connsiteX19" fmla="*/ 2068830 w 2219188"/>
              <a:gd name="connsiteY19" fmla="*/ 424511 h 758382"/>
              <a:gd name="connsiteX20" fmla="*/ 2205990 w 2219188"/>
              <a:gd name="connsiteY20" fmla="*/ 538811 h 758382"/>
              <a:gd name="connsiteX21" fmla="*/ 2205990 w 2219188"/>
              <a:gd name="connsiteY21" fmla="*/ 253061 h 758382"/>
              <a:gd name="connsiteX0" fmla="*/ 0 w 2219188"/>
              <a:gd name="connsiteY0" fmla="*/ 70181 h 723744"/>
              <a:gd name="connsiteX1" fmla="*/ 91440 w 2219188"/>
              <a:gd name="connsiteY1" fmla="*/ 321641 h 723744"/>
              <a:gd name="connsiteX2" fmla="*/ 137160 w 2219188"/>
              <a:gd name="connsiteY2" fmla="*/ 150191 h 723744"/>
              <a:gd name="connsiteX3" fmla="*/ 240030 w 2219188"/>
              <a:gd name="connsiteY3" fmla="*/ 435941 h 723744"/>
              <a:gd name="connsiteX4" fmla="*/ 365760 w 2219188"/>
              <a:gd name="connsiteY4" fmla="*/ 310211 h 723744"/>
              <a:gd name="connsiteX5" fmla="*/ 514350 w 2219188"/>
              <a:gd name="connsiteY5" fmla="*/ 641681 h 723744"/>
              <a:gd name="connsiteX6" fmla="*/ 662940 w 2219188"/>
              <a:gd name="connsiteY6" fmla="*/ 470231 h 723744"/>
              <a:gd name="connsiteX7" fmla="*/ 731520 w 2219188"/>
              <a:gd name="connsiteY7" fmla="*/ 607391 h 723744"/>
              <a:gd name="connsiteX8" fmla="*/ 845820 w 2219188"/>
              <a:gd name="connsiteY8" fmla="*/ 264491 h 723744"/>
              <a:gd name="connsiteX9" fmla="*/ 937260 w 2219188"/>
              <a:gd name="connsiteY9" fmla="*/ 401651 h 723744"/>
              <a:gd name="connsiteX10" fmla="*/ 982980 w 2219188"/>
              <a:gd name="connsiteY10" fmla="*/ 1601 h 723744"/>
              <a:gd name="connsiteX11" fmla="*/ 1211580 w 2219188"/>
              <a:gd name="connsiteY11" fmla="*/ 253061 h 723744"/>
              <a:gd name="connsiteX12" fmla="*/ 1291590 w 2219188"/>
              <a:gd name="connsiteY12" fmla="*/ 35891 h 723744"/>
              <a:gd name="connsiteX13" fmla="*/ 1474470 w 2219188"/>
              <a:gd name="connsiteY13" fmla="*/ 298781 h 723744"/>
              <a:gd name="connsiteX14" fmla="*/ 1554480 w 2219188"/>
              <a:gd name="connsiteY14" fmla="*/ 253061 h 723744"/>
              <a:gd name="connsiteX15" fmla="*/ 1600200 w 2219188"/>
              <a:gd name="connsiteY15" fmla="*/ 481661 h 723744"/>
              <a:gd name="connsiteX16" fmla="*/ 1691640 w 2219188"/>
              <a:gd name="connsiteY16" fmla="*/ 344501 h 723744"/>
              <a:gd name="connsiteX17" fmla="*/ 1851660 w 2219188"/>
              <a:gd name="connsiteY17" fmla="*/ 721691 h 723744"/>
              <a:gd name="connsiteX18" fmla="*/ 1908810 w 2219188"/>
              <a:gd name="connsiteY18" fmla="*/ 504521 h 723744"/>
              <a:gd name="connsiteX19" fmla="*/ 2034540 w 2219188"/>
              <a:gd name="connsiteY19" fmla="*/ 710261 h 723744"/>
              <a:gd name="connsiteX20" fmla="*/ 2068830 w 2219188"/>
              <a:gd name="connsiteY20" fmla="*/ 424511 h 723744"/>
              <a:gd name="connsiteX21" fmla="*/ 2205990 w 2219188"/>
              <a:gd name="connsiteY21" fmla="*/ 538811 h 723744"/>
              <a:gd name="connsiteX22" fmla="*/ 2205990 w 2219188"/>
              <a:gd name="connsiteY22" fmla="*/ 253061 h 723744"/>
              <a:gd name="connsiteX0" fmla="*/ 0 w 2219188"/>
              <a:gd name="connsiteY0" fmla="*/ 70181 h 723744"/>
              <a:gd name="connsiteX1" fmla="*/ 91440 w 2219188"/>
              <a:gd name="connsiteY1" fmla="*/ 321641 h 723744"/>
              <a:gd name="connsiteX2" fmla="*/ 137160 w 2219188"/>
              <a:gd name="connsiteY2" fmla="*/ 150191 h 723744"/>
              <a:gd name="connsiteX3" fmla="*/ 240030 w 2219188"/>
              <a:gd name="connsiteY3" fmla="*/ 435941 h 723744"/>
              <a:gd name="connsiteX4" fmla="*/ 365760 w 2219188"/>
              <a:gd name="connsiteY4" fmla="*/ 310211 h 723744"/>
              <a:gd name="connsiteX5" fmla="*/ 514350 w 2219188"/>
              <a:gd name="connsiteY5" fmla="*/ 641681 h 723744"/>
              <a:gd name="connsiteX6" fmla="*/ 662940 w 2219188"/>
              <a:gd name="connsiteY6" fmla="*/ 470231 h 723744"/>
              <a:gd name="connsiteX7" fmla="*/ 731520 w 2219188"/>
              <a:gd name="connsiteY7" fmla="*/ 607391 h 723744"/>
              <a:gd name="connsiteX8" fmla="*/ 845820 w 2219188"/>
              <a:gd name="connsiteY8" fmla="*/ 264491 h 723744"/>
              <a:gd name="connsiteX9" fmla="*/ 937260 w 2219188"/>
              <a:gd name="connsiteY9" fmla="*/ 401651 h 723744"/>
              <a:gd name="connsiteX10" fmla="*/ 1017270 w 2219188"/>
              <a:gd name="connsiteY10" fmla="*/ 1601 h 723744"/>
              <a:gd name="connsiteX11" fmla="*/ 1211580 w 2219188"/>
              <a:gd name="connsiteY11" fmla="*/ 253061 h 723744"/>
              <a:gd name="connsiteX12" fmla="*/ 1291590 w 2219188"/>
              <a:gd name="connsiteY12" fmla="*/ 35891 h 723744"/>
              <a:gd name="connsiteX13" fmla="*/ 1474470 w 2219188"/>
              <a:gd name="connsiteY13" fmla="*/ 298781 h 723744"/>
              <a:gd name="connsiteX14" fmla="*/ 1554480 w 2219188"/>
              <a:gd name="connsiteY14" fmla="*/ 253061 h 723744"/>
              <a:gd name="connsiteX15" fmla="*/ 1600200 w 2219188"/>
              <a:gd name="connsiteY15" fmla="*/ 481661 h 723744"/>
              <a:gd name="connsiteX16" fmla="*/ 1691640 w 2219188"/>
              <a:gd name="connsiteY16" fmla="*/ 344501 h 723744"/>
              <a:gd name="connsiteX17" fmla="*/ 1851660 w 2219188"/>
              <a:gd name="connsiteY17" fmla="*/ 721691 h 723744"/>
              <a:gd name="connsiteX18" fmla="*/ 1908810 w 2219188"/>
              <a:gd name="connsiteY18" fmla="*/ 504521 h 723744"/>
              <a:gd name="connsiteX19" fmla="*/ 2034540 w 2219188"/>
              <a:gd name="connsiteY19" fmla="*/ 710261 h 723744"/>
              <a:gd name="connsiteX20" fmla="*/ 2068830 w 2219188"/>
              <a:gd name="connsiteY20" fmla="*/ 424511 h 723744"/>
              <a:gd name="connsiteX21" fmla="*/ 2205990 w 2219188"/>
              <a:gd name="connsiteY21" fmla="*/ 538811 h 723744"/>
              <a:gd name="connsiteX22" fmla="*/ 2205990 w 2219188"/>
              <a:gd name="connsiteY22" fmla="*/ 253061 h 723744"/>
              <a:gd name="connsiteX0" fmla="*/ 0 w 2219188"/>
              <a:gd name="connsiteY0" fmla="*/ 70181 h 723744"/>
              <a:gd name="connsiteX1" fmla="*/ 91440 w 2219188"/>
              <a:gd name="connsiteY1" fmla="*/ 321641 h 723744"/>
              <a:gd name="connsiteX2" fmla="*/ 137160 w 2219188"/>
              <a:gd name="connsiteY2" fmla="*/ 150191 h 723744"/>
              <a:gd name="connsiteX3" fmla="*/ 240030 w 2219188"/>
              <a:gd name="connsiteY3" fmla="*/ 435941 h 723744"/>
              <a:gd name="connsiteX4" fmla="*/ 365760 w 2219188"/>
              <a:gd name="connsiteY4" fmla="*/ 310211 h 723744"/>
              <a:gd name="connsiteX5" fmla="*/ 514350 w 2219188"/>
              <a:gd name="connsiteY5" fmla="*/ 641681 h 723744"/>
              <a:gd name="connsiteX6" fmla="*/ 594360 w 2219188"/>
              <a:gd name="connsiteY6" fmla="*/ 470231 h 723744"/>
              <a:gd name="connsiteX7" fmla="*/ 731520 w 2219188"/>
              <a:gd name="connsiteY7" fmla="*/ 607391 h 723744"/>
              <a:gd name="connsiteX8" fmla="*/ 845820 w 2219188"/>
              <a:gd name="connsiteY8" fmla="*/ 264491 h 723744"/>
              <a:gd name="connsiteX9" fmla="*/ 937260 w 2219188"/>
              <a:gd name="connsiteY9" fmla="*/ 401651 h 723744"/>
              <a:gd name="connsiteX10" fmla="*/ 1017270 w 2219188"/>
              <a:gd name="connsiteY10" fmla="*/ 1601 h 723744"/>
              <a:gd name="connsiteX11" fmla="*/ 1211580 w 2219188"/>
              <a:gd name="connsiteY11" fmla="*/ 253061 h 723744"/>
              <a:gd name="connsiteX12" fmla="*/ 1291590 w 2219188"/>
              <a:gd name="connsiteY12" fmla="*/ 35891 h 723744"/>
              <a:gd name="connsiteX13" fmla="*/ 1474470 w 2219188"/>
              <a:gd name="connsiteY13" fmla="*/ 298781 h 723744"/>
              <a:gd name="connsiteX14" fmla="*/ 1554480 w 2219188"/>
              <a:gd name="connsiteY14" fmla="*/ 253061 h 723744"/>
              <a:gd name="connsiteX15" fmla="*/ 1600200 w 2219188"/>
              <a:gd name="connsiteY15" fmla="*/ 481661 h 723744"/>
              <a:gd name="connsiteX16" fmla="*/ 1691640 w 2219188"/>
              <a:gd name="connsiteY16" fmla="*/ 344501 h 723744"/>
              <a:gd name="connsiteX17" fmla="*/ 1851660 w 2219188"/>
              <a:gd name="connsiteY17" fmla="*/ 721691 h 723744"/>
              <a:gd name="connsiteX18" fmla="*/ 1908810 w 2219188"/>
              <a:gd name="connsiteY18" fmla="*/ 504521 h 723744"/>
              <a:gd name="connsiteX19" fmla="*/ 2034540 w 2219188"/>
              <a:gd name="connsiteY19" fmla="*/ 710261 h 723744"/>
              <a:gd name="connsiteX20" fmla="*/ 2068830 w 2219188"/>
              <a:gd name="connsiteY20" fmla="*/ 424511 h 723744"/>
              <a:gd name="connsiteX21" fmla="*/ 2205990 w 2219188"/>
              <a:gd name="connsiteY21" fmla="*/ 538811 h 723744"/>
              <a:gd name="connsiteX22" fmla="*/ 2205990 w 2219188"/>
              <a:gd name="connsiteY22" fmla="*/ 253061 h 723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219188" h="723744">
                <a:moveTo>
                  <a:pt x="0" y="70181"/>
                </a:moveTo>
                <a:cubicBezTo>
                  <a:pt x="34290" y="189243"/>
                  <a:pt x="68580" y="308306"/>
                  <a:pt x="91440" y="321641"/>
                </a:cubicBezTo>
                <a:cubicBezTo>
                  <a:pt x="114300" y="334976"/>
                  <a:pt x="112395" y="131141"/>
                  <a:pt x="137160" y="150191"/>
                </a:cubicBezTo>
                <a:cubicBezTo>
                  <a:pt x="161925" y="169241"/>
                  <a:pt x="201930" y="409271"/>
                  <a:pt x="240030" y="435941"/>
                </a:cubicBezTo>
                <a:cubicBezTo>
                  <a:pt x="278130" y="462611"/>
                  <a:pt x="320040" y="275921"/>
                  <a:pt x="365760" y="310211"/>
                </a:cubicBezTo>
                <a:cubicBezTo>
                  <a:pt x="411480" y="344501"/>
                  <a:pt x="476250" y="615011"/>
                  <a:pt x="514350" y="641681"/>
                </a:cubicBezTo>
                <a:cubicBezTo>
                  <a:pt x="552450" y="668351"/>
                  <a:pt x="558165" y="475946"/>
                  <a:pt x="594360" y="470231"/>
                </a:cubicBezTo>
                <a:cubicBezTo>
                  <a:pt x="630555" y="464516"/>
                  <a:pt x="689610" y="641681"/>
                  <a:pt x="731520" y="607391"/>
                </a:cubicBezTo>
                <a:cubicBezTo>
                  <a:pt x="773430" y="573101"/>
                  <a:pt x="811530" y="298781"/>
                  <a:pt x="845820" y="264491"/>
                </a:cubicBezTo>
                <a:cubicBezTo>
                  <a:pt x="880110" y="230201"/>
                  <a:pt x="908685" y="445466"/>
                  <a:pt x="937260" y="401651"/>
                </a:cubicBezTo>
                <a:cubicBezTo>
                  <a:pt x="965835" y="357836"/>
                  <a:pt x="971550" y="26366"/>
                  <a:pt x="1017270" y="1601"/>
                </a:cubicBezTo>
                <a:cubicBezTo>
                  <a:pt x="1062990" y="-23164"/>
                  <a:pt x="1165860" y="247346"/>
                  <a:pt x="1211580" y="253061"/>
                </a:cubicBezTo>
                <a:cubicBezTo>
                  <a:pt x="1257300" y="258776"/>
                  <a:pt x="1247775" y="28271"/>
                  <a:pt x="1291590" y="35891"/>
                </a:cubicBezTo>
                <a:cubicBezTo>
                  <a:pt x="1335405" y="43511"/>
                  <a:pt x="1430655" y="262586"/>
                  <a:pt x="1474470" y="298781"/>
                </a:cubicBezTo>
                <a:cubicBezTo>
                  <a:pt x="1518285" y="334976"/>
                  <a:pt x="1533525" y="222581"/>
                  <a:pt x="1554480" y="253061"/>
                </a:cubicBezTo>
                <a:cubicBezTo>
                  <a:pt x="1575435" y="283541"/>
                  <a:pt x="1577340" y="466421"/>
                  <a:pt x="1600200" y="481661"/>
                </a:cubicBezTo>
                <a:cubicBezTo>
                  <a:pt x="1623060" y="496901"/>
                  <a:pt x="1649730" y="304496"/>
                  <a:pt x="1691640" y="344501"/>
                </a:cubicBezTo>
                <a:cubicBezTo>
                  <a:pt x="1733550" y="384506"/>
                  <a:pt x="1815465" y="695021"/>
                  <a:pt x="1851660" y="721691"/>
                </a:cubicBezTo>
                <a:cubicBezTo>
                  <a:pt x="1887855" y="748361"/>
                  <a:pt x="1878330" y="506426"/>
                  <a:pt x="1908810" y="504521"/>
                </a:cubicBezTo>
                <a:cubicBezTo>
                  <a:pt x="1939290" y="502616"/>
                  <a:pt x="2007870" y="723596"/>
                  <a:pt x="2034540" y="710261"/>
                </a:cubicBezTo>
                <a:cubicBezTo>
                  <a:pt x="2061210" y="696926"/>
                  <a:pt x="2040255" y="453086"/>
                  <a:pt x="2068830" y="424511"/>
                </a:cubicBezTo>
                <a:cubicBezTo>
                  <a:pt x="2097405" y="395936"/>
                  <a:pt x="2183130" y="567386"/>
                  <a:pt x="2205990" y="538811"/>
                </a:cubicBezTo>
                <a:cubicBezTo>
                  <a:pt x="2228850" y="510236"/>
                  <a:pt x="2217420" y="381648"/>
                  <a:pt x="2205990" y="253061"/>
                </a:cubicBez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7" name="Volný tvar 36"/>
          <p:cNvSpPr/>
          <p:nvPr/>
        </p:nvSpPr>
        <p:spPr>
          <a:xfrm>
            <a:off x="6554547" y="4723566"/>
            <a:ext cx="2274570" cy="942456"/>
          </a:xfrm>
          <a:custGeom>
            <a:avLst/>
            <a:gdLst>
              <a:gd name="connsiteX0" fmla="*/ 0 w 2274570"/>
              <a:gd name="connsiteY0" fmla="*/ 160147 h 263127"/>
              <a:gd name="connsiteX1" fmla="*/ 102870 w 2274570"/>
              <a:gd name="connsiteY1" fmla="*/ 127 h 263127"/>
              <a:gd name="connsiteX2" fmla="*/ 251460 w 2274570"/>
              <a:gd name="connsiteY2" fmla="*/ 183007 h 263127"/>
              <a:gd name="connsiteX3" fmla="*/ 320040 w 2274570"/>
              <a:gd name="connsiteY3" fmla="*/ 57277 h 263127"/>
              <a:gd name="connsiteX4" fmla="*/ 411480 w 2274570"/>
              <a:gd name="connsiteY4" fmla="*/ 263017 h 263127"/>
              <a:gd name="connsiteX5" fmla="*/ 514350 w 2274570"/>
              <a:gd name="connsiteY5" fmla="*/ 57277 h 263127"/>
              <a:gd name="connsiteX6" fmla="*/ 674370 w 2274570"/>
              <a:gd name="connsiteY6" fmla="*/ 240157 h 263127"/>
              <a:gd name="connsiteX7" fmla="*/ 731520 w 2274570"/>
              <a:gd name="connsiteY7" fmla="*/ 45847 h 263127"/>
              <a:gd name="connsiteX8" fmla="*/ 800100 w 2274570"/>
              <a:gd name="connsiteY8" fmla="*/ 228727 h 263127"/>
              <a:gd name="connsiteX9" fmla="*/ 914400 w 2274570"/>
              <a:gd name="connsiteY9" fmla="*/ 91567 h 263127"/>
              <a:gd name="connsiteX10" fmla="*/ 1028700 w 2274570"/>
              <a:gd name="connsiteY10" fmla="*/ 228727 h 263127"/>
              <a:gd name="connsiteX11" fmla="*/ 1143000 w 2274570"/>
              <a:gd name="connsiteY11" fmla="*/ 45847 h 263127"/>
              <a:gd name="connsiteX12" fmla="*/ 1257300 w 2274570"/>
              <a:gd name="connsiteY12" fmla="*/ 263017 h 263127"/>
              <a:gd name="connsiteX13" fmla="*/ 1325880 w 2274570"/>
              <a:gd name="connsiteY13" fmla="*/ 11557 h 263127"/>
              <a:gd name="connsiteX14" fmla="*/ 1520190 w 2274570"/>
              <a:gd name="connsiteY14" fmla="*/ 263017 h 263127"/>
              <a:gd name="connsiteX15" fmla="*/ 1588770 w 2274570"/>
              <a:gd name="connsiteY15" fmla="*/ 22987 h 263127"/>
              <a:gd name="connsiteX16" fmla="*/ 1703070 w 2274570"/>
              <a:gd name="connsiteY16" fmla="*/ 228727 h 263127"/>
              <a:gd name="connsiteX17" fmla="*/ 1771650 w 2274570"/>
              <a:gd name="connsiteY17" fmla="*/ 57277 h 263127"/>
              <a:gd name="connsiteX18" fmla="*/ 1943100 w 2274570"/>
              <a:gd name="connsiteY18" fmla="*/ 251587 h 263127"/>
              <a:gd name="connsiteX19" fmla="*/ 2057400 w 2274570"/>
              <a:gd name="connsiteY19" fmla="*/ 45847 h 263127"/>
              <a:gd name="connsiteX20" fmla="*/ 2205990 w 2274570"/>
              <a:gd name="connsiteY20" fmla="*/ 217297 h 263127"/>
              <a:gd name="connsiteX21" fmla="*/ 2274570 w 2274570"/>
              <a:gd name="connsiteY21" fmla="*/ 34417 h 263127"/>
              <a:gd name="connsiteX0" fmla="*/ 0 w 2274570"/>
              <a:gd name="connsiteY0" fmla="*/ 361811 h 469763"/>
              <a:gd name="connsiteX1" fmla="*/ 102870 w 2274570"/>
              <a:gd name="connsiteY1" fmla="*/ 201791 h 469763"/>
              <a:gd name="connsiteX2" fmla="*/ 251460 w 2274570"/>
              <a:gd name="connsiteY2" fmla="*/ 384671 h 469763"/>
              <a:gd name="connsiteX3" fmla="*/ 362571 w 2274570"/>
              <a:gd name="connsiteY3" fmla="*/ 357 h 469763"/>
              <a:gd name="connsiteX4" fmla="*/ 411480 w 2274570"/>
              <a:gd name="connsiteY4" fmla="*/ 464681 h 469763"/>
              <a:gd name="connsiteX5" fmla="*/ 514350 w 2274570"/>
              <a:gd name="connsiteY5" fmla="*/ 258941 h 469763"/>
              <a:gd name="connsiteX6" fmla="*/ 674370 w 2274570"/>
              <a:gd name="connsiteY6" fmla="*/ 441821 h 469763"/>
              <a:gd name="connsiteX7" fmla="*/ 731520 w 2274570"/>
              <a:gd name="connsiteY7" fmla="*/ 247511 h 469763"/>
              <a:gd name="connsiteX8" fmla="*/ 800100 w 2274570"/>
              <a:gd name="connsiteY8" fmla="*/ 430391 h 469763"/>
              <a:gd name="connsiteX9" fmla="*/ 914400 w 2274570"/>
              <a:gd name="connsiteY9" fmla="*/ 293231 h 469763"/>
              <a:gd name="connsiteX10" fmla="*/ 1028700 w 2274570"/>
              <a:gd name="connsiteY10" fmla="*/ 430391 h 469763"/>
              <a:gd name="connsiteX11" fmla="*/ 1143000 w 2274570"/>
              <a:gd name="connsiteY11" fmla="*/ 247511 h 469763"/>
              <a:gd name="connsiteX12" fmla="*/ 1257300 w 2274570"/>
              <a:gd name="connsiteY12" fmla="*/ 464681 h 469763"/>
              <a:gd name="connsiteX13" fmla="*/ 1325880 w 2274570"/>
              <a:gd name="connsiteY13" fmla="*/ 213221 h 469763"/>
              <a:gd name="connsiteX14" fmla="*/ 1520190 w 2274570"/>
              <a:gd name="connsiteY14" fmla="*/ 464681 h 469763"/>
              <a:gd name="connsiteX15" fmla="*/ 1588770 w 2274570"/>
              <a:gd name="connsiteY15" fmla="*/ 224651 h 469763"/>
              <a:gd name="connsiteX16" fmla="*/ 1703070 w 2274570"/>
              <a:gd name="connsiteY16" fmla="*/ 430391 h 469763"/>
              <a:gd name="connsiteX17" fmla="*/ 1771650 w 2274570"/>
              <a:gd name="connsiteY17" fmla="*/ 258941 h 469763"/>
              <a:gd name="connsiteX18" fmla="*/ 1943100 w 2274570"/>
              <a:gd name="connsiteY18" fmla="*/ 453251 h 469763"/>
              <a:gd name="connsiteX19" fmla="*/ 2057400 w 2274570"/>
              <a:gd name="connsiteY19" fmla="*/ 247511 h 469763"/>
              <a:gd name="connsiteX20" fmla="*/ 2205990 w 2274570"/>
              <a:gd name="connsiteY20" fmla="*/ 418961 h 469763"/>
              <a:gd name="connsiteX21" fmla="*/ 2274570 w 2274570"/>
              <a:gd name="connsiteY21" fmla="*/ 236081 h 469763"/>
              <a:gd name="connsiteX0" fmla="*/ 0 w 2274570"/>
              <a:gd name="connsiteY0" fmla="*/ 379665 h 487672"/>
              <a:gd name="connsiteX1" fmla="*/ 102870 w 2274570"/>
              <a:gd name="connsiteY1" fmla="*/ 219645 h 487672"/>
              <a:gd name="connsiteX2" fmla="*/ 251460 w 2274570"/>
              <a:gd name="connsiteY2" fmla="*/ 402525 h 487672"/>
              <a:gd name="connsiteX3" fmla="*/ 362571 w 2274570"/>
              <a:gd name="connsiteY3" fmla="*/ 18211 h 487672"/>
              <a:gd name="connsiteX4" fmla="*/ 411480 w 2274570"/>
              <a:gd name="connsiteY4" fmla="*/ 482535 h 487672"/>
              <a:gd name="connsiteX5" fmla="*/ 514350 w 2274570"/>
              <a:gd name="connsiteY5" fmla="*/ 276795 h 487672"/>
              <a:gd name="connsiteX6" fmla="*/ 674370 w 2274570"/>
              <a:gd name="connsiteY6" fmla="*/ 459675 h 487672"/>
              <a:gd name="connsiteX7" fmla="*/ 731520 w 2274570"/>
              <a:gd name="connsiteY7" fmla="*/ 265365 h 487672"/>
              <a:gd name="connsiteX8" fmla="*/ 800100 w 2274570"/>
              <a:gd name="connsiteY8" fmla="*/ 448245 h 487672"/>
              <a:gd name="connsiteX9" fmla="*/ 914400 w 2274570"/>
              <a:gd name="connsiteY9" fmla="*/ 311085 h 487672"/>
              <a:gd name="connsiteX10" fmla="*/ 1028700 w 2274570"/>
              <a:gd name="connsiteY10" fmla="*/ 448245 h 487672"/>
              <a:gd name="connsiteX11" fmla="*/ 1143000 w 2274570"/>
              <a:gd name="connsiteY11" fmla="*/ 265365 h 487672"/>
              <a:gd name="connsiteX12" fmla="*/ 1257300 w 2274570"/>
              <a:gd name="connsiteY12" fmla="*/ 482535 h 487672"/>
              <a:gd name="connsiteX13" fmla="*/ 1368410 w 2274570"/>
              <a:gd name="connsiteY13" fmla="*/ 0 h 487672"/>
              <a:gd name="connsiteX14" fmla="*/ 1520190 w 2274570"/>
              <a:gd name="connsiteY14" fmla="*/ 482535 h 487672"/>
              <a:gd name="connsiteX15" fmla="*/ 1588770 w 2274570"/>
              <a:gd name="connsiteY15" fmla="*/ 242505 h 487672"/>
              <a:gd name="connsiteX16" fmla="*/ 1703070 w 2274570"/>
              <a:gd name="connsiteY16" fmla="*/ 448245 h 487672"/>
              <a:gd name="connsiteX17" fmla="*/ 1771650 w 2274570"/>
              <a:gd name="connsiteY17" fmla="*/ 276795 h 487672"/>
              <a:gd name="connsiteX18" fmla="*/ 1943100 w 2274570"/>
              <a:gd name="connsiteY18" fmla="*/ 471105 h 487672"/>
              <a:gd name="connsiteX19" fmla="*/ 2057400 w 2274570"/>
              <a:gd name="connsiteY19" fmla="*/ 265365 h 487672"/>
              <a:gd name="connsiteX20" fmla="*/ 2205990 w 2274570"/>
              <a:gd name="connsiteY20" fmla="*/ 436815 h 487672"/>
              <a:gd name="connsiteX21" fmla="*/ 2274570 w 2274570"/>
              <a:gd name="connsiteY21" fmla="*/ 253935 h 487672"/>
              <a:gd name="connsiteX0" fmla="*/ 0 w 2274570"/>
              <a:gd name="connsiteY0" fmla="*/ 379665 h 487672"/>
              <a:gd name="connsiteX1" fmla="*/ 102870 w 2274570"/>
              <a:gd name="connsiteY1" fmla="*/ 219645 h 487672"/>
              <a:gd name="connsiteX2" fmla="*/ 251460 w 2274570"/>
              <a:gd name="connsiteY2" fmla="*/ 402525 h 487672"/>
              <a:gd name="connsiteX3" fmla="*/ 362571 w 2274570"/>
              <a:gd name="connsiteY3" fmla="*/ 18211 h 487672"/>
              <a:gd name="connsiteX4" fmla="*/ 411480 w 2274570"/>
              <a:gd name="connsiteY4" fmla="*/ 482535 h 487672"/>
              <a:gd name="connsiteX5" fmla="*/ 514350 w 2274570"/>
              <a:gd name="connsiteY5" fmla="*/ 276795 h 487672"/>
              <a:gd name="connsiteX6" fmla="*/ 674370 w 2274570"/>
              <a:gd name="connsiteY6" fmla="*/ 459675 h 487672"/>
              <a:gd name="connsiteX7" fmla="*/ 731520 w 2274570"/>
              <a:gd name="connsiteY7" fmla="*/ 265365 h 487672"/>
              <a:gd name="connsiteX8" fmla="*/ 800100 w 2274570"/>
              <a:gd name="connsiteY8" fmla="*/ 448245 h 487672"/>
              <a:gd name="connsiteX9" fmla="*/ 914400 w 2274570"/>
              <a:gd name="connsiteY9" fmla="*/ 311085 h 487672"/>
              <a:gd name="connsiteX10" fmla="*/ 1028700 w 2274570"/>
              <a:gd name="connsiteY10" fmla="*/ 448245 h 487672"/>
              <a:gd name="connsiteX11" fmla="*/ 1143000 w 2274570"/>
              <a:gd name="connsiteY11" fmla="*/ 265365 h 487672"/>
              <a:gd name="connsiteX12" fmla="*/ 1257300 w 2274570"/>
              <a:gd name="connsiteY12" fmla="*/ 482535 h 487672"/>
              <a:gd name="connsiteX13" fmla="*/ 1368410 w 2274570"/>
              <a:gd name="connsiteY13" fmla="*/ 0 h 487672"/>
              <a:gd name="connsiteX14" fmla="*/ 1520190 w 2274570"/>
              <a:gd name="connsiteY14" fmla="*/ 482535 h 487672"/>
              <a:gd name="connsiteX15" fmla="*/ 1588770 w 2274570"/>
              <a:gd name="connsiteY15" fmla="*/ 242505 h 487672"/>
              <a:gd name="connsiteX16" fmla="*/ 1703070 w 2274570"/>
              <a:gd name="connsiteY16" fmla="*/ 448245 h 487672"/>
              <a:gd name="connsiteX17" fmla="*/ 1771650 w 2274570"/>
              <a:gd name="connsiteY17" fmla="*/ 276795 h 487672"/>
              <a:gd name="connsiteX18" fmla="*/ 1943100 w 2274570"/>
              <a:gd name="connsiteY18" fmla="*/ 471105 h 487672"/>
              <a:gd name="connsiteX19" fmla="*/ 1961707 w 2274570"/>
              <a:gd name="connsiteY19" fmla="*/ 67300 h 487672"/>
              <a:gd name="connsiteX20" fmla="*/ 2205990 w 2274570"/>
              <a:gd name="connsiteY20" fmla="*/ 436815 h 487672"/>
              <a:gd name="connsiteX21" fmla="*/ 2274570 w 2274570"/>
              <a:gd name="connsiteY21" fmla="*/ 253935 h 487672"/>
              <a:gd name="connsiteX0" fmla="*/ 0 w 2274570"/>
              <a:gd name="connsiteY0" fmla="*/ 379665 h 487672"/>
              <a:gd name="connsiteX1" fmla="*/ 102870 w 2274570"/>
              <a:gd name="connsiteY1" fmla="*/ 219645 h 487672"/>
              <a:gd name="connsiteX2" fmla="*/ 251460 w 2274570"/>
              <a:gd name="connsiteY2" fmla="*/ 402525 h 487672"/>
              <a:gd name="connsiteX3" fmla="*/ 362571 w 2274570"/>
              <a:gd name="connsiteY3" fmla="*/ 18211 h 487672"/>
              <a:gd name="connsiteX4" fmla="*/ 411480 w 2274570"/>
              <a:gd name="connsiteY4" fmla="*/ 482535 h 487672"/>
              <a:gd name="connsiteX5" fmla="*/ 514350 w 2274570"/>
              <a:gd name="connsiteY5" fmla="*/ 276795 h 487672"/>
              <a:gd name="connsiteX6" fmla="*/ 674370 w 2274570"/>
              <a:gd name="connsiteY6" fmla="*/ 459675 h 487672"/>
              <a:gd name="connsiteX7" fmla="*/ 731520 w 2274570"/>
              <a:gd name="connsiteY7" fmla="*/ 265365 h 487672"/>
              <a:gd name="connsiteX8" fmla="*/ 800100 w 2274570"/>
              <a:gd name="connsiteY8" fmla="*/ 448245 h 487672"/>
              <a:gd name="connsiteX9" fmla="*/ 914400 w 2274570"/>
              <a:gd name="connsiteY9" fmla="*/ 311085 h 487672"/>
              <a:gd name="connsiteX10" fmla="*/ 1028700 w 2274570"/>
              <a:gd name="connsiteY10" fmla="*/ 448245 h 487672"/>
              <a:gd name="connsiteX11" fmla="*/ 1143000 w 2274570"/>
              <a:gd name="connsiteY11" fmla="*/ 265365 h 487672"/>
              <a:gd name="connsiteX12" fmla="*/ 1257300 w 2274570"/>
              <a:gd name="connsiteY12" fmla="*/ 482535 h 487672"/>
              <a:gd name="connsiteX13" fmla="*/ 1368410 w 2274570"/>
              <a:gd name="connsiteY13" fmla="*/ 0 h 487672"/>
              <a:gd name="connsiteX14" fmla="*/ 1520190 w 2274570"/>
              <a:gd name="connsiteY14" fmla="*/ 482535 h 487672"/>
              <a:gd name="connsiteX15" fmla="*/ 1588770 w 2274570"/>
              <a:gd name="connsiteY15" fmla="*/ 242505 h 487672"/>
              <a:gd name="connsiteX16" fmla="*/ 1703070 w 2274570"/>
              <a:gd name="connsiteY16" fmla="*/ 448245 h 487672"/>
              <a:gd name="connsiteX17" fmla="*/ 1771650 w 2274570"/>
              <a:gd name="connsiteY17" fmla="*/ 276795 h 487672"/>
              <a:gd name="connsiteX18" fmla="*/ 1921835 w 2274570"/>
              <a:gd name="connsiteY18" fmla="*/ 388578 h 487672"/>
              <a:gd name="connsiteX19" fmla="*/ 1961707 w 2274570"/>
              <a:gd name="connsiteY19" fmla="*/ 67300 h 487672"/>
              <a:gd name="connsiteX20" fmla="*/ 2205990 w 2274570"/>
              <a:gd name="connsiteY20" fmla="*/ 436815 h 487672"/>
              <a:gd name="connsiteX21" fmla="*/ 2274570 w 2274570"/>
              <a:gd name="connsiteY21" fmla="*/ 253935 h 487672"/>
              <a:gd name="connsiteX0" fmla="*/ 0 w 2274570"/>
              <a:gd name="connsiteY0" fmla="*/ 379665 h 487672"/>
              <a:gd name="connsiteX1" fmla="*/ 102870 w 2274570"/>
              <a:gd name="connsiteY1" fmla="*/ 219645 h 487672"/>
              <a:gd name="connsiteX2" fmla="*/ 251460 w 2274570"/>
              <a:gd name="connsiteY2" fmla="*/ 402525 h 487672"/>
              <a:gd name="connsiteX3" fmla="*/ 362571 w 2274570"/>
              <a:gd name="connsiteY3" fmla="*/ 18211 h 487672"/>
              <a:gd name="connsiteX4" fmla="*/ 411480 w 2274570"/>
              <a:gd name="connsiteY4" fmla="*/ 482535 h 487672"/>
              <a:gd name="connsiteX5" fmla="*/ 514350 w 2274570"/>
              <a:gd name="connsiteY5" fmla="*/ 276795 h 487672"/>
              <a:gd name="connsiteX6" fmla="*/ 674370 w 2274570"/>
              <a:gd name="connsiteY6" fmla="*/ 459675 h 487672"/>
              <a:gd name="connsiteX7" fmla="*/ 731520 w 2274570"/>
              <a:gd name="connsiteY7" fmla="*/ 265365 h 487672"/>
              <a:gd name="connsiteX8" fmla="*/ 800100 w 2274570"/>
              <a:gd name="connsiteY8" fmla="*/ 448245 h 487672"/>
              <a:gd name="connsiteX9" fmla="*/ 914400 w 2274570"/>
              <a:gd name="connsiteY9" fmla="*/ 311085 h 487672"/>
              <a:gd name="connsiteX10" fmla="*/ 1028700 w 2274570"/>
              <a:gd name="connsiteY10" fmla="*/ 448245 h 487672"/>
              <a:gd name="connsiteX11" fmla="*/ 1143000 w 2274570"/>
              <a:gd name="connsiteY11" fmla="*/ 265365 h 487672"/>
              <a:gd name="connsiteX12" fmla="*/ 1257300 w 2274570"/>
              <a:gd name="connsiteY12" fmla="*/ 482535 h 487672"/>
              <a:gd name="connsiteX13" fmla="*/ 1368410 w 2274570"/>
              <a:gd name="connsiteY13" fmla="*/ 0 h 487672"/>
              <a:gd name="connsiteX14" fmla="*/ 1520190 w 2274570"/>
              <a:gd name="connsiteY14" fmla="*/ 482535 h 487672"/>
              <a:gd name="connsiteX15" fmla="*/ 1588770 w 2274570"/>
              <a:gd name="connsiteY15" fmla="*/ 242505 h 487672"/>
              <a:gd name="connsiteX16" fmla="*/ 1703070 w 2274570"/>
              <a:gd name="connsiteY16" fmla="*/ 448245 h 487672"/>
              <a:gd name="connsiteX17" fmla="*/ 1771650 w 2274570"/>
              <a:gd name="connsiteY17" fmla="*/ 276795 h 487672"/>
              <a:gd name="connsiteX18" fmla="*/ 1868672 w 2274570"/>
              <a:gd name="connsiteY18" fmla="*/ 388578 h 487672"/>
              <a:gd name="connsiteX19" fmla="*/ 1961707 w 2274570"/>
              <a:gd name="connsiteY19" fmla="*/ 67300 h 487672"/>
              <a:gd name="connsiteX20" fmla="*/ 2205990 w 2274570"/>
              <a:gd name="connsiteY20" fmla="*/ 436815 h 487672"/>
              <a:gd name="connsiteX21" fmla="*/ 2274570 w 2274570"/>
              <a:gd name="connsiteY21" fmla="*/ 253935 h 487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274570" h="487672">
                <a:moveTo>
                  <a:pt x="0" y="379665"/>
                </a:moveTo>
                <a:cubicBezTo>
                  <a:pt x="30480" y="297750"/>
                  <a:pt x="60960" y="215835"/>
                  <a:pt x="102870" y="219645"/>
                </a:cubicBezTo>
                <a:cubicBezTo>
                  <a:pt x="144780" y="223455"/>
                  <a:pt x="208177" y="436097"/>
                  <a:pt x="251460" y="402525"/>
                </a:cubicBezTo>
                <a:cubicBezTo>
                  <a:pt x="294743" y="368953"/>
                  <a:pt x="335901" y="4876"/>
                  <a:pt x="362571" y="18211"/>
                </a:cubicBezTo>
                <a:cubicBezTo>
                  <a:pt x="389241" y="31546"/>
                  <a:pt x="386184" y="439438"/>
                  <a:pt x="411480" y="482535"/>
                </a:cubicBezTo>
                <a:cubicBezTo>
                  <a:pt x="436777" y="525632"/>
                  <a:pt x="470535" y="280605"/>
                  <a:pt x="514350" y="276795"/>
                </a:cubicBezTo>
                <a:cubicBezTo>
                  <a:pt x="558165" y="272985"/>
                  <a:pt x="638175" y="461580"/>
                  <a:pt x="674370" y="459675"/>
                </a:cubicBezTo>
                <a:cubicBezTo>
                  <a:pt x="710565" y="457770"/>
                  <a:pt x="710565" y="267270"/>
                  <a:pt x="731520" y="265365"/>
                </a:cubicBezTo>
                <a:cubicBezTo>
                  <a:pt x="752475" y="263460"/>
                  <a:pt x="769620" y="440625"/>
                  <a:pt x="800100" y="448245"/>
                </a:cubicBezTo>
                <a:cubicBezTo>
                  <a:pt x="830580" y="455865"/>
                  <a:pt x="876300" y="311085"/>
                  <a:pt x="914400" y="311085"/>
                </a:cubicBezTo>
                <a:cubicBezTo>
                  <a:pt x="952500" y="311085"/>
                  <a:pt x="990600" y="455865"/>
                  <a:pt x="1028700" y="448245"/>
                </a:cubicBezTo>
                <a:cubicBezTo>
                  <a:pt x="1066800" y="440625"/>
                  <a:pt x="1104900" y="259650"/>
                  <a:pt x="1143000" y="265365"/>
                </a:cubicBezTo>
                <a:cubicBezTo>
                  <a:pt x="1181100" y="271080"/>
                  <a:pt x="1219732" y="526762"/>
                  <a:pt x="1257300" y="482535"/>
                </a:cubicBezTo>
                <a:cubicBezTo>
                  <a:pt x="1294868" y="438308"/>
                  <a:pt x="1324595" y="0"/>
                  <a:pt x="1368410" y="0"/>
                </a:cubicBezTo>
                <a:cubicBezTo>
                  <a:pt x="1412225" y="0"/>
                  <a:pt x="1483463" y="442118"/>
                  <a:pt x="1520190" y="482535"/>
                </a:cubicBezTo>
                <a:cubicBezTo>
                  <a:pt x="1556917" y="522953"/>
                  <a:pt x="1558290" y="248220"/>
                  <a:pt x="1588770" y="242505"/>
                </a:cubicBezTo>
                <a:cubicBezTo>
                  <a:pt x="1619250" y="236790"/>
                  <a:pt x="1672590" y="442530"/>
                  <a:pt x="1703070" y="448245"/>
                </a:cubicBezTo>
                <a:cubicBezTo>
                  <a:pt x="1733550" y="453960"/>
                  <a:pt x="1744050" y="286739"/>
                  <a:pt x="1771650" y="276795"/>
                </a:cubicBezTo>
                <a:cubicBezTo>
                  <a:pt x="1799250" y="266851"/>
                  <a:pt x="1836996" y="423494"/>
                  <a:pt x="1868672" y="388578"/>
                </a:cubicBezTo>
                <a:cubicBezTo>
                  <a:pt x="1900348" y="353662"/>
                  <a:pt x="1905487" y="59261"/>
                  <a:pt x="1961707" y="67300"/>
                </a:cubicBezTo>
                <a:cubicBezTo>
                  <a:pt x="2017927" y="75339"/>
                  <a:pt x="2169795" y="438720"/>
                  <a:pt x="2205990" y="436815"/>
                </a:cubicBezTo>
                <a:cubicBezTo>
                  <a:pt x="2242185" y="434910"/>
                  <a:pt x="2167890" y="309180"/>
                  <a:pt x="2274570" y="253935"/>
                </a:cubicBezTo>
              </a:path>
            </a:pathLst>
          </a:custGeom>
          <a:ln w="381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47" name="Přímá spojnice se šipkou 46"/>
          <p:cNvCxnSpPr>
            <a:stCxn id="7" idx="3"/>
            <a:endCxn id="3" idx="1"/>
          </p:cNvCxnSpPr>
          <p:nvPr/>
        </p:nvCxnSpPr>
        <p:spPr>
          <a:xfrm>
            <a:off x="2715179" y="4630205"/>
            <a:ext cx="1246308" cy="1223322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Přímá spojnice se šipkou 54"/>
          <p:cNvCxnSpPr>
            <a:stCxn id="6" idx="1"/>
            <a:endCxn id="12" idx="3"/>
          </p:cNvCxnSpPr>
          <p:nvPr/>
        </p:nvCxnSpPr>
        <p:spPr>
          <a:xfrm flipH="1" flipV="1">
            <a:off x="5468748" y="3553719"/>
            <a:ext cx="1062790" cy="974816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Obdélník 62"/>
          <p:cNvSpPr/>
          <p:nvPr/>
        </p:nvSpPr>
        <p:spPr>
          <a:xfrm>
            <a:off x="3815741" y="4332538"/>
            <a:ext cx="18151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dirty="0" smtClean="0"/>
              <a:t>zpětná vazba</a:t>
            </a:r>
            <a:endParaRPr lang="cs-CZ" sz="2400" dirty="0"/>
          </a:p>
        </p:txBody>
      </p:sp>
      <p:cxnSp>
        <p:nvCxnSpPr>
          <p:cNvPr id="70" name="Přímá spojnice se šipkou 69"/>
          <p:cNvCxnSpPr>
            <a:stCxn id="74" idx="1"/>
            <a:endCxn id="12" idx="3"/>
          </p:cNvCxnSpPr>
          <p:nvPr/>
        </p:nvCxnSpPr>
        <p:spPr>
          <a:xfrm flipH="1">
            <a:off x="5468748" y="3231056"/>
            <a:ext cx="434643" cy="322663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ovéPole 73"/>
          <p:cNvSpPr txBox="1"/>
          <p:nvPr/>
        </p:nvSpPr>
        <p:spPr>
          <a:xfrm>
            <a:off x="5903391" y="3046390"/>
            <a:ext cx="2701057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b="1" dirty="0"/>
              <a:t>d</a:t>
            </a:r>
            <a:r>
              <a:rPr lang="cs-CZ" b="1" dirty="0" smtClean="0"/>
              <a:t>alší zdroje oscilací (šum)</a:t>
            </a:r>
            <a:endParaRPr lang="cs-CZ" dirty="0"/>
          </a:p>
        </p:txBody>
      </p:sp>
      <p:sp>
        <p:nvSpPr>
          <p:cNvPr id="76" name="TextovéPole 75"/>
          <p:cNvSpPr txBox="1"/>
          <p:nvPr/>
        </p:nvSpPr>
        <p:spPr>
          <a:xfrm>
            <a:off x="122436" y="6377480"/>
            <a:ext cx="3240609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b="1" dirty="0"/>
              <a:t>d</a:t>
            </a:r>
            <a:r>
              <a:rPr lang="cs-CZ" b="1" dirty="0" smtClean="0"/>
              <a:t>alší zdroje oscilací (šum)</a:t>
            </a:r>
            <a:endParaRPr lang="cs-CZ" dirty="0"/>
          </a:p>
        </p:txBody>
      </p:sp>
      <p:cxnSp>
        <p:nvCxnSpPr>
          <p:cNvPr id="83" name="Přímá spojnice se šipkou 82"/>
          <p:cNvCxnSpPr>
            <a:stCxn id="76" idx="3"/>
            <a:endCxn id="3" idx="1"/>
          </p:cNvCxnSpPr>
          <p:nvPr/>
        </p:nvCxnSpPr>
        <p:spPr>
          <a:xfrm flipV="1">
            <a:off x="3363045" y="5853527"/>
            <a:ext cx="598442" cy="708619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Volný tvar 86"/>
          <p:cNvSpPr/>
          <p:nvPr/>
        </p:nvSpPr>
        <p:spPr>
          <a:xfrm>
            <a:off x="3734909" y="6186507"/>
            <a:ext cx="1910980" cy="552680"/>
          </a:xfrm>
          <a:custGeom>
            <a:avLst/>
            <a:gdLst>
              <a:gd name="connsiteX0" fmla="*/ 0 w 1977655"/>
              <a:gd name="connsiteY0" fmla="*/ 512494 h 572745"/>
              <a:gd name="connsiteX1" fmla="*/ 287079 w 1977655"/>
              <a:gd name="connsiteY1" fmla="*/ 491229 h 572745"/>
              <a:gd name="connsiteX2" fmla="*/ 372139 w 1977655"/>
              <a:gd name="connsiteY2" fmla="*/ 119089 h 572745"/>
              <a:gd name="connsiteX3" fmla="*/ 510362 w 1977655"/>
              <a:gd name="connsiteY3" fmla="*/ 214782 h 572745"/>
              <a:gd name="connsiteX4" fmla="*/ 627320 w 1977655"/>
              <a:gd name="connsiteY4" fmla="*/ 544392 h 572745"/>
              <a:gd name="connsiteX5" fmla="*/ 1020725 w 1977655"/>
              <a:gd name="connsiteY5" fmla="*/ 544392 h 572745"/>
              <a:gd name="connsiteX6" fmla="*/ 1116418 w 1977655"/>
              <a:gd name="connsiteY6" fmla="*/ 544392 h 572745"/>
              <a:gd name="connsiteX7" fmla="*/ 1244009 w 1977655"/>
              <a:gd name="connsiteY7" fmla="*/ 161620 h 572745"/>
              <a:gd name="connsiteX8" fmla="*/ 1360967 w 1977655"/>
              <a:gd name="connsiteY8" fmla="*/ 119089 h 572745"/>
              <a:gd name="connsiteX9" fmla="*/ 1392865 w 1977655"/>
              <a:gd name="connsiteY9" fmla="*/ 512494 h 572745"/>
              <a:gd name="connsiteX10" fmla="*/ 1658679 w 1977655"/>
              <a:gd name="connsiteY10" fmla="*/ 544392 h 572745"/>
              <a:gd name="connsiteX11" fmla="*/ 1701209 w 1977655"/>
              <a:gd name="connsiteY11" fmla="*/ 512494 h 572745"/>
              <a:gd name="connsiteX12" fmla="*/ 1839432 w 1977655"/>
              <a:gd name="connsiteY12" fmla="*/ 12764 h 572745"/>
              <a:gd name="connsiteX13" fmla="*/ 1945758 w 1977655"/>
              <a:gd name="connsiteY13" fmla="*/ 182885 h 572745"/>
              <a:gd name="connsiteX14" fmla="*/ 1977655 w 1977655"/>
              <a:gd name="connsiteY14" fmla="*/ 555024 h 572745"/>
              <a:gd name="connsiteX0" fmla="*/ 0 w 1977655"/>
              <a:gd name="connsiteY0" fmla="*/ 512494 h 573281"/>
              <a:gd name="connsiteX1" fmla="*/ 287079 w 1977655"/>
              <a:gd name="connsiteY1" fmla="*/ 491229 h 573281"/>
              <a:gd name="connsiteX2" fmla="*/ 372139 w 1977655"/>
              <a:gd name="connsiteY2" fmla="*/ 119089 h 573281"/>
              <a:gd name="connsiteX3" fmla="*/ 510362 w 1977655"/>
              <a:gd name="connsiteY3" fmla="*/ 214782 h 573281"/>
              <a:gd name="connsiteX4" fmla="*/ 582077 w 1977655"/>
              <a:gd name="connsiteY4" fmla="*/ 530104 h 573281"/>
              <a:gd name="connsiteX5" fmla="*/ 1020725 w 1977655"/>
              <a:gd name="connsiteY5" fmla="*/ 544392 h 573281"/>
              <a:gd name="connsiteX6" fmla="*/ 1116418 w 1977655"/>
              <a:gd name="connsiteY6" fmla="*/ 544392 h 573281"/>
              <a:gd name="connsiteX7" fmla="*/ 1244009 w 1977655"/>
              <a:gd name="connsiteY7" fmla="*/ 161620 h 573281"/>
              <a:gd name="connsiteX8" fmla="*/ 1360967 w 1977655"/>
              <a:gd name="connsiteY8" fmla="*/ 119089 h 573281"/>
              <a:gd name="connsiteX9" fmla="*/ 1392865 w 1977655"/>
              <a:gd name="connsiteY9" fmla="*/ 512494 h 573281"/>
              <a:gd name="connsiteX10" fmla="*/ 1658679 w 1977655"/>
              <a:gd name="connsiteY10" fmla="*/ 544392 h 573281"/>
              <a:gd name="connsiteX11" fmla="*/ 1701209 w 1977655"/>
              <a:gd name="connsiteY11" fmla="*/ 512494 h 573281"/>
              <a:gd name="connsiteX12" fmla="*/ 1839432 w 1977655"/>
              <a:gd name="connsiteY12" fmla="*/ 12764 h 573281"/>
              <a:gd name="connsiteX13" fmla="*/ 1945758 w 1977655"/>
              <a:gd name="connsiteY13" fmla="*/ 182885 h 573281"/>
              <a:gd name="connsiteX14" fmla="*/ 1977655 w 1977655"/>
              <a:gd name="connsiteY14" fmla="*/ 555024 h 573281"/>
              <a:gd name="connsiteX0" fmla="*/ 0 w 1977655"/>
              <a:gd name="connsiteY0" fmla="*/ 512494 h 562328"/>
              <a:gd name="connsiteX1" fmla="*/ 287079 w 1977655"/>
              <a:gd name="connsiteY1" fmla="*/ 491229 h 562328"/>
              <a:gd name="connsiteX2" fmla="*/ 372139 w 1977655"/>
              <a:gd name="connsiteY2" fmla="*/ 119089 h 562328"/>
              <a:gd name="connsiteX3" fmla="*/ 510362 w 1977655"/>
              <a:gd name="connsiteY3" fmla="*/ 214782 h 562328"/>
              <a:gd name="connsiteX4" fmla="*/ 582077 w 1977655"/>
              <a:gd name="connsiteY4" fmla="*/ 530104 h 562328"/>
              <a:gd name="connsiteX5" fmla="*/ 1020725 w 1977655"/>
              <a:gd name="connsiteY5" fmla="*/ 544392 h 562328"/>
              <a:gd name="connsiteX6" fmla="*/ 1175949 w 1977655"/>
              <a:gd name="connsiteY6" fmla="*/ 463430 h 562328"/>
              <a:gd name="connsiteX7" fmla="*/ 1244009 w 1977655"/>
              <a:gd name="connsiteY7" fmla="*/ 161620 h 562328"/>
              <a:gd name="connsiteX8" fmla="*/ 1360967 w 1977655"/>
              <a:gd name="connsiteY8" fmla="*/ 119089 h 562328"/>
              <a:gd name="connsiteX9" fmla="*/ 1392865 w 1977655"/>
              <a:gd name="connsiteY9" fmla="*/ 512494 h 562328"/>
              <a:gd name="connsiteX10" fmla="*/ 1658679 w 1977655"/>
              <a:gd name="connsiteY10" fmla="*/ 544392 h 562328"/>
              <a:gd name="connsiteX11" fmla="*/ 1701209 w 1977655"/>
              <a:gd name="connsiteY11" fmla="*/ 512494 h 562328"/>
              <a:gd name="connsiteX12" fmla="*/ 1839432 w 1977655"/>
              <a:gd name="connsiteY12" fmla="*/ 12764 h 562328"/>
              <a:gd name="connsiteX13" fmla="*/ 1945758 w 1977655"/>
              <a:gd name="connsiteY13" fmla="*/ 182885 h 562328"/>
              <a:gd name="connsiteX14" fmla="*/ 1977655 w 1977655"/>
              <a:gd name="connsiteY14" fmla="*/ 555024 h 562328"/>
              <a:gd name="connsiteX0" fmla="*/ 0 w 1977655"/>
              <a:gd name="connsiteY0" fmla="*/ 512494 h 562328"/>
              <a:gd name="connsiteX1" fmla="*/ 287079 w 1977655"/>
              <a:gd name="connsiteY1" fmla="*/ 491229 h 562328"/>
              <a:gd name="connsiteX2" fmla="*/ 372139 w 1977655"/>
              <a:gd name="connsiteY2" fmla="*/ 119089 h 562328"/>
              <a:gd name="connsiteX3" fmla="*/ 510362 w 1977655"/>
              <a:gd name="connsiteY3" fmla="*/ 214782 h 562328"/>
              <a:gd name="connsiteX4" fmla="*/ 582077 w 1977655"/>
              <a:gd name="connsiteY4" fmla="*/ 530104 h 562328"/>
              <a:gd name="connsiteX5" fmla="*/ 1020725 w 1977655"/>
              <a:gd name="connsiteY5" fmla="*/ 544392 h 562328"/>
              <a:gd name="connsiteX6" fmla="*/ 1175949 w 1977655"/>
              <a:gd name="connsiteY6" fmla="*/ 463430 h 562328"/>
              <a:gd name="connsiteX7" fmla="*/ 1244009 w 1977655"/>
              <a:gd name="connsiteY7" fmla="*/ 161620 h 562328"/>
              <a:gd name="connsiteX8" fmla="*/ 1330010 w 1977655"/>
              <a:gd name="connsiteY8" fmla="*/ 123851 h 562328"/>
              <a:gd name="connsiteX9" fmla="*/ 1392865 w 1977655"/>
              <a:gd name="connsiteY9" fmla="*/ 512494 h 562328"/>
              <a:gd name="connsiteX10" fmla="*/ 1658679 w 1977655"/>
              <a:gd name="connsiteY10" fmla="*/ 544392 h 562328"/>
              <a:gd name="connsiteX11" fmla="*/ 1701209 w 1977655"/>
              <a:gd name="connsiteY11" fmla="*/ 512494 h 562328"/>
              <a:gd name="connsiteX12" fmla="*/ 1839432 w 1977655"/>
              <a:gd name="connsiteY12" fmla="*/ 12764 h 562328"/>
              <a:gd name="connsiteX13" fmla="*/ 1945758 w 1977655"/>
              <a:gd name="connsiteY13" fmla="*/ 182885 h 562328"/>
              <a:gd name="connsiteX14" fmla="*/ 1977655 w 1977655"/>
              <a:gd name="connsiteY14" fmla="*/ 555024 h 562328"/>
              <a:gd name="connsiteX0" fmla="*/ 0 w 1977655"/>
              <a:gd name="connsiteY0" fmla="*/ 505193 h 556508"/>
              <a:gd name="connsiteX1" fmla="*/ 287079 w 1977655"/>
              <a:gd name="connsiteY1" fmla="*/ 483928 h 556508"/>
              <a:gd name="connsiteX2" fmla="*/ 372139 w 1977655"/>
              <a:gd name="connsiteY2" fmla="*/ 111788 h 556508"/>
              <a:gd name="connsiteX3" fmla="*/ 510362 w 1977655"/>
              <a:gd name="connsiteY3" fmla="*/ 207481 h 556508"/>
              <a:gd name="connsiteX4" fmla="*/ 582077 w 1977655"/>
              <a:gd name="connsiteY4" fmla="*/ 522803 h 556508"/>
              <a:gd name="connsiteX5" fmla="*/ 1020725 w 1977655"/>
              <a:gd name="connsiteY5" fmla="*/ 537091 h 556508"/>
              <a:gd name="connsiteX6" fmla="*/ 1175949 w 1977655"/>
              <a:gd name="connsiteY6" fmla="*/ 456129 h 556508"/>
              <a:gd name="connsiteX7" fmla="*/ 1244009 w 1977655"/>
              <a:gd name="connsiteY7" fmla="*/ 154319 h 556508"/>
              <a:gd name="connsiteX8" fmla="*/ 1330010 w 1977655"/>
              <a:gd name="connsiteY8" fmla="*/ 116550 h 556508"/>
              <a:gd name="connsiteX9" fmla="*/ 1392865 w 1977655"/>
              <a:gd name="connsiteY9" fmla="*/ 505193 h 556508"/>
              <a:gd name="connsiteX10" fmla="*/ 1658679 w 1977655"/>
              <a:gd name="connsiteY10" fmla="*/ 537091 h 556508"/>
              <a:gd name="connsiteX11" fmla="*/ 1748834 w 1977655"/>
              <a:gd name="connsiteY11" fmla="*/ 364699 h 556508"/>
              <a:gd name="connsiteX12" fmla="*/ 1839432 w 1977655"/>
              <a:gd name="connsiteY12" fmla="*/ 5463 h 556508"/>
              <a:gd name="connsiteX13" fmla="*/ 1945758 w 1977655"/>
              <a:gd name="connsiteY13" fmla="*/ 175584 h 556508"/>
              <a:gd name="connsiteX14" fmla="*/ 1977655 w 1977655"/>
              <a:gd name="connsiteY14" fmla="*/ 547723 h 556508"/>
              <a:gd name="connsiteX0" fmla="*/ 0 w 1977655"/>
              <a:gd name="connsiteY0" fmla="*/ 505193 h 556508"/>
              <a:gd name="connsiteX1" fmla="*/ 287079 w 1977655"/>
              <a:gd name="connsiteY1" fmla="*/ 483928 h 556508"/>
              <a:gd name="connsiteX2" fmla="*/ 372139 w 1977655"/>
              <a:gd name="connsiteY2" fmla="*/ 111788 h 556508"/>
              <a:gd name="connsiteX3" fmla="*/ 510362 w 1977655"/>
              <a:gd name="connsiteY3" fmla="*/ 207481 h 556508"/>
              <a:gd name="connsiteX4" fmla="*/ 582077 w 1977655"/>
              <a:gd name="connsiteY4" fmla="*/ 522803 h 556508"/>
              <a:gd name="connsiteX5" fmla="*/ 1020725 w 1977655"/>
              <a:gd name="connsiteY5" fmla="*/ 537091 h 556508"/>
              <a:gd name="connsiteX6" fmla="*/ 1175949 w 1977655"/>
              <a:gd name="connsiteY6" fmla="*/ 456129 h 556508"/>
              <a:gd name="connsiteX7" fmla="*/ 1244009 w 1977655"/>
              <a:gd name="connsiteY7" fmla="*/ 154319 h 556508"/>
              <a:gd name="connsiteX8" fmla="*/ 1330010 w 1977655"/>
              <a:gd name="connsiteY8" fmla="*/ 116550 h 556508"/>
              <a:gd name="connsiteX9" fmla="*/ 1392865 w 1977655"/>
              <a:gd name="connsiteY9" fmla="*/ 505193 h 556508"/>
              <a:gd name="connsiteX10" fmla="*/ 1692016 w 1977655"/>
              <a:gd name="connsiteY10" fmla="*/ 537091 h 556508"/>
              <a:gd name="connsiteX11" fmla="*/ 1748834 w 1977655"/>
              <a:gd name="connsiteY11" fmla="*/ 364699 h 556508"/>
              <a:gd name="connsiteX12" fmla="*/ 1839432 w 1977655"/>
              <a:gd name="connsiteY12" fmla="*/ 5463 h 556508"/>
              <a:gd name="connsiteX13" fmla="*/ 1945758 w 1977655"/>
              <a:gd name="connsiteY13" fmla="*/ 175584 h 556508"/>
              <a:gd name="connsiteX14" fmla="*/ 1977655 w 1977655"/>
              <a:gd name="connsiteY14" fmla="*/ 547723 h 556508"/>
              <a:gd name="connsiteX0" fmla="*/ 0 w 1977655"/>
              <a:gd name="connsiteY0" fmla="*/ 505523 h 556354"/>
              <a:gd name="connsiteX1" fmla="*/ 287079 w 1977655"/>
              <a:gd name="connsiteY1" fmla="*/ 484258 h 556354"/>
              <a:gd name="connsiteX2" fmla="*/ 372139 w 1977655"/>
              <a:gd name="connsiteY2" fmla="*/ 112118 h 556354"/>
              <a:gd name="connsiteX3" fmla="*/ 510362 w 1977655"/>
              <a:gd name="connsiteY3" fmla="*/ 207811 h 556354"/>
              <a:gd name="connsiteX4" fmla="*/ 582077 w 1977655"/>
              <a:gd name="connsiteY4" fmla="*/ 523133 h 556354"/>
              <a:gd name="connsiteX5" fmla="*/ 1020725 w 1977655"/>
              <a:gd name="connsiteY5" fmla="*/ 537421 h 556354"/>
              <a:gd name="connsiteX6" fmla="*/ 1175949 w 1977655"/>
              <a:gd name="connsiteY6" fmla="*/ 456459 h 556354"/>
              <a:gd name="connsiteX7" fmla="*/ 1244009 w 1977655"/>
              <a:gd name="connsiteY7" fmla="*/ 154649 h 556354"/>
              <a:gd name="connsiteX8" fmla="*/ 1330010 w 1977655"/>
              <a:gd name="connsiteY8" fmla="*/ 116880 h 556354"/>
              <a:gd name="connsiteX9" fmla="*/ 1392865 w 1977655"/>
              <a:gd name="connsiteY9" fmla="*/ 505523 h 556354"/>
              <a:gd name="connsiteX10" fmla="*/ 1692016 w 1977655"/>
              <a:gd name="connsiteY10" fmla="*/ 537421 h 556354"/>
              <a:gd name="connsiteX11" fmla="*/ 1786934 w 1977655"/>
              <a:gd name="connsiteY11" fmla="*/ 372173 h 556354"/>
              <a:gd name="connsiteX12" fmla="*/ 1839432 w 1977655"/>
              <a:gd name="connsiteY12" fmla="*/ 5793 h 556354"/>
              <a:gd name="connsiteX13" fmla="*/ 1945758 w 1977655"/>
              <a:gd name="connsiteY13" fmla="*/ 175914 h 556354"/>
              <a:gd name="connsiteX14" fmla="*/ 1977655 w 1977655"/>
              <a:gd name="connsiteY14" fmla="*/ 548053 h 556354"/>
              <a:gd name="connsiteX0" fmla="*/ 0 w 1977655"/>
              <a:gd name="connsiteY0" fmla="*/ 500929 h 551760"/>
              <a:gd name="connsiteX1" fmla="*/ 287079 w 1977655"/>
              <a:gd name="connsiteY1" fmla="*/ 479664 h 551760"/>
              <a:gd name="connsiteX2" fmla="*/ 372139 w 1977655"/>
              <a:gd name="connsiteY2" fmla="*/ 107524 h 551760"/>
              <a:gd name="connsiteX3" fmla="*/ 510362 w 1977655"/>
              <a:gd name="connsiteY3" fmla="*/ 203217 h 551760"/>
              <a:gd name="connsiteX4" fmla="*/ 582077 w 1977655"/>
              <a:gd name="connsiteY4" fmla="*/ 518539 h 551760"/>
              <a:gd name="connsiteX5" fmla="*/ 1020725 w 1977655"/>
              <a:gd name="connsiteY5" fmla="*/ 532827 h 551760"/>
              <a:gd name="connsiteX6" fmla="*/ 1175949 w 1977655"/>
              <a:gd name="connsiteY6" fmla="*/ 451865 h 551760"/>
              <a:gd name="connsiteX7" fmla="*/ 1244009 w 1977655"/>
              <a:gd name="connsiteY7" fmla="*/ 150055 h 551760"/>
              <a:gd name="connsiteX8" fmla="*/ 1330010 w 1977655"/>
              <a:gd name="connsiteY8" fmla="*/ 112286 h 551760"/>
              <a:gd name="connsiteX9" fmla="*/ 1392865 w 1977655"/>
              <a:gd name="connsiteY9" fmla="*/ 500929 h 551760"/>
              <a:gd name="connsiteX10" fmla="*/ 1692016 w 1977655"/>
              <a:gd name="connsiteY10" fmla="*/ 532827 h 551760"/>
              <a:gd name="connsiteX11" fmla="*/ 1786934 w 1977655"/>
              <a:gd name="connsiteY11" fmla="*/ 367579 h 551760"/>
              <a:gd name="connsiteX12" fmla="*/ 1868007 w 1977655"/>
              <a:gd name="connsiteY12" fmla="*/ 5961 h 551760"/>
              <a:gd name="connsiteX13" fmla="*/ 1945758 w 1977655"/>
              <a:gd name="connsiteY13" fmla="*/ 171320 h 551760"/>
              <a:gd name="connsiteX14" fmla="*/ 1977655 w 1977655"/>
              <a:gd name="connsiteY14" fmla="*/ 543459 h 551760"/>
              <a:gd name="connsiteX0" fmla="*/ 0 w 1977655"/>
              <a:gd name="connsiteY0" fmla="*/ 501373 h 552204"/>
              <a:gd name="connsiteX1" fmla="*/ 287079 w 1977655"/>
              <a:gd name="connsiteY1" fmla="*/ 480108 h 552204"/>
              <a:gd name="connsiteX2" fmla="*/ 372139 w 1977655"/>
              <a:gd name="connsiteY2" fmla="*/ 107968 h 552204"/>
              <a:gd name="connsiteX3" fmla="*/ 510362 w 1977655"/>
              <a:gd name="connsiteY3" fmla="*/ 203661 h 552204"/>
              <a:gd name="connsiteX4" fmla="*/ 582077 w 1977655"/>
              <a:gd name="connsiteY4" fmla="*/ 518983 h 552204"/>
              <a:gd name="connsiteX5" fmla="*/ 1020725 w 1977655"/>
              <a:gd name="connsiteY5" fmla="*/ 533271 h 552204"/>
              <a:gd name="connsiteX6" fmla="*/ 1175949 w 1977655"/>
              <a:gd name="connsiteY6" fmla="*/ 452309 h 552204"/>
              <a:gd name="connsiteX7" fmla="*/ 1244009 w 1977655"/>
              <a:gd name="connsiteY7" fmla="*/ 150499 h 552204"/>
              <a:gd name="connsiteX8" fmla="*/ 1330010 w 1977655"/>
              <a:gd name="connsiteY8" fmla="*/ 112730 h 552204"/>
              <a:gd name="connsiteX9" fmla="*/ 1392865 w 1977655"/>
              <a:gd name="connsiteY9" fmla="*/ 501373 h 552204"/>
              <a:gd name="connsiteX10" fmla="*/ 1692016 w 1977655"/>
              <a:gd name="connsiteY10" fmla="*/ 533271 h 552204"/>
              <a:gd name="connsiteX11" fmla="*/ 1786934 w 1977655"/>
              <a:gd name="connsiteY11" fmla="*/ 368023 h 552204"/>
              <a:gd name="connsiteX12" fmla="*/ 1868007 w 1977655"/>
              <a:gd name="connsiteY12" fmla="*/ 6405 h 552204"/>
              <a:gd name="connsiteX13" fmla="*/ 1924326 w 1977655"/>
              <a:gd name="connsiteY13" fmla="*/ 167002 h 552204"/>
              <a:gd name="connsiteX14" fmla="*/ 1977655 w 1977655"/>
              <a:gd name="connsiteY14" fmla="*/ 543903 h 552204"/>
              <a:gd name="connsiteX0" fmla="*/ 0 w 1910980"/>
              <a:gd name="connsiteY0" fmla="*/ 510898 h 552204"/>
              <a:gd name="connsiteX1" fmla="*/ 220404 w 1910980"/>
              <a:gd name="connsiteY1" fmla="*/ 480108 h 552204"/>
              <a:gd name="connsiteX2" fmla="*/ 305464 w 1910980"/>
              <a:gd name="connsiteY2" fmla="*/ 107968 h 552204"/>
              <a:gd name="connsiteX3" fmla="*/ 443687 w 1910980"/>
              <a:gd name="connsiteY3" fmla="*/ 203661 h 552204"/>
              <a:gd name="connsiteX4" fmla="*/ 515402 w 1910980"/>
              <a:gd name="connsiteY4" fmla="*/ 518983 h 552204"/>
              <a:gd name="connsiteX5" fmla="*/ 954050 w 1910980"/>
              <a:gd name="connsiteY5" fmla="*/ 533271 h 552204"/>
              <a:gd name="connsiteX6" fmla="*/ 1109274 w 1910980"/>
              <a:gd name="connsiteY6" fmla="*/ 452309 h 552204"/>
              <a:gd name="connsiteX7" fmla="*/ 1177334 w 1910980"/>
              <a:gd name="connsiteY7" fmla="*/ 150499 h 552204"/>
              <a:gd name="connsiteX8" fmla="*/ 1263335 w 1910980"/>
              <a:gd name="connsiteY8" fmla="*/ 112730 h 552204"/>
              <a:gd name="connsiteX9" fmla="*/ 1326190 w 1910980"/>
              <a:gd name="connsiteY9" fmla="*/ 501373 h 552204"/>
              <a:gd name="connsiteX10" fmla="*/ 1625341 w 1910980"/>
              <a:gd name="connsiteY10" fmla="*/ 533271 h 552204"/>
              <a:gd name="connsiteX11" fmla="*/ 1720259 w 1910980"/>
              <a:gd name="connsiteY11" fmla="*/ 368023 h 552204"/>
              <a:gd name="connsiteX12" fmla="*/ 1801332 w 1910980"/>
              <a:gd name="connsiteY12" fmla="*/ 6405 h 552204"/>
              <a:gd name="connsiteX13" fmla="*/ 1857651 w 1910980"/>
              <a:gd name="connsiteY13" fmla="*/ 167002 h 552204"/>
              <a:gd name="connsiteX14" fmla="*/ 1910980 w 1910980"/>
              <a:gd name="connsiteY14" fmla="*/ 543903 h 552204"/>
              <a:gd name="connsiteX0" fmla="*/ 0 w 1910980"/>
              <a:gd name="connsiteY0" fmla="*/ 510898 h 552204"/>
              <a:gd name="connsiteX1" fmla="*/ 220404 w 1910980"/>
              <a:gd name="connsiteY1" fmla="*/ 480108 h 552204"/>
              <a:gd name="connsiteX2" fmla="*/ 305464 w 1910980"/>
              <a:gd name="connsiteY2" fmla="*/ 107968 h 552204"/>
              <a:gd name="connsiteX3" fmla="*/ 443687 w 1910980"/>
              <a:gd name="connsiteY3" fmla="*/ 203661 h 552204"/>
              <a:gd name="connsiteX4" fmla="*/ 515402 w 1910980"/>
              <a:gd name="connsiteY4" fmla="*/ 518983 h 552204"/>
              <a:gd name="connsiteX5" fmla="*/ 954050 w 1910980"/>
              <a:gd name="connsiteY5" fmla="*/ 533271 h 552204"/>
              <a:gd name="connsiteX6" fmla="*/ 1109274 w 1910980"/>
              <a:gd name="connsiteY6" fmla="*/ 452309 h 552204"/>
              <a:gd name="connsiteX7" fmla="*/ 1177334 w 1910980"/>
              <a:gd name="connsiteY7" fmla="*/ 150499 h 552204"/>
              <a:gd name="connsiteX8" fmla="*/ 1263335 w 1910980"/>
              <a:gd name="connsiteY8" fmla="*/ 112730 h 552204"/>
              <a:gd name="connsiteX9" fmla="*/ 1326190 w 1910980"/>
              <a:gd name="connsiteY9" fmla="*/ 501373 h 552204"/>
              <a:gd name="connsiteX10" fmla="*/ 1625341 w 1910980"/>
              <a:gd name="connsiteY10" fmla="*/ 533271 h 552204"/>
              <a:gd name="connsiteX11" fmla="*/ 1720259 w 1910980"/>
              <a:gd name="connsiteY11" fmla="*/ 368023 h 552204"/>
              <a:gd name="connsiteX12" fmla="*/ 1801332 w 1910980"/>
              <a:gd name="connsiteY12" fmla="*/ 6405 h 552204"/>
              <a:gd name="connsiteX13" fmla="*/ 1857651 w 1910980"/>
              <a:gd name="connsiteY13" fmla="*/ 167002 h 552204"/>
              <a:gd name="connsiteX14" fmla="*/ 1910980 w 1910980"/>
              <a:gd name="connsiteY14" fmla="*/ 543903 h 552204"/>
              <a:gd name="connsiteX0" fmla="*/ 0 w 1910980"/>
              <a:gd name="connsiteY0" fmla="*/ 510898 h 552204"/>
              <a:gd name="connsiteX1" fmla="*/ 229929 w 1910980"/>
              <a:gd name="connsiteY1" fmla="*/ 456296 h 552204"/>
              <a:gd name="connsiteX2" fmla="*/ 305464 w 1910980"/>
              <a:gd name="connsiteY2" fmla="*/ 107968 h 552204"/>
              <a:gd name="connsiteX3" fmla="*/ 443687 w 1910980"/>
              <a:gd name="connsiteY3" fmla="*/ 203661 h 552204"/>
              <a:gd name="connsiteX4" fmla="*/ 515402 w 1910980"/>
              <a:gd name="connsiteY4" fmla="*/ 518983 h 552204"/>
              <a:gd name="connsiteX5" fmla="*/ 954050 w 1910980"/>
              <a:gd name="connsiteY5" fmla="*/ 533271 h 552204"/>
              <a:gd name="connsiteX6" fmla="*/ 1109274 w 1910980"/>
              <a:gd name="connsiteY6" fmla="*/ 452309 h 552204"/>
              <a:gd name="connsiteX7" fmla="*/ 1177334 w 1910980"/>
              <a:gd name="connsiteY7" fmla="*/ 150499 h 552204"/>
              <a:gd name="connsiteX8" fmla="*/ 1263335 w 1910980"/>
              <a:gd name="connsiteY8" fmla="*/ 112730 h 552204"/>
              <a:gd name="connsiteX9" fmla="*/ 1326190 w 1910980"/>
              <a:gd name="connsiteY9" fmla="*/ 501373 h 552204"/>
              <a:gd name="connsiteX10" fmla="*/ 1625341 w 1910980"/>
              <a:gd name="connsiteY10" fmla="*/ 533271 h 552204"/>
              <a:gd name="connsiteX11" fmla="*/ 1720259 w 1910980"/>
              <a:gd name="connsiteY11" fmla="*/ 368023 h 552204"/>
              <a:gd name="connsiteX12" fmla="*/ 1801332 w 1910980"/>
              <a:gd name="connsiteY12" fmla="*/ 6405 h 552204"/>
              <a:gd name="connsiteX13" fmla="*/ 1857651 w 1910980"/>
              <a:gd name="connsiteY13" fmla="*/ 167002 h 552204"/>
              <a:gd name="connsiteX14" fmla="*/ 1910980 w 1910980"/>
              <a:gd name="connsiteY14" fmla="*/ 543903 h 552204"/>
              <a:gd name="connsiteX0" fmla="*/ 0 w 1910980"/>
              <a:gd name="connsiteY0" fmla="*/ 510898 h 552680"/>
              <a:gd name="connsiteX1" fmla="*/ 229929 w 1910980"/>
              <a:gd name="connsiteY1" fmla="*/ 456296 h 552680"/>
              <a:gd name="connsiteX2" fmla="*/ 305464 w 1910980"/>
              <a:gd name="connsiteY2" fmla="*/ 107968 h 552680"/>
              <a:gd name="connsiteX3" fmla="*/ 384156 w 1910980"/>
              <a:gd name="connsiteY3" fmla="*/ 182230 h 552680"/>
              <a:gd name="connsiteX4" fmla="*/ 515402 w 1910980"/>
              <a:gd name="connsiteY4" fmla="*/ 518983 h 552680"/>
              <a:gd name="connsiteX5" fmla="*/ 954050 w 1910980"/>
              <a:gd name="connsiteY5" fmla="*/ 533271 h 552680"/>
              <a:gd name="connsiteX6" fmla="*/ 1109274 w 1910980"/>
              <a:gd name="connsiteY6" fmla="*/ 452309 h 552680"/>
              <a:gd name="connsiteX7" fmla="*/ 1177334 w 1910980"/>
              <a:gd name="connsiteY7" fmla="*/ 150499 h 552680"/>
              <a:gd name="connsiteX8" fmla="*/ 1263335 w 1910980"/>
              <a:gd name="connsiteY8" fmla="*/ 112730 h 552680"/>
              <a:gd name="connsiteX9" fmla="*/ 1326190 w 1910980"/>
              <a:gd name="connsiteY9" fmla="*/ 501373 h 552680"/>
              <a:gd name="connsiteX10" fmla="*/ 1625341 w 1910980"/>
              <a:gd name="connsiteY10" fmla="*/ 533271 h 552680"/>
              <a:gd name="connsiteX11" fmla="*/ 1720259 w 1910980"/>
              <a:gd name="connsiteY11" fmla="*/ 368023 h 552680"/>
              <a:gd name="connsiteX12" fmla="*/ 1801332 w 1910980"/>
              <a:gd name="connsiteY12" fmla="*/ 6405 h 552680"/>
              <a:gd name="connsiteX13" fmla="*/ 1857651 w 1910980"/>
              <a:gd name="connsiteY13" fmla="*/ 167002 h 552680"/>
              <a:gd name="connsiteX14" fmla="*/ 1910980 w 1910980"/>
              <a:gd name="connsiteY14" fmla="*/ 543903 h 552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910980" h="552680">
                <a:moveTo>
                  <a:pt x="0" y="510898"/>
                </a:moveTo>
                <a:cubicBezTo>
                  <a:pt x="133959" y="506855"/>
                  <a:pt x="179018" y="523451"/>
                  <a:pt x="229929" y="456296"/>
                </a:cubicBezTo>
                <a:cubicBezTo>
                  <a:pt x="280840" y="389141"/>
                  <a:pt x="279759" y="153646"/>
                  <a:pt x="305464" y="107968"/>
                </a:cubicBezTo>
                <a:cubicBezTo>
                  <a:pt x="331169" y="62290"/>
                  <a:pt x="349166" y="113728"/>
                  <a:pt x="384156" y="182230"/>
                </a:cubicBezTo>
                <a:cubicBezTo>
                  <a:pt x="419146" y="250732"/>
                  <a:pt x="420420" y="460476"/>
                  <a:pt x="515402" y="518983"/>
                </a:cubicBezTo>
                <a:cubicBezTo>
                  <a:pt x="610384" y="577490"/>
                  <a:pt x="855071" y="544383"/>
                  <a:pt x="954050" y="533271"/>
                </a:cubicBezTo>
                <a:cubicBezTo>
                  <a:pt x="1053029" y="522159"/>
                  <a:pt x="1072060" y="516104"/>
                  <a:pt x="1109274" y="452309"/>
                </a:cubicBezTo>
                <a:cubicBezTo>
                  <a:pt x="1146488" y="388514"/>
                  <a:pt x="1151657" y="207095"/>
                  <a:pt x="1177334" y="150499"/>
                </a:cubicBezTo>
                <a:cubicBezTo>
                  <a:pt x="1203011" y="93903"/>
                  <a:pt x="1238526" y="54251"/>
                  <a:pt x="1263335" y="112730"/>
                </a:cubicBezTo>
                <a:cubicBezTo>
                  <a:pt x="1288144" y="171209"/>
                  <a:pt x="1265856" y="431283"/>
                  <a:pt x="1326190" y="501373"/>
                </a:cubicBezTo>
                <a:cubicBezTo>
                  <a:pt x="1386524" y="571463"/>
                  <a:pt x="1559663" y="555496"/>
                  <a:pt x="1625341" y="533271"/>
                </a:cubicBezTo>
                <a:cubicBezTo>
                  <a:pt x="1691019" y="511046"/>
                  <a:pt x="1690927" y="455834"/>
                  <a:pt x="1720259" y="368023"/>
                </a:cubicBezTo>
                <a:cubicBezTo>
                  <a:pt x="1749591" y="280212"/>
                  <a:pt x="1778433" y="39909"/>
                  <a:pt x="1801332" y="6405"/>
                </a:cubicBezTo>
                <a:cubicBezTo>
                  <a:pt x="1824231" y="-27099"/>
                  <a:pt x="1839376" y="77419"/>
                  <a:pt x="1857651" y="167002"/>
                </a:cubicBezTo>
                <a:cubicBezTo>
                  <a:pt x="1875926" y="256585"/>
                  <a:pt x="1898575" y="480108"/>
                  <a:pt x="1910980" y="543903"/>
                </a:cubicBezTo>
              </a:path>
            </a:pathLst>
          </a:cu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56505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74" grpId="0" animBg="1"/>
      <p:bldP spid="76" grpId="0" animBg="1"/>
      <p:bldP spid="8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611560" y="404664"/>
            <a:ext cx="8280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smtClean="0"/>
              <a:t>Jak vznikají oscilace?</a:t>
            </a:r>
            <a:endParaRPr lang="cs-CZ" sz="3200" b="1" dirty="0"/>
          </a:p>
        </p:txBody>
      </p:sp>
      <p:sp>
        <p:nvSpPr>
          <p:cNvPr id="3" name="TextovéPole 2"/>
          <p:cNvSpPr txBox="1"/>
          <p:nvPr/>
        </p:nvSpPr>
        <p:spPr>
          <a:xfrm>
            <a:off x="3961487" y="3424552"/>
            <a:ext cx="1433457" cy="369332"/>
          </a:xfrm>
          <a:prstGeom prst="rect">
            <a:avLst/>
          </a:prstGeom>
          <a:solidFill>
            <a:srgbClr val="0000CC"/>
          </a:solidFill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chemeClr val="bg1"/>
                </a:solidFill>
              </a:rPr>
              <a:t>Systém B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6531538" y="2099560"/>
            <a:ext cx="2376264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cs-CZ" b="1" dirty="0" smtClean="0"/>
              <a:t>Signál 2 </a:t>
            </a:r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1475656" y="2201230"/>
            <a:ext cx="1239523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cs-CZ" b="1" dirty="0" smtClean="0"/>
              <a:t>Signál 1</a:t>
            </a:r>
            <a:endParaRPr lang="cs-CZ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3977912" y="1124744"/>
            <a:ext cx="1490836" cy="369332"/>
          </a:xfrm>
          <a:prstGeom prst="rect">
            <a:avLst/>
          </a:prstGeom>
          <a:solidFill>
            <a:srgbClr val="000066"/>
          </a:solidFill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chemeClr val="bg1"/>
                </a:solidFill>
              </a:rPr>
              <a:t>Systém A</a:t>
            </a:r>
            <a:endParaRPr lang="cs-CZ" b="1" dirty="0">
              <a:solidFill>
                <a:schemeClr val="bg1"/>
              </a:solidFill>
            </a:endParaRPr>
          </a:p>
        </p:txBody>
      </p:sp>
      <p:cxnSp>
        <p:nvCxnSpPr>
          <p:cNvPr id="17" name="Přímá spojnice se šipkou 16"/>
          <p:cNvCxnSpPr>
            <a:stCxn id="12" idx="1"/>
            <a:endCxn id="7" idx="3"/>
          </p:cNvCxnSpPr>
          <p:nvPr/>
        </p:nvCxnSpPr>
        <p:spPr>
          <a:xfrm flipH="1">
            <a:off x="2715179" y="1309410"/>
            <a:ext cx="1262733" cy="1076486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Přímá spojnice se šipkou 25"/>
          <p:cNvCxnSpPr>
            <a:stCxn id="3" idx="3"/>
            <a:endCxn id="6" idx="1"/>
          </p:cNvCxnSpPr>
          <p:nvPr/>
        </p:nvCxnSpPr>
        <p:spPr>
          <a:xfrm flipV="1">
            <a:off x="5394944" y="2284226"/>
            <a:ext cx="1136594" cy="1324992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Přímá spojnice se šipkou 46"/>
          <p:cNvCxnSpPr>
            <a:stCxn id="7" idx="3"/>
            <a:endCxn id="3" idx="1"/>
          </p:cNvCxnSpPr>
          <p:nvPr/>
        </p:nvCxnSpPr>
        <p:spPr>
          <a:xfrm>
            <a:off x="2715179" y="2385896"/>
            <a:ext cx="1246308" cy="1223322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Přímá spojnice se šipkou 54"/>
          <p:cNvCxnSpPr>
            <a:stCxn id="6" idx="1"/>
            <a:endCxn id="12" idx="3"/>
          </p:cNvCxnSpPr>
          <p:nvPr/>
        </p:nvCxnSpPr>
        <p:spPr>
          <a:xfrm flipH="1" flipV="1">
            <a:off x="5468748" y="1309410"/>
            <a:ext cx="1062790" cy="974816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Obdélník 62"/>
          <p:cNvSpPr/>
          <p:nvPr/>
        </p:nvSpPr>
        <p:spPr>
          <a:xfrm>
            <a:off x="3815741" y="2088229"/>
            <a:ext cx="18151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dirty="0" smtClean="0"/>
              <a:t>zpětná vazba</a:t>
            </a:r>
            <a:endParaRPr lang="cs-CZ" sz="2400" dirty="0"/>
          </a:p>
        </p:txBody>
      </p:sp>
      <p:sp>
        <p:nvSpPr>
          <p:cNvPr id="4" name="TextovéPole 3"/>
          <p:cNvSpPr txBox="1"/>
          <p:nvPr/>
        </p:nvSpPr>
        <p:spPr>
          <a:xfrm>
            <a:off x="1362504" y="3668912"/>
            <a:ext cx="725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výkyv</a:t>
            </a:r>
            <a:endParaRPr lang="cs-CZ" dirty="0"/>
          </a:p>
        </p:txBody>
      </p:sp>
      <p:sp>
        <p:nvSpPr>
          <p:cNvPr id="23" name="TextovéPole 22"/>
          <p:cNvSpPr txBox="1"/>
          <p:nvPr/>
        </p:nvSpPr>
        <p:spPr>
          <a:xfrm>
            <a:off x="6699250" y="3278660"/>
            <a:ext cx="16025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p</a:t>
            </a:r>
            <a:r>
              <a:rPr lang="cs-CZ" dirty="0" smtClean="0"/>
              <a:t>řenesený výkyv</a:t>
            </a:r>
            <a:endParaRPr lang="cs-CZ" dirty="0"/>
          </a:p>
        </p:txBody>
      </p:sp>
      <p:sp>
        <p:nvSpPr>
          <p:cNvPr id="8" name="Volný tvar 7"/>
          <p:cNvSpPr/>
          <p:nvPr/>
        </p:nvSpPr>
        <p:spPr>
          <a:xfrm>
            <a:off x="1287342" y="2767562"/>
            <a:ext cx="808075" cy="825767"/>
          </a:xfrm>
          <a:custGeom>
            <a:avLst/>
            <a:gdLst>
              <a:gd name="connsiteX0" fmla="*/ 0 w 808075"/>
              <a:gd name="connsiteY0" fmla="*/ 804502 h 825767"/>
              <a:gd name="connsiteX1" fmla="*/ 202019 w 808075"/>
              <a:gd name="connsiteY1" fmla="*/ 815134 h 825767"/>
              <a:gd name="connsiteX2" fmla="*/ 287080 w 808075"/>
              <a:gd name="connsiteY2" fmla="*/ 719441 h 825767"/>
              <a:gd name="connsiteX3" fmla="*/ 361507 w 808075"/>
              <a:gd name="connsiteY3" fmla="*/ 198446 h 825767"/>
              <a:gd name="connsiteX4" fmla="*/ 414670 w 808075"/>
              <a:gd name="connsiteY4" fmla="*/ 7060 h 825767"/>
              <a:gd name="connsiteX5" fmla="*/ 499731 w 808075"/>
              <a:gd name="connsiteY5" fmla="*/ 70855 h 825767"/>
              <a:gd name="connsiteX6" fmla="*/ 563526 w 808075"/>
              <a:gd name="connsiteY6" fmla="*/ 347302 h 825767"/>
              <a:gd name="connsiteX7" fmla="*/ 574159 w 808075"/>
              <a:gd name="connsiteY7" fmla="*/ 645013 h 825767"/>
              <a:gd name="connsiteX8" fmla="*/ 680484 w 808075"/>
              <a:gd name="connsiteY8" fmla="*/ 815134 h 825767"/>
              <a:gd name="connsiteX9" fmla="*/ 808075 w 808075"/>
              <a:gd name="connsiteY9" fmla="*/ 825767 h 825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8075" h="825767">
                <a:moveTo>
                  <a:pt x="0" y="804502"/>
                </a:moveTo>
                <a:cubicBezTo>
                  <a:pt x="77086" y="816906"/>
                  <a:pt x="154172" y="829311"/>
                  <a:pt x="202019" y="815134"/>
                </a:cubicBezTo>
                <a:cubicBezTo>
                  <a:pt x="249866" y="800957"/>
                  <a:pt x="260499" y="822222"/>
                  <a:pt x="287080" y="719441"/>
                </a:cubicBezTo>
                <a:cubicBezTo>
                  <a:pt x="313661" y="616660"/>
                  <a:pt x="340242" y="317176"/>
                  <a:pt x="361507" y="198446"/>
                </a:cubicBezTo>
                <a:cubicBezTo>
                  <a:pt x="382772" y="79716"/>
                  <a:pt x="391633" y="28325"/>
                  <a:pt x="414670" y="7060"/>
                </a:cubicBezTo>
                <a:cubicBezTo>
                  <a:pt x="437707" y="-14205"/>
                  <a:pt x="474922" y="14148"/>
                  <a:pt x="499731" y="70855"/>
                </a:cubicBezTo>
                <a:cubicBezTo>
                  <a:pt x="524540" y="127562"/>
                  <a:pt x="551121" y="251609"/>
                  <a:pt x="563526" y="347302"/>
                </a:cubicBezTo>
                <a:cubicBezTo>
                  <a:pt x="575931" y="442995"/>
                  <a:pt x="554666" y="567041"/>
                  <a:pt x="574159" y="645013"/>
                </a:cubicBezTo>
                <a:cubicBezTo>
                  <a:pt x="593652" y="722985"/>
                  <a:pt x="641498" y="785008"/>
                  <a:pt x="680484" y="815134"/>
                </a:cubicBezTo>
                <a:cubicBezTo>
                  <a:pt x="719470" y="845260"/>
                  <a:pt x="799215" y="792097"/>
                  <a:pt x="808075" y="825767"/>
                </a:cubicBezTo>
              </a:path>
            </a:pathLst>
          </a:custGeom>
          <a:ln w="28575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7" name="Volný tvar 26"/>
          <p:cNvSpPr/>
          <p:nvPr/>
        </p:nvSpPr>
        <p:spPr>
          <a:xfrm>
            <a:off x="6667716" y="2625193"/>
            <a:ext cx="808075" cy="635448"/>
          </a:xfrm>
          <a:custGeom>
            <a:avLst/>
            <a:gdLst>
              <a:gd name="connsiteX0" fmla="*/ 0 w 808075"/>
              <a:gd name="connsiteY0" fmla="*/ 804502 h 825767"/>
              <a:gd name="connsiteX1" fmla="*/ 202019 w 808075"/>
              <a:gd name="connsiteY1" fmla="*/ 815134 h 825767"/>
              <a:gd name="connsiteX2" fmla="*/ 287080 w 808075"/>
              <a:gd name="connsiteY2" fmla="*/ 719441 h 825767"/>
              <a:gd name="connsiteX3" fmla="*/ 361507 w 808075"/>
              <a:gd name="connsiteY3" fmla="*/ 198446 h 825767"/>
              <a:gd name="connsiteX4" fmla="*/ 414670 w 808075"/>
              <a:gd name="connsiteY4" fmla="*/ 7060 h 825767"/>
              <a:gd name="connsiteX5" fmla="*/ 499731 w 808075"/>
              <a:gd name="connsiteY5" fmla="*/ 70855 h 825767"/>
              <a:gd name="connsiteX6" fmla="*/ 563526 w 808075"/>
              <a:gd name="connsiteY6" fmla="*/ 347302 h 825767"/>
              <a:gd name="connsiteX7" fmla="*/ 574159 w 808075"/>
              <a:gd name="connsiteY7" fmla="*/ 645013 h 825767"/>
              <a:gd name="connsiteX8" fmla="*/ 680484 w 808075"/>
              <a:gd name="connsiteY8" fmla="*/ 815134 h 825767"/>
              <a:gd name="connsiteX9" fmla="*/ 808075 w 808075"/>
              <a:gd name="connsiteY9" fmla="*/ 825767 h 825767"/>
              <a:gd name="connsiteX0" fmla="*/ 0 w 808075"/>
              <a:gd name="connsiteY0" fmla="*/ 804502 h 825767"/>
              <a:gd name="connsiteX1" fmla="*/ 111790 w 808075"/>
              <a:gd name="connsiteY1" fmla="*/ 739907 h 825767"/>
              <a:gd name="connsiteX2" fmla="*/ 202019 w 808075"/>
              <a:gd name="connsiteY2" fmla="*/ 815134 h 825767"/>
              <a:gd name="connsiteX3" fmla="*/ 287080 w 808075"/>
              <a:gd name="connsiteY3" fmla="*/ 719441 h 825767"/>
              <a:gd name="connsiteX4" fmla="*/ 361507 w 808075"/>
              <a:gd name="connsiteY4" fmla="*/ 198446 h 825767"/>
              <a:gd name="connsiteX5" fmla="*/ 414670 w 808075"/>
              <a:gd name="connsiteY5" fmla="*/ 7060 h 825767"/>
              <a:gd name="connsiteX6" fmla="*/ 499731 w 808075"/>
              <a:gd name="connsiteY6" fmla="*/ 70855 h 825767"/>
              <a:gd name="connsiteX7" fmla="*/ 563526 w 808075"/>
              <a:gd name="connsiteY7" fmla="*/ 347302 h 825767"/>
              <a:gd name="connsiteX8" fmla="*/ 574159 w 808075"/>
              <a:gd name="connsiteY8" fmla="*/ 645013 h 825767"/>
              <a:gd name="connsiteX9" fmla="*/ 680484 w 808075"/>
              <a:gd name="connsiteY9" fmla="*/ 815134 h 825767"/>
              <a:gd name="connsiteX10" fmla="*/ 808075 w 808075"/>
              <a:gd name="connsiteY10" fmla="*/ 825767 h 825767"/>
              <a:gd name="connsiteX0" fmla="*/ 0 w 808075"/>
              <a:gd name="connsiteY0" fmla="*/ 801761 h 823026"/>
              <a:gd name="connsiteX1" fmla="*/ 111790 w 808075"/>
              <a:gd name="connsiteY1" fmla="*/ 737166 h 823026"/>
              <a:gd name="connsiteX2" fmla="*/ 202019 w 808075"/>
              <a:gd name="connsiteY2" fmla="*/ 812393 h 823026"/>
              <a:gd name="connsiteX3" fmla="*/ 287080 w 808075"/>
              <a:gd name="connsiteY3" fmla="*/ 716700 h 823026"/>
              <a:gd name="connsiteX4" fmla="*/ 361507 w 808075"/>
              <a:gd name="connsiteY4" fmla="*/ 195705 h 823026"/>
              <a:gd name="connsiteX5" fmla="*/ 391190 w 808075"/>
              <a:gd name="connsiteY5" fmla="*/ 154205 h 823026"/>
              <a:gd name="connsiteX6" fmla="*/ 414670 w 808075"/>
              <a:gd name="connsiteY6" fmla="*/ 4319 h 823026"/>
              <a:gd name="connsiteX7" fmla="*/ 499731 w 808075"/>
              <a:gd name="connsiteY7" fmla="*/ 68114 h 823026"/>
              <a:gd name="connsiteX8" fmla="*/ 563526 w 808075"/>
              <a:gd name="connsiteY8" fmla="*/ 344561 h 823026"/>
              <a:gd name="connsiteX9" fmla="*/ 574159 w 808075"/>
              <a:gd name="connsiteY9" fmla="*/ 642272 h 823026"/>
              <a:gd name="connsiteX10" fmla="*/ 680484 w 808075"/>
              <a:gd name="connsiteY10" fmla="*/ 812393 h 823026"/>
              <a:gd name="connsiteX11" fmla="*/ 808075 w 808075"/>
              <a:gd name="connsiteY11" fmla="*/ 823026 h 823026"/>
              <a:gd name="connsiteX0" fmla="*/ 0 w 808075"/>
              <a:gd name="connsiteY0" fmla="*/ 800387 h 821652"/>
              <a:gd name="connsiteX1" fmla="*/ 111790 w 808075"/>
              <a:gd name="connsiteY1" fmla="*/ 735792 h 821652"/>
              <a:gd name="connsiteX2" fmla="*/ 202019 w 808075"/>
              <a:gd name="connsiteY2" fmla="*/ 811019 h 821652"/>
              <a:gd name="connsiteX3" fmla="*/ 287080 w 808075"/>
              <a:gd name="connsiteY3" fmla="*/ 715326 h 821652"/>
              <a:gd name="connsiteX4" fmla="*/ 361507 w 808075"/>
              <a:gd name="connsiteY4" fmla="*/ 194331 h 821652"/>
              <a:gd name="connsiteX5" fmla="*/ 391190 w 808075"/>
              <a:gd name="connsiteY5" fmla="*/ 152831 h 821652"/>
              <a:gd name="connsiteX6" fmla="*/ 414670 w 808075"/>
              <a:gd name="connsiteY6" fmla="*/ 2945 h 821652"/>
              <a:gd name="connsiteX7" fmla="*/ 461040 w 808075"/>
              <a:gd name="connsiteY7" fmla="*/ 54302 h 821652"/>
              <a:gd name="connsiteX8" fmla="*/ 499731 w 808075"/>
              <a:gd name="connsiteY8" fmla="*/ 66740 h 821652"/>
              <a:gd name="connsiteX9" fmla="*/ 563526 w 808075"/>
              <a:gd name="connsiteY9" fmla="*/ 343187 h 821652"/>
              <a:gd name="connsiteX10" fmla="*/ 574159 w 808075"/>
              <a:gd name="connsiteY10" fmla="*/ 640898 h 821652"/>
              <a:gd name="connsiteX11" fmla="*/ 680484 w 808075"/>
              <a:gd name="connsiteY11" fmla="*/ 811019 h 821652"/>
              <a:gd name="connsiteX12" fmla="*/ 808075 w 808075"/>
              <a:gd name="connsiteY12" fmla="*/ 821652 h 821652"/>
              <a:gd name="connsiteX0" fmla="*/ 0 w 808075"/>
              <a:gd name="connsiteY0" fmla="*/ 800387 h 821652"/>
              <a:gd name="connsiteX1" fmla="*/ 111790 w 808075"/>
              <a:gd name="connsiteY1" fmla="*/ 735792 h 821652"/>
              <a:gd name="connsiteX2" fmla="*/ 202019 w 808075"/>
              <a:gd name="connsiteY2" fmla="*/ 811019 h 821652"/>
              <a:gd name="connsiteX3" fmla="*/ 287080 w 808075"/>
              <a:gd name="connsiteY3" fmla="*/ 715326 h 821652"/>
              <a:gd name="connsiteX4" fmla="*/ 361507 w 808075"/>
              <a:gd name="connsiteY4" fmla="*/ 194331 h 821652"/>
              <a:gd name="connsiteX5" fmla="*/ 391190 w 808075"/>
              <a:gd name="connsiteY5" fmla="*/ 152831 h 821652"/>
              <a:gd name="connsiteX6" fmla="*/ 414670 w 808075"/>
              <a:gd name="connsiteY6" fmla="*/ 2945 h 821652"/>
              <a:gd name="connsiteX7" fmla="*/ 461040 w 808075"/>
              <a:gd name="connsiteY7" fmla="*/ 54302 h 821652"/>
              <a:gd name="connsiteX8" fmla="*/ 499731 w 808075"/>
              <a:gd name="connsiteY8" fmla="*/ 66740 h 821652"/>
              <a:gd name="connsiteX9" fmla="*/ 524540 w 808075"/>
              <a:gd name="connsiteY9" fmla="*/ 259569 h 821652"/>
              <a:gd name="connsiteX10" fmla="*/ 563526 w 808075"/>
              <a:gd name="connsiteY10" fmla="*/ 343187 h 821652"/>
              <a:gd name="connsiteX11" fmla="*/ 574159 w 808075"/>
              <a:gd name="connsiteY11" fmla="*/ 640898 h 821652"/>
              <a:gd name="connsiteX12" fmla="*/ 680484 w 808075"/>
              <a:gd name="connsiteY12" fmla="*/ 811019 h 821652"/>
              <a:gd name="connsiteX13" fmla="*/ 808075 w 808075"/>
              <a:gd name="connsiteY13" fmla="*/ 821652 h 821652"/>
              <a:gd name="connsiteX0" fmla="*/ 0 w 808075"/>
              <a:gd name="connsiteY0" fmla="*/ 800387 h 821652"/>
              <a:gd name="connsiteX1" fmla="*/ 111790 w 808075"/>
              <a:gd name="connsiteY1" fmla="*/ 735792 h 821652"/>
              <a:gd name="connsiteX2" fmla="*/ 202019 w 808075"/>
              <a:gd name="connsiteY2" fmla="*/ 811019 h 821652"/>
              <a:gd name="connsiteX3" fmla="*/ 287080 w 808075"/>
              <a:gd name="connsiteY3" fmla="*/ 715326 h 821652"/>
              <a:gd name="connsiteX4" fmla="*/ 361507 w 808075"/>
              <a:gd name="connsiteY4" fmla="*/ 194331 h 821652"/>
              <a:gd name="connsiteX5" fmla="*/ 391190 w 808075"/>
              <a:gd name="connsiteY5" fmla="*/ 152831 h 821652"/>
              <a:gd name="connsiteX6" fmla="*/ 414670 w 808075"/>
              <a:gd name="connsiteY6" fmla="*/ 2945 h 821652"/>
              <a:gd name="connsiteX7" fmla="*/ 461040 w 808075"/>
              <a:gd name="connsiteY7" fmla="*/ 54302 h 821652"/>
              <a:gd name="connsiteX8" fmla="*/ 499731 w 808075"/>
              <a:gd name="connsiteY8" fmla="*/ 66740 h 821652"/>
              <a:gd name="connsiteX9" fmla="*/ 524540 w 808075"/>
              <a:gd name="connsiteY9" fmla="*/ 259569 h 821652"/>
              <a:gd name="connsiteX10" fmla="*/ 563526 w 808075"/>
              <a:gd name="connsiteY10" fmla="*/ 343187 h 821652"/>
              <a:gd name="connsiteX11" fmla="*/ 574159 w 808075"/>
              <a:gd name="connsiteY11" fmla="*/ 640898 h 821652"/>
              <a:gd name="connsiteX12" fmla="*/ 645190 w 808075"/>
              <a:gd name="connsiteY12" fmla="*/ 645473 h 821652"/>
              <a:gd name="connsiteX13" fmla="*/ 680484 w 808075"/>
              <a:gd name="connsiteY13" fmla="*/ 811019 h 821652"/>
              <a:gd name="connsiteX14" fmla="*/ 808075 w 808075"/>
              <a:gd name="connsiteY14" fmla="*/ 821652 h 821652"/>
              <a:gd name="connsiteX0" fmla="*/ 0 w 808075"/>
              <a:gd name="connsiteY0" fmla="*/ 800387 h 821652"/>
              <a:gd name="connsiteX1" fmla="*/ 111790 w 808075"/>
              <a:gd name="connsiteY1" fmla="*/ 735792 h 821652"/>
              <a:gd name="connsiteX2" fmla="*/ 202019 w 808075"/>
              <a:gd name="connsiteY2" fmla="*/ 811019 h 821652"/>
              <a:gd name="connsiteX3" fmla="*/ 287080 w 808075"/>
              <a:gd name="connsiteY3" fmla="*/ 715326 h 821652"/>
              <a:gd name="connsiteX4" fmla="*/ 361507 w 808075"/>
              <a:gd name="connsiteY4" fmla="*/ 194331 h 821652"/>
              <a:gd name="connsiteX5" fmla="*/ 391190 w 808075"/>
              <a:gd name="connsiteY5" fmla="*/ 152831 h 821652"/>
              <a:gd name="connsiteX6" fmla="*/ 414670 w 808075"/>
              <a:gd name="connsiteY6" fmla="*/ 2945 h 821652"/>
              <a:gd name="connsiteX7" fmla="*/ 461040 w 808075"/>
              <a:gd name="connsiteY7" fmla="*/ 54302 h 821652"/>
              <a:gd name="connsiteX8" fmla="*/ 499731 w 808075"/>
              <a:gd name="connsiteY8" fmla="*/ 66740 h 821652"/>
              <a:gd name="connsiteX9" fmla="*/ 524540 w 808075"/>
              <a:gd name="connsiteY9" fmla="*/ 259569 h 821652"/>
              <a:gd name="connsiteX10" fmla="*/ 563526 w 808075"/>
              <a:gd name="connsiteY10" fmla="*/ 343187 h 821652"/>
              <a:gd name="connsiteX11" fmla="*/ 574159 w 808075"/>
              <a:gd name="connsiteY11" fmla="*/ 640898 h 821652"/>
              <a:gd name="connsiteX12" fmla="*/ 645190 w 808075"/>
              <a:gd name="connsiteY12" fmla="*/ 645473 h 821652"/>
              <a:gd name="connsiteX13" fmla="*/ 680484 w 808075"/>
              <a:gd name="connsiteY13" fmla="*/ 811019 h 821652"/>
              <a:gd name="connsiteX14" fmla="*/ 759490 w 808075"/>
              <a:gd name="connsiteY14" fmla="*/ 719370 h 821652"/>
              <a:gd name="connsiteX15" fmla="*/ 808075 w 808075"/>
              <a:gd name="connsiteY15" fmla="*/ 821652 h 821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808075" h="821652">
                <a:moveTo>
                  <a:pt x="0" y="800387"/>
                </a:moveTo>
                <a:cubicBezTo>
                  <a:pt x="15457" y="800569"/>
                  <a:pt x="78120" y="734020"/>
                  <a:pt x="111790" y="735792"/>
                </a:cubicBezTo>
                <a:cubicBezTo>
                  <a:pt x="145460" y="737564"/>
                  <a:pt x="172804" y="814430"/>
                  <a:pt x="202019" y="811019"/>
                </a:cubicBezTo>
                <a:cubicBezTo>
                  <a:pt x="231234" y="807608"/>
                  <a:pt x="260499" y="818107"/>
                  <a:pt x="287080" y="715326"/>
                </a:cubicBezTo>
                <a:cubicBezTo>
                  <a:pt x="313661" y="612545"/>
                  <a:pt x="344155" y="288080"/>
                  <a:pt x="361507" y="194331"/>
                </a:cubicBezTo>
                <a:cubicBezTo>
                  <a:pt x="378859" y="100582"/>
                  <a:pt x="382330" y="184729"/>
                  <a:pt x="391190" y="152831"/>
                </a:cubicBezTo>
                <a:cubicBezTo>
                  <a:pt x="400050" y="120933"/>
                  <a:pt x="403028" y="19366"/>
                  <a:pt x="414670" y="2945"/>
                </a:cubicBezTo>
                <a:cubicBezTo>
                  <a:pt x="426312" y="-13476"/>
                  <a:pt x="446863" y="43670"/>
                  <a:pt x="461040" y="54302"/>
                </a:cubicBezTo>
                <a:cubicBezTo>
                  <a:pt x="475217" y="64934"/>
                  <a:pt x="489148" y="32529"/>
                  <a:pt x="499731" y="66740"/>
                </a:cubicBezTo>
                <a:cubicBezTo>
                  <a:pt x="510314" y="100951"/>
                  <a:pt x="513908" y="213495"/>
                  <a:pt x="524540" y="259569"/>
                </a:cubicBezTo>
                <a:cubicBezTo>
                  <a:pt x="535172" y="305643"/>
                  <a:pt x="555256" y="279632"/>
                  <a:pt x="563526" y="343187"/>
                </a:cubicBezTo>
                <a:cubicBezTo>
                  <a:pt x="571796" y="406742"/>
                  <a:pt x="560548" y="590517"/>
                  <a:pt x="574159" y="640898"/>
                </a:cubicBezTo>
                <a:cubicBezTo>
                  <a:pt x="587770" y="691279"/>
                  <a:pt x="627469" y="617120"/>
                  <a:pt x="645190" y="645473"/>
                </a:cubicBezTo>
                <a:cubicBezTo>
                  <a:pt x="662911" y="673826"/>
                  <a:pt x="661434" y="798703"/>
                  <a:pt x="680484" y="811019"/>
                </a:cubicBezTo>
                <a:cubicBezTo>
                  <a:pt x="699534" y="823335"/>
                  <a:pt x="738225" y="717598"/>
                  <a:pt x="759490" y="719370"/>
                </a:cubicBezTo>
                <a:cubicBezTo>
                  <a:pt x="780755" y="721142"/>
                  <a:pt x="797861" y="821026"/>
                  <a:pt x="808075" y="821652"/>
                </a:cubicBezTo>
              </a:path>
            </a:pathLst>
          </a:custGeom>
          <a:ln w="28575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9" name="Volný tvar 28"/>
          <p:cNvSpPr/>
          <p:nvPr/>
        </p:nvSpPr>
        <p:spPr>
          <a:xfrm>
            <a:off x="6667716" y="2625193"/>
            <a:ext cx="1373225" cy="674624"/>
          </a:xfrm>
          <a:custGeom>
            <a:avLst/>
            <a:gdLst>
              <a:gd name="connsiteX0" fmla="*/ 0 w 808075"/>
              <a:gd name="connsiteY0" fmla="*/ 804502 h 825767"/>
              <a:gd name="connsiteX1" fmla="*/ 202019 w 808075"/>
              <a:gd name="connsiteY1" fmla="*/ 815134 h 825767"/>
              <a:gd name="connsiteX2" fmla="*/ 287080 w 808075"/>
              <a:gd name="connsiteY2" fmla="*/ 719441 h 825767"/>
              <a:gd name="connsiteX3" fmla="*/ 361507 w 808075"/>
              <a:gd name="connsiteY3" fmla="*/ 198446 h 825767"/>
              <a:gd name="connsiteX4" fmla="*/ 414670 w 808075"/>
              <a:gd name="connsiteY4" fmla="*/ 7060 h 825767"/>
              <a:gd name="connsiteX5" fmla="*/ 499731 w 808075"/>
              <a:gd name="connsiteY5" fmla="*/ 70855 h 825767"/>
              <a:gd name="connsiteX6" fmla="*/ 563526 w 808075"/>
              <a:gd name="connsiteY6" fmla="*/ 347302 h 825767"/>
              <a:gd name="connsiteX7" fmla="*/ 574159 w 808075"/>
              <a:gd name="connsiteY7" fmla="*/ 645013 h 825767"/>
              <a:gd name="connsiteX8" fmla="*/ 680484 w 808075"/>
              <a:gd name="connsiteY8" fmla="*/ 815134 h 825767"/>
              <a:gd name="connsiteX9" fmla="*/ 808075 w 808075"/>
              <a:gd name="connsiteY9" fmla="*/ 825767 h 825767"/>
              <a:gd name="connsiteX0" fmla="*/ 0 w 808075"/>
              <a:gd name="connsiteY0" fmla="*/ 804502 h 825767"/>
              <a:gd name="connsiteX1" fmla="*/ 111790 w 808075"/>
              <a:gd name="connsiteY1" fmla="*/ 739907 h 825767"/>
              <a:gd name="connsiteX2" fmla="*/ 202019 w 808075"/>
              <a:gd name="connsiteY2" fmla="*/ 815134 h 825767"/>
              <a:gd name="connsiteX3" fmla="*/ 287080 w 808075"/>
              <a:gd name="connsiteY3" fmla="*/ 719441 h 825767"/>
              <a:gd name="connsiteX4" fmla="*/ 361507 w 808075"/>
              <a:gd name="connsiteY4" fmla="*/ 198446 h 825767"/>
              <a:gd name="connsiteX5" fmla="*/ 414670 w 808075"/>
              <a:gd name="connsiteY5" fmla="*/ 7060 h 825767"/>
              <a:gd name="connsiteX6" fmla="*/ 499731 w 808075"/>
              <a:gd name="connsiteY6" fmla="*/ 70855 h 825767"/>
              <a:gd name="connsiteX7" fmla="*/ 563526 w 808075"/>
              <a:gd name="connsiteY7" fmla="*/ 347302 h 825767"/>
              <a:gd name="connsiteX8" fmla="*/ 574159 w 808075"/>
              <a:gd name="connsiteY8" fmla="*/ 645013 h 825767"/>
              <a:gd name="connsiteX9" fmla="*/ 680484 w 808075"/>
              <a:gd name="connsiteY9" fmla="*/ 815134 h 825767"/>
              <a:gd name="connsiteX10" fmla="*/ 808075 w 808075"/>
              <a:gd name="connsiteY10" fmla="*/ 825767 h 825767"/>
              <a:gd name="connsiteX0" fmla="*/ 0 w 808075"/>
              <a:gd name="connsiteY0" fmla="*/ 801761 h 823026"/>
              <a:gd name="connsiteX1" fmla="*/ 111790 w 808075"/>
              <a:gd name="connsiteY1" fmla="*/ 737166 h 823026"/>
              <a:gd name="connsiteX2" fmla="*/ 202019 w 808075"/>
              <a:gd name="connsiteY2" fmla="*/ 812393 h 823026"/>
              <a:gd name="connsiteX3" fmla="*/ 287080 w 808075"/>
              <a:gd name="connsiteY3" fmla="*/ 716700 h 823026"/>
              <a:gd name="connsiteX4" fmla="*/ 361507 w 808075"/>
              <a:gd name="connsiteY4" fmla="*/ 195705 h 823026"/>
              <a:gd name="connsiteX5" fmla="*/ 391190 w 808075"/>
              <a:gd name="connsiteY5" fmla="*/ 154205 h 823026"/>
              <a:gd name="connsiteX6" fmla="*/ 414670 w 808075"/>
              <a:gd name="connsiteY6" fmla="*/ 4319 h 823026"/>
              <a:gd name="connsiteX7" fmla="*/ 499731 w 808075"/>
              <a:gd name="connsiteY7" fmla="*/ 68114 h 823026"/>
              <a:gd name="connsiteX8" fmla="*/ 563526 w 808075"/>
              <a:gd name="connsiteY8" fmla="*/ 344561 h 823026"/>
              <a:gd name="connsiteX9" fmla="*/ 574159 w 808075"/>
              <a:gd name="connsiteY9" fmla="*/ 642272 h 823026"/>
              <a:gd name="connsiteX10" fmla="*/ 680484 w 808075"/>
              <a:gd name="connsiteY10" fmla="*/ 812393 h 823026"/>
              <a:gd name="connsiteX11" fmla="*/ 808075 w 808075"/>
              <a:gd name="connsiteY11" fmla="*/ 823026 h 823026"/>
              <a:gd name="connsiteX0" fmla="*/ 0 w 808075"/>
              <a:gd name="connsiteY0" fmla="*/ 800387 h 821652"/>
              <a:gd name="connsiteX1" fmla="*/ 111790 w 808075"/>
              <a:gd name="connsiteY1" fmla="*/ 735792 h 821652"/>
              <a:gd name="connsiteX2" fmla="*/ 202019 w 808075"/>
              <a:gd name="connsiteY2" fmla="*/ 811019 h 821652"/>
              <a:gd name="connsiteX3" fmla="*/ 287080 w 808075"/>
              <a:gd name="connsiteY3" fmla="*/ 715326 h 821652"/>
              <a:gd name="connsiteX4" fmla="*/ 361507 w 808075"/>
              <a:gd name="connsiteY4" fmla="*/ 194331 h 821652"/>
              <a:gd name="connsiteX5" fmla="*/ 391190 w 808075"/>
              <a:gd name="connsiteY5" fmla="*/ 152831 h 821652"/>
              <a:gd name="connsiteX6" fmla="*/ 414670 w 808075"/>
              <a:gd name="connsiteY6" fmla="*/ 2945 h 821652"/>
              <a:gd name="connsiteX7" fmla="*/ 461040 w 808075"/>
              <a:gd name="connsiteY7" fmla="*/ 54302 h 821652"/>
              <a:gd name="connsiteX8" fmla="*/ 499731 w 808075"/>
              <a:gd name="connsiteY8" fmla="*/ 66740 h 821652"/>
              <a:gd name="connsiteX9" fmla="*/ 563526 w 808075"/>
              <a:gd name="connsiteY9" fmla="*/ 343187 h 821652"/>
              <a:gd name="connsiteX10" fmla="*/ 574159 w 808075"/>
              <a:gd name="connsiteY10" fmla="*/ 640898 h 821652"/>
              <a:gd name="connsiteX11" fmla="*/ 680484 w 808075"/>
              <a:gd name="connsiteY11" fmla="*/ 811019 h 821652"/>
              <a:gd name="connsiteX12" fmla="*/ 808075 w 808075"/>
              <a:gd name="connsiteY12" fmla="*/ 821652 h 821652"/>
              <a:gd name="connsiteX0" fmla="*/ 0 w 808075"/>
              <a:gd name="connsiteY0" fmla="*/ 800387 h 821652"/>
              <a:gd name="connsiteX1" fmla="*/ 111790 w 808075"/>
              <a:gd name="connsiteY1" fmla="*/ 735792 h 821652"/>
              <a:gd name="connsiteX2" fmla="*/ 202019 w 808075"/>
              <a:gd name="connsiteY2" fmla="*/ 811019 h 821652"/>
              <a:gd name="connsiteX3" fmla="*/ 287080 w 808075"/>
              <a:gd name="connsiteY3" fmla="*/ 715326 h 821652"/>
              <a:gd name="connsiteX4" fmla="*/ 361507 w 808075"/>
              <a:gd name="connsiteY4" fmla="*/ 194331 h 821652"/>
              <a:gd name="connsiteX5" fmla="*/ 391190 w 808075"/>
              <a:gd name="connsiteY5" fmla="*/ 152831 h 821652"/>
              <a:gd name="connsiteX6" fmla="*/ 414670 w 808075"/>
              <a:gd name="connsiteY6" fmla="*/ 2945 h 821652"/>
              <a:gd name="connsiteX7" fmla="*/ 461040 w 808075"/>
              <a:gd name="connsiteY7" fmla="*/ 54302 h 821652"/>
              <a:gd name="connsiteX8" fmla="*/ 499731 w 808075"/>
              <a:gd name="connsiteY8" fmla="*/ 66740 h 821652"/>
              <a:gd name="connsiteX9" fmla="*/ 524540 w 808075"/>
              <a:gd name="connsiteY9" fmla="*/ 259569 h 821652"/>
              <a:gd name="connsiteX10" fmla="*/ 563526 w 808075"/>
              <a:gd name="connsiteY10" fmla="*/ 343187 h 821652"/>
              <a:gd name="connsiteX11" fmla="*/ 574159 w 808075"/>
              <a:gd name="connsiteY11" fmla="*/ 640898 h 821652"/>
              <a:gd name="connsiteX12" fmla="*/ 680484 w 808075"/>
              <a:gd name="connsiteY12" fmla="*/ 811019 h 821652"/>
              <a:gd name="connsiteX13" fmla="*/ 808075 w 808075"/>
              <a:gd name="connsiteY13" fmla="*/ 821652 h 821652"/>
              <a:gd name="connsiteX0" fmla="*/ 0 w 808075"/>
              <a:gd name="connsiteY0" fmla="*/ 800387 h 821652"/>
              <a:gd name="connsiteX1" fmla="*/ 111790 w 808075"/>
              <a:gd name="connsiteY1" fmla="*/ 735792 h 821652"/>
              <a:gd name="connsiteX2" fmla="*/ 202019 w 808075"/>
              <a:gd name="connsiteY2" fmla="*/ 811019 h 821652"/>
              <a:gd name="connsiteX3" fmla="*/ 287080 w 808075"/>
              <a:gd name="connsiteY3" fmla="*/ 715326 h 821652"/>
              <a:gd name="connsiteX4" fmla="*/ 361507 w 808075"/>
              <a:gd name="connsiteY4" fmla="*/ 194331 h 821652"/>
              <a:gd name="connsiteX5" fmla="*/ 391190 w 808075"/>
              <a:gd name="connsiteY5" fmla="*/ 152831 h 821652"/>
              <a:gd name="connsiteX6" fmla="*/ 414670 w 808075"/>
              <a:gd name="connsiteY6" fmla="*/ 2945 h 821652"/>
              <a:gd name="connsiteX7" fmla="*/ 461040 w 808075"/>
              <a:gd name="connsiteY7" fmla="*/ 54302 h 821652"/>
              <a:gd name="connsiteX8" fmla="*/ 499731 w 808075"/>
              <a:gd name="connsiteY8" fmla="*/ 66740 h 821652"/>
              <a:gd name="connsiteX9" fmla="*/ 524540 w 808075"/>
              <a:gd name="connsiteY9" fmla="*/ 259569 h 821652"/>
              <a:gd name="connsiteX10" fmla="*/ 563526 w 808075"/>
              <a:gd name="connsiteY10" fmla="*/ 343187 h 821652"/>
              <a:gd name="connsiteX11" fmla="*/ 574159 w 808075"/>
              <a:gd name="connsiteY11" fmla="*/ 640898 h 821652"/>
              <a:gd name="connsiteX12" fmla="*/ 645190 w 808075"/>
              <a:gd name="connsiteY12" fmla="*/ 645473 h 821652"/>
              <a:gd name="connsiteX13" fmla="*/ 680484 w 808075"/>
              <a:gd name="connsiteY13" fmla="*/ 811019 h 821652"/>
              <a:gd name="connsiteX14" fmla="*/ 808075 w 808075"/>
              <a:gd name="connsiteY14" fmla="*/ 821652 h 821652"/>
              <a:gd name="connsiteX0" fmla="*/ 0 w 808075"/>
              <a:gd name="connsiteY0" fmla="*/ 800387 h 821652"/>
              <a:gd name="connsiteX1" fmla="*/ 111790 w 808075"/>
              <a:gd name="connsiteY1" fmla="*/ 735792 h 821652"/>
              <a:gd name="connsiteX2" fmla="*/ 202019 w 808075"/>
              <a:gd name="connsiteY2" fmla="*/ 811019 h 821652"/>
              <a:gd name="connsiteX3" fmla="*/ 287080 w 808075"/>
              <a:gd name="connsiteY3" fmla="*/ 715326 h 821652"/>
              <a:gd name="connsiteX4" fmla="*/ 361507 w 808075"/>
              <a:gd name="connsiteY4" fmla="*/ 194331 h 821652"/>
              <a:gd name="connsiteX5" fmla="*/ 391190 w 808075"/>
              <a:gd name="connsiteY5" fmla="*/ 152831 h 821652"/>
              <a:gd name="connsiteX6" fmla="*/ 414670 w 808075"/>
              <a:gd name="connsiteY6" fmla="*/ 2945 h 821652"/>
              <a:gd name="connsiteX7" fmla="*/ 461040 w 808075"/>
              <a:gd name="connsiteY7" fmla="*/ 54302 h 821652"/>
              <a:gd name="connsiteX8" fmla="*/ 499731 w 808075"/>
              <a:gd name="connsiteY8" fmla="*/ 66740 h 821652"/>
              <a:gd name="connsiteX9" fmla="*/ 524540 w 808075"/>
              <a:gd name="connsiteY9" fmla="*/ 259569 h 821652"/>
              <a:gd name="connsiteX10" fmla="*/ 563526 w 808075"/>
              <a:gd name="connsiteY10" fmla="*/ 343187 h 821652"/>
              <a:gd name="connsiteX11" fmla="*/ 574159 w 808075"/>
              <a:gd name="connsiteY11" fmla="*/ 640898 h 821652"/>
              <a:gd name="connsiteX12" fmla="*/ 645190 w 808075"/>
              <a:gd name="connsiteY12" fmla="*/ 645473 h 821652"/>
              <a:gd name="connsiteX13" fmla="*/ 680484 w 808075"/>
              <a:gd name="connsiteY13" fmla="*/ 811019 h 821652"/>
              <a:gd name="connsiteX14" fmla="*/ 759490 w 808075"/>
              <a:gd name="connsiteY14" fmla="*/ 719370 h 821652"/>
              <a:gd name="connsiteX15" fmla="*/ 808075 w 808075"/>
              <a:gd name="connsiteY15" fmla="*/ 821652 h 821652"/>
              <a:gd name="connsiteX0" fmla="*/ 0 w 1220825"/>
              <a:gd name="connsiteY0" fmla="*/ 800387 h 838073"/>
              <a:gd name="connsiteX1" fmla="*/ 111790 w 1220825"/>
              <a:gd name="connsiteY1" fmla="*/ 735792 h 838073"/>
              <a:gd name="connsiteX2" fmla="*/ 202019 w 1220825"/>
              <a:gd name="connsiteY2" fmla="*/ 811019 h 838073"/>
              <a:gd name="connsiteX3" fmla="*/ 287080 w 1220825"/>
              <a:gd name="connsiteY3" fmla="*/ 715326 h 838073"/>
              <a:gd name="connsiteX4" fmla="*/ 361507 w 1220825"/>
              <a:gd name="connsiteY4" fmla="*/ 194331 h 838073"/>
              <a:gd name="connsiteX5" fmla="*/ 391190 w 1220825"/>
              <a:gd name="connsiteY5" fmla="*/ 152831 h 838073"/>
              <a:gd name="connsiteX6" fmla="*/ 414670 w 1220825"/>
              <a:gd name="connsiteY6" fmla="*/ 2945 h 838073"/>
              <a:gd name="connsiteX7" fmla="*/ 461040 w 1220825"/>
              <a:gd name="connsiteY7" fmla="*/ 54302 h 838073"/>
              <a:gd name="connsiteX8" fmla="*/ 499731 w 1220825"/>
              <a:gd name="connsiteY8" fmla="*/ 66740 h 838073"/>
              <a:gd name="connsiteX9" fmla="*/ 524540 w 1220825"/>
              <a:gd name="connsiteY9" fmla="*/ 259569 h 838073"/>
              <a:gd name="connsiteX10" fmla="*/ 563526 w 1220825"/>
              <a:gd name="connsiteY10" fmla="*/ 343187 h 838073"/>
              <a:gd name="connsiteX11" fmla="*/ 574159 w 1220825"/>
              <a:gd name="connsiteY11" fmla="*/ 640898 h 838073"/>
              <a:gd name="connsiteX12" fmla="*/ 645190 w 1220825"/>
              <a:gd name="connsiteY12" fmla="*/ 645473 h 838073"/>
              <a:gd name="connsiteX13" fmla="*/ 680484 w 1220825"/>
              <a:gd name="connsiteY13" fmla="*/ 811019 h 838073"/>
              <a:gd name="connsiteX14" fmla="*/ 759490 w 1220825"/>
              <a:gd name="connsiteY14" fmla="*/ 719370 h 838073"/>
              <a:gd name="connsiteX15" fmla="*/ 1220825 w 1220825"/>
              <a:gd name="connsiteY15" fmla="*/ 838073 h 838073"/>
              <a:gd name="connsiteX0" fmla="*/ 0 w 1220825"/>
              <a:gd name="connsiteY0" fmla="*/ 800387 h 853847"/>
              <a:gd name="connsiteX1" fmla="*/ 111790 w 1220825"/>
              <a:gd name="connsiteY1" fmla="*/ 735792 h 853847"/>
              <a:gd name="connsiteX2" fmla="*/ 202019 w 1220825"/>
              <a:gd name="connsiteY2" fmla="*/ 811019 h 853847"/>
              <a:gd name="connsiteX3" fmla="*/ 287080 w 1220825"/>
              <a:gd name="connsiteY3" fmla="*/ 715326 h 853847"/>
              <a:gd name="connsiteX4" fmla="*/ 361507 w 1220825"/>
              <a:gd name="connsiteY4" fmla="*/ 194331 h 853847"/>
              <a:gd name="connsiteX5" fmla="*/ 391190 w 1220825"/>
              <a:gd name="connsiteY5" fmla="*/ 152831 h 853847"/>
              <a:gd name="connsiteX6" fmla="*/ 414670 w 1220825"/>
              <a:gd name="connsiteY6" fmla="*/ 2945 h 853847"/>
              <a:gd name="connsiteX7" fmla="*/ 461040 w 1220825"/>
              <a:gd name="connsiteY7" fmla="*/ 54302 h 853847"/>
              <a:gd name="connsiteX8" fmla="*/ 499731 w 1220825"/>
              <a:gd name="connsiteY8" fmla="*/ 66740 h 853847"/>
              <a:gd name="connsiteX9" fmla="*/ 524540 w 1220825"/>
              <a:gd name="connsiteY9" fmla="*/ 259569 h 853847"/>
              <a:gd name="connsiteX10" fmla="*/ 563526 w 1220825"/>
              <a:gd name="connsiteY10" fmla="*/ 343187 h 853847"/>
              <a:gd name="connsiteX11" fmla="*/ 574159 w 1220825"/>
              <a:gd name="connsiteY11" fmla="*/ 640898 h 853847"/>
              <a:gd name="connsiteX12" fmla="*/ 645190 w 1220825"/>
              <a:gd name="connsiteY12" fmla="*/ 645473 h 853847"/>
              <a:gd name="connsiteX13" fmla="*/ 680484 w 1220825"/>
              <a:gd name="connsiteY13" fmla="*/ 811019 h 853847"/>
              <a:gd name="connsiteX14" fmla="*/ 759490 w 1220825"/>
              <a:gd name="connsiteY14" fmla="*/ 719370 h 853847"/>
              <a:gd name="connsiteX15" fmla="*/ 845833 w 1220825"/>
              <a:gd name="connsiteY15" fmla="*/ 848976 h 853847"/>
              <a:gd name="connsiteX16" fmla="*/ 1220825 w 1220825"/>
              <a:gd name="connsiteY16" fmla="*/ 838073 h 853847"/>
              <a:gd name="connsiteX0" fmla="*/ 0 w 1220825"/>
              <a:gd name="connsiteY0" fmla="*/ 800387 h 859600"/>
              <a:gd name="connsiteX1" fmla="*/ 111790 w 1220825"/>
              <a:gd name="connsiteY1" fmla="*/ 735792 h 859600"/>
              <a:gd name="connsiteX2" fmla="*/ 202019 w 1220825"/>
              <a:gd name="connsiteY2" fmla="*/ 811019 h 859600"/>
              <a:gd name="connsiteX3" fmla="*/ 287080 w 1220825"/>
              <a:gd name="connsiteY3" fmla="*/ 715326 h 859600"/>
              <a:gd name="connsiteX4" fmla="*/ 361507 w 1220825"/>
              <a:gd name="connsiteY4" fmla="*/ 194331 h 859600"/>
              <a:gd name="connsiteX5" fmla="*/ 391190 w 1220825"/>
              <a:gd name="connsiteY5" fmla="*/ 152831 h 859600"/>
              <a:gd name="connsiteX6" fmla="*/ 414670 w 1220825"/>
              <a:gd name="connsiteY6" fmla="*/ 2945 h 859600"/>
              <a:gd name="connsiteX7" fmla="*/ 461040 w 1220825"/>
              <a:gd name="connsiteY7" fmla="*/ 54302 h 859600"/>
              <a:gd name="connsiteX8" fmla="*/ 499731 w 1220825"/>
              <a:gd name="connsiteY8" fmla="*/ 66740 h 859600"/>
              <a:gd name="connsiteX9" fmla="*/ 524540 w 1220825"/>
              <a:gd name="connsiteY9" fmla="*/ 259569 h 859600"/>
              <a:gd name="connsiteX10" fmla="*/ 563526 w 1220825"/>
              <a:gd name="connsiteY10" fmla="*/ 343187 h 859600"/>
              <a:gd name="connsiteX11" fmla="*/ 574159 w 1220825"/>
              <a:gd name="connsiteY11" fmla="*/ 640898 h 859600"/>
              <a:gd name="connsiteX12" fmla="*/ 645190 w 1220825"/>
              <a:gd name="connsiteY12" fmla="*/ 645473 h 859600"/>
              <a:gd name="connsiteX13" fmla="*/ 680484 w 1220825"/>
              <a:gd name="connsiteY13" fmla="*/ 811019 h 859600"/>
              <a:gd name="connsiteX14" fmla="*/ 759490 w 1220825"/>
              <a:gd name="connsiteY14" fmla="*/ 719370 h 859600"/>
              <a:gd name="connsiteX15" fmla="*/ 845833 w 1220825"/>
              <a:gd name="connsiteY15" fmla="*/ 848976 h 859600"/>
              <a:gd name="connsiteX16" fmla="*/ 960133 w 1220825"/>
              <a:gd name="connsiteY16" fmla="*/ 848976 h 859600"/>
              <a:gd name="connsiteX17" fmla="*/ 1220825 w 1220825"/>
              <a:gd name="connsiteY17" fmla="*/ 838073 h 859600"/>
              <a:gd name="connsiteX0" fmla="*/ 0 w 1220825"/>
              <a:gd name="connsiteY0" fmla="*/ 800387 h 859820"/>
              <a:gd name="connsiteX1" fmla="*/ 111790 w 1220825"/>
              <a:gd name="connsiteY1" fmla="*/ 735792 h 859820"/>
              <a:gd name="connsiteX2" fmla="*/ 202019 w 1220825"/>
              <a:gd name="connsiteY2" fmla="*/ 811019 h 859820"/>
              <a:gd name="connsiteX3" fmla="*/ 287080 w 1220825"/>
              <a:gd name="connsiteY3" fmla="*/ 715326 h 859820"/>
              <a:gd name="connsiteX4" fmla="*/ 361507 w 1220825"/>
              <a:gd name="connsiteY4" fmla="*/ 194331 h 859820"/>
              <a:gd name="connsiteX5" fmla="*/ 391190 w 1220825"/>
              <a:gd name="connsiteY5" fmla="*/ 152831 h 859820"/>
              <a:gd name="connsiteX6" fmla="*/ 414670 w 1220825"/>
              <a:gd name="connsiteY6" fmla="*/ 2945 h 859820"/>
              <a:gd name="connsiteX7" fmla="*/ 461040 w 1220825"/>
              <a:gd name="connsiteY7" fmla="*/ 54302 h 859820"/>
              <a:gd name="connsiteX8" fmla="*/ 499731 w 1220825"/>
              <a:gd name="connsiteY8" fmla="*/ 66740 h 859820"/>
              <a:gd name="connsiteX9" fmla="*/ 524540 w 1220825"/>
              <a:gd name="connsiteY9" fmla="*/ 259569 h 859820"/>
              <a:gd name="connsiteX10" fmla="*/ 563526 w 1220825"/>
              <a:gd name="connsiteY10" fmla="*/ 343187 h 859820"/>
              <a:gd name="connsiteX11" fmla="*/ 574159 w 1220825"/>
              <a:gd name="connsiteY11" fmla="*/ 640898 h 859820"/>
              <a:gd name="connsiteX12" fmla="*/ 645190 w 1220825"/>
              <a:gd name="connsiteY12" fmla="*/ 645473 h 859820"/>
              <a:gd name="connsiteX13" fmla="*/ 680484 w 1220825"/>
              <a:gd name="connsiteY13" fmla="*/ 811019 h 859820"/>
              <a:gd name="connsiteX14" fmla="*/ 759490 w 1220825"/>
              <a:gd name="connsiteY14" fmla="*/ 719370 h 859820"/>
              <a:gd name="connsiteX15" fmla="*/ 845833 w 1220825"/>
              <a:gd name="connsiteY15" fmla="*/ 848976 h 859820"/>
              <a:gd name="connsiteX16" fmla="*/ 960133 w 1220825"/>
              <a:gd name="connsiteY16" fmla="*/ 848976 h 859820"/>
              <a:gd name="connsiteX17" fmla="*/ 1049033 w 1220825"/>
              <a:gd name="connsiteY17" fmla="*/ 364542 h 859820"/>
              <a:gd name="connsiteX18" fmla="*/ 1220825 w 1220825"/>
              <a:gd name="connsiteY18" fmla="*/ 838073 h 859820"/>
              <a:gd name="connsiteX0" fmla="*/ 0 w 1220825"/>
              <a:gd name="connsiteY0" fmla="*/ 800387 h 859820"/>
              <a:gd name="connsiteX1" fmla="*/ 111790 w 1220825"/>
              <a:gd name="connsiteY1" fmla="*/ 735792 h 859820"/>
              <a:gd name="connsiteX2" fmla="*/ 202019 w 1220825"/>
              <a:gd name="connsiteY2" fmla="*/ 811019 h 859820"/>
              <a:gd name="connsiteX3" fmla="*/ 287080 w 1220825"/>
              <a:gd name="connsiteY3" fmla="*/ 715326 h 859820"/>
              <a:gd name="connsiteX4" fmla="*/ 361507 w 1220825"/>
              <a:gd name="connsiteY4" fmla="*/ 194331 h 859820"/>
              <a:gd name="connsiteX5" fmla="*/ 391190 w 1220825"/>
              <a:gd name="connsiteY5" fmla="*/ 152831 h 859820"/>
              <a:gd name="connsiteX6" fmla="*/ 414670 w 1220825"/>
              <a:gd name="connsiteY6" fmla="*/ 2945 h 859820"/>
              <a:gd name="connsiteX7" fmla="*/ 461040 w 1220825"/>
              <a:gd name="connsiteY7" fmla="*/ 54302 h 859820"/>
              <a:gd name="connsiteX8" fmla="*/ 499731 w 1220825"/>
              <a:gd name="connsiteY8" fmla="*/ 66740 h 859820"/>
              <a:gd name="connsiteX9" fmla="*/ 524540 w 1220825"/>
              <a:gd name="connsiteY9" fmla="*/ 259569 h 859820"/>
              <a:gd name="connsiteX10" fmla="*/ 563526 w 1220825"/>
              <a:gd name="connsiteY10" fmla="*/ 343187 h 859820"/>
              <a:gd name="connsiteX11" fmla="*/ 574159 w 1220825"/>
              <a:gd name="connsiteY11" fmla="*/ 640898 h 859820"/>
              <a:gd name="connsiteX12" fmla="*/ 645190 w 1220825"/>
              <a:gd name="connsiteY12" fmla="*/ 645473 h 859820"/>
              <a:gd name="connsiteX13" fmla="*/ 680484 w 1220825"/>
              <a:gd name="connsiteY13" fmla="*/ 811019 h 859820"/>
              <a:gd name="connsiteX14" fmla="*/ 759490 w 1220825"/>
              <a:gd name="connsiteY14" fmla="*/ 719370 h 859820"/>
              <a:gd name="connsiteX15" fmla="*/ 845833 w 1220825"/>
              <a:gd name="connsiteY15" fmla="*/ 848976 h 859820"/>
              <a:gd name="connsiteX16" fmla="*/ 960133 w 1220825"/>
              <a:gd name="connsiteY16" fmla="*/ 848976 h 859820"/>
              <a:gd name="connsiteX17" fmla="*/ 1049033 w 1220825"/>
              <a:gd name="connsiteY17" fmla="*/ 290646 h 859820"/>
              <a:gd name="connsiteX18" fmla="*/ 1220825 w 1220825"/>
              <a:gd name="connsiteY18" fmla="*/ 838073 h 859820"/>
              <a:gd name="connsiteX0" fmla="*/ 0 w 1220825"/>
              <a:gd name="connsiteY0" fmla="*/ 800387 h 859820"/>
              <a:gd name="connsiteX1" fmla="*/ 111790 w 1220825"/>
              <a:gd name="connsiteY1" fmla="*/ 735792 h 859820"/>
              <a:gd name="connsiteX2" fmla="*/ 202019 w 1220825"/>
              <a:gd name="connsiteY2" fmla="*/ 811019 h 859820"/>
              <a:gd name="connsiteX3" fmla="*/ 287080 w 1220825"/>
              <a:gd name="connsiteY3" fmla="*/ 715326 h 859820"/>
              <a:gd name="connsiteX4" fmla="*/ 361507 w 1220825"/>
              <a:gd name="connsiteY4" fmla="*/ 194331 h 859820"/>
              <a:gd name="connsiteX5" fmla="*/ 391190 w 1220825"/>
              <a:gd name="connsiteY5" fmla="*/ 152831 h 859820"/>
              <a:gd name="connsiteX6" fmla="*/ 414670 w 1220825"/>
              <a:gd name="connsiteY6" fmla="*/ 2945 h 859820"/>
              <a:gd name="connsiteX7" fmla="*/ 461040 w 1220825"/>
              <a:gd name="connsiteY7" fmla="*/ 54302 h 859820"/>
              <a:gd name="connsiteX8" fmla="*/ 499731 w 1220825"/>
              <a:gd name="connsiteY8" fmla="*/ 66740 h 859820"/>
              <a:gd name="connsiteX9" fmla="*/ 524540 w 1220825"/>
              <a:gd name="connsiteY9" fmla="*/ 259569 h 859820"/>
              <a:gd name="connsiteX10" fmla="*/ 563526 w 1220825"/>
              <a:gd name="connsiteY10" fmla="*/ 343187 h 859820"/>
              <a:gd name="connsiteX11" fmla="*/ 574159 w 1220825"/>
              <a:gd name="connsiteY11" fmla="*/ 640898 h 859820"/>
              <a:gd name="connsiteX12" fmla="*/ 645190 w 1220825"/>
              <a:gd name="connsiteY12" fmla="*/ 645473 h 859820"/>
              <a:gd name="connsiteX13" fmla="*/ 680484 w 1220825"/>
              <a:gd name="connsiteY13" fmla="*/ 811019 h 859820"/>
              <a:gd name="connsiteX14" fmla="*/ 759490 w 1220825"/>
              <a:gd name="connsiteY14" fmla="*/ 719370 h 859820"/>
              <a:gd name="connsiteX15" fmla="*/ 845833 w 1220825"/>
              <a:gd name="connsiteY15" fmla="*/ 848976 h 859820"/>
              <a:gd name="connsiteX16" fmla="*/ 960133 w 1220825"/>
              <a:gd name="connsiteY16" fmla="*/ 848976 h 859820"/>
              <a:gd name="connsiteX17" fmla="*/ 1049033 w 1220825"/>
              <a:gd name="connsiteY17" fmla="*/ 290646 h 859820"/>
              <a:gd name="connsiteX18" fmla="*/ 1125233 w 1220825"/>
              <a:gd name="connsiteY18" fmla="*/ 561600 h 859820"/>
              <a:gd name="connsiteX19" fmla="*/ 1220825 w 1220825"/>
              <a:gd name="connsiteY19" fmla="*/ 838073 h 859820"/>
              <a:gd name="connsiteX0" fmla="*/ 0 w 1220825"/>
              <a:gd name="connsiteY0" fmla="*/ 800387 h 859820"/>
              <a:gd name="connsiteX1" fmla="*/ 111790 w 1220825"/>
              <a:gd name="connsiteY1" fmla="*/ 735792 h 859820"/>
              <a:gd name="connsiteX2" fmla="*/ 202019 w 1220825"/>
              <a:gd name="connsiteY2" fmla="*/ 811019 h 859820"/>
              <a:gd name="connsiteX3" fmla="*/ 287080 w 1220825"/>
              <a:gd name="connsiteY3" fmla="*/ 715326 h 859820"/>
              <a:gd name="connsiteX4" fmla="*/ 361507 w 1220825"/>
              <a:gd name="connsiteY4" fmla="*/ 194331 h 859820"/>
              <a:gd name="connsiteX5" fmla="*/ 391190 w 1220825"/>
              <a:gd name="connsiteY5" fmla="*/ 152831 h 859820"/>
              <a:gd name="connsiteX6" fmla="*/ 414670 w 1220825"/>
              <a:gd name="connsiteY6" fmla="*/ 2945 h 859820"/>
              <a:gd name="connsiteX7" fmla="*/ 461040 w 1220825"/>
              <a:gd name="connsiteY7" fmla="*/ 54302 h 859820"/>
              <a:gd name="connsiteX8" fmla="*/ 499731 w 1220825"/>
              <a:gd name="connsiteY8" fmla="*/ 66740 h 859820"/>
              <a:gd name="connsiteX9" fmla="*/ 524540 w 1220825"/>
              <a:gd name="connsiteY9" fmla="*/ 259569 h 859820"/>
              <a:gd name="connsiteX10" fmla="*/ 563526 w 1220825"/>
              <a:gd name="connsiteY10" fmla="*/ 343187 h 859820"/>
              <a:gd name="connsiteX11" fmla="*/ 574159 w 1220825"/>
              <a:gd name="connsiteY11" fmla="*/ 640898 h 859820"/>
              <a:gd name="connsiteX12" fmla="*/ 645190 w 1220825"/>
              <a:gd name="connsiteY12" fmla="*/ 645473 h 859820"/>
              <a:gd name="connsiteX13" fmla="*/ 680484 w 1220825"/>
              <a:gd name="connsiteY13" fmla="*/ 811019 h 859820"/>
              <a:gd name="connsiteX14" fmla="*/ 759490 w 1220825"/>
              <a:gd name="connsiteY14" fmla="*/ 719370 h 859820"/>
              <a:gd name="connsiteX15" fmla="*/ 845833 w 1220825"/>
              <a:gd name="connsiteY15" fmla="*/ 848976 h 859820"/>
              <a:gd name="connsiteX16" fmla="*/ 960133 w 1220825"/>
              <a:gd name="connsiteY16" fmla="*/ 848976 h 859820"/>
              <a:gd name="connsiteX17" fmla="*/ 1049033 w 1220825"/>
              <a:gd name="connsiteY17" fmla="*/ 290646 h 859820"/>
              <a:gd name="connsiteX18" fmla="*/ 1125233 w 1220825"/>
              <a:gd name="connsiteY18" fmla="*/ 561600 h 859820"/>
              <a:gd name="connsiteX19" fmla="*/ 1220825 w 1220825"/>
              <a:gd name="connsiteY19" fmla="*/ 838073 h 859820"/>
              <a:gd name="connsiteX0" fmla="*/ 0 w 1220825"/>
              <a:gd name="connsiteY0" fmla="*/ 800387 h 859820"/>
              <a:gd name="connsiteX1" fmla="*/ 111790 w 1220825"/>
              <a:gd name="connsiteY1" fmla="*/ 735792 h 859820"/>
              <a:gd name="connsiteX2" fmla="*/ 202019 w 1220825"/>
              <a:gd name="connsiteY2" fmla="*/ 811019 h 859820"/>
              <a:gd name="connsiteX3" fmla="*/ 287080 w 1220825"/>
              <a:gd name="connsiteY3" fmla="*/ 715326 h 859820"/>
              <a:gd name="connsiteX4" fmla="*/ 361507 w 1220825"/>
              <a:gd name="connsiteY4" fmla="*/ 194331 h 859820"/>
              <a:gd name="connsiteX5" fmla="*/ 391190 w 1220825"/>
              <a:gd name="connsiteY5" fmla="*/ 152831 h 859820"/>
              <a:gd name="connsiteX6" fmla="*/ 414670 w 1220825"/>
              <a:gd name="connsiteY6" fmla="*/ 2945 h 859820"/>
              <a:gd name="connsiteX7" fmla="*/ 461040 w 1220825"/>
              <a:gd name="connsiteY7" fmla="*/ 54302 h 859820"/>
              <a:gd name="connsiteX8" fmla="*/ 499731 w 1220825"/>
              <a:gd name="connsiteY8" fmla="*/ 66740 h 859820"/>
              <a:gd name="connsiteX9" fmla="*/ 524540 w 1220825"/>
              <a:gd name="connsiteY9" fmla="*/ 259569 h 859820"/>
              <a:gd name="connsiteX10" fmla="*/ 563526 w 1220825"/>
              <a:gd name="connsiteY10" fmla="*/ 343187 h 859820"/>
              <a:gd name="connsiteX11" fmla="*/ 574159 w 1220825"/>
              <a:gd name="connsiteY11" fmla="*/ 640898 h 859820"/>
              <a:gd name="connsiteX12" fmla="*/ 645190 w 1220825"/>
              <a:gd name="connsiteY12" fmla="*/ 645473 h 859820"/>
              <a:gd name="connsiteX13" fmla="*/ 680484 w 1220825"/>
              <a:gd name="connsiteY13" fmla="*/ 811019 h 859820"/>
              <a:gd name="connsiteX14" fmla="*/ 759490 w 1220825"/>
              <a:gd name="connsiteY14" fmla="*/ 719370 h 859820"/>
              <a:gd name="connsiteX15" fmla="*/ 845833 w 1220825"/>
              <a:gd name="connsiteY15" fmla="*/ 848976 h 859820"/>
              <a:gd name="connsiteX16" fmla="*/ 960133 w 1220825"/>
              <a:gd name="connsiteY16" fmla="*/ 848976 h 859820"/>
              <a:gd name="connsiteX17" fmla="*/ 1049033 w 1220825"/>
              <a:gd name="connsiteY17" fmla="*/ 290646 h 859820"/>
              <a:gd name="connsiteX18" fmla="*/ 1125233 w 1220825"/>
              <a:gd name="connsiteY18" fmla="*/ 561600 h 859820"/>
              <a:gd name="connsiteX19" fmla="*/ 1220825 w 1220825"/>
              <a:gd name="connsiteY19" fmla="*/ 838073 h 859820"/>
              <a:gd name="connsiteX0" fmla="*/ 0 w 1373225"/>
              <a:gd name="connsiteY0" fmla="*/ 800387 h 870915"/>
              <a:gd name="connsiteX1" fmla="*/ 111790 w 1373225"/>
              <a:gd name="connsiteY1" fmla="*/ 735792 h 870915"/>
              <a:gd name="connsiteX2" fmla="*/ 202019 w 1373225"/>
              <a:gd name="connsiteY2" fmla="*/ 811019 h 870915"/>
              <a:gd name="connsiteX3" fmla="*/ 287080 w 1373225"/>
              <a:gd name="connsiteY3" fmla="*/ 715326 h 870915"/>
              <a:gd name="connsiteX4" fmla="*/ 361507 w 1373225"/>
              <a:gd name="connsiteY4" fmla="*/ 194331 h 870915"/>
              <a:gd name="connsiteX5" fmla="*/ 391190 w 1373225"/>
              <a:gd name="connsiteY5" fmla="*/ 152831 h 870915"/>
              <a:gd name="connsiteX6" fmla="*/ 414670 w 1373225"/>
              <a:gd name="connsiteY6" fmla="*/ 2945 h 870915"/>
              <a:gd name="connsiteX7" fmla="*/ 461040 w 1373225"/>
              <a:gd name="connsiteY7" fmla="*/ 54302 h 870915"/>
              <a:gd name="connsiteX8" fmla="*/ 499731 w 1373225"/>
              <a:gd name="connsiteY8" fmla="*/ 66740 h 870915"/>
              <a:gd name="connsiteX9" fmla="*/ 524540 w 1373225"/>
              <a:gd name="connsiteY9" fmla="*/ 259569 h 870915"/>
              <a:gd name="connsiteX10" fmla="*/ 563526 w 1373225"/>
              <a:gd name="connsiteY10" fmla="*/ 343187 h 870915"/>
              <a:gd name="connsiteX11" fmla="*/ 574159 w 1373225"/>
              <a:gd name="connsiteY11" fmla="*/ 640898 h 870915"/>
              <a:gd name="connsiteX12" fmla="*/ 645190 w 1373225"/>
              <a:gd name="connsiteY12" fmla="*/ 645473 h 870915"/>
              <a:gd name="connsiteX13" fmla="*/ 680484 w 1373225"/>
              <a:gd name="connsiteY13" fmla="*/ 811019 h 870915"/>
              <a:gd name="connsiteX14" fmla="*/ 759490 w 1373225"/>
              <a:gd name="connsiteY14" fmla="*/ 719370 h 870915"/>
              <a:gd name="connsiteX15" fmla="*/ 845833 w 1373225"/>
              <a:gd name="connsiteY15" fmla="*/ 848976 h 870915"/>
              <a:gd name="connsiteX16" fmla="*/ 960133 w 1373225"/>
              <a:gd name="connsiteY16" fmla="*/ 848976 h 870915"/>
              <a:gd name="connsiteX17" fmla="*/ 1049033 w 1373225"/>
              <a:gd name="connsiteY17" fmla="*/ 290646 h 870915"/>
              <a:gd name="connsiteX18" fmla="*/ 1125233 w 1373225"/>
              <a:gd name="connsiteY18" fmla="*/ 561600 h 870915"/>
              <a:gd name="connsiteX19" fmla="*/ 1373225 w 1373225"/>
              <a:gd name="connsiteY19" fmla="*/ 870915 h 870915"/>
              <a:gd name="connsiteX0" fmla="*/ 0 w 1373225"/>
              <a:gd name="connsiteY0" fmla="*/ 800387 h 870915"/>
              <a:gd name="connsiteX1" fmla="*/ 111790 w 1373225"/>
              <a:gd name="connsiteY1" fmla="*/ 735792 h 870915"/>
              <a:gd name="connsiteX2" fmla="*/ 202019 w 1373225"/>
              <a:gd name="connsiteY2" fmla="*/ 811019 h 870915"/>
              <a:gd name="connsiteX3" fmla="*/ 287080 w 1373225"/>
              <a:gd name="connsiteY3" fmla="*/ 715326 h 870915"/>
              <a:gd name="connsiteX4" fmla="*/ 361507 w 1373225"/>
              <a:gd name="connsiteY4" fmla="*/ 194331 h 870915"/>
              <a:gd name="connsiteX5" fmla="*/ 391190 w 1373225"/>
              <a:gd name="connsiteY5" fmla="*/ 152831 h 870915"/>
              <a:gd name="connsiteX6" fmla="*/ 414670 w 1373225"/>
              <a:gd name="connsiteY6" fmla="*/ 2945 h 870915"/>
              <a:gd name="connsiteX7" fmla="*/ 461040 w 1373225"/>
              <a:gd name="connsiteY7" fmla="*/ 54302 h 870915"/>
              <a:gd name="connsiteX8" fmla="*/ 499731 w 1373225"/>
              <a:gd name="connsiteY8" fmla="*/ 66740 h 870915"/>
              <a:gd name="connsiteX9" fmla="*/ 524540 w 1373225"/>
              <a:gd name="connsiteY9" fmla="*/ 259569 h 870915"/>
              <a:gd name="connsiteX10" fmla="*/ 563526 w 1373225"/>
              <a:gd name="connsiteY10" fmla="*/ 343187 h 870915"/>
              <a:gd name="connsiteX11" fmla="*/ 574159 w 1373225"/>
              <a:gd name="connsiteY11" fmla="*/ 640898 h 870915"/>
              <a:gd name="connsiteX12" fmla="*/ 645190 w 1373225"/>
              <a:gd name="connsiteY12" fmla="*/ 645473 h 870915"/>
              <a:gd name="connsiteX13" fmla="*/ 680484 w 1373225"/>
              <a:gd name="connsiteY13" fmla="*/ 811019 h 870915"/>
              <a:gd name="connsiteX14" fmla="*/ 759490 w 1373225"/>
              <a:gd name="connsiteY14" fmla="*/ 719370 h 870915"/>
              <a:gd name="connsiteX15" fmla="*/ 845833 w 1373225"/>
              <a:gd name="connsiteY15" fmla="*/ 848976 h 870915"/>
              <a:gd name="connsiteX16" fmla="*/ 960133 w 1373225"/>
              <a:gd name="connsiteY16" fmla="*/ 848976 h 870915"/>
              <a:gd name="connsiteX17" fmla="*/ 1049033 w 1373225"/>
              <a:gd name="connsiteY17" fmla="*/ 290646 h 870915"/>
              <a:gd name="connsiteX18" fmla="*/ 1125233 w 1373225"/>
              <a:gd name="connsiteY18" fmla="*/ 561600 h 870915"/>
              <a:gd name="connsiteX19" fmla="*/ 1252233 w 1373225"/>
              <a:gd name="connsiteY19" fmla="*/ 840764 h 870915"/>
              <a:gd name="connsiteX20" fmla="*/ 1373225 w 1373225"/>
              <a:gd name="connsiteY20" fmla="*/ 870915 h 870915"/>
              <a:gd name="connsiteX0" fmla="*/ 0 w 1373225"/>
              <a:gd name="connsiteY0" fmla="*/ 800387 h 870915"/>
              <a:gd name="connsiteX1" fmla="*/ 111790 w 1373225"/>
              <a:gd name="connsiteY1" fmla="*/ 735792 h 870915"/>
              <a:gd name="connsiteX2" fmla="*/ 202019 w 1373225"/>
              <a:gd name="connsiteY2" fmla="*/ 811019 h 870915"/>
              <a:gd name="connsiteX3" fmla="*/ 287080 w 1373225"/>
              <a:gd name="connsiteY3" fmla="*/ 715326 h 870915"/>
              <a:gd name="connsiteX4" fmla="*/ 361507 w 1373225"/>
              <a:gd name="connsiteY4" fmla="*/ 194331 h 870915"/>
              <a:gd name="connsiteX5" fmla="*/ 391190 w 1373225"/>
              <a:gd name="connsiteY5" fmla="*/ 152831 h 870915"/>
              <a:gd name="connsiteX6" fmla="*/ 414670 w 1373225"/>
              <a:gd name="connsiteY6" fmla="*/ 2945 h 870915"/>
              <a:gd name="connsiteX7" fmla="*/ 461040 w 1373225"/>
              <a:gd name="connsiteY7" fmla="*/ 54302 h 870915"/>
              <a:gd name="connsiteX8" fmla="*/ 499731 w 1373225"/>
              <a:gd name="connsiteY8" fmla="*/ 66740 h 870915"/>
              <a:gd name="connsiteX9" fmla="*/ 524540 w 1373225"/>
              <a:gd name="connsiteY9" fmla="*/ 259569 h 870915"/>
              <a:gd name="connsiteX10" fmla="*/ 563526 w 1373225"/>
              <a:gd name="connsiteY10" fmla="*/ 343187 h 870915"/>
              <a:gd name="connsiteX11" fmla="*/ 574159 w 1373225"/>
              <a:gd name="connsiteY11" fmla="*/ 640898 h 870915"/>
              <a:gd name="connsiteX12" fmla="*/ 645190 w 1373225"/>
              <a:gd name="connsiteY12" fmla="*/ 645473 h 870915"/>
              <a:gd name="connsiteX13" fmla="*/ 680484 w 1373225"/>
              <a:gd name="connsiteY13" fmla="*/ 811019 h 870915"/>
              <a:gd name="connsiteX14" fmla="*/ 759490 w 1373225"/>
              <a:gd name="connsiteY14" fmla="*/ 719370 h 870915"/>
              <a:gd name="connsiteX15" fmla="*/ 845833 w 1373225"/>
              <a:gd name="connsiteY15" fmla="*/ 848976 h 870915"/>
              <a:gd name="connsiteX16" fmla="*/ 960133 w 1373225"/>
              <a:gd name="connsiteY16" fmla="*/ 848976 h 870915"/>
              <a:gd name="connsiteX17" fmla="*/ 1049033 w 1373225"/>
              <a:gd name="connsiteY17" fmla="*/ 290646 h 870915"/>
              <a:gd name="connsiteX18" fmla="*/ 1156983 w 1373225"/>
              <a:gd name="connsiteY18" fmla="*/ 504124 h 870915"/>
              <a:gd name="connsiteX19" fmla="*/ 1252233 w 1373225"/>
              <a:gd name="connsiteY19" fmla="*/ 840764 h 870915"/>
              <a:gd name="connsiteX20" fmla="*/ 1373225 w 1373225"/>
              <a:gd name="connsiteY20" fmla="*/ 870915 h 870915"/>
              <a:gd name="connsiteX0" fmla="*/ 0 w 1373225"/>
              <a:gd name="connsiteY0" fmla="*/ 800387 h 870915"/>
              <a:gd name="connsiteX1" fmla="*/ 111790 w 1373225"/>
              <a:gd name="connsiteY1" fmla="*/ 735792 h 870915"/>
              <a:gd name="connsiteX2" fmla="*/ 202019 w 1373225"/>
              <a:gd name="connsiteY2" fmla="*/ 811019 h 870915"/>
              <a:gd name="connsiteX3" fmla="*/ 287080 w 1373225"/>
              <a:gd name="connsiteY3" fmla="*/ 715326 h 870915"/>
              <a:gd name="connsiteX4" fmla="*/ 361507 w 1373225"/>
              <a:gd name="connsiteY4" fmla="*/ 194331 h 870915"/>
              <a:gd name="connsiteX5" fmla="*/ 391190 w 1373225"/>
              <a:gd name="connsiteY5" fmla="*/ 152831 h 870915"/>
              <a:gd name="connsiteX6" fmla="*/ 414670 w 1373225"/>
              <a:gd name="connsiteY6" fmla="*/ 2945 h 870915"/>
              <a:gd name="connsiteX7" fmla="*/ 461040 w 1373225"/>
              <a:gd name="connsiteY7" fmla="*/ 54302 h 870915"/>
              <a:gd name="connsiteX8" fmla="*/ 499731 w 1373225"/>
              <a:gd name="connsiteY8" fmla="*/ 66740 h 870915"/>
              <a:gd name="connsiteX9" fmla="*/ 524540 w 1373225"/>
              <a:gd name="connsiteY9" fmla="*/ 259569 h 870915"/>
              <a:gd name="connsiteX10" fmla="*/ 563526 w 1373225"/>
              <a:gd name="connsiteY10" fmla="*/ 343187 h 870915"/>
              <a:gd name="connsiteX11" fmla="*/ 574159 w 1373225"/>
              <a:gd name="connsiteY11" fmla="*/ 640898 h 870915"/>
              <a:gd name="connsiteX12" fmla="*/ 645190 w 1373225"/>
              <a:gd name="connsiteY12" fmla="*/ 645473 h 870915"/>
              <a:gd name="connsiteX13" fmla="*/ 680484 w 1373225"/>
              <a:gd name="connsiteY13" fmla="*/ 811019 h 870915"/>
              <a:gd name="connsiteX14" fmla="*/ 759490 w 1373225"/>
              <a:gd name="connsiteY14" fmla="*/ 719370 h 870915"/>
              <a:gd name="connsiteX15" fmla="*/ 845833 w 1373225"/>
              <a:gd name="connsiteY15" fmla="*/ 848976 h 870915"/>
              <a:gd name="connsiteX16" fmla="*/ 960133 w 1373225"/>
              <a:gd name="connsiteY16" fmla="*/ 848976 h 870915"/>
              <a:gd name="connsiteX17" fmla="*/ 1049033 w 1373225"/>
              <a:gd name="connsiteY17" fmla="*/ 290646 h 870915"/>
              <a:gd name="connsiteX18" fmla="*/ 1156983 w 1373225"/>
              <a:gd name="connsiteY18" fmla="*/ 504124 h 870915"/>
              <a:gd name="connsiteX19" fmla="*/ 1176033 w 1373225"/>
              <a:gd name="connsiteY19" fmla="*/ 676550 h 870915"/>
              <a:gd name="connsiteX20" fmla="*/ 1252233 w 1373225"/>
              <a:gd name="connsiteY20" fmla="*/ 840764 h 870915"/>
              <a:gd name="connsiteX21" fmla="*/ 1373225 w 1373225"/>
              <a:gd name="connsiteY21" fmla="*/ 870915 h 870915"/>
              <a:gd name="connsiteX0" fmla="*/ 0 w 1373225"/>
              <a:gd name="connsiteY0" fmla="*/ 800387 h 872308"/>
              <a:gd name="connsiteX1" fmla="*/ 111790 w 1373225"/>
              <a:gd name="connsiteY1" fmla="*/ 735792 h 872308"/>
              <a:gd name="connsiteX2" fmla="*/ 202019 w 1373225"/>
              <a:gd name="connsiteY2" fmla="*/ 811019 h 872308"/>
              <a:gd name="connsiteX3" fmla="*/ 287080 w 1373225"/>
              <a:gd name="connsiteY3" fmla="*/ 715326 h 872308"/>
              <a:gd name="connsiteX4" fmla="*/ 361507 w 1373225"/>
              <a:gd name="connsiteY4" fmla="*/ 194331 h 872308"/>
              <a:gd name="connsiteX5" fmla="*/ 391190 w 1373225"/>
              <a:gd name="connsiteY5" fmla="*/ 152831 h 872308"/>
              <a:gd name="connsiteX6" fmla="*/ 414670 w 1373225"/>
              <a:gd name="connsiteY6" fmla="*/ 2945 h 872308"/>
              <a:gd name="connsiteX7" fmla="*/ 461040 w 1373225"/>
              <a:gd name="connsiteY7" fmla="*/ 54302 h 872308"/>
              <a:gd name="connsiteX8" fmla="*/ 499731 w 1373225"/>
              <a:gd name="connsiteY8" fmla="*/ 66740 h 872308"/>
              <a:gd name="connsiteX9" fmla="*/ 524540 w 1373225"/>
              <a:gd name="connsiteY9" fmla="*/ 259569 h 872308"/>
              <a:gd name="connsiteX10" fmla="*/ 563526 w 1373225"/>
              <a:gd name="connsiteY10" fmla="*/ 343187 h 872308"/>
              <a:gd name="connsiteX11" fmla="*/ 574159 w 1373225"/>
              <a:gd name="connsiteY11" fmla="*/ 640898 h 872308"/>
              <a:gd name="connsiteX12" fmla="*/ 645190 w 1373225"/>
              <a:gd name="connsiteY12" fmla="*/ 645473 h 872308"/>
              <a:gd name="connsiteX13" fmla="*/ 680484 w 1373225"/>
              <a:gd name="connsiteY13" fmla="*/ 811019 h 872308"/>
              <a:gd name="connsiteX14" fmla="*/ 759490 w 1373225"/>
              <a:gd name="connsiteY14" fmla="*/ 719370 h 872308"/>
              <a:gd name="connsiteX15" fmla="*/ 845833 w 1373225"/>
              <a:gd name="connsiteY15" fmla="*/ 848976 h 872308"/>
              <a:gd name="connsiteX16" fmla="*/ 960133 w 1373225"/>
              <a:gd name="connsiteY16" fmla="*/ 848976 h 872308"/>
              <a:gd name="connsiteX17" fmla="*/ 972833 w 1373225"/>
              <a:gd name="connsiteY17" fmla="*/ 553389 h 872308"/>
              <a:gd name="connsiteX18" fmla="*/ 1049033 w 1373225"/>
              <a:gd name="connsiteY18" fmla="*/ 290646 h 872308"/>
              <a:gd name="connsiteX19" fmla="*/ 1156983 w 1373225"/>
              <a:gd name="connsiteY19" fmla="*/ 504124 h 872308"/>
              <a:gd name="connsiteX20" fmla="*/ 1176033 w 1373225"/>
              <a:gd name="connsiteY20" fmla="*/ 676550 h 872308"/>
              <a:gd name="connsiteX21" fmla="*/ 1252233 w 1373225"/>
              <a:gd name="connsiteY21" fmla="*/ 840764 h 872308"/>
              <a:gd name="connsiteX22" fmla="*/ 1373225 w 1373225"/>
              <a:gd name="connsiteY22" fmla="*/ 870915 h 872308"/>
              <a:gd name="connsiteX0" fmla="*/ 0 w 1373225"/>
              <a:gd name="connsiteY0" fmla="*/ 800387 h 872308"/>
              <a:gd name="connsiteX1" fmla="*/ 111790 w 1373225"/>
              <a:gd name="connsiteY1" fmla="*/ 735792 h 872308"/>
              <a:gd name="connsiteX2" fmla="*/ 202019 w 1373225"/>
              <a:gd name="connsiteY2" fmla="*/ 811019 h 872308"/>
              <a:gd name="connsiteX3" fmla="*/ 287080 w 1373225"/>
              <a:gd name="connsiteY3" fmla="*/ 715326 h 872308"/>
              <a:gd name="connsiteX4" fmla="*/ 361507 w 1373225"/>
              <a:gd name="connsiteY4" fmla="*/ 194331 h 872308"/>
              <a:gd name="connsiteX5" fmla="*/ 391190 w 1373225"/>
              <a:gd name="connsiteY5" fmla="*/ 152831 h 872308"/>
              <a:gd name="connsiteX6" fmla="*/ 414670 w 1373225"/>
              <a:gd name="connsiteY6" fmla="*/ 2945 h 872308"/>
              <a:gd name="connsiteX7" fmla="*/ 461040 w 1373225"/>
              <a:gd name="connsiteY7" fmla="*/ 54302 h 872308"/>
              <a:gd name="connsiteX8" fmla="*/ 499731 w 1373225"/>
              <a:gd name="connsiteY8" fmla="*/ 66740 h 872308"/>
              <a:gd name="connsiteX9" fmla="*/ 524540 w 1373225"/>
              <a:gd name="connsiteY9" fmla="*/ 259569 h 872308"/>
              <a:gd name="connsiteX10" fmla="*/ 563526 w 1373225"/>
              <a:gd name="connsiteY10" fmla="*/ 343187 h 872308"/>
              <a:gd name="connsiteX11" fmla="*/ 574159 w 1373225"/>
              <a:gd name="connsiteY11" fmla="*/ 640898 h 872308"/>
              <a:gd name="connsiteX12" fmla="*/ 645190 w 1373225"/>
              <a:gd name="connsiteY12" fmla="*/ 645473 h 872308"/>
              <a:gd name="connsiteX13" fmla="*/ 680484 w 1373225"/>
              <a:gd name="connsiteY13" fmla="*/ 811019 h 872308"/>
              <a:gd name="connsiteX14" fmla="*/ 759490 w 1373225"/>
              <a:gd name="connsiteY14" fmla="*/ 719370 h 872308"/>
              <a:gd name="connsiteX15" fmla="*/ 845833 w 1373225"/>
              <a:gd name="connsiteY15" fmla="*/ 848976 h 872308"/>
              <a:gd name="connsiteX16" fmla="*/ 960133 w 1373225"/>
              <a:gd name="connsiteY16" fmla="*/ 848976 h 872308"/>
              <a:gd name="connsiteX17" fmla="*/ 972833 w 1373225"/>
              <a:gd name="connsiteY17" fmla="*/ 553389 h 872308"/>
              <a:gd name="connsiteX18" fmla="*/ 1029983 w 1373225"/>
              <a:gd name="connsiteY18" fmla="*/ 454859 h 872308"/>
              <a:gd name="connsiteX19" fmla="*/ 1049033 w 1373225"/>
              <a:gd name="connsiteY19" fmla="*/ 290646 h 872308"/>
              <a:gd name="connsiteX20" fmla="*/ 1156983 w 1373225"/>
              <a:gd name="connsiteY20" fmla="*/ 504124 h 872308"/>
              <a:gd name="connsiteX21" fmla="*/ 1176033 w 1373225"/>
              <a:gd name="connsiteY21" fmla="*/ 676550 h 872308"/>
              <a:gd name="connsiteX22" fmla="*/ 1252233 w 1373225"/>
              <a:gd name="connsiteY22" fmla="*/ 840764 h 872308"/>
              <a:gd name="connsiteX23" fmla="*/ 1373225 w 1373225"/>
              <a:gd name="connsiteY23" fmla="*/ 870915 h 872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373225" h="872308">
                <a:moveTo>
                  <a:pt x="0" y="800387"/>
                </a:moveTo>
                <a:cubicBezTo>
                  <a:pt x="15457" y="800569"/>
                  <a:pt x="78120" y="734020"/>
                  <a:pt x="111790" y="735792"/>
                </a:cubicBezTo>
                <a:cubicBezTo>
                  <a:pt x="145460" y="737564"/>
                  <a:pt x="172804" y="814430"/>
                  <a:pt x="202019" y="811019"/>
                </a:cubicBezTo>
                <a:cubicBezTo>
                  <a:pt x="231234" y="807608"/>
                  <a:pt x="260499" y="818107"/>
                  <a:pt x="287080" y="715326"/>
                </a:cubicBezTo>
                <a:cubicBezTo>
                  <a:pt x="313661" y="612545"/>
                  <a:pt x="344155" y="288080"/>
                  <a:pt x="361507" y="194331"/>
                </a:cubicBezTo>
                <a:cubicBezTo>
                  <a:pt x="378859" y="100582"/>
                  <a:pt x="382330" y="184729"/>
                  <a:pt x="391190" y="152831"/>
                </a:cubicBezTo>
                <a:cubicBezTo>
                  <a:pt x="400050" y="120933"/>
                  <a:pt x="403028" y="19366"/>
                  <a:pt x="414670" y="2945"/>
                </a:cubicBezTo>
                <a:cubicBezTo>
                  <a:pt x="426312" y="-13476"/>
                  <a:pt x="446863" y="43670"/>
                  <a:pt x="461040" y="54302"/>
                </a:cubicBezTo>
                <a:cubicBezTo>
                  <a:pt x="475217" y="64934"/>
                  <a:pt x="489148" y="32529"/>
                  <a:pt x="499731" y="66740"/>
                </a:cubicBezTo>
                <a:cubicBezTo>
                  <a:pt x="510314" y="100951"/>
                  <a:pt x="513908" y="213495"/>
                  <a:pt x="524540" y="259569"/>
                </a:cubicBezTo>
                <a:cubicBezTo>
                  <a:pt x="535172" y="305643"/>
                  <a:pt x="555256" y="279632"/>
                  <a:pt x="563526" y="343187"/>
                </a:cubicBezTo>
                <a:cubicBezTo>
                  <a:pt x="571796" y="406742"/>
                  <a:pt x="560548" y="590517"/>
                  <a:pt x="574159" y="640898"/>
                </a:cubicBezTo>
                <a:cubicBezTo>
                  <a:pt x="587770" y="691279"/>
                  <a:pt x="627469" y="617120"/>
                  <a:pt x="645190" y="645473"/>
                </a:cubicBezTo>
                <a:cubicBezTo>
                  <a:pt x="662911" y="673826"/>
                  <a:pt x="661434" y="798703"/>
                  <a:pt x="680484" y="811019"/>
                </a:cubicBezTo>
                <a:cubicBezTo>
                  <a:pt x="699534" y="823335"/>
                  <a:pt x="734048" y="732202"/>
                  <a:pt x="759490" y="719370"/>
                </a:cubicBezTo>
                <a:cubicBezTo>
                  <a:pt x="784932" y="706538"/>
                  <a:pt x="815568" y="826007"/>
                  <a:pt x="845833" y="848976"/>
                </a:cubicBezTo>
                <a:cubicBezTo>
                  <a:pt x="876098" y="871945"/>
                  <a:pt x="934733" y="887293"/>
                  <a:pt x="960133" y="848976"/>
                </a:cubicBezTo>
                <a:cubicBezTo>
                  <a:pt x="985533" y="810659"/>
                  <a:pt x="963308" y="631391"/>
                  <a:pt x="972833" y="553389"/>
                </a:cubicBezTo>
                <a:cubicBezTo>
                  <a:pt x="982358" y="475387"/>
                  <a:pt x="1017283" y="498650"/>
                  <a:pt x="1029983" y="454859"/>
                </a:cubicBezTo>
                <a:cubicBezTo>
                  <a:pt x="1042683" y="411069"/>
                  <a:pt x="1025750" y="270119"/>
                  <a:pt x="1049033" y="290646"/>
                </a:cubicBezTo>
                <a:cubicBezTo>
                  <a:pt x="1072316" y="311173"/>
                  <a:pt x="1130525" y="441175"/>
                  <a:pt x="1156983" y="504124"/>
                </a:cubicBezTo>
                <a:cubicBezTo>
                  <a:pt x="1183441" y="567073"/>
                  <a:pt x="1160158" y="620443"/>
                  <a:pt x="1176033" y="676550"/>
                </a:cubicBezTo>
                <a:cubicBezTo>
                  <a:pt x="1191908" y="732657"/>
                  <a:pt x="1224659" y="807001"/>
                  <a:pt x="1252233" y="840764"/>
                </a:cubicBezTo>
                <a:cubicBezTo>
                  <a:pt x="1293565" y="892316"/>
                  <a:pt x="1357293" y="849468"/>
                  <a:pt x="1373225" y="870915"/>
                </a:cubicBezTo>
              </a:path>
            </a:pathLst>
          </a:custGeom>
          <a:ln w="28575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0" name="Volný tvar 29"/>
          <p:cNvSpPr/>
          <p:nvPr/>
        </p:nvSpPr>
        <p:spPr>
          <a:xfrm>
            <a:off x="1298469" y="2767562"/>
            <a:ext cx="1716125" cy="826618"/>
          </a:xfrm>
          <a:custGeom>
            <a:avLst/>
            <a:gdLst>
              <a:gd name="connsiteX0" fmla="*/ 0 w 808075"/>
              <a:gd name="connsiteY0" fmla="*/ 804502 h 825767"/>
              <a:gd name="connsiteX1" fmla="*/ 202019 w 808075"/>
              <a:gd name="connsiteY1" fmla="*/ 815134 h 825767"/>
              <a:gd name="connsiteX2" fmla="*/ 287080 w 808075"/>
              <a:gd name="connsiteY2" fmla="*/ 719441 h 825767"/>
              <a:gd name="connsiteX3" fmla="*/ 361507 w 808075"/>
              <a:gd name="connsiteY3" fmla="*/ 198446 h 825767"/>
              <a:gd name="connsiteX4" fmla="*/ 414670 w 808075"/>
              <a:gd name="connsiteY4" fmla="*/ 7060 h 825767"/>
              <a:gd name="connsiteX5" fmla="*/ 499731 w 808075"/>
              <a:gd name="connsiteY5" fmla="*/ 70855 h 825767"/>
              <a:gd name="connsiteX6" fmla="*/ 563526 w 808075"/>
              <a:gd name="connsiteY6" fmla="*/ 347302 h 825767"/>
              <a:gd name="connsiteX7" fmla="*/ 574159 w 808075"/>
              <a:gd name="connsiteY7" fmla="*/ 645013 h 825767"/>
              <a:gd name="connsiteX8" fmla="*/ 680484 w 808075"/>
              <a:gd name="connsiteY8" fmla="*/ 815134 h 825767"/>
              <a:gd name="connsiteX9" fmla="*/ 808075 w 808075"/>
              <a:gd name="connsiteY9" fmla="*/ 825767 h 825767"/>
              <a:gd name="connsiteX0" fmla="*/ 0 w 1049375"/>
              <a:gd name="connsiteY0" fmla="*/ 804502 h 838467"/>
              <a:gd name="connsiteX1" fmla="*/ 202019 w 1049375"/>
              <a:gd name="connsiteY1" fmla="*/ 815134 h 838467"/>
              <a:gd name="connsiteX2" fmla="*/ 287080 w 1049375"/>
              <a:gd name="connsiteY2" fmla="*/ 719441 h 838467"/>
              <a:gd name="connsiteX3" fmla="*/ 361507 w 1049375"/>
              <a:gd name="connsiteY3" fmla="*/ 198446 h 838467"/>
              <a:gd name="connsiteX4" fmla="*/ 414670 w 1049375"/>
              <a:gd name="connsiteY4" fmla="*/ 7060 h 838467"/>
              <a:gd name="connsiteX5" fmla="*/ 499731 w 1049375"/>
              <a:gd name="connsiteY5" fmla="*/ 70855 h 838467"/>
              <a:gd name="connsiteX6" fmla="*/ 563526 w 1049375"/>
              <a:gd name="connsiteY6" fmla="*/ 347302 h 838467"/>
              <a:gd name="connsiteX7" fmla="*/ 574159 w 1049375"/>
              <a:gd name="connsiteY7" fmla="*/ 645013 h 838467"/>
              <a:gd name="connsiteX8" fmla="*/ 680484 w 1049375"/>
              <a:gd name="connsiteY8" fmla="*/ 815134 h 838467"/>
              <a:gd name="connsiteX9" fmla="*/ 1049375 w 1049375"/>
              <a:gd name="connsiteY9" fmla="*/ 838467 h 838467"/>
              <a:gd name="connsiteX0" fmla="*/ 0 w 1119225"/>
              <a:gd name="connsiteY0" fmla="*/ 804502 h 838467"/>
              <a:gd name="connsiteX1" fmla="*/ 202019 w 1119225"/>
              <a:gd name="connsiteY1" fmla="*/ 815134 h 838467"/>
              <a:gd name="connsiteX2" fmla="*/ 287080 w 1119225"/>
              <a:gd name="connsiteY2" fmla="*/ 719441 h 838467"/>
              <a:gd name="connsiteX3" fmla="*/ 361507 w 1119225"/>
              <a:gd name="connsiteY3" fmla="*/ 198446 h 838467"/>
              <a:gd name="connsiteX4" fmla="*/ 414670 w 1119225"/>
              <a:gd name="connsiteY4" fmla="*/ 7060 h 838467"/>
              <a:gd name="connsiteX5" fmla="*/ 499731 w 1119225"/>
              <a:gd name="connsiteY5" fmla="*/ 70855 h 838467"/>
              <a:gd name="connsiteX6" fmla="*/ 563526 w 1119225"/>
              <a:gd name="connsiteY6" fmla="*/ 347302 h 838467"/>
              <a:gd name="connsiteX7" fmla="*/ 574159 w 1119225"/>
              <a:gd name="connsiteY7" fmla="*/ 645013 h 838467"/>
              <a:gd name="connsiteX8" fmla="*/ 680484 w 1119225"/>
              <a:gd name="connsiteY8" fmla="*/ 815134 h 838467"/>
              <a:gd name="connsiteX9" fmla="*/ 1119225 w 1119225"/>
              <a:gd name="connsiteY9" fmla="*/ 838467 h 838467"/>
              <a:gd name="connsiteX0" fmla="*/ 0 w 1119225"/>
              <a:gd name="connsiteY0" fmla="*/ 804502 h 838467"/>
              <a:gd name="connsiteX1" fmla="*/ 202019 w 1119225"/>
              <a:gd name="connsiteY1" fmla="*/ 815134 h 838467"/>
              <a:gd name="connsiteX2" fmla="*/ 287080 w 1119225"/>
              <a:gd name="connsiteY2" fmla="*/ 719441 h 838467"/>
              <a:gd name="connsiteX3" fmla="*/ 361507 w 1119225"/>
              <a:gd name="connsiteY3" fmla="*/ 198446 h 838467"/>
              <a:gd name="connsiteX4" fmla="*/ 414670 w 1119225"/>
              <a:gd name="connsiteY4" fmla="*/ 7060 h 838467"/>
              <a:gd name="connsiteX5" fmla="*/ 499731 w 1119225"/>
              <a:gd name="connsiteY5" fmla="*/ 70855 h 838467"/>
              <a:gd name="connsiteX6" fmla="*/ 563526 w 1119225"/>
              <a:gd name="connsiteY6" fmla="*/ 347302 h 838467"/>
              <a:gd name="connsiteX7" fmla="*/ 574159 w 1119225"/>
              <a:gd name="connsiteY7" fmla="*/ 645013 h 838467"/>
              <a:gd name="connsiteX8" fmla="*/ 680484 w 1119225"/>
              <a:gd name="connsiteY8" fmla="*/ 815134 h 838467"/>
              <a:gd name="connsiteX9" fmla="*/ 871658 w 1119225"/>
              <a:gd name="connsiteY9" fmla="*/ 829039 h 838467"/>
              <a:gd name="connsiteX10" fmla="*/ 1119225 w 1119225"/>
              <a:gd name="connsiteY10" fmla="*/ 838467 h 838467"/>
              <a:gd name="connsiteX0" fmla="*/ 0 w 1119225"/>
              <a:gd name="connsiteY0" fmla="*/ 804502 h 838467"/>
              <a:gd name="connsiteX1" fmla="*/ 202019 w 1119225"/>
              <a:gd name="connsiteY1" fmla="*/ 815134 h 838467"/>
              <a:gd name="connsiteX2" fmla="*/ 287080 w 1119225"/>
              <a:gd name="connsiteY2" fmla="*/ 719441 h 838467"/>
              <a:gd name="connsiteX3" fmla="*/ 361507 w 1119225"/>
              <a:gd name="connsiteY3" fmla="*/ 198446 h 838467"/>
              <a:gd name="connsiteX4" fmla="*/ 414670 w 1119225"/>
              <a:gd name="connsiteY4" fmla="*/ 7060 h 838467"/>
              <a:gd name="connsiteX5" fmla="*/ 499731 w 1119225"/>
              <a:gd name="connsiteY5" fmla="*/ 70855 h 838467"/>
              <a:gd name="connsiteX6" fmla="*/ 563526 w 1119225"/>
              <a:gd name="connsiteY6" fmla="*/ 347302 h 838467"/>
              <a:gd name="connsiteX7" fmla="*/ 574159 w 1119225"/>
              <a:gd name="connsiteY7" fmla="*/ 645013 h 838467"/>
              <a:gd name="connsiteX8" fmla="*/ 680484 w 1119225"/>
              <a:gd name="connsiteY8" fmla="*/ 815134 h 838467"/>
              <a:gd name="connsiteX9" fmla="*/ 871658 w 1119225"/>
              <a:gd name="connsiteY9" fmla="*/ 829039 h 838467"/>
              <a:gd name="connsiteX10" fmla="*/ 992308 w 1119225"/>
              <a:gd name="connsiteY10" fmla="*/ 390889 h 838467"/>
              <a:gd name="connsiteX11" fmla="*/ 1119225 w 1119225"/>
              <a:gd name="connsiteY11" fmla="*/ 838467 h 838467"/>
              <a:gd name="connsiteX0" fmla="*/ 0 w 1227175"/>
              <a:gd name="connsiteY0" fmla="*/ 804502 h 832802"/>
              <a:gd name="connsiteX1" fmla="*/ 202019 w 1227175"/>
              <a:gd name="connsiteY1" fmla="*/ 815134 h 832802"/>
              <a:gd name="connsiteX2" fmla="*/ 287080 w 1227175"/>
              <a:gd name="connsiteY2" fmla="*/ 719441 h 832802"/>
              <a:gd name="connsiteX3" fmla="*/ 361507 w 1227175"/>
              <a:gd name="connsiteY3" fmla="*/ 198446 h 832802"/>
              <a:gd name="connsiteX4" fmla="*/ 414670 w 1227175"/>
              <a:gd name="connsiteY4" fmla="*/ 7060 h 832802"/>
              <a:gd name="connsiteX5" fmla="*/ 499731 w 1227175"/>
              <a:gd name="connsiteY5" fmla="*/ 70855 h 832802"/>
              <a:gd name="connsiteX6" fmla="*/ 563526 w 1227175"/>
              <a:gd name="connsiteY6" fmla="*/ 347302 h 832802"/>
              <a:gd name="connsiteX7" fmla="*/ 574159 w 1227175"/>
              <a:gd name="connsiteY7" fmla="*/ 645013 h 832802"/>
              <a:gd name="connsiteX8" fmla="*/ 680484 w 1227175"/>
              <a:gd name="connsiteY8" fmla="*/ 815134 h 832802"/>
              <a:gd name="connsiteX9" fmla="*/ 871658 w 1227175"/>
              <a:gd name="connsiteY9" fmla="*/ 829039 h 832802"/>
              <a:gd name="connsiteX10" fmla="*/ 992308 w 1227175"/>
              <a:gd name="connsiteY10" fmla="*/ 390889 h 832802"/>
              <a:gd name="connsiteX11" fmla="*/ 1227175 w 1227175"/>
              <a:gd name="connsiteY11" fmla="*/ 825767 h 832802"/>
              <a:gd name="connsiteX0" fmla="*/ 0 w 1227175"/>
              <a:gd name="connsiteY0" fmla="*/ 804502 h 832802"/>
              <a:gd name="connsiteX1" fmla="*/ 202019 w 1227175"/>
              <a:gd name="connsiteY1" fmla="*/ 815134 h 832802"/>
              <a:gd name="connsiteX2" fmla="*/ 287080 w 1227175"/>
              <a:gd name="connsiteY2" fmla="*/ 719441 h 832802"/>
              <a:gd name="connsiteX3" fmla="*/ 361507 w 1227175"/>
              <a:gd name="connsiteY3" fmla="*/ 198446 h 832802"/>
              <a:gd name="connsiteX4" fmla="*/ 414670 w 1227175"/>
              <a:gd name="connsiteY4" fmla="*/ 7060 h 832802"/>
              <a:gd name="connsiteX5" fmla="*/ 499731 w 1227175"/>
              <a:gd name="connsiteY5" fmla="*/ 70855 h 832802"/>
              <a:gd name="connsiteX6" fmla="*/ 563526 w 1227175"/>
              <a:gd name="connsiteY6" fmla="*/ 347302 h 832802"/>
              <a:gd name="connsiteX7" fmla="*/ 574159 w 1227175"/>
              <a:gd name="connsiteY7" fmla="*/ 645013 h 832802"/>
              <a:gd name="connsiteX8" fmla="*/ 680484 w 1227175"/>
              <a:gd name="connsiteY8" fmla="*/ 815134 h 832802"/>
              <a:gd name="connsiteX9" fmla="*/ 871658 w 1227175"/>
              <a:gd name="connsiteY9" fmla="*/ 829039 h 832802"/>
              <a:gd name="connsiteX10" fmla="*/ 992308 w 1227175"/>
              <a:gd name="connsiteY10" fmla="*/ 390889 h 832802"/>
              <a:gd name="connsiteX11" fmla="*/ 1144708 w 1227175"/>
              <a:gd name="connsiteY11" fmla="*/ 790939 h 832802"/>
              <a:gd name="connsiteX12" fmla="*/ 1227175 w 1227175"/>
              <a:gd name="connsiteY12" fmla="*/ 825767 h 832802"/>
              <a:gd name="connsiteX0" fmla="*/ 0 w 1227175"/>
              <a:gd name="connsiteY0" fmla="*/ 804502 h 832802"/>
              <a:gd name="connsiteX1" fmla="*/ 202019 w 1227175"/>
              <a:gd name="connsiteY1" fmla="*/ 815134 h 832802"/>
              <a:gd name="connsiteX2" fmla="*/ 287080 w 1227175"/>
              <a:gd name="connsiteY2" fmla="*/ 719441 h 832802"/>
              <a:gd name="connsiteX3" fmla="*/ 361507 w 1227175"/>
              <a:gd name="connsiteY3" fmla="*/ 198446 h 832802"/>
              <a:gd name="connsiteX4" fmla="*/ 414670 w 1227175"/>
              <a:gd name="connsiteY4" fmla="*/ 7060 h 832802"/>
              <a:gd name="connsiteX5" fmla="*/ 499731 w 1227175"/>
              <a:gd name="connsiteY5" fmla="*/ 70855 h 832802"/>
              <a:gd name="connsiteX6" fmla="*/ 563526 w 1227175"/>
              <a:gd name="connsiteY6" fmla="*/ 347302 h 832802"/>
              <a:gd name="connsiteX7" fmla="*/ 574159 w 1227175"/>
              <a:gd name="connsiteY7" fmla="*/ 645013 h 832802"/>
              <a:gd name="connsiteX8" fmla="*/ 680484 w 1227175"/>
              <a:gd name="connsiteY8" fmla="*/ 815134 h 832802"/>
              <a:gd name="connsiteX9" fmla="*/ 871658 w 1227175"/>
              <a:gd name="connsiteY9" fmla="*/ 829039 h 832802"/>
              <a:gd name="connsiteX10" fmla="*/ 1011358 w 1227175"/>
              <a:gd name="connsiteY10" fmla="*/ 225789 h 832802"/>
              <a:gd name="connsiteX11" fmla="*/ 1144708 w 1227175"/>
              <a:gd name="connsiteY11" fmla="*/ 790939 h 832802"/>
              <a:gd name="connsiteX12" fmla="*/ 1227175 w 1227175"/>
              <a:gd name="connsiteY12" fmla="*/ 825767 h 832802"/>
              <a:gd name="connsiteX0" fmla="*/ 0 w 1227175"/>
              <a:gd name="connsiteY0" fmla="*/ 804502 h 861034"/>
              <a:gd name="connsiteX1" fmla="*/ 202019 w 1227175"/>
              <a:gd name="connsiteY1" fmla="*/ 815134 h 861034"/>
              <a:gd name="connsiteX2" fmla="*/ 287080 w 1227175"/>
              <a:gd name="connsiteY2" fmla="*/ 719441 h 861034"/>
              <a:gd name="connsiteX3" fmla="*/ 361507 w 1227175"/>
              <a:gd name="connsiteY3" fmla="*/ 198446 h 861034"/>
              <a:gd name="connsiteX4" fmla="*/ 414670 w 1227175"/>
              <a:gd name="connsiteY4" fmla="*/ 7060 h 861034"/>
              <a:gd name="connsiteX5" fmla="*/ 499731 w 1227175"/>
              <a:gd name="connsiteY5" fmla="*/ 70855 h 861034"/>
              <a:gd name="connsiteX6" fmla="*/ 563526 w 1227175"/>
              <a:gd name="connsiteY6" fmla="*/ 347302 h 861034"/>
              <a:gd name="connsiteX7" fmla="*/ 574159 w 1227175"/>
              <a:gd name="connsiteY7" fmla="*/ 645013 h 861034"/>
              <a:gd name="connsiteX8" fmla="*/ 680484 w 1227175"/>
              <a:gd name="connsiteY8" fmla="*/ 815134 h 861034"/>
              <a:gd name="connsiteX9" fmla="*/ 871658 w 1227175"/>
              <a:gd name="connsiteY9" fmla="*/ 829039 h 861034"/>
              <a:gd name="connsiteX10" fmla="*/ 928808 w 1227175"/>
              <a:gd name="connsiteY10" fmla="*/ 428989 h 861034"/>
              <a:gd name="connsiteX11" fmla="*/ 1011358 w 1227175"/>
              <a:gd name="connsiteY11" fmla="*/ 225789 h 861034"/>
              <a:gd name="connsiteX12" fmla="*/ 1144708 w 1227175"/>
              <a:gd name="connsiteY12" fmla="*/ 790939 h 861034"/>
              <a:gd name="connsiteX13" fmla="*/ 1227175 w 1227175"/>
              <a:gd name="connsiteY13" fmla="*/ 825767 h 861034"/>
              <a:gd name="connsiteX0" fmla="*/ 0 w 1227175"/>
              <a:gd name="connsiteY0" fmla="*/ 804502 h 861034"/>
              <a:gd name="connsiteX1" fmla="*/ 202019 w 1227175"/>
              <a:gd name="connsiteY1" fmla="*/ 815134 h 861034"/>
              <a:gd name="connsiteX2" fmla="*/ 287080 w 1227175"/>
              <a:gd name="connsiteY2" fmla="*/ 719441 h 861034"/>
              <a:gd name="connsiteX3" fmla="*/ 361507 w 1227175"/>
              <a:gd name="connsiteY3" fmla="*/ 198446 h 861034"/>
              <a:gd name="connsiteX4" fmla="*/ 414670 w 1227175"/>
              <a:gd name="connsiteY4" fmla="*/ 7060 h 861034"/>
              <a:gd name="connsiteX5" fmla="*/ 499731 w 1227175"/>
              <a:gd name="connsiteY5" fmla="*/ 70855 h 861034"/>
              <a:gd name="connsiteX6" fmla="*/ 563526 w 1227175"/>
              <a:gd name="connsiteY6" fmla="*/ 347302 h 861034"/>
              <a:gd name="connsiteX7" fmla="*/ 574159 w 1227175"/>
              <a:gd name="connsiteY7" fmla="*/ 645013 h 861034"/>
              <a:gd name="connsiteX8" fmla="*/ 680484 w 1227175"/>
              <a:gd name="connsiteY8" fmla="*/ 815134 h 861034"/>
              <a:gd name="connsiteX9" fmla="*/ 871658 w 1227175"/>
              <a:gd name="connsiteY9" fmla="*/ 829039 h 861034"/>
              <a:gd name="connsiteX10" fmla="*/ 928808 w 1227175"/>
              <a:gd name="connsiteY10" fmla="*/ 428989 h 861034"/>
              <a:gd name="connsiteX11" fmla="*/ 1011358 w 1227175"/>
              <a:gd name="connsiteY11" fmla="*/ 225789 h 861034"/>
              <a:gd name="connsiteX12" fmla="*/ 1100258 w 1227175"/>
              <a:gd name="connsiteY12" fmla="*/ 428989 h 861034"/>
              <a:gd name="connsiteX13" fmla="*/ 1144708 w 1227175"/>
              <a:gd name="connsiteY13" fmla="*/ 790939 h 861034"/>
              <a:gd name="connsiteX14" fmla="*/ 1227175 w 1227175"/>
              <a:gd name="connsiteY14" fmla="*/ 825767 h 861034"/>
              <a:gd name="connsiteX0" fmla="*/ 0 w 1227175"/>
              <a:gd name="connsiteY0" fmla="*/ 804502 h 830939"/>
              <a:gd name="connsiteX1" fmla="*/ 202019 w 1227175"/>
              <a:gd name="connsiteY1" fmla="*/ 815134 h 830939"/>
              <a:gd name="connsiteX2" fmla="*/ 287080 w 1227175"/>
              <a:gd name="connsiteY2" fmla="*/ 719441 h 830939"/>
              <a:gd name="connsiteX3" fmla="*/ 361507 w 1227175"/>
              <a:gd name="connsiteY3" fmla="*/ 198446 h 830939"/>
              <a:gd name="connsiteX4" fmla="*/ 414670 w 1227175"/>
              <a:gd name="connsiteY4" fmla="*/ 7060 h 830939"/>
              <a:gd name="connsiteX5" fmla="*/ 499731 w 1227175"/>
              <a:gd name="connsiteY5" fmla="*/ 70855 h 830939"/>
              <a:gd name="connsiteX6" fmla="*/ 563526 w 1227175"/>
              <a:gd name="connsiteY6" fmla="*/ 347302 h 830939"/>
              <a:gd name="connsiteX7" fmla="*/ 574159 w 1227175"/>
              <a:gd name="connsiteY7" fmla="*/ 645013 h 830939"/>
              <a:gd name="connsiteX8" fmla="*/ 680484 w 1227175"/>
              <a:gd name="connsiteY8" fmla="*/ 815134 h 830939"/>
              <a:gd name="connsiteX9" fmla="*/ 903408 w 1227175"/>
              <a:gd name="connsiteY9" fmla="*/ 746489 h 830939"/>
              <a:gd name="connsiteX10" fmla="*/ 928808 w 1227175"/>
              <a:gd name="connsiteY10" fmla="*/ 428989 h 830939"/>
              <a:gd name="connsiteX11" fmla="*/ 1011358 w 1227175"/>
              <a:gd name="connsiteY11" fmla="*/ 225789 h 830939"/>
              <a:gd name="connsiteX12" fmla="*/ 1100258 w 1227175"/>
              <a:gd name="connsiteY12" fmla="*/ 428989 h 830939"/>
              <a:gd name="connsiteX13" fmla="*/ 1144708 w 1227175"/>
              <a:gd name="connsiteY13" fmla="*/ 790939 h 830939"/>
              <a:gd name="connsiteX14" fmla="*/ 1227175 w 1227175"/>
              <a:gd name="connsiteY14" fmla="*/ 825767 h 830939"/>
              <a:gd name="connsiteX0" fmla="*/ 0 w 1716125"/>
              <a:gd name="connsiteY0" fmla="*/ 804502 h 830939"/>
              <a:gd name="connsiteX1" fmla="*/ 202019 w 1716125"/>
              <a:gd name="connsiteY1" fmla="*/ 815134 h 830939"/>
              <a:gd name="connsiteX2" fmla="*/ 287080 w 1716125"/>
              <a:gd name="connsiteY2" fmla="*/ 719441 h 830939"/>
              <a:gd name="connsiteX3" fmla="*/ 361507 w 1716125"/>
              <a:gd name="connsiteY3" fmla="*/ 198446 h 830939"/>
              <a:gd name="connsiteX4" fmla="*/ 414670 w 1716125"/>
              <a:gd name="connsiteY4" fmla="*/ 7060 h 830939"/>
              <a:gd name="connsiteX5" fmla="*/ 499731 w 1716125"/>
              <a:gd name="connsiteY5" fmla="*/ 70855 h 830939"/>
              <a:gd name="connsiteX6" fmla="*/ 563526 w 1716125"/>
              <a:gd name="connsiteY6" fmla="*/ 347302 h 830939"/>
              <a:gd name="connsiteX7" fmla="*/ 574159 w 1716125"/>
              <a:gd name="connsiteY7" fmla="*/ 645013 h 830939"/>
              <a:gd name="connsiteX8" fmla="*/ 680484 w 1716125"/>
              <a:gd name="connsiteY8" fmla="*/ 815134 h 830939"/>
              <a:gd name="connsiteX9" fmla="*/ 903408 w 1716125"/>
              <a:gd name="connsiteY9" fmla="*/ 746489 h 830939"/>
              <a:gd name="connsiteX10" fmla="*/ 928808 w 1716125"/>
              <a:gd name="connsiteY10" fmla="*/ 428989 h 830939"/>
              <a:gd name="connsiteX11" fmla="*/ 1011358 w 1716125"/>
              <a:gd name="connsiteY11" fmla="*/ 225789 h 830939"/>
              <a:gd name="connsiteX12" fmla="*/ 1100258 w 1716125"/>
              <a:gd name="connsiteY12" fmla="*/ 428989 h 830939"/>
              <a:gd name="connsiteX13" fmla="*/ 1144708 w 1716125"/>
              <a:gd name="connsiteY13" fmla="*/ 790939 h 830939"/>
              <a:gd name="connsiteX14" fmla="*/ 1716125 w 1716125"/>
              <a:gd name="connsiteY14" fmla="*/ 825767 h 830939"/>
              <a:gd name="connsiteX0" fmla="*/ 0 w 1716125"/>
              <a:gd name="connsiteY0" fmla="*/ 804502 h 825769"/>
              <a:gd name="connsiteX1" fmla="*/ 202019 w 1716125"/>
              <a:gd name="connsiteY1" fmla="*/ 815134 h 825769"/>
              <a:gd name="connsiteX2" fmla="*/ 287080 w 1716125"/>
              <a:gd name="connsiteY2" fmla="*/ 719441 h 825769"/>
              <a:gd name="connsiteX3" fmla="*/ 361507 w 1716125"/>
              <a:gd name="connsiteY3" fmla="*/ 198446 h 825769"/>
              <a:gd name="connsiteX4" fmla="*/ 414670 w 1716125"/>
              <a:gd name="connsiteY4" fmla="*/ 7060 h 825769"/>
              <a:gd name="connsiteX5" fmla="*/ 499731 w 1716125"/>
              <a:gd name="connsiteY5" fmla="*/ 70855 h 825769"/>
              <a:gd name="connsiteX6" fmla="*/ 563526 w 1716125"/>
              <a:gd name="connsiteY6" fmla="*/ 347302 h 825769"/>
              <a:gd name="connsiteX7" fmla="*/ 574159 w 1716125"/>
              <a:gd name="connsiteY7" fmla="*/ 645013 h 825769"/>
              <a:gd name="connsiteX8" fmla="*/ 680484 w 1716125"/>
              <a:gd name="connsiteY8" fmla="*/ 815134 h 825769"/>
              <a:gd name="connsiteX9" fmla="*/ 903408 w 1716125"/>
              <a:gd name="connsiteY9" fmla="*/ 746489 h 825769"/>
              <a:gd name="connsiteX10" fmla="*/ 928808 w 1716125"/>
              <a:gd name="connsiteY10" fmla="*/ 428989 h 825769"/>
              <a:gd name="connsiteX11" fmla="*/ 1011358 w 1716125"/>
              <a:gd name="connsiteY11" fmla="*/ 225789 h 825769"/>
              <a:gd name="connsiteX12" fmla="*/ 1100258 w 1716125"/>
              <a:gd name="connsiteY12" fmla="*/ 428989 h 825769"/>
              <a:gd name="connsiteX13" fmla="*/ 1144708 w 1716125"/>
              <a:gd name="connsiteY13" fmla="*/ 790939 h 825769"/>
              <a:gd name="connsiteX14" fmla="*/ 1252658 w 1716125"/>
              <a:gd name="connsiteY14" fmla="*/ 816340 h 825769"/>
              <a:gd name="connsiteX15" fmla="*/ 1716125 w 1716125"/>
              <a:gd name="connsiteY15" fmla="*/ 825767 h 825769"/>
              <a:gd name="connsiteX0" fmla="*/ 0 w 1716125"/>
              <a:gd name="connsiteY0" fmla="*/ 804502 h 826618"/>
              <a:gd name="connsiteX1" fmla="*/ 202019 w 1716125"/>
              <a:gd name="connsiteY1" fmla="*/ 815134 h 826618"/>
              <a:gd name="connsiteX2" fmla="*/ 287080 w 1716125"/>
              <a:gd name="connsiteY2" fmla="*/ 719441 h 826618"/>
              <a:gd name="connsiteX3" fmla="*/ 361507 w 1716125"/>
              <a:gd name="connsiteY3" fmla="*/ 198446 h 826618"/>
              <a:gd name="connsiteX4" fmla="*/ 414670 w 1716125"/>
              <a:gd name="connsiteY4" fmla="*/ 7060 h 826618"/>
              <a:gd name="connsiteX5" fmla="*/ 499731 w 1716125"/>
              <a:gd name="connsiteY5" fmla="*/ 70855 h 826618"/>
              <a:gd name="connsiteX6" fmla="*/ 563526 w 1716125"/>
              <a:gd name="connsiteY6" fmla="*/ 347302 h 826618"/>
              <a:gd name="connsiteX7" fmla="*/ 574159 w 1716125"/>
              <a:gd name="connsiteY7" fmla="*/ 645013 h 826618"/>
              <a:gd name="connsiteX8" fmla="*/ 680484 w 1716125"/>
              <a:gd name="connsiteY8" fmla="*/ 815134 h 826618"/>
              <a:gd name="connsiteX9" fmla="*/ 903408 w 1716125"/>
              <a:gd name="connsiteY9" fmla="*/ 746489 h 826618"/>
              <a:gd name="connsiteX10" fmla="*/ 928808 w 1716125"/>
              <a:gd name="connsiteY10" fmla="*/ 428989 h 826618"/>
              <a:gd name="connsiteX11" fmla="*/ 1011358 w 1716125"/>
              <a:gd name="connsiteY11" fmla="*/ 225789 h 826618"/>
              <a:gd name="connsiteX12" fmla="*/ 1100258 w 1716125"/>
              <a:gd name="connsiteY12" fmla="*/ 428989 h 826618"/>
              <a:gd name="connsiteX13" fmla="*/ 1144708 w 1716125"/>
              <a:gd name="connsiteY13" fmla="*/ 790939 h 826618"/>
              <a:gd name="connsiteX14" fmla="*/ 1252658 w 1716125"/>
              <a:gd name="connsiteY14" fmla="*/ 816340 h 826618"/>
              <a:gd name="connsiteX15" fmla="*/ 1386008 w 1716125"/>
              <a:gd name="connsiteY15" fmla="*/ 371840 h 826618"/>
              <a:gd name="connsiteX16" fmla="*/ 1716125 w 1716125"/>
              <a:gd name="connsiteY16" fmla="*/ 825767 h 826618"/>
              <a:gd name="connsiteX0" fmla="*/ 0 w 1716125"/>
              <a:gd name="connsiteY0" fmla="*/ 804502 h 826618"/>
              <a:gd name="connsiteX1" fmla="*/ 202019 w 1716125"/>
              <a:gd name="connsiteY1" fmla="*/ 815134 h 826618"/>
              <a:gd name="connsiteX2" fmla="*/ 287080 w 1716125"/>
              <a:gd name="connsiteY2" fmla="*/ 719441 h 826618"/>
              <a:gd name="connsiteX3" fmla="*/ 361507 w 1716125"/>
              <a:gd name="connsiteY3" fmla="*/ 198446 h 826618"/>
              <a:gd name="connsiteX4" fmla="*/ 414670 w 1716125"/>
              <a:gd name="connsiteY4" fmla="*/ 7060 h 826618"/>
              <a:gd name="connsiteX5" fmla="*/ 499731 w 1716125"/>
              <a:gd name="connsiteY5" fmla="*/ 70855 h 826618"/>
              <a:gd name="connsiteX6" fmla="*/ 563526 w 1716125"/>
              <a:gd name="connsiteY6" fmla="*/ 347302 h 826618"/>
              <a:gd name="connsiteX7" fmla="*/ 574159 w 1716125"/>
              <a:gd name="connsiteY7" fmla="*/ 645013 h 826618"/>
              <a:gd name="connsiteX8" fmla="*/ 680484 w 1716125"/>
              <a:gd name="connsiteY8" fmla="*/ 815134 h 826618"/>
              <a:gd name="connsiteX9" fmla="*/ 903408 w 1716125"/>
              <a:gd name="connsiteY9" fmla="*/ 746489 h 826618"/>
              <a:gd name="connsiteX10" fmla="*/ 928808 w 1716125"/>
              <a:gd name="connsiteY10" fmla="*/ 428989 h 826618"/>
              <a:gd name="connsiteX11" fmla="*/ 1011358 w 1716125"/>
              <a:gd name="connsiteY11" fmla="*/ 225789 h 826618"/>
              <a:gd name="connsiteX12" fmla="*/ 1100258 w 1716125"/>
              <a:gd name="connsiteY12" fmla="*/ 428989 h 826618"/>
              <a:gd name="connsiteX13" fmla="*/ 1144708 w 1716125"/>
              <a:gd name="connsiteY13" fmla="*/ 790939 h 826618"/>
              <a:gd name="connsiteX14" fmla="*/ 1252658 w 1716125"/>
              <a:gd name="connsiteY14" fmla="*/ 816340 h 826618"/>
              <a:gd name="connsiteX15" fmla="*/ 1386008 w 1716125"/>
              <a:gd name="connsiteY15" fmla="*/ 371840 h 826618"/>
              <a:gd name="connsiteX16" fmla="*/ 1563808 w 1716125"/>
              <a:gd name="connsiteY16" fmla="*/ 784589 h 826618"/>
              <a:gd name="connsiteX17" fmla="*/ 1716125 w 1716125"/>
              <a:gd name="connsiteY17" fmla="*/ 825767 h 826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716125" h="826618">
                <a:moveTo>
                  <a:pt x="0" y="804502"/>
                </a:moveTo>
                <a:cubicBezTo>
                  <a:pt x="77086" y="816906"/>
                  <a:pt x="154172" y="829311"/>
                  <a:pt x="202019" y="815134"/>
                </a:cubicBezTo>
                <a:cubicBezTo>
                  <a:pt x="249866" y="800957"/>
                  <a:pt x="260499" y="822222"/>
                  <a:pt x="287080" y="719441"/>
                </a:cubicBezTo>
                <a:cubicBezTo>
                  <a:pt x="313661" y="616660"/>
                  <a:pt x="340242" y="317176"/>
                  <a:pt x="361507" y="198446"/>
                </a:cubicBezTo>
                <a:cubicBezTo>
                  <a:pt x="382772" y="79716"/>
                  <a:pt x="391633" y="28325"/>
                  <a:pt x="414670" y="7060"/>
                </a:cubicBezTo>
                <a:cubicBezTo>
                  <a:pt x="437707" y="-14205"/>
                  <a:pt x="474922" y="14148"/>
                  <a:pt x="499731" y="70855"/>
                </a:cubicBezTo>
                <a:cubicBezTo>
                  <a:pt x="524540" y="127562"/>
                  <a:pt x="551121" y="251609"/>
                  <a:pt x="563526" y="347302"/>
                </a:cubicBezTo>
                <a:cubicBezTo>
                  <a:pt x="575931" y="442995"/>
                  <a:pt x="554666" y="567041"/>
                  <a:pt x="574159" y="645013"/>
                </a:cubicBezTo>
                <a:cubicBezTo>
                  <a:pt x="593652" y="722985"/>
                  <a:pt x="625609" y="798221"/>
                  <a:pt x="680484" y="815134"/>
                </a:cubicBezTo>
                <a:cubicBezTo>
                  <a:pt x="735359" y="832047"/>
                  <a:pt x="855671" y="810847"/>
                  <a:pt x="903408" y="746489"/>
                </a:cubicBezTo>
                <a:cubicBezTo>
                  <a:pt x="951145" y="682132"/>
                  <a:pt x="905525" y="529531"/>
                  <a:pt x="928808" y="428989"/>
                </a:cubicBezTo>
                <a:cubicBezTo>
                  <a:pt x="952091" y="328447"/>
                  <a:pt x="988075" y="225789"/>
                  <a:pt x="1011358" y="225789"/>
                </a:cubicBezTo>
                <a:cubicBezTo>
                  <a:pt x="1034641" y="225789"/>
                  <a:pt x="1078033" y="334797"/>
                  <a:pt x="1100258" y="428989"/>
                </a:cubicBezTo>
                <a:cubicBezTo>
                  <a:pt x="1122483" y="523181"/>
                  <a:pt x="1124600" y="727439"/>
                  <a:pt x="1144708" y="790939"/>
                </a:cubicBezTo>
                <a:cubicBezTo>
                  <a:pt x="1164816" y="854439"/>
                  <a:pt x="1202916" y="813165"/>
                  <a:pt x="1252658" y="816340"/>
                </a:cubicBezTo>
                <a:cubicBezTo>
                  <a:pt x="1302400" y="819515"/>
                  <a:pt x="1336266" y="410998"/>
                  <a:pt x="1386008" y="371840"/>
                </a:cubicBezTo>
                <a:cubicBezTo>
                  <a:pt x="1435750" y="332682"/>
                  <a:pt x="1508788" y="708934"/>
                  <a:pt x="1563808" y="784589"/>
                </a:cubicBezTo>
                <a:cubicBezTo>
                  <a:pt x="1618828" y="860244"/>
                  <a:pt x="1688622" y="785037"/>
                  <a:pt x="1716125" y="825767"/>
                </a:cubicBezTo>
              </a:path>
            </a:pathLst>
          </a:custGeom>
          <a:ln w="28575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1" name="Volný tvar 30"/>
          <p:cNvSpPr/>
          <p:nvPr/>
        </p:nvSpPr>
        <p:spPr>
          <a:xfrm>
            <a:off x="6667716" y="2625193"/>
            <a:ext cx="1747875" cy="674624"/>
          </a:xfrm>
          <a:custGeom>
            <a:avLst/>
            <a:gdLst>
              <a:gd name="connsiteX0" fmla="*/ 0 w 808075"/>
              <a:gd name="connsiteY0" fmla="*/ 804502 h 825767"/>
              <a:gd name="connsiteX1" fmla="*/ 202019 w 808075"/>
              <a:gd name="connsiteY1" fmla="*/ 815134 h 825767"/>
              <a:gd name="connsiteX2" fmla="*/ 287080 w 808075"/>
              <a:gd name="connsiteY2" fmla="*/ 719441 h 825767"/>
              <a:gd name="connsiteX3" fmla="*/ 361507 w 808075"/>
              <a:gd name="connsiteY3" fmla="*/ 198446 h 825767"/>
              <a:gd name="connsiteX4" fmla="*/ 414670 w 808075"/>
              <a:gd name="connsiteY4" fmla="*/ 7060 h 825767"/>
              <a:gd name="connsiteX5" fmla="*/ 499731 w 808075"/>
              <a:gd name="connsiteY5" fmla="*/ 70855 h 825767"/>
              <a:gd name="connsiteX6" fmla="*/ 563526 w 808075"/>
              <a:gd name="connsiteY6" fmla="*/ 347302 h 825767"/>
              <a:gd name="connsiteX7" fmla="*/ 574159 w 808075"/>
              <a:gd name="connsiteY7" fmla="*/ 645013 h 825767"/>
              <a:gd name="connsiteX8" fmla="*/ 680484 w 808075"/>
              <a:gd name="connsiteY8" fmla="*/ 815134 h 825767"/>
              <a:gd name="connsiteX9" fmla="*/ 808075 w 808075"/>
              <a:gd name="connsiteY9" fmla="*/ 825767 h 825767"/>
              <a:gd name="connsiteX0" fmla="*/ 0 w 808075"/>
              <a:gd name="connsiteY0" fmla="*/ 804502 h 825767"/>
              <a:gd name="connsiteX1" fmla="*/ 111790 w 808075"/>
              <a:gd name="connsiteY1" fmla="*/ 739907 h 825767"/>
              <a:gd name="connsiteX2" fmla="*/ 202019 w 808075"/>
              <a:gd name="connsiteY2" fmla="*/ 815134 h 825767"/>
              <a:gd name="connsiteX3" fmla="*/ 287080 w 808075"/>
              <a:gd name="connsiteY3" fmla="*/ 719441 h 825767"/>
              <a:gd name="connsiteX4" fmla="*/ 361507 w 808075"/>
              <a:gd name="connsiteY4" fmla="*/ 198446 h 825767"/>
              <a:gd name="connsiteX5" fmla="*/ 414670 w 808075"/>
              <a:gd name="connsiteY5" fmla="*/ 7060 h 825767"/>
              <a:gd name="connsiteX6" fmla="*/ 499731 w 808075"/>
              <a:gd name="connsiteY6" fmla="*/ 70855 h 825767"/>
              <a:gd name="connsiteX7" fmla="*/ 563526 w 808075"/>
              <a:gd name="connsiteY7" fmla="*/ 347302 h 825767"/>
              <a:gd name="connsiteX8" fmla="*/ 574159 w 808075"/>
              <a:gd name="connsiteY8" fmla="*/ 645013 h 825767"/>
              <a:gd name="connsiteX9" fmla="*/ 680484 w 808075"/>
              <a:gd name="connsiteY9" fmla="*/ 815134 h 825767"/>
              <a:gd name="connsiteX10" fmla="*/ 808075 w 808075"/>
              <a:gd name="connsiteY10" fmla="*/ 825767 h 825767"/>
              <a:gd name="connsiteX0" fmla="*/ 0 w 808075"/>
              <a:gd name="connsiteY0" fmla="*/ 801761 h 823026"/>
              <a:gd name="connsiteX1" fmla="*/ 111790 w 808075"/>
              <a:gd name="connsiteY1" fmla="*/ 737166 h 823026"/>
              <a:gd name="connsiteX2" fmla="*/ 202019 w 808075"/>
              <a:gd name="connsiteY2" fmla="*/ 812393 h 823026"/>
              <a:gd name="connsiteX3" fmla="*/ 287080 w 808075"/>
              <a:gd name="connsiteY3" fmla="*/ 716700 h 823026"/>
              <a:gd name="connsiteX4" fmla="*/ 361507 w 808075"/>
              <a:gd name="connsiteY4" fmla="*/ 195705 h 823026"/>
              <a:gd name="connsiteX5" fmla="*/ 391190 w 808075"/>
              <a:gd name="connsiteY5" fmla="*/ 154205 h 823026"/>
              <a:gd name="connsiteX6" fmla="*/ 414670 w 808075"/>
              <a:gd name="connsiteY6" fmla="*/ 4319 h 823026"/>
              <a:gd name="connsiteX7" fmla="*/ 499731 w 808075"/>
              <a:gd name="connsiteY7" fmla="*/ 68114 h 823026"/>
              <a:gd name="connsiteX8" fmla="*/ 563526 w 808075"/>
              <a:gd name="connsiteY8" fmla="*/ 344561 h 823026"/>
              <a:gd name="connsiteX9" fmla="*/ 574159 w 808075"/>
              <a:gd name="connsiteY9" fmla="*/ 642272 h 823026"/>
              <a:gd name="connsiteX10" fmla="*/ 680484 w 808075"/>
              <a:gd name="connsiteY10" fmla="*/ 812393 h 823026"/>
              <a:gd name="connsiteX11" fmla="*/ 808075 w 808075"/>
              <a:gd name="connsiteY11" fmla="*/ 823026 h 823026"/>
              <a:gd name="connsiteX0" fmla="*/ 0 w 808075"/>
              <a:gd name="connsiteY0" fmla="*/ 800387 h 821652"/>
              <a:gd name="connsiteX1" fmla="*/ 111790 w 808075"/>
              <a:gd name="connsiteY1" fmla="*/ 735792 h 821652"/>
              <a:gd name="connsiteX2" fmla="*/ 202019 w 808075"/>
              <a:gd name="connsiteY2" fmla="*/ 811019 h 821652"/>
              <a:gd name="connsiteX3" fmla="*/ 287080 w 808075"/>
              <a:gd name="connsiteY3" fmla="*/ 715326 h 821652"/>
              <a:gd name="connsiteX4" fmla="*/ 361507 w 808075"/>
              <a:gd name="connsiteY4" fmla="*/ 194331 h 821652"/>
              <a:gd name="connsiteX5" fmla="*/ 391190 w 808075"/>
              <a:gd name="connsiteY5" fmla="*/ 152831 h 821652"/>
              <a:gd name="connsiteX6" fmla="*/ 414670 w 808075"/>
              <a:gd name="connsiteY6" fmla="*/ 2945 h 821652"/>
              <a:gd name="connsiteX7" fmla="*/ 461040 w 808075"/>
              <a:gd name="connsiteY7" fmla="*/ 54302 h 821652"/>
              <a:gd name="connsiteX8" fmla="*/ 499731 w 808075"/>
              <a:gd name="connsiteY8" fmla="*/ 66740 h 821652"/>
              <a:gd name="connsiteX9" fmla="*/ 563526 w 808075"/>
              <a:gd name="connsiteY9" fmla="*/ 343187 h 821652"/>
              <a:gd name="connsiteX10" fmla="*/ 574159 w 808075"/>
              <a:gd name="connsiteY10" fmla="*/ 640898 h 821652"/>
              <a:gd name="connsiteX11" fmla="*/ 680484 w 808075"/>
              <a:gd name="connsiteY11" fmla="*/ 811019 h 821652"/>
              <a:gd name="connsiteX12" fmla="*/ 808075 w 808075"/>
              <a:gd name="connsiteY12" fmla="*/ 821652 h 821652"/>
              <a:gd name="connsiteX0" fmla="*/ 0 w 808075"/>
              <a:gd name="connsiteY0" fmla="*/ 800387 h 821652"/>
              <a:gd name="connsiteX1" fmla="*/ 111790 w 808075"/>
              <a:gd name="connsiteY1" fmla="*/ 735792 h 821652"/>
              <a:gd name="connsiteX2" fmla="*/ 202019 w 808075"/>
              <a:gd name="connsiteY2" fmla="*/ 811019 h 821652"/>
              <a:gd name="connsiteX3" fmla="*/ 287080 w 808075"/>
              <a:gd name="connsiteY3" fmla="*/ 715326 h 821652"/>
              <a:gd name="connsiteX4" fmla="*/ 361507 w 808075"/>
              <a:gd name="connsiteY4" fmla="*/ 194331 h 821652"/>
              <a:gd name="connsiteX5" fmla="*/ 391190 w 808075"/>
              <a:gd name="connsiteY5" fmla="*/ 152831 h 821652"/>
              <a:gd name="connsiteX6" fmla="*/ 414670 w 808075"/>
              <a:gd name="connsiteY6" fmla="*/ 2945 h 821652"/>
              <a:gd name="connsiteX7" fmla="*/ 461040 w 808075"/>
              <a:gd name="connsiteY7" fmla="*/ 54302 h 821652"/>
              <a:gd name="connsiteX8" fmla="*/ 499731 w 808075"/>
              <a:gd name="connsiteY8" fmla="*/ 66740 h 821652"/>
              <a:gd name="connsiteX9" fmla="*/ 524540 w 808075"/>
              <a:gd name="connsiteY9" fmla="*/ 259569 h 821652"/>
              <a:gd name="connsiteX10" fmla="*/ 563526 w 808075"/>
              <a:gd name="connsiteY10" fmla="*/ 343187 h 821652"/>
              <a:gd name="connsiteX11" fmla="*/ 574159 w 808075"/>
              <a:gd name="connsiteY11" fmla="*/ 640898 h 821652"/>
              <a:gd name="connsiteX12" fmla="*/ 680484 w 808075"/>
              <a:gd name="connsiteY12" fmla="*/ 811019 h 821652"/>
              <a:gd name="connsiteX13" fmla="*/ 808075 w 808075"/>
              <a:gd name="connsiteY13" fmla="*/ 821652 h 821652"/>
              <a:gd name="connsiteX0" fmla="*/ 0 w 808075"/>
              <a:gd name="connsiteY0" fmla="*/ 800387 h 821652"/>
              <a:gd name="connsiteX1" fmla="*/ 111790 w 808075"/>
              <a:gd name="connsiteY1" fmla="*/ 735792 h 821652"/>
              <a:gd name="connsiteX2" fmla="*/ 202019 w 808075"/>
              <a:gd name="connsiteY2" fmla="*/ 811019 h 821652"/>
              <a:gd name="connsiteX3" fmla="*/ 287080 w 808075"/>
              <a:gd name="connsiteY3" fmla="*/ 715326 h 821652"/>
              <a:gd name="connsiteX4" fmla="*/ 361507 w 808075"/>
              <a:gd name="connsiteY4" fmla="*/ 194331 h 821652"/>
              <a:gd name="connsiteX5" fmla="*/ 391190 w 808075"/>
              <a:gd name="connsiteY5" fmla="*/ 152831 h 821652"/>
              <a:gd name="connsiteX6" fmla="*/ 414670 w 808075"/>
              <a:gd name="connsiteY6" fmla="*/ 2945 h 821652"/>
              <a:gd name="connsiteX7" fmla="*/ 461040 w 808075"/>
              <a:gd name="connsiteY7" fmla="*/ 54302 h 821652"/>
              <a:gd name="connsiteX8" fmla="*/ 499731 w 808075"/>
              <a:gd name="connsiteY8" fmla="*/ 66740 h 821652"/>
              <a:gd name="connsiteX9" fmla="*/ 524540 w 808075"/>
              <a:gd name="connsiteY9" fmla="*/ 259569 h 821652"/>
              <a:gd name="connsiteX10" fmla="*/ 563526 w 808075"/>
              <a:gd name="connsiteY10" fmla="*/ 343187 h 821652"/>
              <a:gd name="connsiteX11" fmla="*/ 574159 w 808075"/>
              <a:gd name="connsiteY11" fmla="*/ 640898 h 821652"/>
              <a:gd name="connsiteX12" fmla="*/ 645190 w 808075"/>
              <a:gd name="connsiteY12" fmla="*/ 645473 h 821652"/>
              <a:gd name="connsiteX13" fmla="*/ 680484 w 808075"/>
              <a:gd name="connsiteY13" fmla="*/ 811019 h 821652"/>
              <a:gd name="connsiteX14" fmla="*/ 808075 w 808075"/>
              <a:gd name="connsiteY14" fmla="*/ 821652 h 821652"/>
              <a:gd name="connsiteX0" fmla="*/ 0 w 808075"/>
              <a:gd name="connsiteY0" fmla="*/ 800387 h 821652"/>
              <a:gd name="connsiteX1" fmla="*/ 111790 w 808075"/>
              <a:gd name="connsiteY1" fmla="*/ 735792 h 821652"/>
              <a:gd name="connsiteX2" fmla="*/ 202019 w 808075"/>
              <a:gd name="connsiteY2" fmla="*/ 811019 h 821652"/>
              <a:gd name="connsiteX3" fmla="*/ 287080 w 808075"/>
              <a:gd name="connsiteY3" fmla="*/ 715326 h 821652"/>
              <a:gd name="connsiteX4" fmla="*/ 361507 w 808075"/>
              <a:gd name="connsiteY4" fmla="*/ 194331 h 821652"/>
              <a:gd name="connsiteX5" fmla="*/ 391190 w 808075"/>
              <a:gd name="connsiteY5" fmla="*/ 152831 h 821652"/>
              <a:gd name="connsiteX6" fmla="*/ 414670 w 808075"/>
              <a:gd name="connsiteY6" fmla="*/ 2945 h 821652"/>
              <a:gd name="connsiteX7" fmla="*/ 461040 w 808075"/>
              <a:gd name="connsiteY7" fmla="*/ 54302 h 821652"/>
              <a:gd name="connsiteX8" fmla="*/ 499731 w 808075"/>
              <a:gd name="connsiteY8" fmla="*/ 66740 h 821652"/>
              <a:gd name="connsiteX9" fmla="*/ 524540 w 808075"/>
              <a:gd name="connsiteY9" fmla="*/ 259569 h 821652"/>
              <a:gd name="connsiteX10" fmla="*/ 563526 w 808075"/>
              <a:gd name="connsiteY10" fmla="*/ 343187 h 821652"/>
              <a:gd name="connsiteX11" fmla="*/ 574159 w 808075"/>
              <a:gd name="connsiteY11" fmla="*/ 640898 h 821652"/>
              <a:gd name="connsiteX12" fmla="*/ 645190 w 808075"/>
              <a:gd name="connsiteY12" fmla="*/ 645473 h 821652"/>
              <a:gd name="connsiteX13" fmla="*/ 680484 w 808075"/>
              <a:gd name="connsiteY13" fmla="*/ 811019 h 821652"/>
              <a:gd name="connsiteX14" fmla="*/ 759490 w 808075"/>
              <a:gd name="connsiteY14" fmla="*/ 719370 h 821652"/>
              <a:gd name="connsiteX15" fmla="*/ 808075 w 808075"/>
              <a:gd name="connsiteY15" fmla="*/ 821652 h 821652"/>
              <a:gd name="connsiteX0" fmla="*/ 0 w 1220825"/>
              <a:gd name="connsiteY0" fmla="*/ 800387 h 838073"/>
              <a:gd name="connsiteX1" fmla="*/ 111790 w 1220825"/>
              <a:gd name="connsiteY1" fmla="*/ 735792 h 838073"/>
              <a:gd name="connsiteX2" fmla="*/ 202019 w 1220825"/>
              <a:gd name="connsiteY2" fmla="*/ 811019 h 838073"/>
              <a:gd name="connsiteX3" fmla="*/ 287080 w 1220825"/>
              <a:gd name="connsiteY3" fmla="*/ 715326 h 838073"/>
              <a:gd name="connsiteX4" fmla="*/ 361507 w 1220825"/>
              <a:gd name="connsiteY4" fmla="*/ 194331 h 838073"/>
              <a:gd name="connsiteX5" fmla="*/ 391190 w 1220825"/>
              <a:gd name="connsiteY5" fmla="*/ 152831 h 838073"/>
              <a:gd name="connsiteX6" fmla="*/ 414670 w 1220825"/>
              <a:gd name="connsiteY6" fmla="*/ 2945 h 838073"/>
              <a:gd name="connsiteX7" fmla="*/ 461040 w 1220825"/>
              <a:gd name="connsiteY7" fmla="*/ 54302 h 838073"/>
              <a:gd name="connsiteX8" fmla="*/ 499731 w 1220825"/>
              <a:gd name="connsiteY8" fmla="*/ 66740 h 838073"/>
              <a:gd name="connsiteX9" fmla="*/ 524540 w 1220825"/>
              <a:gd name="connsiteY9" fmla="*/ 259569 h 838073"/>
              <a:gd name="connsiteX10" fmla="*/ 563526 w 1220825"/>
              <a:gd name="connsiteY10" fmla="*/ 343187 h 838073"/>
              <a:gd name="connsiteX11" fmla="*/ 574159 w 1220825"/>
              <a:gd name="connsiteY11" fmla="*/ 640898 h 838073"/>
              <a:gd name="connsiteX12" fmla="*/ 645190 w 1220825"/>
              <a:gd name="connsiteY12" fmla="*/ 645473 h 838073"/>
              <a:gd name="connsiteX13" fmla="*/ 680484 w 1220825"/>
              <a:gd name="connsiteY13" fmla="*/ 811019 h 838073"/>
              <a:gd name="connsiteX14" fmla="*/ 759490 w 1220825"/>
              <a:gd name="connsiteY14" fmla="*/ 719370 h 838073"/>
              <a:gd name="connsiteX15" fmla="*/ 1220825 w 1220825"/>
              <a:gd name="connsiteY15" fmla="*/ 838073 h 838073"/>
              <a:gd name="connsiteX0" fmla="*/ 0 w 1220825"/>
              <a:gd name="connsiteY0" fmla="*/ 800387 h 853847"/>
              <a:gd name="connsiteX1" fmla="*/ 111790 w 1220825"/>
              <a:gd name="connsiteY1" fmla="*/ 735792 h 853847"/>
              <a:gd name="connsiteX2" fmla="*/ 202019 w 1220825"/>
              <a:gd name="connsiteY2" fmla="*/ 811019 h 853847"/>
              <a:gd name="connsiteX3" fmla="*/ 287080 w 1220825"/>
              <a:gd name="connsiteY3" fmla="*/ 715326 h 853847"/>
              <a:gd name="connsiteX4" fmla="*/ 361507 w 1220825"/>
              <a:gd name="connsiteY4" fmla="*/ 194331 h 853847"/>
              <a:gd name="connsiteX5" fmla="*/ 391190 w 1220825"/>
              <a:gd name="connsiteY5" fmla="*/ 152831 h 853847"/>
              <a:gd name="connsiteX6" fmla="*/ 414670 w 1220825"/>
              <a:gd name="connsiteY6" fmla="*/ 2945 h 853847"/>
              <a:gd name="connsiteX7" fmla="*/ 461040 w 1220825"/>
              <a:gd name="connsiteY7" fmla="*/ 54302 h 853847"/>
              <a:gd name="connsiteX8" fmla="*/ 499731 w 1220825"/>
              <a:gd name="connsiteY8" fmla="*/ 66740 h 853847"/>
              <a:gd name="connsiteX9" fmla="*/ 524540 w 1220825"/>
              <a:gd name="connsiteY9" fmla="*/ 259569 h 853847"/>
              <a:gd name="connsiteX10" fmla="*/ 563526 w 1220825"/>
              <a:gd name="connsiteY10" fmla="*/ 343187 h 853847"/>
              <a:gd name="connsiteX11" fmla="*/ 574159 w 1220825"/>
              <a:gd name="connsiteY11" fmla="*/ 640898 h 853847"/>
              <a:gd name="connsiteX12" fmla="*/ 645190 w 1220825"/>
              <a:gd name="connsiteY12" fmla="*/ 645473 h 853847"/>
              <a:gd name="connsiteX13" fmla="*/ 680484 w 1220825"/>
              <a:gd name="connsiteY13" fmla="*/ 811019 h 853847"/>
              <a:gd name="connsiteX14" fmla="*/ 759490 w 1220825"/>
              <a:gd name="connsiteY14" fmla="*/ 719370 h 853847"/>
              <a:gd name="connsiteX15" fmla="*/ 845833 w 1220825"/>
              <a:gd name="connsiteY15" fmla="*/ 848976 h 853847"/>
              <a:gd name="connsiteX16" fmla="*/ 1220825 w 1220825"/>
              <a:gd name="connsiteY16" fmla="*/ 838073 h 853847"/>
              <a:gd name="connsiteX0" fmla="*/ 0 w 1220825"/>
              <a:gd name="connsiteY0" fmla="*/ 800387 h 859600"/>
              <a:gd name="connsiteX1" fmla="*/ 111790 w 1220825"/>
              <a:gd name="connsiteY1" fmla="*/ 735792 h 859600"/>
              <a:gd name="connsiteX2" fmla="*/ 202019 w 1220825"/>
              <a:gd name="connsiteY2" fmla="*/ 811019 h 859600"/>
              <a:gd name="connsiteX3" fmla="*/ 287080 w 1220825"/>
              <a:gd name="connsiteY3" fmla="*/ 715326 h 859600"/>
              <a:gd name="connsiteX4" fmla="*/ 361507 w 1220825"/>
              <a:gd name="connsiteY4" fmla="*/ 194331 h 859600"/>
              <a:gd name="connsiteX5" fmla="*/ 391190 w 1220825"/>
              <a:gd name="connsiteY5" fmla="*/ 152831 h 859600"/>
              <a:gd name="connsiteX6" fmla="*/ 414670 w 1220825"/>
              <a:gd name="connsiteY6" fmla="*/ 2945 h 859600"/>
              <a:gd name="connsiteX7" fmla="*/ 461040 w 1220825"/>
              <a:gd name="connsiteY7" fmla="*/ 54302 h 859600"/>
              <a:gd name="connsiteX8" fmla="*/ 499731 w 1220825"/>
              <a:gd name="connsiteY8" fmla="*/ 66740 h 859600"/>
              <a:gd name="connsiteX9" fmla="*/ 524540 w 1220825"/>
              <a:gd name="connsiteY9" fmla="*/ 259569 h 859600"/>
              <a:gd name="connsiteX10" fmla="*/ 563526 w 1220825"/>
              <a:gd name="connsiteY10" fmla="*/ 343187 h 859600"/>
              <a:gd name="connsiteX11" fmla="*/ 574159 w 1220825"/>
              <a:gd name="connsiteY11" fmla="*/ 640898 h 859600"/>
              <a:gd name="connsiteX12" fmla="*/ 645190 w 1220825"/>
              <a:gd name="connsiteY12" fmla="*/ 645473 h 859600"/>
              <a:gd name="connsiteX13" fmla="*/ 680484 w 1220825"/>
              <a:gd name="connsiteY13" fmla="*/ 811019 h 859600"/>
              <a:gd name="connsiteX14" fmla="*/ 759490 w 1220825"/>
              <a:gd name="connsiteY14" fmla="*/ 719370 h 859600"/>
              <a:gd name="connsiteX15" fmla="*/ 845833 w 1220825"/>
              <a:gd name="connsiteY15" fmla="*/ 848976 h 859600"/>
              <a:gd name="connsiteX16" fmla="*/ 960133 w 1220825"/>
              <a:gd name="connsiteY16" fmla="*/ 848976 h 859600"/>
              <a:gd name="connsiteX17" fmla="*/ 1220825 w 1220825"/>
              <a:gd name="connsiteY17" fmla="*/ 838073 h 859600"/>
              <a:gd name="connsiteX0" fmla="*/ 0 w 1220825"/>
              <a:gd name="connsiteY0" fmla="*/ 800387 h 859820"/>
              <a:gd name="connsiteX1" fmla="*/ 111790 w 1220825"/>
              <a:gd name="connsiteY1" fmla="*/ 735792 h 859820"/>
              <a:gd name="connsiteX2" fmla="*/ 202019 w 1220825"/>
              <a:gd name="connsiteY2" fmla="*/ 811019 h 859820"/>
              <a:gd name="connsiteX3" fmla="*/ 287080 w 1220825"/>
              <a:gd name="connsiteY3" fmla="*/ 715326 h 859820"/>
              <a:gd name="connsiteX4" fmla="*/ 361507 w 1220825"/>
              <a:gd name="connsiteY4" fmla="*/ 194331 h 859820"/>
              <a:gd name="connsiteX5" fmla="*/ 391190 w 1220825"/>
              <a:gd name="connsiteY5" fmla="*/ 152831 h 859820"/>
              <a:gd name="connsiteX6" fmla="*/ 414670 w 1220825"/>
              <a:gd name="connsiteY6" fmla="*/ 2945 h 859820"/>
              <a:gd name="connsiteX7" fmla="*/ 461040 w 1220825"/>
              <a:gd name="connsiteY7" fmla="*/ 54302 h 859820"/>
              <a:gd name="connsiteX8" fmla="*/ 499731 w 1220825"/>
              <a:gd name="connsiteY8" fmla="*/ 66740 h 859820"/>
              <a:gd name="connsiteX9" fmla="*/ 524540 w 1220825"/>
              <a:gd name="connsiteY9" fmla="*/ 259569 h 859820"/>
              <a:gd name="connsiteX10" fmla="*/ 563526 w 1220825"/>
              <a:gd name="connsiteY10" fmla="*/ 343187 h 859820"/>
              <a:gd name="connsiteX11" fmla="*/ 574159 w 1220825"/>
              <a:gd name="connsiteY11" fmla="*/ 640898 h 859820"/>
              <a:gd name="connsiteX12" fmla="*/ 645190 w 1220825"/>
              <a:gd name="connsiteY12" fmla="*/ 645473 h 859820"/>
              <a:gd name="connsiteX13" fmla="*/ 680484 w 1220825"/>
              <a:gd name="connsiteY13" fmla="*/ 811019 h 859820"/>
              <a:gd name="connsiteX14" fmla="*/ 759490 w 1220825"/>
              <a:gd name="connsiteY14" fmla="*/ 719370 h 859820"/>
              <a:gd name="connsiteX15" fmla="*/ 845833 w 1220825"/>
              <a:gd name="connsiteY15" fmla="*/ 848976 h 859820"/>
              <a:gd name="connsiteX16" fmla="*/ 960133 w 1220825"/>
              <a:gd name="connsiteY16" fmla="*/ 848976 h 859820"/>
              <a:gd name="connsiteX17" fmla="*/ 1049033 w 1220825"/>
              <a:gd name="connsiteY17" fmla="*/ 364542 h 859820"/>
              <a:gd name="connsiteX18" fmla="*/ 1220825 w 1220825"/>
              <a:gd name="connsiteY18" fmla="*/ 838073 h 859820"/>
              <a:gd name="connsiteX0" fmla="*/ 0 w 1220825"/>
              <a:gd name="connsiteY0" fmla="*/ 800387 h 859820"/>
              <a:gd name="connsiteX1" fmla="*/ 111790 w 1220825"/>
              <a:gd name="connsiteY1" fmla="*/ 735792 h 859820"/>
              <a:gd name="connsiteX2" fmla="*/ 202019 w 1220825"/>
              <a:gd name="connsiteY2" fmla="*/ 811019 h 859820"/>
              <a:gd name="connsiteX3" fmla="*/ 287080 w 1220825"/>
              <a:gd name="connsiteY3" fmla="*/ 715326 h 859820"/>
              <a:gd name="connsiteX4" fmla="*/ 361507 w 1220825"/>
              <a:gd name="connsiteY4" fmla="*/ 194331 h 859820"/>
              <a:gd name="connsiteX5" fmla="*/ 391190 w 1220825"/>
              <a:gd name="connsiteY5" fmla="*/ 152831 h 859820"/>
              <a:gd name="connsiteX6" fmla="*/ 414670 w 1220825"/>
              <a:gd name="connsiteY6" fmla="*/ 2945 h 859820"/>
              <a:gd name="connsiteX7" fmla="*/ 461040 w 1220825"/>
              <a:gd name="connsiteY7" fmla="*/ 54302 h 859820"/>
              <a:gd name="connsiteX8" fmla="*/ 499731 w 1220825"/>
              <a:gd name="connsiteY8" fmla="*/ 66740 h 859820"/>
              <a:gd name="connsiteX9" fmla="*/ 524540 w 1220825"/>
              <a:gd name="connsiteY9" fmla="*/ 259569 h 859820"/>
              <a:gd name="connsiteX10" fmla="*/ 563526 w 1220825"/>
              <a:gd name="connsiteY10" fmla="*/ 343187 h 859820"/>
              <a:gd name="connsiteX11" fmla="*/ 574159 w 1220825"/>
              <a:gd name="connsiteY11" fmla="*/ 640898 h 859820"/>
              <a:gd name="connsiteX12" fmla="*/ 645190 w 1220825"/>
              <a:gd name="connsiteY12" fmla="*/ 645473 h 859820"/>
              <a:gd name="connsiteX13" fmla="*/ 680484 w 1220825"/>
              <a:gd name="connsiteY13" fmla="*/ 811019 h 859820"/>
              <a:gd name="connsiteX14" fmla="*/ 759490 w 1220825"/>
              <a:gd name="connsiteY14" fmla="*/ 719370 h 859820"/>
              <a:gd name="connsiteX15" fmla="*/ 845833 w 1220825"/>
              <a:gd name="connsiteY15" fmla="*/ 848976 h 859820"/>
              <a:gd name="connsiteX16" fmla="*/ 960133 w 1220825"/>
              <a:gd name="connsiteY16" fmla="*/ 848976 h 859820"/>
              <a:gd name="connsiteX17" fmla="*/ 1049033 w 1220825"/>
              <a:gd name="connsiteY17" fmla="*/ 290646 h 859820"/>
              <a:gd name="connsiteX18" fmla="*/ 1220825 w 1220825"/>
              <a:gd name="connsiteY18" fmla="*/ 838073 h 859820"/>
              <a:gd name="connsiteX0" fmla="*/ 0 w 1220825"/>
              <a:gd name="connsiteY0" fmla="*/ 800387 h 859820"/>
              <a:gd name="connsiteX1" fmla="*/ 111790 w 1220825"/>
              <a:gd name="connsiteY1" fmla="*/ 735792 h 859820"/>
              <a:gd name="connsiteX2" fmla="*/ 202019 w 1220825"/>
              <a:gd name="connsiteY2" fmla="*/ 811019 h 859820"/>
              <a:gd name="connsiteX3" fmla="*/ 287080 w 1220825"/>
              <a:gd name="connsiteY3" fmla="*/ 715326 h 859820"/>
              <a:gd name="connsiteX4" fmla="*/ 361507 w 1220825"/>
              <a:gd name="connsiteY4" fmla="*/ 194331 h 859820"/>
              <a:gd name="connsiteX5" fmla="*/ 391190 w 1220825"/>
              <a:gd name="connsiteY5" fmla="*/ 152831 h 859820"/>
              <a:gd name="connsiteX6" fmla="*/ 414670 w 1220825"/>
              <a:gd name="connsiteY6" fmla="*/ 2945 h 859820"/>
              <a:gd name="connsiteX7" fmla="*/ 461040 w 1220825"/>
              <a:gd name="connsiteY7" fmla="*/ 54302 h 859820"/>
              <a:gd name="connsiteX8" fmla="*/ 499731 w 1220825"/>
              <a:gd name="connsiteY8" fmla="*/ 66740 h 859820"/>
              <a:gd name="connsiteX9" fmla="*/ 524540 w 1220825"/>
              <a:gd name="connsiteY9" fmla="*/ 259569 h 859820"/>
              <a:gd name="connsiteX10" fmla="*/ 563526 w 1220825"/>
              <a:gd name="connsiteY10" fmla="*/ 343187 h 859820"/>
              <a:gd name="connsiteX11" fmla="*/ 574159 w 1220825"/>
              <a:gd name="connsiteY11" fmla="*/ 640898 h 859820"/>
              <a:gd name="connsiteX12" fmla="*/ 645190 w 1220825"/>
              <a:gd name="connsiteY12" fmla="*/ 645473 h 859820"/>
              <a:gd name="connsiteX13" fmla="*/ 680484 w 1220825"/>
              <a:gd name="connsiteY13" fmla="*/ 811019 h 859820"/>
              <a:gd name="connsiteX14" fmla="*/ 759490 w 1220825"/>
              <a:gd name="connsiteY14" fmla="*/ 719370 h 859820"/>
              <a:gd name="connsiteX15" fmla="*/ 845833 w 1220825"/>
              <a:gd name="connsiteY15" fmla="*/ 848976 h 859820"/>
              <a:gd name="connsiteX16" fmla="*/ 960133 w 1220825"/>
              <a:gd name="connsiteY16" fmla="*/ 848976 h 859820"/>
              <a:gd name="connsiteX17" fmla="*/ 1049033 w 1220825"/>
              <a:gd name="connsiteY17" fmla="*/ 290646 h 859820"/>
              <a:gd name="connsiteX18" fmla="*/ 1125233 w 1220825"/>
              <a:gd name="connsiteY18" fmla="*/ 561600 h 859820"/>
              <a:gd name="connsiteX19" fmla="*/ 1220825 w 1220825"/>
              <a:gd name="connsiteY19" fmla="*/ 838073 h 859820"/>
              <a:gd name="connsiteX0" fmla="*/ 0 w 1220825"/>
              <a:gd name="connsiteY0" fmla="*/ 800387 h 859820"/>
              <a:gd name="connsiteX1" fmla="*/ 111790 w 1220825"/>
              <a:gd name="connsiteY1" fmla="*/ 735792 h 859820"/>
              <a:gd name="connsiteX2" fmla="*/ 202019 w 1220825"/>
              <a:gd name="connsiteY2" fmla="*/ 811019 h 859820"/>
              <a:gd name="connsiteX3" fmla="*/ 287080 w 1220825"/>
              <a:gd name="connsiteY3" fmla="*/ 715326 h 859820"/>
              <a:gd name="connsiteX4" fmla="*/ 361507 w 1220825"/>
              <a:gd name="connsiteY4" fmla="*/ 194331 h 859820"/>
              <a:gd name="connsiteX5" fmla="*/ 391190 w 1220825"/>
              <a:gd name="connsiteY5" fmla="*/ 152831 h 859820"/>
              <a:gd name="connsiteX6" fmla="*/ 414670 w 1220825"/>
              <a:gd name="connsiteY6" fmla="*/ 2945 h 859820"/>
              <a:gd name="connsiteX7" fmla="*/ 461040 w 1220825"/>
              <a:gd name="connsiteY7" fmla="*/ 54302 h 859820"/>
              <a:gd name="connsiteX8" fmla="*/ 499731 w 1220825"/>
              <a:gd name="connsiteY8" fmla="*/ 66740 h 859820"/>
              <a:gd name="connsiteX9" fmla="*/ 524540 w 1220825"/>
              <a:gd name="connsiteY9" fmla="*/ 259569 h 859820"/>
              <a:gd name="connsiteX10" fmla="*/ 563526 w 1220825"/>
              <a:gd name="connsiteY10" fmla="*/ 343187 h 859820"/>
              <a:gd name="connsiteX11" fmla="*/ 574159 w 1220825"/>
              <a:gd name="connsiteY11" fmla="*/ 640898 h 859820"/>
              <a:gd name="connsiteX12" fmla="*/ 645190 w 1220825"/>
              <a:gd name="connsiteY12" fmla="*/ 645473 h 859820"/>
              <a:gd name="connsiteX13" fmla="*/ 680484 w 1220825"/>
              <a:gd name="connsiteY13" fmla="*/ 811019 h 859820"/>
              <a:gd name="connsiteX14" fmla="*/ 759490 w 1220825"/>
              <a:gd name="connsiteY14" fmla="*/ 719370 h 859820"/>
              <a:gd name="connsiteX15" fmla="*/ 845833 w 1220825"/>
              <a:gd name="connsiteY15" fmla="*/ 848976 h 859820"/>
              <a:gd name="connsiteX16" fmla="*/ 960133 w 1220825"/>
              <a:gd name="connsiteY16" fmla="*/ 848976 h 859820"/>
              <a:gd name="connsiteX17" fmla="*/ 1049033 w 1220825"/>
              <a:gd name="connsiteY17" fmla="*/ 290646 h 859820"/>
              <a:gd name="connsiteX18" fmla="*/ 1125233 w 1220825"/>
              <a:gd name="connsiteY18" fmla="*/ 561600 h 859820"/>
              <a:gd name="connsiteX19" fmla="*/ 1220825 w 1220825"/>
              <a:gd name="connsiteY19" fmla="*/ 838073 h 859820"/>
              <a:gd name="connsiteX0" fmla="*/ 0 w 1220825"/>
              <a:gd name="connsiteY0" fmla="*/ 800387 h 859820"/>
              <a:gd name="connsiteX1" fmla="*/ 111790 w 1220825"/>
              <a:gd name="connsiteY1" fmla="*/ 735792 h 859820"/>
              <a:gd name="connsiteX2" fmla="*/ 202019 w 1220825"/>
              <a:gd name="connsiteY2" fmla="*/ 811019 h 859820"/>
              <a:gd name="connsiteX3" fmla="*/ 287080 w 1220825"/>
              <a:gd name="connsiteY3" fmla="*/ 715326 h 859820"/>
              <a:gd name="connsiteX4" fmla="*/ 361507 w 1220825"/>
              <a:gd name="connsiteY4" fmla="*/ 194331 h 859820"/>
              <a:gd name="connsiteX5" fmla="*/ 391190 w 1220825"/>
              <a:gd name="connsiteY5" fmla="*/ 152831 h 859820"/>
              <a:gd name="connsiteX6" fmla="*/ 414670 w 1220825"/>
              <a:gd name="connsiteY6" fmla="*/ 2945 h 859820"/>
              <a:gd name="connsiteX7" fmla="*/ 461040 w 1220825"/>
              <a:gd name="connsiteY7" fmla="*/ 54302 h 859820"/>
              <a:gd name="connsiteX8" fmla="*/ 499731 w 1220825"/>
              <a:gd name="connsiteY8" fmla="*/ 66740 h 859820"/>
              <a:gd name="connsiteX9" fmla="*/ 524540 w 1220825"/>
              <a:gd name="connsiteY9" fmla="*/ 259569 h 859820"/>
              <a:gd name="connsiteX10" fmla="*/ 563526 w 1220825"/>
              <a:gd name="connsiteY10" fmla="*/ 343187 h 859820"/>
              <a:gd name="connsiteX11" fmla="*/ 574159 w 1220825"/>
              <a:gd name="connsiteY11" fmla="*/ 640898 h 859820"/>
              <a:gd name="connsiteX12" fmla="*/ 645190 w 1220825"/>
              <a:gd name="connsiteY12" fmla="*/ 645473 h 859820"/>
              <a:gd name="connsiteX13" fmla="*/ 680484 w 1220825"/>
              <a:gd name="connsiteY13" fmla="*/ 811019 h 859820"/>
              <a:gd name="connsiteX14" fmla="*/ 759490 w 1220825"/>
              <a:gd name="connsiteY14" fmla="*/ 719370 h 859820"/>
              <a:gd name="connsiteX15" fmla="*/ 845833 w 1220825"/>
              <a:gd name="connsiteY15" fmla="*/ 848976 h 859820"/>
              <a:gd name="connsiteX16" fmla="*/ 960133 w 1220825"/>
              <a:gd name="connsiteY16" fmla="*/ 848976 h 859820"/>
              <a:gd name="connsiteX17" fmla="*/ 1049033 w 1220825"/>
              <a:gd name="connsiteY17" fmla="*/ 290646 h 859820"/>
              <a:gd name="connsiteX18" fmla="*/ 1125233 w 1220825"/>
              <a:gd name="connsiteY18" fmla="*/ 561600 h 859820"/>
              <a:gd name="connsiteX19" fmla="*/ 1220825 w 1220825"/>
              <a:gd name="connsiteY19" fmla="*/ 838073 h 859820"/>
              <a:gd name="connsiteX0" fmla="*/ 0 w 1373225"/>
              <a:gd name="connsiteY0" fmla="*/ 800387 h 870915"/>
              <a:gd name="connsiteX1" fmla="*/ 111790 w 1373225"/>
              <a:gd name="connsiteY1" fmla="*/ 735792 h 870915"/>
              <a:gd name="connsiteX2" fmla="*/ 202019 w 1373225"/>
              <a:gd name="connsiteY2" fmla="*/ 811019 h 870915"/>
              <a:gd name="connsiteX3" fmla="*/ 287080 w 1373225"/>
              <a:gd name="connsiteY3" fmla="*/ 715326 h 870915"/>
              <a:gd name="connsiteX4" fmla="*/ 361507 w 1373225"/>
              <a:gd name="connsiteY4" fmla="*/ 194331 h 870915"/>
              <a:gd name="connsiteX5" fmla="*/ 391190 w 1373225"/>
              <a:gd name="connsiteY5" fmla="*/ 152831 h 870915"/>
              <a:gd name="connsiteX6" fmla="*/ 414670 w 1373225"/>
              <a:gd name="connsiteY6" fmla="*/ 2945 h 870915"/>
              <a:gd name="connsiteX7" fmla="*/ 461040 w 1373225"/>
              <a:gd name="connsiteY7" fmla="*/ 54302 h 870915"/>
              <a:gd name="connsiteX8" fmla="*/ 499731 w 1373225"/>
              <a:gd name="connsiteY8" fmla="*/ 66740 h 870915"/>
              <a:gd name="connsiteX9" fmla="*/ 524540 w 1373225"/>
              <a:gd name="connsiteY9" fmla="*/ 259569 h 870915"/>
              <a:gd name="connsiteX10" fmla="*/ 563526 w 1373225"/>
              <a:gd name="connsiteY10" fmla="*/ 343187 h 870915"/>
              <a:gd name="connsiteX11" fmla="*/ 574159 w 1373225"/>
              <a:gd name="connsiteY11" fmla="*/ 640898 h 870915"/>
              <a:gd name="connsiteX12" fmla="*/ 645190 w 1373225"/>
              <a:gd name="connsiteY12" fmla="*/ 645473 h 870915"/>
              <a:gd name="connsiteX13" fmla="*/ 680484 w 1373225"/>
              <a:gd name="connsiteY13" fmla="*/ 811019 h 870915"/>
              <a:gd name="connsiteX14" fmla="*/ 759490 w 1373225"/>
              <a:gd name="connsiteY14" fmla="*/ 719370 h 870915"/>
              <a:gd name="connsiteX15" fmla="*/ 845833 w 1373225"/>
              <a:gd name="connsiteY15" fmla="*/ 848976 h 870915"/>
              <a:gd name="connsiteX16" fmla="*/ 960133 w 1373225"/>
              <a:gd name="connsiteY16" fmla="*/ 848976 h 870915"/>
              <a:gd name="connsiteX17" fmla="*/ 1049033 w 1373225"/>
              <a:gd name="connsiteY17" fmla="*/ 290646 h 870915"/>
              <a:gd name="connsiteX18" fmla="*/ 1125233 w 1373225"/>
              <a:gd name="connsiteY18" fmla="*/ 561600 h 870915"/>
              <a:gd name="connsiteX19" fmla="*/ 1373225 w 1373225"/>
              <a:gd name="connsiteY19" fmla="*/ 870915 h 870915"/>
              <a:gd name="connsiteX0" fmla="*/ 0 w 1373225"/>
              <a:gd name="connsiteY0" fmla="*/ 800387 h 870915"/>
              <a:gd name="connsiteX1" fmla="*/ 111790 w 1373225"/>
              <a:gd name="connsiteY1" fmla="*/ 735792 h 870915"/>
              <a:gd name="connsiteX2" fmla="*/ 202019 w 1373225"/>
              <a:gd name="connsiteY2" fmla="*/ 811019 h 870915"/>
              <a:gd name="connsiteX3" fmla="*/ 287080 w 1373225"/>
              <a:gd name="connsiteY3" fmla="*/ 715326 h 870915"/>
              <a:gd name="connsiteX4" fmla="*/ 361507 w 1373225"/>
              <a:gd name="connsiteY4" fmla="*/ 194331 h 870915"/>
              <a:gd name="connsiteX5" fmla="*/ 391190 w 1373225"/>
              <a:gd name="connsiteY5" fmla="*/ 152831 h 870915"/>
              <a:gd name="connsiteX6" fmla="*/ 414670 w 1373225"/>
              <a:gd name="connsiteY6" fmla="*/ 2945 h 870915"/>
              <a:gd name="connsiteX7" fmla="*/ 461040 w 1373225"/>
              <a:gd name="connsiteY7" fmla="*/ 54302 h 870915"/>
              <a:gd name="connsiteX8" fmla="*/ 499731 w 1373225"/>
              <a:gd name="connsiteY8" fmla="*/ 66740 h 870915"/>
              <a:gd name="connsiteX9" fmla="*/ 524540 w 1373225"/>
              <a:gd name="connsiteY9" fmla="*/ 259569 h 870915"/>
              <a:gd name="connsiteX10" fmla="*/ 563526 w 1373225"/>
              <a:gd name="connsiteY10" fmla="*/ 343187 h 870915"/>
              <a:gd name="connsiteX11" fmla="*/ 574159 w 1373225"/>
              <a:gd name="connsiteY11" fmla="*/ 640898 h 870915"/>
              <a:gd name="connsiteX12" fmla="*/ 645190 w 1373225"/>
              <a:gd name="connsiteY12" fmla="*/ 645473 h 870915"/>
              <a:gd name="connsiteX13" fmla="*/ 680484 w 1373225"/>
              <a:gd name="connsiteY13" fmla="*/ 811019 h 870915"/>
              <a:gd name="connsiteX14" fmla="*/ 759490 w 1373225"/>
              <a:gd name="connsiteY14" fmla="*/ 719370 h 870915"/>
              <a:gd name="connsiteX15" fmla="*/ 845833 w 1373225"/>
              <a:gd name="connsiteY15" fmla="*/ 848976 h 870915"/>
              <a:gd name="connsiteX16" fmla="*/ 960133 w 1373225"/>
              <a:gd name="connsiteY16" fmla="*/ 848976 h 870915"/>
              <a:gd name="connsiteX17" fmla="*/ 1049033 w 1373225"/>
              <a:gd name="connsiteY17" fmla="*/ 290646 h 870915"/>
              <a:gd name="connsiteX18" fmla="*/ 1125233 w 1373225"/>
              <a:gd name="connsiteY18" fmla="*/ 561600 h 870915"/>
              <a:gd name="connsiteX19" fmla="*/ 1252233 w 1373225"/>
              <a:gd name="connsiteY19" fmla="*/ 840764 h 870915"/>
              <a:gd name="connsiteX20" fmla="*/ 1373225 w 1373225"/>
              <a:gd name="connsiteY20" fmla="*/ 870915 h 870915"/>
              <a:gd name="connsiteX0" fmla="*/ 0 w 1373225"/>
              <a:gd name="connsiteY0" fmla="*/ 800387 h 870915"/>
              <a:gd name="connsiteX1" fmla="*/ 111790 w 1373225"/>
              <a:gd name="connsiteY1" fmla="*/ 735792 h 870915"/>
              <a:gd name="connsiteX2" fmla="*/ 202019 w 1373225"/>
              <a:gd name="connsiteY2" fmla="*/ 811019 h 870915"/>
              <a:gd name="connsiteX3" fmla="*/ 287080 w 1373225"/>
              <a:gd name="connsiteY3" fmla="*/ 715326 h 870915"/>
              <a:gd name="connsiteX4" fmla="*/ 361507 w 1373225"/>
              <a:gd name="connsiteY4" fmla="*/ 194331 h 870915"/>
              <a:gd name="connsiteX5" fmla="*/ 391190 w 1373225"/>
              <a:gd name="connsiteY5" fmla="*/ 152831 h 870915"/>
              <a:gd name="connsiteX6" fmla="*/ 414670 w 1373225"/>
              <a:gd name="connsiteY6" fmla="*/ 2945 h 870915"/>
              <a:gd name="connsiteX7" fmla="*/ 461040 w 1373225"/>
              <a:gd name="connsiteY7" fmla="*/ 54302 h 870915"/>
              <a:gd name="connsiteX8" fmla="*/ 499731 w 1373225"/>
              <a:gd name="connsiteY8" fmla="*/ 66740 h 870915"/>
              <a:gd name="connsiteX9" fmla="*/ 524540 w 1373225"/>
              <a:gd name="connsiteY9" fmla="*/ 259569 h 870915"/>
              <a:gd name="connsiteX10" fmla="*/ 563526 w 1373225"/>
              <a:gd name="connsiteY10" fmla="*/ 343187 h 870915"/>
              <a:gd name="connsiteX11" fmla="*/ 574159 w 1373225"/>
              <a:gd name="connsiteY11" fmla="*/ 640898 h 870915"/>
              <a:gd name="connsiteX12" fmla="*/ 645190 w 1373225"/>
              <a:gd name="connsiteY12" fmla="*/ 645473 h 870915"/>
              <a:gd name="connsiteX13" fmla="*/ 680484 w 1373225"/>
              <a:gd name="connsiteY13" fmla="*/ 811019 h 870915"/>
              <a:gd name="connsiteX14" fmla="*/ 759490 w 1373225"/>
              <a:gd name="connsiteY14" fmla="*/ 719370 h 870915"/>
              <a:gd name="connsiteX15" fmla="*/ 845833 w 1373225"/>
              <a:gd name="connsiteY15" fmla="*/ 848976 h 870915"/>
              <a:gd name="connsiteX16" fmla="*/ 960133 w 1373225"/>
              <a:gd name="connsiteY16" fmla="*/ 848976 h 870915"/>
              <a:gd name="connsiteX17" fmla="*/ 1049033 w 1373225"/>
              <a:gd name="connsiteY17" fmla="*/ 290646 h 870915"/>
              <a:gd name="connsiteX18" fmla="*/ 1156983 w 1373225"/>
              <a:gd name="connsiteY18" fmla="*/ 504124 h 870915"/>
              <a:gd name="connsiteX19" fmla="*/ 1252233 w 1373225"/>
              <a:gd name="connsiteY19" fmla="*/ 840764 h 870915"/>
              <a:gd name="connsiteX20" fmla="*/ 1373225 w 1373225"/>
              <a:gd name="connsiteY20" fmla="*/ 870915 h 870915"/>
              <a:gd name="connsiteX0" fmla="*/ 0 w 1373225"/>
              <a:gd name="connsiteY0" fmla="*/ 800387 h 870915"/>
              <a:gd name="connsiteX1" fmla="*/ 111790 w 1373225"/>
              <a:gd name="connsiteY1" fmla="*/ 735792 h 870915"/>
              <a:gd name="connsiteX2" fmla="*/ 202019 w 1373225"/>
              <a:gd name="connsiteY2" fmla="*/ 811019 h 870915"/>
              <a:gd name="connsiteX3" fmla="*/ 287080 w 1373225"/>
              <a:gd name="connsiteY3" fmla="*/ 715326 h 870915"/>
              <a:gd name="connsiteX4" fmla="*/ 361507 w 1373225"/>
              <a:gd name="connsiteY4" fmla="*/ 194331 h 870915"/>
              <a:gd name="connsiteX5" fmla="*/ 391190 w 1373225"/>
              <a:gd name="connsiteY5" fmla="*/ 152831 h 870915"/>
              <a:gd name="connsiteX6" fmla="*/ 414670 w 1373225"/>
              <a:gd name="connsiteY6" fmla="*/ 2945 h 870915"/>
              <a:gd name="connsiteX7" fmla="*/ 461040 w 1373225"/>
              <a:gd name="connsiteY7" fmla="*/ 54302 h 870915"/>
              <a:gd name="connsiteX8" fmla="*/ 499731 w 1373225"/>
              <a:gd name="connsiteY8" fmla="*/ 66740 h 870915"/>
              <a:gd name="connsiteX9" fmla="*/ 524540 w 1373225"/>
              <a:gd name="connsiteY9" fmla="*/ 259569 h 870915"/>
              <a:gd name="connsiteX10" fmla="*/ 563526 w 1373225"/>
              <a:gd name="connsiteY10" fmla="*/ 343187 h 870915"/>
              <a:gd name="connsiteX11" fmla="*/ 574159 w 1373225"/>
              <a:gd name="connsiteY11" fmla="*/ 640898 h 870915"/>
              <a:gd name="connsiteX12" fmla="*/ 645190 w 1373225"/>
              <a:gd name="connsiteY12" fmla="*/ 645473 h 870915"/>
              <a:gd name="connsiteX13" fmla="*/ 680484 w 1373225"/>
              <a:gd name="connsiteY13" fmla="*/ 811019 h 870915"/>
              <a:gd name="connsiteX14" fmla="*/ 759490 w 1373225"/>
              <a:gd name="connsiteY14" fmla="*/ 719370 h 870915"/>
              <a:gd name="connsiteX15" fmla="*/ 845833 w 1373225"/>
              <a:gd name="connsiteY15" fmla="*/ 848976 h 870915"/>
              <a:gd name="connsiteX16" fmla="*/ 960133 w 1373225"/>
              <a:gd name="connsiteY16" fmla="*/ 848976 h 870915"/>
              <a:gd name="connsiteX17" fmla="*/ 1049033 w 1373225"/>
              <a:gd name="connsiteY17" fmla="*/ 290646 h 870915"/>
              <a:gd name="connsiteX18" fmla="*/ 1156983 w 1373225"/>
              <a:gd name="connsiteY18" fmla="*/ 504124 h 870915"/>
              <a:gd name="connsiteX19" fmla="*/ 1176033 w 1373225"/>
              <a:gd name="connsiteY19" fmla="*/ 676550 h 870915"/>
              <a:gd name="connsiteX20" fmla="*/ 1252233 w 1373225"/>
              <a:gd name="connsiteY20" fmla="*/ 840764 h 870915"/>
              <a:gd name="connsiteX21" fmla="*/ 1373225 w 1373225"/>
              <a:gd name="connsiteY21" fmla="*/ 870915 h 870915"/>
              <a:gd name="connsiteX0" fmla="*/ 0 w 1373225"/>
              <a:gd name="connsiteY0" fmla="*/ 800387 h 872308"/>
              <a:gd name="connsiteX1" fmla="*/ 111790 w 1373225"/>
              <a:gd name="connsiteY1" fmla="*/ 735792 h 872308"/>
              <a:gd name="connsiteX2" fmla="*/ 202019 w 1373225"/>
              <a:gd name="connsiteY2" fmla="*/ 811019 h 872308"/>
              <a:gd name="connsiteX3" fmla="*/ 287080 w 1373225"/>
              <a:gd name="connsiteY3" fmla="*/ 715326 h 872308"/>
              <a:gd name="connsiteX4" fmla="*/ 361507 w 1373225"/>
              <a:gd name="connsiteY4" fmla="*/ 194331 h 872308"/>
              <a:gd name="connsiteX5" fmla="*/ 391190 w 1373225"/>
              <a:gd name="connsiteY5" fmla="*/ 152831 h 872308"/>
              <a:gd name="connsiteX6" fmla="*/ 414670 w 1373225"/>
              <a:gd name="connsiteY6" fmla="*/ 2945 h 872308"/>
              <a:gd name="connsiteX7" fmla="*/ 461040 w 1373225"/>
              <a:gd name="connsiteY7" fmla="*/ 54302 h 872308"/>
              <a:gd name="connsiteX8" fmla="*/ 499731 w 1373225"/>
              <a:gd name="connsiteY8" fmla="*/ 66740 h 872308"/>
              <a:gd name="connsiteX9" fmla="*/ 524540 w 1373225"/>
              <a:gd name="connsiteY9" fmla="*/ 259569 h 872308"/>
              <a:gd name="connsiteX10" fmla="*/ 563526 w 1373225"/>
              <a:gd name="connsiteY10" fmla="*/ 343187 h 872308"/>
              <a:gd name="connsiteX11" fmla="*/ 574159 w 1373225"/>
              <a:gd name="connsiteY11" fmla="*/ 640898 h 872308"/>
              <a:gd name="connsiteX12" fmla="*/ 645190 w 1373225"/>
              <a:gd name="connsiteY12" fmla="*/ 645473 h 872308"/>
              <a:gd name="connsiteX13" fmla="*/ 680484 w 1373225"/>
              <a:gd name="connsiteY13" fmla="*/ 811019 h 872308"/>
              <a:gd name="connsiteX14" fmla="*/ 759490 w 1373225"/>
              <a:gd name="connsiteY14" fmla="*/ 719370 h 872308"/>
              <a:gd name="connsiteX15" fmla="*/ 845833 w 1373225"/>
              <a:gd name="connsiteY15" fmla="*/ 848976 h 872308"/>
              <a:gd name="connsiteX16" fmla="*/ 960133 w 1373225"/>
              <a:gd name="connsiteY16" fmla="*/ 848976 h 872308"/>
              <a:gd name="connsiteX17" fmla="*/ 972833 w 1373225"/>
              <a:gd name="connsiteY17" fmla="*/ 553389 h 872308"/>
              <a:gd name="connsiteX18" fmla="*/ 1049033 w 1373225"/>
              <a:gd name="connsiteY18" fmla="*/ 290646 h 872308"/>
              <a:gd name="connsiteX19" fmla="*/ 1156983 w 1373225"/>
              <a:gd name="connsiteY19" fmla="*/ 504124 h 872308"/>
              <a:gd name="connsiteX20" fmla="*/ 1176033 w 1373225"/>
              <a:gd name="connsiteY20" fmla="*/ 676550 h 872308"/>
              <a:gd name="connsiteX21" fmla="*/ 1252233 w 1373225"/>
              <a:gd name="connsiteY21" fmla="*/ 840764 h 872308"/>
              <a:gd name="connsiteX22" fmla="*/ 1373225 w 1373225"/>
              <a:gd name="connsiteY22" fmla="*/ 870915 h 872308"/>
              <a:gd name="connsiteX0" fmla="*/ 0 w 1373225"/>
              <a:gd name="connsiteY0" fmla="*/ 800387 h 872308"/>
              <a:gd name="connsiteX1" fmla="*/ 111790 w 1373225"/>
              <a:gd name="connsiteY1" fmla="*/ 735792 h 872308"/>
              <a:gd name="connsiteX2" fmla="*/ 202019 w 1373225"/>
              <a:gd name="connsiteY2" fmla="*/ 811019 h 872308"/>
              <a:gd name="connsiteX3" fmla="*/ 287080 w 1373225"/>
              <a:gd name="connsiteY3" fmla="*/ 715326 h 872308"/>
              <a:gd name="connsiteX4" fmla="*/ 361507 w 1373225"/>
              <a:gd name="connsiteY4" fmla="*/ 194331 h 872308"/>
              <a:gd name="connsiteX5" fmla="*/ 391190 w 1373225"/>
              <a:gd name="connsiteY5" fmla="*/ 152831 h 872308"/>
              <a:gd name="connsiteX6" fmla="*/ 414670 w 1373225"/>
              <a:gd name="connsiteY6" fmla="*/ 2945 h 872308"/>
              <a:gd name="connsiteX7" fmla="*/ 461040 w 1373225"/>
              <a:gd name="connsiteY7" fmla="*/ 54302 h 872308"/>
              <a:gd name="connsiteX8" fmla="*/ 499731 w 1373225"/>
              <a:gd name="connsiteY8" fmla="*/ 66740 h 872308"/>
              <a:gd name="connsiteX9" fmla="*/ 524540 w 1373225"/>
              <a:gd name="connsiteY9" fmla="*/ 259569 h 872308"/>
              <a:gd name="connsiteX10" fmla="*/ 563526 w 1373225"/>
              <a:gd name="connsiteY10" fmla="*/ 343187 h 872308"/>
              <a:gd name="connsiteX11" fmla="*/ 574159 w 1373225"/>
              <a:gd name="connsiteY11" fmla="*/ 640898 h 872308"/>
              <a:gd name="connsiteX12" fmla="*/ 645190 w 1373225"/>
              <a:gd name="connsiteY12" fmla="*/ 645473 h 872308"/>
              <a:gd name="connsiteX13" fmla="*/ 680484 w 1373225"/>
              <a:gd name="connsiteY13" fmla="*/ 811019 h 872308"/>
              <a:gd name="connsiteX14" fmla="*/ 759490 w 1373225"/>
              <a:gd name="connsiteY14" fmla="*/ 719370 h 872308"/>
              <a:gd name="connsiteX15" fmla="*/ 845833 w 1373225"/>
              <a:gd name="connsiteY15" fmla="*/ 848976 h 872308"/>
              <a:gd name="connsiteX16" fmla="*/ 960133 w 1373225"/>
              <a:gd name="connsiteY16" fmla="*/ 848976 h 872308"/>
              <a:gd name="connsiteX17" fmla="*/ 972833 w 1373225"/>
              <a:gd name="connsiteY17" fmla="*/ 553389 h 872308"/>
              <a:gd name="connsiteX18" fmla="*/ 1029983 w 1373225"/>
              <a:gd name="connsiteY18" fmla="*/ 454859 h 872308"/>
              <a:gd name="connsiteX19" fmla="*/ 1049033 w 1373225"/>
              <a:gd name="connsiteY19" fmla="*/ 290646 h 872308"/>
              <a:gd name="connsiteX20" fmla="*/ 1156983 w 1373225"/>
              <a:gd name="connsiteY20" fmla="*/ 504124 h 872308"/>
              <a:gd name="connsiteX21" fmla="*/ 1176033 w 1373225"/>
              <a:gd name="connsiteY21" fmla="*/ 676550 h 872308"/>
              <a:gd name="connsiteX22" fmla="*/ 1252233 w 1373225"/>
              <a:gd name="connsiteY22" fmla="*/ 840764 h 872308"/>
              <a:gd name="connsiteX23" fmla="*/ 1373225 w 1373225"/>
              <a:gd name="connsiteY23" fmla="*/ 870915 h 872308"/>
              <a:gd name="connsiteX0" fmla="*/ 0 w 1690725"/>
              <a:gd name="connsiteY0" fmla="*/ 800387 h 872308"/>
              <a:gd name="connsiteX1" fmla="*/ 111790 w 1690725"/>
              <a:gd name="connsiteY1" fmla="*/ 735792 h 872308"/>
              <a:gd name="connsiteX2" fmla="*/ 202019 w 1690725"/>
              <a:gd name="connsiteY2" fmla="*/ 811019 h 872308"/>
              <a:gd name="connsiteX3" fmla="*/ 287080 w 1690725"/>
              <a:gd name="connsiteY3" fmla="*/ 715326 h 872308"/>
              <a:gd name="connsiteX4" fmla="*/ 361507 w 1690725"/>
              <a:gd name="connsiteY4" fmla="*/ 194331 h 872308"/>
              <a:gd name="connsiteX5" fmla="*/ 391190 w 1690725"/>
              <a:gd name="connsiteY5" fmla="*/ 152831 h 872308"/>
              <a:gd name="connsiteX6" fmla="*/ 414670 w 1690725"/>
              <a:gd name="connsiteY6" fmla="*/ 2945 h 872308"/>
              <a:gd name="connsiteX7" fmla="*/ 461040 w 1690725"/>
              <a:gd name="connsiteY7" fmla="*/ 54302 h 872308"/>
              <a:gd name="connsiteX8" fmla="*/ 499731 w 1690725"/>
              <a:gd name="connsiteY8" fmla="*/ 66740 h 872308"/>
              <a:gd name="connsiteX9" fmla="*/ 524540 w 1690725"/>
              <a:gd name="connsiteY9" fmla="*/ 259569 h 872308"/>
              <a:gd name="connsiteX10" fmla="*/ 563526 w 1690725"/>
              <a:gd name="connsiteY10" fmla="*/ 343187 h 872308"/>
              <a:gd name="connsiteX11" fmla="*/ 574159 w 1690725"/>
              <a:gd name="connsiteY11" fmla="*/ 640898 h 872308"/>
              <a:gd name="connsiteX12" fmla="*/ 645190 w 1690725"/>
              <a:gd name="connsiteY12" fmla="*/ 645473 h 872308"/>
              <a:gd name="connsiteX13" fmla="*/ 680484 w 1690725"/>
              <a:gd name="connsiteY13" fmla="*/ 811019 h 872308"/>
              <a:gd name="connsiteX14" fmla="*/ 759490 w 1690725"/>
              <a:gd name="connsiteY14" fmla="*/ 719370 h 872308"/>
              <a:gd name="connsiteX15" fmla="*/ 845833 w 1690725"/>
              <a:gd name="connsiteY15" fmla="*/ 848976 h 872308"/>
              <a:gd name="connsiteX16" fmla="*/ 960133 w 1690725"/>
              <a:gd name="connsiteY16" fmla="*/ 848976 h 872308"/>
              <a:gd name="connsiteX17" fmla="*/ 972833 w 1690725"/>
              <a:gd name="connsiteY17" fmla="*/ 553389 h 872308"/>
              <a:gd name="connsiteX18" fmla="*/ 1029983 w 1690725"/>
              <a:gd name="connsiteY18" fmla="*/ 454859 h 872308"/>
              <a:gd name="connsiteX19" fmla="*/ 1049033 w 1690725"/>
              <a:gd name="connsiteY19" fmla="*/ 290646 h 872308"/>
              <a:gd name="connsiteX20" fmla="*/ 1156983 w 1690725"/>
              <a:gd name="connsiteY20" fmla="*/ 504124 h 872308"/>
              <a:gd name="connsiteX21" fmla="*/ 1176033 w 1690725"/>
              <a:gd name="connsiteY21" fmla="*/ 676550 h 872308"/>
              <a:gd name="connsiteX22" fmla="*/ 1252233 w 1690725"/>
              <a:gd name="connsiteY22" fmla="*/ 840764 h 872308"/>
              <a:gd name="connsiteX23" fmla="*/ 1690725 w 1690725"/>
              <a:gd name="connsiteY23" fmla="*/ 870915 h 872308"/>
              <a:gd name="connsiteX0" fmla="*/ 0 w 1690725"/>
              <a:gd name="connsiteY0" fmla="*/ 800387 h 872308"/>
              <a:gd name="connsiteX1" fmla="*/ 111790 w 1690725"/>
              <a:gd name="connsiteY1" fmla="*/ 735792 h 872308"/>
              <a:gd name="connsiteX2" fmla="*/ 202019 w 1690725"/>
              <a:gd name="connsiteY2" fmla="*/ 811019 h 872308"/>
              <a:gd name="connsiteX3" fmla="*/ 287080 w 1690725"/>
              <a:gd name="connsiteY3" fmla="*/ 715326 h 872308"/>
              <a:gd name="connsiteX4" fmla="*/ 361507 w 1690725"/>
              <a:gd name="connsiteY4" fmla="*/ 194331 h 872308"/>
              <a:gd name="connsiteX5" fmla="*/ 391190 w 1690725"/>
              <a:gd name="connsiteY5" fmla="*/ 152831 h 872308"/>
              <a:gd name="connsiteX6" fmla="*/ 414670 w 1690725"/>
              <a:gd name="connsiteY6" fmla="*/ 2945 h 872308"/>
              <a:gd name="connsiteX7" fmla="*/ 461040 w 1690725"/>
              <a:gd name="connsiteY7" fmla="*/ 54302 h 872308"/>
              <a:gd name="connsiteX8" fmla="*/ 499731 w 1690725"/>
              <a:gd name="connsiteY8" fmla="*/ 66740 h 872308"/>
              <a:gd name="connsiteX9" fmla="*/ 524540 w 1690725"/>
              <a:gd name="connsiteY9" fmla="*/ 259569 h 872308"/>
              <a:gd name="connsiteX10" fmla="*/ 563526 w 1690725"/>
              <a:gd name="connsiteY10" fmla="*/ 343187 h 872308"/>
              <a:gd name="connsiteX11" fmla="*/ 574159 w 1690725"/>
              <a:gd name="connsiteY11" fmla="*/ 640898 h 872308"/>
              <a:gd name="connsiteX12" fmla="*/ 645190 w 1690725"/>
              <a:gd name="connsiteY12" fmla="*/ 645473 h 872308"/>
              <a:gd name="connsiteX13" fmla="*/ 680484 w 1690725"/>
              <a:gd name="connsiteY13" fmla="*/ 811019 h 872308"/>
              <a:gd name="connsiteX14" fmla="*/ 759490 w 1690725"/>
              <a:gd name="connsiteY14" fmla="*/ 719370 h 872308"/>
              <a:gd name="connsiteX15" fmla="*/ 845833 w 1690725"/>
              <a:gd name="connsiteY15" fmla="*/ 848976 h 872308"/>
              <a:gd name="connsiteX16" fmla="*/ 960133 w 1690725"/>
              <a:gd name="connsiteY16" fmla="*/ 848976 h 872308"/>
              <a:gd name="connsiteX17" fmla="*/ 972833 w 1690725"/>
              <a:gd name="connsiteY17" fmla="*/ 553389 h 872308"/>
              <a:gd name="connsiteX18" fmla="*/ 1029983 w 1690725"/>
              <a:gd name="connsiteY18" fmla="*/ 454859 h 872308"/>
              <a:gd name="connsiteX19" fmla="*/ 1049033 w 1690725"/>
              <a:gd name="connsiteY19" fmla="*/ 290646 h 872308"/>
              <a:gd name="connsiteX20" fmla="*/ 1156983 w 1690725"/>
              <a:gd name="connsiteY20" fmla="*/ 504124 h 872308"/>
              <a:gd name="connsiteX21" fmla="*/ 1176033 w 1690725"/>
              <a:gd name="connsiteY21" fmla="*/ 676550 h 872308"/>
              <a:gd name="connsiteX22" fmla="*/ 1252233 w 1690725"/>
              <a:gd name="connsiteY22" fmla="*/ 840764 h 872308"/>
              <a:gd name="connsiteX23" fmla="*/ 1537983 w 1690725"/>
              <a:gd name="connsiteY23" fmla="*/ 495913 h 872308"/>
              <a:gd name="connsiteX24" fmla="*/ 1690725 w 1690725"/>
              <a:gd name="connsiteY24" fmla="*/ 870915 h 872308"/>
              <a:gd name="connsiteX0" fmla="*/ 0 w 1690725"/>
              <a:gd name="connsiteY0" fmla="*/ 800387 h 882447"/>
              <a:gd name="connsiteX1" fmla="*/ 111790 w 1690725"/>
              <a:gd name="connsiteY1" fmla="*/ 735792 h 882447"/>
              <a:gd name="connsiteX2" fmla="*/ 202019 w 1690725"/>
              <a:gd name="connsiteY2" fmla="*/ 811019 h 882447"/>
              <a:gd name="connsiteX3" fmla="*/ 287080 w 1690725"/>
              <a:gd name="connsiteY3" fmla="*/ 715326 h 882447"/>
              <a:gd name="connsiteX4" fmla="*/ 361507 w 1690725"/>
              <a:gd name="connsiteY4" fmla="*/ 194331 h 882447"/>
              <a:gd name="connsiteX5" fmla="*/ 391190 w 1690725"/>
              <a:gd name="connsiteY5" fmla="*/ 152831 h 882447"/>
              <a:gd name="connsiteX6" fmla="*/ 414670 w 1690725"/>
              <a:gd name="connsiteY6" fmla="*/ 2945 h 882447"/>
              <a:gd name="connsiteX7" fmla="*/ 461040 w 1690725"/>
              <a:gd name="connsiteY7" fmla="*/ 54302 h 882447"/>
              <a:gd name="connsiteX8" fmla="*/ 499731 w 1690725"/>
              <a:gd name="connsiteY8" fmla="*/ 66740 h 882447"/>
              <a:gd name="connsiteX9" fmla="*/ 524540 w 1690725"/>
              <a:gd name="connsiteY9" fmla="*/ 259569 h 882447"/>
              <a:gd name="connsiteX10" fmla="*/ 563526 w 1690725"/>
              <a:gd name="connsiteY10" fmla="*/ 343187 h 882447"/>
              <a:gd name="connsiteX11" fmla="*/ 574159 w 1690725"/>
              <a:gd name="connsiteY11" fmla="*/ 640898 h 882447"/>
              <a:gd name="connsiteX12" fmla="*/ 645190 w 1690725"/>
              <a:gd name="connsiteY12" fmla="*/ 645473 h 882447"/>
              <a:gd name="connsiteX13" fmla="*/ 680484 w 1690725"/>
              <a:gd name="connsiteY13" fmla="*/ 811019 h 882447"/>
              <a:gd name="connsiteX14" fmla="*/ 759490 w 1690725"/>
              <a:gd name="connsiteY14" fmla="*/ 719370 h 882447"/>
              <a:gd name="connsiteX15" fmla="*/ 845833 w 1690725"/>
              <a:gd name="connsiteY15" fmla="*/ 848976 h 882447"/>
              <a:gd name="connsiteX16" fmla="*/ 960133 w 1690725"/>
              <a:gd name="connsiteY16" fmla="*/ 848976 h 882447"/>
              <a:gd name="connsiteX17" fmla="*/ 972833 w 1690725"/>
              <a:gd name="connsiteY17" fmla="*/ 553389 h 882447"/>
              <a:gd name="connsiteX18" fmla="*/ 1029983 w 1690725"/>
              <a:gd name="connsiteY18" fmla="*/ 454859 h 882447"/>
              <a:gd name="connsiteX19" fmla="*/ 1049033 w 1690725"/>
              <a:gd name="connsiteY19" fmla="*/ 290646 h 882447"/>
              <a:gd name="connsiteX20" fmla="*/ 1156983 w 1690725"/>
              <a:gd name="connsiteY20" fmla="*/ 504124 h 882447"/>
              <a:gd name="connsiteX21" fmla="*/ 1176033 w 1690725"/>
              <a:gd name="connsiteY21" fmla="*/ 676550 h 882447"/>
              <a:gd name="connsiteX22" fmla="*/ 1252233 w 1690725"/>
              <a:gd name="connsiteY22" fmla="*/ 840764 h 882447"/>
              <a:gd name="connsiteX23" fmla="*/ 1379233 w 1690725"/>
              <a:gd name="connsiteY23" fmla="*/ 857185 h 882447"/>
              <a:gd name="connsiteX24" fmla="*/ 1537983 w 1690725"/>
              <a:gd name="connsiteY24" fmla="*/ 495913 h 882447"/>
              <a:gd name="connsiteX25" fmla="*/ 1690725 w 1690725"/>
              <a:gd name="connsiteY25" fmla="*/ 870915 h 882447"/>
              <a:gd name="connsiteX0" fmla="*/ 0 w 1690725"/>
              <a:gd name="connsiteY0" fmla="*/ 800387 h 872308"/>
              <a:gd name="connsiteX1" fmla="*/ 111790 w 1690725"/>
              <a:gd name="connsiteY1" fmla="*/ 735792 h 872308"/>
              <a:gd name="connsiteX2" fmla="*/ 202019 w 1690725"/>
              <a:gd name="connsiteY2" fmla="*/ 811019 h 872308"/>
              <a:gd name="connsiteX3" fmla="*/ 287080 w 1690725"/>
              <a:gd name="connsiteY3" fmla="*/ 715326 h 872308"/>
              <a:gd name="connsiteX4" fmla="*/ 361507 w 1690725"/>
              <a:gd name="connsiteY4" fmla="*/ 194331 h 872308"/>
              <a:gd name="connsiteX5" fmla="*/ 391190 w 1690725"/>
              <a:gd name="connsiteY5" fmla="*/ 152831 h 872308"/>
              <a:gd name="connsiteX6" fmla="*/ 414670 w 1690725"/>
              <a:gd name="connsiteY6" fmla="*/ 2945 h 872308"/>
              <a:gd name="connsiteX7" fmla="*/ 461040 w 1690725"/>
              <a:gd name="connsiteY7" fmla="*/ 54302 h 872308"/>
              <a:gd name="connsiteX8" fmla="*/ 499731 w 1690725"/>
              <a:gd name="connsiteY8" fmla="*/ 66740 h 872308"/>
              <a:gd name="connsiteX9" fmla="*/ 524540 w 1690725"/>
              <a:gd name="connsiteY9" fmla="*/ 259569 h 872308"/>
              <a:gd name="connsiteX10" fmla="*/ 563526 w 1690725"/>
              <a:gd name="connsiteY10" fmla="*/ 343187 h 872308"/>
              <a:gd name="connsiteX11" fmla="*/ 574159 w 1690725"/>
              <a:gd name="connsiteY11" fmla="*/ 640898 h 872308"/>
              <a:gd name="connsiteX12" fmla="*/ 645190 w 1690725"/>
              <a:gd name="connsiteY12" fmla="*/ 645473 h 872308"/>
              <a:gd name="connsiteX13" fmla="*/ 680484 w 1690725"/>
              <a:gd name="connsiteY13" fmla="*/ 811019 h 872308"/>
              <a:gd name="connsiteX14" fmla="*/ 759490 w 1690725"/>
              <a:gd name="connsiteY14" fmla="*/ 719370 h 872308"/>
              <a:gd name="connsiteX15" fmla="*/ 845833 w 1690725"/>
              <a:gd name="connsiteY15" fmla="*/ 848976 h 872308"/>
              <a:gd name="connsiteX16" fmla="*/ 960133 w 1690725"/>
              <a:gd name="connsiteY16" fmla="*/ 848976 h 872308"/>
              <a:gd name="connsiteX17" fmla="*/ 972833 w 1690725"/>
              <a:gd name="connsiteY17" fmla="*/ 553389 h 872308"/>
              <a:gd name="connsiteX18" fmla="*/ 1029983 w 1690725"/>
              <a:gd name="connsiteY18" fmla="*/ 454859 h 872308"/>
              <a:gd name="connsiteX19" fmla="*/ 1049033 w 1690725"/>
              <a:gd name="connsiteY19" fmla="*/ 290646 h 872308"/>
              <a:gd name="connsiteX20" fmla="*/ 1156983 w 1690725"/>
              <a:gd name="connsiteY20" fmla="*/ 504124 h 872308"/>
              <a:gd name="connsiteX21" fmla="*/ 1176033 w 1690725"/>
              <a:gd name="connsiteY21" fmla="*/ 676550 h 872308"/>
              <a:gd name="connsiteX22" fmla="*/ 1252233 w 1690725"/>
              <a:gd name="connsiteY22" fmla="*/ 840764 h 872308"/>
              <a:gd name="connsiteX23" fmla="*/ 1379233 w 1690725"/>
              <a:gd name="connsiteY23" fmla="*/ 857185 h 872308"/>
              <a:gd name="connsiteX24" fmla="*/ 1430033 w 1690725"/>
              <a:gd name="connsiteY24" fmla="*/ 619074 h 872308"/>
              <a:gd name="connsiteX25" fmla="*/ 1537983 w 1690725"/>
              <a:gd name="connsiteY25" fmla="*/ 495913 h 872308"/>
              <a:gd name="connsiteX26" fmla="*/ 1690725 w 1690725"/>
              <a:gd name="connsiteY26" fmla="*/ 870915 h 872308"/>
              <a:gd name="connsiteX0" fmla="*/ 0 w 1690725"/>
              <a:gd name="connsiteY0" fmla="*/ 800387 h 872308"/>
              <a:gd name="connsiteX1" fmla="*/ 111790 w 1690725"/>
              <a:gd name="connsiteY1" fmla="*/ 735792 h 872308"/>
              <a:gd name="connsiteX2" fmla="*/ 202019 w 1690725"/>
              <a:gd name="connsiteY2" fmla="*/ 811019 h 872308"/>
              <a:gd name="connsiteX3" fmla="*/ 287080 w 1690725"/>
              <a:gd name="connsiteY3" fmla="*/ 715326 h 872308"/>
              <a:gd name="connsiteX4" fmla="*/ 361507 w 1690725"/>
              <a:gd name="connsiteY4" fmla="*/ 194331 h 872308"/>
              <a:gd name="connsiteX5" fmla="*/ 391190 w 1690725"/>
              <a:gd name="connsiteY5" fmla="*/ 152831 h 872308"/>
              <a:gd name="connsiteX6" fmla="*/ 414670 w 1690725"/>
              <a:gd name="connsiteY6" fmla="*/ 2945 h 872308"/>
              <a:gd name="connsiteX7" fmla="*/ 461040 w 1690725"/>
              <a:gd name="connsiteY7" fmla="*/ 54302 h 872308"/>
              <a:gd name="connsiteX8" fmla="*/ 499731 w 1690725"/>
              <a:gd name="connsiteY8" fmla="*/ 66740 h 872308"/>
              <a:gd name="connsiteX9" fmla="*/ 524540 w 1690725"/>
              <a:gd name="connsiteY9" fmla="*/ 259569 h 872308"/>
              <a:gd name="connsiteX10" fmla="*/ 563526 w 1690725"/>
              <a:gd name="connsiteY10" fmla="*/ 343187 h 872308"/>
              <a:gd name="connsiteX11" fmla="*/ 574159 w 1690725"/>
              <a:gd name="connsiteY11" fmla="*/ 640898 h 872308"/>
              <a:gd name="connsiteX12" fmla="*/ 645190 w 1690725"/>
              <a:gd name="connsiteY12" fmla="*/ 645473 h 872308"/>
              <a:gd name="connsiteX13" fmla="*/ 680484 w 1690725"/>
              <a:gd name="connsiteY13" fmla="*/ 811019 h 872308"/>
              <a:gd name="connsiteX14" fmla="*/ 759490 w 1690725"/>
              <a:gd name="connsiteY14" fmla="*/ 719370 h 872308"/>
              <a:gd name="connsiteX15" fmla="*/ 845833 w 1690725"/>
              <a:gd name="connsiteY15" fmla="*/ 848976 h 872308"/>
              <a:gd name="connsiteX16" fmla="*/ 960133 w 1690725"/>
              <a:gd name="connsiteY16" fmla="*/ 848976 h 872308"/>
              <a:gd name="connsiteX17" fmla="*/ 972833 w 1690725"/>
              <a:gd name="connsiteY17" fmla="*/ 553389 h 872308"/>
              <a:gd name="connsiteX18" fmla="*/ 1029983 w 1690725"/>
              <a:gd name="connsiteY18" fmla="*/ 454859 h 872308"/>
              <a:gd name="connsiteX19" fmla="*/ 1049033 w 1690725"/>
              <a:gd name="connsiteY19" fmla="*/ 290646 h 872308"/>
              <a:gd name="connsiteX20" fmla="*/ 1156983 w 1690725"/>
              <a:gd name="connsiteY20" fmla="*/ 504124 h 872308"/>
              <a:gd name="connsiteX21" fmla="*/ 1176033 w 1690725"/>
              <a:gd name="connsiteY21" fmla="*/ 676550 h 872308"/>
              <a:gd name="connsiteX22" fmla="*/ 1252233 w 1690725"/>
              <a:gd name="connsiteY22" fmla="*/ 840764 h 872308"/>
              <a:gd name="connsiteX23" fmla="*/ 1379233 w 1690725"/>
              <a:gd name="connsiteY23" fmla="*/ 857185 h 872308"/>
              <a:gd name="connsiteX24" fmla="*/ 1430033 w 1690725"/>
              <a:gd name="connsiteY24" fmla="*/ 619074 h 872308"/>
              <a:gd name="connsiteX25" fmla="*/ 1537983 w 1690725"/>
              <a:gd name="connsiteY25" fmla="*/ 495913 h 872308"/>
              <a:gd name="connsiteX26" fmla="*/ 1690725 w 1690725"/>
              <a:gd name="connsiteY26" fmla="*/ 870915 h 872308"/>
              <a:gd name="connsiteX0" fmla="*/ 0 w 1690725"/>
              <a:gd name="connsiteY0" fmla="*/ 800387 h 872308"/>
              <a:gd name="connsiteX1" fmla="*/ 111790 w 1690725"/>
              <a:gd name="connsiteY1" fmla="*/ 735792 h 872308"/>
              <a:gd name="connsiteX2" fmla="*/ 202019 w 1690725"/>
              <a:gd name="connsiteY2" fmla="*/ 811019 h 872308"/>
              <a:gd name="connsiteX3" fmla="*/ 287080 w 1690725"/>
              <a:gd name="connsiteY3" fmla="*/ 715326 h 872308"/>
              <a:gd name="connsiteX4" fmla="*/ 361507 w 1690725"/>
              <a:gd name="connsiteY4" fmla="*/ 194331 h 872308"/>
              <a:gd name="connsiteX5" fmla="*/ 391190 w 1690725"/>
              <a:gd name="connsiteY5" fmla="*/ 152831 h 872308"/>
              <a:gd name="connsiteX6" fmla="*/ 414670 w 1690725"/>
              <a:gd name="connsiteY6" fmla="*/ 2945 h 872308"/>
              <a:gd name="connsiteX7" fmla="*/ 461040 w 1690725"/>
              <a:gd name="connsiteY7" fmla="*/ 54302 h 872308"/>
              <a:gd name="connsiteX8" fmla="*/ 499731 w 1690725"/>
              <a:gd name="connsiteY8" fmla="*/ 66740 h 872308"/>
              <a:gd name="connsiteX9" fmla="*/ 524540 w 1690725"/>
              <a:gd name="connsiteY9" fmla="*/ 259569 h 872308"/>
              <a:gd name="connsiteX10" fmla="*/ 563526 w 1690725"/>
              <a:gd name="connsiteY10" fmla="*/ 343187 h 872308"/>
              <a:gd name="connsiteX11" fmla="*/ 574159 w 1690725"/>
              <a:gd name="connsiteY11" fmla="*/ 640898 h 872308"/>
              <a:gd name="connsiteX12" fmla="*/ 645190 w 1690725"/>
              <a:gd name="connsiteY12" fmla="*/ 645473 h 872308"/>
              <a:gd name="connsiteX13" fmla="*/ 680484 w 1690725"/>
              <a:gd name="connsiteY13" fmla="*/ 811019 h 872308"/>
              <a:gd name="connsiteX14" fmla="*/ 759490 w 1690725"/>
              <a:gd name="connsiteY14" fmla="*/ 719370 h 872308"/>
              <a:gd name="connsiteX15" fmla="*/ 845833 w 1690725"/>
              <a:gd name="connsiteY15" fmla="*/ 848976 h 872308"/>
              <a:gd name="connsiteX16" fmla="*/ 960133 w 1690725"/>
              <a:gd name="connsiteY16" fmla="*/ 848976 h 872308"/>
              <a:gd name="connsiteX17" fmla="*/ 972833 w 1690725"/>
              <a:gd name="connsiteY17" fmla="*/ 553389 h 872308"/>
              <a:gd name="connsiteX18" fmla="*/ 1029983 w 1690725"/>
              <a:gd name="connsiteY18" fmla="*/ 454859 h 872308"/>
              <a:gd name="connsiteX19" fmla="*/ 1049033 w 1690725"/>
              <a:gd name="connsiteY19" fmla="*/ 290646 h 872308"/>
              <a:gd name="connsiteX20" fmla="*/ 1156983 w 1690725"/>
              <a:gd name="connsiteY20" fmla="*/ 504124 h 872308"/>
              <a:gd name="connsiteX21" fmla="*/ 1176033 w 1690725"/>
              <a:gd name="connsiteY21" fmla="*/ 676550 h 872308"/>
              <a:gd name="connsiteX22" fmla="*/ 1252233 w 1690725"/>
              <a:gd name="connsiteY22" fmla="*/ 840764 h 872308"/>
              <a:gd name="connsiteX23" fmla="*/ 1379233 w 1690725"/>
              <a:gd name="connsiteY23" fmla="*/ 857185 h 872308"/>
              <a:gd name="connsiteX24" fmla="*/ 1430033 w 1690725"/>
              <a:gd name="connsiteY24" fmla="*/ 619074 h 872308"/>
              <a:gd name="connsiteX25" fmla="*/ 1537983 w 1690725"/>
              <a:gd name="connsiteY25" fmla="*/ 495913 h 872308"/>
              <a:gd name="connsiteX26" fmla="*/ 1595133 w 1690725"/>
              <a:gd name="connsiteY26" fmla="*/ 643706 h 872308"/>
              <a:gd name="connsiteX27" fmla="*/ 1690725 w 1690725"/>
              <a:gd name="connsiteY27" fmla="*/ 870915 h 872308"/>
              <a:gd name="connsiteX0" fmla="*/ 0 w 1696482"/>
              <a:gd name="connsiteY0" fmla="*/ 800387 h 872308"/>
              <a:gd name="connsiteX1" fmla="*/ 111790 w 1696482"/>
              <a:gd name="connsiteY1" fmla="*/ 735792 h 872308"/>
              <a:gd name="connsiteX2" fmla="*/ 202019 w 1696482"/>
              <a:gd name="connsiteY2" fmla="*/ 811019 h 872308"/>
              <a:gd name="connsiteX3" fmla="*/ 287080 w 1696482"/>
              <a:gd name="connsiteY3" fmla="*/ 715326 h 872308"/>
              <a:gd name="connsiteX4" fmla="*/ 361507 w 1696482"/>
              <a:gd name="connsiteY4" fmla="*/ 194331 h 872308"/>
              <a:gd name="connsiteX5" fmla="*/ 391190 w 1696482"/>
              <a:gd name="connsiteY5" fmla="*/ 152831 h 872308"/>
              <a:gd name="connsiteX6" fmla="*/ 414670 w 1696482"/>
              <a:gd name="connsiteY6" fmla="*/ 2945 h 872308"/>
              <a:gd name="connsiteX7" fmla="*/ 461040 w 1696482"/>
              <a:gd name="connsiteY7" fmla="*/ 54302 h 872308"/>
              <a:gd name="connsiteX8" fmla="*/ 499731 w 1696482"/>
              <a:gd name="connsiteY8" fmla="*/ 66740 h 872308"/>
              <a:gd name="connsiteX9" fmla="*/ 524540 w 1696482"/>
              <a:gd name="connsiteY9" fmla="*/ 259569 h 872308"/>
              <a:gd name="connsiteX10" fmla="*/ 563526 w 1696482"/>
              <a:gd name="connsiteY10" fmla="*/ 343187 h 872308"/>
              <a:gd name="connsiteX11" fmla="*/ 574159 w 1696482"/>
              <a:gd name="connsiteY11" fmla="*/ 640898 h 872308"/>
              <a:gd name="connsiteX12" fmla="*/ 645190 w 1696482"/>
              <a:gd name="connsiteY12" fmla="*/ 645473 h 872308"/>
              <a:gd name="connsiteX13" fmla="*/ 680484 w 1696482"/>
              <a:gd name="connsiteY13" fmla="*/ 811019 h 872308"/>
              <a:gd name="connsiteX14" fmla="*/ 759490 w 1696482"/>
              <a:gd name="connsiteY14" fmla="*/ 719370 h 872308"/>
              <a:gd name="connsiteX15" fmla="*/ 845833 w 1696482"/>
              <a:gd name="connsiteY15" fmla="*/ 848976 h 872308"/>
              <a:gd name="connsiteX16" fmla="*/ 960133 w 1696482"/>
              <a:gd name="connsiteY16" fmla="*/ 848976 h 872308"/>
              <a:gd name="connsiteX17" fmla="*/ 972833 w 1696482"/>
              <a:gd name="connsiteY17" fmla="*/ 553389 h 872308"/>
              <a:gd name="connsiteX18" fmla="*/ 1029983 w 1696482"/>
              <a:gd name="connsiteY18" fmla="*/ 454859 h 872308"/>
              <a:gd name="connsiteX19" fmla="*/ 1049033 w 1696482"/>
              <a:gd name="connsiteY19" fmla="*/ 290646 h 872308"/>
              <a:gd name="connsiteX20" fmla="*/ 1156983 w 1696482"/>
              <a:gd name="connsiteY20" fmla="*/ 504124 h 872308"/>
              <a:gd name="connsiteX21" fmla="*/ 1176033 w 1696482"/>
              <a:gd name="connsiteY21" fmla="*/ 676550 h 872308"/>
              <a:gd name="connsiteX22" fmla="*/ 1252233 w 1696482"/>
              <a:gd name="connsiteY22" fmla="*/ 840764 h 872308"/>
              <a:gd name="connsiteX23" fmla="*/ 1379233 w 1696482"/>
              <a:gd name="connsiteY23" fmla="*/ 857185 h 872308"/>
              <a:gd name="connsiteX24" fmla="*/ 1430033 w 1696482"/>
              <a:gd name="connsiteY24" fmla="*/ 619074 h 872308"/>
              <a:gd name="connsiteX25" fmla="*/ 1537983 w 1696482"/>
              <a:gd name="connsiteY25" fmla="*/ 495913 h 872308"/>
              <a:gd name="connsiteX26" fmla="*/ 1595133 w 1696482"/>
              <a:gd name="connsiteY26" fmla="*/ 643706 h 872308"/>
              <a:gd name="connsiteX27" fmla="*/ 1690383 w 1696482"/>
              <a:gd name="connsiteY27" fmla="*/ 717602 h 872308"/>
              <a:gd name="connsiteX28" fmla="*/ 1690725 w 1696482"/>
              <a:gd name="connsiteY28" fmla="*/ 870915 h 872308"/>
              <a:gd name="connsiteX0" fmla="*/ 0 w 1747875"/>
              <a:gd name="connsiteY0" fmla="*/ 800387 h 872308"/>
              <a:gd name="connsiteX1" fmla="*/ 111790 w 1747875"/>
              <a:gd name="connsiteY1" fmla="*/ 735792 h 872308"/>
              <a:gd name="connsiteX2" fmla="*/ 202019 w 1747875"/>
              <a:gd name="connsiteY2" fmla="*/ 811019 h 872308"/>
              <a:gd name="connsiteX3" fmla="*/ 287080 w 1747875"/>
              <a:gd name="connsiteY3" fmla="*/ 715326 h 872308"/>
              <a:gd name="connsiteX4" fmla="*/ 361507 w 1747875"/>
              <a:gd name="connsiteY4" fmla="*/ 194331 h 872308"/>
              <a:gd name="connsiteX5" fmla="*/ 391190 w 1747875"/>
              <a:gd name="connsiteY5" fmla="*/ 152831 h 872308"/>
              <a:gd name="connsiteX6" fmla="*/ 414670 w 1747875"/>
              <a:gd name="connsiteY6" fmla="*/ 2945 h 872308"/>
              <a:gd name="connsiteX7" fmla="*/ 461040 w 1747875"/>
              <a:gd name="connsiteY7" fmla="*/ 54302 h 872308"/>
              <a:gd name="connsiteX8" fmla="*/ 499731 w 1747875"/>
              <a:gd name="connsiteY8" fmla="*/ 66740 h 872308"/>
              <a:gd name="connsiteX9" fmla="*/ 524540 w 1747875"/>
              <a:gd name="connsiteY9" fmla="*/ 259569 h 872308"/>
              <a:gd name="connsiteX10" fmla="*/ 563526 w 1747875"/>
              <a:gd name="connsiteY10" fmla="*/ 343187 h 872308"/>
              <a:gd name="connsiteX11" fmla="*/ 574159 w 1747875"/>
              <a:gd name="connsiteY11" fmla="*/ 640898 h 872308"/>
              <a:gd name="connsiteX12" fmla="*/ 645190 w 1747875"/>
              <a:gd name="connsiteY12" fmla="*/ 645473 h 872308"/>
              <a:gd name="connsiteX13" fmla="*/ 680484 w 1747875"/>
              <a:gd name="connsiteY13" fmla="*/ 811019 h 872308"/>
              <a:gd name="connsiteX14" fmla="*/ 759490 w 1747875"/>
              <a:gd name="connsiteY14" fmla="*/ 719370 h 872308"/>
              <a:gd name="connsiteX15" fmla="*/ 845833 w 1747875"/>
              <a:gd name="connsiteY15" fmla="*/ 848976 h 872308"/>
              <a:gd name="connsiteX16" fmla="*/ 960133 w 1747875"/>
              <a:gd name="connsiteY16" fmla="*/ 848976 h 872308"/>
              <a:gd name="connsiteX17" fmla="*/ 972833 w 1747875"/>
              <a:gd name="connsiteY17" fmla="*/ 553389 h 872308"/>
              <a:gd name="connsiteX18" fmla="*/ 1029983 w 1747875"/>
              <a:gd name="connsiteY18" fmla="*/ 454859 h 872308"/>
              <a:gd name="connsiteX19" fmla="*/ 1049033 w 1747875"/>
              <a:gd name="connsiteY19" fmla="*/ 290646 h 872308"/>
              <a:gd name="connsiteX20" fmla="*/ 1156983 w 1747875"/>
              <a:gd name="connsiteY20" fmla="*/ 504124 h 872308"/>
              <a:gd name="connsiteX21" fmla="*/ 1176033 w 1747875"/>
              <a:gd name="connsiteY21" fmla="*/ 676550 h 872308"/>
              <a:gd name="connsiteX22" fmla="*/ 1252233 w 1747875"/>
              <a:gd name="connsiteY22" fmla="*/ 840764 h 872308"/>
              <a:gd name="connsiteX23" fmla="*/ 1379233 w 1747875"/>
              <a:gd name="connsiteY23" fmla="*/ 857185 h 872308"/>
              <a:gd name="connsiteX24" fmla="*/ 1430033 w 1747875"/>
              <a:gd name="connsiteY24" fmla="*/ 619074 h 872308"/>
              <a:gd name="connsiteX25" fmla="*/ 1537983 w 1747875"/>
              <a:gd name="connsiteY25" fmla="*/ 495913 h 872308"/>
              <a:gd name="connsiteX26" fmla="*/ 1595133 w 1747875"/>
              <a:gd name="connsiteY26" fmla="*/ 643706 h 872308"/>
              <a:gd name="connsiteX27" fmla="*/ 1690383 w 1747875"/>
              <a:gd name="connsiteY27" fmla="*/ 717602 h 872308"/>
              <a:gd name="connsiteX28" fmla="*/ 1747875 w 1747875"/>
              <a:gd name="connsiteY28" fmla="*/ 870915 h 872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47875" h="872308">
                <a:moveTo>
                  <a:pt x="0" y="800387"/>
                </a:moveTo>
                <a:cubicBezTo>
                  <a:pt x="15457" y="800569"/>
                  <a:pt x="78120" y="734020"/>
                  <a:pt x="111790" y="735792"/>
                </a:cubicBezTo>
                <a:cubicBezTo>
                  <a:pt x="145460" y="737564"/>
                  <a:pt x="172804" y="814430"/>
                  <a:pt x="202019" y="811019"/>
                </a:cubicBezTo>
                <a:cubicBezTo>
                  <a:pt x="231234" y="807608"/>
                  <a:pt x="260499" y="818107"/>
                  <a:pt x="287080" y="715326"/>
                </a:cubicBezTo>
                <a:cubicBezTo>
                  <a:pt x="313661" y="612545"/>
                  <a:pt x="344155" y="288080"/>
                  <a:pt x="361507" y="194331"/>
                </a:cubicBezTo>
                <a:cubicBezTo>
                  <a:pt x="378859" y="100582"/>
                  <a:pt x="382330" y="184729"/>
                  <a:pt x="391190" y="152831"/>
                </a:cubicBezTo>
                <a:cubicBezTo>
                  <a:pt x="400050" y="120933"/>
                  <a:pt x="403028" y="19366"/>
                  <a:pt x="414670" y="2945"/>
                </a:cubicBezTo>
                <a:cubicBezTo>
                  <a:pt x="426312" y="-13476"/>
                  <a:pt x="446863" y="43670"/>
                  <a:pt x="461040" y="54302"/>
                </a:cubicBezTo>
                <a:cubicBezTo>
                  <a:pt x="475217" y="64934"/>
                  <a:pt x="489148" y="32529"/>
                  <a:pt x="499731" y="66740"/>
                </a:cubicBezTo>
                <a:cubicBezTo>
                  <a:pt x="510314" y="100951"/>
                  <a:pt x="513908" y="213495"/>
                  <a:pt x="524540" y="259569"/>
                </a:cubicBezTo>
                <a:cubicBezTo>
                  <a:pt x="535172" y="305643"/>
                  <a:pt x="555256" y="279632"/>
                  <a:pt x="563526" y="343187"/>
                </a:cubicBezTo>
                <a:cubicBezTo>
                  <a:pt x="571796" y="406742"/>
                  <a:pt x="560548" y="590517"/>
                  <a:pt x="574159" y="640898"/>
                </a:cubicBezTo>
                <a:cubicBezTo>
                  <a:pt x="587770" y="691279"/>
                  <a:pt x="627469" y="617120"/>
                  <a:pt x="645190" y="645473"/>
                </a:cubicBezTo>
                <a:cubicBezTo>
                  <a:pt x="662911" y="673826"/>
                  <a:pt x="661434" y="798703"/>
                  <a:pt x="680484" y="811019"/>
                </a:cubicBezTo>
                <a:cubicBezTo>
                  <a:pt x="699534" y="823335"/>
                  <a:pt x="734048" y="732202"/>
                  <a:pt x="759490" y="719370"/>
                </a:cubicBezTo>
                <a:cubicBezTo>
                  <a:pt x="784932" y="706538"/>
                  <a:pt x="815568" y="826007"/>
                  <a:pt x="845833" y="848976"/>
                </a:cubicBezTo>
                <a:cubicBezTo>
                  <a:pt x="876098" y="871945"/>
                  <a:pt x="934733" y="887293"/>
                  <a:pt x="960133" y="848976"/>
                </a:cubicBezTo>
                <a:cubicBezTo>
                  <a:pt x="985533" y="810659"/>
                  <a:pt x="963308" y="631391"/>
                  <a:pt x="972833" y="553389"/>
                </a:cubicBezTo>
                <a:cubicBezTo>
                  <a:pt x="982358" y="475387"/>
                  <a:pt x="1017283" y="498650"/>
                  <a:pt x="1029983" y="454859"/>
                </a:cubicBezTo>
                <a:cubicBezTo>
                  <a:pt x="1042683" y="411069"/>
                  <a:pt x="1025750" y="270119"/>
                  <a:pt x="1049033" y="290646"/>
                </a:cubicBezTo>
                <a:cubicBezTo>
                  <a:pt x="1072316" y="311173"/>
                  <a:pt x="1130525" y="441175"/>
                  <a:pt x="1156983" y="504124"/>
                </a:cubicBezTo>
                <a:cubicBezTo>
                  <a:pt x="1183441" y="567073"/>
                  <a:pt x="1160158" y="620443"/>
                  <a:pt x="1176033" y="676550"/>
                </a:cubicBezTo>
                <a:cubicBezTo>
                  <a:pt x="1191908" y="732657"/>
                  <a:pt x="1225775" y="822974"/>
                  <a:pt x="1252233" y="840764"/>
                </a:cubicBezTo>
                <a:cubicBezTo>
                  <a:pt x="1278691" y="858554"/>
                  <a:pt x="1349600" y="877712"/>
                  <a:pt x="1379233" y="857185"/>
                </a:cubicBezTo>
                <a:cubicBezTo>
                  <a:pt x="1408866" y="836658"/>
                  <a:pt x="1403575" y="679286"/>
                  <a:pt x="1430033" y="619074"/>
                </a:cubicBezTo>
                <a:cubicBezTo>
                  <a:pt x="1494591" y="632759"/>
                  <a:pt x="1494535" y="470361"/>
                  <a:pt x="1537983" y="495913"/>
                </a:cubicBezTo>
                <a:cubicBezTo>
                  <a:pt x="1563383" y="489071"/>
                  <a:pt x="1569676" y="581206"/>
                  <a:pt x="1595133" y="643706"/>
                </a:cubicBezTo>
                <a:cubicBezTo>
                  <a:pt x="1615241" y="688865"/>
                  <a:pt x="1674451" y="679734"/>
                  <a:pt x="1690383" y="717602"/>
                </a:cubicBezTo>
                <a:cubicBezTo>
                  <a:pt x="1706315" y="755470"/>
                  <a:pt x="1742526" y="853574"/>
                  <a:pt x="1747875" y="870915"/>
                </a:cubicBezTo>
              </a:path>
            </a:pathLst>
          </a:custGeom>
          <a:ln w="28575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2" name="Volný tvar 31"/>
          <p:cNvSpPr/>
          <p:nvPr/>
        </p:nvSpPr>
        <p:spPr>
          <a:xfrm>
            <a:off x="1043608" y="4325271"/>
            <a:ext cx="2896719" cy="822629"/>
          </a:xfrm>
          <a:custGeom>
            <a:avLst/>
            <a:gdLst>
              <a:gd name="connsiteX0" fmla="*/ 0 w 808075"/>
              <a:gd name="connsiteY0" fmla="*/ 804502 h 825767"/>
              <a:gd name="connsiteX1" fmla="*/ 202019 w 808075"/>
              <a:gd name="connsiteY1" fmla="*/ 815134 h 825767"/>
              <a:gd name="connsiteX2" fmla="*/ 287080 w 808075"/>
              <a:gd name="connsiteY2" fmla="*/ 719441 h 825767"/>
              <a:gd name="connsiteX3" fmla="*/ 361507 w 808075"/>
              <a:gd name="connsiteY3" fmla="*/ 198446 h 825767"/>
              <a:gd name="connsiteX4" fmla="*/ 414670 w 808075"/>
              <a:gd name="connsiteY4" fmla="*/ 7060 h 825767"/>
              <a:gd name="connsiteX5" fmla="*/ 499731 w 808075"/>
              <a:gd name="connsiteY5" fmla="*/ 70855 h 825767"/>
              <a:gd name="connsiteX6" fmla="*/ 563526 w 808075"/>
              <a:gd name="connsiteY6" fmla="*/ 347302 h 825767"/>
              <a:gd name="connsiteX7" fmla="*/ 574159 w 808075"/>
              <a:gd name="connsiteY7" fmla="*/ 645013 h 825767"/>
              <a:gd name="connsiteX8" fmla="*/ 680484 w 808075"/>
              <a:gd name="connsiteY8" fmla="*/ 815134 h 825767"/>
              <a:gd name="connsiteX9" fmla="*/ 808075 w 808075"/>
              <a:gd name="connsiteY9" fmla="*/ 825767 h 825767"/>
              <a:gd name="connsiteX0" fmla="*/ 0 w 1049375"/>
              <a:gd name="connsiteY0" fmla="*/ 804502 h 838467"/>
              <a:gd name="connsiteX1" fmla="*/ 202019 w 1049375"/>
              <a:gd name="connsiteY1" fmla="*/ 815134 h 838467"/>
              <a:gd name="connsiteX2" fmla="*/ 287080 w 1049375"/>
              <a:gd name="connsiteY2" fmla="*/ 719441 h 838467"/>
              <a:gd name="connsiteX3" fmla="*/ 361507 w 1049375"/>
              <a:gd name="connsiteY3" fmla="*/ 198446 h 838467"/>
              <a:gd name="connsiteX4" fmla="*/ 414670 w 1049375"/>
              <a:gd name="connsiteY4" fmla="*/ 7060 h 838467"/>
              <a:gd name="connsiteX5" fmla="*/ 499731 w 1049375"/>
              <a:gd name="connsiteY5" fmla="*/ 70855 h 838467"/>
              <a:gd name="connsiteX6" fmla="*/ 563526 w 1049375"/>
              <a:gd name="connsiteY6" fmla="*/ 347302 h 838467"/>
              <a:gd name="connsiteX7" fmla="*/ 574159 w 1049375"/>
              <a:gd name="connsiteY7" fmla="*/ 645013 h 838467"/>
              <a:gd name="connsiteX8" fmla="*/ 680484 w 1049375"/>
              <a:gd name="connsiteY8" fmla="*/ 815134 h 838467"/>
              <a:gd name="connsiteX9" fmla="*/ 1049375 w 1049375"/>
              <a:gd name="connsiteY9" fmla="*/ 838467 h 838467"/>
              <a:gd name="connsiteX0" fmla="*/ 0 w 1119225"/>
              <a:gd name="connsiteY0" fmla="*/ 804502 h 838467"/>
              <a:gd name="connsiteX1" fmla="*/ 202019 w 1119225"/>
              <a:gd name="connsiteY1" fmla="*/ 815134 h 838467"/>
              <a:gd name="connsiteX2" fmla="*/ 287080 w 1119225"/>
              <a:gd name="connsiteY2" fmla="*/ 719441 h 838467"/>
              <a:gd name="connsiteX3" fmla="*/ 361507 w 1119225"/>
              <a:gd name="connsiteY3" fmla="*/ 198446 h 838467"/>
              <a:gd name="connsiteX4" fmla="*/ 414670 w 1119225"/>
              <a:gd name="connsiteY4" fmla="*/ 7060 h 838467"/>
              <a:gd name="connsiteX5" fmla="*/ 499731 w 1119225"/>
              <a:gd name="connsiteY5" fmla="*/ 70855 h 838467"/>
              <a:gd name="connsiteX6" fmla="*/ 563526 w 1119225"/>
              <a:gd name="connsiteY6" fmla="*/ 347302 h 838467"/>
              <a:gd name="connsiteX7" fmla="*/ 574159 w 1119225"/>
              <a:gd name="connsiteY7" fmla="*/ 645013 h 838467"/>
              <a:gd name="connsiteX8" fmla="*/ 680484 w 1119225"/>
              <a:gd name="connsiteY8" fmla="*/ 815134 h 838467"/>
              <a:gd name="connsiteX9" fmla="*/ 1119225 w 1119225"/>
              <a:gd name="connsiteY9" fmla="*/ 838467 h 838467"/>
              <a:gd name="connsiteX0" fmla="*/ 0 w 1119225"/>
              <a:gd name="connsiteY0" fmla="*/ 804502 h 838467"/>
              <a:gd name="connsiteX1" fmla="*/ 202019 w 1119225"/>
              <a:gd name="connsiteY1" fmla="*/ 815134 h 838467"/>
              <a:gd name="connsiteX2" fmla="*/ 287080 w 1119225"/>
              <a:gd name="connsiteY2" fmla="*/ 719441 h 838467"/>
              <a:gd name="connsiteX3" fmla="*/ 361507 w 1119225"/>
              <a:gd name="connsiteY3" fmla="*/ 198446 h 838467"/>
              <a:gd name="connsiteX4" fmla="*/ 414670 w 1119225"/>
              <a:gd name="connsiteY4" fmla="*/ 7060 h 838467"/>
              <a:gd name="connsiteX5" fmla="*/ 499731 w 1119225"/>
              <a:gd name="connsiteY5" fmla="*/ 70855 h 838467"/>
              <a:gd name="connsiteX6" fmla="*/ 563526 w 1119225"/>
              <a:gd name="connsiteY6" fmla="*/ 347302 h 838467"/>
              <a:gd name="connsiteX7" fmla="*/ 574159 w 1119225"/>
              <a:gd name="connsiteY7" fmla="*/ 645013 h 838467"/>
              <a:gd name="connsiteX8" fmla="*/ 680484 w 1119225"/>
              <a:gd name="connsiteY8" fmla="*/ 815134 h 838467"/>
              <a:gd name="connsiteX9" fmla="*/ 871658 w 1119225"/>
              <a:gd name="connsiteY9" fmla="*/ 829039 h 838467"/>
              <a:gd name="connsiteX10" fmla="*/ 1119225 w 1119225"/>
              <a:gd name="connsiteY10" fmla="*/ 838467 h 838467"/>
              <a:gd name="connsiteX0" fmla="*/ 0 w 1119225"/>
              <a:gd name="connsiteY0" fmla="*/ 804502 h 838467"/>
              <a:gd name="connsiteX1" fmla="*/ 202019 w 1119225"/>
              <a:gd name="connsiteY1" fmla="*/ 815134 h 838467"/>
              <a:gd name="connsiteX2" fmla="*/ 287080 w 1119225"/>
              <a:gd name="connsiteY2" fmla="*/ 719441 h 838467"/>
              <a:gd name="connsiteX3" fmla="*/ 361507 w 1119225"/>
              <a:gd name="connsiteY3" fmla="*/ 198446 h 838467"/>
              <a:gd name="connsiteX4" fmla="*/ 414670 w 1119225"/>
              <a:gd name="connsiteY4" fmla="*/ 7060 h 838467"/>
              <a:gd name="connsiteX5" fmla="*/ 499731 w 1119225"/>
              <a:gd name="connsiteY5" fmla="*/ 70855 h 838467"/>
              <a:gd name="connsiteX6" fmla="*/ 563526 w 1119225"/>
              <a:gd name="connsiteY6" fmla="*/ 347302 h 838467"/>
              <a:gd name="connsiteX7" fmla="*/ 574159 w 1119225"/>
              <a:gd name="connsiteY7" fmla="*/ 645013 h 838467"/>
              <a:gd name="connsiteX8" fmla="*/ 680484 w 1119225"/>
              <a:gd name="connsiteY8" fmla="*/ 815134 h 838467"/>
              <a:gd name="connsiteX9" fmla="*/ 871658 w 1119225"/>
              <a:gd name="connsiteY9" fmla="*/ 829039 h 838467"/>
              <a:gd name="connsiteX10" fmla="*/ 992308 w 1119225"/>
              <a:gd name="connsiteY10" fmla="*/ 390889 h 838467"/>
              <a:gd name="connsiteX11" fmla="*/ 1119225 w 1119225"/>
              <a:gd name="connsiteY11" fmla="*/ 838467 h 838467"/>
              <a:gd name="connsiteX0" fmla="*/ 0 w 1227175"/>
              <a:gd name="connsiteY0" fmla="*/ 804502 h 832802"/>
              <a:gd name="connsiteX1" fmla="*/ 202019 w 1227175"/>
              <a:gd name="connsiteY1" fmla="*/ 815134 h 832802"/>
              <a:gd name="connsiteX2" fmla="*/ 287080 w 1227175"/>
              <a:gd name="connsiteY2" fmla="*/ 719441 h 832802"/>
              <a:gd name="connsiteX3" fmla="*/ 361507 w 1227175"/>
              <a:gd name="connsiteY3" fmla="*/ 198446 h 832802"/>
              <a:gd name="connsiteX4" fmla="*/ 414670 w 1227175"/>
              <a:gd name="connsiteY4" fmla="*/ 7060 h 832802"/>
              <a:gd name="connsiteX5" fmla="*/ 499731 w 1227175"/>
              <a:gd name="connsiteY5" fmla="*/ 70855 h 832802"/>
              <a:gd name="connsiteX6" fmla="*/ 563526 w 1227175"/>
              <a:gd name="connsiteY6" fmla="*/ 347302 h 832802"/>
              <a:gd name="connsiteX7" fmla="*/ 574159 w 1227175"/>
              <a:gd name="connsiteY7" fmla="*/ 645013 h 832802"/>
              <a:gd name="connsiteX8" fmla="*/ 680484 w 1227175"/>
              <a:gd name="connsiteY8" fmla="*/ 815134 h 832802"/>
              <a:gd name="connsiteX9" fmla="*/ 871658 w 1227175"/>
              <a:gd name="connsiteY9" fmla="*/ 829039 h 832802"/>
              <a:gd name="connsiteX10" fmla="*/ 992308 w 1227175"/>
              <a:gd name="connsiteY10" fmla="*/ 390889 h 832802"/>
              <a:gd name="connsiteX11" fmla="*/ 1227175 w 1227175"/>
              <a:gd name="connsiteY11" fmla="*/ 825767 h 832802"/>
              <a:gd name="connsiteX0" fmla="*/ 0 w 1227175"/>
              <a:gd name="connsiteY0" fmla="*/ 804502 h 832802"/>
              <a:gd name="connsiteX1" fmla="*/ 202019 w 1227175"/>
              <a:gd name="connsiteY1" fmla="*/ 815134 h 832802"/>
              <a:gd name="connsiteX2" fmla="*/ 287080 w 1227175"/>
              <a:gd name="connsiteY2" fmla="*/ 719441 h 832802"/>
              <a:gd name="connsiteX3" fmla="*/ 361507 w 1227175"/>
              <a:gd name="connsiteY3" fmla="*/ 198446 h 832802"/>
              <a:gd name="connsiteX4" fmla="*/ 414670 w 1227175"/>
              <a:gd name="connsiteY4" fmla="*/ 7060 h 832802"/>
              <a:gd name="connsiteX5" fmla="*/ 499731 w 1227175"/>
              <a:gd name="connsiteY5" fmla="*/ 70855 h 832802"/>
              <a:gd name="connsiteX6" fmla="*/ 563526 w 1227175"/>
              <a:gd name="connsiteY6" fmla="*/ 347302 h 832802"/>
              <a:gd name="connsiteX7" fmla="*/ 574159 w 1227175"/>
              <a:gd name="connsiteY7" fmla="*/ 645013 h 832802"/>
              <a:gd name="connsiteX8" fmla="*/ 680484 w 1227175"/>
              <a:gd name="connsiteY8" fmla="*/ 815134 h 832802"/>
              <a:gd name="connsiteX9" fmla="*/ 871658 w 1227175"/>
              <a:gd name="connsiteY9" fmla="*/ 829039 h 832802"/>
              <a:gd name="connsiteX10" fmla="*/ 992308 w 1227175"/>
              <a:gd name="connsiteY10" fmla="*/ 390889 h 832802"/>
              <a:gd name="connsiteX11" fmla="*/ 1144708 w 1227175"/>
              <a:gd name="connsiteY11" fmla="*/ 790939 h 832802"/>
              <a:gd name="connsiteX12" fmla="*/ 1227175 w 1227175"/>
              <a:gd name="connsiteY12" fmla="*/ 825767 h 832802"/>
              <a:gd name="connsiteX0" fmla="*/ 0 w 1227175"/>
              <a:gd name="connsiteY0" fmla="*/ 804502 h 832802"/>
              <a:gd name="connsiteX1" fmla="*/ 202019 w 1227175"/>
              <a:gd name="connsiteY1" fmla="*/ 815134 h 832802"/>
              <a:gd name="connsiteX2" fmla="*/ 287080 w 1227175"/>
              <a:gd name="connsiteY2" fmla="*/ 719441 h 832802"/>
              <a:gd name="connsiteX3" fmla="*/ 361507 w 1227175"/>
              <a:gd name="connsiteY3" fmla="*/ 198446 h 832802"/>
              <a:gd name="connsiteX4" fmla="*/ 414670 w 1227175"/>
              <a:gd name="connsiteY4" fmla="*/ 7060 h 832802"/>
              <a:gd name="connsiteX5" fmla="*/ 499731 w 1227175"/>
              <a:gd name="connsiteY5" fmla="*/ 70855 h 832802"/>
              <a:gd name="connsiteX6" fmla="*/ 563526 w 1227175"/>
              <a:gd name="connsiteY6" fmla="*/ 347302 h 832802"/>
              <a:gd name="connsiteX7" fmla="*/ 574159 w 1227175"/>
              <a:gd name="connsiteY7" fmla="*/ 645013 h 832802"/>
              <a:gd name="connsiteX8" fmla="*/ 680484 w 1227175"/>
              <a:gd name="connsiteY8" fmla="*/ 815134 h 832802"/>
              <a:gd name="connsiteX9" fmla="*/ 871658 w 1227175"/>
              <a:gd name="connsiteY9" fmla="*/ 829039 h 832802"/>
              <a:gd name="connsiteX10" fmla="*/ 1011358 w 1227175"/>
              <a:gd name="connsiteY10" fmla="*/ 225789 h 832802"/>
              <a:gd name="connsiteX11" fmla="*/ 1144708 w 1227175"/>
              <a:gd name="connsiteY11" fmla="*/ 790939 h 832802"/>
              <a:gd name="connsiteX12" fmla="*/ 1227175 w 1227175"/>
              <a:gd name="connsiteY12" fmla="*/ 825767 h 832802"/>
              <a:gd name="connsiteX0" fmla="*/ 0 w 1227175"/>
              <a:gd name="connsiteY0" fmla="*/ 804502 h 861034"/>
              <a:gd name="connsiteX1" fmla="*/ 202019 w 1227175"/>
              <a:gd name="connsiteY1" fmla="*/ 815134 h 861034"/>
              <a:gd name="connsiteX2" fmla="*/ 287080 w 1227175"/>
              <a:gd name="connsiteY2" fmla="*/ 719441 h 861034"/>
              <a:gd name="connsiteX3" fmla="*/ 361507 w 1227175"/>
              <a:gd name="connsiteY3" fmla="*/ 198446 h 861034"/>
              <a:gd name="connsiteX4" fmla="*/ 414670 w 1227175"/>
              <a:gd name="connsiteY4" fmla="*/ 7060 h 861034"/>
              <a:gd name="connsiteX5" fmla="*/ 499731 w 1227175"/>
              <a:gd name="connsiteY5" fmla="*/ 70855 h 861034"/>
              <a:gd name="connsiteX6" fmla="*/ 563526 w 1227175"/>
              <a:gd name="connsiteY6" fmla="*/ 347302 h 861034"/>
              <a:gd name="connsiteX7" fmla="*/ 574159 w 1227175"/>
              <a:gd name="connsiteY7" fmla="*/ 645013 h 861034"/>
              <a:gd name="connsiteX8" fmla="*/ 680484 w 1227175"/>
              <a:gd name="connsiteY8" fmla="*/ 815134 h 861034"/>
              <a:gd name="connsiteX9" fmla="*/ 871658 w 1227175"/>
              <a:gd name="connsiteY9" fmla="*/ 829039 h 861034"/>
              <a:gd name="connsiteX10" fmla="*/ 928808 w 1227175"/>
              <a:gd name="connsiteY10" fmla="*/ 428989 h 861034"/>
              <a:gd name="connsiteX11" fmla="*/ 1011358 w 1227175"/>
              <a:gd name="connsiteY11" fmla="*/ 225789 h 861034"/>
              <a:gd name="connsiteX12" fmla="*/ 1144708 w 1227175"/>
              <a:gd name="connsiteY12" fmla="*/ 790939 h 861034"/>
              <a:gd name="connsiteX13" fmla="*/ 1227175 w 1227175"/>
              <a:gd name="connsiteY13" fmla="*/ 825767 h 861034"/>
              <a:gd name="connsiteX0" fmla="*/ 0 w 1227175"/>
              <a:gd name="connsiteY0" fmla="*/ 804502 h 861034"/>
              <a:gd name="connsiteX1" fmla="*/ 202019 w 1227175"/>
              <a:gd name="connsiteY1" fmla="*/ 815134 h 861034"/>
              <a:gd name="connsiteX2" fmla="*/ 287080 w 1227175"/>
              <a:gd name="connsiteY2" fmla="*/ 719441 h 861034"/>
              <a:gd name="connsiteX3" fmla="*/ 361507 w 1227175"/>
              <a:gd name="connsiteY3" fmla="*/ 198446 h 861034"/>
              <a:gd name="connsiteX4" fmla="*/ 414670 w 1227175"/>
              <a:gd name="connsiteY4" fmla="*/ 7060 h 861034"/>
              <a:gd name="connsiteX5" fmla="*/ 499731 w 1227175"/>
              <a:gd name="connsiteY5" fmla="*/ 70855 h 861034"/>
              <a:gd name="connsiteX6" fmla="*/ 563526 w 1227175"/>
              <a:gd name="connsiteY6" fmla="*/ 347302 h 861034"/>
              <a:gd name="connsiteX7" fmla="*/ 574159 w 1227175"/>
              <a:gd name="connsiteY7" fmla="*/ 645013 h 861034"/>
              <a:gd name="connsiteX8" fmla="*/ 680484 w 1227175"/>
              <a:gd name="connsiteY8" fmla="*/ 815134 h 861034"/>
              <a:gd name="connsiteX9" fmla="*/ 871658 w 1227175"/>
              <a:gd name="connsiteY9" fmla="*/ 829039 h 861034"/>
              <a:gd name="connsiteX10" fmla="*/ 928808 w 1227175"/>
              <a:gd name="connsiteY10" fmla="*/ 428989 h 861034"/>
              <a:gd name="connsiteX11" fmla="*/ 1011358 w 1227175"/>
              <a:gd name="connsiteY11" fmla="*/ 225789 h 861034"/>
              <a:gd name="connsiteX12" fmla="*/ 1100258 w 1227175"/>
              <a:gd name="connsiteY12" fmla="*/ 428989 h 861034"/>
              <a:gd name="connsiteX13" fmla="*/ 1144708 w 1227175"/>
              <a:gd name="connsiteY13" fmla="*/ 790939 h 861034"/>
              <a:gd name="connsiteX14" fmla="*/ 1227175 w 1227175"/>
              <a:gd name="connsiteY14" fmla="*/ 825767 h 861034"/>
              <a:gd name="connsiteX0" fmla="*/ 0 w 1227175"/>
              <a:gd name="connsiteY0" fmla="*/ 804502 h 830939"/>
              <a:gd name="connsiteX1" fmla="*/ 202019 w 1227175"/>
              <a:gd name="connsiteY1" fmla="*/ 815134 h 830939"/>
              <a:gd name="connsiteX2" fmla="*/ 287080 w 1227175"/>
              <a:gd name="connsiteY2" fmla="*/ 719441 h 830939"/>
              <a:gd name="connsiteX3" fmla="*/ 361507 w 1227175"/>
              <a:gd name="connsiteY3" fmla="*/ 198446 h 830939"/>
              <a:gd name="connsiteX4" fmla="*/ 414670 w 1227175"/>
              <a:gd name="connsiteY4" fmla="*/ 7060 h 830939"/>
              <a:gd name="connsiteX5" fmla="*/ 499731 w 1227175"/>
              <a:gd name="connsiteY5" fmla="*/ 70855 h 830939"/>
              <a:gd name="connsiteX6" fmla="*/ 563526 w 1227175"/>
              <a:gd name="connsiteY6" fmla="*/ 347302 h 830939"/>
              <a:gd name="connsiteX7" fmla="*/ 574159 w 1227175"/>
              <a:gd name="connsiteY7" fmla="*/ 645013 h 830939"/>
              <a:gd name="connsiteX8" fmla="*/ 680484 w 1227175"/>
              <a:gd name="connsiteY8" fmla="*/ 815134 h 830939"/>
              <a:gd name="connsiteX9" fmla="*/ 903408 w 1227175"/>
              <a:gd name="connsiteY9" fmla="*/ 746489 h 830939"/>
              <a:gd name="connsiteX10" fmla="*/ 928808 w 1227175"/>
              <a:gd name="connsiteY10" fmla="*/ 428989 h 830939"/>
              <a:gd name="connsiteX11" fmla="*/ 1011358 w 1227175"/>
              <a:gd name="connsiteY11" fmla="*/ 225789 h 830939"/>
              <a:gd name="connsiteX12" fmla="*/ 1100258 w 1227175"/>
              <a:gd name="connsiteY12" fmla="*/ 428989 h 830939"/>
              <a:gd name="connsiteX13" fmla="*/ 1144708 w 1227175"/>
              <a:gd name="connsiteY13" fmla="*/ 790939 h 830939"/>
              <a:gd name="connsiteX14" fmla="*/ 1227175 w 1227175"/>
              <a:gd name="connsiteY14" fmla="*/ 825767 h 830939"/>
              <a:gd name="connsiteX0" fmla="*/ 0 w 1716125"/>
              <a:gd name="connsiteY0" fmla="*/ 804502 h 830939"/>
              <a:gd name="connsiteX1" fmla="*/ 202019 w 1716125"/>
              <a:gd name="connsiteY1" fmla="*/ 815134 h 830939"/>
              <a:gd name="connsiteX2" fmla="*/ 287080 w 1716125"/>
              <a:gd name="connsiteY2" fmla="*/ 719441 h 830939"/>
              <a:gd name="connsiteX3" fmla="*/ 361507 w 1716125"/>
              <a:gd name="connsiteY3" fmla="*/ 198446 h 830939"/>
              <a:gd name="connsiteX4" fmla="*/ 414670 w 1716125"/>
              <a:gd name="connsiteY4" fmla="*/ 7060 h 830939"/>
              <a:gd name="connsiteX5" fmla="*/ 499731 w 1716125"/>
              <a:gd name="connsiteY5" fmla="*/ 70855 h 830939"/>
              <a:gd name="connsiteX6" fmla="*/ 563526 w 1716125"/>
              <a:gd name="connsiteY6" fmla="*/ 347302 h 830939"/>
              <a:gd name="connsiteX7" fmla="*/ 574159 w 1716125"/>
              <a:gd name="connsiteY7" fmla="*/ 645013 h 830939"/>
              <a:gd name="connsiteX8" fmla="*/ 680484 w 1716125"/>
              <a:gd name="connsiteY8" fmla="*/ 815134 h 830939"/>
              <a:gd name="connsiteX9" fmla="*/ 903408 w 1716125"/>
              <a:gd name="connsiteY9" fmla="*/ 746489 h 830939"/>
              <a:gd name="connsiteX10" fmla="*/ 928808 w 1716125"/>
              <a:gd name="connsiteY10" fmla="*/ 428989 h 830939"/>
              <a:gd name="connsiteX11" fmla="*/ 1011358 w 1716125"/>
              <a:gd name="connsiteY11" fmla="*/ 225789 h 830939"/>
              <a:gd name="connsiteX12" fmla="*/ 1100258 w 1716125"/>
              <a:gd name="connsiteY12" fmla="*/ 428989 h 830939"/>
              <a:gd name="connsiteX13" fmla="*/ 1144708 w 1716125"/>
              <a:gd name="connsiteY13" fmla="*/ 790939 h 830939"/>
              <a:gd name="connsiteX14" fmla="*/ 1716125 w 1716125"/>
              <a:gd name="connsiteY14" fmla="*/ 825767 h 830939"/>
              <a:gd name="connsiteX0" fmla="*/ 0 w 1716125"/>
              <a:gd name="connsiteY0" fmla="*/ 804502 h 825769"/>
              <a:gd name="connsiteX1" fmla="*/ 202019 w 1716125"/>
              <a:gd name="connsiteY1" fmla="*/ 815134 h 825769"/>
              <a:gd name="connsiteX2" fmla="*/ 287080 w 1716125"/>
              <a:gd name="connsiteY2" fmla="*/ 719441 h 825769"/>
              <a:gd name="connsiteX3" fmla="*/ 361507 w 1716125"/>
              <a:gd name="connsiteY3" fmla="*/ 198446 h 825769"/>
              <a:gd name="connsiteX4" fmla="*/ 414670 w 1716125"/>
              <a:gd name="connsiteY4" fmla="*/ 7060 h 825769"/>
              <a:gd name="connsiteX5" fmla="*/ 499731 w 1716125"/>
              <a:gd name="connsiteY5" fmla="*/ 70855 h 825769"/>
              <a:gd name="connsiteX6" fmla="*/ 563526 w 1716125"/>
              <a:gd name="connsiteY6" fmla="*/ 347302 h 825769"/>
              <a:gd name="connsiteX7" fmla="*/ 574159 w 1716125"/>
              <a:gd name="connsiteY7" fmla="*/ 645013 h 825769"/>
              <a:gd name="connsiteX8" fmla="*/ 680484 w 1716125"/>
              <a:gd name="connsiteY8" fmla="*/ 815134 h 825769"/>
              <a:gd name="connsiteX9" fmla="*/ 903408 w 1716125"/>
              <a:gd name="connsiteY9" fmla="*/ 746489 h 825769"/>
              <a:gd name="connsiteX10" fmla="*/ 928808 w 1716125"/>
              <a:gd name="connsiteY10" fmla="*/ 428989 h 825769"/>
              <a:gd name="connsiteX11" fmla="*/ 1011358 w 1716125"/>
              <a:gd name="connsiteY11" fmla="*/ 225789 h 825769"/>
              <a:gd name="connsiteX12" fmla="*/ 1100258 w 1716125"/>
              <a:gd name="connsiteY12" fmla="*/ 428989 h 825769"/>
              <a:gd name="connsiteX13" fmla="*/ 1144708 w 1716125"/>
              <a:gd name="connsiteY13" fmla="*/ 790939 h 825769"/>
              <a:gd name="connsiteX14" fmla="*/ 1252658 w 1716125"/>
              <a:gd name="connsiteY14" fmla="*/ 816340 h 825769"/>
              <a:gd name="connsiteX15" fmla="*/ 1716125 w 1716125"/>
              <a:gd name="connsiteY15" fmla="*/ 825767 h 825769"/>
              <a:gd name="connsiteX0" fmla="*/ 0 w 1716125"/>
              <a:gd name="connsiteY0" fmla="*/ 804502 h 826618"/>
              <a:gd name="connsiteX1" fmla="*/ 202019 w 1716125"/>
              <a:gd name="connsiteY1" fmla="*/ 815134 h 826618"/>
              <a:gd name="connsiteX2" fmla="*/ 287080 w 1716125"/>
              <a:gd name="connsiteY2" fmla="*/ 719441 h 826618"/>
              <a:gd name="connsiteX3" fmla="*/ 361507 w 1716125"/>
              <a:gd name="connsiteY3" fmla="*/ 198446 h 826618"/>
              <a:gd name="connsiteX4" fmla="*/ 414670 w 1716125"/>
              <a:gd name="connsiteY4" fmla="*/ 7060 h 826618"/>
              <a:gd name="connsiteX5" fmla="*/ 499731 w 1716125"/>
              <a:gd name="connsiteY5" fmla="*/ 70855 h 826618"/>
              <a:gd name="connsiteX6" fmla="*/ 563526 w 1716125"/>
              <a:gd name="connsiteY6" fmla="*/ 347302 h 826618"/>
              <a:gd name="connsiteX7" fmla="*/ 574159 w 1716125"/>
              <a:gd name="connsiteY7" fmla="*/ 645013 h 826618"/>
              <a:gd name="connsiteX8" fmla="*/ 680484 w 1716125"/>
              <a:gd name="connsiteY8" fmla="*/ 815134 h 826618"/>
              <a:gd name="connsiteX9" fmla="*/ 903408 w 1716125"/>
              <a:gd name="connsiteY9" fmla="*/ 746489 h 826618"/>
              <a:gd name="connsiteX10" fmla="*/ 928808 w 1716125"/>
              <a:gd name="connsiteY10" fmla="*/ 428989 h 826618"/>
              <a:gd name="connsiteX11" fmla="*/ 1011358 w 1716125"/>
              <a:gd name="connsiteY11" fmla="*/ 225789 h 826618"/>
              <a:gd name="connsiteX12" fmla="*/ 1100258 w 1716125"/>
              <a:gd name="connsiteY12" fmla="*/ 428989 h 826618"/>
              <a:gd name="connsiteX13" fmla="*/ 1144708 w 1716125"/>
              <a:gd name="connsiteY13" fmla="*/ 790939 h 826618"/>
              <a:gd name="connsiteX14" fmla="*/ 1252658 w 1716125"/>
              <a:gd name="connsiteY14" fmla="*/ 816340 h 826618"/>
              <a:gd name="connsiteX15" fmla="*/ 1386008 w 1716125"/>
              <a:gd name="connsiteY15" fmla="*/ 371840 h 826618"/>
              <a:gd name="connsiteX16" fmla="*/ 1716125 w 1716125"/>
              <a:gd name="connsiteY16" fmla="*/ 825767 h 826618"/>
              <a:gd name="connsiteX0" fmla="*/ 0 w 1716125"/>
              <a:gd name="connsiteY0" fmla="*/ 804502 h 826618"/>
              <a:gd name="connsiteX1" fmla="*/ 202019 w 1716125"/>
              <a:gd name="connsiteY1" fmla="*/ 815134 h 826618"/>
              <a:gd name="connsiteX2" fmla="*/ 287080 w 1716125"/>
              <a:gd name="connsiteY2" fmla="*/ 719441 h 826618"/>
              <a:gd name="connsiteX3" fmla="*/ 361507 w 1716125"/>
              <a:gd name="connsiteY3" fmla="*/ 198446 h 826618"/>
              <a:gd name="connsiteX4" fmla="*/ 414670 w 1716125"/>
              <a:gd name="connsiteY4" fmla="*/ 7060 h 826618"/>
              <a:gd name="connsiteX5" fmla="*/ 499731 w 1716125"/>
              <a:gd name="connsiteY5" fmla="*/ 70855 h 826618"/>
              <a:gd name="connsiteX6" fmla="*/ 563526 w 1716125"/>
              <a:gd name="connsiteY6" fmla="*/ 347302 h 826618"/>
              <a:gd name="connsiteX7" fmla="*/ 574159 w 1716125"/>
              <a:gd name="connsiteY7" fmla="*/ 645013 h 826618"/>
              <a:gd name="connsiteX8" fmla="*/ 680484 w 1716125"/>
              <a:gd name="connsiteY8" fmla="*/ 815134 h 826618"/>
              <a:gd name="connsiteX9" fmla="*/ 903408 w 1716125"/>
              <a:gd name="connsiteY9" fmla="*/ 746489 h 826618"/>
              <a:gd name="connsiteX10" fmla="*/ 928808 w 1716125"/>
              <a:gd name="connsiteY10" fmla="*/ 428989 h 826618"/>
              <a:gd name="connsiteX11" fmla="*/ 1011358 w 1716125"/>
              <a:gd name="connsiteY11" fmla="*/ 225789 h 826618"/>
              <a:gd name="connsiteX12" fmla="*/ 1100258 w 1716125"/>
              <a:gd name="connsiteY12" fmla="*/ 428989 h 826618"/>
              <a:gd name="connsiteX13" fmla="*/ 1144708 w 1716125"/>
              <a:gd name="connsiteY13" fmla="*/ 790939 h 826618"/>
              <a:gd name="connsiteX14" fmla="*/ 1252658 w 1716125"/>
              <a:gd name="connsiteY14" fmla="*/ 816340 h 826618"/>
              <a:gd name="connsiteX15" fmla="*/ 1386008 w 1716125"/>
              <a:gd name="connsiteY15" fmla="*/ 371840 h 826618"/>
              <a:gd name="connsiteX16" fmla="*/ 1563808 w 1716125"/>
              <a:gd name="connsiteY16" fmla="*/ 784589 h 826618"/>
              <a:gd name="connsiteX17" fmla="*/ 1716125 w 1716125"/>
              <a:gd name="connsiteY17" fmla="*/ 825767 h 826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716125" h="826618">
                <a:moveTo>
                  <a:pt x="0" y="804502"/>
                </a:moveTo>
                <a:cubicBezTo>
                  <a:pt x="77086" y="816906"/>
                  <a:pt x="154172" y="829311"/>
                  <a:pt x="202019" y="815134"/>
                </a:cubicBezTo>
                <a:cubicBezTo>
                  <a:pt x="249866" y="800957"/>
                  <a:pt x="260499" y="822222"/>
                  <a:pt x="287080" y="719441"/>
                </a:cubicBezTo>
                <a:cubicBezTo>
                  <a:pt x="313661" y="616660"/>
                  <a:pt x="340242" y="317176"/>
                  <a:pt x="361507" y="198446"/>
                </a:cubicBezTo>
                <a:cubicBezTo>
                  <a:pt x="382772" y="79716"/>
                  <a:pt x="391633" y="28325"/>
                  <a:pt x="414670" y="7060"/>
                </a:cubicBezTo>
                <a:cubicBezTo>
                  <a:pt x="437707" y="-14205"/>
                  <a:pt x="474922" y="14148"/>
                  <a:pt x="499731" y="70855"/>
                </a:cubicBezTo>
                <a:cubicBezTo>
                  <a:pt x="524540" y="127562"/>
                  <a:pt x="551121" y="251609"/>
                  <a:pt x="563526" y="347302"/>
                </a:cubicBezTo>
                <a:cubicBezTo>
                  <a:pt x="575931" y="442995"/>
                  <a:pt x="554666" y="567041"/>
                  <a:pt x="574159" y="645013"/>
                </a:cubicBezTo>
                <a:cubicBezTo>
                  <a:pt x="593652" y="722985"/>
                  <a:pt x="625609" y="798221"/>
                  <a:pt x="680484" y="815134"/>
                </a:cubicBezTo>
                <a:cubicBezTo>
                  <a:pt x="735359" y="832047"/>
                  <a:pt x="855671" y="810847"/>
                  <a:pt x="903408" y="746489"/>
                </a:cubicBezTo>
                <a:cubicBezTo>
                  <a:pt x="951145" y="682132"/>
                  <a:pt x="905525" y="529531"/>
                  <a:pt x="928808" y="428989"/>
                </a:cubicBezTo>
                <a:cubicBezTo>
                  <a:pt x="952091" y="328447"/>
                  <a:pt x="988075" y="225789"/>
                  <a:pt x="1011358" y="225789"/>
                </a:cubicBezTo>
                <a:cubicBezTo>
                  <a:pt x="1034641" y="225789"/>
                  <a:pt x="1078033" y="334797"/>
                  <a:pt x="1100258" y="428989"/>
                </a:cubicBezTo>
                <a:cubicBezTo>
                  <a:pt x="1122483" y="523181"/>
                  <a:pt x="1124600" y="727439"/>
                  <a:pt x="1144708" y="790939"/>
                </a:cubicBezTo>
                <a:cubicBezTo>
                  <a:pt x="1164816" y="854439"/>
                  <a:pt x="1202916" y="813165"/>
                  <a:pt x="1252658" y="816340"/>
                </a:cubicBezTo>
                <a:cubicBezTo>
                  <a:pt x="1302400" y="819515"/>
                  <a:pt x="1336266" y="410998"/>
                  <a:pt x="1386008" y="371840"/>
                </a:cubicBezTo>
                <a:cubicBezTo>
                  <a:pt x="1435750" y="332682"/>
                  <a:pt x="1508788" y="708934"/>
                  <a:pt x="1563808" y="784589"/>
                </a:cubicBezTo>
                <a:cubicBezTo>
                  <a:pt x="1618828" y="860244"/>
                  <a:pt x="1688622" y="785037"/>
                  <a:pt x="1716125" y="825767"/>
                </a:cubicBezTo>
              </a:path>
            </a:pathLst>
          </a:custGeom>
          <a:ln w="28575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3" name="Volný tvar 32"/>
          <p:cNvSpPr/>
          <p:nvPr/>
        </p:nvSpPr>
        <p:spPr>
          <a:xfrm>
            <a:off x="1547664" y="5406830"/>
            <a:ext cx="2950311" cy="731278"/>
          </a:xfrm>
          <a:custGeom>
            <a:avLst/>
            <a:gdLst>
              <a:gd name="connsiteX0" fmla="*/ 0 w 808075"/>
              <a:gd name="connsiteY0" fmla="*/ 804502 h 825767"/>
              <a:gd name="connsiteX1" fmla="*/ 202019 w 808075"/>
              <a:gd name="connsiteY1" fmla="*/ 815134 h 825767"/>
              <a:gd name="connsiteX2" fmla="*/ 287080 w 808075"/>
              <a:gd name="connsiteY2" fmla="*/ 719441 h 825767"/>
              <a:gd name="connsiteX3" fmla="*/ 361507 w 808075"/>
              <a:gd name="connsiteY3" fmla="*/ 198446 h 825767"/>
              <a:gd name="connsiteX4" fmla="*/ 414670 w 808075"/>
              <a:gd name="connsiteY4" fmla="*/ 7060 h 825767"/>
              <a:gd name="connsiteX5" fmla="*/ 499731 w 808075"/>
              <a:gd name="connsiteY5" fmla="*/ 70855 h 825767"/>
              <a:gd name="connsiteX6" fmla="*/ 563526 w 808075"/>
              <a:gd name="connsiteY6" fmla="*/ 347302 h 825767"/>
              <a:gd name="connsiteX7" fmla="*/ 574159 w 808075"/>
              <a:gd name="connsiteY7" fmla="*/ 645013 h 825767"/>
              <a:gd name="connsiteX8" fmla="*/ 680484 w 808075"/>
              <a:gd name="connsiteY8" fmla="*/ 815134 h 825767"/>
              <a:gd name="connsiteX9" fmla="*/ 808075 w 808075"/>
              <a:gd name="connsiteY9" fmla="*/ 825767 h 825767"/>
              <a:gd name="connsiteX0" fmla="*/ 0 w 808075"/>
              <a:gd name="connsiteY0" fmla="*/ 804502 h 825767"/>
              <a:gd name="connsiteX1" fmla="*/ 111790 w 808075"/>
              <a:gd name="connsiteY1" fmla="*/ 739907 h 825767"/>
              <a:gd name="connsiteX2" fmla="*/ 202019 w 808075"/>
              <a:gd name="connsiteY2" fmla="*/ 815134 h 825767"/>
              <a:gd name="connsiteX3" fmla="*/ 287080 w 808075"/>
              <a:gd name="connsiteY3" fmla="*/ 719441 h 825767"/>
              <a:gd name="connsiteX4" fmla="*/ 361507 w 808075"/>
              <a:gd name="connsiteY4" fmla="*/ 198446 h 825767"/>
              <a:gd name="connsiteX5" fmla="*/ 414670 w 808075"/>
              <a:gd name="connsiteY5" fmla="*/ 7060 h 825767"/>
              <a:gd name="connsiteX6" fmla="*/ 499731 w 808075"/>
              <a:gd name="connsiteY6" fmla="*/ 70855 h 825767"/>
              <a:gd name="connsiteX7" fmla="*/ 563526 w 808075"/>
              <a:gd name="connsiteY7" fmla="*/ 347302 h 825767"/>
              <a:gd name="connsiteX8" fmla="*/ 574159 w 808075"/>
              <a:gd name="connsiteY8" fmla="*/ 645013 h 825767"/>
              <a:gd name="connsiteX9" fmla="*/ 680484 w 808075"/>
              <a:gd name="connsiteY9" fmla="*/ 815134 h 825767"/>
              <a:gd name="connsiteX10" fmla="*/ 808075 w 808075"/>
              <a:gd name="connsiteY10" fmla="*/ 825767 h 825767"/>
              <a:gd name="connsiteX0" fmla="*/ 0 w 808075"/>
              <a:gd name="connsiteY0" fmla="*/ 801761 h 823026"/>
              <a:gd name="connsiteX1" fmla="*/ 111790 w 808075"/>
              <a:gd name="connsiteY1" fmla="*/ 737166 h 823026"/>
              <a:gd name="connsiteX2" fmla="*/ 202019 w 808075"/>
              <a:gd name="connsiteY2" fmla="*/ 812393 h 823026"/>
              <a:gd name="connsiteX3" fmla="*/ 287080 w 808075"/>
              <a:gd name="connsiteY3" fmla="*/ 716700 h 823026"/>
              <a:gd name="connsiteX4" fmla="*/ 361507 w 808075"/>
              <a:gd name="connsiteY4" fmla="*/ 195705 h 823026"/>
              <a:gd name="connsiteX5" fmla="*/ 391190 w 808075"/>
              <a:gd name="connsiteY5" fmla="*/ 154205 h 823026"/>
              <a:gd name="connsiteX6" fmla="*/ 414670 w 808075"/>
              <a:gd name="connsiteY6" fmla="*/ 4319 h 823026"/>
              <a:gd name="connsiteX7" fmla="*/ 499731 w 808075"/>
              <a:gd name="connsiteY7" fmla="*/ 68114 h 823026"/>
              <a:gd name="connsiteX8" fmla="*/ 563526 w 808075"/>
              <a:gd name="connsiteY8" fmla="*/ 344561 h 823026"/>
              <a:gd name="connsiteX9" fmla="*/ 574159 w 808075"/>
              <a:gd name="connsiteY9" fmla="*/ 642272 h 823026"/>
              <a:gd name="connsiteX10" fmla="*/ 680484 w 808075"/>
              <a:gd name="connsiteY10" fmla="*/ 812393 h 823026"/>
              <a:gd name="connsiteX11" fmla="*/ 808075 w 808075"/>
              <a:gd name="connsiteY11" fmla="*/ 823026 h 823026"/>
              <a:gd name="connsiteX0" fmla="*/ 0 w 808075"/>
              <a:gd name="connsiteY0" fmla="*/ 800387 h 821652"/>
              <a:gd name="connsiteX1" fmla="*/ 111790 w 808075"/>
              <a:gd name="connsiteY1" fmla="*/ 735792 h 821652"/>
              <a:gd name="connsiteX2" fmla="*/ 202019 w 808075"/>
              <a:gd name="connsiteY2" fmla="*/ 811019 h 821652"/>
              <a:gd name="connsiteX3" fmla="*/ 287080 w 808075"/>
              <a:gd name="connsiteY3" fmla="*/ 715326 h 821652"/>
              <a:gd name="connsiteX4" fmla="*/ 361507 w 808075"/>
              <a:gd name="connsiteY4" fmla="*/ 194331 h 821652"/>
              <a:gd name="connsiteX5" fmla="*/ 391190 w 808075"/>
              <a:gd name="connsiteY5" fmla="*/ 152831 h 821652"/>
              <a:gd name="connsiteX6" fmla="*/ 414670 w 808075"/>
              <a:gd name="connsiteY6" fmla="*/ 2945 h 821652"/>
              <a:gd name="connsiteX7" fmla="*/ 461040 w 808075"/>
              <a:gd name="connsiteY7" fmla="*/ 54302 h 821652"/>
              <a:gd name="connsiteX8" fmla="*/ 499731 w 808075"/>
              <a:gd name="connsiteY8" fmla="*/ 66740 h 821652"/>
              <a:gd name="connsiteX9" fmla="*/ 563526 w 808075"/>
              <a:gd name="connsiteY9" fmla="*/ 343187 h 821652"/>
              <a:gd name="connsiteX10" fmla="*/ 574159 w 808075"/>
              <a:gd name="connsiteY10" fmla="*/ 640898 h 821652"/>
              <a:gd name="connsiteX11" fmla="*/ 680484 w 808075"/>
              <a:gd name="connsiteY11" fmla="*/ 811019 h 821652"/>
              <a:gd name="connsiteX12" fmla="*/ 808075 w 808075"/>
              <a:gd name="connsiteY12" fmla="*/ 821652 h 821652"/>
              <a:gd name="connsiteX0" fmla="*/ 0 w 808075"/>
              <a:gd name="connsiteY0" fmla="*/ 800387 h 821652"/>
              <a:gd name="connsiteX1" fmla="*/ 111790 w 808075"/>
              <a:gd name="connsiteY1" fmla="*/ 735792 h 821652"/>
              <a:gd name="connsiteX2" fmla="*/ 202019 w 808075"/>
              <a:gd name="connsiteY2" fmla="*/ 811019 h 821652"/>
              <a:gd name="connsiteX3" fmla="*/ 287080 w 808075"/>
              <a:gd name="connsiteY3" fmla="*/ 715326 h 821652"/>
              <a:gd name="connsiteX4" fmla="*/ 361507 w 808075"/>
              <a:gd name="connsiteY4" fmla="*/ 194331 h 821652"/>
              <a:gd name="connsiteX5" fmla="*/ 391190 w 808075"/>
              <a:gd name="connsiteY5" fmla="*/ 152831 h 821652"/>
              <a:gd name="connsiteX6" fmla="*/ 414670 w 808075"/>
              <a:gd name="connsiteY6" fmla="*/ 2945 h 821652"/>
              <a:gd name="connsiteX7" fmla="*/ 461040 w 808075"/>
              <a:gd name="connsiteY7" fmla="*/ 54302 h 821652"/>
              <a:gd name="connsiteX8" fmla="*/ 499731 w 808075"/>
              <a:gd name="connsiteY8" fmla="*/ 66740 h 821652"/>
              <a:gd name="connsiteX9" fmla="*/ 524540 w 808075"/>
              <a:gd name="connsiteY9" fmla="*/ 259569 h 821652"/>
              <a:gd name="connsiteX10" fmla="*/ 563526 w 808075"/>
              <a:gd name="connsiteY10" fmla="*/ 343187 h 821652"/>
              <a:gd name="connsiteX11" fmla="*/ 574159 w 808075"/>
              <a:gd name="connsiteY11" fmla="*/ 640898 h 821652"/>
              <a:gd name="connsiteX12" fmla="*/ 680484 w 808075"/>
              <a:gd name="connsiteY12" fmla="*/ 811019 h 821652"/>
              <a:gd name="connsiteX13" fmla="*/ 808075 w 808075"/>
              <a:gd name="connsiteY13" fmla="*/ 821652 h 821652"/>
              <a:gd name="connsiteX0" fmla="*/ 0 w 808075"/>
              <a:gd name="connsiteY0" fmla="*/ 800387 h 821652"/>
              <a:gd name="connsiteX1" fmla="*/ 111790 w 808075"/>
              <a:gd name="connsiteY1" fmla="*/ 735792 h 821652"/>
              <a:gd name="connsiteX2" fmla="*/ 202019 w 808075"/>
              <a:gd name="connsiteY2" fmla="*/ 811019 h 821652"/>
              <a:gd name="connsiteX3" fmla="*/ 287080 w 808075"/>
              <a:gd name="connsiteY3" fmla="*/ 715326 h 821652"/>
              <a:gd name="connsiteX4" fmla="*/ 361507 w 808075"/>
              <a:gd name="connsiteY4" fmla="*/ 194331 h 821652"/>
              <a:gd name="connsiteX5" fmla="*/ 391190 w 808075"/>
              <a:gd name="connsiteY5" fmla="*/ 152831 h 821652"/>
              <a:gd name="connsiteX6" fmla="*/ 414670 w 808075"/>
              <a:gd name="connsiteY6" fmla="*/ 2945 h 821652"/>
              <a:gd name="connsiteX7" fmla="*/ 461040 w 808075"/>
              <a:gd name="connsiteY7" fmla="*/ 54302 h 821652"/>
              <a:gd name="connsiteX8" fmla="*/ 499731 w 808075"/>
              <a:gd name="connsiteY8" fmla="*/ 66740 h 821652"/>
              <a:gd name="connsiteX9" fmla="*/ 524540 w 808075"/>
              <a:gd name="connsiteY9" fmla="*/ 259569 h 821652"/>
              <a:gd name="connsiteX10" fmla="*/ 563526 w 808075"/>
              <a:gd name="connsiteY10" fmla="*/ 343187 h 821652"/>
              <a:gd name="connsiteX11" fmla="*/ 574159 w 808075"/>
              <a:gd name="connsiteY11" fmla="*/ 640898 h 821652"/>
              <a:gd name="connsiteX12" fmla="*/ 645190 w 808075"/>
              <a:gd name="connsiteY12" fmla="*/ 645473 h 821652"/>
              <a:gd name="connsiteX13" fmla="*/ 680484 w 808075"/>
              <a:gd name="connsiteY13" fmla="*/ 811019 h 821652"/>
              <a:gd name="connsiteX14" fmla="*/ 808075 w 808075"/>
              <a:gd name="connsiteY14" fmla="*/ 821652 h 821652"/>
              <a:gd name="connsiteX0" fmla="*/ 0 w 808075"/>
              <a:gd name="connsiteY0" fmla="*/ 800387 h 821652"/>
              <a:gd name="connsiteX1" fmla="*/ 111790 w 808075"/>
              <a:gd name="connsiteY1" fmla="*/ 735792 h 821652"/>
              <a:gd name="connsiteX2" fmla="*/ 202019 w 808075"/>
              <a:gd name="connsiteY2" fmla="*/ 811019 h 821652"/>
              <a:gd name="connsiteX3" fmla="*/ 287080 w 808075"/>
              <a:gd name="connsiteY3" fmla="*/ 715326 h 821652"/>
              <a:gd name="connsiteX4" fmla="*/ 361507 w 808075"/>
              <a:gd name="connsiteY4" fmla="*/ 194331 h 821652"/>
              <a:gd name="connsiteX5" fmla="*/ 391190 w 808075"/>
              <a:gd name="connsiteY5" fmla="*/ 152831 h 821652"/>
              <a:gd name="connsiteX6" fmla="*/ 414670 w 808075"/>
              <a:gd name="connsiteY6" fmla="*/ 2945 h 821652"/>
              <a:gd name="connsiteX7" fmla="*/ 461040 w 808075"/>
              <a:gd name="connsiteY7" fmla="*/ 54302 h 821652"/>
              <a:gd name="connsiteX8" fmla="*/ 499731 w 808075"/>
              <a:gd name="connsiteY8" fmla="*/ 66740 h 821652"/>
              <a:gd name="connsiteX9" fmla="*/ 524540 w 808075"/>
              <a:gd name="connsiteY9" fmla="*/ 259569 h 821652"/>
              <a:gd name="connsiteX10" fmla="*/ 563526 w 808075"/>
              <a:gd name="connsiteY10" fmla="*/ 343187 h 821652"/>
              <a:gd name="connsiteX11" fmla="*/ 574159 w 808075"/>
              <a:gd name="connsiteY11" fmla="*/ 640898 h 821652"/>
              <a:gd name="connsiteX12" fmla="*/ 645190 w 808075"/>
              <a:gd name="connsiteY12" fmla="*/ 645473 h 821652"/>
              <a:gd name="connsiteX13" fmla="*/ 680484 w 808075"/>
              <a:gd name="connsiteY13" fmla="*/ 811019 h 821652"/>
              <a:gd name="connsiteX14" fmla="*/ 759490 w 808075"/>
              <a:gd name="connsiteY14" fmla="*/ 719370 h 821652"/>
              <a:gd name="connsiteX15" fmla="*/ 808075 w 808075"/>
              <a:gd name="connsiteY15" fmla="*/ 821652 h 821652"/>
              <a:gd name="connsiteX0" fmla="*/ 0 w 1220825"/>
              <a:gd name="connsiteY0" fmla="*/ 800387 h 838073"/>
              <a:gd name="connsiteX1" fmla="*/ 111790 w 1220825"/>
              <a:gd name="connsiteY1" fmla="*/ 735792 h 838073"/>
              <a:gd name="connsiteX2" fmla="*/ 202019 w 1220825"/>
              <a:gd name="connsiteY2" fmla="*/ 811019 h 838073"/>
              <a:gd name="connsiteX3" fmla="*/ 287080 w 1220825"/>
              <a:gd name="connsiteY3" fmla="*/ 715326 h 838073"/>
              <a:gd name="connsiteX4" fmla="*/ 361507 w 1220825"/>
              <a:gd name="connsiteY4" fmla="*/ 194331 h 838073"/>
              <a:gd name="connsiteX5" fmla="*/ 391190 w 1220825"/>
              <a:gd name="connsiteY5" fmla="*/ 152831 h 838073"/>
              <a:gd name="connsiteX6" fmla="*/ 414670 w 1220825"/>
              <a:gd name="connsiteY6" fmla="*/ 2945 h 838073"/>
              <a:gd name="connsiteX7" fmla="*/ 461040 w 1220825"/>
              <a:gd name="connsiteY7" fmla="*/ 54302 h 838073"/>
              <a:gd name="connsiteX8" fmla="*/ 499731 w 1220825"/>
              <a:gd name="connsiteY8" fmla="*/ 66740 h 838073"/>
              <a:gd name="connsiteX9" fmla="*/ 524540 w 1220825"/>
              <a:gd name="connsiteY9" fmla="*/ 259569 h 838073"/>
              <a:gd name="connsiteX10" fmla="*/ 563526 w 1220825"/>
              <a:gd name="connsiteY10" fmla="*/ 343187 h 838073"/>
              <a:gd name="connsiteX11" fmla="*/ 574159 w 1220825"/>
              <a:gd name="connsiteY11" fmla="*/ 640898 h 838073"/>
              <a:gd name="connsiteX12" fmla="*/ 645190 w 1220825"/>
              <a:gd name="connsiteY12" fmla="*/ 645473 h 838073"/>
              <a:gd name="connsiteX13" fmla="*/ 680484 w 1220825"/>
              <a:gd name="connsiteY13" fmla="*/ 811019 h 838073"/>
              <a:gd name="connsiteX14" fmla="*/ 759490 w 1220825"/>
              <a:gd name="connsiteY14" fmla="*/ 719370 h 838073"/>
              <a:gd name="connsiteX15" fmla="*/ 1220825 w 1220825"/>
              <a:gd name="connsiteY15" fmla="*/ 838073 h 838073"/>
              <a:gd name="connsiteX0" fmla="*/ 0 w 1220825"/>
              <a:gd name="connsiteY0" fmla="*/ 800387 h 853847"/>
              <a:gd name="connsiteX1" fmla="*/ 111790 w 1220825"/>
              <a:gd name="connsiteY1" fmla="*/ 735792 h 853847"/>
              <a:gd name="connsiteX2" fmla="*/ 202019 w 1220825"/>
              <a:gd name="connsiteY2" fmla="*/ 811019 h 853847"/>
              <a:gd name="connsiteX3" fmla="*/ 287080 w 1220825"/>
              <a:gd name="connsiteY3" fmla="*/ 715326 h 853847"/>
              <a:gd name="connsiteX4" fmla="*/ 361507 w 1220825"/>
              <a:gd name="connsiteY4" fmla="*/ 194331 h 853847"/>
              <a:gd name="connsiteX5" fmla="*/ 391190 w 1220825"/>
              <a:gd name="connsiteY5" fmla="*/ 152831 h 853847"/>
              <a:gd name="connsiteX6" fmla="*/ 414670 w 1220825"/>
              <a:gd name="connsiteY6" fmla="*/ 2945 h 853847"/>
              <a:gd name="connsiteX7" fmla="*/ 461040 w 1220825"/>
              <a:gd name="connsiteY7" fmla="*/ 54302 h 853847"/>
              <a:gd name="connsiteX8" fmla="*/ 499731 w 1220825"/>
              <a:gd name="connsiteY8" fmla="*/ 66740 h 853847"/>
              <a:gd name="connsiteX9" fmla="*/ 524540 w 1220825"/>
              <a:gd name="connsiteY9" fmla="*/ 259569 h 853847"/>
              <a:gd name="connsiteX10" fmla="*/ 563526 w 1220825"/>
              <a:gd name="connsiteY10" fmla="*/ 343187 h 853847"/>
              <a:gd name="connsiteX11" fmla="*/ 574159 w 1220825"/>
              <a:gd name="connsiteY11" fmla="*/ 640898 h 853847"/>
              <a:gd name="connsiteX12" fmla="*/ 645190 w 1220825"/>
              <a:gd name="connsiteY12" fmla="*/ 645473 h 853847"/>
              <a:gd name="connsiteX13" fmla="*/ 680484 w 1220825"/>
              <a:gd name="connsiteY13" fmla="*/ 811019 h 853847"/>
              <a:gd name="connsiteX14" fmla="*/ 759490 w 1220825"/>
              <a:gd name="connsiteY14" fmla="*/ 719370 h 853847"/>
              <a:gd name="connsiteX15" fmla="*/ 845833 w 1220825"/>
              <a:gd name="connsiteY15" fmla="*/ 848976 h 853847"/>
              <a:gd name="connsiteX16" fmla="*/ 1220825 w 1220825"/>
              <a:gd name="connsiteY16" fmla="*/ 838073 h 853847"/>
              <a:gd name="connsiteX0" fmla="*/ 0 w 1220825"/>
              <a:gd name="connsiteY0" fmla="*/ 800387 h 859600"/>
              <a:gd name="connsiteX1" fmla="*/ 111790 w 1220825"/>
              <a:gd name="connsiteY1" fmla="*/ 735792 h 859600"/>
              <a:gd name="connsiteX2" fmla="*/ 202019 w 1220825"/>
              <a:gd name="connsiteY2" fmla="*/ 811019 h 859600"/>
              <a:gd name="connsiteX3" fmla="*/ 287080 w 1220825"/>
              <a:gd name="connsiteY3" fmla="*/ 715326 h 859600"/>
              <a:gd name="connsiteX4" fmla="*/ 361507 w 1220825"/>
              <a:gd name="connsiteY4" fmla="*/ 194331 h 859600"/>
              <a:gd name="connsiteX5" fmla="*/ 391190 w 1220825"/>
              <a:gd name="connsiteY5" fmla="*/ 152831 h 859600"/>
              <a:gd name="connsiteX6" fmla="*/ 414670 w 1220825"/>
              <a:gd name="connsiteY6" fmla="*/ 2945 h 859600"/>
              <a:gd name="connsiteX7" fmla="*/ 461040 w 1220825"/>
              <a:gd name="connsiteY7" fmla="*/ 54302 h 859600"/>
              <a:gd name="connsiteX8" fmla="*/ 499731 w 1220825"/>
              <a:gd name="connsiteY8" fmla="*/ 66740 h 859600"/>
              <a:gd name="connsiteX9" fmla="*/ 524540 w 1220825"/>
              <a:gd name="connsiteY9" fmla="*/ 259569 h 859600"/>
              <a:gd name="connsiteX10" fmla="*/ 563526 w 1220825"/>
              <a:gd name="connsiteY10" fmla="*/ 343187 h 859600"/>
              <a:gd name="connsiteX11" fmla="*/ 574159 w 1220825"/>
              <a:gd name="connsiteY11" fmla="*/ 640898 h 859600"/>
              <a:gd name="connsiteX12" fmla="*/ 645190 w 1220825"/>
              <a:gd name="connsiteY12" fmla="*/ 645473 h 859600"/>
              <a:gd name="connsiteX13" fmla="*/ 680484 w 1220825"/>
              <a:gd name="connsiteY13" fmla="*/ 811019 h 859600"/>
              <a:gd name="connsiteX14" fmla="*/ 759490 w 1220825"/>
              <a:gd name="connsiteY14" fmla="*/ 719370 h 859600"/>
              <a:gd name="connsiteX15" fmla="*/ 845833 w 1220825"/>
              <a:gd name="connsiteY15" fmla="*/ 848976 h 859600"/>
              <a:gd name="connsiteX16" fmla="*/ 960133 w 1220825"/>
              <a:gd name="connsiteY16" fmla="*/ 848976 h 859600"/>
              <a:gd name="connsiteX17" fmla="*/ 1220825 w 1220825"/>
              <a:gd name="connsiteY17" fmla="*/ 838073 h 859600"/>
              <a:gd name="connsiteX0" fmla="*/ 0 w 1220825"/>
              <a:gd name="connsiteY0" fmla="*/ 800387 h 859820"/>
              <a:gd name="connsiteX1" fmla="*/ 111790 w 1220825"/>
              <a:gd name="connsiteY1" fmla="*/ 735792 h 859820"/>
              <a:gd name="connsiteX2" fmla="*/ 202019 w 1220825"/>
              <a:gd name="connsiteY2" fmla="*/ 811019 h 859820"/>
              <a:gd name="connsiteX3" fmla="*/ 287080 w 1220825"/>
              <a:gd name="connsiteY3" fmla="*/ 715326 h 859820"/>
              <a:gd name="connsiteX4" fmla="*/ 361507 w 1220825"/>
              <a:gd name="connsiteY4" fmla="*/ 194331 h 859820"/>
              <a:gd name="connsiteX5" fmla="*/ 391190 w 1220825"/>
              <a:gd name="connsiteY5" fmla="*/ 152831 h 859820"/>
              <a:gd name="connsiteX6" fmla="*/ 414670 w 1220825"/>
              <a:gd name="connsiteY6" fmla="*/ 2945 h 859820"/>
              <a:gd name="connsiteX7" fmla="*/ 461040 w 1220825"/>
              <a:gd name="connsiteY7" fmla="*/ 54302 h 859820"/>
              <a:gd name="connsiteX8" fmla="*/ 499731 w 1220825"/>
              <a:gd name="connsiteY8" fmla="*/ 66740 h 859820"/>
              <a:gd name="connsiteX9" fmla="*/ 524540 w 1220825"/>
              <a:gd name="connsiteY9" fmla="*/ 259569 h 859820"/>
              <a:gd name="connsiteX10" fmla="*/ 563526 w 1220825"/>
              <a:gd name="connsiteY10" fmla="*/ 343187 h 859820"/>
              <a:gd name="connsiteX11" fmla="*/ 574159 w 1220825"/>
              <a:gd name="connsiteY11" fmla="*/ 640898 h 859820"/>
              <a:gd name="connsiteX12" fmla="*/ 645190 w 1220825"/>
              <a:gd name="connsiteY12" fmla="*/ 645473 h 859820"/>
              <a:gd name="connsiteX13" fmla="*/ 680484 w 1220825"/>
              <a:gd name="connsiteY13" fmla="*/ 811019 h 859820"/>
              <a:gd name="connsiteX14" fmla="*/ 759490 w 1220825"/>
              <a:gd name="connsiteY14" fmla="*/ 719370 h 859820"/>
              <a:gd name="connsiteX15" fmla="*/ 845833 w 1220825"/>
              <a:gd name="connsiteY15" fmla="*/ 848976 h 859820"/>
              <a:gd name="connsiteX16" fmla="*/ 960133 w 1220825"/>
              <a:gd name="connsiteY16" fmla="*/ 848976 h 859820"/>
              <a:gd name="connsiteX17" fmla="*/ 1049033 w 1220825"/>
              <a:gd name="connsiteY17" fmla="*/ 364542 h 859820"/>
              <a:gd name="connsiteX18" fmla="*/ 1220825 w 1220825"/>
              <a:gd name="connsiteY18" fmla="*/ 838073 h 859820"/>
              <a:gd name="connsiteX0" fmla="*/ 0 w 1220825"/>
              <a:gd name="connsiteY0" fmla="*/ 800387 h 859820"/>
              <a:gd name="connsiteX1" fmla="*/ 111790 w 1220825"/>
              <a:gd name="connsiteY1" fmla="*/ 735792 h 859820"/>
              <a:gd name="connsiteX2" fmla="*/ 202019 w 1220825"/>
              <a:gd name="connsiteY2" fmla="*/ 811019 h 859820"/>
              <a:gd name="connsiteX3" fmla="*/ 287080 w 1220825"/>
              <a:gd name="connsiteY3" fmla="*/ 715326 h 859820"/>
              <a:gd name="connsiteX4" fmla="*/ 361507 w 1220825"/>
              <a:gd name="connsiteY4" fmla="*/ 194331 h 859820"/>
              <a:gd name="connsiteX5" fmla="*/ 391190 w 1220825"/>
              <a:gd name="connsiteY5" fmla="*/ 152831 h 859820"/>
              <a:gd name="connsiteX6" fmla="*/ 414670 w 1220825"/>
              <a:gd name="connsiteY6" fmla="*/ 2945 h 859820"/>
              <a:gd name="connsiteX7" fmla="*/ 461040 w 1220825"/>
              <a:gd name="connsiteY7" fmla="*/ 54302 h 859820"/>
              <a:gd name="connsiteX8" fmla="*/ 499731 w 1220825"/>
              <a:gd name="connsiteY8" fmla="*/ 66740 h 859820"/>
              <a:gd name="connsiteX9" fmla="*/ 524540 w 1220825"/>
              <a:gd name="connsiteY9" fmla="*/ 259569 h 859820"/>
              <a:gd name="connsiteX10" fmla="*/ 563526 w 1220825"/>
              <a:gd name="connsiteY10" fmla="*/ 343187 h 859820"/>
              <a:gd name="connsiteX11" fmla="*/ 574159 w 1220825"/>
              <a:gd name="connsiteY11" fmla="*/ 640898 h 859820"/>
              <a:gd name="connsiteX12" fmla="*/ 645190 w 1220825"/>
              <a:gd name="connsiteY12" fmla="*/ 645473 h 859820"/>
              <a:gd name="connsiteX13" fmla="*/ 680484 w 1220825"/>
              <a:gd name="connsiteY13" fmla="*/ 811019 h 859820"/>
              <a:gd name="connsiteX14" fmla="*/ 759490 w 1220825"/>
              <a:gd name="connsiteY14" fmla="*/ 719370 h 859820"/>
              <a:gd name="connsiteX15" fmla="*/ 845833 w 1220825"/>
              <a:gd name="connsiteY15" fmla="*/ 848976 h 859820"/>
              <a:gd name="connsiteX16" fmla="*/ 960133 w 1220825"/>
              <a:gd name="connsiteY16" fmla="*/ 848976 h 859820"/>
              <a:gd name="connsiteX17" fmla="*/ 1049033 w 1220825"/>
              <a:gd name="connsiteY17" fmla="*/ 290646 h 859820"/>
              <a:gd name="connsiteX18" fmla="*/ 1220825 w 1220825"/>
              <a:gd name="connsiteY18" fmla="*/ 838073 h 859820"/>
              <a:gd name="connsiteX0" fmla="*/ 0 w 1220825"/>
              <a:gd name="connsiteY0" fmla="*/ 800387 h 859820"/>
              <a:gd name="connsiteX1" fmla="*/ 111790 w 1220825"/>
              <a:gd name="connsiteY1" fmla="*/ 735792 h 859820"/>
              <a:gd name="connsiteX2" fmla="*/ 202019 w 1220825"/>
              <a:gd name="connsiteY2" fmla="*/ 811019 h 859820"/>
              <a:gd name="connsiteX3" fmla="*/ 287080 w 1220825"/>
              <a:gd name="connsiteY3" fmla="*/ 715326 h 859820"/>
              <a:gd name="connsiteX4" fmla="*/ 361507 w 1220825"/>
              <a:gd name="connsiteY4" fmla="*/ 194331 h 859820"/>
              <a:gd name="connsiteX5" fmla="*/ 391190 w 1220825"/>
              <a:gd name="connsiteY5" fmla="*/ 152831 h 859820"/>
              <a:gd name="connsiteX6" fmla="*/ 414670 w 1220825"/>
              <a:gd name="connsiteY6" fmla="*/ 2945 h 859820"/>
              <a:gd name="connsiteX7" fmla="*/ 461040 w 1220825"/>
              <a:gd name="connsiteY7" fmla="*/ 54302 h 859820"/>
              <a:gd name="connsiteX8" fmla="*/ 499731 w 1220825"/>
              <a:gd name="connsiteY8" fmla="*/ 66740 h 859820"/>
              <a:gd name="connsiteX9" fmla="*/ 524540 w 1220825"/>
              <a:gd name="connsiteY9" fmla="*/ 259569 h 859820"/>
              <a:gd name="connsiteX10" fmla="*/ 563526 w 1220825"/>
              <a:gd name="connsiteY10" fmla="*/ 343187 h 859820"/>
              <a:gd name="connsiteX11" fmla="*/ 574159 w 1220825"/>
              <a:gd name="connsiteY11" fmla="*/ 640898 h 859820"/>
              <a:gd name="connsiteX12" fmla="*/ 645190 w 1220825"/>
              <a:gd name="connsiteY12" fmla="*/ 645473 h 859820"/>
              <a:gd name="connsiteX13" fmla="*/ 680484 w 1220825"/>
              <a:gd name="connsiteY13" fmla="*/ 811019 h 859820"/>
              <a:gd name="connsiteX14" fmla="*/ 759490 w 1220825"/>
              <a:gd name="connsiteY14" fmla="*/ 719370 h 859820"/>
              <a:gd name="connsiteX15" fmla="*/ 845833 w 1220825"/>
              <a:gd name="connsiteY15" fmla="*/ 848976 h 859820"/>
              <a:gd name="connsiteX16" fmla="*/ 960133 w 1220825"/>
              <a:gd name="connsiteY16" fmla="*/ 848976 h 859820"/>
              <a:gd name="connsiteX17" fmla="*/ 1049033 w 1220825"/>
              <a:gd name="connsiteY17" fmla="*/ 290646 h 859820"/>
              <a:gd name="connsiteX18" fmla="*/ 1125233 w 1220825"/>
              <a:gd name="connsiteY18" fmla="*/ 561600 h 859820"/>
              <a:gd name="connsiteX19" fmla="*/ 1220825 w 1220825"/>
              <a:gd name="connsiteY19" fmla="*/ 838073 h 859820"/>
              <a:gd name="connsiteX0" fmla="*/ 0 w 1220825"/>
              <a:gd name="connsiteY0" fmla="*/ 800387 h 859820"/>
              <a:gd name="connsiteX1" fmla="*/ 111790 w 1220825"/>
              <a:gd name="connsiteY1" fmla="*/ 735792 h 859820"/>
              <a:gd name="connsiteX2" fmla="*/ 202019 w 1220825"/>
              <a:gd name="connsiteY2" fmla="*/ 811019 h 859820"/>
              <a:gd name="connsiteX3" fmla="*/ 287080 w 1220825"/>
              <a:gd name="connsiteY3" fmla="*/ 715326 h 859820"/>
              <a:gd name="connsiteX4" fmla="*/ 361507 w 1220825"/>
              <a:gd name="connsiteY4" fmla="*/ 194331 h 859820"/>
              <a:gd name="connsiteX5" fmla="*/ 391190 w 1220825"/>
              <a:gd name="connsiteY5" fmla="*/ 152831 h 859820"/>
              <a:gd name="connsiteX6" fmla="*/ 414670 w 1220825"/>
              <a:gd name="connsiteY6" fmla="*/ 2945 h 859820"/>
              <a:gd name="connsiteX7" fmla="*/ 461040 w 1220825"/>
              <a:gd name="connsiteY7" fmla="*/ 54302 h 859820"/>
              <a:gd name="connsiteX8" fmla="*/ 499731 w 1220825"/>
              <a:gd name="connsiteY8" fmla="*/ 66740 h 859820"/>
              <a:gd name="connsiteX9" fmla="*/ 524540 w 1220825"/>
              <a:gd name="connsiteY9" fmla="*/ 259569 h 859820"/>
              <a:gd name="connsiteX10" fmla="*/ 563526 w 1220825"/>
              <a:gd name="connsiteY10" fmla="*/ 343187 h 859820"/>
              <a:gd name="connsiteX11" fmla="*/ 574159 w 1220825"/>
              <a:gd name="connsiteY11" fmla="*/ 640898 h 859820"/>
              <a:gd name="connsiteX12" fmla="*/ 645190 w 1220825"/>
              <a:gd name="connsiteY12" fmla="*/ 645473 h 859820"/>
              <a:gd name="connsiteX13" fmla="*/ 680484 w 1220825"/>
              <a:gd name="connsiteY13" fmla="*/ 811019 h 859820"/>
              <a:gd name="connsiteX14" fmla="*/ 759490 w 1220825"/>
              <a:gd name="connsiteY14" fmla="*/ 719370 h 859820"/>
              <a:gd name="connsiteX15" fmla="*/ 845833 w 1220825"/>
              <a:gd name="connsiteY15" fmla="*/ 848976 h 859820"/>
              <a:gd name="connsiteX16" fmla="*/ 960133 w 1220825"/>
              <a:gd name="connsiteY16" fmla="*/ 848976 h 859820"/>
              <a:gd name="connsiteX17" fmla="*/ 1049033 w 1220825"/>
              <a:gd name="connsiteY17" fmla="*/ 290646 h 859820"/>
              <a:gd name="connsiteX18" fmla="*/ 1125233 w 1220825"/>
              <a:gd name="connsiteY18" fmla="*/ 561600 h 859820"/>
              <a:gd name="connsiteX19" fmla="*/ 1220825 w 1220825"/>
              <a:gd name="connsiteY19" fmla="*/ 838073 h 859820"/>
              <a:gd name="connsiteX0" fmla="*/ 0 w 1220825"/>
              <a:gd name="connsiteY0" fmla="*/ 800387 h 859820"/>
              <a:gd name="connsiteX1" fmla="*/ 111790 w 1220825"/>
              <a:gd name="connsiteY1" fmla="*/ 735792 h 859820"/>
              <a:gd name="connsiteX2" fmla="*/ 202019 w 1220825"/>
              <a:gd name="connsiteY2" fmla="*/ 811019 h 859820"/>
              <a:gd name="connsiteX3" fmla="*/ 287080 w 1220825"/>
              <a:gd name="connsiteY3" fmla="*/ 715326 h 859820"/>
              <a:gd name="connsiteX4" fmla="*/ 361507 w 1220825"/>
              <a:gd name="connsiteY4" fmla="*/ 194331 h 859820"/>
              <a:gd name="connsiteX5" fmla="*/ 391190 w 1220825"/>
              <a:gd name="connsiteY5" fmla="*/ 152831 h 859820"/>
              <a:gd name="connsiteX6" fmla="*/ 414670 w 1220825"/>
              <a:gd name="connsiteY6" fmla="*/ 2945 h 859820"/>
              <a:gd name="connsiteX7" fmla="*/ 461040 w 1220825"/>
              <a:gd name="connsiteY7" fmla="*/ 54302 h 859820"/>
              <a:gd name="connsiteX8" fmla="*/ 499731 w 1220825"/>
              <a:gd name="connsiteY8" fmla="*/ 66740 h 859820"/>
              <a:gd name="connsiteX9" fmla="*/ 524540 w 1220825"/>
              <a:gd name="connsiteY9" fmla="*/ 259569 h 859820"/>
              <a:gd name="connsiteX10" fmla="*/ 563526 w 1220825"/>
              <a:gd name="connsiteY10" fmla="*/ 343187 h 859820"/>
              <a:gd name="connsiteX11" fmla="*/ 574159 w 1220825"/>
              <a:gd name="connsiteY11" fmla="*/ 640898 h 859820"/>
              <a:gd name="connsiteX12" fmla="*/ 645190 w 1220825"/>
              <a:gd name="connsiteY12" fmla="*/ 645473 h 859820"/>
              <a:gd name="connsiteX13" fmla="*/ 680484 w 1220825"/>
              <a:gd name="connsiteY13" fmla="*/ 811019 h 859820"/>
              <a:gd name="connsiteX14" fmla="*/ 759490 w 1220825"/>
              <a:gd name="connsiteY14" fmla="*/ 719370 h 859820"/>
              <a:gd name="connsiteX15" fmla="*/ 845833 w 1220825"/>
              <a:gd name="connsiteY15" fmla="*/ 848976 h 859820"/>
              <a:gd name="connsiteX16" fmla="*/ 960133 w 1220825"/>
              <a:gd name="connsiteY16" fmla="*/ 848976 h 859820"/>
              <a:gd name="connsiteX17" fmla="*/ 1049033 w 1220825"/>
              <a:gd name="connsiteY17" fmla="*/ 290646 h 859820"/>
              <a:gd name="connsiteX18" fmla="*/ 1125233 w 1220825"/>
              <a:gd name="connsiteY18" fmla="*/ 561600 h 859820"/>
              <a:gd name="connsiteX19" fmla="*/ 1220825 w 1220825"/>
              <a:gd name="connsiteY19" fmla="*/ 838073 h 859820"/>
              <a:gd name="connsiteX0" fmla="*/ 0 w 1373225"/>
              <a:gd name="connsiteY0" fmla="*/ 800387 h 870915"/>
              <a:gd name="connsiteX1" fmla="*/ 111790 w 1373225"/>
              <a:gd name="connsiteY1" fmla="*/ 735792 h 870915"/>
              <a:gd name="connsiteX2" fmla="*/ 202019 w 1373225"/>
              <a:gd name="connsiteY2" fmla="*/ 811019 h 870915"/>
              <a:gd name="connsiteX3" fmla="*/ 287080 w 1373225"/>
              <a:gd name="connsiteY3" fmla="*/ 715326 h 870915"/>
              <a:gd name="connsiteX4" fmla="*/ 361507 w 1373225"/>
              <a:gd name="connsiteY4" fmla="*/ 194331 h 870915"/>
              <a:gd name="connsiteX5" fmla="*/ 391190 w 1373225"/>
              <a:gd name="connsiteY5" fmla="*/ 152831 h 870915"/>
              <a:gd name="connsiteX6" fmla="*/ 414670 w 1373225"/>
              <a:gd name="connsiteY6" fmla="*/ 2945 h 870915"/>
              <a:gd name="connsiteX7" fmla="*/ 461040 w 1373225"/>
              <a:gd name="connsiteY7" fmla="*/ 54302 h 870915"/>
              <a:gd name="connsiteX8" fmla="*/ 499731 w 1373225"/>
              <a:gd name="connsiteY8" fmla="*/ 66740 h 870915"/>
              <a:gd name="connsiteX9" fmla="*/ 524540 w 1373225"/>
              <a:gd name="connsiteY9" fmla="*/ 259569 h 870915"/>
              <a:gd name="connsiteX10" fmla="*/ 563526 w 1373225"/>
              <a:gd name="connsiteY10" fmla="*/ 343187 h 870915"/>
              <a:gd name="connsiteX11" fmla="*/ 574159 w 1373225"/>
              <a:gd name="connsiteY11" fmla="*/ 640898 h 870915"/>
              <a:gd name="connsiteX12" fmla="*/ 645190 w 1373225"/>
              <a:gd name="connsiteY12" fmla="*/ 645473 h 870915"/>
              <a:gd name="connsiteX13" fmla="*/ 680484 w 1373225"/>
              <a:gd name="connsiteY13" fmla="*/ 811019 h 870915"/>
              <a:gd name="connsiteX14" fmla="*/ 759490 w 1373225"/>
              <a:gd name="connsiteY14" fmla="*/ 719370 h 870915"/>
              <a:gd name="connsiteX15" fmla="*/ 845833 w 1373225"/>
              <a:gd name="connsiteY15" fmla="*/ 848976 h 870915"/>
              <a:gd name="connsiteX16" fmla="*/ 960133 w 1373225"/>
              <a:gd name="connsiteY16" fmla="*/ 848976 h 870915"/>
              <a:gd name="connsiteX17" fmla="*/ 1049033 w 1373225"/>
              <a:gd name="connsiteY17" fmla="*/ 290646 h 870915"/>
              <a:gd name="connsiteX18" fmla="*/ 1125233 w 1373225"/>
              <a:gd name="connsiteY18" fmla="*/ 561600 h 870915"/>
              <a:gd name="connsiteX19" fmla="*/ 1373225 w 1373225"/>
              <a:gd name="connsiteY19" fmla="*/ 870915 h 870915"/>
              <a:gd name="connsiteX0" fmla="*/ 0 w 1373225"/>
              <a:gd name="connsiteY0" fmla="*/ 800387 h 870915"/>
              <a:gd name="connsiteX1" fmla="*/ 111790 w 1373225"/>
              <a:gd name="connsiteY1" fmla="*/ 735792 h 870915"/>
              <a:gd name="connsiteX2" fmla="*/ 202019 w 1373225"/>
              <a:gd name="connsiteY2" fmla="*/ 811019 h 870915"/>
              <a:gd name="connsiteX3" fmla="*/ 287080 w 1373225"/>
              <a:gd name="connsiteY3" fmla="*/ 715326 h 870915"/>
              <a:gd name="connsiteX4" fmla="*/ 361507 w 1373225"/>
              <a:gd name="connsiteY4" fmla="*/ 194331 h 870915"/>
              <a:gd name="connsiteX5" fmla="*/ 391190 w 1373225"/>
              <a:gd name="connsiteY5" fmla="*/ 152831 h 870915"/>
              <a:gd name="connsiteX6" fmla="*/ 414670 w 1373225"/>
              <a:gd name="connsiteY6" fmla="*/ 2945 h 870915"/>
              <a:gd name="connsiteX7" fmla="*/ 461040 w 1373225"/>
              <a:gd name="connsiteY7" fmla="*/ 54302 h 870915"/>
              <a:gd name="connsiteX8" fmla="*/ 499731 w 1373225"/>
              <a:gd name="connsiteY8" fmla="*/ 66740 h 870915"/>
              <a:gd name="connsiteX9" fmla="*/ 524540 w 1373225"/>
              <a:gd name="connsiteY9" fmla="*/ 259569 h 870915"/>
              <a:gd name="connsiteX10" fmla="*/ 563526 w 1373225"/>
              <a:gd name="connsiteY10" fmla="*/ 343187 h 870915"/>
              <a:gd name="connsiteX11" fmla="*/ 574159 w 1373225"/>
              <a:gd name="connsiteY11" fmla="*/ 640898 h 870915"/>
              <a:gd name="connsiteX12" fmla="*/ 645190 w 1373225"/>
              <a:gd name="connsiteY12" fmla="*/ 645473 h 870915"/>
              <a:gd name="connsiteX13" fmla="*/ 680484 w 1373225"/>
              <a:gd name="connsiteY13" fmla="*/ 811019 h 870915"/>
              <a:gd name="connsiteX14" fmla="*/ 759490 w 1373225"/>
              <a:gd name="connsiteY14" fmla="*/ 719370 h 870915"/>
              <a:gd name="connsiteX15" fmla="*/ 845833 w 1373225"/>
              <a:gd name="connsiteY15" fmla="*/ 848976 h 870915"/>
              <a:gd name="connsiteX16" fmla="*/ 960133 w 1373225"/>
              <a:gd name="connsiteY16" fmla="*/ 848976 h 870915"/>
              <a:gd name="connsiteX17" fmla="*/ 1049033 w 1373225"/>
              <a:gd name="connsiteY17" fmla="*/ 290646 h 870915"/>
              <a:gd name="connsiteX18" fmla="*/ 1125233 w 1373225"/>
              <a:gd name="connsiteY18" fmla="*/ 561600 h 870915"/>
              <a:gd name="connsiteX19" fmla="*/ 1252233 w 1373225"/>
              <a:gd name="connsiteY19" fmla="*/ 840764 h 870915"/>
              <a:gd name="connsiteX20" fmla="*/ 1373225 w 1373225"/>
              <a:gd name="connsiteY20" fmla="*/ 870915 h 870915"/>
              <a:gd name="connsiteX0" fmla="*/ 0 w 1373225"/>
              <a:gd name="connsiteY0" fmla="*/ 800387 h 870915"/>
              <a:gd name="connsiteX1" fmla="*/ 111790 w 1373225"/>
              <a:gd name="connsiteY1" fmla="*/ 735792 h 870915"/>
              <a:gd name="connsiteX2" fmla="*/ 202019 w 1373225"/>
              <a:gd name="connsiteY2" fmla="*/ 811019 h 870915"/>
              <a:gd name="connsiteX3" fmla="*/ 287080 w 1373225"/>
              <a:gd name="connsiteY3" fmla="*/ 715326 h 870915"/>
              <a:gd name="connsiteX4" fmla="*/ 361507 w 1373225"/>
              <a:gd name="connsiteY4" fmla="*/ 194331 h 870915"/>
              <a:gd name="connsiteX5" fmla="*/ 391190 w 1373225"/>
              <a:gd name="connsiteY5" fmla="*/ 152831 h 870915"/>
              <a:gd name="connsiteX6" fmla="*/ 414670 w 1373225"/>
              <a:gd name="connsiteY6" fmla="*/ 2945 h 870915"/>
              <a:gd name="connsiteX7" fmla="*/ 461040 w 1373225"/>
              <a:gd name="connsiteY7" fmla="*/ 54302 h 870915"/>
              <a:gd name="connsiteX8" fmla="*/ 499731 w 1373225"/>
              <a:gd name="connsiteY8" fmla="*/ 66740 h 870915"/>
              <a:gd name="connsiteX9" fmla="*/ 524540 w 1373225"/>
              <a:gd name="connsiteY9" fmla="*/ 259569 h 870915"/>
              <a:gd name="connsiteX10" fmla="*/ 563526 w 1373225"/>
              <a:gd name="connsiteY10" fmla="*/ 343187 h 870915"/>
              <a:gd name="connsiteX11" fmla="*/ 574159 w 1373225"/>
              <a:gd name="connsiteY11" fmla="*/ 640898 h 870915"/>
              <a:gd name="connsiteX12" fmla="*/ 645190 w 1373225"/>
              <a:gd name="connsiteY12" fmla="*/ 645473 h 870915"/>
              <a:gd name="connsiteX13" fmla="*/ 680484 w 1373225"/>
              <a:gd name="connsiteY13" fmla="*/ 811019 h 870915"/>
              <a:gd name="connsiteX14" fmla="*/ 759490 w 1373225"/>
              <a:gd name="connsiteY14" fmla="*/ 719370 h 870915"/>
              <a:gd name="connsiteX15" fmla="*/ 845833 w 1373225"/>
              <a:gd name="connsiteY15" fmla="*/ 848976 h 870915"/>
              <a:gd name="connsiteX16" fmla="*/ 960133 w 1373225"/>
              <a:gd name="connsiteY16" fmla="*/ 848976 h 870915"/>
              <a:gd name="connsiteX17" fmla="*/ 1049033 w 1373225"/>
              <a:gd name="connsiteY17" fmla="*/ 290646 h 870915"/>
              <a:gd name="connsiteX18" fmla="*/ 1156983 w 1373225"/>
              <a:gd name="connsiteY18" fmla="*/ 504124 h 870915"/>
              <a:gd name="connsiteX19" fmla="*/ 1252233 w 1373225"/>
              <a:gd name="connsiteY19" fmla="*/ 840764 h 870915"/>
              <a:gd name="connsiteX20" fmla="*/ 1373225 w 1373225"/>
              <a:gd name="connsiteY20" fmla="*/ 870915 h 870915"/>
              <a:gd name="connsiteX0" fmla="*/ 0 w 1373225"/>
              <a:gd name="connsiteY0" fmla="*/ 800387 h 870915"/>
              <a:gd name="connsiteX1" fmla="*/ 111790 w 1373225"/>
              <a:gd name="connsiteY1" fmla="*/ 735792 h 870915"/>
              <a:gd name="connsiteX2" fmla="*/ 202019 w 1373225"/>
              <a:gd name="connsiteY2" fmla="*/ 811019 h 870915"/>
              <a:gd name="connsiteX3" fmla="*/ 287080 w 1373225"/>
              <a:gd name="connsiteY3" fmla="*/ 715326 h 870915"/>
              <a:gd name="connsiteX4" fmla="*/ 361507 w 1373225"/>
              <a:gd name="connsiteY4" fmla="*/ 194331 h 870915"/>
              <a:gd name="connsiteX5" fmla="*/ 391190 w 1373225"/>
              <a:gd name="connsiteY5" fmla="*/ 152831 h 870915"/>
              <a:gd name="connsiteX6" fmla="*/ 414670 w 1373225"/>
              <a:gd name="connsiteY6" fmla="*/ 2945 h 870915"/>
              <a:gd name="connsiteX7" fmla="*/ 461040 w 1373225"/>
              <a:gd name="connsiteY7" fmla="*/ 54302 h 870915"/>
              <a:gd name="connsiteX8" fmla="*/ 499731 w 1373225"/>
              <a:gd name="connsiteY8" fmla="*/ 66740 h 870915"/>
              <a:gd name="connsiteX9" fmla="*/ 524540 w 1373225"/>
              <a:gd name="connsiteY9" fmla="*/ 259569 h 870915"/>
              <a:gd name="connsiteX10" fmla="*/ 563526 w 1373225"/>
              <a:gd name="connsiteY10" fmla="*/ 343187 h 870915"/>
              <a:gd name="connsiteX11" fmla="*/ 574159 w 1373225"/>
              <a:gd name="connsiteY11" fmla="*/ 640898 h 870915"/>
              <a:gd name="connsiteX12" fmla="*/ 645190 w 1373225"/>
              <a:gd name="connsiteY12" fmla="*/ 645473 h 870915"/>
              <a:gd name="connsiteX13" fmla="*/ 680484 w 1373225"/>
              <a:gd name="connsiteY13" fmla="*/ 811019 h 870915"/>
              <a:gd name="connsiteX14" fmla="*/ 759490 w 1373225"/>
              <a:gd name="connsiteY14" fmla="*/ 719370 h 870915"/>
              <a:gd name="connsiteX15" fmla="*/ 845833 w 1373225"/>
              <a:gd name="connsiteY15" fmla="*/ 848976 h 870915"/>
              <a:gd name="connsiteX16" fmla="*/ 960133 w 1373225"/>
              <a:gd name="connsiteY16" fmla="*/ 848976 h 870915"/>
              <a:gd name="connsiteX17" fmla="*/ 1049033 w 1373225"/>
              <a:gd name="connsiteY17" fmla="*/ 290646 h 870915"/>
              <a:gd name="connsiteX18" fmla="*/ 1156983 w 1373225"/>
              <a:gd name="connsiteY18" fmla="*/ 504124 h 870915"/>
              <a:gd name="connsiteX19" fmla="*/ 1176033 w 1373225"/>
              <a:gd name="connsiteY19" fmla="*/ 676550 h 870915"/>
              <a:gd name="connsiteX20" fmla="*/ 1252233 w 1373225"/>
              <a:gd name="connsiteY20" fmla="*/ 840764 h 870915"/>
              <a:gd name="connsiteX21" fmla="*/ 1373225 w 1373225"/>
              <a:gd name="connsiteY21" fmla="*/ 870915 h 870915"/>
              <a:gd name="connsiteX0" fmla="*/ 0 w 1373225"/>
              <a:gd name="connsiteY0" fmla="*/ 800387 h 872308"/>
              <a:gd name="connsiteX1" fmla="*/ 111790 w 1373225"/>
              <a:gd name="connsiteY1" fmla="*/ 735792 h 872308"/>
              <a:gd name="connsiteX2" fmla="*/ 202019 w 1373225"/>
              <a:gd name="connsiteY2" fmla="*/ 811019 h 872308"/>
              <a:gd name="connsiteX3" fmla="*/ 287080 w 1373225"/>
              <a:gd name="connsiteY3" fmla="*/ 715326 h 872308"/>
              <a:gd name="connsiteX4" fmla="*/ 361507 w 1373225"/>
              <a:gd name="connsiteY4" fmla="*/ 194331 h 872308"/>
              <a:gd name="connsiteX5" fmla="*/ 391190 w 1373225"/>
              <a:gd name="connsiteY5" fmla="*/ 152831 h 872308"/>
              <a:gd name="connsiteX6" fmla="*/ 414670 w 1373225"/>
              <a:gd name="connsiteY6" fmla="*/ 2945 h 872308"/>
              <a:gd name="connsiteX7" fmla="*/ 461040 w 1373225"/>
              <a:gd name="connsiteY7" fmla="*/ 54302 h 872308"/>
              <a:gd name="connsiteX8" fmla="*/ 499731 w 1373225"/>
              <a:gd name="connsiteY8" fmla="*/ 66740 h 872308"/>
              <a:gd name="connsiteX9" fmla="*/ 524540 w 1373225"/>
              <a:gd name="connsiteY9" fmla="*/ 259569 h 872308"/>
              <a:gd name="connsiteX10" fmla="*/ 563526 w 1373225"/>
              <a:gd name="connsiteY10" fmla="*/ 343187 h 872308"/>
              <a:gd name="connsiteX11" fmla="*/ 574159 w 1373225"/>
              <a:gd name="connsiteY11" fmla="*/ 640898 h 872308"/>
              <a:gd name="connsiteX12" fmla="*/ 645190 w 1373225"/>
              <a:gd name="connsiteY12" fmla="*/ 645473 h 872308"/>
              <a:gd name="connsiteX13" fmla="*/ 680484 w 1373225"/>
              <a:gd name="connsiteY13" fmla="*/ 811019 h 872308"/>
              <a:gd name="connsiteX14" fmla="*/ 759490 w 1373225"/>
              <a:gd name="connsiteY14" fmla="*/ 719370 h 872308"/>
              <a:gd name="connsiteX15" fmla="*/ 845833 w 1373225"/>
              <a:gd name="connsiteY15" fmla="*/ 848976 h 872308"/>
              <a:gd name="connsiteX16" fmla="*/ 960133 w 1373225"/>
              <a:gd name="connsiteY16" fmla="*/ 848976 h 872308"/>
              <a:gd name="connsiteX17" fmla="*/ 972833 w 1373225"/>
              <a:gd name="connsiteY17" fmla="*/ 553389 h 872308"/>
              <a:gd name="connsiteX18" fmla="*/ 1049033 w 1373225"/>
              <a:gd name="connsiteY18" fmla="*/ 290646 h 872308"/>
              <a:gd name="connsiteX19" fmla="*/ 1156983 w 1373225"/>
              <a:gd name="connsiteY19" fmla="*/ 504124 h 872308"/>
              <a:gd name="connsiteX20" fmla="*/ 1176033 w 1373225"/>
              <a:gd name="connsiteY20" fmla="*/ 676550 h 872308"/>
              <a:gd name="connsiteX21" fmla="*/ 1252233 w 1373225"/>
              <a:gd name="connsiteY21" fmla="*/ 840764 h 872308"/>
              <a:gd name="connsiteX22" fmla="*/ 1373225 w 1373225"/>
              <a:gd name="connsiteY22" fmla="*/ 870915 h 872308"/>
              <a:gd name="connsiteX0" fmla="*/ 0 w 1373225"/>
              <a:gd name="connsiteY0" fmla="*/ 800387 h 872308"/>
              <a:gd name="connsiteX1" fmla="*/ 111790 w 1373225"/>
              <a:gd name="connsiteY1" fmla="*/ 735792 h 872308"/>
              <a:gd name="connsiteX2" fmla="*/ 202019 w 1373225"/>
              <a:gd name="connsiteY2" fmla="*/ 811019 h 872308"/>
              <a:gd name="connsiteX3" fmla="*/ 287080 w 1373225"/>
              <a:gd name="connsiteY3" fmla="*/ 715326 h 872308"/>
              <a:gd name="connsiteX4" fmla="*/ 361507 w 1373225"/>
              <a:gd name="connsiteY4" fmla="*/ 194331 h 872308"/>
              <a:gd name="connsiteX5" fmla="*/ 391190 w 1373225"/>
              <a:gd name="connsiteY5" fmla="*/ 152831 h 872308"/>
              <a:gd name="connsiteX6" fmla="*/ 414670 w 1373225"/>
              <a:gd name="connsiteY6" fmla="*/ 2945 h 872308"/>
              <a:gd name="connsiteX7" fmla="*/ 461040 w 1373225"/>
              <a:gd name="connsiteY7" fmla="*/ 54302 h 872308"/>
              <a:gd name="connsiteX8" fmla="*/ 499731 w 1373225"/>
              <a:gd name="connsiteY8" fmla="*/ 66740 h 872308"/>
              <a:gd name="connsiteX9" fmla="*/ 524540 w 1373225"/>
              <a:gd name="connsiteY9" fmla="*/ 259569 h 872308"/>
              <a:gd name="connsiteX10" fmla="*/ 563526 w 1373225"/>
              <a:gd name="connsiteY10" fmla="*/ 343187 h 872308"/>
              <a:gd name="connsiteX11" fmla="*/ 574159 w 1373225"/>
              <a:gd name="connsiteY11" fmla="*/ 640898 h 872308"/>
              <a:gd name="connsiteX12" fmla="*/ 645190 w 1373225"/>
              <a:gd name="connsiteY12" fmla="*/ 645473 h 872308"/>
              <a:gd name="connsiteX13" fmla="*/ 680484 w 1373225"/>
              <a:gd name="connsiteY13" fmla="*/ 811019 h 872308"/>
              <a:gd name="connsiteX14" fmla="*/ 759490 w 1373225"/>
              <a:gd name="connsiteY14" fmla="*/ 719370 h 872308"/>
              <a:gd name="connsiteX15" fmla="*/ 845833 w 1373225"/>
              <a:gd name="connsiteY15" fmla="*/ 848976 h 872308"/>
              <a:gd name="connsiteX16" fmla="*/ 960133 w 1373225"/>
              <a:gd name="connsiteY16" fmla="*/ 848976 h 872308"/>
              <a:gd name="connsiteX17" fmla="*/ 972833 w 1373225"/>
              <a:gd name="connsiteY17" fmla="*/ 553389 h 872308"/>
              <a:gd name="connsiteX18" fmla="*/ 1029983 w 1373225"/>
              <a:gd name="connsiteY18" fmla="*/ 454859 h 872308"/>
              <a:gd name="connsiteX19" fmla="*/ 1049033 w 1373225"/>
              <a:gd name="connsiteY19" fmla="*/ 290646 h 872308"/>
              <a:gd name="connsiteX20" fmla="*/ 1156983 w 1373225"/>
              <a:gd name="connsiteY20" fmla="*/ 504124 h 872308"/>
              <a:gd name="connsiteX21" fmla="*/ 1176033 w 1373225"/>
              <a:gd name="connsiteY21" fmla="*/ 676550 h 872308"/>
              <a:gd name="connsiteX22" fmla="*/ 1252233 w 1373225"/>
              <a:gd name="connsiteY22" fmla="*/ 840764 h 872308"/>
              <a:gd name="connsiteX23" fmla="*/ 1373225 w 1373225"/>
              <a:gd name="connsiteY23" fmla="*/ 870915 h 872308"/>
              <a:gd name="connsiteX0" fmla="*/ 0 w 1690725"/>
              <a:gd name="connsiteY0" fmla="*/ 800387 h 872308"/>
              <a:gd name="connsiteX1" fmla="*/ 111790 w 1690725"/>
              <a:gd name="connsiteY1" fmla="*/ 735792 h 872308"/>
              <a:gd name="connsiteX2" fmla="*/ 202019 w 1690725"/>
              <a:gd name="connsiteY2" fmla="*/ 811019 h 872308"/>
              <a:gd name="connsiteX3" fmla="*/ 287080 w 1690725"/>
              <a:gd name="connsiteY3" fmla="*/ 715326 h 872308"/>
              <a:gd name="connsiteX4" fmla="*/ 361507 w 1690725"/>
              <a:gd name="connsiteY4" fmla="*/ 194331 h 872308"/>
              <a:gd name="connsiteX5" fmla="*/ 391190 w 1690725"/>
              <a:gd name="connsiteY5" fmla="*/ 152831 h 872308"/>
              <a:gd name="connsiteX6" fmla="*/ 414670 w 1690725"/>
              <a:gd name="connsiteY6" fmla="*/ 2945 h 872308"/>
              <a:gd name="connsiteX7" fmla="*/ 461040 w 1690725"/>
              <a:gd name="connsiteY7" fmla="*/ 54302 h 872308"/>
              <a:gd name="connsiteX8" fmla="*/ 499731 w 1690725"/>
              <a:gd name="connsiteY8" fmla="*/ 66740 h 872308"/>
              <a:gd name="connsiteX9" fmla="*/ 524540 w 1690725"/>
              <a:gd name="connsiteY9" fmla="*/ 259569 h 872308"/>
              <a:gd name="connsiteX10" fmla="*/ 563526 w 1690725"/>
              <a:gd name="connsiteY10" fmla="*/ 343187 h 872308"/>
              <a:gd name="connsiteX11" fmla="*/ 574159 w 1690725"/>
              <a:gd name="connsiteY11" fmla="*/ 640898 h 872308"/>
              <a:gd name="connsiteX12" fmla="*/ 645190 w 1690725"/>
              <a:gd name="connsiteY12" fmla="*/ 645473 h 872308"/>
              <a:gd name="connsiteX13" fmla="*/ 680484 w 1690725"/>
              <a:gd name="connsiteY13" fmla="*/ 811019 h 872308"/>
              <a:gd name="connsiteX14" fmla="*/ 759490 w 1690725"/>
              <a:gd name="connsiteY14" fmla="*/ 719370 h 872308"/>
              <a:gd name="connsiteX15" fmla="*/ 845833 w 1690725"/>
              <a:gd name="connsiteY15" fmla="*/ 848976 h 872308"/>
              <a:gd name="connsiteX16" fmla="*/ 960133 w 1690725"/>
              <a:gd name="connsiteY16" fmla="*/ 848976 h 872308"/>
              <a:gd name="connsiteX17" fmla="*/ 972833 w 1690725"/>
              <a:gd name="connsiteY17" fmla="*/ 553389 h 872308"/>
              <a:gd name="connsiteX18" fmla="*/ 1029983 w 1690725"/>
              <a:gd name="connsiteY18" fmla="*/ 454859 h 872308"/>
              <a:gd name="connsiteX19" fmla="*/ 1049033 w 1690725"/>
              <a:gd name="connsiteY19" fmla="*/ 290646 h 872308"/>
              <a:gd name="connsiteX20" fmla="*/ 1156983 w 1690725"/>
              <a:gd name="connsiteY20" fmla="*/ 504124 h 872308"/>
              <a:gd name="connsiteX21" fmla="*/ 1176033 w 1690725"/>
              <a:gd name="connsiteY21" fmla="*/ 676550 h 872308"/>
              <a:gd name="connsiteX22" fmla="*/ 1252233 w 1690725"/>
              <a:gd name="connsiteY22" fmla="*/ 840764 h 872308"/>
              <a:gd name="connsiteX23" fmla="*/ 1690725 w 1690725"/>
              <a:gd name="connsiteY23" fmla="*/ 870915 h 872308"/>
              <a:gd name="connsiteX0" fmla="*/ 0 w 1690725"/>
              <a:gd name="connsiteY0" fmla="*/ 800387 h 872308"/>
              <a:gd name="connsiteX1" fmla="*/ 111790 w 1690725"/>
              <a:gd name="connsiteY1" fmla="*/ 735792 h 872308"/>
              <a:gd name="connsiteX2" fmla="*/ 202019 w 1690725"/>
              <a:gd name="connsiteY2" fmla="*/ 811019 h 872308"/>
              <a:gd name="connsiteX3" fmla="*/ 287080 w 1690725"/>
              <a:gd name="connsiteY3" fmla="*/ 715326 h 872308"/>
              <a:gd name="connsiteX4" fmla="*/ 361507 w 1690725"/>
              <a:gd name="connsiteY4" fmla="*/ 194331 h 872308"/>
              <a:gd name="connsiteX5" fmla="*/ 391190 w 1690725"/>
              <a:gd name="connsiteY5" fmla="*/ 152831 h 872308"/>
              <a:gd name="connsiteX6" fmla="*/ 414670 w 1690725"/>
              <a:gd name="connsiteY6" fmla="*/ 2945 h 872308"/>
              <a:gd name="connsiteX7" fmla="*/ 461040 w 1690725"/>
              <a:gd name="connsiteY7" fmla="*/ 54302 h 872308"/>
              <a:gd name="connsiteX8" fmla="*/ 499731 w 1690725"/>
              <a:gd name="connsiteY8" fmla="*/ 66740 h 872308"/>
              <a:gd name="connsiteX9" fmla="*/ 524540 w 1690725"/>
              <a:gd name="connsiteY9" fmla="*/ 259569 h 872308"/>
              <a:gd name="connsiteX10" fmla="*/ 563526 w 1690725"/>
              <a:gd name="connsiteY10" fmla="*/ 343187 h 872308"/>
              <a:gd name="connsiteX11" fmla="*/ 574159 w 1690725"/>
              <a:gd name="connsiteY11" fmla="*/ 640898 h 872308"/>
              <a:gd name="connsiteX12" fmla="*/ 645190 w 1690725"/>
              <a:gd name="connsiteY12" fmla="*/ 645473 h 872308"/>
              <a:gd name="connsiteX13" fmla="*/ 680484 w 1690725"/>
              <a:gd name="connsiteY13" fmla="*/ 811019 h 872308"/>
              <a:gd name="connsiteX14" fmla="*/ 759490 w 1690725"/>
              <a:gd name="connsiteY14" fmla="*/ 719370 h 872308"/>
              <a:gd name="connsiteX15" fmla="*/ 845833 w 1690725"/>
              <a:gd name="connsiteY15" fmla="*/ 848976 h 872308"/>
              <a:gd name="connsiteX16" fmla="*/ 960133 w 1690725"/>
              <a:gd name="connsiteY16" fmla="*/ 848976 h 872308"/>
              <a:gd name="connsiteX17" fmla="*/ 972833 w 1690725"/>
              <a:gd name="connsiteY17" fmla="*/ 553389 h 872308"/>
              <a:gd name="connsiteX18" fmla="*/ 1029983 w 1690725"/>
              <a:gd name="connsiteY18" fmla="*/ 454859 h 872308"/>
              <a:gd name="connsiteX19" fmla="*/ 1049033 w 1690725"/>
              <a:gd name="connsiteY19" fmla="*/ 290646 h 872308"/>
              <a:gd name="connsiteX20" fmla="*/ 1156983 w 1690725"/>
              <a:gd name="connsiteY20" fmla="*/ 504124 h 872308"/>
              <a:gd name="connsiteX21" fmla="*/ 1176033 w 1690725"/>
              <a:gd name="connsiteY21" fmla="*/ 676550 h 872308"/>
              <a:gd name="connsiteX22" fmla="*/ 1252233 w 1690725"/>
              <a:gd name="connsiteY22" fmla="*/ 840764 h 872308"/>
              <a:gd name="connsiteX23" fmla="*/ 1537983 w 1690725"/>
              <a:gd name="connsiteY23" fmla="*/ 495913 h 872308"/>
              <a:gd name="connsiteX24" fmla="*/ 1690725 w 1690725"/>
              <a:gd name="connsiteY24" fmla="*/ 870915 h 872308"/>
              <a:gd name="connsiteX0" fmla="*/ 0 w 1690725"/>
              <a:gd name="connsiteY0" fmla="*/ 800387 h 882447"/>
              <a:gd name="connsiteX1" fmla="*/ 111790 w 1690725"/>
              <a:gd name="connsiteY1" fmla="*/ 735792 h 882447"/>
              <a:gd name="connsiteX2" fmla="*/ 202019 w 1690725"/>
              <a:gd name="connsiteY2" fmla="*/ 811019 h 882447"/>
              <a:gd name="connsiteX3" fmla="*/ 287080 w 1690725"/>
              <a:gd name="connsiteY3" fmla="*/ 715326 h 882447"/>
              <a:gd name="connsiteX4" fmla="*/ 361507 w 1690725"/>
              <a:gd name="connsiteY4" fmla="*/ 194331 h 882447"/>
              <a:gd name="connsiteX5" fmla="*/ 391190 w 1690725"/>
              <a:gd name="connsiteY5" fmla="*/ 152831 h 882447"/>
              <a:gd name="connsiteX6" fmla="*/ 414670 w 1690725"/>
              <a:gd name="connsiteY6" fmla="*/ 2945 h 882447"/>
              <a:gd name="connsiteX7" fmla="*/ 461040 w 1690725"/>
              <a:gd name="connsiteY7" fmla="*/ 54302 h 882447"/>
              <a:gd name="connsiteX8" fmla="*/ 499731 w 1690725"/>
              <a:gd name="connsiteY8" fmla="*/ 66740 h 882447"/>
              <a:gd name="connsiteX9" fmla="*/ 524540 w 1690725"/>
              <a:gd name="connsiteY9" fmla="*/ 259569 h 882447"/>
              <a:gd name="connsiteX10" fmla="*/ 563526 w 1690725"/>
              <a:gd name="connsiteY10" fmla="*/ 343187 h 882447"/>
              <a:gd name="connsiteX11" fmla="*/ 574159 w 1690725"/>
              <a:gd name="connsiteY11" fmla="*/ 640898 h 882447"/>
              <a:gd name="connsiteX12" fmla="*/ 645190 w 1690725"/>
              <a:gd name="connsiteY12" fmla="*/ 645473 h 882447"/>
              <a:gd name="connsiteX13" fmla="*/ 680484 w 1690725"/>
              <a:gd name="connsiteY13" fmla="*/ 811019 h 882447"/>
              <a:gd name="connsiteX14" fmla="*/ 759490 w 1690725"/>
              <a:gd name="connsiteY14" fmla="*/ 719370 h 882447"/>
              <a:gd name="connsiteX15" fmla="*/ 845833 w 1690725"/>
              <a:gd name="connsiteY15" fmla="*/ 848976 h 882447"/>
              <a:gd name="connsiteX16" fmla="*/ 960133 w 1690725"/>
              <a:gd name="connsiteY16" fmla="*/ 848976 h 882447"/>
              <a:gd name="connsiteX17" fmla="*/ 972833 w 1690725"/>
              <a:gd name="connsiteY17" fmla="*/ 553389 h 882447"/>
              <a:gd name="connsiteX18" fmla="*/ 1029983 w 1690725"/>
              <a:gd name="connsiteY18" fmla="*/ 454859 h 882447"/>
              <a:gd name="connsiteX19" fmla="*/ 1049033 w 1690725"/>
              <a:gd name="connsiteY19" fmla="*/ 290646 h 882447"/>
              <a:gd name="connsiteX20" fmla="*/ 1156983 w 1690725"/>
              <a:gd name="connsiteY20" fmla="*/ 504124 h 882447"/>
              <a:gd name="connsiteX21" fmla="*/ 1176033 w 1690725"/>
              <a:gd name="connsiteY21" fmla="*/ 676550 h 882447"/>
              <a:gd name="connsiteX22" fmla="*/ 1252233 w 1690725"/>
              <a:gd name="connsiteY22" fmla="*/ 840764 h 882447"/>
              <a:gd name="connsiteX23" fmla="*/ 1379233 w 1690725"/>
              <a:gd name="connsiteY23" fmla="*/ 857185 h 882447"/>
              <a:gd name="connsiteX24" fmla="*/ 1537983 w 1690725"/>
              <a:gd name="connsiteY24" fmla="*/ 495913 h 882447"/>
              <a:gd name="connsiteX25" fmla="*/ 1690725 w 1690725"/>
              <a:gd name="connsiteY25" fmla="*/ 870915 h 882447"/>
              <a:gd name="connsiteX0" fmla="*/ 0 w 1690725"/>
              <a:gd name="connsiteY0" fmla="*/ 800387 h 872308"/>
              <a:gd name="connsiteX1" fmla="*/ 111790 w 1690725"/>
              <a:gd name="connsiteY1" fmla="*/ 735792 h 872308"/>
              <a:gd name="connsiteX2" fmla="*/ 202019 w 1690725"/>
              <a:gd name="connsiteY2" fmla="*/ 811019 h 872308"/>
              <a:gd name="connsiteX3" fmla="*/ 287080 w 1690725"/>
              <a:gd name="connsiteY3" fmla="*/ 715326 h 872308"/>
              <a:gd name="connsiteX4" fmla="*/ 361507 w 1690725"/>
              <a:gd name="connsiteY4" fmla="*/ 194331 h 872308"/>
              <a:gd name="connsiteX5" fmla="*/ 391190 w 1690725"/>
              <a:gd name="connsiteY5" fmla="*/ 152831 h 872308"/>
              <a:gd name="connsiteX6" fmla="*/ 414670 w 1690725"/>
              <a:gd name="connsiteY6" fmla="*/ 2945 h 872308"/>
              <a:gd name="connsiteX7" fmla="*/ 461040 w 1690725"/>
              <a:gd name="connsiteY7" fmla="*/ 54302 h 872308"/>
              <a:gd name="connsiteX8" fmla="*/ 499731 w 1690725"/>
              <a:gd name="connsiteY8" fmla="*/ 66740 h 872308"/>
              <a:gd name="connsiteX9" fmla="*/ 524540 w 1690725"/>
              <a:gd name="connsiteY9" fmla="*/ 259569 h 872308"/>
              <a:gd name="connsiteX10" fmla="*/ 563526 w 1690725"/>
              <a:gd name="connsiteY10" fmla="*/ 343187 h 872308"/>
              <a:gd name="connsiteX11" fmla="*/ 574159 w 1690725"/>
              <a:gd name="connsiteY11" fmla="*/ 640898 h 872308"/>
              <a:gd name="connsiteX12" fmla="*/ 645190 w 1690725"/>
              <a:gd name="connsiteY12" fmla="*/ 645473 h 872308"/>
              <a:gd name="connsiteX13" fmla="*/ 680484 w 1690725"/>
              <a:gd name="connsiteY13" fmla="*/ 811019 h 872308"/>
              <a:gd name="connsiteX14" fmla="*/ 759490 w 1690725"/>
              <a:gd name="connsiteY14" fmla="*/ 719370 h 872308"/>
              <a:gd name="connsiteX15" fmla="*/ 845833 w 1690725"/>
              <a:gd name="connsiteY15" fmla="*/ 848976 h 872308"/>
              <a:gd name="connsiteX16" fmla="*/ 960133 w 1690725"/>
              <a:gd name="connsiteY16" fmla="*/ 848976 h 872308"/>
              <a:gd name="connsiteX17" fmla="*/ 972833 w 1690725"/>
              <a:gd name="connsiteY17" fmla="*/ 553389 h 872308"/>
              <a:gd name="connsiteX18" fmla="*/ 1029983 w 1690725"/>
              <a:gd name="connsiteY18" fmla="*/ 454859 h 872308"/>
              <a:gd name="connsiteX19" fmla="*/ 1049033 w 1690725"/>
              <a:gd name="connsiteY19" fmla="*/ 290646 h 872308"/>
              <a:gd name="connsiteX20" fmla="*/ 1156983 w 1690725"/>
              <a:gd name="connsiteY20" fmla="*/ 504124 h 872308"/>
              <a:gd name="connsiteX21" fmla="*/ 1176033 w 1690725"/>
              <a:gd name="connsiteY21" fmla="*/ 676550 h 872308"/>
              <a:gd name="connsiteX22" fmla="*/ 1252233 w 1690725"/>
              <a:gd name="connsiteY22" fmla="*/ 840764 h 872308"/>
              <a:gd name="connsiteX23" fmla="*/ 1379233 w 1690725"/>
              <a:gd name="connsiteY23" fmla="*/ 857185 h 872308"/>
              <a:gd name="connsiteX24" fmla="*/ 1430033 w 1690725"/>
              <a:gd name="connsiteY24" fmla="*/ 619074 h 872308"/>
              <a:gd name="connsiteX25" fmla="*/ 1537983 w 1690725"/>
              <a:gd name="connsiteY25" fmla="*/ 495913 h 872308"/>
              <a:gd name="connsiteX26" fmla="*/ 1690725 w 1690725"/>
              <a:gd name="connsiteY26" fmla="*/ 870915 h 872308"/>
              <a:gd name="connsiteX0" fmla="*/ 0 w 1690725"/>
              <a:gd name="connsiteY0" fmla="*/ 800387 h 872308"/>
              <a:gd name="connsiteX1" fmla="*/ 111790 w 1690725"/>
              <a:gd name="connsiteY1" fmla="*/ 735792 h 872308"/>
              <a:gd name="connsiteX2" fmla="*/ 202019 w 1690725"/>
              <a:gd name="connsiteY2" fmla="*/ 811019 h 872308"/>
              <a:gd name="connsiteX3" fmla="*/ 287080 w 1690725"/>
              <a:gd name="connsiteY3" fmla="*/ 715326 h 872308"/>
              <a:gd name="connsiteX4" fmla="*/ 361507 w 1690725"/>
              <a:gd name="connsiteY4" fmla="*/ 194331 h 872308"/>
              <a:gd name="connsiteX5" fmla="*/ 391190 w 1690725"/>
              <a:gd name="connsiteY5" fmla="*/ 152831 h 872308"/>
              <a:gd name="connsiteX6" fmla="*/ 414670 w 1690725"/>
              <a:gd name="connsiteY6" fmla="*/ 2945 h 872308"/>
              <a:gd name="connsiteX7" fmla="*/ 461040 w 1690725"/>
              <a:gd name="connsiteY7" fmla="*/ 54302 h 872308"/>
              <a:gd name="connsiteX8" fmla="*/ 499731 w 1690725"/>
              <a:gd name="connsiteY8" fmla="*/ 66740 h 872308"/>
              <a:gd name="connsiteX9" fmla="*/ 524540 w 1690725"/>
              <a:gd name="connsiteY9" fmla="*/ 259569 h 872308"/>
              <a:gd name="connsiteX10" fmla="*/ 563526 w 1690725"/>
              <a:gd name="connsiteY10" fmla="*/ 343187 h 872308"/>
              <a:gd name="connsiteX11" fmla="*/ 574159 w 1690725"/>
              <a:gd name="connsiteY11" fmla="*/ 640898 h 872308"/>
              <a:gd name="connsiteX12" fmla="*/ 645190 w 1690725"/>
              <a:gd name="connsiteY12" fmla="*/ 645473 h 872308"/>
              <a:gd name="connsiteX13" fmla="*/ 680484 w 1690725"/>
              <a:gd name="connsiteY13" fmla="*/ 811019 h 872308"/>
              <a:gd name="connsiteX14" fmla="*/ 759490 w 1690725"/>
              <a:gd name="connsiteY14" fmla="*/ 719370 h 872308"/>
              <a:gd name="connsiteX15" fmla="*/ 845833 w 1690725"/>
              <a:gd name="connsiteY15" fmla="*/ 848976 h 872308"/>
              <a:gd name="connsiteX16" fmla="*/ 960133 w 1690725"/>
              <a:gd name="connsiteY16" fmla="*/ 848976 h 872308"/>
              <a:gd name="connsiteX17" fmla="*/ 972833 w 1690725"/>
              <a:gd name="connsiteY17" fmla="*/ 553389 h 872308"/>
              <a:gd name="connsiteX18" fmla="*/ 1029983 w 1690725"/>
              <a:gd name="connsiteY18" fmla="*/ 454859 h 872308"/>
              <a:gd name="connsiteX19" fmla="*/ 1049033 w 1690725"/>
              <a:gd name="connsiteY19" fmla="*/ 290646 h 872308"/>
              <a:gd name="connsiteX20" fmla="*/ 1156983 w 1690725"/>
              <a:gd name="connsiteY20" fmla="*/ 504124 h 872308"/>
              <a:gd name="connsiteX21" fmla="*/ 1176033 w 1690725"/>
              <a:gd name="connsiteY21" fmla="*/ 676550 h 872308"/>
              <a:gd name="connsiteX22" fmla="*/ 1252233 w 1690725"/>
              <a:gd name="connsiteY22" fmla="*/ 840764 h 872308"/>
              <a:gd name="connsiteX23" fmla="*/ 1379233 w 1690725"/>
              <a:gd name="connsiteY23" fmla="*/ 857185 h 872308"/>
              <a:gd name="connsiteX24" fmla="*/ 1430033 w 1690725"/>
              <a:gd name="connsiteY24" fmla="*/ 619074 h 872308"/>
              <a:gd name="connsiteX25" fmla="*/ 1537983 w 1690725"/>
              <a:gd name="connsiteY25" fmla="*/ 495913 h 872308"/>
              <a:gd name="connsiteX26" fmla="*/ 1690725 w 1690725"/>
              <a:gd name="connsiteY26" fmla="*/ 870915 h 872308"/>
              <a:gd name="connsiteX0" fmla="*/ 0 w 1690725"/>
              <a:gd name="connsiteY0" fmla="*/ 800387 h 872308"/>
              <a:gd name="connsiteX1" fmla="*/ 111790 w 1690725"/>
              <a:gd name="connsiteY1" fmla="*/ 735792 h 872308"/>
              <a:gd name="connsiteX2" fmla="*/ 202019 w 1690725"/>
              <a:gd name="connsiteY2" fmla="*/ 811019 h 872308"/>
              <a:gd name="connsiteX3" fmla="*/ 287080 w 1690725"/>
              <a:gd name="connsiteY3" fmla="*/ 715326 h 872308"/>
              <a:gd name="connsiteX4" fmla="*/ 361507 w 1690725"/>
              <a:gd name="connsiteY4" fmla="*/ 194331 h 872308"/>
              <a:gd name="connsiteX5" fmla="*/ 391190 w 1690725"/>
              <a:gd name="connsiteY5" fmla="*/ 152831 h 872308"/>
              <a:gd name="connsiteX6" fmla="*/ 414670 w 1690725"/>
              <a:gd name="connsiteY6" fmla="*/ 2945 h 872308"/>
              <a:gd name="connsiteX7" fmla="*/ 461040 w 1690725"/>
              <a:gd name="connsiteY7" fmla="*/ 54302 h 872308"/>
              <a:gd name="connsiteX8" fmla="*/ 499731 w 1690725"/>
              <a:gd name="connsiteY8" fmla="*/ 66740 h 872308"/>
              <a:gd name="connsiteX9" fmla="*/ 524540 w 1690725"/>
              <a:gd name="connsiteY9" fmla="*/ 259569 h 872308"/>
              <a:gd name="connsiteX10" fmla="*/ 563526 w 1690725"/>
              <a:gd name="connsiteY10" fmla="*/ 343187 h 872308"/>
              <a:gd name="connsiteX11" fmla="*/ 574159 w 1690725"/>
              <a:gd name="connsiteY11" fmla="*/ 640898 h 872308"/>
              <a:gd name="connsiteX12" fmla="*/ 645190 w 1690725"/>
              <a:gd name="connsiteY12" fmla="*/ 645473 h 872308"/>
              <a:gd name="connsiteX13" fmla="*/ 680484 w 1690725"/>
              <a:gd name="connsiteY13" fmla="*/ 811019 h 872308"/>
              <a:gd name="connsiteX14" fmla="*/ 759490 w 1690725"/>
              <a:gd name="connsiteY14" fmla="*/ 719370 h 872308"/>
              <a:gd name="connsiteX15" fmla="*/ 845833 w 1690725"/>
              <a:gd name="connsiteY15" fmla="*/ 848976 h 872308"/>
              <a:gd name="connsiteX16" fmla="*/ 960133 w 1690725"/>
              <a:gd name="connsiteY16" fmla="*/ 848976 h 872308"/>
              <a:gd name="connsiteX17" fmla="*/ 972833 w 1690725"/>
              <a:gd name="connsiteY17" fmla="*/ 553389 h 872308"/>
              <a:gd name="connsiteX18" fmla="*/ 1029983 w 1690725"/>
              <a:gd name="connsiteY18" fmla="*/ 454859 h 872308"/>
              <a:gd name="connsiteX19" fmla="*/ 1049033 w 1690725"/>
              <a:gd name="connsiteY19" fmla="*/ 290646 h 872308"/>
              <a:gd name="connsiteX20" fmla="*/ 1156983 w 1690725"/>
              <a:gd name="connsiteY20" fmla="*/ 504124 h 872308"/>
              <a:gd name="connsiteX21" fmla="*/ 1176033 w 1690725"/>
              <a:gd name="connsiteY21" fmla="*/ 676550 h 872308"/>
              <a:gd name="connsiteX22" fmla="*/ 1252233 w 1690725"/>
              <a:gd name="connsiteY22" fmla="*/ 840764 h 872308"/>
              <a:gd name="connsiteX23" fmla="*/ 1379233 w 1690725"/>
              <a:gd name="connsiteY23" fmla="*/ 857185 h 872308"/>
              <a:gd name="connsiteX24" fmla="*/ 1430033 w 1690725"/>
              <a:gd name="connsiteY24" fmla="*/ 619074 h 872308"/>
              <a:gd name="connsiteX25" fmla="*/ 1537983 w 1690725"/>
              <a:gd name="connsiteY25" fmla="*/ 495913 h 872308"/>
              <a:gd name="connsiteX26" fmla="*/ 1595133 w 1690725"/>
              <a:gd name="connsiteY26" fmla="*/ 643706 h 872308"/>
              <a:gd name="connsiteX27" fmla="*/ 1690725 w 1690725"/>
              <a:gd name="connsiteY27" fmla="*/ 870915 h 872308"/>
              <a:gd name="connsiteX0" fmla="*/ 0 w 1696482"/>
              <a:gd name="connsiteY0" fmla="*/ 800387 h 872308"/>
              <a:gd name="connsiteX1" fmla="*/ 111790 w 1696482"/>
              <a:gd name="connsiteY1" fmla="*/ 735792 h 872308"/>
              <a:gd name="connsiteX2" fmla="*/ 202019 w 1696482"/>
              <a:gd name="connsiteY2" fmla="*/ 811019 h 872308"/>
              <a:gd name="connsiteX3" fmla="*/ 287080 w 1696482"/>
              <a:gd name="connsiteY3" fmla="*/ 715326 h 872308"/>
              <a:gd name="connsiteX4" fmla="*/ 361507 w 1696482"/>
              <a:gd name="connsiteY4" fmla="*/ 194331 h 872308"/>
              <a:gd name="connsiteX5" fmla="*/ 391190 w 1696482"/>
              <a:gd name="connsiteY5" fmla="*/ 152831 h 872308"/>
              <a:gd name="connsiteX6" fmla="*/ 414670 w 1696482"/>
              <a:gd name="connsiteY6" fmla="*/ 2945 h 872308"/>
              <a:gd name="connsiteX7" fmla="*/ 461040 w 1696482"/>
              <a:gd name="connsiteY7" fmla="*/ 54302 h 872308"/>
              <a:gd name="connsiteX8" fmla="*/ 499731 w 1696482"/>
              <a:gd name="connsiteY8" fmla="*/ 66740 h 872308"/>
              <a:gd name="connsiteX9" fmla="*/ 524540 w 1696482"/>
              <a:gd name="connsiteY9" fmla="*/ 259569 h 872308"/>
              <a:gd name="connsiteX10" fmla="*/ 563526 w 1696482"/>
              <a:gd name="connsiteY10" fmla="*/ 343187 h 872308"/>
              <a:gd name="connsiteX11" fmla="*/ 574159 w 1696482"/>
              <a:gd name="connsiteY11" fmla="*/ 640898 h 872308"/>
              <a:gd name="connsiteX12" fmla="*/ 645190 w 1696482"/>
              <a:gd name="connsiteY12" fmla="*/ 645473 h 872308"/>
              <a:gd name="connsiteX13" fmla="*/ 680484 w 1696482"/>
              <a:gd name="connsiteY13" fmla="*/ 811019 h 872308"/>
              <a:gd name="connsiteX14" fmla="*/ 759490 w 1696482"/>
              <a:gd name="connsiteY14" fmla="*/ 719370 h 872308"/>
              <a:gd name="connsiteX15" fmla="*/ 845833 w 1696482"/>
              <a:gd name="connsiteY15" fmla="*/ 848976 h 872308"/>
              <a:gd name="connsiteX16" fmla="*/ 960133 w 1696482"/>
              <a:gd name="connsiteY16" fmla="*/ 848976 h 872308"/>
              <a:gd name="connsiteX17" fmla="*/ 972833 w 1696482"/>
              <a:gd name="connsiteY17" fmla="*/ 553389 h 872308"/>
              <a:gd name="connsiteX18" fmla="*/ 1029983 w 1696482"/>
              <a:gd name="connsiteY18" fmla="*/ 454859 h 872308"/>
              <a:gd name="connsiteX19" fmla="*/ 1049033 w 1696482"/>
              <a:gd name="connsiteY19" fmla="*/ 290646 h 872308"/>
              <a:gd name="connsiteX20" fmla="*/ 1156983 w 1696482"/>
              <a:gd name="connsiteY20" fmla="*/ 504124 h 872308"/>
              <a:gd name="connsiteX21" fmla="*/ 1176033 w 1696482"/>
              <a:gd name="connsiteY21" fmla="*/ 676550 h 872308"/>
              <a:gd name="connsiteX22" fmla="*/ 1252233 w 1696482"/>
              <a:gd name="connsiteY22" fmla="*/ 840764 h 872308"/>
              <a:gd name="connsiteX23" fmla="*/ 1379233 w 1696482"/>
              <a:gd name="connsiteY23" fmla="*/ 857185 h 872308"/>
              <a:gd name="connsiteX24" fmla="*/ 1430033 w 1696482"/>
              <a:gd name="connsiteY24" fmla="*/ 619074 h 872308"/>
              <a:gd name="connsiteX25" fmla="*/ 1537983 w 1696482"/>
              <a:gd name="connsiteY25" fmla="*/ 495913 h 872308"/>
              <a:gd name="connsiteX26" fmla="*/ 1595133 w 1696482"/>
              <a:gd name="connsiteY26" fmla="*/ 643706 h 872308"/>
              <a:gd name="connsiteX27" fmla="*/ 1690383 w 1696482"/>
              <a:gd name="connsiteY27" fmla="*/ 717602 h 872308"/>
              <a:gd name="connsiteX28" fmla="*/ 1690725 w 1696482"/>
              <a:gd name="connsiteY28" fmla="*/ 870915 h 872308"/>
              <a:gd name="connsiteX0" fmla="*/ 0 w 1747875"/>
              <a:gd name="connsiteY0" fmla="*/ 800387 h 872308"/>
              <a:gd name="connsiteX1" fmla="*/ 111790 w 1747875"/>
              <a:gd name="connsiteY1" fmla="*/ 735792 h 872308"/>
              <a:gd name="connsiteX2" fmla="*/ 202019 w 1747875"/>
              <a:gd name="connsiteY2" fmla="*/ 811019 h 872308"/>
              <a:gd name="connsiteX3" fmla="*/ 287080 w 1747875"/>
              <a:gd name="connsiteY3" fmla="*/ 715326 h 872308"/>
              <a:gd name="connsiteX4" fmla="*/ 361507 w 1747875"/>
              <a:gd name="connsiteY4" fmla="*/ 194331 h 872308"/>
              <a:gd name="connsiteX5" fmla="*/ 391190 w 1747875"/>
              <a:gd name="connsiteY5" fmla="*/ 152831 h 872308"/>
              <a:gd name="connsiteX6" fmla="*/ 414670 w 1747875"/>
              <a:gd name="connsiteY6" fmla="*/ 2945 h 872308"/>
              <a:gd name="connsiteX7" fmla="*/ 461040 w 1747875"/>
              <a:gd name="connsiteY7" fmla="*/ 54302 h 872308"/>
              <a:gd name="connsiteX8" fmla="*/ 499731 w 1747875"/>
              <a:gd name="connsiteY8" fmla="*/ 66740 h 872308"/>
              <a:gd name="connsiteX9" fmla="*/ 524540 w 1747875"/>
              <a:gd name="connsiteY9" fmla="*/ 259569 h 872308"/>
              <a:gd name="connsiteX10" fmla="*/ 563526 w 1747875"/>
              <a:gd name="connsiteY10" fmla="*/ 343187 h 872308"/>
              <a:gd name="connsiteX11" fmla="*/ 574159 w 1747875"/>
              <a:gd name="connsiteY11" fmla="*/ 640898 h 872308"/>
              <a:gd name="connsiteX12" fmla="*/ 645190 w 1747875"/>
              <a:gd name="connsiteY12" fmla="*/ 645473 h 872308"/>
              <a:gd name="connsiteX13" fmla="*/ 680484 w 1747875"/>
              <a:gd name="connsiteY13" fmla="*/ 811019 h 872308"/>
              <a:gd name="connsiteX14" fmla="*/ 759490 w 1747875"/>
              <a:gd name="connsiteY14" fmla="*/ 719370 h 872308"/>
              <a:gd name="connsiteX15" fmla="*/ 845833 w 1747875"/>
              <a:gd name="connsiteY15" fmla="*/ 848976 h 872308"/>
              <a:gd name="connsiteX16" fmla="*/ 960133 w 1747875"/>
              <a:gd name="connsiteY16" fmla="*/ 848976 h 872308"/>
              <a:gd name="connsiteX17" fmla="*/ 972833 w 1747875"/>
              <a:gd name="connsiteY17" fmla="*/ 553389 h 872308"/>
              <a:gd name="connsiteX18" fmla="*/ 1029983 w 1747875"/>
              <a:gd name="connsiteY18" fmla="*/ 454859 h 872308"/>
              <a:gd name="connsiteX19" fmla="*/ 1049033 w 1747875"/>
              <a:gd name="connsiteY19" fmla="*/ 290646 h 872308"/>
              <a:gd name="connsiteX20" fmla="*/ 1156983 w 1747875"/>
              <a:gd name="connsiteY20" fmla="*/ 504124 h 872308"/>
              <a:gd name="connsiteX21" fmla="*/ 1176033 w 1747875"/>
              <a:gd name="connsiteY21" fmla="*/ 676550 h 872308"/>
              <a:gd name="connsiteX22" fmla="*/ 1252233 w 1747875"/>
              <a:gd name="connsiteY22" fmla="*/ 840764 h 872308"/>
              <a:gd name="connsiteX23" fmla="*/ 1379233 w 1747875"/>
              <a:gd name="connsiteY23" fmla="*/ 857185 h 872308"/>
              <a:gd name="connsiteX24" fmla="*/ 1430033 w 1747875"/>
              <a:gd name="connsiteY24" fmla="*/ 619074 h 872308"/>
              <a:gd name="connsiteX25" fmla="*/ 1537983 w 1747875"/>
              <a:gd name="connsiteY25" fmla="*/ 495913 h 872308"/>
              <a:gd name="connsiteX26" fmla="*/ 1595133 w 1747875"/>
              <a:gd name="connsiteY26" fmla="*/ 643706 h 872308"/>
              <a:gd name="connsiteX27" fmla="*/ 1690383 w 1747875"/>
              <a:gd name="connsiteY27" fmla="*/ 717602 h 872308"/>
              <a:gd name="connsiteX28" fmla="*/ 1747875 w 1747875"/>
              <a:gd name="connsiteY28" fmla="*/ 870915 h 872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47875" h="872308">
                <a:moveTo>
                  <a:pt x="0" y="800387"/>
                </a:moveTo>
                <a:cubicBezTo>
                  <a:pt x="15457" y="800569"/>
                  <a:pt x="78120" y="734020"/>
                  <a:pt x="111790" y="735792"/>
                </a:cubicBezTo>
                <a:cubicBezTo>
                  <a:pt x="145460" y="737564"/>
                  <a:pt x="172804" y="814430"/>
                  <a:pt x="202019" y="811019"/>
                </a:cubicBezTo>
                <a:cubicBezTo>
                  <a:pt x="231234" y="807608"/>
                  <a:pt x="260499" y="818107"/>
                  <a:pt x="287080" y="715326"/>
                </a:cubicBezTo>
                <a:cubicBezTo>
                  <a:pt x="313661" y="612545"/>
                  <a:pt x="344155" y="288080"/>
                  <a:pt x="361507" y="194331"/>
                </a:cubicBezTo>
                <a:cubicBezTo>
                  <a:pt x="378859" y="100582"/>
                  <a:pt x="382330" y="184729"/>
                  <a:pt x="391190" y="152831"/>
                </a:cubicBezTo>
                <a:cubicBezTo>
                  <a:pt x="400050" y="120933"/>
                  <a:pt x="403028" y="19366"/>
                  <a:pt x="414670" y="2945"/>
                </a:cubicBezTo>
                <a:cubicBezTo>
                  <a:pt x="426312" y="-13476"/>
                  <a:pt x="446863" y="43670"/>
                  <a:pt x="461040" y="54302"/>
                </a:cubicBezTo>
                <a:cubicBezTo>
                  <a:pt x="475217" y="64934"/>
                  <a:pt x="489148" y="32529"/>
                  <a:pt x="499731" y="66740"/>
                </a:cubicBezTo>
                <a:cubicBezTo>
                  <a:pt x="510314" y="100951"/>
                  <a:pt x="513908" y="213495"/>
                  <a:pt x="524540" y="259569"/>
                </a:cubicBezTo>
                <a:cubicBezTo>
                  <a:pt x="535172" y="305643"/>
                  <a:pt x="555256" y="279632"/>
                  <a:pt x="563526" y="343187"/>
                </a:cubicBezTo>
                <a:cubicBezTo>
                  <a:pt x="571796" y="406742"/>
                  <a:pt x="560548" y="590517"/>
                  <a:pt x="574159" y="640898"/>
                </a:cubicBezTo>
                <a:cubicBezTo>
                  <a:pt x="587770" y="691279"/>
                  <a:pt x="627469" y="617120"/>
                  <a:pt x="645190" y="645473"/>
                </a:cubicBezTo>
                <a:cubicBezTo>
                  <a:pt x="662911" y="673826"/>
                  <a:pt x="661434" y="798703"/>
                  <a:pt x="680484" y="811019"/>
                </a:cubicBezTo>
                <a:cubicBezTo>
                  <a:pt x="699534" y="823335"/>
                  <a:pt x="734048" y="732202"/>
                  <a:pt x="759490" y="719370"/>
                </a:cubicBezTo>
                <a:cubicBezTo>
                  <a:pt x="784932" y="706538"/>
                  <a:pt x="815568" y="826007"/>
                  <a:pt x="845833" y="848976"/>
                </a:cubicBezTo>
                <a:cubicBezTo>
                  <a:pt x="876098" y="871945"/>
                  <a:pt x="934733" y="887293"/>
                  <a:pt x="960133" y="848976"/>
                </a:cubicBezTo>
                <a:cubicBezTo>
                  <a:pt x="985533" y="810659"/>
                  <a:pt x="963308" y="631391"/>
                  <a:pt x="972833" y="553389"/>
                </a:cubicBezTo>
                <a:cubicBezTo>
                  <a:pt x="982358" y="475387"/>
                  <a:pt x="1017283" y="498650"/>
                  <a:pt x="1029983" y="454859"/>
                </a:cubicBezTo>
                <a:cubicBezTo>
                  <a:pt x="1042683" y="411069"/>
                  <a:pt x="1025750" y="270119"/>
                  <a:pt x="1049033" y="290646"/>
                </a:cubicBezTo>
                <a:cubicBezTo>
                  <a:pt x="1072316" y="311173"/>
                  <a:pt x="1130525" y="441175"/>
                  <a:pt x="1156983" y="504124"/>
                </a:cubicBezTo>
                <a:cubicBezTo>
                  <a:pt x="1183441" y="567073"/>
                  <a:pt x="1160158" y="620443"/>
                  <a:pt x="1176033" y="676550"/>
                </a:cubicBezTo>
                <a:cubicBezTo>
                  <a:pt x="1191908" y="732657"/>
                  <a:pt x="1225775" y="822974"/>
                  <a:pt x="1252233" y="840764"/>
                </a:cubicBezTo>
                <a:cubicBezTo>
                  <a:pt x="1278691" y="858554"/>
                  <a:pt x="1349600" y="877712"/>
                  <a:pt x="1379233" y="857185"/>
                </a:cubicBezTo>
                <a:cubicBezTo>
                  <a:pt x="1408866" y="836658"/>
                  <a:pt x="1403575" y="679286"/>
                  <a:pt x="1430033" y="619074"/>
                </a:cubicBezTo>
                <a:cubicBezTo>
                  <a:pt x="1494591" y="632759"/>
                  <a:pt x="1494535" y="470361"/>
                  <a:pt x="1537983" y="495913"/>
                </a:cubicBezTo>
                <a:cubicBezTo>
                  <a:pt x="1563383" y="489071"/>
                  <a:pt x="1569676" y="581206"/>
                  <a:pt x="1595133" y="643706"/>
                </a:cubicBezTo>
                <a:cubicBezTo>
                  <a:pt x="1615241" y="688865"/>
                  <a:pt x="1674451" y="679734"/>
                  <a:pt x="1690383" y="717602"/>
                </a:cubicBezTo>
                <a:cubicBezTo>
                  <a:pt x="1706315" y="755470"/>
                  <a:pt x="1742526" y="853574"/>
                  <a:pt x="1747875" y="870915"/>
                </a:cubicBezTo>
              </a:path>
            </a:pathLst>
          </a:custGeom>
          <a:ln w="28575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1" name="Přímá spojnice 10"/>
          <p:cNvCxnSpPr/>
          <p:nvPr/>
        </p:nvCxnSpPr>
        <p:spPr>
          <a:xfrm>
            <a:off x="689918" y="3559890"/>
            <a:ext cx="603774" cy="12847"/>
          </a:xfrm>
          <a:prstGeom prst="line">
            <a:avLst/>
          </a:prstGeom>
          <a:ln w="28575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Volný tvar 12"/>
          <p:cNvSpPr/>
          <p:nvPr/>
        </p:nvSpPr>
        <p:spPr>
          <a:xfrm>
            <a:off x="5918200" y="3162218"/>
            <a:ext cx="781050" cy="120749"/>
          </a:xfrm>
          <a:custGeom>
            <a:avLst/>
            <a:gdLst>
              <a:gd name="connsiteX0" fmla="*/ 584200 w 584200"/>
              <a:gd name="connsiteY0" fmla="*/ 31761 h 82686"/>
              <a:gd name="connsiteX1" fmla="*/ 508000 w 584200"/>
              <a:gd name="connsiteY1" fmla="*/ 76211 h 82686"/>
              <a:gd name="connsiteX2" fmla="*/ 374650 w 584200"/>
              <a:gd name="connsiteY2" fmla="*/ 11 h 82686"/>
              <a:gd name="connsiteX3" fmla="*/ 349250 w 584200"/>
              <a:gd name="connsiteY3" fmla="*/ 82561 h 82686"/>
              <a:gd name="connsiteX4" fmla="*/ 234950 w 584200"/>
              <a:gd name="connsiteY4" fmla="*/ 19061 h 82686"/>
              <a:gd name="connsiteX5" fmla="*/ 44450 w 584200"/>
              <a:gd name="connsiteY5" fmla="*/ 31761 h 82686"/>
              <a:gd name="connsiteX6" fmla="*/ 0 w 584200"/>
              <a:gd name="connsiteY6" fmla="*/ 11 h 82686"/>
              <a:gd name="connsiteX0" fmla="*/ 742950 w 742950"/>
              <a:gd name="connsiteY0" fmla="*/ 31761 h 82686"/>
              <a:gd name="connsiteX1" fmla="*/ 666750 w 742950"/>
              <a:gd name="connsiteY1" fmla="*/ 76211 h 82686"/>
              <a:gd name="connsiteX2" fmla="*/ 533400 w 742950"/>
              <a:gd name="connsiteY2" fmla="*/ 11 h 82686"/>
              <a:gd name="connsiteX3" fmla="*/ 508000 w 742950"/>
              <a:gd name="connsiteY3" fmla="*/ 82561 h 82686"/>
              <a:gd name="connsiteX4" fmla="*/ 393700 w 742950"/>
              <a:gd name="connsiteY4" fmla="*/ 19061 h 82686"/>
              <a:gd name="connsiteX5" fmla="*/ 203200 w 742950"/>
              <a:gd name="connsiteY5" fmla="*/ 31761 h 82686"/>
              <a:gd name="connsiteX6" fmla="*/ 0 w 742950"/>
              <a:gd name="connsiteY6" fmla="*/ 25411 h 82686"/>
              <a:gd name="connsiteX0" fmla="*/ 742950 w 742950"/>
              <a:gd name="connsiteY0" fmla="*/ 38124 h 89049"/>
              <a:gd name="connsiteX1" fmla="*/ 666750 w 742950"/>
              <a:gd name="connsiteY1" fmla="*/ 82574 h 89049"/>
              <a:gd name="connsiteX2" fmla="*/ 533400 w 742950"/>
              <a:gd name="connsiteY2" fmla="*/ 6374 h 89049"/>
              <a:gd name="connsiteX3" fmla="*/ 508000 w 742950"/>
              <a:gd name="connsiteY3" fmla="*/ 88924 h 89049"/>
              <a:gd name="connsiteX4" fmla="*/ 393700 w 742950"/>
              <a:gd name="connsiteY4" fmla="*/ 25424 h 89049"/>
              <a:gd name="connsiteX5" fmla="*/ 203200 w 742950"/>
              <a:gd name="connsiteY5" fmla="*/ 38124 h 89049"/>
              <a:gd name="connsiteX6" fmla="*/ 95250 w 742950"/>
              <a:gd name="connsiteY6" fmla="*/ 24 h 89049"/>
              <a:gd name="connsiteX7" fmla="*/ 0 w 742950"/>
              <a:gd name="connsiteY7" fmla="*/ 31774 h 89049"/>
              <a:gd name="connsiteX0" fmla="*/ 742950 w 742950"/>
              <a:gd name="connsiteY0" fmla="*/ 69931 h 120885"/>
              <a:gd name="connsiteX1" fmla="*/ 666750 w 742950"/>
              <a:gd name="connsiteY1" fmla="*/ 114381 h 120885"/>
              <a:gd name="connsiteX2" fmla="*/ 533400 w 742950"/>
              <a:gd name="connsiteY2" fmla="*/ 38181 h 120885"/>
              <a:gd name="connsiteX3" fmla="*/ 508000 w 742950"/>
              <a:gd name="connsiteY3" fmla="*/ 120731 h 120885"/>
              <a:gd name="connsiteX4" fmla="*/ 393700 w 742950"/>
              <a:gd name="connsiteY4" fmla="*/ 57231 h 120885"/>
              <a:gd name="connsiteX5" fmla="*/ 285750 w 742950"/>
              <a:gd name="connsiteY5" fmla="*/ 82 h 120885"/>
              <a:gd name="connsiteX6" fmla="*/ 203200 w 742950"/>
              <a:gd name="connsiteY6" fmla="*/ 69931 h 120885"/>
              <a:gd name="connsiteX7" fmla="*/ 95250 w 742950"/>
              <a:gd name="connsiteY7" fmla="*/ 31831 h 120885"/>
              <a:gd name="connsiteX8" fmla="*/ 0 w 742950"/>
              <a:gd name="connsiteY8" fmla="*/ 63581 h 120885"/>
              <a:gd name="connsiteX0" fmla="*/ 742950 w 742950"/>
              <a:gd name="connsiteY0" fmla="*/ 69931 h 120749"/>
              <a:gd name="connsiteX1" fmla="*/ 666750 w 742950"/>
              <a:gd name="connsiteY1" fmla="*/ 114381 h 120749"/>
              <a:gd name="connsiteX2" fmla="*/ 571500 w 742950"/>
              <a:gd name="connsiteY2" fmla="*/ 50881 h 120749"/>
              <a:gd name="connsiteX3" fmla="*/ 508000 w 742950"/>
              <a:gd name="connsiteY3" fmla="*/ 120731 h 120749"/>
              <a:gd name="connsiteX4" fmla="*/ 393700 w 742950"/>
              <a:gd name="connsiteY4" fmla="*/ 57231 h 120749"/>
              <a:gd name="connsiteX5" fmla="*/ 285750 w 742950"/>
              <a:gd name="connsiteY5" fmla="*/ 82 h 120749"/>
              <a:gd name="connsiteX6" fmla="*/ 203200 w 742950"/>
              <a:gd name="connsiteY6" fmla="*/ 69931 h 120749"/>
              <a:gd name="connsiteX7" fmla="*/ 95250 w 742950"/>
              <a:gd name="connsiteY7" fmla="*/ 31831 h 120749"/>
              <a:gd name="connsiteX8" fmla="*/ 0 w 742950"/>
              <a:gd name="connsiteY8" fmla="*/ 63581 h 120749"/>
              <a:gd name="connsiteX0" fmla="*/ 781050 w 781050"/>
              <a:gd name="connsiteY0" fmla="*/ 63581 h 120749"/>
              <a:gd name="connsiteX1" fmla="*/ 666750 w 781050"/>
              <a:gd name="connsiteY1" fmla="*/ 114381 h 120749"/>
              <a:gd name="connsiteX2" fmla="*/ 571500 w 781050"/>
              <a:gd name="connsiteY2" fmla="*/ 50881 h 120749"/>
              <a:gd name="connsiteX3" fmla="*/ 508000 w 781050"/>
              <a:gd name="connsiteY3" fmla="*/ 120731 h 120749"/>
              <a:gd name="connsiteX4" fmla="*/ 393700 w 781050"/>
              <a:gd name="connsiteY4" fmla="*/ 57231 h 120749"/>
              <a:gd name="connsiteX5" fmla="*/ 285750 w 781050"/>
              <a:gd name="connsiteY5" fmla="*/ 82 h 120749"/>
              <a:gd name="connsiteX6" fmla="*/ 203200 w 781050"/>
              <a:gd name="connsiteY6" fmla="*/ 69931 h 120749"/>
              <a:gd name="connsiteX7" fmla="*/ 95250 w 781050"/>
              <a:gd name="connsiteY7" fmla="*/ 31831 h 120749"/>
              <a:gd name="connsiteX8" fmla="*/ 0 w 781050"/>
              <a:gd name="connsiteY8" fmla="*/ 63581 h 120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81050" h="120749">
                <a:moveTo>
                  <a:pt x="781050" y="63581"/>
                </a:moveTo>
                <a:cubicBezTo>
                  <a:pt x="760412" y="88452"/>
                  <a:pt x="701675" y="116498"/>
                  <a:pt x="666750" y="114381"/>
                </a:cubicBezTo>
                <a:cubicBezTo>
                  <a:pt x="631825" y="112264"/>
                  <a:pt x="597958" y="49823"/>
                  <a:pt x="571500" y="50881"/>
                </a:cubicBezTo>
                <a:cubicBezTo>
                  <a:pt x="545042" y="51939"/>
                  <a:pt x="537633" y="119673"/>
                  <a:pt x="508000" y="120731"/>
                </a:cubicBezTo>
                <a:cubicBezTo>
                  <a:pt x="478367" y="121789"/>
                  <a:pt x="430742" y="77339"/>
                  <a:pt x="393700" y="57231"/>
                </a:cubicBezTo>
                <a:cubicBezTo>
                  <a:pt x="356658" y="37123"/>
                  <a:pt x="317500" y="-2035"/>
                  <a:pt x="285750" y="82"/>
                </a:cubicBezTo>
                <a:cubicBezTo>
                  <a:pt x="254000" y="2199"/>
                  <a:pt x="234950" y="64640"/>
                  <a:pt x="203200" y="69931"/>
                </a:cubicBezTo>
                <a:cubicBezTo>
                  <a:pt x="171450" y="75222"/>
                  <a:pt x="129117" y="32889"/>
                  <a:pt x="95250" y="31831"/>
                </a:cubicBezTo>
                <a:cubicBezTo>
                  <a:pt x="61383" y="30773"/>
                  <a:pt x="19050" y="64639"/>
                  <a:pt x="0" y="63581"/>
                </a:cubicBezTo>
              </a:path>
            </a:pathLst>
          </a:custGeom>
          <a:ln w="28575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20" name="Skupina 19"/>
          <p:cNvGrpSpPr/>
          <p:nvPr/>
        </p:nvGrpSpPr>
        <p:grpSpPr>
          <a:xfrm>
            <a:off x="1500164" y="5112044"/>
            <a:ext cx="479548" cy="1331960"/>
            <a:chOff x="3444380" y="4905312"/>
            <a:chExt cx="479548" cy="1548024"/>
          </a:xfrm>
        </p:grpSpPr>
        <p:cxnSp>
          <p:nvCxnSpPr>
            <p:cNvPr id="15" name="Přímá spojnice 14"/>
            <p:cNvCxnSpPr/>
            <p:nvPr/>
          </p:nvCxnSpPr>
          <p:spPr>
            <a:xfrm>
              <a:off x="3444380" y="4905312"/>
              <a:ext cx="0" cy="13320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Přímá spojnice 38"/>
            <p:cNvCxnSpPr/>
            <p:nvPr/>
          </p:nvCxnSpPr>
          <p:spPr>
            <a:xfrm>
              <a:off x="3923928" y="6034966"/>
              <a:ext cx="0" cy="25103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Pravá složená závorka 15"/>
            <p:cNvSpPr/>
            <p:nvPr/>
          </p:nvSpPr>
          <p:spPr>
            <a:xfrm rot="5400000">
              <a:off x="3610743" y="6140153"/>
              <a:ext cx="159333" cy="467033"/>
            </a:xfrm>
            <a:prstGeom prst="rightBrace">
              <a:avLst>
                <a:gd name="adj1" fmla="val 28453"/>
                <a:gd name="adj2" fmla="val 50000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41" name="TextovéPole 40"/>
          <p:cNvSpPr txBox="1"/>
          <p:nvPr/>
        </p:nvSpPr>
        <p:spPr>
          <a:xfrm>
            <a:off x="1259024" y="6444044"/>
            <a:ext cx="22655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z</a:t>
            </a:r>
            <a:r>
              <a:rPr lang="cs-CZ" dirty="0" smtClean="0"/>
              <a:t>poždění systému B</a:t>
            </a:r>
            <a:endParaRPr lang="cs-CZ" dirty="0"/>
          </a:p>
        </p:txBody>
      </p:sp>
      <p:sp>
        <p:nvSpPr>
          <p:cNvPr id="42" name="Volný tvar 41"/>
          <p:cNvSpPr/>
          <p:nvPr/>
        </p:nvSpPr>
        <p:spPr>
          <a:xfrm>
            <a:off x="1298469" y="2767562"/>
            <a:ext cx="1263687" cy="829837"/>
          </a:xfrm>
          <a:custGeom>
            <a:avLst/>
            <a:gdLst>
              <a:gd name="connsiteX0" fmla="*/ 0 w 808075"/>
              <a:gd name="connsiteY0" fmla="*/ 804502 h 825767"/>
              <a:gd name="connsiteX1" fmla="*/ 202019 w 808075"/>
              <a:gd name="connsiteY1" fmla="*/ 815134 h 825767"/>
              <a:gd name="connsiteX2" fmla="*/ 287080 w 808075"/>
              <a:gd name="connsiteY2" fmla="*/ 719441 h 825767"/>
              <a:gd name="connsiteX3" fmla="*/ 361507 w 808075"/>
              <a:gd name="connsiteY3" fmla="*/ 198446 h 825767"/>
              <a:gd name="connsiteX4" fmla="*/ 414670 w 808075"/>
              <a:gd name="connsiteY4" fmla="*/ 7060 h 825767"/>
              <a:gd name="connsiteX5" fmla="*/ 499731 w 808075"/>
              <a:gd name="connsiteY5" fmla="*/ 70855 h 825767"/>
              <a:gd name="connsiteX6" fmla="*/ 563526 w 808075"/>
              <a:gd name="connsiteY6" fmla="*/ 347302 h 825767"/>
              <a:gd name="connsiteX7" fmla="*/ 574159 w 808075"/>
              <a:gd name="connsiteY7" fmla="*/ 645013 h 825767"/>
              <a:gd name="connsiteX8" fmla="*/ 680484 w 808075"/>
              <a:gd name="connsiteY8" fmla="*/ 815134 h 825767"/>
              <a:gd name="connsiteX9" fmla="*/ 808075 w 808075"/>
              <a:gd name="connsiteY9" fmla="*/ 825767 h 825767"/>
              <a:gd name="connsiteX0" fmla="*/ 0 w 1049375"/>
              <a:gd name="connsiteY0" fmla="*/ 804502 h 838467"/>
              <a:gd name="connsiteX1" fmla="*/ 202019 w 1049375"/>
              <a:gd name="connsiteY1" fmla="*/ 815134 h 838467"/>
              <a:gd name="connsiteX2" fmla="*/ 287080 w 1049375"/>
              <a:gd name="connsiteY2" fmla="*/ 719441 h 838467"/>
              <a:gd name="connsiteX3" fmla="*/ 361507 w 1049375"/>
              <a:gd name="connsiteY3" fmla="*/ 198446 h 838467"/>
              <a:gd name="connsiteX4" fmla="*/ 414670 w 1049375"/>
              <a:gd name="connsiteY4" fmla="*/ 7060 h 838467"/>
              <a:gd name="connsiteX5" fmla="*/ 499731 w 1049375"/>
              <a:gd name="connsiteY5" fmla="*/ 70855 h 838467"/>
              <a:gd name="connsiteX6" fmla="*/ 563526 w 1049375"/>
              <a:gd name="connsiteY6" fmla="*/ 347302 h 838467"/>
              <a:gd name="connsiteX7" fmla="*/ 574159 w 1049375"/>
              <a:gd name="connsiteY7" fmla="*/ 645013 h 838467"/>
              <a:gd name="connsiteX8" fmla="*/ 680484 w 1049375"/>
              <a:gd name="connsiteY8" fmla="*/ 815134 h 838467"/>
              <a:gd name="connsiteX9" fmla="*/ 1049375 w 1049375"/>
              <a:gd name="connsiteY9" fmla="*/ 838467 h 838467"/>
              <a:gd name="connsiteX0" fmla="*/ 0 w 1119225"/>
              <a:gd name="connsiteY0" fmla="*/ 804502 h 838467"/>
              <a:gd name="connsiteX1" fmla="*/ 202019 w 1119225"/>
              <a:gd name="connsiteY1" fmla="*/ 815134 h 838467"/>
              <a:gd name="connsiteX2" fmla="*/ 287080 w 1119225"/>
              <a:gd name="connsiteY2" fmla="*/ 719441 h 838467"/>
              <a:gd name="connsiteX3" fmla="*/ 361507 w 1119225"/>
              <a:gd name="connsiteY3" fmla="*/ 198446 h 838467"/>
              <a:gd name="connsiteX4" fmla="*/ 414670 w 1119225"/>
              <a:gd name="connsiteY4" fmla="*/ 7060 h 838467"/>
              <a:gd name="connsiteX5" fmla="*/ 499731 w 1119225"/>
              <a:gd name="connsiteY5" fmla="*/ 70855 h 838467"/>
              <a:gd name="connsiteX6" fmla="*/ 563526 w 1119225"/>
              <a:gd name="connsiteY6" fmla="*/ 347302 h 838467"/>
              <a:gd name="connsiteX7" fmla="*/ 574159 w 1119225"/>
              <a:gd name="connsiteY7" fmla="*/ 645013 h 838467"/>
              <a:gd name="connsiteX8" fmla="*/ 680484 w 1119225"/>
              <a:gd name="connsiteY8" fmla="*/ 815134 h 838467"/>
              <a:gd name="connsiteX9" fmla="*/ 1119225 w 1119225"/>
              <a:gd name="connsiteY9" fmla="*/ 838467 h 838467"/>
              <a:gd name="connsiteX0" fmla="*/ 0 w 1119225"/>
              <a:gd name="connsiteY0" fmla="*/ 804502 h 838467"/>
              <a:gd name="connsiteX1" fmla="*/ 202019 w 1119225"/>
              <a:gd name="connsiteY1" fmla="*/ 815134 h 838467"/>
              <a:gd name="connsiteX2" fmla="*/ 287080 w 1119225"/>
              <a:gd name="connsiteY2" fmla="*/ 719441 h 838467"/>
              <a:gd name="connsiteX3" fmla="*/ 361507 w 1119225"/>
              <a:gd name="connsiteY3" fmla="*/ 198446 h 838467"/>
              <a:gd name="connsiteX4" fmla="*/ 414670 w 1119225"/>
              <a:gd name="connsiteY4" fmla="*/ 7060 h 838467"/>
              <a:gd name="connsiteX5" fmla="*/ 499731 w 1119225"/>
              <a:gd name="connsiteY5" fmla="*/ 70855 h 838467"/>
              <a:gd name="connsiteX6" fmla="*/ 563526 w 1119225"/>
              <a:gd name="connsiteY6" fmla="*/ 347302 h 838467"/>
              <a:gd name="connsiteX7" fmla="*/ 574159 w 1119225"/>
              <a:gd name="connsiteY7" fmla="*/ 645013 h 838467"/>
              <a:gd name="connsiteX8" fmla="*/ 680484 w 1119225"/>
              <a:gd name="connsiteY8" fmla="*/ 815134 h 838467"/>
              <a:gd name="connsiteX9" fmla="*/ 871658 w 1119225"/>
              <a:gd name="connsiteY9" fmla="*/ 829039 h 838467"/>
              <a:gd name="connsiteX10" fmla="*/ 1119225 w 1119225"/>
              <a:gd name="connsiteY10" fmla="*/ 838467 h 838467"/>
              <a:gd name="connsiteX0" fmla="*/ 0 w 1119225"/>
              <a:gd name="connsiteY0" fmla="*/ 804502 h 838467"/>
              <a:gd name="connsiteX1" fmla="*/ 202019 w 1119225"/>
              <a:gd name="connsiteY1" fmla="*/ 815134 h 838467"/>
              <a:gd name="connsiteX2" fmla="*/ 287080 w 1119225"/>
              <a:gd name="connsiteY2" fmla="*/ 719441 h 838467"/>
              <a:gd name="connsiteX3" fmla="*/ 361507 w 1119225"/>
              <a:gd name="connsiteY3" fmla="*/ 198446 h 838467"/>
              <a:gd name="connsiteX4" fmla="*/ 414670 w 1119225"/>
              <a:gd name="connsiteY4" fmla="*/ 7060 h 838467"/>
              <a:gd name="connsiteX5" fmla="*/ 499731 w 1119225"/>
              <a:gd name="connsiteY5" fmla="*/ 70855 h 838467"/>
              <a:gd name="connsiteX6" fmla="*/ 563526 w 1119225"/>
              <a:gd name="connsiteY6" fmla="*/ 347302 h 838467"/>
              <a:gd name="connsiteX7" fmla="*/ 574159 w 1119225"/>
              <a:gd name="connsiteY7" fmla="*/ 645013 h 838467"/>
              <a:gd name="connsiteX8" fmla="*/ 680484 w 1119225"/>
              <a:gd name="connsiteY8" fmla="*/ 815134 h 838467"/>
              <a:gd name="connsiteX9" fmla="*/ 871658 w 1119225"/>
              <a:gd name="connsiteY9" fmla="*/ 829039 h 838467"/>
              <a:gd name="connsiteX10" fmla="*/ 992308 w 1119225"/>
              <a:gd name="connsiteY10" fmla="*/ 390889 h 838467"/>
              <a:gd name="connsiteX11" fmla="*/ 1119225 w 1119225"/>
              <a:gd name="connsiteY11" fmla="*/ 838467 h 838467"/>
              <a:gd name="connsiteX0" fmla="*/ 0 w 1227175"/>
              <a:gd name="connsiteY0" fmla="*/ 804502 h 832802"/>
              <a:gd name="connsiteX1" fmla="*/ 202019 w 1227175"/>
              <a:gd name="connsiteY1" fmla="*/ 815134 h 832802"/>
              <a:gd name="connsiteX2" fmla="*/ 287080 w 1227175"/>
              <a:gd name="connsiteY2" fmla="*/ 719441 h 832802"/>
              <a:gd name="connsiteX3" fmla="*/ 361507 w 1227175"/>
              <a:gd name="connsiteY3" fmla="*/ 198446 h 832802"/>
              <a:gd name="connsiteX4" fmla="*/ 414670 w 1227175"/>
              <a:gd name="connsiteY4" fmla="*/ 7060 h 832802"/>
              <a:gd name="connsiteX5" fmla="*/ 499731 w 1227175"/>
              <a:gd name="connsiteY5" fmla="*/ 70855 h 832802"/>
              <a:gd name="connsiteX6" fmla="*/ 563526 w 1227175"/>
              <a:gd name="connsiteY6" fmla="*/ 347302 h 832802"/>
              <a:gd name="connsiteX7" fmla="*/ 574159 w 1227175"/>
              <a:gd name="connsiteY7" fmla="*/ 645013 h 832802"/>
              <a:gd name="connsiteX8" fmla="*/ 680484 w 1227175"/>
              <a:gd name="connsiteY8" fmla="*/ 815134 h 832802"/>
              <a:gd name="connsiteX9" fmla="*/ 871658 w 1227175"/>
              <a:gd name="connsiteY9" fmla="*/ 829039 h 832802"/>
              <a:gd name="connsiteX10" fmla="*/ 992308 w 1227175"/>
              <a:gd name="connsiteY10" fmla="*/ 390889 h 832802"/>
              <a:gd name="connsiteX11" fmla="*/ 1227175 w 1227175"/>
              <a:gd name="connsiteY11" fmla="*/ 825767 h 832802"/>
              <a:gd name="connsiteX0" fmla="*/ 0 w 1227175"/>
              <a:gd name="connsiteY0" fmla="*/ 804502 h 832802"/>
              <a:gd name="connsiteX1" fmla="*/ 202019 w 1227175"/>
              <a:gd name="connsiteY1" fmla="*/ 815134 h 832802"/>
              <a:gd name="connsiteX2" fmla="*/ 287080 w 1227175"/>
              <a:gd name="connsiteY2" fmla="*/ 719441 h 832802"/>
              <a:gd name="connsiteX3" fmla="*/ 361507 w 1227175"/>
              <a:gd name="connsiteY3" fmla="*/ 198446 h 832802"/>
              <a:gd name="connsiteX4" fmla="*/ 414670 w 1227175"/>
              <a:gd name="connsiteY4" fmla="*/ 7060 h 832802"/>
              <a:gd name="connsiteX5" fmla="*/ 499731 w 1227175"/>
              <a:gd name="connsiteY5" fmla="*/ 70855 h 832802"/>
              <a:gd name="connsiteX6" fmla="*/ 563526 w 1227175"/>
              <a:gd name="connsiteY6" fmla="*/ 347302 h 832802"/>
              <a:gd name="connsiteX7" fmla="*/ 574159 w 1227175"/>
              <a:gd name="connsiteY7" fmla="*/ 645013 h 832802"/>
              <a:gd name="connsiteX8" fmla="*/ 680484 w 1227175"/>
              <a:gd name="connsiteY8" fmla="*/ 815134 h 832802"/>
              <a:gd name="connsiteX9" fmla="*/ 871658 w 1227175"/>
              <a:gd name="connsiteY9" fmla="*/ 829039 h 832802"/>
              <a:gd name="connsiteX10" fmla="*/ 992308 w 1227175"/>
              <a:gd name="connsiteY10" fmla="*/ 390889 h 832802"/>
              <a:gd name="connsiteX11" fmla="*/ 1144708 w 1227175"/>
              <a:gd name="connsiteY11" fmla="*/ 790939 h 832802"/>
              <a:gd name="connsiteX12" fmla="*/ 1227175 w 1227175"/>
              <a:gd name="connsiteY12" fmla="*/ 825767 h 832802"/>
              <a:gd name="connsiteX0" fmla="*/ 0 w 1227175"/>
              <a:gd name="connsiteY0" fmla="*/ 804502 h 832802"/>
              <a:gd name="connsiteX1" fmla="*/ 202019 w 1227175"/>
              <a:gd name="connsiteY1" fmla="*/ 815134 h 832802"/>
              <a:gd name="connsiteX2" fmla="*/ 287080 w 1227175"/>
              <a:gd name="connsiteY2" fmla="*/ 719441 h 832802"/>
              <a:gd name="connsiteX3" fmla="*/ 361507 w 1227175"/>
              <a:gd name="connsiteY3" fmla="*/ 198446 h 832802"/>
              <a:gd name="connsiteX4" fmla="*/ 414670 w 1227175"/>
              <a:gd name="connsiteY4" fmla="*/ 7060 h 832802"/>
              <a:gd name="connsiteX5" fmla="*/ 499731 w 1227175"/>
              <a:gd name="connsiteY5" fmla="*/ 70855 h 832802"/>
              <a:gd name="connsiteX6" fmla="*/ 563526 w 1227175"/>
              <a:gd name="connsiteY6" fmla="*/ 347302 h 832802"/>
              <a:gd name="connsiteX7" fmla="*/ 574159 w 1227175"/>
              <a:gd name="connsiteY7" fmla="*/ 645013 h 832802"/>
              <a:gd name="connsiteX8" fmla="*/ 680484 w 1227175"/>
              <a:gd name="connsiteY8" fmla="*/ 815134 h 832802"/>
              <a:gd name="connsiteX9" fmla="*/ 871658 w 1227175"/>
              <a:gd name="connsiteY9" fmla="*/ 829039 h 832802"/>
              <a:gd name="connsiteX10" fmla="*/ 1011358 w 1227175"/>
              <a:gd name="connsiteY10" fmla="*/ 225789 h 832802"/>
              <a:gd name="connsiteX11" fmla="*/ 1144708 w 1227175"/>
              <a:gd name="connsiteY11" fmla="*/ 790939 h 832802"/>
              <a:gd name="connsiteX12" fmla="*/ 1227175 w 1227175"/>
              <a:gd name="connsiteY12" fmla="*/ 825767 h 832802"/>
              <a:gd name="connsiteX0" fmla="*/ 0 w 1227175"/>
              <a:gd name="connsiteY0" fmla="*/ 804502 h 861034"/>
              <a:gd name="connsiteX1" fmla="*/ 202019 w 1227175"/>
              <a:gd name="connsiteY1" fmla="*/ 815134 h 861034"/>
              <a:gd name="connsiteX2" fmla="*/ 287080 w 1227175"/>
              <a:gd name="connsiteY2" fmla="*/ 719441 h 861034"/>
              <a:gd name="connsiteX3" fmla="*/ 361507 w 1227175"/>
              <a:gd name="connsiteY3" fmla="*/ 198446 h 861034"/>
              <a:gd name="connsiteX4" fmla="*/ 414670 w 1227175"/>
              <a:gd name="connsiteY4" fmla="*/ 7060 h 861034"/>
              <a:gd name="connsiteX5" fmla="*/ 499731 w 1227175"/>
              <a:gd name="connsiteY5" fmla="*/ 70855 h 861034"/>
              <a:gd name="connsiteX6" fmla="*/ 563526 w 1227175"/>
              <a:gd name="connsiteY6" fmla="*/ 347302 h 861034"/>
              <a:gd name="connsiteX7" fmla="*/ 574159 w 1227175"/>
              <a:gd name="connsiteY7" fmla="*/ 645013 h 861034"/>
              <a:gd name="connsiteX8" fmla="*/ 680484 w 1227175"/>
              <a:gd name="connsiteY8" fmla="*/ 815134 h 861034"/>
              <a:gd name="connsiteX9" fmla="*/ 871658 w 1227175"/>
              <a:gd name="connsiteY9" fmla="*/ 829039 h 861034"/>
              <a:gd name="connsiteX10" fmla="*/ 928808 w 1227175"/>
              <a:gd name="connsiteY10" fmla="*/ 428989 h 861034"/>
              <a:gd name="connsiteX11" fmla="*/ 1011358 w 1227175"/>
              <a:gd name="connsiteY11" fmla="*/ 225789 h 861034"/>
              <a:gd name="connsiteX12" fmla="*/ 1144708 w 1227175"/>
              <a:gd name="connsiteY12" fmla="*/ 790939 h 861034"/>
              <a:gd name="connsiteX13" fmla="*/ 1227175 w 1227175"/>
              <a:gd name="connsiteY13" fmla="*/ 825767 h 861034"/>
              <a:gd name="connsiteX0" fmla="*/ 0 w 1227175"/>
              <a:gd name="connsiteY0" fmla="*/ 804502 h 861034"/>
              <a:gd name="connsiteX1" fmla="*/ 202019 w 1227175"/>
              <a:gd name="connsiteY1" fmla="*/ 815134 h 861034"/>
              <a:gd name="connsiteX2" fmla="*/ 287080 w 1227175"/>
              <a:gd name="connsiteY2" fmla="*/ 719441 h 861034"/>
              <a:gd name="connsiteX3" fmla="*/ 361507 w 1227175"/>
              <a:gd name="connsiteY3" fmla="*/ 198446 h 861034"/>
              <a:gd name="connsiteX4" fmla="*/ 414670 w 1227175"/>
              <a:gd name="connsiteY4" fmla="*/ 7060 h 861034"/>
              <a:gd name="connsiteX5" fmla="*/ 499731 w 1227175"/>
              <a:gd name="connsiteY5" fmla="*/ 70855 h 861034"/>
              <a:gd name="connsiteX6" fmla="*/ 563526 w 1227175"/>
              <a:gd name="connsiteY6" fmla="*/ 347302 h 861034"/>
              <a:gd name="connsiteX7" fmla="*/ 574159 w 1227175"/>
              <a:gd name="connsiteY7" fmla="*/ 645013 h 861034"/>
              <a:gd name="connsiteX8" fmla="*/ 680484 w 1227175"/>
              <a:gd name="connsiteY8" fmla="*/ 815134 h 861034"/>
              <a:gd name="connsiteX9" fmla="*/ 871658 w 1227175"/>
              <a:gd name="connsiteY9" fmla="*/ 829039 h 861034"/>
              <a:gd name="connsiteX10" fmla="*/ 928808 w 1227175"/>
              <a:gd name="connsiteY10" fmla="*/ 428989 h 861034"/>
              <a:gd name="connsiteX11" fmla="*/ 1011358 w 1227175"/>
              <a:gd name="connsiteY11" fmla="*/ 225789 h 861034"/>
              <a:gd name="connsiteX12" fmla="*/ 1100258 w 1227175"/>
              <a:gd name="connsiteY12" fmla="*/ 428989 h 861034"/>
              <a:gd name="connsiteX13" fmla="*/ 1144708 w 1227175"/>
              <a:gd name="connsiteY13" fmla="*/ 790939 h 861034"/>
              <a:gd name="connsiteX14" fmla="*/ 1227175 w 1227175"/>
              <a:gd name="connsiteY14" fmla="*/ 825767 h 861034"/>
              <a:gd name="connsiteX0" fmla="*/ 0 w 1227175"/>
              <a:gd name="connsiteY0" fmla="*/ 804502 h 830939"/>
              <a:gd name="connsiteX1" fmla="*/ 202019 w 1227175"/>
              <a:gd name="connsiteY1" fmla="*/ 815134 h 830939"/>
              <a:gd name="connsiteX2" fmla="*/ 287080 w 1227175"/>
              <a:gd name="connsiteY2" fmla="*/ 719441 h 830939"/>
              <a:gd name="connsiteX3" fmla="*/ 361507 w 1227175"/>
              <a:gd name="connsiteY3" fmla="*/ 198446 h 830939"/>
              <a:gd name="connsiteX4" fmla="*/ 414670 w 1227175"/>
              <a:gd name="connsiteY4" fmla="*/ 7060 h 830939"/>
              <a:gd name="connsiteX5" fmla="*/ 499731 w 1227175"/>
              <a:gd name="connsiteY5" fmla="*/ 70855 h 830939"/>
              <a:gd name="connsiteX6" fmla="*/ 563526 w 1227175"/>
              <a:gd name="connsiteY6" fmla="*/ 347302 h 830939"/>
              <a:gd name="connsiteX7" fmla="*/ 574159 w 1227175"/>
              <a:gd name="connsiteY7" fmla="*/ 645013 h 830939"/>
              <a:gd name="connsiteX8" fmla="*/ 680484 w 1227175"/>
              <a:gd name="connsiteY8" fmla="*/ 815134 h 830939"/>
              <a:gd name="connsiteX9" fmla="*/ 903408 w 1227175"/>
              <a:gd name="connsiteY9" fmla="*/ 746489 h 830939"/>
              <a:gd name="connsiteX10" fmla="*/ 928808 w 1227175"/>
              <a:gd name="connsiteY10" fmla="*/ 428989 h 830939"/>
              <a:gd name="connsiteX11" fmla="*/ 1011358 w 1227175"/>
              <a:gd name="connsiteY11" fmla="*/ 225789 h 830939"/>
              <a:gd name="connsiteX12" fmla="*/ 1100258 w 1227175"/>
              <a:gd name="connsiteY12" fmla="*/ 428989 h 830939"/>
              <a:gd name="connsiteX13" fmla="*/ 1144708 w 1227175"/>
              <a:gd name="connsiteY13" fmla="*/ 790939 h 830939"/>
              <a:gd name="connsiteX14" fmla="*/ 1227175 w 1227175"/>
              <a:gd name="connsiteY14" fmla="*/ 825767 h 830939"/>
              <a:gd name="connsiteX0" fmla="*/ 0 w 1716125"/>
              <a:gd name="connsiteY0" fmla="*/ 804502 h 830939"/>
              <a:gd name="connsiteX1" fmla="*/ 202019 w 1716125"/>
              <a:gd name="connsiteY1" fmla="*/ 815134 h 830939"/>
              <a:gd name="connsiteX2" fmla="*/ 287080 w 1716125"/>
              <a:gd name="connsiteY2" fmla="*/ 719441 h 830939"/>
              <a:gd name="connsiteX3" fmla="*/ 361507 w 1716125"/>
              <a:gd name="connsiteY3" fmla="*/ 198446 h 830939"/>
              <a:gd name="connsiteX4" fmla="*/ 414670 w 1716125"/>
              <a:gd name="connsiteY4" fmla="*/ 7060 h 830939"/>
              <a:gd name="connsiteX5" fmla="*/ 499731 w 1716125"/>
              <a:gd name="connsiteY5" fmla="*/ 70855 h 830939"/>
              <a:gd name="connsiteX6" fmla="*/ 563526 w 1716125"/>
              <a:gd name="connsiteY6" fmla="*/ 347302 h 830939"/>
              <a:gd name="connsiteX7" fmla="*/ 574159 w 1716125"/>
              <a:gd name="connsiteY7" fmla="*/ 645013 h 830939"/>
              <a:gd name="connsiteX8" fmla="*/ 680484 w 1716125"/>
              <a:gd name="connsiteY8" fmla="*/ 815134 h 830939"/>
              <a:gd name="connsiteX9" fmla="*/ 903408 w 1716125"/>
              <a:gd name="connsiteY9" fmla="*/ 746489 h 830939"/>
              <a:gd name="connsiteX10" fmla="*/ 928808 w 1716125"/>
              <a:gd name="connsiteY10" fmla="*/ 428989 h 830939"/>
              <a:gd name="connsiteX11" fmla="*/ 1011358 w 1716125"/>
              <a:gd name="connsiteY11" fmla="*/ 225789 h 830939"/>
              <a:gd name="connsiteX12" fmla="*/ 1100258 w 1716125"/>
              <a:gd name="connsiteY12" fmla="*/ 428989 h 830939"/>
              <a:gd name="connsiteX13" fmla="*/ 1144708 w 1716125"/>
              <a:gd name="connsiteY13" fmla="*/ 790939 h 830939"/>
              <a:gd name="connsiteX14" fmla="*/ 1716125 w 1716125"/>
              <a:gd name="connsiteY14" fmla="*/ 825767 h 830939"/>
              <a:gd name="connsiteX0" fmla="*/ 0 w 1716125"/>
              <a:gd name="connsiteY0" fmla="*/ 804502 h 825769"/>
              <a:gd name="connsiteX1" fmla="*/ 202019 w 1716125"/>
              <a:gd name="connsiteY1" fmla="*/ 815134 h 825769"/>
              <a:gd name="connsiteX2" fmla="*/ 287080 w 1716125"/>
              <a:gd name="connsiteY2" fmla="*/ 719441 h 825769"/>
              <a:gd name="connsiteX3" fmla="*/ 361507 w 1716125"/>
              <a:gd name="connsiteY3" fmla="*/ 198446 h 825769"/>
              <a:gd name="connsiteX4" fmla="*/ 414670 w 1716125"/>
              <a:gd name="connsiteY4" fmla="*/ 7060 h 825769"/>
              <a:gd name="connsiteX5" fmla="*/ 499731 w 1716125"/>
              <a:gd name="connsiteY5" fmla="*/ 70855 h 825769"/>
              <a:gd name="connsiteX6" fmla="*/ 563526 w 1716125"/>
              <a:gd name="connsiteY6" fmla="*/ 347302 h 825769"/>
              <a:gd name="connsiteX7" fmla="*/ 574159 w 1716125"/>
              <a:gd name="connsiteY7" fmla="*/ 645013 h 825769"/>
              <a:gd name="connsiteX8" fmla="*/ 680484 w 1716125"/>
              <a:gd name="connsiteY8" fmla="*/ 815134 h 825769"/>
              <a:gd name="connsiteX9" fmla="*/ 903408 w 1716125"/>
              <a:gd name="connsiteY9" fmla="*/ 746489 h 825769"/>
              <a:gd name="connsiteX10" fmla="*/ 928808 w 1716125"/>
              <a:gd name="connsiteY10" fmla="*/ 428989 h 825769"/>
              <a:gd name="connsiteX11" fmla="*/ 1011358 w 1716125"/>
              <a:gd name="connsiteY11" fmla="*/ 225789 h 825769"/>
              <a:gd name="connsiteX12" fmla="*/ 1100258 w 1716125"/>
              <a:gd name="connsiteY12" fmla="*/ 428989 h 825769"/>
              <a:gd name="connsiteX13" fmla="*/ 1144708 w 1716125"/>
              <a:gd name="connsiteY13" fmla="*/ 790939 h 825769"/>
              <a:gd name="connsiteX14" fmla="*/ 1252658 w 1716125"/>
              <a:gd name="connsiteY14" fmla="*/ 816340 h 825769"/>
              <a:gd name="connsiteX15" fmla="*/ 1716125 w 1716125"/>
              <a:gd name="connsiteY15" fmla="*/ 825767 h 825769"/>
              <a:gd name="connsiteX0" fmla="*/ 0 w 1716125"/>
              <a:gd name="connsiteY0" fmla="*/ 804502 h 826618"/>
              <a:gd name="connsiteX1" fmla="*/ 202019 w 1716125"/>
              <a:gd name="connsiteY1" fmla="*/ 815134 h 826618"/>
              <a:gd name="connsiteX2" fmla="*/ 287080 w 1716125"/>
              <a:gd name="connsiteY2" fmla="*/ 719441 h 826618"/>
              <a:gd name="connsiteX3" fmla="*/ 361507 w 1716125"/>
              <a:gd name="connsiteY3" fmla="*/ 198446 h 826618"/>
              <a:gd name="connsiteX4" fmla="*/ 414670 w 1716125"/>
              <a:gd name="connsiteY4" fmla="*/ 7060 h 826618"/>
              <a:gd name="connsiteX5" fmla="*/ 499731 w 1716125"/>
              <a:gd name="connsiteY5" fmla="*/ 70855 h 826618"/>
              <a:gd name="connsiteX6" fmla="*/ 563526 w 1716125"/>
              <a:gd name="connsiteY6" fmla="*/ 347302 h 826618"/>
              <a:gd name="connsiteX7" fmla="*/ 574159 w 1716125"/>
              <a:gd name="connsiteY7" fmla="*/ 645013 h 826618"/>
              <a:gd name="connsiteX8" fmla="*/ 680484 w 1716125"/>
              <a:gd name="connsiteY8" fmla="*/ 815134 h 826618"/>
              <a:gd name="connsiteX9" fmla="*/ 903408 w 1716125"/>
              <a:gd name="connsiteY9" fmla="*/ 746489 h 826618"/>
              <a:gd name="connsiteX10" fmla="*/ 928808 w 1716125"/>
              <a:gd name="connsiteY10" fmla="*/ 428989 h 826618"/>
              <a:gd name="connsiteX11" fmla="*/ 1011358 w 1716125"/>
              <a:gd name="connsiteY11" fmla="*/ 225789 h 826618"/>
              <a:gd name="connsiteX12" fmla="*/ 1100258 w 1716125"/>
              <a:gd name="connsiteY12" fmla="*/ 428989 h 826618"/>
              <a:gd name="connsiteX13" fmla="*/ 1144708 w 1716125"/>
              <a:gd name="connsiteY13" fmla="*/ 790939 h 826618"/>
              <a:gd name="connsiteX14" fmla="*/ 1252658 w 1716125"/>
              <a:gd name="connsiteY14" fmla="*/ 816340 h 826618"/>
              <a:gd name="connsiteX15" fmla="*/ 1386008 w 1716125"/>
              <a:gd name="connsiteY15" fmla="*/ 371840 h 826618"/>
              <a:gd name="connsiteX16" fmla="*/ 1716125 w 1716125"/>
              <a:gd name="connsiteY16" fmla="*/ 825767 h 826618"/>
              <a:gd name="connsiteX0" fmla="*/ 0 w 1716125"/>
              <a:gd name="connsiteY0" fmla="*/ 804502 h 826618"/>
              <a:gd name="connsiteX1" fmla="*/ 202019 w 1716125"/>
              <a:gd name="connsiteY1" fmla="*/ 815134 h 826618"/>
              <a:gd name="connsiteX2" fmla="*/ 287080 w 1716125"/>
              <a:gd name="connsiteY2" fmla="*/ 719441 h 826618"/>
              <a:gd name="connsiteX3" fmla="*/ 361507 w 1716125"/>
              <a:gd name="connsiteY3" fmla="*/ 198446 h 826618"/>
              <a:gd name="connsiteX4" fmla="*/ 414670 w 1716125"/>
              <a:gd name="connsiteY4" fmla="*/ 7060 h 826618"/>
              <a:gd name="connsiteX5" fmla="*/ 499731 w 1716125"/>
              <a:gd name="connsiteY5" fmla="*/ 70855 h 826618"/>
              <a:gd name="connsiteX6" fmla="*/ 563526 w 1716125"/>
              <a:gd name="connsiteY6" fmla="*/ 347302 h 826618"/>
              <a:gd name="connsiteX7" fmla="*/ 574159 w 1716125"/>
              <a:gd name="connsiteY7" fmla="*/ 645013 h 826618"/>
              <a:gd name="connsiteX8" fmla="*/ 680484 w 1716125"/>
              <a:gd name="connsiteY8" fmla="*/ 815134 h 826618"/>
              <a:gd name="connsiteX9" fmla="*/ 903408 w 1716125"/>
              <a:gd name="connsiteY9" fmla="*/ 746489 h 826618"/>
              <a:gd name="connsiteX10" fmla="*/ 928808 w 1716125"/>
              <a:gd name="connsiteY10" fmla="*/ 428989 h 826618"/>
              <a:gd name="connsiteX11" fmla="*/ 1011358 w 1716125"/>
              <a:gd name="connsiteY11" fmla="*/ 225789 h 826618"/>
              <a:gd name="connsiteX12" fmla="*/ 1100258 w 1716125"/>
              <a:gd name="connsiteY12" fmla="*/ 428989 h 826618"/>
              <a:gd name="connsiteX13" fmla="*/ 1144708 w 1716125"/>
              <a:gd name="connsiteY13" fmla="*/ 790939 h 826618"/>
              <a:gd name="connsiteX14" fmla="*/ 1252658 w 1716125"/>
              <a:gd name="connsiteY14" fmla="*/ 816340 h 826618"/>
              <a:gd name="connsiteX15" fmla="*/ 1386008 w 1716125"/>
              <a:gd name="connsiteY15" fmla="*/ 371840 h 826618"/>
              <a:gd name="connsiteX16" fmla="*/ 1563808 w 1716125"/>
              <a:gd name="connsiteY16" fmla="*/ 784589 h 826618"/>
              <a:gd name="connsiteX17" fmla="*/ 1716125 w 1716125"/>
              <a:gd name="connsiteY17" fmla="*/ 825767 h 826618"/>
              <a:gd name="connsiteX0" fmla="*/ 0 w 1716125"/>
              <a:gd name="connsiteY0" fmla="*/ 804502 h 826618"/>
              <a:gd name="connsiteX1" fmla="*/ 202019 w 1716125"/>
              <a:gd name="connsiteY1" fmla="*/ 815134 h 826618"/>
              <a:gd name="connsiteX2" fmla="*/ 287080 w 1716125"/>
              <a:gd name="connsiteY2" fmla="*/ 719441 h 826618"/>
              <a:gd name="connsiteX3" fmla="*/ 361507 w 1716125"/>
              <a:gd name="connsiteY3" fmla="*/ 198446 h 826618"/>
              <a:gd name="connsiteX4" fmla="*/ 414670 w 1716125"/>
              <a:gd name="connsiteY4" fmla="*/ 7060 h 826618"/>
              <a:gd name="connsiteX5" fmla="*/ 499731 w 1716125"/>
              <a:gd name="connsiteY5" fmla="*/ 70855 h 826618"/>
              <a:gd name="connsiteX6" fmla="*/ 563526 w 1716125"/>
              <a:gd name="connsiteY6" fmla="*/ 347302 h 826618"/>
              <a:gd name="connsiteX7" fmla="*/ 574159 w 1716125"/>
              <a:gd name="connsiteY7" fmla="*/ 645013 h 826618"/>
              <a:gd name="connsiteX8" fmla="*/ 680484 w 1716125"/>
              <a:gd name="connsiteY8" fmla="*/ 815134 h 826618"/>
              <a:gd name="connsiteX9" fmla="*/ 903408 w 1716125"/>
              <a:gd name="connsiteY9" fmla="*/ 746489 h 826618"/>
              <a:gd name="connsiteX10" fmla="*/ 928808 w 1716125"/>
              <a:gd name="connsiteY10" fmla="*/ 428989 h 826618"/>
              <a:gd name="connsiteX11" fmla="*/ 1011358 w 1716125"/>
              <a:gd name="connsiteY11" fmla="*/ 225789 h 826618"/>
              <a:gd name="connsiteX12" fmla="*/ 1100258 w 1716125"/>
              <a:gd name="connsiteY12" fmla="*/ 428989 h 826618"/>
              <a:gd name="connsiteX13" fmla="*/ 1144708 w 1716125"/>
              <a:gd name="connsiteY13" fmla="*/ 790939 h 826618"/>
              <a:gd name="connsiteX14" fmla="*/ 1252658 w 1716125"/>
              <a:gd name="connsiteY14" fmla="*/ 816340 h 826618"/>
              <a:gd name="connsiteX15" fmla="*/ 1352671 w 1716125"/>
              <a:gd name="connsiteY15" fmla="*/ 790940 h 826618"/>
              <a:gd name="connsiteX16" fmla="*/ 1563808 w 1716125"/>
              <a:gd name="connsiteY16" fmla="*/ 784589 h 826618"/>
              <a:gd name="connsiteX17" fmla="*/ 1716125 w 1716125"/>
              <a:gd name="connsiteY17" fmla="*/ 825767 h 826618"/>
              <a:gd name="connsiteX0" fmla="*/ 0 w 1716125"/>
              <a:gd name="connsiteY0" fmla="*/ 804502 h 829837"/>
              <a:gd name="connsiteX1" fmla="*/ 202019 w 1716125"/>
              <a:gd name="connsiteY1" fmla="*/ 815134 h 829837"/>
              <a:gd name="connsiteX2" fmla="*/ 287080 w 1716125"/>
              <a:gd name="connsiteY2" fmla="*/ 719441 h 829837"/>
              <a:gd name="connsiteX3" fmla="*/ 361507 w 1716125"/>
              <a:gd name="connsiteY3" fmla="*/ 198446 h 829837"/>
              <a:gd name="connsiteX4" fmla="*/ 414670 w 1716125"/>
              <a:gd name="connsiteY4" fmla="*/ 7060 h 829837"/>
              <a:gd name="connsiteX5" fmla="*/ 499731 w 1716125"/>
              <a:gd name="connsiteY5" fmla="*/ 70855 h 829837"/>
              <a:gd name="connsiteX6" fmla="*/ 563526 w 1716125"/>
              <a:gd name="connsiteY6" fmla="*/ 347302 h 829837"/>
              <a:gd name="connsiteX7" fmla="*/ 574159 w 1716125"/>
              <a:gd name="connsiteY7" fmla="*/ 645013 h 829837"/>
              <a:gd name="connsiteX8" fmla="*/ 680484 w 1716125"/>
              <a:gd name="connsiteY8" fmla="*/ 815134 h 829837"/>
              <a:gd name="connsiteX9" fmla="*/ 903408 w 1716125"/>
              <a:gd name="connsiteY9" fmla="*/ 746489 h 829837"/>
              <a:gd name="connsiteX10" fmla="*/ 928808 w 1716125"/>
              <a:gd name="connsiteY10" fmla="*/ 428989 h 829837"/>
              <a:gd name="connsiteX11" fmla="*/ 1011358 w 1716125"/>
              <a:gd name="connsiteY11" fmla="*/ 225789 h 829837"/>
              <a:gd name="connsiteX12" fmla="*/ 1100258 w 1716125"/>
              <a:gd name="connsiteY12" fmla="*/ 428989 h 829837"/>
              <a:gd name="connsiteX13" fmla="*/ 1144708 w 1716125"/>
              <a:gd name="connsiteY13" fmla="*/ 790939 h 829837"/>
              <a:gd name="connsiteX14" fmla="*/ 1197889 w 1716125"/>
              <a:gd name="connsiteY14" fmla="*/ 823484 h 829837"/>
              <a:gd name="connsiteX15" fmla="*/ 1352671 w 1716125"/>
              <a:gd name="connsiteY15" fmla="*/ 790940 h 829837"/>
              <a:gd name="connsiteX16" fmla="*/ 1563808 w 1716125"/>
              <a:gd name="connsiteY16" fmla="*/ 784589 h 829837"/>
              <a:gd name="connsiteX17" fmla="*/ 1716125 w 1716125"/>
              <a:gd name="connsiteY17" fmla="*/ 825767 h 829837"/>
              <a:gd name="connsiteX0" fmla="*/ 0 w 1716125"/>
              <a:gd name="connsiteY0" fmla="*/ 804502 h 829837"/>
              <a:gd name="connsiteX1" fmla="*/ 202019 w 1716125"/>
              <a:gd name="connsiteY1" fmla="*/ 815134 h 829837"/>
              <a:gd name="connsiteX2" fmla="*/ 287080 w 1716125"/>
              <a:gd name="connsiteY2" fmla="*/ 719441 h 829837"/>
              <a:gd name="connsiteX3" fmla="*/ 361507 w 1716125"/>
              <a:gd name="connsiteY3" fmla="*/ 198446 h 829837"/>
              <a:gd name="connsiteX4" fmla="*/ 414670 w 1716125"/>
              <a:gd name="connsiteY4" fmla="*/ 7060 h 829837"/>
              <a:gd name="connsiteX5" fmla="*/ 499731 w 1716125"/>
              <a:gd name="connsiteY5" fmla="*/ 70855 h 829837"/>
              <a:gd name="connsiteX6" fmla="*/ 563526 w 1716125"/>
              <a:gd name="connsiteY6" fmla="*/ 347302 h 829837"/>
              <a:gd name="connsiteX7" fmla="*/ 574159 w 1716125"/>
              <a:gd name="connsiteY7" fmla="*/ 645013 h 829837"/>
              <a:gd name="connsiteX8" fmla="*/ 680484 w 1716125"/>
              <a:gd name="connsiteY8" fmla="*/ 815134 h 829837"/>
              <a:gd name="connsiteX9" fmla="*/ 903408 w 1716125"/>
              <a:gd name="connsiteY9" fmla="*/ 746489 h 829837"/>
              <a:gd name="connsiteX10" fmla="*/ 928808 w 1716125"/>
              <a:gd name="connsiteY10" fmla="*/ 428989 h 829837"/>
              <a:gd name="connsiteX11" fmla="*/ 1011358 w 1716125"/>
              <a:gd name="connsiteY11" fmla="*/ 225789 h 829837"/>
              <a:gd name="connsiteX12" fmla="*/ 1100258 w 1716125"/>
              <a:gd name="connsiteY12" fmla="*/ 428989 h 829837"/>
              <a:gd name="connsiteX13" fmla="*/ 1144708 w 1716125"/>
              <a:gd name="connsiteY13" fmla="*/ 790939 h 829837"/>
              <a:gd name="connsiteX14" fmla="*/ 1197889 w 1716125"/>
              <a:gd name="connsiteY14" fmla="*/ 823484 h 829837"/>
              <a:gd name="connsiteX15" fmla="*/ 1352671 w 1716125"/>
              <a:gd name="connsiteY15" fmla="*/ 790940 h 829837"/>
              <a:gd name="connsiteX16" fmla="*/ 1563808 w 1716125"/>
              <a:gd name="connsiteY16" fmla="*/ 784589 h 829837"/>
              <a:gd name="connsiteX17" fmla="*/ 1716125 w 1716125"/>
              <a:gd name="connsiteY17" fmla="*/ 825767 h 829837"/>
              <a:gd name="connsiteX0" fmla="*/ 0 w 1716125"/>
              <a:gd name="connsiteY0" fmla="*/ 804502 h 829837"/>
              <a:gd name="connsiteX1" fmla="*/ 202019 w 1716125"/>
              <a:gd name="connsiteY1" fmla="*/ 815134 h 829837"/>
              <a:gd name="connsiteX2" fmla="*/ 287080 w 1716125"/>
              <a:gd name="connsiteY2" fmla="*/ 719441 h 829837"/>
              <a:gd name="connsiteX3" fmla="*/ 361507 w 1716125"/>
              <a:gd name="connsiteY3" fmla="*/ 198446 h 829837"/>
              <a:gd name="connsiteX4" fmla="*/ 414670 w 1716125"/>
              <a:gd name="connsiteY4" fmla="*/ 7060 h 829837"/>
              <a:gd name="connsiteX5" fmla="*/ 499731 w 1716125"/>
              <a:gd name="connsiteY5" fmla="*/ 70855 h 829837"/>
              <a:gd name="connsiteX6" fmla="*/ 563526 w 1716125"/>
              <a:gd name="connsiteY6" fmla="*/ 347302 h 829837"/>
              <a:gd name="connsiteX7" fmla="*/ 574159 w 1716125"/>
              <a:gd name="connsiteY7" fmla="*/ 645013 h 829837"/>
              <a:gd name="connsiteX8" fmla="*/ 680484 w 1716125"/>
              <a:gd name="connsiteY8" fmla="*/ 815134 h 829837"/>
              <a:gd name="connsiteX9" fmla="*/ 903408 w 1716125"/>
              <a:gd name="connsiteY9" fmla="*/ 746489 h 829837"/>
              <a:gd name="connsiteX10" fmla="*/ 928808 w 1716125"/>
              <a:gd name="connsiteY10" fmla="*/ 428989 h 829837"/>
              <a:gd name="connsiteX11" fmla="*/ 1011358 w 1716125"/>
              <a:gd name="connsiteY11" fmla="*/ 225789 h 829837"/>
              <a:gd name="connsiteX12" fmla="*/ 1100258 w 1716125"/>
              <a:gd name="connsiteY12" fmla="*/ 428989 h 829837"/>
              <a:gd name="connsiteX13" fmla="*/ 1144708 w 1716125"/>
              <a:gd name="connsiteY13" fmla="*/ 790939 h 829837"/>
              <a:gd name="connsiteX14" fmla="*/ 1178839 w 1716125"/>
              <a:gd name="connsiteY14" fmla="*/ 823484 h 829837"/>
              <a:gd name="connsiteX15" fmla="*/ 1352671 w 1716125"/>
              <a:gd name="connsiteY15" fmla="*/ 790940 h 829837"/>
              <a:gd name="connsiteX16" fmla="*/ 1563808 w 1716125"/>
              <a:gd name="connsiteY16" fmla="*/ 784589 h 829837"/>
              <a:gd name="connsiteX17" fmla="*/ 1716125 w 1716125"/>
              <a:gd name="connsiteY17" fmla="*/ 825767 h 829837"/>
              <a:gd name="connsiteX0" fmla="*/ 0 w 1716125"/>
              <a:gd name="connsiteY0" fmla="*/ 804502 h 832780"/>
              <a:gd name="connsiteX1" fmla="*/ 202019 w 1716125"/>
              <a:gd name="connsiteY1" fmla="*/ 815134 h 832780"/>
              <a:gd name="connsiteX2" fmla="*/ 287080 w 1716125"/>
              <a:gd name="connsiteY2" fmla="*/ 719441 h 832780"/>
              <a:gd name="connsiteX3" fmla="*/ 361507 w 1716125"/>
              <a:gd name="connsiteY3" fmla="*/ 198446 h 832780"/>
              <a:gd name="connsiteX4" fmla="*/ 414670 w 1716125"/>
              <a:gd name="connsiteY4" fmla="*/ 7060 h 832780"/>
              <a:gd name="connsiteX5" fmla="*/ 499731 w 1716125"/>
              <a:gd name="connsiteY5" fmla="*/ 70855 h 832780"/>
              <a:gd name="connsiteX6" fmla="*/ 563526 w 1716125"/>
              <a:gd name="connsiteY6" fmla="*/ 347302 h 832780"/>
              <a:gd name="connsiteX7" fmla="*/ 574159 w 1716125"/>
              <a:gd name="connsiteY7" fmla="*/ 645013 h 832780"/>
              <a:gd name="connsiteX8" fmla="*/ 680484 w 1716125"/>
              <a:gd name="connsiteY8" fmla="*/ 815134 h 832780"/>
              <a:gd name="connsiteX9" fmla="*/ 903408 w 1716125"/>
              <a:gd name="connsiteY9" fmla="*/ 746489 h 832780"/>
              <a:gd name="connsiteX10" fmla="*/ 928808 w 1716125"/>
              <a:gd name="connsiteY10" fmla="*/ 428989 h 832780"/>
              <a:gd name="connsiteX11" fmla="*/ 1011358 w 1716125"/>
              <a:gd name="connsiteY11" fmla="*/ 225789 h 832780"/>
              <a:gd name="connsiteX12" fmla="*/ 1100258 w 1716125"/>
              <a:gd name="connsiteY12" fmla="*/ 428989 h 832780"/>
              <a:gd name="connsiteX13" fmla="*/ 1144708 w 1716125"/>
              <a:gd name="connsiteY13" fmla="*/ 790939 h 832780"/>
              <a:gd name="connsiteX14" fmla="*/ 1178839 w 1716125"/>
              <a:gd name="connsiteY14" fmla="*/ 823484 h 832780"/>
              <a:gd name="connsiteX15" fmla="*/ 1226465 w 1716125"/>
              <a:gd name="connsiteY15" fmla="*/ 809990 h 832780"/>
              <a:gd name="connsiteX16" fmla="*/ 1563808 w 1716125"/>
              <a:gd name="connsiteY16" fmla="*/ 784589 h 832780"/>
              <a:gd name="connsiteX17" fmla="*/ 1716125 w 1716125"/>
              <a:gd name="connsiteY17" fmla="*/ 825767 h 832780"/>
              <a:gd name="connsiteX0" fmla="*/ 0 w 1716125"/>
              <a:gd name="connsiteY0" fmla="*/ 804502 h 832780"/>
              <a:gd name="connsiteX1" fmla="*/ 202019 w 1716125"/>
              <a:gd name="connsiteY1" fmla="*/ 815134 h 832780"/>
              <a:gd name="connsiteX2" fmla="*/ 287080 w 1716125"/>
              <a:gd name="connsiteY2" fmla="*/ 719441 h 832780"/>
              <a:gd name="connsiteX3" fmla="*/ 361507 w 1716125"/>
              <a:gd name="connsiteY3" fmla="*/ 198446 h 832780"/>
              <a:gd name="connsiteX4" fmla="*/ 414670 w 1716125"/>
              <a:gd name="connsiteY4" fmla="*/ 7060 h 832780"/>
              <a:gd name="connsiteX5" fmla="*/ 499731 w 1716125"/>
              <a:gd name="connsiteY5" fmla="*/ 70855 h 832780"/>
              <a:gd name="connsiteX6" fmla="*/ 563526 w 1716125"/>
              <a:gd name="connsiteY6" fmla="*/ 347302 h 832780"/>
              <a:gd name="connsiteX7" fmla="*/ 574159 w 1716125"/>
              <a:gd name="connsiteY7" fmla="*/ 645013 h 832780"/>
              <a:gd name="connsiteX8" fmla="*/ 680484 w 1716125"/>
              <a:gd name="connsiteY8" fmla="*/ 815134 h 832780"/>
              <a:gd name="connsiteX9" fmla="*/ 903408 w 1716125"/>
              <a:gd name="connsiteY9" fmla="*/ 746489 h 832780"/>
              <a:gd name="connsiteX10" fmla="*/ 928808 w 1716125"/>
              <a:gd name="connsiteY10" fmla="*/ 428989 h 832780"/>
              <a:gd name="connsiteX11" fmla="*/ 1011358 w 1716125"/>
              <a:gd name="connsiteY11" fmla="*/ 225789 h 832780"/>
              <a:gd name="connsiteX12" fmla="*/ 1100258 w 1716125"/>
              <a:gd name="connsiteY12" fmla="*/ 428989 h 832780"/>
              <a:gd name="connsiteX13" fmla="*/ 1144708 w 1716125"/>
              <a:gd name="connsiteY13" fmla="*/ 790939 h 832780"/>
              <a:gd name="connsiteX14" fmla="*/ 1178839 w 1716125"/>
              <a:gd name="connsiteY14" fmla="*/ 823484 h 832780"/>
              <a:gd name="connsiteX15" fmla="*/ 1226465 w 1716125"/>
              <a:gd name="connsiteY15" fmla="*/ 809990 h 832780"/>
              <a:gd name="connsiteX16" fmla="*/ 1563808 w 1716125"/>
              <a:gd name="connsiteY16" fmla="*/ 784589 h 832780"/>
              <a:gd name="connsiteX17" fmla="*/ 1716125 w 1716125"/>
              <a:gd name="connsiteY17" fmla="*/ 825767 h 832780"/>
              <a:gd name="connsiteX0" fmla="*/ 0 w 1716125"/>
              <a:gd name="connsiteY0" fmla="*/ 804502 h 829837"/>
              <a:gd name="connsiteX1" fmla="*/ 202019 w 1716125"/>
              <a:gd name="connsiteY1" fmla="*/ 815134 h 829837"/>
              <a:gd name="connsiteX2" fmla="*/ 287080 w 1716125"/>
              <a:gd name="connsiteY2" fmla="*/ 719441 h 829837"/>
              <a:gd name="connsiteX3" fmla="*/ 361507 w 1716125"/>
              <a:gd name="connsiteY3" fmla="*/ 198446 h 829837"/>
              <a:gd name="connsiteX4" fmla="*/ 414670 w 1716125"/>
              <a:gd name="connsiteY4" fmla="*/ 7060 h 829837"/>
              <a:gd name="connsiteX5" fmla="*/ 499731 w 1716125"/>
              <a:gd name="connsiteY5" fmla="*/ 70855 h 829837"/>
              <a:gd name="connsiteX6" fmla="*/ 563526 w 1716125"/>
              <a:gd name="connsiteY6" fmla="*/ 347302 h 829837"/>
              <a:gd name="connsiteX7" fmla="*/ 574159 w 1716125"/>
              <a:gd name="connsiteY7" fmla="*/ 645013 h 829837"/>
              <a:gd name="connsiteX8" fmla="*/ 680484 w 1716125"/>
              <a:gd name="connsiteY8" fmla="*/ 815134 h 829837"/>
              <a:gd name="connsiteX9" fmla="*/ 903408 w 1716125"/>
              <a:gd name="connsiteY9" fmla="*/ 746489 h 829837"/>
              <a:gd name="connsiteX10" fmla="*/ 928808 w 1716125"/>
              <a:gd name="connsiteY10" fmla="*/ 428989 h 829837"/>
              <a:gd name="connsiteX11" fmla="*/ 1011358 w 1716125"/>
              <a:gd name="connsiteY11" fmla="*/ 225789 h 829837"/>
              <a:gd name="connsiteX12" fmla="*/ 1100258 w 1716125"/>
              <a:gd name="connsiteY12" fmla="*/ 428989 h 829837"/>
              <a:gd name="connsiteX13" fmla="*/ 1144708 w 1716125"/>
              <a:gd name="connsiteY13" fmla="*/ 790939 h 829837"/>
              <a:gd name="connsiteX14" fmla="*/ 1178839 w 1716125"/>
              <a:gd name="connsiteY14" fmla="*/ 823484 h 829837"/>
              <a:gd name="connsiteX15" fmla="*/ 1226465 w 1716125"/>
              <a:gd name="connsiteY15" fmla="*/ 809990 h 829837"/>
              <a:gd name="connsiteX16" fmla="*/ 1563808 w 1716125"/>
              <a:gd name="connsiteY16" fmla="*/ 784589 h 829837"/>
              <a:gd name="connsiteX17" fmla="*/ 1716125 w 1716125"/>
              <a:gd name="connsiteY17" fmla="*/ 825767 h 829837"/>
              <a:gd name="connsiteX0" fmla="*/ 0 w 1716125"/>
              <a:gd name="connsiteY0" fmla="*/ 804502 h 830451"/>
              <a:gd name="connsiteX1" fmla="*/ 202019 w 1716125"/>
              <a:gd name="connsiteY1" fmla="*/ 815134 h 830451"/>
              <a:gd name="connsiteX2" fmla="*/ 287080 w 1716125"/>
              <a:gd name="connsiteY2" fmla="*/ 719441 h 830451"/>
              <a:gd name="connsiteX3" fmla="*/ 361507 w 1716125"/>
              <a:gd name="connsiteY3" fmla="*/ 198446 h 830451"/>
              <a:gd name="connsiteX4" fmla="*/ 414670 w 1716125"/>
              <a:gd name="connsiteY4" fmla="*/ 7060 h 830451"/>
              <a:gd name="connsiteX5" fmla="*/ 499731 w 1716125"/>
              <a:gd name="connsiteY5" fmla="*/ 70855 h 830451"/>
              <a:gd name="connsiteX6" fmla="*/ 563526 w 1716125"/>
              <a:gd name="connsiteY6" fmla="*/ 347302 h 830451"/>
              <a:gd name="connsiteX7" fmla="*/ 574159 w 1716125"/>
              <a:gd name="connsiteY7" fmla="*/ 645013 h 830451"/>
              <a:gd name="connsiteX8" fmla="*/ 680484 w 1716125"/>
              <a:gd name="connsiteY8" fmla="*/ 815134 h 830451"/>
              <a:gd name="connsiteX9" fmla="*/ 903408 w 1716125"/>
              <a:gd name="connsiteY9" fmla="*/ 746489 h 830451"/>
              <a:gd name="connsiteX10" fmla="*/ 928808 w 1716125"/>
              <a:gd name="connsiteY10" fmla="*/ 428989 h 830451"/>
              <a:gd name="connsiteX11" fmla="*/ 1011358 w 1716125"/>
              <a:gd name="connsiteY11" fmla="*/ 225789 h 830451"/>
              <a:gd name="connsiteX12" fmla="*/ 1100258 w 1716125"/>
              <a:gd name="connsiteY12" fmla="*/ 428989 h 830451"/>
              <a:gd name="connsiteX13" fmla="*/ 1144708 w 1716125"/>
              <a:gd name="connsiteY13" fmla="*/ 790939 h 830451"/>
              <a:gd name="connsiteX14" fmla="*/ 1178839 w 1716125"/>
              <a:gd name="connsiteY14" fmla="*/ 823484 h 830451"/>
              <a:gd name="connsiteX15" fmla="*/ 1226465 w 1716125"/>
              <a:gd name="connsiteY15" fmla="*/ 809990 h 830451"/>
              <a:gd name="connsiteX16" fmla="*/ 1263771 w 1716125"/>
              <a:gd name="connsiteY16" fmla="*/ 798877 h 830451"/>
              <a:gd name="connsiteX17" fmla="*/ 1716125 w 1716125"/>
              <a:gd name="connsiteY17" fmla="*/ 825767 h 830451"/>
              <a:gd name="connsiteX0" fmla="*/ 0 w 1716125"/>
              <a:gd name="connsiteY0" fmla="*/ 804502 h 830451"/>
              <a:gd name="connsiteX1" fmla="*/ 202019 w 1716125"/>
              <a:gd name="connsiteY1" fmla="*/ 815134 h 830451"/>
              <a:gd name="connsiteX2" fmla="*/ 287080 w 1716125"/>
              <a:gd name="connsiteY2" fmla="*/ 719441 h 830451"/>
              <a:gd name="connsiteX3" fmla="*/ 361507 w 1716125"/>
              <a:gd name="connsiteY3" fmla="*/ 198446 h 830451"/>
              <a:gd name="connsiteX4" fmla="*/ 414670 w 1716125"/>
              <a:gd name="connsiteY4" fmla="*/ 7060 h 830451"/>
              <a:gd name="connsiteX5" fmla="*/ 499731 w 1716125"/>
              <a:gd name="connsiteY5" fmla="*/ 70855 h 830451"/>
              <a:gd name="connsiteX6" fmla="*/ 563526 w 1716125"/>
              <a:gd name="connsiteY6" fmla="*/ 347302 h 830451"/>
              <a:gd name="connsiteX7" fmla="*/ 574159 w 1716125"/>
              <a:gd name="connsiteY7" fmla="*/ 645013 h 830451"/>
              <a:gd name="connsiteX8" fmla="*/ 680484 w 1716125"/>
              <a:gd name="connsiteY8" fmla="*/ 815134 h 830451"/>
              <a:gd name="connsiteX9" fmla="*/ 903408 w 1716125"/>
              <a:gd name="connsiteY9" fmla="*/ 746489 h 830451"/>
              <a:gd name="connsiteX10" fmla="*/ 928808 w 1716125"/>
              <a:gd name="connsiteY10" fmla="*/ 428989 h 830451"/>
              <a:gd name="connsiteX11" fmla="*/ 1011358 w 1716125"/>
              <a:gd name="connsiteY11" fmla="*/ 225789 h 830451"/>
              <a:gd name="connsiteX12" fmla="*/ 1100258 w 1716125"/>
              <a:gd name="connsiteY12" fmla="*/ 428989 h 830451"/>
              <a:gd name="connsiteX13" fmla="*/ 1144708 w 1716125"/>
              <a:gd name="connsiteY13" fmla="*/ 790939 h 830451"/>
              <a:gd name="connsiteX14" fmla="*/ 1178839 w 1716125"/>
              <a:gd name="connsiteY14" fmla="*/ 823484 h 830451"/>
              <a:gd name="connsiteX15" fmla="*/ 1226465 w 1716125"/>
              <a:gd name="connsiteY15" fmla="*/ 809990 h 830451"/>
              <a:gd name="connsiteX16" fmla="*/ 1263771 w 1716125"/>
              <a:gd name="connsiteY16" fmla="*/ 798877 h 830451"/>
              <a:gd name="connsiteX17" fmla="*/ 1716125 w 1716125"/>
              <a:gd name="connsiteY17" fmla="*/ 825767 h 830451"/>
              <a:gd name="connsiteX0" fmla="*/ 0 w 1716125"/>
              <a:gd name="connsiteY0" fmla="*/ 804502 h 829837"/>
              <a:gd name="connsiteX1" fmla="*/ 202019 w 1716125"/>
              <a:gd name="connsiteY1" fmla="*/ 815134 h 829837"/>
              <a:gd name="connsiteX2" fmla="*/ 287080 w 1716125"/>
              <a:gd name="connsiteY2" fmla="*/ 719441 h 829837"/>
              <a:gd name="connsiteX3" fmla="*/ 361507 w 1716125"/>
              <a:gd name="connsiteY3" fmla="*/ 198446 h 829837"/>
              <a:gd name="connsiteX4" fmla="*/ 414670 w 1716125"/>
              <a:gd name="connsiteY4" fmla="*/ 7060 h 829837"/>
              <a:gd name="connsiteX5" fmla="*/ 499731 w 1716125"/>
              <a:gd name="connsiteY5" fmla="*/ 70855 h 829837"/>
              <a:gd name="connsiteX6" fmla="*/ 563526 w 1716125"/>
              <a:gd name="connsiteY6" fmla="*/ 347302 h 829837"/>
              <a:gd name="connsiteX7" fmla="*/ 574159 w 1716125"/>
              <a:gd name="connsiteY7" fmla="*/ 645013 h 829837"/>
              <a:gd name="connsiteX8" fmla="*/ 680484 w 1716125"/>
              <a:gd name="connsiteY8" fmla="*/ 815134 h 829837"/>
              <a:gd name="connsiteX9" fmla="*/ 903408 w 1716125"/>
              <a:gd name="connsiteY9" fmla="*/ 746489 h 829837"/>
              <a:gd name="connsiteX10" fmla="*/ 928808 w 1716125"/>
              <a:gd name="connsiteY10" fmla="*/ 428989 h 829837"/>
              <a:gd name="connsiteX11" fmla="*/ 1011358 w 1716125"/>
              <a:gd name="connsiteY11" fmla="*/ 225789 h 829837"/>
              <a:gd name="connsiteX12" fmla="*/ 1100258 w 1716125"/>
              <a:gd name="connsiteY12" fmla="*/ 428989 h 829837"/>
              <a:gd name="connsiteX13" fmla="*/ 1144708 w 1716125"/>
              <a:gd name="connsiteY13" fmla="*/ 790939 h 829837"/>
              <a:gd name="connsiteX14" fmla="*/ 1178839 w 1716125"/>
              <a:gd name="connsiteY14" fmla="*/ 823484 h 829837"/>
              <a:gd name="connsiteX15" fmla="*/ 1226465 w 1716125"/>
              <a:gd name="connsiteY15" fmla="*/ 809990 h 829837"/>
              <a:gd name="connsiteX16" fmla="*/ 1263771 w 1716125"/>
              <a:gd name="connsiteY16" fmla="*/ 798877 h 829837"/>
              <a:gd name="connsiteX17" fmla="*/ 1716125 w 1716125"/>
              <a:gd name="connsiteY17" fmla="*/ 825767 h 829837"/>
              <a:gd name="connsiteX0" fmla="*/ 0 w 1285118"/>
              <a:gd name="connsiteY0" fmla="*/ 804502 h 829837"/>
              <a:gd name="connsiteX1" fmla="*/ 202019 w 1285118"/>
              <a:gd name="connsiteY1" fmla="*/ 815134 h 829837"/>
              <a:gd name="connsiteX2" fmla="*/ 287080 w 1285118"/>
              <a:gd name="connsiteY2" fmla="*/ 719441 h 829837"/>
              <a:gd name="connsiteX3" fmla="*/ 361507 w 1285118"/>
              <a:gd name="connsiteY3" fmla="*/ 198446 h 829837"/>
              <a:gd name="connsiteX4" fmla="*/ 414670 w 1285118"/>
              <a:gd name="connsiteY4" fmla="*/ 7060 h 829837"/>
              <a:gd name="connsiteX5" fmla="*/ 499731 w 1285118"/>
              <a:gd name="connsiteY5" fmla="*/ 70855 h 829837"/>
              <a:gd name="connsiteX6" fmla="*/ 563526 w 1285118"/>
              <a:gd name="connsiteY6" fmla="*/ 347302 h 829837"/>
              <a:gd name="connsiteX7" fmla="*/ 574159 w 1285118"/>
              <a:gd name="connsiteY7" fmla="*/ 645013 h 829837"/>
              <a:gd name="connsiteX8" fmla="*/ 680484 w 1285118"/>
              <a:gd name="connsiteY8" fmla="*/ 815134 h 829837"/>
              <a:gd name="connsiteX9" fmla="*/ 903408 w 1285118"/>
              <a:gd name="connsiteY9" fmla="*/ 746489 h 829837"/>
              <a:gd name="connsiteX10" fmla="*/ 928808 w 1285118"/>
              <a:gd name="connsiteY10" fmla="*/ 428989 h 829837"/>
              <a:gd name="connsiteX11" fmla="*/ 1011358 w 1285118"/>
              <a:gd name="connsiteY11" fmla="*/ 225789 h 829837"/>
              <a:gd name="connsiteX12" fmla="*/ 1100258 w 1285118"/>
              <a:gd name="connsiteY12" fmla="*/ 428989 h 829837"/>
              <a:gd name="connsiteX13" fmla="*/ 1144708 w 1285118"/>
              <a:gd name="connsiteY13" fmla="*/ 790939 h 829837"/>
              <a:gd name="connsiteX14" fmla="*/ 1178839 w 1285118"/>
              <a:gd name="connsiteY14" fmla="*/ 823484 h 829837"/>
              <a:gd name="connsiteX15" fmla="*/ 1226465 w 1285118"/>
              <a:gd name="connsiteY15" fmla="*/ 809990 h 829837"/>
              <a:gd name="connsiteX16" fmla="*/ 1263771 w 1285118"/>
              <a:gd name="connsiteY16" fmla="*/ 798877 h 829837"/>
              <a:gd name="connsiteX17" fmla="*/ 1285118 w 1285118"/>
              <a:gd name="connsiteY17" fmla="*/ 804336 h 829837"/>
              <a:gd name="connsiteX0" fmla="*/ 0 w 1285118"/>
              <a:gd name="connsiteY0" fmla="*/ 804502 h 829837"/>
              <a:gd name="connsiteX1" fmla="*/ 202019 w 1285118"/>
              <a:gd name="connsiteY1" fmla="*/ 815134 h 829837"/>
              <a:gd name="connsiteX2" fmla="*/ 287080 w 1285118"/>
              <a:gd name="connsiteY2" fmla="*/ 719441 h 829837"/>
              <a:gd name="connsiteX3" fmla="*/ 361507 w 1285118"/>
              <a:gd name="connsiteY3" fmla="*/ 198446 h 829837"/>
              <a:gd name="connsiteX4" fmla="*/ 414670 w 1285118"/>
              <a:gd name="connsiteY4" fmla="*/ 7060 h 829837"/>
              <a:gd name="connsiteX5" fmla="*/ 499731 w 1285118"/>
              <a:gd name="connsiteY5" fmla="*/ 70855 h 829837"/>
              <a:gd name="connsiteX6" fmla="*/ 563526 w 1285118"/>
              <a:gd name="connsiteY6" fmla="*/ 347302 h 829837"/>
              <a:gd name="connsiteX7" fmla="*/ 574159 w 1285118"/>
              <a:gd name="connsiteY7" fmla="*/ 645013 h 829837"/>
              <a:gd name="connsiteX8" fmla="*/ 680484 w 1285118"/>
              <a:gd name="connsiteY8" fmla="*/ 815134 h 829837"/>
              <a:gd name="connsiteX9" fmla="*/ 903408 w 1285118"/>
              <a:gd name="connsiteY9" fmla="*/ 746489 h 829837"/>
              <a:gd name="connsiteX10" fmla="*/ 928808 w 1285118"/>
              <a:gd name="connsiteY10" fmla="*/ 428989 h 829837"/>
              <a:gd name="connsiteX11" fmla="*/ 1011358 w 1285118"/>
              <a:gd name="connsiteY11" fmla="*/ 225789 h 829837"/>
              <a:gd name="connsiteX12" fmla="*/ 1100258 w 1285118"/>
              <a:gd name="connsiteY12" fmla="*/ 428989 h 829837"/>
              <a:gd name="connsiteX13" fmla="*/ 1144708 w 1285118"/>
              <a:gd name="connsiteY13" fmla="*/ 790939 h 829837"/>
              <a:gd name="connsiteX14" fmla="*/ 1178839 w 1285118"/>
              <a:gd name="connsiteY14" fmla="*/ 823484 h 829837"/>
              <a:gd name="connsiteX15" fmla="*/ 1226465 w 1285118"/>
              <a:gd name="connsiteY15" fmla="*/ 809990 h 829837"/>
              <a:gd name="connsiteX16" fmla="*/ 1263771 w 1285118"/>
              <a:gd name="connsiteY16" fmla="*/ 798877 h 829837"/>
              <a:gd name="connsiteX17" fmla="*/ 1285118 w 1285118"/>
              <a:gd name="connsiteY17" fmla="*/ 804336 h 829837"/>
              <a:gd name="connsiteX0" fmla="*/ 0 w 1285118"/>
              <a:gd name="connsiteY0" fmla="*/ 804502 h 829837"/>
              <a:gd name="connsiteX1" fmla="*/ 202019 w 1285118"/>
              <a:gd name="connsiteY1" fmla="*/ 815134 h 829837"/>
              <a:gd name="connsiteX2" fmla="*/ 287080 w 1285118"/>
              <a:gd name="connsiteY2" fmla="*/ 719441 h 829837"/>
              <a:gd name="connsiteX3" fmla="*/ 361507 w 1285118"/>
              <a:gd name="connsiteY3" fmla="*/ 198446 h 829837"/>
              <a:gd name="connsiteX4" fmla="*/ 414670 w 1285118"/>
              <a:gd name="connsiteY4" fmla="*/ 7060 h 829837"/>
              <a:gd name="connsiteX5" fmla="*/ 499731 w 1285118"/>
              <a:gd name="connsiteY5" fmla="*/ 70855 h 829837"/>
              <a:gd name="connsiteX6" fmla="*/ 563526 w 1285118"/>
              <a:gd name="connsiteY6" fmla="*/ 347302 h 829837"/>
              <a:gd name="connsiteX7" fmla="*/ 574159 w 1285118"/>
              <a:gd name="connsiteY7" fmla="*/ 645013 h 829837"/>
              <a:gd name="connsiteX8" fmla="*/ 680484 w 1285118"/>
              <a:gd name="connsiteY8" fmla="*/ 815134 h 829837"/>
              <a:gd name="connsiteX9" fmla="*/ 903408 w 1285118"/>
              <a:gd name="connsiteY9" fmla="*/ 746489 h 829837"/>
              <a:gd name="connsiteX10" fmla="*/ 928808 w 1285118"/>
              <a:gd name="connsiteY10" fmla="*/ 428989 h 829837"/>
              <a:gd name="connsiteX11" fmla="*/ 1011358 w 1285118"/>
              <a:gd name="connsiteY11" fmla="*/ 225789 h 829837"/>
              <a:gd name="connsiteX12" fmla="*/ 1100258 w 1285118"/>
              <a:gd name="connsiteY12" fmla="*/ 428989 h 829837"/>
              <a:gd name="connsiteX13" fmla="*/ 1144708 w 1285118"/>
              <a:gd name="connsiteY13" fmla="*/ 790939 h 829837"/>
              <a:gd name="connsiteX14" fmla="*/ 1178839 w 1285118"/>
              <a:gd name="connsiteY14" fmla="*/ 823484 h 829837"/>
              <a:gd name="connsiteX15" fmla="*/ 1226465 w 1285118"/>
              <a:gd name="connsiteY15" fmla="*/ 809990 h 829837"/>
              <a:gd name="connsiteX16" fmla="*/ 1242340 w 1285118"/>
              <a:gd name="connsiteY16" fmla="*/ 803640 h 829837"/>
              <a:gd name="connsiteX17" fmla="*/ 1285118 w 1285118"/>
              <a:gd name="connsiteY17" fmla="*/ 804336 h 829837"/>
              <a:gd name="connsiteX0" fmla="*/ 0 w 1263687"/>
              <a:gd name="connsiteY0" fmla="*/ 804502 h 829837"/>
              <a:gd name="connsiteX1" fmla="*/ 202019 w 1263687"/>
              <a:gd name="connsiteY1" fmla="*/ 815134 h 829837"/>
              <a:gd name="connsiteX2" fmla="*/ 287080 w 1263687"/>
              <a:gd name="connsiteY2" fmla="*/ 719441 h 829837"/>
              <a:gd name="connsiteX3" fmla="*/ 361507 w 1263687"/>
              <a:gd name="connsiteY3" fmla="*/ 198446 h 829837"/>
              <a:gd name="connsiteX4" fmla="*/ 414670 w 1263687"/>
              <a:gd name="connsiteY4" fmla="*/ 7060 h 829837"/>
              <a:gd name="connsiteX5" fmla="*/ 499731 w 1263687"/>
              <a:gd name="connsiteY5" fmla="*/ 70855 h 829837"/>
              <a:gd name="connsiteX6" fmla="*/ 563526 w 1263687"/>
              <a:gd name="connsiteY6" fmla="*/ 347302 h 829837"/>
              <a:gd name="connsiteX7" fmla="*/ 574159 w 1263687"/>
              <a:gd name="connsiteY7" fmla="*/ 645013 h 829837"/>
              <a:gd name="connsiteX8" fmla="*/ 680484 w 1263687"/>
              <a:gd name="connsiteY8" fmla="*/ 815134 h 829837"/>
              <a:gd name="connsiteX9" fmla="*/ 903408 w 1263687"/>
              <a:gd name="connsiteY9" fmla="*/ 746489 h 829837"/>
              <a:gd name="connsiteX10" fmla="*/ 928808 w 1263687"/>
              <a:gd name="connsiteY10" fmla="*/ 428989 h 829837"/>
              <a:gd name="connsiteX11" fmla="*/ 1011358 w 1263687"/>
              <a:gd name="connsiteY11" fmla="*/ 225789 h 829837"/>
              <a:gd name="connsiteX12" fmla="*/ 1100258 w 1263687"/>
              <a:gd name="connsiteY12" fmla="*/ 428989 h 829837"/>
              <a:gd name="connsiteX13" fmla="*/ 1144708 w 1263687"/>
              <a:gd name="connsiteY13" fmla="*/ 790939 h 829837"/>
              <a:gd name="connsiteX14" fmla="*/ 1178839 w 1263687"/>
              <a:gd name="connsiteY14" fmla="*/ 823484 h 829837"/>
              <a:gd name="connsiteX15" fmla="*/ 1226465 w 1263687"/>
              <a:gd name="connsiteY15" fmla="*/ 809990 h 829837"/>
              <a:gd name="connsiteX16" fmla="*/ 1242340 w 1263687"/>
              <a:gd name="connsiteY16" fmla="*/ 803640 h 829837"/>
              <a:gd name="connsiteX17" fmla="*/ 1263687 w 1263687"/>
              <a:gd name="connsiteY17" fmla="*/ 801955 h 829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263687" h="829837">
                <a:moveTo>
                  <a:pt x="0" y="804502"/>
                </a:moveTo>
                <a:cubicBezTo>
                  <a:pt x="77086" y="816906"/>
                  <a:pt x="154172" y="829311"/>
                  <a:pt x="202019" y="815134"/>
                </a:cubicBezTo>
                <a:cubicBezTo>
                  <a:pt x="249866" y="800957"/>
                  <a:pt x="260499" y="822222"/>
                  <a:pt x="287080" y="719441"/>
                </a:cubicBezTo>
                <a:cubicBezTo>
                  <a:pt x="313661" y="616660"/>
                  <a:pt x="340242" y="317176"/>
                  <a:pt x="361507" y="198446"/>
                </a:cubicBezTo>
                <a:cubicBezTo>
                  <a:pt x="382772" y="79716"/>
                  <a:pt x="391633" y="28325"/>
                  <a:pt x="414670" y="7060"/>
                </a:cubicBezTo>
                <a:cubicBezTo>
                  <a:pt x="437707" y="-14205"/>
                  <a:pt x="474922" y="14148"/>
                  <a:pt x="499731" y="70855"/>
                </a:cubicBezTo>
                <a:cubicBezTo>
                  <a:pt x="524540" y="127562"/>
                  <a:pt x="551121" y="251609"/>
                  <a:pt x="563526" y="347302"/>
                </a:cubicBezTo>
                <a:cubicBezTo>
                  <a:pt x="575931" y="442995"/>
                  <a:pt x="554666" y="567041"/>
                  <a:pt x="574159" y="645013"/>
                </a:cubicBezTo>
                <a:cubicBezTo>
                  <a:pt x="593652" y="722985"/>
                  <a:pt x="625609" y="798221"/>
                  <a:pt x="680484" y="815134"/>
                </a:cubicBezTo>
                <a:cubicBezTo>
                  <a:pt x="735359" y="832047"/>
                  <a:pt x="855671" y="810847"/>
                  <a:pt x="903408" y="746489"/>
                </a:cubicBezTo>
                <a:cubicBezTo>
                  <a:pt x="951145" y="682132"/>
                  <a:pt x="905525" y="529531"/>
                  <a:pt x="928808" y="428989"/>
                </a:cubicBezTo>
                <a:cubicBezTo>
                  <a:pt x="952091" y="328447"/>
                  <a:pt x="988075" y="225789"/>
                  <a:pt x="1011358" y="225789"/>
                </a:cubicBezTo>
                <a:cubicBezTo>
                  <a:pt x="1034641" y="225789"/>
                  <a:pt x="1078033" y="334797"/>
                  <a:pt x="1100258" y="428989"/>
                </a:cubicBezTo>
                <a:cubicBezTo>
                  <a:pt x="1122483" y="523181"/>
                  <a:pt x="1124600" y="727439"/>
                  <a:pt x="1144708" y="790939"/>
                </a:cubicBezTo>
                <a:cubicBezTo>
                  <a:pt x="1164816" y="854439"/>
                  <a:pt x="1167197" y="820309"/>
                  <a:pt x="1178839" y="823484"/>
                </a:cubicBezTo>
                <a:cubicBezTo>
                  <a:pt x="1228581" y="826659"/>
                  <a:pt x="1198154" y="813430"/>
                  <a:pt x="1226465" y="809990"/>
                </a:cubicBezTo>
                <a:cubicBezTo>
                  <a:pt x="1242869" y="801788"/>
                  <a:pt x="1227801" y="804185"/>
                  <a:pt x="1242340" y="803640"/>
                </a:cubicBezTo>
                <a:cubicBezTo>
                  <a:pt x="1259260" y="807858"/>
                  <a:pt x="1250471" y="801706"/>
                  <a:pt x="1263687" y="801955"/>
                </a:cubicBezTo>
              </a:path>
            </a:pathLst>
          </a:custGeom>
          <a:ln w="28575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44" name="Skupina 43"/>
          <p:cNvGrpSpPr/>
          <p:nvPr/>
        </p:nvGrpSpPr>
        <p:grpSpPr>
          <a:xfrm>
            <a:off x="1780503" y="5057964"/>
            <a:ext cx="2159392" cy="714505"/>
            <a:chOff x="3724719" y="4851232"/>
            <a:chExt cx="2159392" cy="714505"/>
          </a:xfrm>
        </p:grpSpPr>
        <p:cxnSp>
          <p:nvCxnSpPr>
            <p:cNvPr id="25" name="Přímá spojnice se šipkou 24"/>
            <p:cNvCxnSpPr/>
            <p:nvPr/>
          </p:nvCxnSpPr>
          <p:spPr>
            <a:xfrm>
              <a:off x="3724719" y="4851232"/>
              <a:ext cx="253193" cy="449976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Přímá spojnice se šipkou 45"/>
            <p:cNvCxnSpPr/>
            <p:nvPr/>
          </p:nvCxnSpPr>
          <p:spPr>
            <a:xfrm flipV="1">
              <a:off x="4490169" y="4906779"/>
              <a:ext cx="243879" cy="355569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Přímá spojnice se šipkou 48"/>
            <p:cNvCxnSpPr/>
            <p:nvPr/>
          </p:nvCxnSpPr>
          <p:spPr>
            <a:xfrm>
              <a:off x="4840438" y="5037360"/>
              <a:ext cx="253193" cy="449976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Přímá spojnice se šipkou 49"/>
            <p:cNvCxnSpPr/>
            <p:nvPr/>
          </p:nvCxnSpPr>
          <p:spPr>
            <a:xfrm>
              <a:off x="5630918" y="5115761"/>
              <a:ext cx="253193" cy="449976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Přímá spojnice se šipkou 50"/>
            <p:cNvCxnSpPr/>
            <p:nvPr/>
          </p:nvCxnSpPr>
          <p:spPr>
            <a:xfrm flipV="1">
              <a:off x="5233439" y="4905312"/>
              <a:ext cx="121939" cy="430461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4" name="Přímá spojnice se šipkou 53"/>
          <p:cNvCxnSpPr/>
          <p:nvPr/>
        </p:nvCxnSpPr>
        <p:spPr>
          <a:xfrm>
            <a:off x="1979712" y="4456395"/>
            <a:ext cx="720000" cy="0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ovéPole 55"/>
          <p:cNvSpPr txBox="1"/>
          <p:nvPr/>
        </p:nvSpPr>
        <p:spPr>
          <a:xfrm>
            <a:off x="1970104" y="4059954"/>
            <a:ext cx="4330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p</a:t>
            </a:r>
            <a:r>
              <a:rPr lang="cs-CZ" dirty="0" smtClean="0"/>
              <a:t>erioda oscilace – daná délkou zpětné vazby</a:t>
            </a:r>
            <a:endParaRPr lang="cs-CZ" dirty="0"/>
          </a:p>
        </p:txBody>
      </p:sp>
      <p:sp>
        <p:nvSpPr>
          <p:cNvPr id="57" name="TextovéPole 56"/>
          <p:cNvSpPr txBox="1"/>
          <p:nvPr/>
        </p:nvSpPr>
        <p:spPr>
          <a:xfrm>
            <a:off x="4572000" y="4647612"/>
            <a:ext cx="446578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f</a:t>
            </a:r>
            <a:r>
              <a:rPr lang="cs-CZ" dirty="0" smtClean="0"/>
              <a:t>rekvence oscilace = 1/perioda</a:t>
            </a:r>
          </a:p>
          <a:p>
            <a:endParaRPr lang="cs-CZ" dirty="0" smtClean="0"/>
          </a:p>
          <a:p>
            <a:r>
              <a:rPr lang="cs-CZ" sz="2400" dirty="0" smtClean="0"/>
              <a:t>→ </a:t>
            </a:r>
            <a:r>
              <a:rPr lang="cs-CZ" sz="2400" b="1" dirty="0" smtClean="0"/>
              <a:t>frekvenční (spektrální) analýza</a:t>
            </a:r>
            <a:br>
              <a:rPr lang="cs-CZ" sz="2400" b="1" dirty="0" smtClean="0"/>
            </a:br>
            <a:r>
              <a:rPr lang="cs-CZ" sz="2400" dirty="0" smtClean="0"/>
              <a:t>podává informaci o systému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1996957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3" grpId="0"/>
      <p:bldP spid="8" grpId="0" animBg="1"/>
      <p:bldP spid="27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13" grpId="0" animBg="1"/>
      <p:bldP spid="41" grpId="0"/>
      <p:bldP spid="42" grpId="0" animBg="1"/>
      <p:bldP spid="56" grpId="0"/>
      <p:bldP spid="57" grpId="0"/>
    </p:bld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2051</TotalTime>
  <Words>3865</Words>
  <Application>Microsoft Office PowerPoint</Application>
  <PresentationFormat>Předvádění na obrazovce (4:3)</PresentationFormat>
  <Paragraphs>901</Paragraphs>
  <Slides>56</Slides>
  <Notes>9</Notes>
  <HiddenSlides>0</HiddenSlides>
  <MMClips>0</MMClips>
  <ScaleCrop>false</ScaleCrop>
  <HeadingPairs>
    <vt:vector size="6" baseType="variant"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56</vt:i4>
      </vt:variant>
    </vt:vector>
  </HeadingPairs>
  <TitlesOfParts>
    <vt:vector size="58" baseType="lpstr">
      <vt:lpstr>Motiv systému Office</vt:lpstr>
      <vt:lpstr>Graf aplikace Microsoft Excel</vt:lpstr>
      <vt:lpstr>Variabilita  oběhových parametrů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Johanka</dc:creator>
  <cp:lastModifiedBy>Johanka</cp:lastModifiedBy>
  <cp:revision>295</cp:revision>
  <dcterms:created xsi:type="dcterms:W3CDTF">2017-05-12T08:28:53Z</dcterms:created>
  <dcterms:modified xsi:type="dcterms:W3CDTF">2018-05-17T11:31:12Z</dcterms:modified>
</cp:coreProperties>
</file>