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2" r:id="rId2"/>
    <p:sldId id="257" r:id="rId3"/>
    <p:sldId id="293" r:id="rId4"/>
    <p:sldId id="295" r:id="rId5"/>
    <p:sldId id="298" r:id="rId6"/>
    <p:sldId id="303" r:id="rId7"/>
    <p:sldId id="294" r:id="rId8"/>
    <p:sldId id="282" r:id="rId9"/>
    <p:sldId id="268" r:id="rId10"/>
    <p:sldId id="326" r:id="rId11"/>
    <p:sldId id="267" r:id="rId12"/>
    <p:sldId id="269" r:id="rId13"/>
    <p:sldId id="301" r:id="rId14"/>
    <p:sldId id="330" r:id="rId15"/>
    <p:sldId id="296" r:id="rId16"/>
    <p:sldId id="277" r:id="rId17"/>
    <p:sldId id="325" r:id="rId18"/>
    <p:sldId id="272" r:id="rId19"/>
    <p:sldId id="299" r:id="rId20"/>
    <p:sldId id="302" r:id="rId21"/>
    <p:sldId id="300" r:id="rId22"/>
    <p:sldId id="304" r:id="rId23"/>
    <p:sldId id="305" r:id="rId24"/>
    <p:sldId id="309" r:id="rId25"/>
    <p:sldId id="310" r:id="rId26"/>
    <p:sldId id="306" r:id="rId27"/>
    <p:sldId id="307" r:id="rId28"/>
    <p:sldId id="311" r:id="rId29"/>
    <p:sldId id="308" r:id="rId30"/>
    <p:sldId id="312" r:id="rId31"/>
    <p:sldId id="314" r:id="rId32"/>
    <p:sldId id="313" r:id="rId33"/>
    <p:sldId id="319" r:id="rId34"/>
    <p:sldId id="318" r:id="rId35"/>
    <p:sldId id="329" r:id="rId36"/>
    <p:sldId id="321" r:id="rId37"/>
    <p:sldId id="315" r:id="rId38"/>
    <p:sldId id="316" r:id="rId39"/>
    <p:sldId id="320" r:id="rId40"/>
    <p:sldId id="28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2" autoAdjust="0"/>
    <p:restoredTop sz="94660"/>
  </p:normalViewPr>
  <p:slideViewPr>
    <p:cSldViewPr>
      <p:cViewPr varScale="1">
        <p:scale>
          <a:sx n="108" d="100"/>
          <a:sy n="108" d="100"/>
        </p:scale>
        <p:origin x="159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a Hradilová Svíženská" userId="63107673-1496-4c28-8b2e-c3f4865fae44" providerId="ADAL" clId="{9903E7B8-EF71-43B7-A42E-AF98E25D2EB5}"/>
    <pc:docChg chg="addSld delSld modSld sldOrd">
      <pc:chgData name="Ivana Hradilová Svíženská" userId="63107673-1496-4c28-8b2e-c3f4865fae44" providerId="ADAL" clId="{9903E7B8-EF71-43B7-A42E-AF98E25D2EB5}" dt="2020-03-30T13:27:17.697" v="427" actId="47"/>
      <pc:docMkLst>
        <pc:docMk/>
      </pc:docMkLst>
      <pc:sldChg chg="modSp mod">
        <pc:chgData name="Ivana Hradilová Svíženská" userId="63107673-1496-4c28-8b2e-c3f4865fae44" providerId="ADAL" clId="{9903E7B8-EF71-43B7-A42E-AF98E25D2EB5}" dt="2020-03-30T08:20:35.808" v="2" actId="20577"/>
        <pc:sldMkLst>
          <pc:docMk/>
          <pc:sldMk cId="698648797" sldId="282"/>
        </pc:sldMkLst>
        <pc:spChg chg="mod">
          <ac:chgData name="Ivana Hradilová Svíženská" userId="63107673-1496-4c28-8b2e-c3f4865fae44" providerId="ADAL" clId="{9903E7B8-EF71-43B7-A42E-AF98E25D2EB5}" dt="2020-03-30T08:20:35.808" v="2" actId="20577"/>
          <ac:spMkLst>
            <pc:docMk/>
            <pc:sldMk cId="698648797" sldId="282"/>
            <ac:spMk id="4" creationId="{00000000-0000-0000-0000-000000000000}"/>
          </ac:spMkLst>
        </pc:spChg>
      </pc:sldChg>
      <pc:sldChg chg="del">
        <pc:chgData name="Ivana Hradilová Svíženská" userId="63107673-1496-4c28-8b2e-c3f4865fae44" providerId="ADAL" clId="{9903E7B8-EF71-43B7-A42E-AF98E25D2EB5}" dt="2020-03-30T08:17:59.242" v="0" actId="47"/>
        <pc:sldMkLst>
          <pc:docMk/>
          <pc:sldMk cId="3499343111" sldId="297"/>
        </pc:sldMkLst>
      </pc:sldChg>
      <pc:sldChg chg="ord">
        <pc:chgData name="Ivana Hradilová Svíženská" userId="63107673-1496-4c28-8b2e-c3f4865fae44" providerId="ADAL" clId="{9903E7B8-EF71-43B7-A42E-AF98E25D2EB5}" dt="2020-03-30T12:24:23.184" v="417"/>
        <pc:sldMkLst>
          <pc:docMk/>
          <pc:sldMk cId="875372398" sldId="299"/>
        </pc:sldMkLst>
      </pc:sldChg>
      <pc:sldChg chg="modSp mod">
        <pc:chgData name="Ivana Hradilová Svíženská" userId="63107673-1496-4c28-8b2e-c3f4865fae44" providerId="ADAL" clId="{9903E7B8-EF71-43B7-A42E-AF98E25D2EB5}" dt="2020-03-30T12:38:50.271" v="419" actId="20577"/>
        <pc:sldMkLst>
          <pc:docMk/>
          <pc:sldMk cId="1432613084" sldId="310"/>
        </pc:sldMkLst>
        <pc:spChg chg="mod">
          <ac:chgData name="Ivana Hradilová Svíženská" userId="63107673-1496-4c28-8b2e-c3f4865fae44" providerId="ADAL" clId="{9903E7B8-EF71-43B7-A42E-AF98E25D2EB5}" dt="2020-03-30T12:38:50.271" v="419" actId="20577"/>
          <ac:spMkLst>
            <pc:docMk/>
            <pc:sldMk cId="1432613084" sldId="310"/>
            <ac:spMk id="3" creationId="{00000000-0000-0000-0000-000000000000}"/>
          </ac:spMkLst>
        </pc:spChg>
      </pc:sldChg>
      <pc:sldChg chg="modSp del">
        <pc:chgData name="Ivana Hradilová Svíženská" userId="63107673-1496-4c28-8b2e-c3f4865fae44" providerId="ADAL" clId="{9903E7B8-EF71-43B7-A42E-AF98E25D2EB5}" dt="2020-03-30T13:27:17.697" v="427" actId="47"/>
        <pc:sldMkLst>
          <pc:docMk/>
          <pc:sldMk cId="1871479862" sldId="317"/>
        </pc:sldMkLst>
        <pc:picChg chg="mod">
          <ac:chgData name="Ivana Hradilová Svíženská" userId="63107673-1496-4c28-8b2e-c3f4865fae44" providerId="ADAL" clId="{9903E7B8-EF71-43B7-A42E-AF98E25D2EB5}" dt="2020-03-30T13:26:52.023" v="422" actId="1076"/>
          <ac:picMkLst>
            <pc:docMk/>
            <pc:sldMk cId="1871479862" sldId="317"/>
            <ac:picMk id="9218" creationId="{00000000-0000-0000-0000-000000000000}"/>
          </ac:picMkLst>
        </pc:picChg>
      </pc:sldChg>
      <pc:sldChg chg="addSp modSp">
        <pc:chgData name="Ivana Hradilová Svíženská" userId="63107673-1496-4c28-8b2e-c3f4865fae44" providerId="ADAL" clId="{9903E7B8-EF71-43B7-A42E-AF98E25D2EB5}" dt="2020-03-30T13:27:10.426" v="426" actId="1076"/>
        <pc:sldMkLst>
          <pc:docMk/>
          <pc:sldMk cId="242431700" sldId="319"/>
        </pc:sldMkLst>
        <pc:picChg chg="add mod">
          <ac:chgData name="Ivana Hradilová Svíženská" userId="63107673-1496-4c28-8b2e-c3f4865fae44" providerId="ADAL" clId="{9903E7B8-EF71-43B7-A42E-AF98E25D2EB5}" dt="2020-03-30T13:27:10.426" v="426" actId="1076"/>
          <ac:picMkLst>
            <pc:docMk/>
            <pc:sldMk cId="242431700" sldId="319"/>
            <ac:picMk id="4" creationId="{693F4A81-717B-44AE-AB32-67A2B2E61FA5}"/>
          </ac:picMkLst>
        </pc:picChg>
        <pc:picChg chg="mod">
          <ac:chgData name="Ivana Hradilová Svíženská" userId="63107673-1496-4c28-8b2e-c3f4865fae44" providerId="ADAL" clId="{9903E7B8-EF71-43B7-A42E-AF98E25D2EB5}" dt="2020-03-30T13:26:49.039" v="421" actId="1076"/>
          <ac:picMkLst>
            <pc:docMk/>
            <pc:sldMk cId="242431700" sldId="319"/>
            <ac:picMk id="11266" creationId="{00000000-0000-0000-0000-000000000000}"/>
          </ac:picMkLst>
        </pc:picChg>
      </pc:sldChg>
      <pc:sldChg chg="del">
        <pc:chgData name="Ivana Hradilová Svíženská" userId="63107673-1496-4c28-8b2e-c3f4865fae44" providerId="ADAL" clId="{9903E7B8-EF71-43B7-A42E-AF98E25D2EB5}" dt="2020-03-30T10:17:18.224" v="4" actId="47"/>
        <pc:sldMkLst>
          <pc:docMk/>
          <pc:sldMk cId="3723708540" sldId="327"/>
        </pc:sldMkLst>
      </pc:sldChg>
      <pc:sldChg chg="del">
        <pc:chgData name="Ivana Hradilová Svíženská" userId="63107673-1496-4c28-8b2e-c3f4865fae44" providerId="ADAL" clId="{9903E7B8-EF71-43B7-A42E-AF98E25D2EB5}" dt="2020-03-30T12:24:21.330" v="415" actId="47"/>
        <pc:sldMkLst>
          <pc:docMk/>
          <pc:sldMk cId="260559904" sldId="328"/>
        </pc:sldMkLst>
      </pc:sldChg>
      <pc:sldChg chg="modSp add mod">
        <pc:chgData name="Ivana Hradilová Svíženská" userId="63107673-1496-4c28-8b2e-c3f4865fae44" providerId="ADAL" clId="{9903E7B8-EF71-43B7-A42E-AF98E25D2EB5}" dt="2020-03-30T12:17:11.012" v="414" actId="20577"/>
        <pc:sldMkLst>
          <pc:docMk/>
          <pc:sldMk cId="2316620485" sldId="330"/>
        </pc:sldMkLst>
        <pc:spChg chg="mod">
          <ac:chgData name="Ivana Hradilová Svíženská" userId="63107673-1496-4c28-8b2e-c3f4865fae44" providerId="ADAL" clId="{9903E7B8-EF71-43B7-A42E-AF98E25D2EB5}" dt="2020-03-30T10:19:30.831" v="94" actId="6549"/>
          <ac:spMkLst>
            <pc:docMk/>
            <pc:sldMk cId="2316620485" sldId="330"/>
            <ac:spMk id="2" creationId="{00000000-0000-0000-0000-000000000000}"/>
          </ac:spMkLst>
        </pc:spChg>
        <pc:spChg chg="mod">
          <ac:chgData name="Ivana Hradilová Svíženská" userId="63107673-1496-4c28-8b2e-c3f4865fae44" providerId="ADAL" clId="{9903E7B8-EF71-43B7-A42E-AF98E25D2EB5}" dt="2020-03-30T12:17:11.012" v="414" actId="20577"/>
          <ac:spMkLst>
            <pc:docMk/>
            <pc:sldMk cId="2316620485" sldId="330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25D-D1AE-492D-A7E3-1C9CDE5078E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2AF025D-D1AE-492D-A7E3-1C9CDE5078EC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4C9B31-3256-460F-BF91-F24F010818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med.uth.tmc.edu/" TargetMode="External"/><Relationship Id="rId2" Type="http://schemas.openxmlformats.org/officeDocument/2006/relationships/hyperlink" Target="http://nba.uth.tmc.edu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62000" y="160020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cs-CZ" dirty="0"/>
              <a:t>BOLEST</a:t>
            </a:r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8BDD328-CF99-495A-92C5-5E52EC90086E}"/>
              </a:ext>
            </a:extLst>
          </p:cNvPr>
          <p:cNvSpPr txBox="1"/>
          <p:nvPr/>
        </p:nvSpPr>
        <p:spPr>
          <a:xfrm>
            <a:off x="2362200" y="4572000"/>
            <a:ext cx="4309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Ivana Hradilová </a:t>
            </a:r>
            <a:r>
              <a:rPr lang="cs-CZ" sz="2800" dirty="0" err="1"/>
              <a:t>Svíženská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017472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09800" y="457200"/>
            <a:ext cx="5024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Dráha viscerální bolesti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219200" y="1295400"/>
            <a:ext cx="7143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</a:t>
            </a:r>
            <a:r>
              <a:rPr lang="cs-CZ" sz="2400" dirty="0">
                <a:solidFill>
                  <a:srgbClr val="FF0000"/>
                </a:solidFill>
              </a:rPr>
              <a:t>.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cs-CZ" sz="2400" dirty="0">
                <a:solidFill>
                  <a:srgbClr val="FF0000"/>
                </a:solidFill>
              </a:rPr>
              <a:t>SPINOBULBARIS (f. </a:t>
            </a:r>
            <a:r>
              <a:rPr lang="cs-CZ" sz="2400" dirty="0" err="1">
                <a:solidFill>
                  <a:srgbClr val="FF0000"/>
                </a:solidFill>
              </a:rPr>
              <a:t>gracilis</a:t>
            </a:r>
            <a:r>
              <a:rPr lang="cs-CZ" sz="2400" dirty="0">
                <a:solidFill>
                  <a:srgbClr val="FF0000"/>
                </a:solidFill>
              </a:rPr>
              <a:t> a </a:t>
            </a:r>
            <a:r>
              <a:rPr lang="cs-CZ" sz="2400" dirty="0" err="1">
                <a:solidFill>
                  <a:srgbClr val="FF0000"/>
                </a:solidFill>
              </a:rPr>
              <a:t>cuneatus</a:t>
            </a:r>
            <a:r>
              <a:rPr lang="cs-CZ" sz="2400" dirty="0">
                <a:solidFill>
                  <a:srgbClr val="FF0000"/>
                </a:solidFill>
              </a:rPr>
              <a:t>) – </a:t>
            </a:r>
          </a:p>
          <a:p>
            <a:r>
              <a:rPr lang="cs-CZ" sz="2400" dirty="0">
                <a:solidFill>
                  <a:srgbClr val="FF0000"/>
                </a:solidFill>
              </a:rPr>
              <a:t>TR. BULBOTHALAMICUS – TR. THALAMOCORTICALIS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/>
          </a:p>
        </p:txBody>
      </p:sp>
      <p:pic>
        <p:nvPicPr>
          <p:cNvPr id="5" name="Picture 2" descr="https://classconnection.s3.amazonaws.com/641/flashcards/2959641/jpg/sensorielfaisseauxdorsal_en13655280993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209800"/>
            <a:ext cx="3924847" cy="451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72647" y="2438400"/>
            <a:ext cx="36647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tupý charakter, </a:t>
            </a:r>
          </a:p>
          <a:p>
            <a:r>
              <a:rPr lang="cs-CZ" sz="2400" dirty="0"/>
              <a:t>    delší trvání, rozsah je </a:t>
            </a:r>
          </a:p>
          <a:p>
            <a:r>
              <a:rPr lang="cs-CZ" sz="2400" dirty="0"/>
              <a:t>    špatně ohraničitelný,</a:t>
            </a:r>
          </a:p>
          <a:p>
            <a:r>
              <a:rPr lang="cs-CZ" sz="2400" dirty="0"/>
              <a:t>    spojená často </a:t>
            </a:r>
          </a:p>
          <a:p>
            <a:r>
              <a:rPr lang="cs-CZ" sz="2400" dirty="0"/>
              <a:t>    s autonomními </a:t>
            </a:r>
          </a:p>
          <a:p>
            <a:r>
              <a:rPr lang="cs-CZ" sz="2400" dirty="0"/>
              <a:t>    fenomény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3A5433D-D7AF-44BA-990A-C15E621A4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09800" y="457200"/>
            <a:ext cx="5077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Dráhy bolesti z obličeje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4800" y="1752600"/>
            <a:ext cx="46258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TRACTUS TRIGEMINO</a:t>
            </a:r>
            <a:r>
              <a:rPr lang="cs-CZ" sz="24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FF0000"/>
                </a:solidFill>
              </a:rPr>
              <a:t>RETICULO-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THALAMICUS</a:t>
            </a:r>
            <a:endParaRPr lang="cs-CZ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400" dirty="0" err="1"/>
              <a:t>dif</a:t>
            </a:r>
            <a:r>
              <a:rPr lang="cs-CZ" sz="2400" dirty="0" err="1"/>
              <a:t>úzní</a:t>
            </a:r>
            <a:r>
              <a:rPr lang="en-US" sz="2400" dirty="0"/>
              <a:t>, </a:t>
            </a:r>
            <a:r>
              <a:rPr lang="cs-CZ" sz="2400" dirty="0"/>
              <a:t>špatně lokalizovaná </a:t>
            </a:r>
          </a:p>
          <a:p>
            <a:r>
              <a:rPr lang="cs-CZ" sz="2400" dirty="0"/>
              <a:t>     bolest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28259" y="1719470"/>
            <a:ext cx="33656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TRACTUS TRIGEMINO-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THALAMICUS ANTERIOR</a:t>
            </a:r>
            <a:endParaRPr lang="cs-CZ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cs-CZ" sz="2400" dirty="0"/>
              <a:t>ostrá</a:t>
            </a:r>
            <a:r>
              <a:rPr lang="en-US" sz="2400" dirty="0"/>
              <a:t>, lo</a:t>
            </a:r>
            <a:r>
              <a:rPr lang="cs-CZ" sz="2400" dirty="0"/>
              <a:t>k</a:t>
            </a:r>
            <a:r>
              <a:rPr lang="en-US" sz="2400" dirty="0" err="1"/>
              <a:t>aliz</a:t>
            </a:r>
            <a:r>
              <a:rPr lang="cs-CZ" sz="2400" dirty="0" err="1"/>
              <a:t>ovaná</a:t>
            </a:r>
            <a:r>
              <a:rPr lang="cs-CZ" sz="2400" dirty="0"/>
              <a:t> </a:t>
            </a:r>
          </a:p>
          <a:p>
            <a:r>
              <a:rPr lang="cs-CZ" sz="2400" dirty="0"/>
              <a:t>     bolest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75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909" y="609600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Cortex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909" y="1699567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Thalamus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88229" y="4872335"/>
            <a:ext cx="1255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Medulla</a:t>
            </a:r>
            <a:endParaRPr lang="cs-CZ" sz="2400" dirty="0"/>
          </a:p>
        </p:txBody>
      </p:sp>
      <p:grpSp>
        <p:nvGrpSpPr>
          <p:cNvPr id="6" name="Skupina 5"/>
          <p:cNvGrpSpPr/>
          <p:nvPr/>
        </p:nvGrpSpPr>
        <p:grpSpPr>
          <a:xfrm>
            <a:off x="2667000" y="304800"/>
            <a:ext cx="4133288" cy="6705600"/>
            <a:chOff x="2667000" y="304800"/>
            <a:chExt cx="4133288" cy="67056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0" y="304800"/>
              <a:ext cx="4133288" cy="670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3810000" y="1851351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M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5638800" y="1851351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M</a:t>
              </a:r>
            </a:p>
          </p:txBody>
        </p:sp>
      </p:grp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C1A25156-807C-44F3-85E3-3714108C7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3" x="1549400" y="5403850"/>
          <p14:tracePt t="580" x="1524000" y="5410200"/>
          <p14:tracePt t="588" x="1498600" y="5416550"/>
          <p14:tracePt t="596" x="1466850" y="5416550"/>
          <p14:tracePt t="605" x="1422400" y="5422900"/>
          <p14:tracePt t="622" x="1308100" y="5441950"/>
          <p14:tracePt t="639" x="1187450" y="5454650"/>
          <p14:tracePt t="656" x="1041400" y="5480050"/>
          <p14:tracePt t="672" x="939800" y="5505450"/>
          <p14:tracePt t="689" x="806450" y="5537200"/>
          <p14:tracePt t="705" x="673100" y="5581650"/>
          <p14:tracePt t="723" x="482600" y="5626100"/>
          <p14:tracePt t="739" x="431800" y="5632450"/>
          <p14:tracePt t="755" x="355600" y="5651500"/>
          <p14:tracePt t="773" x="342900" y="5651500"/>
          <p14:tracePt t="789" x="317500" y="5657850"/>
          <p14:tracePt t="805" x="311150" y="5664200"/>
          <p14:tracePt t="822" x="285750" y="5670550"/>
          <p14:tracePt t="839" x="254000" y="5683250"/>
          <p14:tracePt t="856" x="215900" y="5695950"/>
          <p14:tracePt t="872" x="152400" y="5708650"/>
          <p14:tracePt t="889" x="69850" y="5721350"/>
          <p14:tracePt t="1219" x="0" y="5753100"/>
          <p14:tracePt t="1228" x="25400" y="5759450"/>
          <p14:tracePt t="1236" x="50800" y="5772150"/>
          <p14:tracePt t="1243" x="88900" y="5778500"/>
          <p14:tracePt t="1256" x="114300" y="5778500"/>
          <p14:tracePt t="1273" x="146050" y="5784850"/>
          <p14:tracePt t="1289" x="203200" y="5784850"/>
          <p14:tracePt t="1306" x="241300" y="5784850"/>
          <p14:tracePt t="1323" x="247650" y="5784850"/>
          <p14:tracePt t="1339" x="260350" y="5784850"/>
          <p14:tracePt t="1420" x="266700" y="5784850"/>
          <p14:tracePt t="1436" x="273050" y="5784850"/>
          <p14:tracePt t="1579" x="273050" y="5791200"/>
          <p14:tracePt t="1595" x="273050" y="5797550"/>
          <p14:tracePt t="5035" x="266700" y="5803900"/>
          <p14:tracePt t="6284" x="273050" y="5803900"/>
          <p14:tracePt t="6300" x="279400" y="5803900"/>
          <p14:tracePt t="6324" x="285750" y="5803900"/>
          <p14:tracePt t="6348" x="292100" y="5797550"/>
          <p14:tracePt t="6372" x="298450" y="5797550"/>
          <p14:tracePt t="6379" x="304800" y="5797550"/>
          <p14:tracePt t="6387" x="311150" y="5791200"/>
          <p14:tracePt t="6403" x="317500" y="5784850"/>
          <p14:tracePt t="6436" x="323850" y="5784850"/>
          <p14:tracePt t="6635" x="336550" y="5772150"/>
          <p14:tracePt t="6643" x="349250" y="5772150"/>
          <p14:tracePt t="6651" x="355600" y="5772150"/>
          <p14:tracePt t="6662" x="355600" y="5765800"/>
          <p14:tracePt t="6679" x="381000" y="5746750"/>
          <p14:tracePt t="6696" x="406400" y="5734050"/>
          <p14:tracePt t="6699" x="419100" y="5727700"/>
          <p14:tracePt t="6712" x="431800" y="5721350"/>
          <p14:tracePt t="6729" x="476250" y="5702300"/>
          <p14:tracePt t="6746" x="527050" y="5670550"/>
          <p14:tracePt t="6762" x="552450" y="5657850"/>
          <p14:tracePt t="6779" x="609600" y="5632450"/>
          <p14:tracePt t="6796" x="654050" y="5613400"/>
          <p14:tracePt t="6812" x="685800" y="5607050"/>
          <p14:tracePt t="6829" x="723900" y="5594350"/>
          <p14:tracePt t="6846" x="742950" y="5581650"/>
          <p14:tracePt t="6862" x="768350" y="5568950"/>
          <p14:tracePt t="6879" x="787400" y="5562600"/>
          <p14:tracePt t="6896" x="800100" y="5556250"/>
          <p14:tracePt t="6912" x="825500" y="5543550"/>
          <p14:tracePt t="6930" x="850900" y="5537200"/>
          <p14:tracePt t="6946" x="863600" y="5530850"/>
          <p14:tracePt t="6962" x="882650" y="5524500"/>
          <p14:tracePt t="6980" x="895350" y="5518150"/>
          <p14:tracePt t="6996" x="914400" y="5511800"/>
          <p14:tracePt t="7012" x="933450" y="5505450"/>
          <p14:tracePt t="7029" x="939800" y="5499100"/>
          <p14:tracePt t="7046" x="965200" y="5492750"/>
          <p14:tracePt t="7063" x="977900" y="5480050"/>
          <p14:tracePt t="7079" x="990600" y="5473700"/>
          <p14:tracePt t="7096" x="1016000" y="5461000"/>
          <p14:tracePt t="7113" x="1041400" y="5441950"/>
          <p14:tracePt t="7115" x="1060450" y="5435600"/>
          <p14:tracePt t="7130" x="1085850" y="5422900"/>
          <p14:tracePt t="7146" x="1130300" y="5397500"/>
          <p14:tracePt t="7163" x="1231900" y="5353050"/>
          <p14:tracePt t="7180" x="1295400" y="5321300"/>
          <p14:tracePt t="7196" x="1371600" y="5283200"/>
          <p14:tracePt t="7214" x="1435100" y="5251450"/>
          <p14:tracePt t="7229" x="1498600" y="5207000"/>
          <p14:tracePt t="7246" x="1581150" y="5149850"/>
          <p14:tracePt t="7263" x="1657350" y="5086350"/>
          <p14:tracePt t="7279" x="1733550" y="5016500"/>
          <p14:tracePt t="7296" x="1822450" y="4946650"/>
          <p14:tracePt t="7312" x="1905000" y="4876800"/>
          <p14:tracePt t="7330" x="2032000" y="4781550"/>
          <p14:tracePt t="7346" x="2095500" y="4743450"/>
          <p14:tracePt t="7363" x="2139950" y="4718050"/>
          <p14:tracePt t="7380" x="2197100" y="4686300"/>
          <p14:tracePt t="7396" x="2241550" y="4654550"/>
          <p14:tracePt t="7413" x="2286000" y="4616450"/>
          <p14:tracePt t="7429" x="2330450" y="4584700"/>
          <p14:tracePt t="7446" x="2362200" y="4559300"/>
          <p14:tracePt t="7463" x="2400300" y="4533900"/>
          <p14:tracePt t="7479" x="2457450" y="4489450"/>
          <p14:tracePt t="7496" x="2476500" y="4464050"/>
          <p14:tracePt t="7513" x="2501900" y="4445000"/>
          <p14:tracePt t="7530" x="2533650" y="4406900"/>
          <p14:tracePt t="7546" x="2546350" y="4394200"/>
          <p14:tracePt t="7563" x="2565400" y="4368800"/>
          <p14:tracePt t="7580" x="2578100" y="4356100"/>
          <p14:tracePt t="7596" x="2584450" y="4343400"/>
          <p14:tracePt t="7613" x="2590800" y="4337050"/>
          <p14:tracePt t="7630" x="2603500" y="4318000"/>
          <p14:tracePt t="7646" x="2616200" y="4292600"/>
          <p14:tracePt t="7663" x="2635250" y="4267200"/>
          <p14:tracePt t="7680" x="2654300" y="4241800"/>
          <p14:tracePt t="7697" x="2679700" y="4191000"/>
          <p14:tracePt t="7713" x="2692400" y="4178300"/>
          <p14:tracePt t="7730" x="2705100" y="4146550"/>
          <p14:tracePt t="7747" x="2717800" y="4108450"/>
          <p14:tracePt t="7763" x="2736850" y="4076700"/>
          <p14:tracePt t="7780" x="2743200" y="4057650"/>
          <p14:tracePt t="7797" x="2755900" y="4032250"/>
          <p14:tracePt t="7813" x="2762250" y="4019550"/>
          <p14:tracePt t="7847" x="2762250" y="4006850"/>
          <p14:tracePt t="7863" x="2768600" y="4006850"/>
          <p14:tracePt t="7880" x="2774950" y="3987800"/>
          <p14:tracePt t="7897" x="2781300" y="3975100"/>
          <p14:tracePt t="8139" x="2787650" y="3968750"/>
          <p14:tracePt t="8411" x="2794000" y="3968750"/>
          <p14:tracePt t="8491" x="2800350" y="3968750"/>
          <p14:tracePt t="8531" x="2813050" y="3975100"/>
          <p14:tracePt t="8595" x="2819400" y="3975100"/>
          <p14:tracePt t="8627" x="2825750" y="3975100"/>
          <p14:tracePt t="8651" x="2832100" y="3975100"/>
          <p14:tracePt t="8659" x="2838450" y="3981450"/>
          <p14:tracePt t="8683" x="2844800" y="3987800"/>
          <p14:tracePt t="8715" x="2851150" y="3987800"/>
          <p14:tracePt t="8731" x="2857500" y="3987800"/>
          <p14:tracePt t="8763" x="2863850" y="3987800"/>
          <p14:tracePt t="8779" x="2870200" y="3987800"/>
          <p14:tracePt t="8811" x="2876550" y="3987800"/>
          <p14:tracePt t="8827" x="2882900" y="3987800"/>
          <p14:tracePt t="8844" x="2889250" y="3987800"/>
          <p14:tracePt t="9115" x="2895600" y="3987800"/>
          <p14:tracePt t="9466" x="2901950" y="3987800"/>
          <p14:tracePt t="9562" x="2908300" y="3987800"/>
          <p14:tracePt t="9931" x="2908300" y="3994150"/>
          <p14:tracePt t="10050" x="2914650" y="3994150"/>
          <p14:tracePt t="10058" x="2921000" y="4000500"/>
          <p14:tracePt t="10115" x="2921000" y="4006850"/>
          <p14:tracePt t="12043" x="2914650" y="4006850"/>
          <p14:tracePt t="15546" x="2908300" y="4006850"/>
          <p14:tracePt t="15586" x="2901950" y="4006850"/>
          <p14:tracePt t="15850" x="2895600" y="4006850"/>
          <p14:tracePt t="15906" x="2889250" y="4006850"/>
          <p14:tracePt t="15914" x="2882900" y="4006850"/>
          <p14:tracePt t="15938" x="2876550" y="4006850"/>
          <p14:tracePt t="16002" x="2870200" y="4006850"/>
          <p14:tracePt t="16009" x="2863850" y="4006850"/>
          <p14:tracePt t="16026" x="2857500" y="4006850"/>
          <p14:tracePt t="16039" x="2851150" y="4000500"/>
          <p14:tracePt t="16057" x="2838450" y="3987800"/>
          <p14:tracePt t="16072" x="2832100" y="3981450"/>
          <p14:tracePt t="16089" x="2825750" y="3968750"/>
          <p14:tracePt t="16105" x="2806700" y="3949700"/>
          <p14:tracePt t="16122" x="2800350" y="3930650"/>
          <p14:tracePt t="16139" x="2787650" y="3911600"/>
          <p14:tracePt t="16156" x="2768600" y="3873500"/>
          <p14:tracePt t="16173" x="2755900" y="3848100"/>
          <p14:tracePt t="16189" x="2743200" y="3816350"/>
          <p14:tracePt t="16206" x="2730500" y="3784600"/>
          <p14:tracePt t="16222" x="2717800" y="3759200"/>
          <p14:tracePt t="16239" x="2711450" y="3727450"/>
          <p14:tracePt t="16256" x="2711450" y="3683000"/>
          <p14:tracePt t="16273" x="2711450" y="3676650"/>
          <p14:tracePt t="16289" x="2705100" y="3625850"/>
          <p14:tracePt t="16306" x="2705100" y="3594100"/>
          <p14:tracePt t="16323" x="2705100" y="3549650"/>
          <p14:tracePt t="16339" x="2705100" y="3498850"/>
          <p14:tracePt t="16356" x="2705100" y="3454400"/>
          <p14:tracePt t="16372" x="2705100" y="3403600"/>
          <p14:tracePt t="16389" x="2705100" y="3365500"/>
          <p14:tracePt t="16406" x="2705100" y="3327400"/>
          <p14:tracePt t="16422" x="2698750" y="3302000"/>
          <p14:tracePt t="16439" x="2692400" y="3251200"/>
          <p14:tracePt t="16456" x="2679700" y="3149600"/>
          <p14:tracePt t="16473" x="2679700" y="3143250"/>
          <p14:tracePt t="16475" x="2679700" y="3130550"/>
          <p14:tracePt t="16489" x="2679700" y="3105150"/>
          <p14:tracePt t="16506" x="2679700" y="3060700"/>
          <p14:tracePt t="16523" x="2679700" y="3041650"/>
          <p14:tracePt t="16539" x="2679700" y="3022600"/>
          <p14:tracePt t="16556" x="2679700" y="3003550"/>
          <p14:tracePt t="16573" x="2679700" y="2984500"/>
          <p14:tracePt t="16589" x="2679700" y="2952750"/>
          <p14:tracePt t="16606" x="2679700" y="2933700"/>
          <p14:tracePt t="16609" x="2679700" y="2927350"/>
          <p14:tracePt t="16623" x="2679700" y="2914650"/>
          <p14:tracePt t="16639" x="2679700" y="2895600"/>
          <p14:tracePt t="16656" x="2679700" y="2863850"/>
          <p14:tracePt t="16673" x="2679700" y="2851150"/>
          <p14:tracePt t="16690" x="2679700" y="2832100"/>
          <p14:tracePt t="16707" x="2679700" y="2825750"/>
          <p14:tracePt t="16723" x="2679700" y="2813050"/>
          <p14:tracePt t="16739" x="2686050" y="2800350"/>
          <p14:tracePt t="16773" x="2692400" y="2794000"/>
          <p14:tracePt t="16790" x="2698750" y="2781300"/>
          <p14:tracePt t="16806" x="2705100" y="2774950"/>
          <p14:tracePt t="17610" x="2705100" y="2781300"/>
          <p14:tracePt t="17627" x="2705100" y="2787650"/>
          <p14:tracePt t="18097" x="2698750" y="2787650"/>
          <p14:tracePt t="18122" x="2698750" y="2794000"/>
          <p14:tracePt t="18162" x="2692400" y="2800350"/>
          <p14:tracePt t="20913" x="2692400" y="2806700"/>
          <p14:tracePt t="20921" x="2692400" y="2813050"/>
          <p14:tracePt t="20937" x="2692400" y="2819400"/>
          <p14:tracePt t="20961" x="2692400" y="2825750"/>
          <p14:tracePt t="20968" x="2692400" y="2838450"/>
          <p14:tracePt t="20993" x="2692400" y="2844800"/>
          <p14:tracePt t="21001" x="2692400" y="2851150"/>
          <p14:tracePt t="21017" x="2692400" y="2857500"/>
          <p14:tracePt t="21041" x="2692400" y="2863850"/>
          <p14:tracePt t="21049" x="2692400" y="2870200"/>
          <p14:tracePt t="21065" x="2692400" y="2876550"/>
          <p14:tracePt t="21078" x="2692400" y="2882900"/>
          <p14:tracePt t="21094" x="2692400" y="2889250"/>
          <p14:tracePt t="21111" x="2692400" y="2901950"/>
          <p14:tracePt t="21128" x="2692400" y="2908300"/>
          <p14:tracePt t="21144" x="2692400" y="2914650"/>
          <p14:tracePt t="21161" x="2692400" y="2921000"/>
          <p14:tracePt t="21178" x="2692400" y="2927350"/>
          <p14:tracePt t="21217" x="2692400" y="2933700"/>
          <p14:tracePt t="21233" x="2692400" y="2940050"/>
          <p14:tracePt t="21265" x="2692400" y="2946400"/>
          <p14:tracePt t="21289" x="2692400" y="2952750"/>
          <p14:tracePt t="21314" x="2692400" y="2959100"/>
          <p14:tracePt t="21337" x="2692400" y="2965450"/>
          <p14:tracePt t="21353" x="2692400" y="2971800"/>
          <p14:tracePt t="21369" x="2692400" y="2978150"/>
          <p14:tracePt t="21392" x="2692400" y="2984500"/>
          <p14:tracePt t="21410" x="2692400" y="2990850"/>
          <p14:tracePt t="21433" x="2692400" y="2997200"/>
          <p14:tracePt t="21529" x="2692400" y="3003550"/>
          <p14:tracePt t="21553" x="2692400" y="3016250"/>
          <p14:tracePt t="21569" x="2692400" y="3022600"/>
          <p14:tracePt t="21577" x="2692400" y="3035300"/>
          <p14:tracePt t="21601" x="2692400" y="3041650"/>
          <p14:tracePt t="21626" x="2692400" y="3048000"/>
          <p14:tracePt t="21785" x="2692400" y="3054350"/>
          <p14:tracePt t="21801" x="2692400" y="3060700"/>
          <p14:tracePt t="21809" x="2692400" y="3067050"/>
          <p14:tracePt t="21842" x="2692400" y="3073400"/>
          <p14:tracePt t="21849" x="2692400" y="3079750"/>
          <p14:tracePt t="21866" x="2692400" y="3086100"/>
          <p14:tracePt t="24441" x="2692400" y="3092450"/>
          <p14:tracePt t="24465" x="2692400" y="3098800"/>
          <p14:tracePt t="24513" x="2692400" y="3105150"/>
          <p14:tracePt t="24545" x="2692400" y="3111500"/>
          <p14:tracePt t="24576" x="2692400" y="3117850"/>
          <p14:tracePt t="24601" x="2692400" y="3124200"/>
          <p14:tracePt t="24617" x="2692400" y="3136900"/>
          <p14:tracePt t="24634" x="2692400" y="3143250"/>
          <p14:tracePt t="24648" x="2692400" y="3149600"/>
          <p14:tracePt t="24656" x="2692400" y="3155950"/>
          <p14:tracePt t="24665" x="2692400" y="3162300"/>
          <p14:tracePt t="24681" x="2692400" y="3181350"/>
          <p14:tracePt t="24698" x="2692400" y="3187700"/>
          <p14:tracePt t="24715" x="2692400" y="3194050"/>
          <p14:tracePt t="24732" x="2692400" y="3213100"/>
          <p14:tracePt t="24748" x="2692400" y="3219450"/>
          <p14:tracePt t="24765" x="2692400" y="3232150"/>
          <p14:tracePt t="24782" x="2692400" y="3238500"/>
          <p14:tracePt t="24798" x="2692400" y="3251200"/>
          <p14:tracePt t="24815" x="2692400" y="3257550"/>
          <p14:tracePt t="24832" x="2692400" y="3276600"/>
          <p14:tracePt t="24848" x="2692400" y="3289300"/>
          <p14:tracePt t="24865" x="2692400" y="3295650"/>
          <p14:tracePt t="25104" x="2692400" y="3302000"/>
          <p14:tracePt t="25129" x="2692400" y="3308350"/>
          <p14:tracePt t="25144" x="2692400" y="3314700"/>
          <p14:tracePt t="25161" x="2692400" y="3321050"/>
          <p14:tracePt t="25185" x="2692400" y="3327400"/>
          <p14:tracePt t="25209" x="2692400" y="3333750"/>
          <p14:tracePt t="27136" x="2692400" y="3340100"/>
          <p14:tracePt t="27169" x="2692400" y="3346450"/>
          <p14:tracePt t="27176" x="2692400" y="3352800"/>
          <p14:tracePt t="27185" x="2692400" y="3359150"/>
          <p14:tracePt t="27201" x="2686050" y="3365500"/>
          <p14:tracePt t="27218" x="2686050" y="3371850"/>
          <p14:tracePt t="27249" x="2679700" y="3384550"/>
          <p14:tracePt t="27272" x="2679700" y="3390900"/>
          <p14:tracePt t="27280" x="2679700" y="3397250"/>
          <p14:tracePt t="27336" x="2679700" y="3403600"/>
          <p14:tracePt t="27456" x="2679700" y="3409950"/>
          <p14:tracePt t="27480" x="2679700" y="3416300"/>
          <p14:tracePt t="27496" x="2679700" y="3422650"/>
          <p14:tracePt t="27504" x="2679700" y="3429000"/>
          <p14:tracePt t="27528" x="2679700" y="3441700"/>
          <p14:tracePt t="27537" x="2679700" y="3448050"/>
          <p14:tracePt t="27560" x="2679700" y="3454400"/>
          <p14:tracePt t="27568" x="2679700" y="3460750"/>
          <p14:tracePt t="27585" x="2679700" y="3467100"/>
          <p14:tracePt t="27601" x="2679700" y="3473450"/>
          <p14:tracePt t="27616" x="2679700" y="3479800"/>
          <p14:tracePt t="27632" x="2679700" y="3486150"/>
          <p14:tracePt t="27649" x="2679700" y="3498850"/>
          <p14:tracePt t="27664" x="2679700" y="3505200"/>
          <p14:tracePt t="27672" x="2679700" y="3511550"/>
          <p14:tracePt t="27685" x="2679700" y="3517900"/>
          <p14:tracePt t="27702" x="2679700" y="3524250"/>
          <p14:tracePt t="27719" x="2679700" y="3536950"/>
          <p14:tracePt t="27848" x="2679700" y="3543300"/>
          <p14:tracePt t="27864" x="2679700" y="3549650"/>
          <p14:tracePt t="27912" x="2679700" y="3556000"/>
          <p14:tracePt t="28016" x="2679700" y="3562350"/>
          <p14:tracePt t="28368" x="2679700" y="3568700"/>
          <p14:tracePt t="29007" x="2673350" y="3575050"/>
          <p14:tracePt t="31615" x="2679700" y="3575050"/>
          <p14:tracePt t="31648" x="2686050" y="3581400"/>
          <p14:tracePt t="31663" x="2686050" y="3587750"/>
          <p14:tracePt t="31671" x="2692400" y="3587750"/>
          <p14:tracePt t="31680" x="2698750" y="3587750"/>
          <p14:tracePt t="31689" x="2705100" y="3594100"/>
          <p14:tracePt t="31706" x="2705100" y="3600450"/>
          <p14:tracePt t="31723" x="2717800" y="3606800"/>
          <p14:tracePt t="31739" x="2724150" y="3606800"/>
          <p14:tracePt t="31760" x="2724150" y="3613150"/>
          <p14:tracePt t="31816" x="2730500" y="3619500"/>
          <p14:tracePt t="31864" x="2736850" y="3619500"/>
          <p14:tracePt t="31911" x="2743200" y="3619500"/>
          <p14:tracePt t="31919" x="2755900" y="3625850"/>
          <p14:tracePt t="31927" x="2762250" y="3625850"/>
          <p14:tracePt t="31944" x="2774950" y="3632200"/>
          <p14:tracePt t="31956" x="2787650" y="3638550"/>
          <p14:tracePt t="31973" x="2806700" y="3644900"/>
          <p14:tracePt t="31990" x="2844800" y="3663950"/>
          <p14:tracePt t="32006" x="2863850" y="3663950"/>
          <p14:tracePt t="32023" x="2914650" y="3702050"/>
          <p14:tracePt t="32040" x="2940050" y="3727450"/>
          <p14:tracePt t="32056" x="2959100" y="3746500"/>
          <p14:tracePt t="32073" x="2978150" y="3765550"/>
          <p14:tracePt t="32090" x="2997200" y="3790950"/>
          <p14:tracePt t="32107" x="3003550" y="3810000"/>
          <p14:tracePt t="32123" x="3016250" y="3829050"/>
          <p14:tracePt t="32140" x="3022600" y="3848100"/>
          <p14:tracePt t="32156" x="3041650" y="3873500"/>
          <p14:tracePt t="32173" x="3054350" y="3892550"/>
          <p14:tracePt t="32190" x="3086100" y="3924300"/>
          <p14:tracePt t="32206" x="3092450" y="3930650"/>
          <p14:tracePt t="32224" x="3098800" y="3956050"/>
          <p14:tracePt t="32240" x="3117850" y="3968750"/>
          <p14:tracePt t="32257" x="3124200" y="3981450"/>
          <p14:tracePt t="32440" x="3130550" y="3981450"/>
          <p14:tracePt t="32479" x="3136900" y="3981450"/>
          <p14:tracePt t="32511" x="3143250" y="3981450"/>
          <p14:tracePt t="32519" x="3162300" y="3981450"/>
          <p14:tracePt t="32527" x="3175000" y="3981450"/>
          <p14:tracePt t="32540" x="3194050" y="3981450"/>
          <p14:tracePt t="32557" x="3244850" y="3981450"/>
          <p14:tracePt t="32574" x="3295650" y="3981450"/>
          <p14:tracePt t="32590" x="3308350" y="3981450"/>
          <p14:tracePt t="32607" x="3321050" y="3981450"/>
          <p14:tracePt t="32671" x="3327400" y="3981450"/>
          <p14:tracePt t="32679" x="3333750" y="3987800"/>
          <p14:tracePt t="32695" x="3340100" y="3987800"/>
          <p14:tracePt t="32711" x="3352800" y="3994150"/>
          <p14:tracePt t="32727" x="3352800" y="4000500"/>
          <p14:tracePt t="32740" x="3365500" y="4006850"/>
          <p14:tracePt t="32758" x="3390900" y="4019550"/>
          <p14:tracePt t="32774" x="3416300" y="4025900"/>
          <p14:tracePt t="32790" x="3429000" y="4032250"/>
          <p14:tracePt t="32807" x="3435350" y="4032250"/>
          <p14:tracePt t="33143" x="3441700" y="4038600"/>
          <p14:tracePt t="33160" x="3448050" y="4051300"/>
          <p14:tracePt t="33177" x="3448050" y="4057650"/>
          <p14:tracePt t="33199" x="3448050" y="4070350"/>
          <p14:tracePt t="33215" x="3454400" y="4070350"/>
          <p14:tracePt t="33239" x="3454400" y="4076700"/>
          <p14:tracePt t="33367" x="3454400" y="4083050"/>
          <p14:tracePt t="33415" x="3460750" y="4095750"/>
          <p14:tracePt t="33455" x="3460750" y="4102100"/>
          <p14:tracePt t="33463" x="3460750" y="4108450"/>
          <p14:tracePt t="33479" x="3467100" y="4114800"/>
          <p14:tracePt t="33491" x="3467100" y="4121150"/>
          <p14:tracePt t="33508" x="3467100" y="4133850"/>
          <p14:tracePt t="33524" x="3473450" y="4146550"/>
          <p14:tracePt t="33542" x="3473450" y="4152900"/>
          <p14:tracePt t="33558" x="3473450" y="4159250"/>
          <p14:tracePt t="33632" x="3473450" y="4165600"/>
          <p14:tracePt t="33639" x="3473450" y="4171950"/>
          <p14:tracePt t="33663" x="3473450" y="4178300"/>
          <p14:tracePt t="33671" x="3473450" y="4191000"/>
          <p14:tracePt t="33688" x="3473450" y="4203700"/>
          <p14:tracePt t="33695" x="3473450" y="4210050"/>
          <p14:tracePt t="33711" x="3473450" y="4216400"/>
          <p14:tracePt t="33725" x="3473450" y="4222750"/>
          <p14:tracePt t="33742" x="3473450" y="4229100"/>
          <p14:tracePt t="33758" x="3473450" y="4235450"/>
          <p14:tracePt t="33775" x="3473450" y="4241800"/>
          <p14:tracePt t="33823" x="3473450" y="4248150"/>
          <p14:tracePt t="33839" x="3473450" y="4254500"/>
          <p14:tracePt t="33855" x="3473450" y="4260850"/>
          <p14:tracePt t="33871" x="3473450" y="4267200"/>
          <p14:tracePt t="33879" x="3473450" y="4279900"/>
          <p14:tracePt t="33895" x="3473450" y="4286250"/>
          <p14:tracePt t="33911" x="3473450" y="4298950"/>
          <p14:tracePt t="33927" x="3473450" y="4305300"/>
          <p14:tracePt t="33942" x="3473450" y="4318000"/>
          <p14:tracePt t="33974" x="3473450" y="4324350"/>
          <p14:tracePt t="33991" x="3473450" y="4330700"/>
          <p14:tracePt t="34031" x="3473450" y="4337050"/>
          <p14:tracePt t="34047" x="3473450" y="4343400"/>
          <p14:tracePt t="34054" x="3473450" y="4349750"/>
          <p14:tracePt t="34062" x="3479800" y="4349750"/>
          <p14:tracePt t="34075" x="3479800" y="4356100"/>
          <p14:tracePt t="34092" x="3479800" y="4368800"/>
          <p14:tracePt t="34108" x="3479800" y="4375150"/>
          <p14:tracePt t="34125" x="3479800" y="4387850"/>
          <p14:tracePt t="34142" x="3479800" y="4400550"/>
          <p14:tracePt t="34159" x="3479800" y="4406900"/>
          <p14:tracePt t="34175" x="3479800" y="4419600"/>
          <p14:tracePt t="34192" x="3479800" y="4425950"/>
          <p14:tracePt t="34208" x="3479800" y="4438650"/>
          <p14:tracePt t="34225" x="3479800" y="4445000"/>
          <p14:tracePt t="34242" x="3479800" y="4457700"/>
          <p14:tracePt t="34258" x="3479800" y="4464050"/>
          <p14:tracePt t="34275" x="3479800" y="4476750"/>
          <p14:tracePt t="34292" x="3479800" y="4495800"/>
          <p14:tracePt t="34309" x="3479800" y="4521200"/>
          <p14:tracePt t="34326" x="3479800" y="4540250"/>
          <p14:tracePt t="34342" x="3479800" y="4552950"/>
          <p14:tracePt t="34359" x="3479800" y="4565650"/>
          <p14:tracePt t="34375" x="3479800" y="4584700"/>
          <p14:tracePt t="34392" x="3479800" y="4597400"/>
          <p14:tracePt t="34409" x="3479800" y="4603750"/>
          <p14:tracePt t="34425" x="3479800" y="4610100"/>
          <p14:tracePt t="34442" x="3479800" y="4622800"/>
          <p14:tracePt t="34459" x="3479800" y="4635500"/>
          <p14:tracePt t="34475" x="3479800" y="4648200"/>
          <p14:tracePt t="34492" x="3479800" y="4660900"/>
          <p14:tracePt t="34509" x="3479800" y="4686300"/>
          <p14:tracePt t="34526" x="3479800" y="4705350"/>
          <p14:tracePt t="34542" x="3479800" y="4718050"/>
          <p14:tracePt t="34559" x="3479800" y="4737100"/>
          <p14:tracePt t="34575" x="3479800" y="4756150"/>
          <p14:tracePt t="34592" x="3479800" y="4768850"/>
          <p14:tracePt t="34609" x="3479800" y="4781550"/>
          <p14:tracePt t="34626" x="3479800" y="4800600"/>
          <p14:tracePt t="34642" x="3479800" y="4813300"/>
          <p14:tracePt t="34659" x="3479800" y="4826000"/>
          <p14:tracePt t="34676" x="3479800" y="4838700"/>
          <p14:tracePt t="34692" x="3479800" y="4857750"/>
          <p14:tracePt t="34709" x="3479800" y="4883150"/>
          <p14:tracePt t="34726" x="3479800" y="4889500"/>
          <p14:tracePt t="34742" x="3479800" y="4914900"/>
          <p14:tracePt t="34759" x="3479800" y="4927600"/>
          <p14:tracePt t="34793" x="3479800" y="4940300"/>
          <p14:tracePt t="34809" x="3479800" y="4946650"/>
          <p14:tracePt t="34842" x="3479800" y="4953000"/>
          <p14:tracePt t="34859" x="3479800" y="4959350"/>
          <p14:tracePt t="34887" x="3479800" y="4965700"/>
          <p14:tracePt t="34895" x="3479800" y="4978400"/>
          <p14:tracePt t="34918" x="3486150" y="4984750"/>
          <p14:tracePt t="34927" x="3486150" y="4991100"/>
          <p14:tracePt t="34943" x="3486150" y="4997450"/>
          <p14:tracePt t="34959" x="3486150" y="5010150"/>
          <p14:tracePt t="34976" x="3486150" y="5016500"/>
          <p14:tracePt t="34993" x="3486150" y="5035550"/>
          <p14:tracePt t="35009" x="3486150" y="5048250"/>
          <p14:tracePt t="35026" x="3486150" y="5060950"/>
          <p14:tracePt t="35042" x="3486150" y="5080000"/>
          <p14:tracePt t="35059" x="3486150" y="5099050"/>
          <p14:tracePt t="35076" x="3492500" y="5111750"/>
          <p14:tracePt t="35093" x="3492500" y="5130800"/>
          <p14:tracePt t="35110" x="3492500" y="5137150"/>
          <p14:tracePt t="35126" x="3492500" y="5149850"/>
          <p14:tracePt t="35143" x="3492500" y="5156200"/>
          <p14:tracePt t="35160" x="3498850" y="5168900"/>
          <p14:tracePt t="35176" x="3498850" y="5175250"/>
          <p14:tracePt t="35193" x="3498850" y="5181600"/>
          <p14:tracePt t="35214" x="3498850" y="5187950"/>
          <p14:tracePt t="35226" x="3498850" y="5194300"/>
          <p14:tracePt t="35271" x="3498850" y="5200650"/>
          <p14:tracePt t="35295" x="3498850" y="5207000"/>
          <p14:tracePt t="35312" x="3498850" y="5213350"/>
          <p14:tracePt t="35329" x="3498850" y="5219700"/>
          <p14:tracePt t="35335" x="3498850" y="5226050"/>
          <p14:tracePt t="35343" x="3498850" y="5232400"/>
          <p14:tracePt t="35360" x="3492500" y="5251450"/>
          <p14:tracePt t="35376" x="3492500" y="5276850"/>
          <p14:tracePt t="35393" x="3492500" y="5295900"/>
          <p14:tracePt t="35410" x="3492500" y="5302250"/>
          <p14:tracePt t="35426" x="3492500" y="5308600"/>
          <p14:tracePt t="35443" x="3492500" y="5321300"/>
          <p14:tracePt t="35446" x="3486150" y="5327650"/>
          <p14:tracePt t="35463" x="3486150" y="5334000"/>
          <p14:tracePt t="35476" x="3486150" y="5340350"/>
          <p14:tracePt t="35493" x="3486150" y="5353050"/>
          <p14:tracePt t="35510" x="3479800" y="5365750"/>
          <p14:tracePt t="35526" x="3479800" y="5378450"/>
          <p14:tracePt t="35544" x="3479800" y="5391150"/>
          <p14:tracePt t="35560" x="3473450" y="5397500"/>
          <p14:tracePt t="35576" x="3473450" y="5416550"/>
          <p14:tracePt t="35593" x="3473450" y="5435600"/>
          <p14:tracePt t="35610" x="3473450" y="5467350"/>
          <p14:tracePt t="35627" x="3473450" y="5499100"/>
          <p14:tracePt t="35629" x="3473450" y="5505450"/>
          <p14:tracePt t="35644" x="3473450" y="5524500"/>
          <p14:tracePt t="35660" x="3473450" y="5543550"/>
          <p14:tracePt t="35677" x="3473450" y="5575300"/>
          <p14:tracePt t="35694" x="3473450" y="5600700"/>
          <p14:tracePt t="35711" x="3473450" y="5607050"/>
          <p14:tracePt t="35727" x="3473450" y="5613400"/>
          <p14:tracePt t="35743" x="3473450" y="5632450"/>
          <p14:tracePt t="35760" x="3473450" y="5638800"/>
          <p14:tracePt t="35777" x="3473450" y="5645150"/>
          <p14:tracePt t="35794" x="3467100" y="5651500"/>
          <p14:tracePt t="35827" x="3467100" y="5664200"/>
          <p14:tracePt t="35843" x="3467100" y="5670550"/>
          <p14:tracePt t="35860" x="3467100" y="5676900"/>
          <p14:tracePt t="35877" x="3467100" y="5683250"/>
          <p14:tracePt t="35894" x="3467100" y="5695950"/>
          <p14:tracePt t="35910" x="3467100" y="5708650"/>
          <p14:tracePt t="35927" x="3467100" y="5715000"/>
          <p14:tracePt t="35944" x="3460750" y="5727700"/>
          <p14:tracePt t="35960" x="3460750" y="5740400"/>
          <p14:tracePt t="35977" x="3454400" y="5753100"/>
          <p14:tracePt t="35994" x="3454400" y="5765800"/>
          <p14:tracePt t="36010" x="3448050" y="5778500"/>
          <p14:tracePt t="36027" x="3448050" y="5784850"/>
          <p14:tracePt t="36044" x="3448050" y="5791200"/>
          <p14:tracePt t="36061" x="3448050" y="5797550"/>
          <p14:tracePt t="36077" x="3448050" y="5803900"/>
          <p14:tracePt t="36118" x="3448050" y="5810250"/>
          <p14:tracePt t="36134" x="3448050" y="5816600"/>
          <p14:tracePt t="36166" x="3448050" y="5822950"/>
          <p14:tracePt t="36174" x="3448050" y="5829300"/>
          <p14:tracePt t="36190" x="3448050" y="5835650"/>
          <p14:tracePt t="36214" x="3448050" y="5842000"/>
          <p14:tracePt t="36222" x="3448050" y="5848350"/>
          <p14:tracePt t="36230" x="3448050" y="5854700"/>
          <p14:tracePt t="36254" x="3448050" y="5861050"/>
          <p14:tracePt t="36270" x="3448050" y="5867400"/>
          <p14:tracePt t="36279" x="3448050" y="5873750"/>
          <p14:tracePt t="36311" x="3448050" y="5880100"/>
          <p14:tracePt t="36318" x="3448050" y="5886450"/>
          <p14:tracePt t="36334" x="3448050" y="5899150"/>
          <p14:tracePt t="36344" x="3448050" y="5905500"/>
          <p14:tracePt t="36361" x="3448050" y="5911850"/>
          <p14:tracePt t="36377" x="3448050" y="5924550"/>
          <p14:tracePt t="36394" x="3448050" y="5943600"/>
          <p14:tracePt t="36411" x="3448050" y="5956300"/>
          <p14:tracePt t="36427" x="3448050" y="5969000"/>
          <p14:tracePt t="36444" x="3448050" y="5981700"/>
          <p14:tracePt t="36461" x="3448050" y="5988050"/>
          <p14:tracePt t="36477" x="3448050" y="6000750"/>
          <p14:tracePt t="36542" x="3448050" y="6007100"/>
          <p14:tracePt t="36559" x="3448050" y="6019800"/>
          <p14:tracePt t="36599" x="3448050" y="6026150"/>
          <p14:tracePt t="36615" x="3454400" y="6032500"/>
          <p14:tracePt t="36631" x="3460750" y="6038850"/>
          <p14:tracePt t="36662" x="3460750" y="6045200"/>
          <p14:tracePt t="36678" x="3460750" y="6051550"/>
          <p14:tracePt t="36686" x="3460750" y="6057900"/>
          <p14:tracePt t="36711" x="3460750" y="6064250"/>
          <p14:tracePt t="36718" x="3460750" y="6070600"/>
          <p14:tracePt t="36735" x="3460750" y="6083300"/>
          <p14:tracePt t="36745" x="3460750" y="6089650"/>
          <p14:tracePt t="36761" x="3460750" y="6096000"/>
          <p14:tracePt t="36778" x="3460750" y="6108700"/>
          <p14:tracePt t="36795" x="3460750" y="6121400"/>
          <p14:tracePt t="36812" x="3460750" y="6127750"/>
          <p14:tracePt t="36828" x="3460750" y="6134100"/>
          <p14:tracePt t="36845" x="3460750" y="6140450"/>
          <p14:tracePt t="36879" x="3460750" y="6146800"/>
          <p14:tracePt t="36991" x="3460750" y="6153150"/>
          <p14:tracePt t="37024" x="3460750" y="6159500"/>
          <p14:tracePt t="37055" x="3460750" y="6165850"/>
          <p14:tracePt t="37071" x="3460750" y="6172200"/>
          <p14:tracePt t="37079" x="3460750" y="6178550"/>
          <p14:tracePt t="37103" x="3460750" y="6184900"/>
          <p14:tracePt t="37151" x="3460750" y="6191250"/>
          <p14:tracePt t="37247" x="3467100" y="6197600"/>
          <p14:tracePt t="37286" x="3467100" y="6203950"/>
          <p14:tracePt t="37294" x="3467100" y="6210300"/>
          <p14:tracePt t="37311" x="3473450" y="6210300"/>
          <p14:tracePt t="37318" x="3473450" y="6216650"/>
          <p14:tracePt t="37334" x="3473450" y="6223000"/>
          <p14:tracePt t="37359" x="3473450" y="6229350"/>
          <p14:tracePt t="37399" x="3473450" y="6235700"/>
          <p14:tracePt t="37487" x="3473450" y="6242050"/>
          <p14:tracePt t="37511" x="3479800" y="6248400"/>
          <p14:tracePt t="37543" x="3486150" y="6254750"/>
          <p14:tracePt t="37623" x="3492500" y="6261100"/>
          <p14:tracePt t="38398" x="3498850" y="6261100"/>
          <p14:tracePt t="38416" x="3505200" y="6267450"/>
          <p14:tracePt t="38534" x="3511550" y="6267450"/>
          <p14:tracePt t="38662" x="3511550" y="6273800"/>
          <p14:tracePt t="38854" x="3517900" y="6273800"/>
          <p14:tracePt t="38966" x="3524250" y="6280150"/>
          <p14:tracePt t="38990" x="3530600" y="6280150"/>
          <p14:tracePt t="39023" x="3536950" y="6280150"/>
          <p14:tracePt t="39030" x="3543300" y="6280150"/>
          <p14:tracePt t="39062" x="3549650" y="6280150"/>
          <p14:tracePt t="39152" x="3556000" y="6280150"/>
          <p14:tracePt t="39174" x="3562350" y="6280150"/>
          <p14:tracePt t="39207" x="3568700" y="6280150"/>
          <p14:tracePt t="39214" x="3575050" y="6280150"/>
          <p14:tracePt t="39222" x="3581400" y="6280150"/>
          <p14:tracePt t="39238" x="3587750" y="6280150"/>
          <p14:tracePt t="39247" x="3594100" y="6280150"/>
          <p14:tracePt t="39422" x="3600450" y="6280150"/>
          <p14:tracePt t="39503" x="3606800" y="6280150"/>
          <p14:tracePt t="39519" x="3613150" y="6273800"/>
          <p14:tracePt t="39574" x="3619500" y="6273800"/>
          <p14:tracePt t="39583" x="3625850" y="6273800"/>
          <p14:tracePt t="39590" x="3632200" y="6273800"/>
          <p14:tracePt t="39783" x="3638550" y="6273800"/>
          <p14:tracePt t="39815" x="3651250" y="6273800"/>
          <p14:tracePt t="39863" x="3651250" y="6267450"/>
          <p14:tracePt t="39879" x="3657600" y="6267450"/>
          <p14:tracePt t="39911" x="3663950" y="6267450"/>
          <p14:tracePt t="39934" x="3670300" y="6267450"/>
          <p14:tracePt t="39958" x="3676650" y="6267450"/>
          <p14:tracePt t="40110" x="3683000" y="6261100"/>
          <p14:tracePt t="40134" x="3689350" y="6254750"/>
          <p14:tracePt t="40142" x="3695700" y="6254750"/>
          <p14:tracePt t="40151" x="3702050" y="6254750"/>
          <p14:tracePt t="40165" x="3714750" y="6248400"/>
          <p14:tracePt t="40182" x="3740150" y="6248400"/>
          <p14:tracePt t="40199" x="3759200" y="6242050"/>
          <p14:tracePt t="40215" x="3765550" y="6242050"/>
          <p14:tracePt t="40814" x="3771900" y="6242050"/>
          <p14:tracePt t="40862" x="3778250" y="6242050"/>
          <p14:tracePt t="40942" x="3790950" y="6242050"/>
          <p14:tracePt t="40950" x="3797300" y="6242050"/>
          <p14:tracePt t="40966" x="3810000" y="6242050"/>
          <p14:tracePt t="40982" x="3822700" y="6242050"/>
          <p14:tracePt t="40998" x="3829050" y="6242050"/>
          <p14:tracePt t="41222" x="3835400" y="6242050"/>
          <p14:tracePt t="41238" x="3841750" y="6242050"/>
          <p14:tracePt t="41255" x="3848100" y="6242050"/>
          <p14:tracePt t="41262" x="3854450" y="6242050"/>
          <p14:tracePt t="41270" x="3860800" y="6242050"/>
          <p14:tracePt t="41283" x="3867150" y="6242050"/>
          <p14:tracePt t="41300" x="3873500" y="6242050"/>
          <p14:tracePt t="41470" x="3879850" y="6242050"/>
          <p14:tracePt t="41558" x="3892550" y="6242050"/>
          <p14:tracePt t="41574" x="3905250" y="6235700"/>
          <p14:tracePt t="41582" x="3917950" y="6229350"/>
          <p14:tracePt t="41589" x="3930650" y="6223000"/>
          <p14:tracePt t="41600" x="3943350" y="6216650"/>
          <p14:tracePt t="41616" x="3968750" y="6210300"/>
          <p14:tracePt t="41633" x="3981450" y="6210300"/>
          <p14:tracePt t="41650" x="3987800" y="6210300"/>
          <p14:tracePt t="41871" x="4000500" y="6210300"/>
          <p14:tracePt t="41894" x="4006850" y="6210300"/>
          <p14:tracePt t="41918" x="4013200" y="6216650"/>
          <p14:tracePt t="41925" x="4025900" y="6223000"/>
          <p14:tracePt t="41942" x="4038600" y="6229350"/>
          <p14:tracePt t="41950" x="4044950" y="6229350"/>
          <p14:tracePt t="42037" x="4051300" y="6229350"/>
          <p14:tracePt t="42055" x="4057650" y="6229350"/>
          <p14:tracePt t="42062" x="4057650" y="6235700"/>
          <p14:tracePt t="42070" x="4064000" y="6235700"/>
          <p14:tracePt t="42084" x="4076700" y="6242050"/>
          <p14:tracePt t="42100" x="4083050" y="6242050"/>
          <p14:tracePt t="42126" x="4089400" y="6248400"/>
          <p14:tracePt t="42166" x="4095750" y="6248400"/>
          <p14:tracePt t="42238" x="4102100" y="6248400"/>
          <p14:tracePt t="42246" x="4108450" y="6248400"/>
          <p14:tracePt t="42254" x="4114800" y="6248400"/>
          <p14:tracePt t="42278" x="4121150" y="6248400"/>
          <p14:tracePt t="42286" x="4140200" y="6248400"/>
          <p14:tracePt t="42414" x="4152900" y="6242050"/>
          <p14:tracePt t="43254" x="4152900" y="6235700"/>
          <p14:tracePt t="44182" x="4146550" y="6235700"/>
          <p14:tracePt t="49404" x="4146550" y="6242050"/>
          <p14:tracePt t="49949" x="4140200" y="6242050"/>
          <p14:tracePt t="51116" x="4146550" y="6242050"/>
          <p14:tracePt t="51140" x="4159250" y="6242050"/>
          <p14:tracePt t="51174" x="4159250" y="6235700"/>
          <p14:tracePt t="51229" x="4165600" y="6229350"/>
          <p14:tracePt t="51316" x="4165600" y="6223000"/>
          <p14:tracePt t="51356" x="4171950" y="6216650"/>
          <p14:tracePt t="51380" x="4178300" y="6216650"/>
          <p14:tracePt t="55804" x="4184650" y="6216650"/>
          <p14:tracePt t="56019" x="4191000" y="6216650"/>
          <p14:tracePt t="56132" x="4197350" y="6210300"/>
          <p14:tracePt t="56196" x="4203700" y="6203950"/>
          <p14:tracePt t="56212" x="4210050" y="6197600"/>
          <p14:tracePt t="56228" x="4216400" y="6197600"/>
          <p14:tracePt t="56244" x="4216400" y="6191250"/>
          <p14:tracePt t="56260" x="4222750" y="6184900"/>
          <p14:tracePt t="56268" x="4235450" y="6178550"/>
          <p14:tracePt t="56285" x="4241800" y="6178550"/>
          <p14:tracePt t="56299" x="4273550" y="6159500"/>
          <p14:tracePt t="56316" x="4279900" y="6153150"/>
          <p14:tracePt t="56332" x="4292600" y="6146800"/>
          <p14:tracePt t="56349" x="4318000" y="6140450"/>
          <p14:tracePt t="56366" x="4330700" y="6134100"/>
          <p14:tracePt t="56383" x="4343400" y="6127750"/>
          <p14:tracePt t="56399" x="4362450" y="6115050"/>
          <p14:tracePt t="56416" x="4375150" y="6115050"/>
          <p14:tracePt t="56433" x="4381500" y="6115050"/>
          <p14:tracePt t="56450" x="4400550" y="6108700"/>
          <p14:tracePt t="56466" x="4419600" y="6102350"/>
          <p14:tracePt t="56482" x="4432300" y="6102350"/>
          <p14:tracePt t="56500" x="4470400" y="6089650"/>
          <p14:tracePt t="56516" x="4495800" y="6089650"/>
          <p14:tracePt t="56533" x="4508500" y="6089650"/>
          <p14:tracePt t="56549" x="4527550" y="6089650"/>
          <p14:tracePt t="56566" x="4533900" y="6089650"/>
          <p14:tracePt t="56583" x="4552950" y="6096000"/>
          <p14:tracePt t="56600" x="4578350" y="6108700"/>
          <p14:tracePt t="56616" x="4610100" y="6115050"/>
          <p14:tracePt t="56633" x="4635500" y="6127750"/>
          <p14:tracePt t="56650" x="4673600" y="6146800"/>
          <p14:tracePt t="56666" x="4692650" y="6146800"/>
          <p14:tracePt t="56683" x="4718050" y="6153150"/>
          <p14:tracePt t="56700" x="4743450" y="6153150"/>
          <p14:tracePt t="56716" x="4762500" y="6153150"/>
          <p14:tracePt t="56733" x="4781550" y="6153150"/>
          <p14:tracePt t="56750" x="4806950" y="6159500"/>
          <p14:tracePt t="56766" x="4845050" y="6159500"/>
          <p14:tracePt t="56783" x="4870450" y="6159500"/>
          <p14:tracePt t="56800" x="4895850" y="6159500"/>
          <p14:tracePt t="56816" x="4908550" y="6159500"/>
          <p14:tracePt t="56833" x="4914900" y="6159500"/>
          <p14:tracePt t="56850" x="4940300" y="6159500"/>
          <p14:tracePt t="56866" x="4953000" y="6159500"/>
          <p14:tracePt t="56883" x="4991100" y="6159500"/>
          <p14:tracePt t="56900" x="5029200" y="6159500"/>
          <p14:tracePt t="56916" x="5067300" y="6159500"/>
          <p14:tracePt t="56933" x="5111750" y="6159500"/>
          <p14:tracePt t="56950" x="5143500" y="6159500"/>
          <p14:tracePt t="56966" x="5162550" y="6159500"/>
          <p14:tracePt t="56983" x="5181600" y="6159500"/>
          <p14:tracePt t="57171" x="5187950" y="6159500"/>
          <p14:tracePt t="57204" x="5194300" y="6159500"/>
          <p14:tracePt t="57211" x="5194300" y="6153150"/>
          <p14:tracePt t="57220" x="5200650" y="6153150"/>
          <p14:tracePt t="57238" x="5207000" y="6153150"/>
          <p14:tracePt t="57251" x="5213350" y="6146800"/>
          <p14:tracePt t="57267" x="5219700" y="6146800"/>
          <p14:tracePt t="57284" x="5226050" y="6146800"/>
          <p14:tracePt t="57332" x="5232400" y="6146800"/>
          <p14:tracePt t="57355" x="5238750" y="6146800"/>
          <p14:tracePt t="57396" x="5245100" y="6146800"/>
          <p14:tracePt t="57412" x="5251450" y="6146800"/>
          <p14:tracePt t="57420" x="5264150" y="6146800"/>
          <p14:tracePt t="57427" x="5276850" y="6146800"/>
          <p14:tracePt t="57436" x="5289550" y="6146800"/>
          <p14:tracePt t="57450" x="5302250" y="6146800"/>
          <p14:tracePt t="57467" x="5378450" y="6146800"/>
          <p14:tracePt t="57484" x="5429250" y="6146800"/>
          <p14:tracePt t="57500" x="5448300" y="6146800"/>
          <p14:tracePt t="57517" x="5467350" y="6146800"/>
          <p14:tracePt t="57724" x="5473700" y="6146800"/>
          <p14:tracePt t="57908" x="5473700" y="6140450"/>
          <p14:tracePt t="57923" x="5473700" y="6134100"/>
          <p14:tracePt t="57939" x="5473700" y="6127750"/>
          <p14:tracePt t="57947" x="5473700" y="6121400"/>
          <p14:tracePt t="57964" x="5473700" y="6115050"/>
          <p14:tracePt t="57980" x="5473700" y="6108700"/>
          <p14:tracePt t="57987" x="5473700" y="6102350"/>
          <p14:tracePt t="58004" x="5473700" y="6096000"/>
          <p14:tracePt t="58027" x="5467350" y="6089650"/>
          <p14:tracePt t="58052" x="5467350" y="6083300"/>
          <p14:tracePt t="58059" x="5467350" y="6076950"/>
          <p14:tracePt t="58068" x="5467350" y="6070600"/>
          <p14:tracePt t="58084" x="5461000" y="6064250"/>
          <p14:tracePt t="58101" x="5454650" y="6057900"/>
          <p14:tracePt t="58117" x="5448300" y="6045200"/>
          <p14:tracePt t="58134" x="5448300" y="6032500"/>
          <p14:tracePt t="58151" x="5441950" y="6019800"/>
          <p14:tracePt t="58167" x="5441950" y="6013450"/>
          <p14:tracePt t="58184" x="5435600" y="6007100"/>
          <p14:tracePt t="58201" x="5435600" y="6000750"/>
          <p14:tracePt t="58218" x="5435600" y="5994400"/>
          <p14:tracePt t="58234" x="5429250" y="5988050"/>
          <p14:tracePt t="58283" x="5429250" y="5981700"/>
          <p14:tracePt t="58299" x="5429250" y="5975350"/>
          <p14:tracePt t="58307" x="5429250" y="5969000"/>
          <p14:tracePt t="58318" x="5429250" y="5962650"/>
          <p14:tracePt t="58334" x="5429250" y="5949950"/>
          <p14:tracePt t="58351" x="5422900" y="5943600"/>
          <p14:tracePt t="58368" x="5416550" y="5924550"/>
          <p14:tracePt t="58385" x="5416550" y="5911850"/>
          <p14:tracePt t="58402" x="5410200" y="5899150"/>
          <p14:tracePt t="58418" x="5410200" y="5892800"/>
          <p14:tracePt t="58434" x="5403850" y="5880100"/>
          <p14:tracePt t="58468" x="5397500" y="5867400"/>
          <p14:tracePt t="58485" x="5397500" y="5861050"/>
          <p14:tracePt t="58522" x="5397500" y="5854700"/>
          <p14:tracePt t="58535" x="5397500" y="5848350"/>
          <p14:tracePt t="58551" x="5397500" y="5842000"/>
          <p14:tracePt t="58568" x="5397500" y="5829300"/>
          <p14:tracePt t="58586" x="5397500" y="5810250"/>
          <p14:tracePt t="58602" x="5397500" y="5784850"/>
          <p14:tracePt t="58618" x="5397500" y="5759450"/>
          <p14:tracePt t="58635" x="5397500" y="5721350"/>
          <p14:tracePt t="58652" x="5397500" y="5695950"/>
          <p14:tracePt t="58668" x="5397500" y="5651500"/>
          <p14:tracePt t="58685" x="5397500" y="5613400"/>
          <p14:tracePt t="58702" x="5403850" y="5568950"/>
          <p14:tracePt t="58718" x="5410200" y="5518150"/>
          <p14:tracePt t="58735" x="5435600" y="5454650"/>
          <p14:tracePt t="58738" x="5435600" y="5435600"/>
          <p14:tracePt t="58752" x="5441950" y="5410200"/>
          <p14:tracePt t="58768" x="5448300" y="5346700"/>
          <p14:tracePt t="58785" x="5467350" y="5232400"/>
          <p14:tracePt t="58802" x="5473700" y="5162550"/>
          <p14:tracePt t="58818" x="5486400" y="5105400"/>
          <p14:tracePt t="58835" x="5492750" y="5048250"/>
          <p14:tracePt t="58852" x="5505450" y="4965700"/>
          <p14:tracePt t="58868" x="5518150" y="4895850"/>
          <p14:tracePt t="58885" x="5524500" y="4857750"/>
          <p14:tracePt t="58902" x="5530850" y="4826000"/>
          <p14:tracePt t="58918" x="5530850" y="4800600"/>
          <p14:tracePt t="58935" x="5530850" y="4768850"/>
          <p14:tracePt t="58952" x="5530850" y="4749800"/>
          <p14:tracePt t="58968" x="5530850" y="4718050"/>
          <p14:tracePt t="58986" x="5530850" y="4660900"/>
          <p14:tracePt t="59002" x="5530850" y="4641850"/>
          <p14:tracePt t="59019" x="5530850" y="4578350"/>
          <p14:tracePt t="59035" x="5530850" y="4533900"/>
          <p14:tracePt t="59052" x="5524500" y="4483100"/>
          <p14:tracePt t="59068" x="5524500" y="4438650"/>
          <p14:tracePt t="59085" x="5524500" y="4400550"/>
          <p14:tracePt t="59102" x="5524500" y="4349750"/>
          <p14:tracePt t="59119" x="5524500" y="4298950"/>
          <p14:tracePt t="59135" x="5524500" y="4254500"/>
          <p14:tracePt t="59152" x="5524500" y="4203700"/>
          <p14:tracePt t="59169" x="5530850" y="4140200"/>
          <p14:tracePt t="59186" x="5543550" y="4038600"/>
          <p14:tracePt t="59202" x="5556250" y="3968750"/>
          <p14:tracePt t="59219" x="5562600" y="3911600"/>
          <p14:tracePt t="59235" x="5562600" y="3854450"/>
          <p14:tracePt t="59252" x="5562600" y="3810000"/>
          <p14:tracePt t="59269" x="5568950" y="3765550"/>
          <p14:tracePt t="59286" x="5575300" y="3714750"/>
          <p14:tracePt t="59302" x="5575300" y="3670300"/>
          <p14:tracePt t="59305" x="5575300" y="3651250"/>
          <p14:tracePt t="59319" x="5575300" y="3632200"/>
          <p14:tracePt t="59336" x="5581650" y="3581400"/>
          <p14:tracePt t="59352" x="5581650" y="3549650"/>
          <p14:tracePt t="59370" x="5581650" y="3505200"/>
          <p14:tracePt t="59386" x="5581650" y="3492500"/>
          <p14:tracePt t="59402" x="5581650" y="3460750"/>
          <p14:tracePt t="59420" x="5581650" y="3454400"/>
          <p14:tracePt t="59436" x="5581650" y="3441700"/>
          <p14:tracePt t="59469" x="5581650" y="3435350"/>
          <p14:tracePt t="59539" x="5581650" y="3429000"/>
          <p14:tracePt t="59556" x="5575300" y="3422650"/>
          <p14:tracePt t="59573" x="5568950" y="3416300"/>
          <p14:tracePt t="59589" x="5556250" y="3409950"/>
          <p14:tracePt t="59605" x="5549900" y="3403600"/>
          <p14:tracePt t="59610" x="5543550" y="3397250"/>
          <p14:tracePt t="59626" x="5530850" y="3384550"/>
          <p14:tracePt t="59636" x="5524500" y="3378200"/>
          <p14:tracePt t="59653" x="5518150" y="3371850"/>
          <p14:tracePt t="59670" x="5499100" y="3365500"/>
          <p14:tracePt t="59686" x="5492750" y="3359150"/>
          <p14:tracePt t="59703" x="5480050" y="3352800"/>
          <p14:tracePt t="59730" x="5473700" y="3352800"/>
          <p14:tracePt t="59739" x="5467350" y="3352800"/>
          <p14:tracePt t="59772" x="5461000" y="3352800"/>
          <p14:tracePt t="59778" x="5448300" y="3359150"/>
          <p14:tracePt t="59787" x="5441950" y="3365500"/>
          <p14:tracePt t="59803" x="5422900" y="3371850"/>
          <p14:tracePt t="59820" x="5397500" y="3384550"/>
          <p14:tracePt t="59836" x="5365750" y="3397250"/>
          <p14:tracePt t="59853" x="5340350" y="3403600"/>
          <p14:tracePt t="59870" x="5302250" y="3416300"/>
          <p14:tracePt t="59886" x="5283200" y="3416300"/>
          <p14:tracePt t="59903" x="5257800" y="3416300"/>
          <p14:tracePt t="59920" x="5238750" y="3416300"/>
          <p14:tracePt t="59936" x="5226050" y="3416300"/>
          <p14:tracePt t="59953" x="5213350" y="3416300"/>
          <p14:tracePt t="59986" x="5194300" y="3416300"/>
          <p14:tracePt t="60003" x="5168900" y="3416300"/>
          <p14:tracePt t="60020" x="5118100" y="3416300"/>
          <p14:tracePt t="60037" x="5041900" y="3416300"/>
          <p14:tracePt t="60053" x="4959350" y="3429000"/>
          <p14:tracePt t="60070" x="4889500" y="3441700"/>
          <p14:tracePt t="60087" x="4838700" y="3448050"/>
          <p14:tracePt t="60089" x="4819650" y="3448050"/>
          <p14:tracePt t="60103" x="4806950" y="3454400"/>
          <p14:tracePt t="60120" x="4781550" y="3454400"/>
          <p14:tracePt t="60137" x="4775200" y="3454400"/>
          <p14:tracePt t="60251" x="4768850" y="3454400"/>
          <p14:tracePt t="60259" x="4762500" y="3454400"/>
          <p14:tracePt t="60270" x="4756150" y="3454400"/>
          <p14:tracePt t="60287" x="4737100" y="3454400"/>
          <p14:tracePt t="60303" x="4718050" y="3454400"/>
          <p14:tracePt t="60320" x="4705350" y="3454400"/>
          <p14:tracePt t="60325" x="4699000" y="3454400"/>
          <p14:tracePt t="60339" x="4692650" y="3454400"/>
          <p14:tracePt t="60363" x="4686300" y="3454400"/>
          <p14:tracePt t="60379" x="4679950" y="3454400"/>
          <p14:tracePt t="60539" x="4673600" y="3454400"/>
          <p14:tracePt t="60547" x="4667250" y="3454400"/>
          <p14:tracePt t="60556" x="4660900" y="3448050"/>
          <p14:tracePt t="60579" x="4654550" y="3448050"/>
          <p14:tracePt t="60587" x="4648200" y="3448050"/>
          <p14:tracePt t="60604" x="4641850" y="3448050"/>
          <p14:tracePt t="60620" x="4629150" y="3448050"/>
          <p14:tracePt t="60707" x="4622800" y="3448050"/>
          <p14:tracePt t="62139" x="4622800" y="3441700"/>
          <p14:tracePt t="62226" x="4622800" y="3435350"/>
          <p14:tracePt t="62234" x="4622800" y="3429000"/>
          <p14:tracePt t="62244" x="4629150" y="3416300"/>
          <p14:tracePt t="62258" x="4641850" y="3390900"/>
          <p14:tracePt t="62275" x="4654550" y="3371850"/>
          <p14:tracePt t="62291" x="4679950" y="3327400"/>
          <p14:tracePt t="62308" x="4692650" y="3295650"/>
          <p14:tracePt t="62323" x="4730750" y="3244850"/>
          <p14:tracePt t="62339" x="4756150" y="3206750"/>
          <p14:tracePt t="62356" x="4794250" y="3162300"/>
          <p14:tracePt t="62373" x="4832350" y="3105150"/>
          <p14:tracePt t="62389" x="4864100" y="3067050"/>
          <p14:tracePt t="62406" x="4914900" y="3022600"/>
          <p14:tracePt t="62422" x="4940300" y="2997200"/>
          <p14:tracePt t="62439" x="4978400" y="2978150"/>
          <p14:tracePt t="62455" x="5010150" y="2971800"/>
          <p14:tracePt t="62473" x="5054600" y="2959100"/>
          <p14:tracePt t="62489" x="5080000" y="2946400"/>
          <p14:tracePt t="62506" x="5111750" y="2940050"/>
          <p14:tracePt t="62523" x="5143500" y="2921000"/>
          <p14:tracePt t="62539" x="5168900" y="2901950"/>
          <p14:tracePt t="62556" x="5200650" y="2876550"/>
          <p14:tracePt t="62573" x="5232400" y="2825750"/>
          <p14:tracePt t="62589" x="5270500" y="2762250"/>
          <p14:tracePt t="62606" x="5295900" y="2717800"/>
          <p14:tracePt t="62623" x="5321300" y="2673350"/>
          <p14:tracePt t="62625" x="5334000" y="2660650"/>
          <p14:tracePt t="62639" x="5353050" y="2635250"/>
          <p14:tracePt t="62641" x="5359400" y="2622550"/>
          <p14:tracePt t="62656" x="5365750" y="2616200"/>
          <p14:tracePt t="62673" x="5410200" y="2584450"/>
          <p14:tracePt t="62689" x="5448300" y="2565400"/>
          <p14:tracePt t="62706" x="5473700" y="2552700"/>
          <p14:tracePt t="62723" x="5486400" y="2540000"/>
          <p14:tracePt t="62739" x="5524500" y="2514600"/>
          <p14:tracePt t="62756" x="5543550" y="2495550"/>
          <p14:tracePt t="62773" x="5575300" y="2482850"/>
          <p14:tracePt t="62789" x="5594350" y="2470150"/>
          <p14:tracePt t="62806" x="5619750" y="2457450"/>
          <p14:tracePt t="62823" x="5632450" y="2444750"/>
          <p14:tracePt t="62839" x="5657850" y="2432050"/>
          <p14:tracePt t="62856" x="5670550" y="2425700"/>
          <p14:tracePt t="62873" x="5676900" y="2413000"/>
          <p14:tracePt t="62889" x="5689600" y="2406650"/>
          <p14:tracePt t="62906" x="5695950" y="2406650"/>
          <p14:tracePt t="62923" x="5702300" y="2393950"/>
          <p14:tracePt t="62939" x="5708650" y="2387600"/>
          <p14:tracePt t="62957" x="5721350" y="2374900"/>
          <p14:tracePt t="62973" x="5734050" y="2362200"/>
          <p14:tracePt t="62989" x="5746750" y="2349500"/>
          <p14:tracePt t="63006" x="5759450" y="2330450"/>
          <p14:tracePt t="63023" x="5772150" y="2317750"/>
          <p14:tracePt t="63040" x="5772150" y="2305050"/>
          <p14:tracePt t="63056" x="5778500" y="2305050"/>
          <p14:tracePt t="63073" x="5784850" y="2298700"/>
          <p14:tracePt t="63411" x="5784850" y="2292350"/>
          <p14:tracePt t="65058" x="5778500" y="2317750"/>
          <p14:tracePt t="65066" x="5765800" y="2330450"/>
          <p14:tracePt t="65075" x="5746750" y="2355850"/>
          <p14:tracePt t="65092" x="5676900" y="2432050"/>
          <p14:tracePt t="65108" x="5588000" y="2514600"/>
          <p14:tracePt t="65126" x="5467350" y="2603500"/>
          <p14:tracePt t="65142" x="5314950" y="2705100"/>
          <p14:tracePt t="65158" x="5156200" y="2825750"/>
          <p14:tracePt t="65175" x="5035550" y="2927350"/>
          <p14:tracePt t="65192" x="4953000" y="2997200"/>
          <p14:tracePt t="65209" x="4883150" y="3060700"/>
          <p14:tracePt t="65225" x="4870450" y="3067050"/>
          <p14:tracePt t="65242" x="4857750" y="3073400"/>
          <p14:tracePt t="65275" x="4851400" y="3073400"/>
          <p14:tracePt t="65292" x="4845050" y="3073400"/>
          <p14:tracePt t="65309" x="4819650" y="3073400"/>
          <p14:tracePt t="65325" x="4756150" y="3060700"/>
          <p14:tracePt t="65342" x="4686300" y="3054350"/>
          <p14:tracePt t="65359" x="4616450" y="3048000"/>
          <p14:tracePt t="65375" x="4578350" y="3041650"/>
          <p14:tracePt t="65392" x="4546600" y="3041650"/>
          <p14:tracePt t="65426" x="4546600" y="3035300"/>
          <p14:tracePt t="65442" x="4546600" y="3028950"/>
          <p14:tracePt t="65459" x="4546600" y="3003550"/>
          <p14:tracePt t="65475" x="4552950" y="2978150"/>
          <p14:tracePt t="65492" x="4572000" y="2940050"/>
          <p14:tracePt t="65509" x="4591050" y="2901950"/>
          <p14:tracePt t="65526" x="4603750" y="2876550"/>
          <p14:tracePt t="65542" x="4610100" y="2857500"/>
          <p14:tracePt t="65559" x="4616450" y="2844800"/>
          <p14:tracePt t="65561" x="4616450" y="2838450"/>
          <p14:tracePt t="65578" x="4616450" y="2832100"/>
          <p14:tracePt t="65593" x="4622800" y="2813050"/>
          <p14:tracePt t="65609" x="4622800" y="2800350"/>
          <p14:tracePt t="65626" x="4622800" y="2762250"/>
          <p14:tracePt t="65642" x="4622800" y="2724150"/>
          <p14:tracePt t="65659" x="4622800" y="2686050"/>
          <p14:tracePt t="65676" x="4622800" y="2628900"/>
          <p14:tracePt t="65693" x="4622800" y="2552700"/>
          <p14:tracePt t="65709" x="4622800" y="2482850"/>
          <p14:tracePt t="65726" x="4622800" y="2432050"/>
          <p14:tracePt t="65742" x="4616450" y="2387600"/>
          <p14:tracePt t="65759" x="4610100" y="2355850"/>
          <p14:tracePt t="65777" x="4597400" y="2317750"/>
          <p14:tracePt t="65793" x="4597400" y="2286000"/>
          <p14:tracePt t="65809" x="4597400" y="2260600"/>
          <p14:tracePt t="65826" x="4591050" y="2222500"/>
          <p14:tracePt t="65842" x="4584700" y="2203450"/>
          <p14:tracePt t="65859" x="4584700" y="2197100"/>
          <p14:tracePt t="65876" x="4584700" y="2190750"/>
          <p14:tracePt t="65986" x="4584700" y="2184400"/>
          <p14:tracePt t="68921" x="4584700" y="2209800"/>
          <p14:tracePt t="68930" x="4584700" y="2260600"/>
          <p14:tracePt t="68938" x="4584700" y="2305050"/>
          <p14:tracePt t="68948" x="4584700" y="2381250"/>
          <p14:tracePt t="68963" x="4591050" y="2584450"/>
          <p14:tracePt t="68979" x="4603750" y="2813050"/>
          <p14:tracePt t="68996" x="4603750" y="3035300"/>
          <p14:tracePt t="69013" x="4603750" y="3263900"/>
          <p14:tracePt t="69030" x="4603750" y="3498850"/>
          <p14:tracePt t="69046" x="4603750" y="3746500"/>
          <p14:tracePt t="69063" x="4572000" y="4000500"/>
          <p14:tracePt t="69065" x="4559300" y="4095750"/>
          <p14:tracePt t="69080" x="4540250" y="4292600"/>
          <p14:tracePt t="69096" x="4540250" y="4375150"/>
          <p14:tracePt t="69113" x="4533900" y="4559300"/>
          <p14:tracePt t="69130" x="4533900" y="4800600"/>
          <p14:tracePt t="69146" x="4533900" y="4908550"/>
          <p14:tracePt t="69163" x="4533900" y="5010150"/>
          <p14:tracePt t="69180" x="4533900" y="5099050"/>
          <p14:tracePt t="69196" x="4533900" y="5137150"/>
          <p14:tracePt t="69213" x="4533900" y="5181600"/>
          <p14:tracePt t="69230" x="4521200" y="5219700"/>
          <p14:tracePt t="69246" x="4489450" y="5302250"/>
          <p14:tracePt t="69264" x="4425950" y="5448300"/>
          <p14:tracePt t="69280" x="4387850" y="5568950"/>
          <p14:tracePt t="69296" x="4368800" y="5638800"/>
          <p14:tracePt t="69313" x="4324350" y="5829300"/>
          <p14:tracePt t="69330" x="4318000" y="5949950"/>
          <p14:tracePt t="69346" x="4318000" y="6051550"/>
          <p14:tracePt t="69363" x="4318000" y="6108700"/>
          <p14:tracePt t="69380" x="4318000" y="6127750"/>
          <p14:tracePt t="69396" x="4311650" y="6140450"/>
          <p14:tracePt t="69413" x="4305300" y="6165850"/>
          <p14:tracePt t="69430" x="4286250" y="6184900"/>
          <p14:tracePt t="69447" x="4260850" y="6229350"/>
          <p14:tracePt t="69449" x="4248150" y="6242050"/>
          <p14:tracePt t="69464" x="4216400" y="6286500"/>
          <p14:tracePt t="69480" x="4197350" y="6324600"/>
          <p14:tracePt t="69496" x="4171950" y="6369050"/>
          <p14:tracePt t="69514" x="4159250" y="6419850"/>
          <p14:tracePt t="69530" x="4146550" y="6464300"/>
          <p14:tracePt t="69547" x="4140200" y="6502400"/>
          <p14:tracePt t="69563" x="4133850" y="6534150"/>
          <p14:tracePt t="69580" x="4133850" y="6546850"/>
          <p14:tracePt t="69617" x="4140200" y="6546850"/>
          <p14:tracePt t="69641" x="4146550" y="6546850"/>
          <p14:tracePt t="69649" x="4152900" y="6546850"/>
          <p14:tracePt t="69657" x="4159250" y="6546850"/>
          <p14:tracePt t="69665" x="4165600" y="6540500"/>
          <p14:tracePt t="69680" x="4178300" y="6527800"/>
          <p14:tracePt t="69697" x="4191000" y="6515100"/>
          <p14:tracePt t="69714" x="4197350" y="6508750"/>
          <p14:tracePt t="69730" x="4203700" y="6502400"/>
          <p14:tracePt t="69747" x="4210050" y="6496050"/>
          <p14:tracePt t="69764" x="4216400" y="6489700"/>
          <p14:tracePt t="69780" x="4229100" y="6483350"/>
          <p14:tracePt t="69797" x="4254500" y="6470650"/>
          <p14:tracePt t="69814" x="4273550" y="6464300"/>
          <p14:tracePt t="69830" x="4298950" y="6451600"/>
          <p14:tracePt t="69847" x="4368800" y="6445250"/>
          <p14:tracePt t="69864" x="4483100" y="6438900"/>
          <p14:tracePt t="69880" x="4514850" y="6438900"/>
          <p14:tracePt t="69897" x="4591050" y="6438900"/>
          <p14:tracePt t="69914" x="4622800" y="6438900"/>
          <p14:tracePt t="69931" x="4667250" y="6438900"/>
          <p14:tracePt t="69947" x="4699000" y="6438900"/>
          <p14:tracePt t="69964" x="4749800" y="6438900"/>
          <p14:tracePt t="69980" x="4800600" y="6438900"/>
          <p14:tracePt t="69997" x="4870450" y="6445250"/>
          <p14:tracePt t="70014" x="4946650" y="6451600"/>
          <p14:tracePt t="70031" x="5035550" y="6464300"/>
          <p14:tracePt t="70048" x="5149850" y="6483350"/>
          <p14:tracePt t="70064" x="5187950" y="6489700"/>
          <p14:tracePt t="70080" x="5245100" y="6489700"/>
          <p14:tracePt t="70097" x="5314950" y="6489700"/>
          <p14:tracePt t="70114" x="5346700" y="6489700"/>
          <p14:tracePt t="70131" x="5365750" y="6489700"/>
          <p14:tracePt t="70147" x="5378450" y="6489700"/>
          <p14:tracePt t="70164" x="5403850" y="6489700"/>
          <p14:tracePt t="70181" x="5429250" y="6489700"/>
          <p14:tracePt t="70197" x="5461000" y="6489700"/>
          <p14:tracePt t="70214" x="5505450" y="6489700"/>
          <p14:tracePt t="70217" x="5537200" y="6489700"/>
          <p14:tracePt t="70231" x="5562600" y="6489700"/>
          <p14:tracePt t="70248" x="5645150" y="6489700"/>
          <p14:tracePt t="70264" x="5676900" y="6489700"/>
          <p14:tracePt t="70281" x="5746750" y="6489700"/>
          <p14:tracePt t="70297" x="5797550" y="6489700"/>
          <p14:tracePt t="70314" x="5835650" y="6489700"/>
          <p14:tracePt t="70331" x="5861050" y="6489700"/>
          <p14:tracePt t="70348" x="5880100" y="6483350"/>
          <p14:tracePt t="70364" x="5892800" y="6477000"/>
          <p14:tracePt t="70381" x="5892800" y="6470650"/>
          <p14:tracePt t="70397" x="5899150" y="6470650"/>
          <p14:tracePt t="70414" x="5905500" y="6464300"/>
          <p14:tracePt t="70431" x="5911850" y="6457950"/>
          <p14:tracePt t="70448" x="5924550" y="6451600"/>
          <p14:tracePt t="70464" x="5956300" y="6438900"/>
          <p14:tracePt t="70481" x="5962650" y="6432550"/>
          <p14:tracePt t="70497" x="5981700" y="6426200"/>
          <p14:tracePt t="70514" x="5981700" y="6419850"/>
          <p14:tracePt t="70531" x="5981700" y="6407150"/>
          <p14:tracePt t="70548" x="5981700" y="6388100"/>
          <p14:tracePt t="70565" x="5981700" y="6362700"/>
          <p14:tracePt t="70581" x="5981700" y="6343650"/>
          <p14:tracePt t="70598" x="5981700" y="6318250"/>
          <p14:tracePt t="70614" x="5981700" y="6299200"/>
          <p14:tracePt t="70632" x="5981700" y="6273800"/>
          <p14:tracePt t="70648" x="5981700" y="6261100"/>
          <p14:tracePt t="70664" x="5981700" y="6248400"/>
          <p14:tracePt t="70681" x="5981700" y="6229350"/>
          <p14:tracePt t="70698" x="5981700" y="6210300"/>
          <p14:tracePt t="70714" x="5981700" y="6197600"/>
          <p14:tracePt t="70731" x="5981700" y="6172200"/>
          <p14:tracePt t="70748" x="5981700" y="6140450"/>
          <p14:tracePt t="70765" x="5981700" y="6108700"/>
          <p14:tracePt t="70768" x="5981700" y="6089650"/>
          <p14:tracePt t="70781" x="5981700" y="6070600"/>
          <p14:tracePt t="70798" x="5981700" y="6038850"/>
          <p14:tracePt t="70815" x="5969000" y="5994400"/>
          <p14:tracePt t="70832" x="5949950" y="5911850"/>
          <p14:tracePt t="70848" x="5949950" y="5886450"/>
          <p14:tracePt t="70865" x="5937250" y="5822950"/>
          <p14:tracePt t="70881" x="5930900" y="5797550"/>
          <p14:tracePt t="70898" x="5930900" y="5765800"/>
          <p14:tracePt t="70915" x="5924550" y="5734050"/>
          <p14:tracePt t="70932" x="5918200" y="5683250"/>
          <p14:tracePt t="70948" x="5918200" y="5638800"/>
          <p14:tracePt t="70965" x="5911850" y="5594350"/>
          <p14:tracePt t="70982" x="5899150" y="5530850"/>
          <p14:tracePt t="70998" x="5886450" y="5480050"/>
          <p14:tracePt t="71015" x="5880100" y="5448300"/>
          <p14:tracePt t="71032" x="5873750" y="5391150"/>
          <p14:tracePt t="71048" x="5867400" y="5353050"/>
          <p14:tracePt t="71065" x="5867400" y="5308600"/>
          <p14:tracePt t="71082" x="5867400" y="5270500"/>
          <p14:tracePt t="71098" x="5867400" y="5238750"/>
          <p14:tracePt t="71115" x="5867400" y="5200650"/>
          <p14:tracePt t="71132" x="5867400" y="5162550"/>
          <p14:tracePt t="71149" x="5867400" y="5124450"/>
          <p14:tracePt t="71151" x="5867400" y="5105400"/>
          <p14:tracePt t="71165" x="5867400" y="5080000"/>
          <p14:tracePt t="71182" x="5867400" y="5054600"/>
          <p14:tracePt t="71198" x="5867400" y="5003800"/>
          <p14:tracePt t="71200" x="5867400" y="4984750"/>
          <p14:tracePt t="71215" x="5867400" y="4946650"/>
          <p14:tracePt t="71232" x="5867400" y="4914900"/>
          <p14:tracePt t="71248" x="5867400" y="4889500"/>
          <p14:tracePt t="71265" x="5867400" y="4857750"/>
          <p14:tracePt t="71282" x="5867400" y="4826000"/>
          <p14:tracePt t="71298" x="5867400" y="4806950"/>
          <p14:tracePt t="71315" x="5867400" y="4794250"/>
          <p14:tracePt t="71332" x="5867400" y="4775200"/>
          <p14:tracePt t="71349" x="5873750" y="4749800"/>
          <p14:tracePt t="71365" x="5880100" y="4724400"/>
          <p14:tracePt t="71382" x="5886450" y="4686300"/>
          <p14:tracePt t="71399" x="5892800" y="4641850"/>
          <p14:tracePt t="71416" x="5899150" y="4578350"/>
          <p14:tracePt t="71432" x="5905500" y="4540250"/>
          <p14:tracePt t="71449" x="5905500" y="4419600"/>
          <p14:tracePt t="71466" x="5905500" y="4330700"/>
          <p14:tracePt t="71482" x="5892800" y="4197350"/>
          <p14:tracePt t="71499" x="5892800" y="4121150"/>
          <p14:tracePt t="71516" x="5892800" y="4064000"/>
          <p14:tracePt t="71532" x="5892800" y="4025900"/>
          <p14:tracePt t="71549" x="5892800" y="4006850"/>
          <p14:tracePt t="71552" x="5892800" y="3981450"/>
          <p14:tracePt t="71565" x="5886450" y="3975100"/>
          <p14:tracePt t="71582" x="5880100" y="3943350"/>
          <p14:tracePt t="71599" x="5867400" y="3917950"/>
          <p14:tracePt t="71616" x="5848350" y="3867150"/>
          <p14:tracePt t="71632" x="5835650" y="3841750"/>
          <p14:tracePt t="71649" x="5816600" y="3803650"/>
          <p14:tracePt t="71666" x="5797550" y="3759200"/>
          <p14:tracePt t="71682" x="5759450" y="3676650"/>
          <p14:tracePt t="71699" x="5740400" y="3632200"/>
          <p14:tracePt t="71716" x="5734050" y="3587750"/>
          <p14:tracePt t="71733" x="5734050" y="3556000"/>
          <p14:tracePt t="71749" x="5734050" y="3511550"/>
          <p14:tracePt t="71752" x="5734050" y="3486150"/>
          <p14:tracePt t="71766" x="5734050" y="3467100"/>
          <p14:tracePt t="71783" x="5734050" y="3435350"/>
          <p14:tracePt t="71799" x="5734050" y="3378200"/>
          <p14:tracePt t="71816" x="5734050" y="3359150"/>
          <p14:tracePt t="71832" x="5734050" y="3308350"/>
          <p14:tracePt t="71849" x="5734050" y="3276600"/>
          <p14:tracePt t="71866" x="5734050" y="3238500"/>
          <p14:tracePt t="71883" x="5734050" y="3206750"/>
          <p14:tracePt t="71899" x="5734050" y="3175000"/>
          <p14:tracePt t="71916" x="5734050" y="3136900"/>
          <p14:tracePt t="71933" x="5734050" y="3105150"/>
          <p14:tracePt t="71950" x="5734050" y="3079750"/>
          <p14:tracePt t="71954" x="5734050" y="3060700"/>
          <p14:tracePt t="71966" x="5727700" y="3041650"/>
          <p14:tracePt t="71984" x="5727700" y="3009900"/>
          <p14:tracePt t="72000" x="5727700" y="2984500"/>
          <p14:tracePt t="72016" x="5727700" y="2971800"/>
          <p14:tracePt t="72033" x="5727700" y="2940050"/>
          <p14:tracePt t="72049" x="5727700" y="2927350"/>
          <p14:tracePt t="72066" x="5721350" y="2914650"/>
          <p14:tracePt t="72083" x="5721350" y="2908300"/>
          <p14:tracePt t="72099" x="5715000" y="2895600"/>
          <p14:tracePt t="72116" x="5715000" y="2882900"/>
          <p14:tracePt t="72133" x="5715000" y="2870200"/>
          <p14:tracePt t="72149" x="5715000" y="2851150"/>
          <p14:tracePt t="72166" x="5721350" y="2838450"/>
          <p14:tracePt t="72183" x="5721350" y="2813050"/>
          <p14:tracePt t="72200" x="5727700" y="2787650"/>
          <p14:tracePt t="72216" x="5734050" y="2774950"/>
          <p14:tracePt t="72233" x="5740400" y="2755900"/>
          <p14:tracePt t="72250" x="5740400" y="2736850"/>
          <p14:tracePt t="72266" x="5740400" y="2717800"/>
          <p14:tracePt t="72283" x="5740400" y="2705100"/>
          <p14:tracePt t="72299" x="5753100" y="2673350"/>
          <p14:tracePt t="72316" x="5753100" y="2667000"/>
          <p14:tracePt t="72333" x="5759450" y="2654300"/>
          <p14:tracePt t="72350" x="5765800" y="2641600"/>
          <p14:tracePt t="72366" x="5765800" y="2635250"/>
          <p14:tracePt t="72384" x="5778500" y="2616200"/>
          <p14:tracePt t="72400" x="5784850" y="2609850"/>
          <p14:tracePt t="72416" x="5797550" y="2590800"/>
          <p14:tracePt t="72433" x="5810250" y="2571750"/>
          <p14:tracePt t="72450" x="5816600" y="2559050"/>
          <p14:tracePt t="72466" x="5822950" y="2552700"/>
          <p14:tracePt t="72483" x="5835650" y="2546350"/>
          <p14:tracePt t="72500" x="5835650" y="2540000"/>
          <p14:tracePt t="72517" x="5842000" y="2527300"/>
          <p14:tracePt t="72533" x="5848350" y="2501900"/>
          <p14:tracePt t="72633" x="5854700" y="2495550"/>
          <p14:tracePt t="73809" x="5848350" y="2495550"/>
          <p14:tracePt t="73904" x="5842000" y="2495550"/>
          <p14:tracePt t="74104" x="5835650" y="2495550"/>
          <p14:tracePt t="74137" x="5829300" y="2482850"/>
          <p14:tracePt t="74145" x="5829300" y="2476500"/>
          <p14:tracePt t="74154" x="5822950" y="2476500"/>
          <p14:tracePt t="74168" x="5810250" y="2457450"/>
          <p14:tracePt t="74185" x="5803900" y="2444750"/>
          <p14:tracePt t="74202" x="5784850" y="2400300"/>
          <p14:tracePt t="74219" x="5759450" y="2368550"/>
          <p14:tracePt t="74235" x="5746750" y="2336800"/>
          <p14:tracePt t="74252" x="5734050" y="2305050"/>
          <p14:tracePt t="74269" x="5715000" y="2273300"/>
          <p14:tracePt t="74285" x="5715000" y="2254250"/>
          <p14:tracePt t="74302" x="5702300" y="2228850"/>
          <p14:tracePt t="74318" x="5702300" y="2216150"/>
          <p14:tracePt t="74353" x="5702300" y="2209800"/>
          <p14:tracePt t="74385" x="5695950" y="2203450"/>
          <p14:tracePt t="74393" x="5689600" y="2197100"/>
          <p14:tracePt t="74417" x="5689600" y="2190750"/>
          <p14:tracePt t="74425" x="5689600" y="2178050"/>
          <p14:tracePt t="74435" x="5683250" y="2165350"/>
          <p14:tracePt t="74452" x="5676900" y="2146300"/>
          <p14:tracePt t="74469" x="5664200" y="2120900"/>
          <p14:tracePt t="74485" x="5657850" y="2108200"/>
          <p14:tracePt t="74545" x="5651500" y="2101850"/>
          <p14:tracePt t="74625" x="5651500" y="2095500"/>
          <p14:tracePt t="74649" x="5645150" y="2095500"/>
          <p14:tracePt t="74664" x="5645150" y="2089150"/>
          <p14:tracePt t="74681" x="5645150" y="2082800"/>
          <p14:tracePt t="77704" x="5638800" y="2095500"/>
          <p14:tracePt t="77712" x="5626100" y="2101850"/>
          <p14:tracePt t="77722" x="5626100" y="2108200"/>
          <p14:tracePt t="77739" x="5619750" y="2127250"/>
          <p14:tracePt t="78200" x="5613400" y="2127250"/>
          <p14:tracePt t="78210" x="5613400" y="2139950"/>
          <p14:tracePt t="78226" x="5607050" y="2139950"/>
          <p14:tracePt t="78232" x="5594350" y="2139950"/>
          <p14:tracePt t="78240" x="5588000" y="2133600"/>
          <p14:tracePt t="78257" x="5575300" y="2127250"/>
          <p14:tracePt t="78280" x="5568950" y="2127250"/>
          <p14:tracePt t="78289" x="5562600" y="2127250"/>
          <p14:tracePt t="78306" x="5556250" y="2127250"/>
          <p14:tracePt t="78323" x="5549900" y="2127250"/>
          <p14:tracePt t="78340" x="5537200" y="2127250"/>
          <p14:tracePt t="78356" x="5524500" y="2127250"/>
          <p14:tracePt t="78373" x="5518150" y="2127250"/>
          <p14:tracePt t="78390" x="5505450" y="2127250"/>
          <p14:tracePt t="78409" x="5492750" y="2127250"/>
          <p14:tracePt t="78425" x="5486400" y="2127250"/>
          <p14:tracePt t="78440" x="5480050" y="2120900"/>
          <p14:tracePt t="78457" x="5473700" y="2108200"/>
          <p14:tracePt t="78473" x="5473700" y="2101850"/>
          <p14:tracePt t="78490" x="5473700" y="2095500"/>
          <p14:tracePt t="78506" x="5473700" y="2089150"/>
          <p14:tracePt t="78536" x="5473700" y="2082800"/>
          <p14:tracePt t="78585" x="5473700" y="2076450"/>
          <p14:tracePt t="78593" x="5473700" y="2070100"/>
          <p14:tracePt t="78600" x="5473700" y="2063750"/>
          <p14:tracePt t="78608" x="5473700" y="2051050"/>
          <p14:tracePt t="78624" x="5473700" y="2044700"/>
          <p14:tracePt t="78640" x="5473700" y="2032000"/>
          <p14:tracePt t="78657" x="5473700" y="2019300"/>
          <p14:tracePt t="79272" x="5473700" y="2012950"/>
          <p14:tracePt t="79280" x="5480050" y="2006600"/>
          <p14:tracePt t="79296" x="5480050" y="2000250"/>
          <p14:tracePt t="79312" x="5486400" y="2000250"/>
          <p14:tracePt t="79324" x="5499100" y="1993900"/>
          <p14:tracePt t="79341" x="5511800" y="1981200"/>
          <p14:tracePt t="79374" x="5524500" y="1974850"/>
          <p14:tracePt t="79625" x="5524500" y="1968500"/>
          <p14:tracePt t="79632" x="5524500" y="1962150"/>
          <p14:tracePt t="79641" x="5524500" y="1955800"/>
          <p14:tracePt t="79658" x="5537200" y="1924050"/>
          <p14:tracePt t="79674" x="5543550" y="1898650"/>
          <p14:tracePt t="79691" x="5543550" y="1866900"/>
          <p14:tracePt t="79708" x="5549900" y="1847850"/>
          <p14:tracePt t="79724" x="5549900" y="1835150"/>
          <p14:tracePt t="79742" x="5556250" y="1822450"/>
          <p14:tracePt t="79759" x="5556250" y="1803400"/>
          <p14:tracePt t="79775" x="5562600" y="1790700"/>
          <p14:tracePt t="79791" x="5568950" y="1765300"/>
          <p14:tracePt t="79808" x="5568950" y="1752600"/>
          <p14:tracePt t="79824" x="5575300" y="1727200"/>
          <p14:tracePt t="79841" x="5588000" y="1695450"/>
          <p14:tracePt t="79858" x="5600700" y="1657350"/>
          <p14:tracePt t="79874" x="5619750" y="1606550"/>
          <p14:tracePt t="79891" x="5626100" y="1536700"/>
          <p14:tracePt t="79908" x="5651500" y="1466850"/>
          <p14:tracePt t="79925" x="5683250" y="1371600"/>
          <p14:tracePt t="79942" x="5702300" y="1301750"/>
          <p14:tracePt t="79959" x="5746750" y="1212850"/>
          <p14:tracePt t="79975" x="5759450" y="1174750"/>
          <p14:tracePt t="79991" x="5791200" y="1092200"/>
          <p14:tracePt t="80008" x="5810250" y="1060450"/>
          <p14:tracePt t="80025" x="5829300" y="1022350"/>
          <p14:tracePt t="80041" x="5842000" y="990600"/>
          <p14:tracePt t="80058" x="5848350" y="977900"/>
          <p14:tracePt t="80075" x="5848350" y="971550"/>
          <p14:tracePt t="80079" x="5848350" y="958850"/>
          <p14:tracePt t="80091" x="5854700" y="946150"/>
          <p14:tracePt t="80108" x="5854700" y="933450"/>
          <p14:tracePt t="80125" x="5861050" y="920750"/>
          <p14:tracePt t="80141" x="5861050" y="908050"/>
          <p14:tracePt t="80158" x="5867400" y="889000"/>
          <p14:tracePt t="80192" x="5867400" y="869950"/>
          <p14:tracePt t="80344" x="5867400" y="863600"/>
          <p14:tracePt t="80376" x="5861050" y="863600"/>
          <p14:tracePt t="80385" x="5854700" y="863600"/>
          <p14:tracePt t="80400" x="5848350" y="863600"/>
          <p14:tracePt t="80408" x="5835650" y="869950"/>
          <p14:tracePt t="80425" x="5822950" y="889000"/>
          <p14:tracePt t="80442" x="5810250" y="901700"/>
          <p14:tracePt t="80458" x="5784850" y="920750"/>
          <p14:tracePt t="80475" x="5772150" y="933450"/>
          <p14:tracePt t="80492" x="5759450" y="939800"/>
          <p14:tracePt t="80525" x="5759450" y="946150"/>
          <p14:tracePt t="80632" x="5753100" y="952500"/>
          <p14:tracePt t="80656" x="5753100" y="958850"/>
          <p14:tracePt t="80680" x="5746750" y="958850"/>
          <p14:tracePt t="80864" x="5740400" y="958850"/>
          <p14:tracePt t="80944" x="5734050" y="958850"/>
          <p14:tracePt t="80951" x="5727700" y="958850"/>
          <p14:tracePt t="80968" x="5721350" y="952500"/>
          <p14:tracePt t="81000" x="5715000" y="952500"/>
          <p14:tracePt t="81032" x="5708650" y="946150"/>
          <p14:tracePt t="81360" x="5702300" y="946150"/>
          <p14:tracePt t="81768" x="5695950" y="939800"/>
          <p14:tracePt t="81800" x="5689600" y="933450"/>
          <p14:tracePt t="81856" x="5689600" y="927100"/>
          <p14:tracePt t="82927" x="5689600" y="920750"/>
          <p14:tracePt t="82935" x="5689600" y="914400"/>
          <p14:tracePt t="82951" x="5695950" y="908050"/>
          <p14:tracePt t="82961" x="5695950" y="901700"/>
          <p14:tracePt t="82984" x="5695950" y="895350"/>
          <p14:tracePt t="83120" x="5695950" y="889000"/>
          <p14:tracePt t="8526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2" y="934729"/>
            <a:ext cx="42576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06" y="849531"/>
            <a:ext cx="42957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84562" y="203200"/>
            <a:ext cx="3712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Přenesená bolest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8280" y="4506078"/>
            <a:ext cx="50497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Hypotéza společných dermatomů</a:t>
            </a:r>
          </a:p>
          <a:p>
            <a:r>
              <a:rPr lang="cs-CZ" sz="2400" b="1" dirty="0"/>
              <a:t>Teorie konvergence</a:t>
            </a:r>
          </a:p>
          <a:p>
            <a:r>
              <a:rPr lang="cs-CZ" sz="2400" b="1" dirty="0"/>
              <a:t>Facilitace</a:t>
            </a:r>
          </a:p>
          <a:p>
            <a:r>
              <a:rPr lang="cs-CZ" sz="2400" b="1" dirty="0" err="1"/>
              <a:t>Learned</a:t>
            </a:r>
            <a:r>
              <a:rPr lang="cs-CZ" sz="2400" b="1" dirty="0"/>
              <a:t> </a:t>
            </a:r>
            <a:r>
              <a:rPr lang="cs-CZ" sz="2400" b="1" dirty="0" err="1"/>
              <a:t>phenomenon</a:t>
            </a:r>
            <a:endParaRPr lang="cs-CZ" sz="2400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4128F1E-8694-48B7-BEB9-EA5D579B4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9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0" x="647700" y="5448300"/>
          <p14:tracePt t="1764" x="647700" y="5454650"/>
          <p14:tracePt t="1772" x="647700" y="5461000"/>
          <p14:tracePt t="1781" x="635000" y="5480050"/>
          <p14:tracePt t="1796" x="584200" y="5511800"/>
          <p14:tracePt t="1813" x="501650" y="5562600"/>
          <p14:tracePt t="1829" x="374650" y="5613400"/>
          <p14:tracePt t="1846" x="215900" y="5683250"/>
          <p14:tracePt t="1863" x="69850" y="5740400"/>
          <p14:tracePt t="9732" x="6350" y="3810000"/>
          <p14:tracePt t="9740" x="31750" y="3727450"/>
          <p14:tracePt t="9747" x="50800" y="3670300"/>
          <p14:tracePt t="9756" x="63500" y="3594100"/>
          <p14:tracePt t="9771" x="120650" y="3448050"/>
          <p14:tracePt t="9788" x="171450" y="3308350"/>
          <p14:tracePt t="9805" x="228600" y="3175000"/>
          <p14:tracePt t="9821" x="298450" y="3048000"/>
          <p14:tracePt t="9838" x="368300" y="2914650"/>
          <p14:tracePt t="9842" x="406400" y="2857500"/>
          <p14:tracePt t="9855" x="444500" y="2800350"/>
          <p14:tracePt t="9872" x="508000" y="2692400"/>
          <p14:tracePt t="9888" x="577850" y="2584450"/>
          <p14:tracePt t="9906" x="679450" y="2444750"/>
          <p14:tracePt t="9922" x="730250" y="2374900"/>
          <p14:tracePt t="9938" x="755650" y="2343150"/>
          <p14:tracePt t="9955" x="844550" y="2254250"/>
          <p14:tracePt t="9972" x="882650" y="2216150"/>
          <p14:tracePt t="9988" x="920750" y="2184400"/>
          <p14:tracePt t="10005" x="946150" y="2165350"/>
          <p14:tracePt t="10022" x="946150" y="2159000"/>
          <p14:tracePt t="10140" x="952500" y="2159000"/>
          <p14:tracePt t="10156" x="958850" y="2159000"/>
          <p14:tracePt t="10180" x="965200" y="2159000"/>
          <p14:tracePt t="10196" x="965200" y="2171700"/>
          <p14:tracePt t="10203" x="971550" y="2171700"/>
          <p14:tracePt t="10212" x="971550" y="2178050"/>
          <p14:tracePt t="10222" x="971550" y="2190750"/>
          <p14:tracePt t="10239" x="977900" y="2197100"/>
          <p14:tracePt t="10255" x="977900" y="2209800"/>
          <p14:tracePt t="10272" x="984250" y="2216150"/>
          <p14:tracePt t="10289" x="984250" y="2228850"/>
          <p14:tracePt t="10306" x="984250" y="2241550"/>
          <p14:tracePt t="10322" x="990600" y="2247900"/>
          <p14:tracePt t="10338" x="1003300" y="2273300"/>
          <p14:tracePt t="10356" x="1003300" y="2279650"/>
          <p14:tracePt t="10372" x="1003300" y="2292350"/>
          <p14:tracePt t="10389" x="1003300" y="2305050"/>
          <p14:tracePt t="10476" x="1009650" y="2305050"/>
          <p14:tracePt t="10492" x="1016000" y="2317750"/>
          <p14:tracePt t="10508" x="1022350" y="2324100"/>
          <p14:tracePt t="10516" x="1022350" y="2330450"/>
          <p14:tracePt t="10524" x="1028700" y="2343150"/>
          <p14:tracePt t="10539" x="1041400" y="2362200"/>
          <p14:tracePt t="10555" x="1047750" y="2381250"/>
          <p14:tracePt t="10572" x="1060450" y="2400300"/>
          <p14:tracePt t="10589" x="1060450" y="2406650"/>
          <p14:tracePt t="10606" x="1060450" y="2413000"/>
          <p14:tracePt t="10699" x="1066800" y="2413000"/>
          <p14:tracePt t="10732" x="1073150" y="2419350"/>
          <p14:tracePt t="10747" x="1079500" y="2425700"/>
          <p14:tracePt t="10755" x="1079500" y="2432050"/>
          <p14:tracePt t="10772" x="1085850" y="2438400"/>
          <p14:tracePt t="10779" x="1092200" y="2444750"/>
          <p14:tracePt t="10803" x="1098550" y="2451100"/>
          <p14:tracePt t="10811" x="1104900" y="2457450"/>
          <p14:tracePt t="10822" x="1104900" y="2463800"/>
          <p14:tracePt t="10840" x="1111250" y="2463800"/>
          <p14:tracePt t="14203" x="1111250" y="2470150"/>
          <p14:tracePt t="14915" x="1117600" y="2470150"/>
          <p14:tracePt t="14922" x="1123950" y="2470150"/>
          <p14:tracePt t="14963" x="1130300" y="2470150"/>
          <p14:tracePt t="14986" x="1130300" y="2463800"/>
          <p14:tracePt t="15018" x="1136650" y="2457450"/>
          <p14:tracePt t="15131" x="1143000" y="2457450"/>
          <p14:tracePt t="15179" x="1149350" y="2451100"/>
          <p14:tracePt t="15243" x="1155700" y="2451100"/>
          <p14:tracePt t="15267" x="1162050" y="2451100"/>
          <p14:tracePt t="15275" x="1168400" y="2451100"/>
          <p14:tracePt t="15291" x="1174750" y="2451100"/>
          <p14:tracePt t="15298" x="1181100" y="2451100"/>
          <p14:tracePt t="15310" x="1181100" y="2444750"/>
          <p14:tracePt t="15328" x="1193800" y="2438400"/>
          <p14:tracePt t="15344" x="1200150" y="2438400"/>
          <p14:tracePt t="15387" x="1206500" y="2438400"/>
          <p14:tracePt t="15427" x="1212850" y="2438400"/>
          <p14:tracePt t="15451" x="1219200" y="2432050"/>
          <p14:tracePt t="15482" x="1231900" y="2432050"/>
          <p14:tracePt t="15491" x="1238250" y="2432050"/>
          <p14:tracePt t="15499" x="1244600" y="2432050"/>
          <p14:tracePt t="15511" x="1250950" y="2432050"/>
          <p14:tracePt t="15528" x="1270000" y="2432050"/>
          <p14:tracePt t="15545" x="1289050" y="2432050"/>
          <p14:tracePt t="15561" x="1295400" y="2432050"/>
          <p14:tracePt t="15578" x="1301750" y="2432050"/>
          <p14:tracePt t="17530" x="1314450" y="2425700"/>
          <p14:tracePt t="17666" x="1320800" y="2425700"/>
          <p14:tracePt t="17698" x="1320800" y="2419350"/>
          <p14:tracePt t="17715" x="1327150" y="2419350"/>
          <p14:tracePt t="17730" x="1333500" y="2413000"/>
          <p14:tracePt t="17755" x="1339850" y="2413000"/>
          <p14:tracePt t="17794" x="1346200" y="2413000"/>
          <p14:tracePt t="17818" x="1352550" y="2406650"/>
          <p14:tracePt t="17842" x="1358900" y="2406650"/>
          <p14:tracePt t="17850" x="1358900" y="2400300"/>
          <p14:tracePt t="17964" x="1365250" y="2400300"/>
          <p14:tracePt t="17979" x="1377950" y="2400300"/>
          <p14:tracePt t="17994" x="1384300" y="2400300"/>
          <p14:tracePt t="18002" x="1397000" y="2400300"/>
          <p14:tracePt t="18018" x="1409700" y="2400300"/>
          <p14:tracePt t="18030" x="1416050" y="2400300"/>
          <p14:tracePt t="18047" x="1422400" y="2400300"/>
          <p14:tracePt t="18067" x="1428750" y="2400300"/>
          <p14:tracePt t="18187" x="1435100" y="2400300"/>
          <p14:tracePt t="18194" x="1447800" y="2393950"/>
          <p14:tracePt t="18211" x="1454150" y="2387600"/>
          <p14:tracePt t="19258" x="1454150" y="2393950"/>
          <p14:tracePt t="19290" x="1454150" y="2400300"/>
          <p14:tracePt t="19330" x="1454150" y="2406650"/>
          <p14:tracePt t="19482" x="1454150" y="2413000"/>
          <p14:tracePt t="19498" x="1454150" y="2419350"/>
          <p14:tracePt t="19530" x="1454150" y="2425700"/>
          <p14:tracePt t="19554" x="1460500" y="2425700"/>
          <p14:tracePt t="19569" x="1460500" y="2432050"/>
          <p14:tracePt t="19586" x="1460500" y="2438400"/>
          <p14:tracePt t="19617" x="1460500" y="2444750"/>
          <p14:tracePt t="19642" x="1460500" y="2451100"/>
          <p14:tracePt t="19651" x="1466850" y="2457450"/>
          <p14:tracePt t="19738" x="1466850" y="2463800"/>
          <p14:tracePt t="19754" x="1466850" y="2470150"/>
          <p14:tracePt t="19778" x="1466850" y="2476500"/>
          <p14:tracePt t="19794" x="1466850" y="2482850"/>
          <p14:tracePt t="19826" x="1473200" y="2495550"/>
          <p14:tracePt t="19921" x="1473200" y="2501900"/>
          <p14:tracePt t="19938" x="1473200" y="2514600"/>
          <p14:tracePt t="19962" x="1473200" y="2527300"/>
          <p14:tracePt t="19970" x="1479550" y="2533650"/>
          <p14:tracePt t="19986" x="1479550" y="2546350"/>
          <p14:tracePt t="19994" x="1485900" y="2559050"/>
          <p14:tracePt t="20003" x="1485900" y="2565400"/>
          <p14:tracePt t="20017" x="1492250" y="2584450"/>
          <p14:tracePt t="20033" x="1498600" y="2590800"/>
          <p14:tracePt t="20035" x="1498600" y="2597150"/>
          <p14:tracePt t="20049" x="1498600" y="2616200"/>
          <p14:tracePt t="20066" x="1498600" y="2622550"/>
          <p14:tracePt t="20083" x="1504950" y="2628900"/>
          <p14:tracePt t="20116" x="1504950" y="2635250"/>
          <p14:tracePt t="20133" x="1504950" y="2641600"/>
          <p14:tracePt t="20150" x="1511300" y="2654300"/>
          <p14:tracePt t="20166" x="1511300" y="2667000"/>
          <p14:tracePt t="20183" x="1524000" y="2692400"/>
          <p14:tracePt t="20200" x="1524000" y="2705100"/>
          <p14:tracePt t="20217" x="1536700" y="2730500"/>
          <p14:tracePt t="20233" x="1543050" y="2749550"/>
          <p14:tracePt t="20250" x="1549400" y="2762250"/>
          <p14:tracePt t="20266" x="1549400" y="2774950"/>
          <p14:tracePt t="20283" x="1549400" y="2794000"/>
          <p14:tracePt t="20299" x="1555750" y="2800350"/>
          <p14:tracePt t="20316" x="1555750" y="2813050"/>
          <p14:tracePt t="20333" x="1555750" y="2825750"/>
          <p14:tracePt t="20349" x="1555750" y="2832100"/>
          <p14:tracePt t="20366" x="1562100" y="2851150"/>
          <p14:tracePt t="20383" x="1562100" y="2863850"/>
          <p14:tracePt t="20399" x="1568450" y="2870200"/>
          <p14:tracePt t="20417" x="1568450" y="2889250"/>
          <p14:tracePt t="20433" x="1568450" y="2901950"/>
          <p14:tracePt t="20449" x="1568450" y="2914650"/>
          <p14:tracePt t="20466" x="1568450" y="2927350"/>
          <p14:tracePt t="20483" x="1574800" y="2940050"/>
          <p14:tracePt t="20500" x="1581150" y="2946400"/>
          <p14:tracePt t="20516" x="1587500" y="2959100"/>
          <p14:tracePt t="20533" x="1587500" y="2965450"/>
          <p14:tracePt t="20550" x="1587500" y="2971800"/>
          <p14:tracePt t="20566" x="1587500" y="2978150"/>
          <p14:tracePt t="20583" x="1593850" y="2984500"/>
          <p14:tracePt t="20600" x="1600200" y="2997200"/>
          <p14:tracePt t="20617" x="1606550" y="3003550"/>
          <p14:tracePt t="20633" x="1612900" y="3028950"/>
          <p14:tracePt t="20650" x="1625600" y="3048000"/>
          <p14:tracePt t="20666" x="1631950" y="3060700"/>
          <p14:tracePt t="20683" x="1638300" y="3073400"/>
          <p14:tracePt t="20700" x="1644650" y="3086100"/>
          <p14:tracePt t="20716" x="1651000" y="3098800"/>
          <p14:tracePt t="20733" x="1657350" y="3111500"/>
          <p14:tracePt t="20750" x="1657350" y="3124200"/>
          <p14:tracePt t="20766" x="1663700" y="3143250"/>
          <p14:tracePt t="20783" x="1676400" y="3155950"/>
          <p14:tracePt t="20800" x="1682750" y="3181350"/>
          <p14:tracePt t="20817" x="1695450" y="3194050"/>
          <p14:tracePt t="20833" x="1701800" y="3213100"/>
          <p14:tracePt t="20850" x="1714500" y="3232150"/>
          <p14:tracePt t="20867" x="1727200" y="3251200"/>
          <p14:tracePt t="20883" x="1733550" y="3270250"/>
          <p14:tracePt t="20900" x="1746250" y="3282950"/>
          <p14:tracePt t="20917" x="1758950" y="3308350"/>
          <p14:tracePt t="20933" x="1765300" y="3321050"/>
          <p14:tracePt t="20950" x="1778000" y="3333750"/>
          <p14:tracePt t="20966" x="1784350" y="3359150"/>
          <p14:tracePt t="20983" x="1790700" y="3371850"/>
          <p14:tracePt t="21000" x="1803400" y="3390900"/>
          <p14:tracePt t="21017" x="1809750" y="3397250"/>
          <p14:tracePt t="21033" x="1809750" y="3403600"/>
          <p14:tracePt t="21050" x="1828800" y="3422650"/>
          <p14:tracePt t="21067" x="1828800" y="3429000"/>
          <p14:tracePt t="21084" x="1835150" y="3435350"/>
          <p14:tracePt t="21100" x="1847850" y="3448050"/>
          <p14:tracePt t="21133" x="1854200" y="3460750"/>
          <p14:tracePt t="21167" x="1860550" y="3473450"/>
          <p14:tracePt t="21184" x="1866900" y="3479800"/>
          <p14:tracePt t="21200" x="1873250" y="3492500"/>
          <p14:tracePt t="21217" x="1885950" y="3498850"/>
          <p14:tracePt t="21233" x="1898650" y="3524250"/>
          <p14:tracePt t="21250" x="1924050" y="3543300"/>
          <p14:tracePt t="21267" x="1930400" y="3562350"/>
          <p14:tracePt t="21283" x="1936750" y="3568700"/>
          <p14:tracePt t="21300" x="1943100" y="3575050"/>
          <p14:tracePt t="21317" x="1949450" y="3581400"/>
          <p14:tracePt t="21353" x="1949450" y="3587750"/>
          <p14:tracePt t="21386" x="1955800" y="3594100"/>
          <p14:tracePt t="21403" x="1962150" y="3606800"/>
          <p14:tracePt t="21409" x="1968500" y="3613150"/>
          <p14:tracePt t="21425" x="1974850" y="3619500"/>
          <p14:tracePt t="21441" x="1974850" y="3625850"/>
          <p14:tracePt t="21450" x="1974850" y="3632200"/>
          <p14:tracePt t="21467" x="1981200" y="3632200"/>
          <p14:tracePt t="21484" x="1987550" y="3638550"/>
          <p14:tracePt t="21500" x="1993900" y="3644900"/>
          <p14:tracePt t="21517" x="1993900" y="3651250"/>
          <p14:tracePt t="21534" x="1993900" y="3657600"/>
          <p14:tracePt t="21551" x="2012950" y="3676650"/>
          <p14:tracePt t="21567" x="2019300" y="3689350"/>
          <p14:tracePt t="21584" x="2025650" y="3702050"/>
          <p14:tracePt t="21601" x="2032000" y="3708400"/>
          <p14:tracePt t="21618" x="2038350" y="3714750"/>
          <p14:tracePt t="21890" x="2038350" y="3721100"/>
          <p14:tracePt t="21914" x="2038350" y="3727450"/>
          <p14:tracePt t="21922" x="2038350" y="3733800"/>
          <p14:tracePt t="21934" x="2044700" y="3740150"/>
          <p14:tracePt t="21954" x="2051050" y="3746500"/>
          <p14:tracePt t="22281" x="2051050" y="3752850"/>
          <p14:tracePt t="22289" x="2051050" y="3759200"/>
          <p14:tracePt t="22305" x="2051050" y="3765550"/>
          <p14:tracePt t="22313" x="2057400" y="3771900"/>
          <p14:tracePt t="22321" x="2057400" y="3778250"/>
          <p14:tracePt t="22335" x="2063750" y="3797300"/>
          <p14:tracePt t="22352" x="2070100" y="3829050"/>
          <p14:tracePt t="22368" x="2070100" y="3835400"/>
          <p14:tracePt t="22385" x="2070100" y="3841750"/>
          <p14:tracePt t="23473" x="2070100" y="3848100"/>
          <p14:tracePt t="23481" x="2070100" y="3860800"/>
          <p14:tracePt t="23490" x="2057400" y="3879850"/>
          <p14:tracePt t="23506" x="2051050" y="3917950"/>
          <p14:tracePt t="23520" x="2044700" y="3924300"/>
          <p14:tracePt t="23536" x="2044700" y="3962400"/>
          <p14:tracePt t="23553" x="2038350" y="3987800"/>
          <p14:tracePt t="23570" x="2032000" y="4000500"/>
          <p14:tracePt t="23586" x="2025650" y="4013200"/>
          <p14:tracePt t="30017" x="2019300" y="4019550"/>
          <p14:tracePt t="30025" x="2006600" y="4019550"/>
          <p14:tracePt t="30032" x="2006600" y="4025900"/>
          <p14:tracePt t="30043" x="1987550" y="4032250"/>
          <p14:tracePt t="30060" x="1949450" y="4051300"/>
          <p14:tracePt t="30077" x="1930400" y="4057650"/>
          <p14:tracePt t="30093" x="1924050" y="4064000"/>
          <p14:tracePt t="30110" x="1898650" y="4070350"/>
          <p14:tracePt t="30113" x="1898650" y="4076700"/>
          <p14:tracePt t="30127" x="1879600" y="4076700"/>
          <p14:tracePt t="30143" x="1873250" y="4083050"/>
          <p14:tracePt t="30160" x="1841500" y="4095750"/>
          <p14:tracePt t="30177" x="1816100" y="4108450"/>
          <p14:tracePt t="30193" x="1778000" y="4133850"/>
          <p14:tracePt t="30210" x="1739900" y="4152900"/>
          <p14:tracePt t="30227" x="1701800" y="4165600"/>
          <p14:tracePt t="30243" x="1670050" y="4184650"/>
          <p14:tracePt t="30260" x="1625600" y="4203700"/>
          <p14:tracePt t="30277" x="1600200" y="4222750"/>
          <p14:tracePt t="30279" x="1593850" y="4229100"/>
          <p14:tracePt t="30293" x="1581150" y="4235450"/>
          <p14:tracePt t="30311" x="1549400" y="4254500"/>
          <p14:tracePt t="30327" x="1511300" y="4279900"/>
          <p14:tracePt t="30343" x="1485900" y="4298950"/>
          <p14:tracePt t="30360" x="1460500" y="4305300"/>
          <p14:tracePt t="30377" x="1441450" y="4318000"/>
          <p14:tracePt t="30394" x="1416050" y="4324350"/>
          <p14:tracePt t="30410" x="1397000" y="4337050"/>
          <p14:tracePt t="30427" x="1371600" y="4343400"/>
          <p14:tracePt t="30443" x="1346200" y="4343400"/>
          <p14:tracePt t="30460" x="1314450" y="4356100"/>
          <p14:tracePt t="30477" x="1282700" y="4368800"/>
          <p14:tracePt t="30479" x="1263650" y="4375150"/>
          <p14:tracePt t="30493" x="1244600" y="4381500"/>
          <p14:tracePt t="30511" x="1206500" y="4394200"/>
          <p14:tracePt t="30527" x="1187450" y="4400550"/>
          <p14:tracePt t="30544" x="1149350" y="4413250"/>
          <p14:tracePt t="30561" x="1117600" y="4419600"/>
          <p14:tracePt t="30577" x="1092200" y="4419600"/>
          <p14:tracePt t="30594" x="1066800" y="4425950"/>
          <p14:tracePt t="30610" x="1035050" y="4432300"/>
          <p14:tracePt t="30627" x="1003300" y="4438650"/>
          <p14:tracePt t="30644" x="965200" y="4445000"/>
          <p14:tracePt t="30661" x="939800" y="4445000"/>
          <p14:tracePt t="30663" x="914400" y="4451350"/>
          <p14:tracePt t="30677" x="901700" y="4457700"/>
          <p14:tracePt t="30695" x="876300" y="4464050"/>
          <p14:tracePt t="30711" x="831850" y="4476750"/>
          <p14:tracePt t="30727" x="787400" y="4495800"/>
          <p14:tracePt t="30744" x="742950" y="4508500"/>
          <p14:tracePt t="30761" x="704850" y="4514850"/>
          <p14:tracePt t="30777" x="660400" y="4521200"/>
          <p14:tracePt t="30794" x="628650" y="4533900"/>
          <p14:tracePt t="30810" x="596900" y="4540250"/>
          <p14:tracePt t="30827" x="558800" y="4546600"/>
          <p14:tracePt t="30844" x="520700" y="4552950"/>
          <p14:tracePt t="30861" x="495300" y="4559300"/>
          <p14:tracePt t="30864" x="482600" y="4559300"/>
          <p14:tracePt t="30877" x="469900" y="4559300"/>
          <p14:tracePt t="30894" x="450850" y="4565650"/>
          <p14:tracePt t="30911" x="431800" y="4565650"/>
          <p14:tracePt t="30927" x="393700" y="4572000"/>
          <p14:tracePt t="30944" x="374650" y="4572000"/>
          <p14:tracePt t="30961" x="368300" y="4572000"/>
          <p14:tracePt t="30978" x="355600" y="4572000"/>
          <p14:tracePt t="30994" x="349250" y="4572000"/>
          <p14:tracePt t="31011" x="336550" y="4572000"/>
          <p14:tracePt t="31028" x="330200" y="4572000"/>
          <p14:tracePt t="31044" x="323850" y="4572000"/>
          <p14:tracePt t="31061" x="304800" y="4572000"/>
          <p14:tracePt t="31077" x="292100" y="4572000"/>
          <p14:tracePt t="31094" x="273050" y="4578350"/>
          <p14:tracePt t="31111" x="266700" y="4578350"/>
          <p14:tracePt t="31127" x="260350" y="4578350"/>
          <p14:tracePt t="31144" x="247650" y="4578350"/>
          <p14:tracePt t="31161" x="228600" y="4584700"/>
          <p14:tracePt t="31177" x="215900" y="4591050"/>
          <p14:tracePt t="31194" x="203200" y="4597400"/>
          <p14:tracePt t="31211" x="196850" y="4603750"/>
          <p14:tracePt t="31228" x="190500" y="4603750"/>
          <p14:tracePt t="31244" x="184150" y="4603750"/>
          <p14:tracePt t="31261" x="177800" y="4610100"/>
          <p14:tracePt t="31344" x="171450" y="4616450"/>
          <p14:tracePt t="31352" x="165100" y="4616450"/>
          <p14:tracePt t="31368" x="158750" y="4622800"/>
          <p14:tracePt t="31378" x="158750" y="4629150"/>
          <p14:tracePt t="31394" x="152400" y="4641850"/>
          <p14:tracePt t="31411" x="146050" y="4648200"/>
          <p14:tracePt t="31428" x="146050" y="4654550"/>
          <p14:tracePt t="31445" x="139700" y="4654550"/>
          <p14:tracePt t="31592" x="133350" y="4660900"/>
          <p14:tracePt t="31625" x="120650" y="4673600"/>
          <p14:tracePt t="31648" x="120650" y="4679950"/>
          <p14:tracePt t="31808" x="114300" y="4679950"/>
          <p14:tracePt t="31832" x="114300" y="4686300"/>
          <p14:tracePt t="31848" x="107950" y="4692650"/>
          <p14:tracePt t="31871" x="101600" y="4699000"/>
          <p14:tracePt t="31904" x="101600" y="4705350"/>
          <p14:tracePt t="32032" x="101600" y="4711700"/>
          <p14:tracePt t="32208" x="101600" y="4718050"/>
          <p14:tracePt t="32216" x="95250" y="4718050"/>
          <p14:tracePt t="32233" x="95250" y="4724400"/>
          <p14:tracePt t="32246" x="88900" y="4737100"/>
          <p14:tracePt t="35751" x="95250" y="4737100"/>
          <p14:tracePt t="35919" x="95250" y="4743450"/>
          <p14:tracePt t="53341" x="101600" y="4749800"/>
          <p14:tracePt t="53365" x="101600" y="4756150"/>
          <p14:tracePt t="53372" x="101600" y="4768850"/>
          <p14:tracePt t="53398" x="101600" y="4781550"/>
          <p14:tracePt t="53414" x="101600" y="4787900"/>
          <p14:tracePt t="53428" x="101600" y="4794250"/>
          <p14:tracePt t="53437" x="101600" y="4800600"/>
          <p14:tracePt t="53452" x="107950" y="4806950"/>
          <p14:tracePt t="53477" x="107950" y="4813300"/>
          <p14:tracePt t="53493" x="107950" y="4819650"/>
          <p14:tracePt t="53525" x="107950" y="4826000"/>
          <p14:tracePt t="53565" x="107950" y="4832350"/>
          <p14:tracePt t="53597" x="107950" y="4838700"/>
          <p14:tracePt t="53621" x="107950" y="4845050"/>
          <p14:tracePt t="53629" x="107950" y="4851400"/>
          <p14:tracePt t="53637" x="107950" y="4857750"/>
          <p14:tracePt t="53661" x="107950" y="4864100"/>
          <p14:tracePt t="53669" x="114300" y="4870450"/>
          <p14:tracePt t="53685" x="114300" y="4876800"/>
          <p14:tracePt t="53702" x="114300" y="4889500"/>
          <p14:tracePt t="53719" x="114300" y="4895850"/>
          <p14:tracePt t="53735" x="114300" y="4902200"/>
          <p14:tracePt t="53752" x="120650" y="4914900"/>
          <p14:tracePt t="53769" x="120650" y="4921250"/>
          <p14:tracePt t="53785" x="127000" y="4933950"/>
          <p14:tracePt t="53803" x="127000" y="4940300"/>
          <p14:tracePt t="53819" x="127000" y="4946650"/>
          <p14:tracePt t="53836" x="127000" y="4959350"/>
          <p14:tracePt t="53852" x="127000" y="4965700"/>
          <p14:tracePt t="53869" x="133350" y="4972050"/>
          <p14:tracePt t="53886" x="133350" y="4984750"/>
          <p14:tracePt t="53924" x="133350" y="4991100"/>
          <p14:tracePt t="53940" x="133350" y="4997450"/>
          <p14:tracePt t="53964" x="139700" y="5003800"/>
          <p14:tracePt t="53989" x="139700" y="5016500"/>
          <p14:tracePt t="54005" x="146050" y="5029200"/>
          <p14:tracePt t="54021" x="146050" y="5035550"/>
          <p14:tracePt t="54028" x="146050" y="5041900"/>
          <p14:tracePt t="54036" x="146050" y="5048250"/>
          <p14:tracePt t="54052" x="146050" y="5060950"/>
          <p14:tracePt t="54069" x="152400" y="5067300"/>
          <p14:tracePt t="54085" x="152400" y="5073650"/>
          <p14:tracePt t="54102" x="152400" y="5086350"/>
          <p14:tracePt t="54119" x="152400" y="5092700"/>
          <p14:tracePt t="54136" x="152400" y="5105400"/>
          <p14:tracePt t="54169" x="158750" y="5111750"/>
          <p14:tracePt t="54277" x="158750" y="5118100"/>
          <p14:tracePt t="54309" x="158750" y="5124450"/>
          <p14:tracePt t="54332" x="165100" y="5124450"/>
          <p14:tracePt t="54397" x="165100" y="5130800"/>
          <p14:tracePt t="54493" x="165100" y="5137150"/>
          <p14:tracePt t="54517" x="165100" y="5143500"/>
          <p14:tracePt t="58236" x="203200" y="5143500"/>
          <p14:tracePt t="58243" x="266700" y="5118100"/>
          <p14:tracePt t="58260" x="374650" y="5060950"/>
          <p14:tracePt t="58277" x="444500" y="5003800"/>
          <p14:tracePt t="58293" x="495300" y="4953000"/>
          <p14:tracePt t="58309" x="565150" y="4883150"/>
          <p14:tracePt t="58324" x="628650" y="4832350"/>
          <p14:tracePt t="58340" x="736600" y="4762500"/>
          <p14:tracePt t="58357" x="850900" y="4711700"/>
          <p14:tracePt t="58374" x="1003300" y="4635500"/>
          <p14:tracePt t="58391" x="1168400" y="4565650"/>
          <p14:tracePt t="58407" x="1308100" y="4502150"/>
          <p14:tracePt t="58424" x="1422400" y="4457700"/>
          <p14:tracePt t="58440" x="1530350" y="4413250"/>
          <p14:tracePt t="58457" x="1606550" y="4387850"/>
          <p14:tracePt t="58460" x="1631950" y="4368800"/>
          <p14:tracePt t="58474" x="1682750" y="4343400"/>
          <p14:tracePt t="58491" x="1739900" y="4311650"/>
          <p14:tracePt t="58507" x="1784350" y="4286250"/>
          <p14:tracePt t="58524" x="1847850" y="4248150"/>
          <p14:tracePt t="58540" x="1911350" y="4216400"/>
          <p14:tracePt t="58557" x="1987550" y="4184650"/>
          <p14:tracePt t="58574" x="2082800" y="4146550"/>
          <p14:tracePt t="58590" x="2197100" y="4095750"/>
          <p14:tracePt t="58607" x="2298700" y="4064000"/>
          <p14:tracePt t="58624" x="2393950" y="4025900"/>
          <p14:tracePt t="58627" x="2444750" y="4006850"/>
          <p14:tracePt t="58641" x="2470150" y="4000500"/>
          <p14:tracePt t="58658" x="2540000" y="3962400"/>
          <p14:tracePt t="58675" x="2597150" y="3937000"/>
          <p14:tracePt t="58691" x="2774950" y="3848100"/>
          <p14:tracePt t="58707" x="2908300" y="3765550"/>
          <p14:tracePt t="58724" x="3079750" y="3670300"/>
          <p14:tracePt t="58741" x="3251200" y="3587750"/>
          <p14:tracePt t="58758" x="3422650" y="3517900"/>
          <p14:tracePt t="58774" x="3581400" y="3448050"/>
          <p14:tracePt t="58791" x="3746500" y="3378200"/>
          <p14:tracePt t="58808" x="3905250" y="3302000"/>
          <p14:tracePt t="58824" x="4044950" y="3219450"/>
          <p14:tracePt t="58841" x="4210050" y="3111500"/>
          <p14:tracePt t="58858" x="4514850" y="2895600"/>
          <p14:tracePt t="58875" x="4775200" y="2736850"/>
          <p14:tracePt t="58891" x="5048250" y="2590800"/>
          <p14:tracePt t="58908" x="5359400" y="2457450"/>
          <p14:tracePt t="58924" x="5600700" y="2355850"/>
          <p14:tracePt t="58941" x="5797550" y="2273300"/>
          <p14:tracePt t="58958" x="5949950" y="2203450"/>
          <p14:tracePt t="58975" x="6057900" y="2146300"/>
          <p14:tracePt t="58979" x="6096000" y="2114550"/>
          <p14:tracePt t="58991" x="6121400" y="2082800"/>
          <p14:tracePt t="59008" x="6172200" y="2038350"/>
          <p14:tracePt t="59025" x="6210300" y="1974850"/>
          <p14:tracePt t="59041" x="6242050" y="1917700"/>
          <p14:tracePt t="59059" x="6305550" y="1841500"/>
          <p14:tracePt t="59075" x="6324600" y="1816100"/>
          <p14:tracePt t="59092" x="6350000" y="1790700"/>
          <p14:tracePt t="59108" x="6369050" y="1784350"/>
          <p14:tracePt t="59125" x="6369050" y="1778000"/>
          <p14:tracePt t="59141" x="6381750" y="1771650"/>
          <p14:tracePt t="59175" x="6388100" y="1765300"/>
          <p14:tracePt t="59191" x="6388100" y="1758950"/>
          <p14:tracePt t="59208" x="6388100" y="1746250"/>
          <p14:tracePt t="59242" x="6388100" y="1733550"/>
          <p14:tracePt t="59259" x="6394450" y="1720850"/>
          <p14:tracePt t="59275" x="6394450" y="1714500"/>
          <p14:tracePt t="60395" x="6394450" y="1708150"/>
          <p14:tracePt t="64107" x="6400800" y="1708150"/>
          <p14:tracePt t="67331" x="6400800" y="1701800"/>
          <p14:tracePt t="67354" x="6407150" y="1695450"/>
          <p14:tracePt t="68355" x="6407150" y="1689100"/>
          <p14:tracePt t="68587" x="6413500" y="1689100"/>
          <p14:tracePt t="69234" x="6413500" y="1695450"/>
          <p14:tracePt t="70706" x="6413500" y="1701800"/>
          <p14:tracePt t="70714" x="6413500" y="1714500"/>
          <p14:tracePt t="70723" x="6413500" y="1739900"/>
          <p14:tracePt t="70737" x="6350000" y="1809750"/>
          <p14:tracePt t="70754" x="6235700" y="1898650"/>
          <p14:tracePt t="70771" x="6089650" y="2006600"/>
          <p14:tracePt t="70787" x="5937250" y="2133600"/>
          <p14:tracePt t="70804" x="5784850" y="2266950"/>
          <p14:tracePt t="70821" x="5607050" y="2565400"/>
          <p14:tracePt t="70837" x="5378450" y="2832100"/>
          <p14:tracePt t="70854" x="5149850" y="3060700"/>
          <p14:tracePt t="70871" x="4927600" y="3263900"/>
          <p14:tracePt t="70887" x="4737100" y="3416300"/>
          <p14:tracePt t="70905" x="4489450" y="3587750"/>
          <p14:tracePt t="70921" x="4413250" y="3651250"/>
          <p14:tracePt t="70937" x="4171950" y="3790950"/>
          <p14:tracePt t="70954" x="3994150" y="3860800"/>
          <p14:tracePt t="70971" x="3810000" y="3943350"/>
          <p14:tracePt t="70987" x="3619500" y="4025900"/>
          <p14:tracePt t="71004" x="3429000" y="4114800"/>
          <p14:tracePt t="71021" x="3270250" y="4203700"/>
          <p14:tracePt t="71037" x="3117850" y="4305300"/>
          <p14:tracePt t="71054" x="2978150" y="4387850"/>
          <p14:tracePt t="71071" x="2819400" y="4489450"/>
          <p14:tracePt t="71088" x="2660650" y="4565650"/>
          <p14:tracePt t="71092" x="2603500" y="4591050"/>
          <p14:tracePt t="71104" x="2457450" y="4641850"/>
          <p14:tracePt t="71121" x="2387600" y="4660900"/>
          <p14:tracePt t="71137" x="2222500" y="4692650"/>
          <p14:tracePt t="71154" x="2108200" y="4699000"/>
          <p14:tracePt t="71171" x="2000250" y="4711700"/>
          <p14:tracePt t="71188" x="1885950" y="4718050"/>
          <p14:tracePt t="71205" x="1778000" y="4737100"/>
          <p14:tracePt t="71221" x="1631950" y="4762500"/>
          <p14:tracePt t="71238" x="1485900" y="4775200"/>
          <p14:tracePt t="71254" x="1339850" y="4819650"/>
          <p14:tracePt t="71271" x="1174750" y="4864100"/>
          <p14:tracePt t="71288" x="952500" y="4933950"/>
          <p14:tracePt t="71305" x="793750" y="4991100"/>
          <p14:tracePt t="71321" x="704850" y="5041900"/>
          <p14:tracePt t="71338" x="476250" y="5137150"/>
          <p14:tracePt t="71355" x="317500" y="5187950"/>
          <p14:tracePt t="71371" x="184150" y="5232400"/>
          <p14:tracePt t="71388" x="101600" y="5251450"/>
          <p14:tracePt t="71404" x="31750" y="5276850"/>
          <p14:tracePt t="72218" x="12700" y="5835650"/>
          <p14:tracePt t="72226" x="12700" y="5842000"/>
          <p14:tracePt t="72234" x="25400" y="5848350"/>
          <p14:tracePt t="72242" x="31750" y="5854700"/>
          <p14:tracePt t="72258" x="31750" y="5861050"/>
          <p14:tracePt t="72273" x="31750" y="5873750"/>
          <p14:tracePt t="72289" x="31750" y="5886450"/>
          <p14:tracePt t="72306" x="31750" y="5899150"/>
          <p14:tracePt t="72323" x="31750" y="5918200"/>
          <p14:tracePt t="72339" x="31750" y="5949950"/>
          <p14:tracePt t="72356" x="31750" y="5969000"/>
          <p14:tracePt t="72372" x="31750" y="5988050"/>
          <p14:tracePt t="72389" x="38100" y="6013450"/>
          <p14:tracePt t="72406" x="69850" y="6032500"/>
          <p14:tracePt t="72422" x="114300" y="6038850"/>
          <p14:tracePt t="72439" x="152400" y="6045200"/>
          <p14:tracePt t="72456" x="184150" y="6045200"/>
          <p14:tracePt t="72491" x="184150" y="6038850"/>
          <p14:tracePt t="72506" x="184150" y="6032500"/>
          <p14:tracePt t="72514" x="184150" y="6026150"/>
          <p14:tracePt t="72522" x="184150" y="6013450"/>
          <p14:tracePt t="72539" x="184150" y="6007100"/>
          <p14:tracePt t="72556" x="177800" y="5994400"/>
          <p14:tracePt t="72572" x="165100" y="5969000"/>
          <p14:tracePt t="72589" x="158750" y="5943600"/>
          <p14:tracePt t="72592" x="152400" y="5924550"/>
          <p14:tracePt t="72606" x="139700" y="5899150"/>
          <p14:tracePt t="72623" x="127000" y="5848350"/>
          <p14:tracePt t="72639" x="114300" y="5797550"/>
          <p14:tracePt t="72656" x="101600" y="5721350"/>
          <p14:tracePt t="72673" x="95250" y="5702300"/>
          <p14:tracePt t="72689" x="88900" y="5670550"/>
          <p14:tracePt t="72723" x="88900" y="5657850"/>
          <p14:tracePt t="72756" x="88900" y="5651500"/>
          <p14:tracePt t="72778" x="88900" y="5645150"/>
          <p14:tracePt t="72789" x="88900" y="5638800"/>
          <p14:tracePt t="72806" x="88900" y="5619750"/>
          <p14:tracePt t="72823" x="88900" y="5594350"/>
          <p14:tracePt t="72839" x="69850" y="5549900"/>
          <p14:tracePt t="72857" x="50800" y="5511800"/>
          <p14:tracePt t="72873" x="44450" y="5505450"/>
          <p14:tracePt t="73010" x="50800" y="5505450"/>
          <p14:tracePt t="73027" x="57150" y="5505450"/>
          <p14:tracePt t="73057" x="63500" y="5505450"/>
          <p14:tracePt t="73226" x="69850" y="5505450"/>
          <p14:tracePt t="86799" x="76200" y="5505450"/>
          <p14:tracePt t="86809" x="88900" y="5505450"/>
          <p14:tracePt t="86824" x="95250" y="5499100"/>
          <p14:tracePt t="86841" x="101600" y="5492750"/>
          <p14:tracePt t="91039" x="101600" y="5486400"/>
          <p14:tracePt t="91047" x="95250" y="5480050"/>
          <p14:tracePt t="91055" x="95250" y="5473700"/>
          <p14:tracePt t="91063" x="88900" y="5473700"/>
          <p14:tracePt t="91076" x="82550" y="5467350"/>
          <p14:tracePt t="91093" x="82550" y="5461000"/>
          <p14:tracePt t="91109" x="69850" y="5454650"/>
          <p14:tracePt t="91128" x="63500" y="5441950"/>
          <p14:tracePt t="91143" x="63500" y="5435600"/>
          <p14:tracePt t="91159" x="63500" y="5422900"/>
          <p14:tracePt t="91176" x="63500" y="5416550"/>
          <p14:tracePt t="91193" x="63500" y="5403850"/>
          <p14:tracePt t="91209" x="63500" y="5397500"/>
          <p14:tracePt t="91279" x="63500" y="5391150"/>
          <p14:tracePt t="91295" x="63500" y="5384800"/>
          <p14:tracePt t="91311" x="63500" y="5378450"/>
          <p14:tracePt t="91319" x="63500" y="5372100"/>
          <p14:tracePt t="91327" x="63500" y="5365750"/>
          <p14:tracePt t="91343" x="63500" y="5340350"/>
          <p14:tracePt t="91359" x="63500" y="5321300"/>
          <p14:tracePt t="91376" x="63500" y="5302250"/>
          <p14:tracePt t="91393" x="63500" y="5283200"/>
          <p14:tracePt t="91409" x="63500" y="5264150"/>
          <p14:tracePt t="91426" x="63500" y="5257800"/>
          <p14:tracePt t="91443" x="69850" y="5238750"/>
          <p14:tracePt t="91460" x="69850" y="5232400"/>
          <p14:tracePt t="91477" x="76200" y="5219700"/>
          <p14:tracePt t="91567" x="76200" y="5213350"/>
          <p14:tracePt t="91599" x="76200" y="5207000"/>
          <p14:tracePt t="91615" x="76200" y="5200650"/>
          <p14:tracePt t="91623" x="76200" y="5194300"/>
          <p14:tracePt t="91639" x="76200" y="5187950"/>
          <p14:tracePt t="91647" x="82550" y="5181600"/>
          <p14:tracePt t="91660" x="82550" y="5175250"/>
          <p14:tracePt t="91678" x="95250" y="5156200"/>
          <p14:tracePt t="92806" x="95250" y="5162550"/>
          <p14:tracePt t="92814" x="95250" y="5168900"/>
          <p14:tracePt t="92822" x="95250" y="5175250"/>
          <p14:tracePt t="92831" x="95250" y="5181600"/>
          <p14:tracePt t="92845" x="95250" y="5194300"/>
          <p14:tracePt t="92861" x="95250" y="5200650"/>
          <p14:tracePt t="92878" x="95250" y="5219700"/>
          <p14:tracePt t="92895" x="95250" y="5226050"/>
          <p14:tracePt t="92911" x="95250" y="5232400"/>
          <p14:tracePt t="92928" x="95250" y="5238750"/>
          <p14:tracePt t="92944" x="95250" y="5245100"/>
          <p14:tracePt t="92961" x="95250" y="5251450"/>
          <p14:tracePt t="92978" x="95250" y="5257800"/>
          <p14:tracePt t="92994" x="95250" y="5264150"/>
          <p14:tracePt t="93011" x="95250" y="5270500"/>
          <p14:tracePt t="93028" x="95250" y="5283200"/>
          <p14:tracePt t="93045" x="95250" y="5302250"/>
          <p14:tracePt t="93078" x="101600" y="5321300"/>
          <p14:tracePt t="93095" x="101600" y="5340350"/>
          <p14:tracePt t="93112" x="107950" y="5353050"/>
          <p14:tracePt t="93128" x="107950" y="5365750"/>
          <p14:tracePt t="93145" x="114300" y="5384800"/>
          <p14:tracePt t="93161" x="114300" y="5391150"/>
          <p14:tracePt t="93178" x="114300" y="5410200"/>
          <p14:tracePt t="93195" x="114300" y="5416550"/>
          <p14:tracePt t="93211" x="120650" y="5429250"/>
          <p14:tracePt t="93228" x="120650" y="5435600"/>
          <p14:tracePt t="93245" x="120650" y="5441950"/>
          <p14:tracePt t="93246" x="120650" y="5448300"/>
          <p14:tracePt t="93991" x="120650" y="5454650"/>
          <p14:tracePt t="93999" x="120650" y="5461000"/>
          <p14:tracePt t="94031" x="120650" y="5467350"/>
          <p14:tracePt t="94038" x="120650" y="5473700"/>
          <p14:tracePt t="95837" x="114300" y="5480050"/>
          <p14:tracePt t="96190" x="107950" y="5486400"/>
          <p14:tracePt t="96214" x="101600" y="5486400"/>
          <p14:tracePt t="96221" x="95250" y="5492750"/>
          <p14:tracePt t="96246" x="88900" y="5499100"/>
          <p14:tracePt t="98318" x="82550" y="5499100"/>
          <p14:tracePt t="98342" x="82550" y="5505450"/>
          <p14:tracePt t="98366" x="82550" y="5511800"/>
          <p14:tracePt t="98373" x="76200" y="5518150"/>
          <p14:tracePt t="98422" x="76200" y="5524500"/>
          <p14:tracePt t="98429" x="76200" y="5530850"/>
          <p14:tracePt t="98470" x="76200" y="5537200"/>
          <p14:tracePt t="98478" x="76200" y="5543550"/>
          <p14:tracePt t="98494" x="76200" y="5549900"/>
          <p14:tracePt t="98518" x="76200" y="5556250"/>
          <p14:tracePt t="98534" x="76200" y="5562600"/>
          <p14:tracePt t="98542" x="69850" y="5568950"/>
          <p14:tracePt t="98566" x="63500" y="5575300"/>
          <p14:tracePt t="98590" x="63500" y="5581650"/>
          <p14:tracePt t="98622" x="63500" y="5588000"/>
          <p14:tracePt t="98639" x="63500" y="5594350"/>
          <p14:tracePt t="98646" x="63500" y="5600700"/>
          <p14:tracePt t="98662" x="57150" y="5607050"/>
          <p14:tracePt t="98685" x="57150" y="5613400"/>
          <p14:tracePt t="98702" x="57150" y="5619750"/>
          <p14:tracePt t="98734" x="57150" y="5626100"/>
          <p14:tracePt t="98750" x="57150" y="5632450"/>
          <p14:tracePt t="98766" x="57150" y="5638800"/>
          <p14:tracePt t="98782" x="57150" y="5645150"/>
          <p14:tracePt t="98790" x="57150" y="5651500"/>
          <p14:tracePt t="98801" x="57150" y="5657850"/>
          <p14:tracePt t="98818" x="57150" y="5670550"/>
          <p14:tracePt t="98834" x="57150" y="5689600"/>
          <p14:tracePt t="98851" x="57150" y="5695950"/>
          <p14:tracePt t="98868" x="57150" y="5715000"/>
          <p14:tracePt t="98884" x="57150" y="5721350"/>
          <p14:tracePt t="98918" x="57150" y="5727700"/>
          <p14:tracePt t="98950" x="57150" y="5734050"/>
          <p14:tracePt t="99006" x="57150" y="5740400"/>
          <p14:tracePt t="99022" x="57150" y="5746750"/>
          <p14:tracePt t="99039" x="57150" y="5753100"/>
          <p14:tracePt t="99045" x="57150" y="5759450"/>
          <p14:tracePt t="99062" x="63500" y="5772150"/>
          <p14:tracePt t="99078" x="63500" y="5778500"/>
          <p14:tracePt t="99094" x="63500" y="5784850"/>
          <p14:tracePt t="99102" x="63500" y="5791200"/>
          <p14:tracePt t="99118" x="63500" y="5797550"/>
          <p14:tracePt t="99134" x="69850" y="5803900"/>
          <p14:tracePt t="99152" x="69850" y="5810250"/>
          <p14:tracePt t="99246" x="76200" y="5816600"/>
          <p14:tracePt t="99662" x="76200" y="5822950"/>
          <p14:tracePt t="99671" x="76200" y="5829300"/>
          <p14:tracePt t="111484" x="76200" y="5835650"/>
          <p14:tracePt t="112940" x="76200" y="5842000"/>
          <p14:tracePt t="117330" x="82550" y="5842000"/>
          <p14:tracePt t="121530" x="88900" y="5842000"/>
          <p14:tracePt t="124986" x="101600" y="5842000"/>
          <p14:tracePt t="125074" x="107950" y="5835650"/>
          <p14:tracePt t="131337" x="120650" y="5835650"/>
          <p14:tracePt t="131344" x="146050" y="5829300"/>
          <p14:tracePt t="131353" x="171450" y="5822950"/>
          <p14:tracePt t="131369" x="247650" y="5816600"/>
          <p14:tracePt t="131386" x="368300" y="5816600"/>
          <p14:tracePt t="131403" x="552450" y="5816600"/>
          <p14:tracePt t="131419" x="768350" y="5816600"/>
          <p14:tracePt t="131437" x="1003300" y="5816600"/>
          <p14:tracePt t="131441" x="1123950" y="5816600"/>
          <p14:tracePt t="131453" x="1231900" y="5816600"/>
          <p14:tracePt t="131469" x="1422400" y="5803900"/>
          <p14:tracePt t="131486" x="1555750" y="5778500"/>
          <p14:tracePt t="131503" x="1720850" y="5734050"/>
          <p14:tracePt t="131519" x="1746250" y="5715000"/>
          <p14:tracePt t="131537" x="1873250" y="5689600"/>
          <p14:tracePt t="131553" x="1974850" y="5664200"/>
          <p14:tracePt t="131570" x="2108200" y="5645150"/>
          <p14:tracePt t="131587" x="2241550" y="5632450"/>
          <p14:tracePt t="131603" x="2374900" y="5607050"/>
          <p14:tracePt t="131620" x="2508250" y="5568950"/>
          <p14:tracePt t="131636" x="2622550" y="5537200"/>
          <p14:tracePt t="131653" x="2730500" y="5492750"/>
          <p14:tracePt t="131670" x="2844800" y="5441950"/>
          <p14:tracePt t="131672" x="2895600" y="5422900"/>
          <p14:tracePt t="131687" x="2997200" y="5378450"/>
          <p14:tracePt t="131703" x="3067050" y="5353050"/>
          <p14:tracePt t="131720" x="3302000" y="5264150"/>
          <p14:tracePt t="131737" x="3479800" y="5219700"/>
          <p14:tracePt t="131753" x="3657600" y="5156200"/>
          <p14:tracePt t="131770" x="3829050" y="5111750"/>
          <p14:tracePt t="131787" x="3930650" y="5080000"/>
          <p14:tracePt t="131803" x="4057650" y="5022850"/>
          <p14:tracePt t="131820" x="4152900" y="4972050"/>
          <p14:tracePt t="131837" x="4235450" y="4933950"/>
          <p14:tracePt t="131853" x="4330700" y="4889500"/>
          <p14:tracePt t="131870" x="4400550" y="4851400"/>
          <p14:tracePt t="131887" x="4502150" y="4800600"/>
          <p14:tracePt t="131903" x="4533900" y="4787900"/>
          <p14:tracePt t="131920" x="4679950" y="4730750"/>
          <p14:tracePt t="131937" x="4781550" y="4705350"/>
          <p14:tracePt t="131954" x="4876800" y="4673600"/>
          <p14:tracePt t="131970" x="4991100" y="4641850"/>
          <p14:tracePt t="131987" x="5105400" y="4610100"/>
          <p14:tracePt t="132003" x="5245100" y="4584700"/>
          <p14:tracePt t="132020" x="5410200" y="4559300"/>
          <p14:tracePt t="132037" x="5575300" y="4521200"/>
          <p14:tracePt t="132053" x="5715000" y="4476750"/>
          <p14:tracePt t="132070" x="5797550" y="4438650"/>
          <p14:tracePt t="132087" x="5829300" y="4425950"/>
          <p14:tracePt t="132113" x="5778500" y="4425950"/>
          <p14:tracePt t="132729" x="5765800" y="4445000"/>
          <p14:tracePt t="132736" x="5753100" y="4451350"/>
          <p14:tracePt t="132745" x="5746750" y="4451350"/>
          <p14:tracePt t="132756" x="5734050" y="4451350"/>
          <p14:tracePt t="132773" x="5727700" y="4451350"/>
          <p14:tracePt t="132790" x="5721350" y="4451350"/>
          <p14:tracePt t="132807" x="5708650" y="4464050"/>
          <p14:tracePt t="132824" x="5708650" y="4470400"/>
          <p14:tracePt t="132952" x="5708650" y="4464050"/>
          <p14:tracePt t="132960" x="5708650" y="4457700"/>
          <p14:tracePt t="132972" x="5708650" y="4451350"/>
          <p14:tracePt t="132988" x="5727700" y="4432300"/>
          <p14:tracePt t="133004" x="5753100" y="4406900"/>
          <p14:tracePt t="133021" x="5784850" y="4381500"/>
          <p14:tracePt t="133038" x="5822950" y="4356100"/>
          <p14:tracePt t="133055" x="5880100" y="4324350"/>
          <p14:tracePt t="133071" x="5930900" y="4305300"/>
          <p14:tracePt t="133088" x="5988050" y="4279900"/>
          <p14:tracePt t="133105" x="6057900" y="4254500"/>
          <p14:tracePt t="133121" x="6115050" y="4229100"/>
          <p14:tracePt t="133138" x="6178550" y="4203700"/>
          <p14:tracePt t="133155" x="6242050" y="4178300"/>
          <p14:tracePt t="133171" x="6292850" y="4146550"/>
          <p14:tracePt t="133188" x="6330950" y="4133850"/>
          <p14:tracePt t="133205" x="6356350" y="4121150"/>
          <p14:tracePt t="133221" x="6381750" y="4108450"/>
          <p14:tracePt t="133239" x="6426200" y="4076700"/>
          <p14:tracePt t="133255" x="6470650" y="4051300"/>
          <p14:tracePt t="133271" x="6527800" y="4025900"/>
          <p14:tracePt t="133288" x="6565900" y="4006850"/>
          <p14:tracePt t="133305" x="6597650" y="3994150"/>
          <p14:tracePt t="133321" x="6610350" y="3987800"/>
          <p14:tracePt t="133338" x="6635750" y="3981450"/>
          <p14:tracePt t="133355" x="6648450" y="3975100"/>
          <p14:tracePt t="133388" x="6654800" y="3968750"/>
          <p14:tracePt t="133417" x="6661150" y="3968750"/>
          <p14:tracePt t="133425" x="6673850" y="3968750"/>
          <p14:tracePt t="133439" x="6699250" y="3962400"/>
          <p14:tracePt t="133455" x="6711950" y="3956050"/>
          <p14:tracePt t="133471" x="6750050" y="3943350"/>
          <p14:tracePt t="133488" x="6788150" y="3924300"/>
          <p14:tracePt t="133505" x="6813550" y="3905250"/>
          <p14:tracePt t="133521" x="6845300" y="3879850"/>
          <p14:tracePt t="133538" x="6870700" y="3854450"/>
          <p14:tracePt t="133555" x="6877050" y="3835400"/>
          <p14:tracePt t="133572" x="6883400" y="3822700"/>
          <p14:tracePt t="133588" x="6883400" y="3816350"/>
          <p14:tracePt t="133605" x="6889750" y="3810000"/>
          <p14:tracePt t="133639" x="6889750" y="3803650"/>
          <p14:tracePt t="133655" x="6889750" y="3797300"/>
          <p14:tracePt t="133672" x="6896100" y="3771900"/>
          <p14:tracePt t="133688" x="6902450" y="3752850"/>
          <p14:tracePt t="133705" x="6915150" y="3733800"/>
          <p14:tracePt t="133722" x="6921500" y="3708400"/>
          <p14:tracePt t="133738" x="6946900" y="3676650"/>
          <p14:tracePt t="133755" x="6959600" y="3663950"/>
          <p14:tracePt t="133772" x="6965950" y="3651250"/>
          <p14:tracePt t="135448" x="6972300" y="3651250"/>
          <p14:tracePt t="135911" x="6978650" y="3651250"/>
          <p14:tracePt t="135927" x="6985000" y="3651250"/>
          <p14:tracePt t="135935" x="6997700" y="3651250"/>
          <p14:tracePt t="135943" x="6997700" y="3657600"/>
          <p14:tracePt t="135960" x="7004050" y="3663950"/>
          <p14:tracePt t="135975" x="7016750" y="3670300"/>
          <p14:tracePt t="135991" x="7016750" y="3676650"/>
          <p14:tracePt t="142075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71800" y="381000"/>
            <a:ext cx="257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Bolest zubů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4098" y="1752600"/>
            <a:ext cx="863890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A</a:t>
            </a:r>
            <a:r>
              <a:rPr lang="el-GR" sz="2400" dirty="0"/>
              <a:t>β</a:t>
            </a:r>
            <a:r>
              <a:rPr lang="cs-CZ" sz="2400" dirty="0"/>
              <a:t> + A</a:t>
            </a:r>
            <a:r>
              <a:rPr lang="el-GR" sz="2400" dirty="0"/>
              <a:t>δ</a:t>
            </a:r>
            <a:r>
              <a:rPr lang="cs-CZ" sz="2400" dirty="0"/>
              <a:t> </a:t>
            </a:r>
            <a:r>
              <a:rPr lang="cs-CZ" sz="2400" dirty="0" err="1"/>
              <a:t>fibres</a:t>
            </a:r>
            <a:r>
              <a:rPr lang="cs-CZ" sz="2400" dirty="0"/>
              <a:t> – brnění, vibrace, dotyk, ostrá bolest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C– tupá bolest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pulpa + dentin – enormní množství volných zakončení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periodontální </a:t>
            </a:r>
            <a:r>
              <a:rPr lang="cs-CZ" sz="2400" dirty="0" err="1"/>
              <a:t>ligamentum</a:t>
            </a:r>
            <a:r>
              <a:rPr lang="cs-CZ" sz="2400" dirty="0"/>
              <a:t> – Ruffiniho mechanoreceptory a </a:t>
            </a:r>
          </a:p>
          <a:p>
            <a:r>
              <a:rPr lang="cs-CZ" sz="2400" dirty="0"/>
              <a:t>    proprioreceptory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pulpitis</a:t>
            </a:r>
            <a:r>
              <a:rPr lang="cs-CZ" sz="2400" dirty="0"/>
              <a:t> – periferní a centrální </a:t>
            </a:r>
            <a:r>
              <a:rPr lang="cs-CZ" sz="2400" dirty="0" err="1"/>
              <a:t>senzitizace</a:t>
            </a:r>
            <a:r>
              <a:rPr lang="cs-CZ" sz="2400" dirty="0"/>
              <a:t> – </a:t>
            </a:r>
            <a:r>
              <a:rPr lang="cs-CZ" sz="2400" dirty="0" err="1"/>
              <a:t>hyperalgézie</a:t>
            </a:r>
            <a:r>
              <a:rPr lang="cs-CZ" sz="2400" dirty="0"/>
              <a:t>, </a:t>
            </a:r>
          </a:p>
          <a:p>
            <a:r>
              <a:rPr lang="cs-CZ" sz="2400" dirty="0"/>
              <a:t>    </a:t>
            </a:r>
            <a:r>
              <a:rPr lang="cs-CZ" sz="2400" dirty="0" err="1"/>
              <a:t>alodynie</a:t>
            </a:r>
            <a:r>
              <a:rPr lang="cs-CZ" sz="2400" dirty="0"/>
              <a:t> a spontánní bolest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přenesená </a:t>
            </a:r>
            <a:r>
              <a:rPr lang="cs-CZ" sz="2400" dirty="0" err="1"/>
              <a:t>orofaciální</a:t>
            </a:r>
            <a:r>
              <a:rPr lang="cs-CZ" sz="2400" dirty="0"/>
              <a:t> bolest – jak zdroj, tak cíl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expanze bolesti – ztížená lokalizace patologického ložiska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F17B209-3FEF-4A4D-9C31-0D06909B1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2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2400" y="990600"/>
            <a:ext cx="892584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Fylogeneticky staré, </a:t>
            </a:r>
            <a:r>
              <a:rPr lang="cs-CZ" sz="2400" b="1" dirty="0" err="1"/>
              <a:t>paleospinotalamické</a:t>
            </a:r>
            <a:r>
              <a:rPr lang="cs-CZ" sz="2400" b="1" dirty="0"/>
              <a:t> a </a:t>
            </a:r>
            <a:r>
              <a:rPr lang="cs-CZ" sz="2400" b="1" dirty="0" err="1"/>
              <a:t>trigemino</a:t>
            </a:r>
            <a:r>
              <a:rPr lang="cs-CZ" sz="2400" b="1" dirty="0"/>
              <a:t>-</a:t>
            </a:r>
          </a:p>
          <a:p>
            <a:r>
              <a:rPr lang="cs-CZ" sz="2400" b="1" dirty="0" err="1"/>
              <a:t>retikulotalamické</a:t>
            </a:r>
            <a:r>
              <a:rPr lang="cs-CZ" sz="2400" b="1" dirty="0"/>
              <a:t> </a:t>
            </a:r>
            <a:r>
              <a:rPr lang="cs-CZ" sz="2400" dirty="0"/>
              <a:t>dráhy tvoří substrát pro aktivaci a emoční </a:t>
            </a:r>
          </a:p>
          <a:p>
            <a:r>
              <a:rPr lang="cs-CZ" sz="2400" dirty="0"/>
              <a:t>aspekty </a:t>
            </a:r>
            <a:r>
              <a:rPr lang="cs-CZ" sz="2400" dirty="0" err="1"/>
              <a:t>somatosenzorických</a:t>
            </a:r>
            <a:r>
              <a:rPr lang="cs-CZ" sz="2400" dirty="0"/>
              <a:t> stimulů. </a:t>
            </a:r>
          </a:p>
          <a:p>
            <a:endParaRPr lang="cs-CZ" sz="2400" dirty="0"/>
          </a:p>
          <a:p>
            <a:r>
              <a:rPr lang="cs-CZ" sz="2400" dirty="0"/>
              <a:t>Naopak přímé, </a:t>
            </a:r>
            <a:r>
              <a:rPr lang="cs-CZ" sz="2400" b="1" dirty="0" err="1"/>
              <a:t>neospinotalamické</a:t>
            </a:r>
            <a:r>
              <a:rPr lang="cs-CZ" sz="2400" b="1" dirty="0"/>
              <a:t> a ventrální </a:t>
            </a:r>
            <a:r>
              <a:rPr lang="cs-CZ" sz="2400" b="1" dirty="0" err="1"/>
              <a:t>trigemino</a:t>
            </a:r>
            <a:r>
              <a:rPr lang="cs-CZ" sz="2400" b="1" dirty="0"/>
              <a:t>-</a:t>
            </a:r>
          </a:p>
          <a:p>
            <a:r>
              <a:rPr lang="cs-CZ" sz="2400" b="1" dirty="0"/>
              <a:t>talamické </a:t>
            </a:r>
            <a:r>
              <a:rPr lang="cs-CZ" sz="2400" dirty="0"/>
              <a:t>dráhy jsou analytické, vedou informace o modalitě, </a:t>
            </a:r>
          </a:p>
          <a:p>
            <a:r>
              <a:rPr lang="cs-CZ" sz="2400" dirty="0"/>
              <a:t>intenzitě a lokalizaci.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36672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7198" y="76200"/>
            <a:ext cx="8468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Primární a sekundární </a:t>
            </a:r>
            <a:r>
              <a:rPr lang="cs-CZ" sz="3600" dirty="0" err="1"/>
              <a:t>somatosenzorický</a:t>
            </a:r>
            <a:endParaRPr lang="cs-CZ" sz="3600" dirty="0"/>
          </a:p>
          <a:p>
            <a:r>
              <a:rPr lang="cs-CZ" sz="3600" dirty="0"/>
              <a:t> (</a:t>
            </a:r>
            <a:r>
              <a:rPr lang="cs-CZ" sz="3600" dirty="0" err="1"/>
              <a:t>somestetický</a:t>
            </a:r>
            <a:r>
              <a:rPr lang="cs-CZ" sz="3600" dirty="0"/>
              <a:t>) </a:t>
            </a:r>
            <a:r>
              <a:rPr lang="cs-CZ" sz="3600" dirty="0" err="1"/>
              <a:t>cortex</a:t>
            </a:r>
            <a:r>
              <a:rPr lang="cs-CZ" sz="3600" dirty="0"/>
              <a:t> (SI, SII)</a:t>
            </a:r>
          </a:p>
        </p:txBody>
      </p:sp>
      <p:pic>
        <p:nvPicPr>
          <p:cNvPr id="4" name="Picture 2" descr="http://www.ufrgs.br/imunovet/molecular_immunology/sensoryhomuncul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95" y="2057400"/>
            <a:ext cx="36671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lassconnection.s3.amazonaws.com/632/flashcards/117632/png/screen_shot_2011-05-02_at_1.48.26_a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8" y="2514600"/>
            <a:ext cx="4800600" cy="2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40A87BC-3113-41B7-9F01-9B30FDF12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1" x="1625600" y="4730750"/>
          <p14:tracePt t="773" x="1619250" y="4730750"/>
          <p14:tracePt t="779" x="1606550" y="4737100"/>
          <p14:tracePt t="791" x="1581150" y="4743450"/>
          <p14:tracePt t="808" x="1517650" y="4756150"/>
          <p14:tracePt t="825" x="1416050" y="4787900"/>
          <p14:tracePt t="828" x="1371600" y="4800600"/>
          <p14:tracePt t="841" x="1301750" y="4806950"/>
          <p14:tracePt t="858" x="1149350" y="4826000"/>
          <p14:tracePt t="875" x="863600" y="4876800"/>
          <p14:tracePt t="891" x="666750" y="4902200"/>
          <p14:tracePt t="909" x="495300" y="4940300"/>
          <p14:tracePt t="925" x="355600" y="4972050"/>
          <p14:tracePt t="942" x="266700" y="5003800"/>
          <p14:tracePt t="958" x="171450" y="5029200"/>
          <p14:tracePt t="975" x="69850" y="5048250"/>
          <p14:tracePt t="3324" x="12700" y="4489450"/>
          <p14:tracePt t="3331" x="38100" y="4432300"/>
          <p14:tracePt t="3339" x="76200" y="4381500"/>
          <p14:tracePt t="3347" x="107950" y="4330700"/>
          <p14:tracePt t="3362" x="152400" y="4267200"/>
          <p14:tracePt t="3378" x="190500" y="4210050"/>
          <p14:tracePt t="3394" x="222250" y="4178300"/>
          <p14:tracePt t="3411" x="241300" y="4159250"/>
          <p14:tracePt t="3427" x="247650" y="4140200"/>
          <p14:tracePt t="3444" x="254000" y="4133850"/>
          <p14:tracePt t="3461" x="260350" y="4121150"/>
          <p14:tracePt t="3478" x="279400" y="4089400"/>
          <p14:tracePt t="3494" x="279400" y="4064000"/>
          <p14:tracePt t="3511" x="304800" y="3994150"/>
          <p14:tracePt t="3514" x="323850" y="3956050"/>
          <p14:tracePt t="3528" x="349250" y="3898900"/>
          <p14:tracePt t="3544" x="406400" y="3790950"/>
          <p14:tracePt t="3562" x="552450" y="3625850"/>
          <p14:tracePt t="3578" x="641350" y="3562350"/>
          <p14:tracePt t="3595" x="971550" y="3390900"/>
          <p14:tracePt t="3612" x="1244600" y="3263900"/>
          <p14:tracePt t="3628" x="1485900" y="3162300"/>
          <p14:tracePt t="3645" x="1765300" y="3054350"/>
          <p14:tracePt t="3661" x="1955800" y="2971800"/>
          <p14:tracePt t="3678" x="2101850" y="2921000"/>
          <p14:tracePt t="3695" x="2209800" y="2876550"/>
          <p14:tracePt t="3711" x="2286000" y="2844800"/>
          <p14:tracePt t="3728" x="2330450" y="2825750"/>
          <p14:tracePt t="3745" x="2349500" y="2813050"/>
          <p14:tracePt t="3762" x="2381250" y="2800350"/>
          <p14:tracePt t="3778" x="2387600" y="2800350"/>
          <p14:tracePt t="3812" x="2400300" y="2794000"/>
          <p14:tracePt t="3828" x="2406650" y="2787650"/>
          <p14:tracePt t="3845" x="2432050" y="2774950"/>
          <p14:tracePt t="3862" x="2482850" y="2749550"/>
          <p14:tracePt t="3879" x="2546350" y="2711450"/>
          <p14:tracePt t="3895" x="2603500" y="2686050"/>
          <p14:tracePt t="3912" x="2667000" y="2660650"/>
          <p14:tracePt t="3928" x="2711450" y="2641600"/>
          <p14:tracePt t="3946" x="2736850" y="2628900"/>
          <p14:tracePt t="3979" x="2743200" y="2628900"/>
          <p14:tracePt t="4012" x="2743200" y="2635250"/>
          <p14:tracePt t="4028" x="2743200" y="2647950"/>
          <p14:tracePt t="4043" x="2736850" y="2654300"/>
          <p14:tracePt t="4067" x="2736850" y="2660650"/>
          <p14:tracePt t="4075" x="2730500" y="2667000"/>
          <p14:tracePt t="4083" x="2724150" y="2673350"/>
          <p14:tracePt t="4099" x="2717800" y="2679700"/>
          <p14:tracePt t="4112" x="2717800" y="2686050"/>
          <p14:tracePt t="4129" x="2698750" y="2698750"/>
          <p14:tracePt t="4146" x="2673350" y="2730500"/>
          <p14:tracePt t="4162" x="2667000" y="2736850"/>
          <p14:tracePt t="4165" x="2654300" y="2749550"/>
          <p14:tracePt t="4179" x="2635250" y="2755900"/>
          <p14:tracePt t="4195" x="2622550" y="2774950"/>
          <p14:tracePt t="4212" x="2609850" y="2781300"/>
          <p14:tracePt t="4276" x="2603500" y="2781300"/>
          <p14:tracePt t="4283" x="2603500" y="2787650"/>
          <p14:tracePt t="4296" x="2597150" y="2794000"/>
          <p14:tracePt t="4312" x="2584450" y="2800350"/>
          <p14:tracePt t="4329" x="2571750" y="2813050"/>
          <p14:tracePt t="4346" x="2559050" y="2819400"/>
          <p14:tracePt t="4362" x="2552700" y="2825750"/>
          <p14:tracePt t="4379" x="2540000" y="2832100"/>
          <p14:tracePt t="4412" x="2533650" y="2838450"/>
          <p14:tracePt t="5067" x="2540000" y="2838450"/>
          <p14:tracePt t="5243" x="2546350" y="2838450"/>
          <p14:tracePt t="5259" x="2552700" y="2838450"/>
          <p14:tracePt t="5275" x="2559050" y="2844800"/>
          <p14:tracePt t="5291" x="2559050" y="2851150"/>
          <p14:tracePt t="5339" x="2559050" y="2857500"/>
          <p14:tracePt t="5475" x="2559050" y="2863850"/>
          <p14:tracePt t="5523" x="2559050" y="2870200"/>
          <p14:tracePt t="5563" x="2559050" y="2876550"/>
          <p14:tracePt t="5580" x="2559050" y="2889250"/>
          <p14:tracePt t="5611" x="2559050" y="2895600"/>
          <p14:tracePt t="5627" x="2552700" y="2901950"/>
          <p14:tracePt t="5643" x="2552700" y="2914650"/>
          <p14:tracePt t="5650" x="2546350" y="2914650"/>
          <p14:tracePt t="5667" x="2540000" y="2921000"/>
          <p14:tracePt t="5723" x="2540000" y="2927350"/>
          <p14:tracePt t="6811" x="2540000" y="2933700"/>
          <p14:tracePt t="6907" x="2540000" y="2940050"/>
          <p14:tracePt t="6954" x="2540000" y="2946400"/>
          <p14:tracePt t="7091" x="2540000" y="2952750"/>
          <p14:tracePt t="7115" x="2540000" y="2959100"/>
          <p14:tracePt t="7139" x="2540000" y="2965450"/>
          <p14:tracePt t="7179" x="2540000" y="2971800"/>
          <p14:tracePt t="7195" x="2540000" y="2978150"/>
          <p14:tracePt t="7202" x="2540000" y="2984500"/>
          <p14:tracePt t="7227" x="2540000" y="2990850"/>
          <p14:tracePt t="7243" x="2540000" y="2997200"/>
          <p14:tracePt t="7258" x="2533650" y="3003550"/>
          <p14:tracePt t="7275" x="2533650" y="3009900"/>
          <p14:tracePt t="7291" x="2527300" y="3016250"/>
          <p14:tracePt t="7370" x="2527300" y="3022600"/>
          <p14:tracePt t="7395" x="2527300" y="3028950"/>
          <p14:tracePt t="7403" x="2520950" y="3035300"/>
          <p14:tracePt t="7427" x="2514600" y="3048000"/>
          <p14:tracePt t="7467" x="2508250" y="3054350"/>
          <p14:tracePt t="7570" x="2508250" y="3060700"/>
          <p14:tracePt t="7595" x="2501900" y="3067050"/>
          <p14:tracePt t="7619" x="2495550" y="3073400"/>
          <p14:tracePt t="7643" x="2489200" y="3086100"/>
          <p14:tracePt t="7691" x="2482850" y="3092450"/>
          <p14:tracePt t="7706" x="2482850" y="3098800"/>
          <p14:tracePt t="7723" x="2476500" y="3105150"/>
          <p14:tracePt t="7739" x="2470150" y="3117850"/>
          <p14:tracePt t="7754" x="2463800" y="3124200"/>
          <p14:tracePt t="7771" x="2457450" y="3130550"/>
          <p14:tracePt t="7778" x="2451100" y="3136900"/>
          <p14:tracePt t="7795" x="2444750" y="3136900"/>
          <p14:tracePt t="7803" x="2438400" y="3143250"/>
          <p14:tracePt t="7819" x="2432050" y="3149600"/>
          <p14:tracePt t="7833" x="2425700" y="3155950"/>
          <p14:tracePt t="7850" x="2413000" y="3162300"/>
          <p14:tracePt t="7866" x="2400300" y="3175000"/>
          <p14:tracePt t="7883" x="2393950" y="3175000"/>
          <p14:tracePt t="7900" x="2387600" y="3181350"/>
          <p14:tracePt t="7916" x="2381250" y="3187700"/>
          <p14:tracePt t="7933" x="2374900" y="3194050"/>
          <p14:tracePt t="7954" x="2368550" y="3194050"/>
          <p14:tracePt t="7971" x="2362200" y="3200400"/>
          <p14:tracePt t="7995" x="2355850" y="3206750"/>
          <p14:tracePt t="8011" x="2355850" y="3213100"/>
          <p14:tracePt t="8051" x="2349500" y="3213100"/>
          <p14:tracePt t="8067" x="2343150" y="3219450"/>
          <p14:tracePt t="8099" x="2336800" y="3219450"/>
          <p14:tracePt t="8106" x="2336800" y="3225800"/>
          <p14:tracePt t="8131" x="2330450" y="3225800"/>
          <p14:tracePt t="8195" x="2324100" y="3232150"/>
          <p14:tracePt t="8210" x="2317750" y="3238500"/>
          <p14:tracePt t="8227" x="2317750" y="3244850"/>
          <p14:tracePt t="8242" x="2311400" y="3251200"/>
          <p14:tracePt t="8258" x="2305050" y="3257550"/>
          <p14:tracePt t="8274" x="2305050" y="3263900"/>
          <p14:tracePt t="8306" x="2298700" y="3263900"/>
          <p14:tracePt t="8331" x="2292350" y="3270250"/>
          <p14:tracePt t="8347" x="2286000" y="3276600"/>
          <p14:tracePt t="8379" x="2279650" y="3282950"/>
          <p14:tracePt t="8394" x="2273300" y="3289300"/>
          <p14:tracePt t="8435" x="2266950" y="3295650"/>
          <p14:tracePt t="8483" x="2266950" y="3302000"/>
          <p14:tracePt t="8506" x="2260600" y="3308350"/>
          <p14:tracePt t="8539" x="2260600" y="3314700"/>
          <p14:tracePt t="8546" x="2254250" y="3314700"/>
          <p14:tracePt t="8587" x="2254250" y="3321050"/>
          <p14:tracePt t="8683" x="2247900" y="3327400"/>
          <p14:tracePt t="8714" x="2241550" y="3333750"/>
          <p14:tracePt t="8731" x="2235200" y="3340100"/>
          <p14:tracePt t="8747" x="2235200" y="3346450"/>
          <p14:tracePt t="8779" x="2228850" y="3346450"/>
          <p14:tracePt t="8954" x="2228850" y="3352800"/>
          <p14:tracePt t="8962" x="2222500" y="3359150"/>
          <p14:tracePt t="8995" x="2222500" y="3365500"/>
          <p14:tracePt t="9002" x="2216150" y="3365500"/>
          <p14:tracePt t="9010" x="2216150" y="3371850"/>
          <p14:tracePt t="9019" x="2216150" y="3384550"/>
          <p14:tracePt t="9035" x="2209800" y="3384550"/>
          <p14:tracePt t="9051" x="2203450" y="3390900"/>
          <p14:tracePt t="9067" x="2203450" y="3397250"/>
          <p14:tracePt t="9084" x="2197100" y="3403600"/>
          <p14:tracePt t="9131" x="2197100" y="3409950"/>
          <p14:tracePt t="9203" x="2197100" y="3416300"/>
          <p14:tracePt t="9259" x="2197100" y="3422650"/>
          <p14:tracePt t="9275" x="2190750" y="3429000"/>
          <p14:tracePt t="9315" x="2190750" y="3435350"/>
          <p14:tracePt t="9362" x="2184400" y="3435350"/>
          <p14:tracePt t="9434" x="2184400" y="3441700"/>
          <p14:tracePt t="9458" x="2184400" y="3448050"/>
          <p14:tracePt t="9474" x="2184400" y="3454400"/>
          <p14:tracePt t="9482" x="2178050" y="3454400"/>
          <p14:tracePt t="9499" x="2171700" y="3467100"/>
          <p14:tracePt t="9555" x="2171700" y="3473450"/>
          <p14:tracePt t="9571" x="2165350" y="3473450"/>
          <p14:tracePt t="9619" x="2165350" y="3479800"/>
          <p14:tracePt t="9635" x="2165350" y="3486150"/>
          <p14:tracePt t="9659" x="2159000" y="3492500"/>
          <p14:tracePt t="9683" x="2152650" y="3505200"/>
          <p14:tracePt t="9706" x="2146300" y="3511550"/>
          <p14:tracePt t="9739" x="2146300" y="3517900"/>
          <p14:tracePt t="9986" x="2146300" y="3524250"/>
          <p14:tracePt t="10338" x="2146300" y="3530600"/>
          <p14:tracePt t="10355" x="2146300" y="3536950"/>
          <p14:tracePt t="10370" x="2146300" y="3543300"/>
          <p14:tracePt t="10393" x="2146300" y="3549650"/>
          <p14:tracePt t="10442" x="2146300" y="3556000"/>
          <p14:tracePt t="10746" x="2146300" y="3562350"/>
          <p14:tracePt t="10786" x="2146300" y="3568700"/>
          <p14:tracePt t="10818" x="2146300" y="3575050"/>
          <p14:tracePt t="10866" x="2146300" y="3581400"/>
          <p14:tracePt t="10890" x="2146300" y="3587750"/>
          <p14:tracePt t="10906" x="2139950" y="3600450"/>
          <p14:tracePt t="10947" x="2133600" y="3613150"/>
          <p14:tracePt t="10955" x="2127250" y="3619500"/>
          <p14:tracePt t="11002" x="2127250" y="3625850"/>
          <p14:tracePt t="11058" x="2127250" y="3632200"/>
          <p14:tracePt t="11170" x="2127250" y="3638550"/>
          <p14:tracePt t="11490" x="2127250" y="3644900"/>
          <p14:tracePt t="11507" x="2127250" y="3651250"/>
          <p14:tracePt t="11585" x="2120900" y="3663950"/>
          <p14:tracePt t="15218" x="2127250" y="3663950"/>
          <p14:tracePt t="15385" x="2133600" y="3663950"/>
          <p14:tracePt t="15409" x="2139950" y="3663950"/>
          <p14:tracePt t="15481" x="2152650" y="3663950"/>
          <p14:tracePt t="38018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" y="1676400"/>
            <a:ext cx="8952952" cy="3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71800" y="457200"/>
            <a:ext cx="3604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Percepce bolesti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E9F0ED0-04F4-479A-AB00-DA6EBAE33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8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5" x="508000" y="4394200"/>
          <p14:tracePt t="614" x="495300" y="4394200"/>
          <p14:tracePt t="626" x="482600" y="4400550"/>
          <p14:tracePt t="642" x="425450" y="4432300"/>
          <p14:tracePt t="659" x="336550" y="4470400"/>
          <p14:tracePt t="675" x="203200" y="4527550"/>
          <p14:tracePt t="692" x="44450" y="4597400"/>
          <p14:tracePt t="11371" x="6350" y="3937000"/>
          <p14:tracePt t="11378" x="38100" y="3911600"/>
          <p14:tracePt t="11387" x="63500" y="3886200"/>
          <p14:tracePt t="11404" x="107950" y="3829050"/>
          <p14:tracePt t="11421" x="146050" y="3771900"/>
          <p14:tracePt t="11437" x="171450" y="3708400"/>
          <p14:tracePt t="11454" x="203200" y="3644900"/>
          <p14:tracePt t="11471" x="247650" y="3549650"/>
          <p14:tracePt t="11487" x="292100" y="3473450"/>
          <p14:tracePt t="11505" x="412750" y="3308350"/>
          <p14:tracePt t="11521" x="463550" y="3257550"/>
          <p14:tracePt t="11524" x="514350" y="3206750"/>
          <p14:tracePt t="11537" x="628650" y="3130550"/>
          <p14:tracePt t="11554" x="768350" y="3060700"/>
          <p14:tracePt t="11571" x="876300" y="3016250"/>
          <p14:tracePt t="11587" x="946150" y="2997200"/>
          <p14:tracePt t="11604" x="990600" y="2984500"/>
          <p14:tracePt t="11621" x="1041400" y="2965450"/>
          <p14:tracePt t="11638" x="1085850" y="2946400"/>
          <p14:tracePt t="11654" x="1136650" y="2921000"/>
          <p14:tracePt t="11671" x="1225550" y="2882900"/>
          <p14:tracePt t="11688" x="1320800" y="2832100"/>
          <p14:tracePt t="11705" x="1466850" y="2743200"/>
          <p14:tracePt t="11721" x="1511300" y="2711450"/>
          <p14:tracePt t="11738" x="1689100" y="2628900"/>
          <p14:tracePt t="11754" x="1752600" y="2597150"/>
          <p14:tracePt t="11771" x="1790700" y="2578100"/>
          <p14:tracePt t="11787" x="1809750" y="2571750"/>
          <p14:tracePt t="11804" x="1828800" y="2565400"/>
          <p14:tracePt t="11821" x="1841500" y="2552700"/>
          <p14:tracePt t="11838" x="1866900" y="2546350"/>
          <p14:tracePt t="11854" x="1879600" y="2540000"/>
          <p14:tracePt t="11871" x="1898650" y="2540000"/>
          <p14:tracePt t="11888" x="1930400" y="2540000"/>
          <p14:tracePt t="11905" x="1974850" y="2540000"/>
          <p14:tracePt t="11921" x="2025650" y="2546350"/>
          <p14:tracePt t="11938" x="2089150" y="2578100"/>
          <p14:tracePt t="11954" x="2146300" y="2597150"/>
          <p14:tracePt t="11972" x="2184400" y="2609850"/>
          <p14:tracePt t="11988" x="2203450" y="2609850"/>
          <p14:tracePt t="12004" x="2222500" y="2609850"/>
          <p14:tracePt t="12075" x="2235200" y="2616200"/>
          <p14:tracePt t="12082" x="2241550" y="2622550"/>
          <p14:tracePt t="12090" x="2247900" y="2628900"/>
          <p14:tracePt t="12105" x="2273300" y="2641600"/>
          <p14:tracePt t="12121" x="2355850" y="2679700"/>
          <p14:tracePt t="12138" x="2413000" y="2692400"/>
          <p14:tracePt t="12155" x="2457450" y="2705100"/>
          <p14:tracePt t="12172" x="2482850" y="2705100"/>
          <p14:tracePt t="12290" x="2489200" y="2705100"/>
          <p14:tracePt t="12314" x="2501900" y="2705100"/>
          <p14:tracePt t="12330" x="2501900" y="2698750"/>
          <p14:tracePt t="12346" x="2514600" y="2692400"/>
          <p14:tracePt t="12362" x="2527300" y="2692400"/>
          <p14:tracePt t="12378" x="2533650" y="2692400"/>
          <p14:tracePt t="12386" x="2540000" y="2692400"/>
          <p14:tracePt t="12538" x="2546350" y="2692400"/>
          <p14:tracePt t="12890" x="2552700" y="2686050"/>
          <p14:tracePt t="12897" x="2559050" y="2679700"/>
          <p14:tracePt t="12907" x="2559050" y="2673350"/>
          <p14:tracePt t="12922" x="2565400" y="2673350"/>
          <p14:tracePt t="12939" x="2571750" y="2667000"/>
          <p14:tracePt t="13242" x="2578100" y="2667000"/>
          <p14:tracePt t="13249" x="2584450" y="2667000"/>
          <p14:tracePt t="13258" x="2603500" y="2667000"/>
          <p14:tracePt t="13273" x="2660650" y="2679700"/>
          <p14:tracePt t="13290" x="2755900" y="2686050"/>
          <p14:tracePt t="13306" x="2876550" y="2705100"/>
          <p14:tracePt t="13323" x="3009900" y="2717800"/>
          <p14:tracePt t="13339" x="3130550" y="2717800"/>
          <p14:tracePt t="13356" x="3238500" y="2717800"/>
          <p14:tracePt t="13373" x="3302000" y="2717800"/>
          <p14:tracePt t="13390" x="3352800" y="2717800"/>
          <p14:tracePt t="13392" x="3384550" y="2717800"/>
          <p14:tracePt t="13406" x="3409950" y="2717800"/>
          <p14:tracePt t="13423" x="3467100" y="2717800"/>
          <p14:tracePt t="13440" x="3549650" y="2717800"/>
          <p14:tracePt t="13456" x="3600450" y="2717800"/>
          <p14:tracePt t="13473" x="3670300" y="2724150"/>
          <p14:tracePt t="13489" x="3714750" y="2724150"/>
          <p14:tracePt t="13506" x="3771900" y="2730500"/>
          <p14:tracePt t="13523" x="3816350" y="2736850"/>
          <p14:tracePt t="13539" x="3841750" y="2736850"/>
          <p14:tracePt t="13556" x="3873500" y="2736850"/>
          <p14:tracePt t="13573" x="3892550" y="2743200"/>
          <p14:tracePt t="13589" x="3898900" y="2743200"/>
          <p14:tracePt t="13606" x="3905250" y="2749550"/>
          <p14:tracePt t="13625" x="3911600" y="2755900"/>
          <p14:tracePt t="13641" x="3924300" y="2755900"/>
          <p14:tracePt t="13656" x="3943350" y="2768600"/>
          <p14:tracePt t="13673" x="3975100" y="2774950"/>
          <p14:tracePt t="13690" x="4013200" y="2781300"/>
          <p14:tracePt t="13707" x="4057650" y="2794000"/>
          <p14:tracePt t="13723" x="4121150" y="2819400"/>
          <p14:tracePt t="13740" x="4159250" y="2832100"/>
          <p14:tracePt t="13756" x="4191000" y="2838450"/>
          <p14:tracePt t="13773" x="4222750" y="2844800"/>
          <p14:tracePt t="13790" x="4235450" y="2851150"/>
          <p14:tracePt t="13807" x="4241800" y="2857500"/>
          <p14:tracePt t="13842" x="4248150" y="2863850"/>
          <p14:tracePt t="13866" x="4254500" y="2870200"/>
          <p14:tracePt t="13874" x="4260850" y="2870200"/>
          <p14:tracePt t="13890" x="4273550" y="2882900"/>
          <p14:tracePt t="13907" x="4286250" y="2895600"/>
          <p14:tracePt t="13923" x="4311650" y="2914650"/>
          <p14:tracePt t="13940" x="4330700" y="2921000"/>
          <p14:tracePt t="13957" x="4356100" y="2933700"/>
          <p14:tracePt t="13973" x="4368800" y="2940050"/>
          <p14:tracePt t="13990" x="4375150" y="2940050"/>
          <p14:tracePt t="14059" x="4387850" y="2946400"/>
          <p14:tracePt t="14074" x="4394200" y="2946400"/>
          <p14:tracePt t="14090" x="4400550" y="2952750"/>
          <p14:tracePt t="14098" x="4400550" y="2959100"/>
          <p14:tracePt t="14107" x="4406900" y="2965450"/>
          <p14:tracePt t="14124" x="4419600" y="2965450"/>
          <p14:tracePt t="14140" x="4445000" y="2978150"/>
          <p14:tracePt t="14157" x="4457700" y="2984500"/>
          <p14:tracePt t="14174" x="4470400" y="2984500"/>
          <p14:tracePt t="14226" x="4476750" y="2984500"/>
          <p14:tracePt t="14250" x="4483100" y="2984500"/>
          <p14:tracePt t="14257" x="4489450" y="2984500"/>
          <p14:tracePt t="14290" x="4495800" y="2978150"/>
          <p14:tracePt t="14297" x="4502150" y="2978150"/>
          <p14:tracePt t="14425" x="4508500" y="2978150"/>
          <p14:tracePt t="14442" x="4514850" y="2978150"/>
          <p14:tracePt t="14457" x="4521200" y="2984500"/>
          <p14:tracePt t="14497" x="4527550" y="2990850"/>
          <p14:tracePt t="14538" x="4533900" y="2990850"/>
          <p14:tracePt t="14553" x="4540250" y="2990850"/>
          <p14:tracePt t="14578" x="4546600" y="2990850"/>
          <p14:tracePt t="14594" x="4552950" y="2990850"/>
          <p14:tracePt t="14610" x="4559300" y="2990850"/>
          <p14:tracePt t="14634" x="4565650" y="2990850"/>
          <p14:tracePt t="14674" x="4572000" y="2990850"/>
          <p14:tracePt t="14738" x="4572000" y="2997200"/>
          <p14:tracePt t="14834" x="4572000" y="3003550"/>
          <p14:tracePt t="14858" x="4572000" y="3009900"/>
          <p14:tracePt t="14890" x="4572000" y="3016250"/>
          <p14:tracePt t="14905" x="4572000" y="3022600"/>
          <p14:tracePt t="15097" x="4572000" y="3028950"/>
          <p14:tracePt t="15170" x="4572000" y="3035300"/>
          <p14:tracePt t="15305" x="4565650" y="3041650"/>
          <p14:tracePt t="52833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52600" y="331568"/>
            <a:ext cx="4908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MODULA</a:t>
            </a:r>
            <a:r>
              <a:rPr lang="cs-CZ" sz="3600" dirty="0"/>
              <a:t>ČNÍ</a:t>
            </a:r>
            <a:r>
              <a:rPr lang="en-US" sz="3600" dirty="0"/>
              <a:t> SYST</a:t>
            </a:r>
            <a:r>
              <a:rPr lang="cs-CZ" sz="3600" dirty="0"/>
              <a:t>É</a:t>
            </a:r>
            <a:r>
              <a:rPr lang="en-US" sz="3600" dirty="0"/>
              <a:t>M</a:t>
            </a:r>
            <a:r>
              <a:rPr lang="cs-CZ" sz="3600" dirty="0"/>
              <a:t>Y</a:t>
            </a:r>
            <a:endParaRPr lang="en-US" sz="3600" dirty="0"/>
          </a:p>
          <a:p>
            <a:r>
              <a:rPr lang="en-US" sz="3600" dirty="0"/>
              <a:t>NOCICEPTIV</a:t>
            </a:r>
            <a:r>
              <a:rPr lang="cs-CZ" sz="3600" dirty="0"/>
              <a:t>NÍCH</a:t>
            </a:r>
            <a:r>
              <a:rPr lang="en-US" sz="3600" dirty="0"/>
              <a:t> </a:t>
            </a:r>
            <a:r>
              <a:rPr lang="cs-CZ" sz="3600" dirty="0"/>
              <a:t>DRAH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38200" y="2362200"/>
            <a:ext cx="6044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ÚROVNĚ MODULACE:</a:t>
            </a:r>
            <a:endParaRPr lang="en-US" sz="2400" dirty="0"/>
          </a:p>
          <a:p>
            <a:endParaRPr lang="cs-CZ" sz="2400" dirty="0"/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cs-CZ" sz="2400" dirty="0"/>
              <a:t>spinální mícha („vrátkový systém</a:t>
            </a:r>
            <a:r>
              <a:rPr lang="en-US" sz="2400" dirty="0"/>
              <a:t>”)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/>
              <a:t>RF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en-US" sz="2400" dirty="0" err="1"/>
              <a:t>periaquaedu</a:t>
            </a:r>
            <a:r>
              <a:rPr lang="cs-CZ" sz="2400" dirty="0"/>
              <a:t>k</a:t>
            </a:r>
            <a:r>
              <a:rPr lang="en-US" sz="2400" dirty="0"/>
              <a:t>t</a:t>
            </a:r>
            <a:r>
              <a:rPr lang="cs-CZ" sz="2400" dirty="0"/>
              <a:t>á</a:t>
            </a:r>
            <a:r>
              <a:rPr lang="en-US" sz="2400" dirty="0"/>
              <a:t>l</a:t>
            </a:r>
            <a:r>
              <a:rPr lang="cs-CZ" sz="2400" dirty="0"/>
              <a:t>ní </a:t>
            </a:r>
            <a:r>
              <a:rPr lang="en-US" sz="2400" dirty="0"/>
              <a:t> </a:t>
            </a:r>
            <a:r>
              <a:rPr lang="cs-CZ" sz="2400" dirty="0"/>
              <a:t>šedá hmota </a:t>
            </a:r>
            <a:r>
              <a:rPr lang="en-US" sz="2400" dirty="0"/>
              <a:t>(PAG)</a:t>
            </a:r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66519F7-43DA-4FB7-9E74-4E1D1980E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3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390650"/>
            <a:ext cx="58293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86878" y="304800"/>
            <a:ext cx="5373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</a:t>
            </a:r>
            <a:r>
              <a:rPr lang="cs-CZ" sz="3600" dirty="0"/>
              <a:t>Vrátkový mechanizmus</a:t>
            </a:r>
            <a:r>
              <a:rPr lang="en-US" sz="3600" dirty="0"/>
              <a:t>”</a:t>
            </a:r>
            <a:endParaRPr lang="cs-CZ" sz="3600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7EA4FB9-52F2-455B-8C07-991491AEB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7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1" x="996950" y="5429250"/>
          <p14:tracePt t="11426" x="996950" y="5422900"/>
          <p14:tracePt t="11436" x="990600" y="5422900"/>
          <p14:tracePt t="11447" x="965200" y="5422900"/>
          <p14:tracePt t="11463" x="933450" y="5422900"/>
          <p14:tracePt t="11481" x="901700" y="5422900"/>
          <p14:tracePt t="11514" x="895350" y="5416550"/>
          <p14:tracePt t="11525" x="895350" y="5403850"/>
          <p14:tracePt t="11535" x="895350" y="5378450"/>
          <p14:tracePt t="11547" x="908050" y="5340350"/>
          <p14:tracePt t="11563" x="927100" y="5302250"/>
          <p14:tracePt t="11580" x="946150" y="5276850"/>
          <p14:tracePt t="11597" x="965200" y="5238750"/>
          <p14:tracePt t="11613" x="984250" y="5200650"/>
          <p14:tracePt t="11630" x="1009650" y="5156200"/>
          <p14:tracePt t="11647" x="1047750" y="5105400"/>
          <p14:tracePt t="11664" x="1136650" y="4997450"/>
          <p14:tracePt t="11680" x="1206500" y="4921250"/>
          <p14:tracePt t="11697" x="1250950" y="4876800"/>
          <p14:tracePt t="11699" x="1308100" y="4845050"/>
          <p14:tracePt t="11713" x="1416050" y="4787900"/>
          <p14:tracePt t="11730" x="1511300" y="4730750"/>
          <p14:tracePt t="11747" x="1574800" y="4692650"/>
          <p14:tracePt t="11764" x="1619250" y="4667250"/>
          <p14:tracePt t="11780" x="1663700" y="4641850"/>
          <p14:tracePt t="11797" x="1682750" y="4641850"/>
          <p14:tracePt t="11814" x="1708150" y="4629150"/>
          <p14:tracePt t="11830" x="1733550" y="4622800"/>
          <p14:tracePt t="11847" x="1784350" y="4603750"/>
          <p14:tracePt t="11864" x="1885950" y="4572000"/>
          <p14:tracePt t="11880" x="1943100" y="4552950"/>
          <p14:tracePt t="11897" x="1981200" y="4546600"/>
          <p14:tracePt t="11914" x="2012950" y="4540250"/>
          <p14:tracePt t="11930" x="2025650" y="4540250"/>
          <p14:tracePt t="11947" x="2038350" y="4527550"/>
          <p14:tracePt t="11964" x="2051050" y="4521200"/>
          <p14:tracePt t="11981" x="2063750" y="4514850"/>
          <p14:tracePt t="11997" x="2076450" y="4514850"/>
          <p14:tracePt t="12014" x="2095500" y="4508500"/>
          <p14:tracePt t="12030" x="2114550" y="4508500"/>
          <p14:tracePt t="12047" x="2133600" y="4502150"/>
          <p14:tracePt t="12064" x="2165350" y="4495800"/>
          <p14:tracePt t="12080" x="2178050" y="4495800"/>
          <p14:tracePt t="12097" x="2228850" y="4495800"/>
          <p14:tracePt t="12114" x="2273300" y="4495800"/>
          <p14:tracePt t="12130" x="2305050" y="4495800"/>
          <p14:tracePt t="12147" x="2324100" y="4495800"/>
          <p14:tracePt t="12164" x="2349500" y="4495800"/>
          <p14:tracePt t="12181" x="2355850" y="4495800"/>
          <p14:tracePt t="12202" x="2362200" y="4495800"/>
          <p14:tracePt t="12217" x="2368550" y="4495800"/>
          <p14:tracePt t="12234" x="2374900" y="4495800"/>
          <p14:tracePt t="12248" x="2400300" y="4495800"/>
          <p14:tracePt t="12265" x="2432050" y="4502150"/>
          <p14:tracePt t="12281" x="2463800" y="4508500"/>
          <p14:tracePt t="12297" x="2482850" y="4508500"/>
          <p14:tracePt t="12314" x="2501900" y="4514850"/>
          <p14:tracePt t="12331" x="2514600" y="4514850"/>
          <p14:tracePt t="12347" x="2540000" y="4514850"/>
          <p14:tracePt t="12364" x="2552700" y="4514850"/>
          <p14:tracePt t="12381" x="2565400" y="4514850"/>
          <p14:tracePt t="12398" x="2597150" y="4521200"/>
          <p14:tracePt t="12414" x="2603500" y="4521200"/>
          <p14:tracePt t="12431" x="2622550" y="4521200"/>
          <p14:tracePt t="12448" x="2641600" y="4521200"/>
          <p14:tracePt t="12464" x="2660650" y="4521200"/>
          <p14:tracePt t="12481" x="2679700" y="4521200"/>
          <p14:tracePt t="12498" x="2692400" y="4521200"/>
          <p14:tracePt t="12514" x="2705100" y="4527550"/>
          <p14:tracePt t="12531" x="2711450" y="4527550"/>
          <p14:tracePt t="12564" x="2717800" y="4527550"/>
          <p14:tracePt t="12581" x="2724150" y="4527550"/>
          <p14:tracePt t="12598" x="2730500" y="4527550"/>
          <p14:tracePt t="12614" x="2743200" y="4533900"/>
          <p14:tracePt t="12631" x="2762250" y="4533900"/>
          <p14:tracePt t="12648" x="2781300" y="4540250"/>
          <p14:tracePt t="12664" x="2806700" y="4540250"/>
          <p14:tracePt t="12681" x="2813050" y="4540250"/>
          <p14:tracePt t="12698" x="2832100" y="4540250"/>
          <p14:tracePt t="12715" x="2851150" y="4546600"/>
          <p14:tracePt t="12731" x="2863850" y="4546600"/>
          <p14:tracePt t="12748" x="2870200" y="4546600"/>
          <p14:tracePt t="12769" x="2876550" y="4552950"/>
          <p14:tracePt t="12818" x="2882900" y="4552950"/>
          <p14:tracePt t="12834" x="2889250" y="4552950"/>
          <p14:tracePt t="12858" x="2895600" y="4552950"/>
          <p14:tracePt t="12873" x="2908300" y="4552950"/>
          <p14:tracePt t="12889" x="2914650" y="4552950"/>
          <p14:tracePt t="12901" x="2921000" y="4552950"/>
          <p14:tracePt t="12921" x="2927350" y="4546600"/>
          <p14:tracePt t="12953" x="2933700" y="4546600"/>
          <p14:tracePt t="12969" x="2940050" y="4546600"/>
          <p14:tracePt t="12993" x="2946400" y="4546600"/>
          <p14:tracePt t="13009" x="2952750" y="4546600"/>
          <p14:tracePt t="13017" x="2965450" y="4546600"/>
          <p14:tracePt t="13033" x="2971800" y="4546600"/>
          <p14:tracePt t="13048" x="2984500" y="4540250"/>
          <p14:tracePt t="13065" x="3003550" y="4533900"/>
          <p14:tracePt t="13082" x="3009900" y="4533900"/>
          <p14:tracePt t="13098" x="3022600" y="4533900"/>
          <p14:tracePt t="13132" x="3028950" y="4533900"/>
          <p14:tracePt t="13226" x="3035300" y="4533900"/>
          <p14:tracePt t="13241" x="3048000" y="4533900"/>
          <p14:tracePt t="13253" x="3054350" y="4533900"/>
          <p14:tracePt t="13265" x="3060700" y="4533900"/>
          <p14:tracePt t="13282" x="3073400" y="4533900"/>
          <p14:tracePt t="13299" x="3079750" y="4533900"/>
          <p14:tracePt t="13482" x="3086100" y="4533900"/>
          <p14:tracePt t="13689" x="3092450" y="4533900"/>
          <p14:tracePt t="13705" x="3098800" y="4533900"/>
          <p14:tracePt t="13721" x="3105150" y="4533900"/>
          <p14:tracePt t="13745" x="3111500" y="4533900"/>
          <p14:tracePt t="13776" x="3117850" y="4533900"/>
          <p14:tracePt t="13793" x="3124200" y="4533900"/>
          <p14:tracePt t="13825" x="3130550" y="4533900"/>
          <p14:tracePt t="13849" x="3136900" y="4533900"/>
          <p14:tracePt t="13881" x="3143250" y="4533900"/>
          <p14:tracePt t="13905" x="3149600" y="4533900"/>
          <p14:tracePt t="13929" x="3155950" y="4533900"/>
          <p14:tracePt t="13969" x="3162300" y="4533900"/>
          <p14:tracePt t="14025" x="3168650" y="4533900"/>
          <p14:tracePt t="14066" x="3175000" y="4533900"/>
          <p14:tracePt t="14114" x="3181350" y="4533900"/>
          <p14:tracePt t="14209" x="3187700" y="4533900"/>
          <p14:tracePt t="14233" x="3194050" y="4533900"/>
          <p14:tracePt t="14322" x="3200400" y="4533900"/>
          <p14:tracePt t="14346" x="3206750" y="4533900"/>
          <p14:tracePt t="14378" x="3213100" y="4533900"/>
          <p14:tracePt t="14393" x="3219450" y="4533900"/>
          <p14:tracePt t="14404" x="3225800" y="4533900"/>
          <p14:tracePt t="14417" x="3232150" y="4533900"/>
          <p14:tracePt t="14554" x="3238500" y="4533900"/>
          <p14:tracePt t="14563" x="3244850" y="4533900"/>
          <p14:tracePt t="14611" x="3251200" y="4533900"/>
          <p14:tracePt t="14621" x="3257550" y="4533900"/>
          <p14:tracePt t="14634" x="3263900" y="4533900"/>
          <p14:tracePt t="14650" x="3270250" y="4533900"/>
          <p14:tracePt t="14667" x="3276600" y="4533900"/>
          <p14:tracePt t="14683" x="3282950" y="4533900"/>
          <p14:tracePt t="14705" x="3289300" y="4533900"/>
          <p14:tracePt t="14717" x="3295650" y="4533900"/>
          <p14:tracePt t="14733" x="3308350" y="4540250"/>
          <p14:tracePt t="14750" x="3321050" y="4540250"/>
          <p14:tracePt t="14767" x="3333750" y="4540250"/>
          <p14:tracePt t="14784" x="3346450" y="4540250"/>
          <p14:tracePt t="14914" x="3352800" y="4540250"/>
          <p14:tracePt t="14929" x="3359150" y="4540250"/>
          <p14:tracePt t="14939" x="3371850" y="4540250"/>
          <p14:tracePt t="14950" x="3378200" y="4540250"/>
          <p14:tracePt t="14968" x="3416300" y="4540250"/>
          <p14:tracePt t="14984" x="3441700" y="4540250"/>
          <p14:tracePt t="15000" x="3454400" y="4540250"/>
          <p14:tracePt t="15017" x="3460750" y="4540250"/>
          <p14:tracePt t="15097" x="3467100" y="4540250"/>
          <p14:tracePt t="15108" x="3473450" y="4540250"/>
          <p14:tracePt t="15121" x="3479800" y="4540250"/>
          <p14:tracePt t="16065" x="3486150" y="4540250"/>
          <p14:tracePt t="16136" x="3492500" y="4540250"/>
          <p14:tracePt t="16441" x="3498850" y="4533900"/>
          <p14:tracePt t="24679" x="3505200" y="4527550"/>
          <p14:tracePt t="24704" x="3511550" y="4521200"/>
          <p14:tracePt t="24716" x="3511550" y="4514850"/>
          <p14:tracePt t="24736" x="3511550" y="4508500"/>
          <p14:tracePt t="24747" x="3511550" y="4502150"/>
          <p14:tracePt t="24761" x="3511550" y="4495800"/>
          <p14:tracePt t="24799" x="3511550" y="4489450"/>
          <p14:tracePt t="25000" x="3511550" y="4483100"/>
          <p14:tracePt t="25032" x="3511550" y="4476750"/>
          <p14:tracePt t="25056" x="3511550" y="4470400"/>
          <p14:tracePt t="25080" x="3511550" y="4464050"/>
          <p14:tracePt t="25160" x="3511550" y="4457700"/>
          <p14:tracePt t="25215" x="3511550" y="4451350"/>
          <p14:tracePt t="25229" x="3511550" y="4445000"/>
          <p14:tracePt t="25248" x="3505200" y="4445000"/>
          <p14:tracePt t="25266" x="3505200" y="4438650"/>
          <p14:tracePt t="25281" x="3505200" y="4425950"/>
          <p14:tracePt t="25296" x="3498850" y="4419600"/>
          <p14:tracePt t="25319" x="3492500" y="4406900"/>
          <p14:tracePt t="25343" x="3486150" y="4394200"/>
          <p14:tracePt t="25352" x="3486150" y="4387850"/>
          <p14:tracePt t="25367" x="3486150" y="4381500"/>
          <p14:tracePt t="25379" x="3486150" y="4375150"/>
          <p14:tracePt t="25395" x="3479800" y="4368800"/>
          <p14:tracePt t="25412" x="3479800" y="4356100"/>
          <p14:tracePt t="25428" x="3473450" y="4349750"/>
          <p14:tracePt t="25445" x="3473450" y="4343400"/>
          <p14:tracePt t="25462" x="3467100" y="4330700"/>
          <p14:tracePt t="25478" x="3467100" y="4324350"/>
          <p14:tracePt t="25495" x="3467100" y="4318000"/>
          <p14:tracePt t="25512" x="3467100" y="4311650"/>
          <p14:tracePt t="25528" x="3467100" y="4305300"/>
          <p14:tracePt t="25545" x="3467100" y="4298950"/>
          <p14:tracePt t="25562" x="3467100" y="4292600"/>
          <p14:tracePt t="25579" x="3467100" y="4279900"/>
          <p14:tracePt t="25595" x="3467100" y="4273550"/>
          <p14:tracePt t="25612" x="3467100" y="4254500"/>
          <p14:tracePt t="25628" x="3460750" y="4235450"/>
          <p14:tracePt t="25646" x="3460750" y="4210050"/>
          <p14:tracePt t="25662" x="3454400" y="4203700"/>
          <p14:tracePt t="25678" x="3454400" y="4191000"/>
          <p14:tracePt t="25695" x="3454400" y="4184650"/>
          <p14:tracePt t="25712" x="3454400" y="4171950"/>
          <p14:tracePt t="25729" x="3454400" y="4165600"/>
          <p14:tracePt t="25762" x="3454400" y="4159250"/>
          <p14:tracePt t="25779" x="3454400" y="4152900"/>
          <p14:tracePt t="25795" x="3454400" y="4140200"/>
          <p14:tracePt t="25812" x="3454400" y="4127500"/>
          <p14:tracePt t="25829" x="3460750" y="4121150"/>
          <p14:tracePt t="25846" x="3460750" y="4102100"/>
          <p14:tracePt t="25862" x="3460750" y="4095750"/>
          <p14:tracePt t="25879" x="3460750" y="4070350"/>
          <p14:tracePt t="25895" x="3460750" y="4051300"/>
          <p14:tracePt t="25912" x="3467100" y="4032250"/>
          <p14:tracePt t="25929" x="3467100" y="4019550"/>
          <p14:tracePt t="25945" x="3467100" y="4000500"/>
          <p14:tracePt t="25962" x="3467100" y="3987800"/>
          <p14:tracePt t="25979" x="3467100" y="3981450"/>
          <p14:tracePt t="25996" x="3473450" y="3975100"/>
          <p14:tracePt t="26015" x="3473450" y="3968750"/>
          <p14:tracePt t="26088" x="3473450" y="3962400"/>
          <p14:tracePt t="26136" x="3473450" y="3956050"/>
          <p14:tracePt t="26160" x="3473450" y="3949700"/>
          <p14:tracePt t="26192" x="3473450" y="3943350"/>
          <p14:tracePt t="26208" x="3473450" y="3937000"/>
          <p14:tracePt t="26218" x="3473450" y="3930650"/>
          <p14:tracePt t="26232" x="3473450" y="3924300"/>
          <p14:tracePt t="26247" x="3473450" y="3911600"/>
          <p14:tracePt t="26280" x="3473450" y="3898900"/>
          <p14:tracePt t="26296" x="3473450" y="3892550"/>
          <p14:tracePt t="26313" x="3473450" y="3886200"/>
          <p14:tracePt t="26330" x="3473450" y="3879850"/>
          <p14:tracePt t="26656" x="3473450" y="3873500"/>
          <p14:tracePt t="26666" x="3473450" y="3867150"/>
          <p14:tracePt t="26760" x="3473450" y="3860800"/>
          <p14:tracePt t="26824" x="3473450" y="3854450"/>
          <p14:tracePt t="26880" x="3473450" y="3848100"/>
          <p14:tracePt t="27280" x="3473450" y="3841750"/>
          <p14:tracePt t="27336" x="3473450" y="3835400"/>
          <p14:tracePt t="27808" x="3473450" y="3829050"/>
          <p14:tracePt t="27887" x="3473450" y="3822700"/>
          <p14:tracePt t="28232" x="3473450" y="3816350"/>
          <p14:tracePt t="28359" x="3473450" y="3810000"/>
          <p14:tracePt t="30511" x="3473450" y="3803650"/>
          <p14:tracePt t="30567" x="3473450" y="3797300"/>
          <p14:tracePt t="30839" x="3473450" y="3790950"/>
          <p14:tracePt t="31911" x="3473450" y="3784600"/>
          <p14:tracePt t="31922" x="3473450" y="3778250"/>
          <p14:tracePt t="31936" x="3473450" y="3771900"/>
          <p14:tracePt t="31952" x="3473450" y="3759200"/>
          <p14:tracePt t="31969" x="3473450" y="3752850"/>
          <p14:tracePt t="32002" x="3473450" y="3746500"/>
          <p14:tracePt t="32030" x="3473450" y="3740150"/>
          <p14:tracePt t="32078" x="3473450" y="3727450"/>
          <p14:tracePt t="32110" x="3473450" y="3721100"/>
          <p14:tracePt t="32126" x="3479800" y="3714750"/>
          <p14:tracePt t="32134" x="3479800" y="3708400"/>
          <p14:tracePt t="32142" x="3486150" y="3702050"/>
          <p14:tracePt t="32152" x="3486150" y="3695700"/>
          <p14:tracePt t="32169" x="3486150" y="3683000"/>
          <p14:tracePt t="32186" x="3486150" y="3663950"/>
          <p14:tracePt t="32202" x="3486150" y="3651250"/>
          <p14:tracePt t="32219" x="3486150" y="3638550"/>
          <p14:tracePt t="32236" x="3486150" y="3625850"/>
          <p14:tracePt t="32252" x="3492500" y="3619500"/>
          <p14:tracePt t="32414" x="3492500" y="3613150"/>
          <p14:tracePt t="32429" x="3492500" y="3606800"/>
          <p14:tracePt t="32440" x="3492500" y="3600450"/>
          <p14:tracePt t="32478" x="3492500" y="3594100"/>
          <p14:tracePt t="32494" x="3492500" y="3587750"/>
          <p14:tracePt t="32510" x="3492500" y="3581400"/>
          <p14:tracePt t="32526" x="3486150" y="3575050"/>
          <p14:tracePt t="32536" x="3486150" y="3568700"/>
          <p14:tracePt t="32558" x="3486150" y="3562350"/>
          <p14:tracePt t="32569" x="3479800" y="3556000"/>
          <p14:tracePt t="32606" x="3479800" y="3549650"/>
          <p14:tracePt t="32727" x="3479800" y="3536950"/>
          <p14:tracePt t="32759" x="3486150" y="3530600"/>
          <p14:tracePt t="32791" x="3486150" y="3524250"/>
          <p14:tracePt t="32800" x="3486150" y="3517900"/>
          <p14:tracePt t="33038" x="3486150" y="3511550"/>
          <p14:tracePt t="33086" x="3486150" y="3505200"/>
          <p14:tracePt t="34127" x="3486150" y="3498850"/>
          <p14:tracePt t="34447" x="3486150" y="3492500"/>
          <p14:tracePt t="35294" x="3479800" y="3492500"/>
          <p14:tracePt t="35326" x="3479800" y="3486150"/>
          <p14:tracePt t="35718" x="3479800" y="3479800"/>
          <p14:tracePt t="35734" x="3486150" y="3479800"/>
          <p14:tracePt t="35747" x="3492500" y="3479800"/>
          <p14:tracePt t="35757" x="3511550" y="3479800"/>
          <p14:tracePt t="35773" x="3524250" y="3479800"/>
          <p14:tracePt t="35790" x="3543300" y="3479800"/>
          <p14:tracePt t="35806" x="3556000" y="3479800"/>
          <p14:tracePt t="35823" x="3581400" y="3479800"/>
          <p14:tracePt t="35840" x="3594100" y="3479800"/>
          <p14:tracePt t="35856" x="3613150" y="3473450"/>
          <p14:tracePt t="35873" x="3632200" y="3473450"/>
          <p14:tracePt t="35890" x="3644900" y="3473450"/>
          <p14:tracePt t="35893" x="3651250" y="3473450"/>
          <p14:tracePt t="35910" x="3657600" y="3473450"/>
          <p14:tracePt t="35923" x="3663950" y="3473450"/>
          <p14:tracePt t="35940" x="3676650" y="3473450"/>
          <p14:tracePt t="35957" x="3689350" y="3473450"/>
          <p14:tracePt t="35973" x="3721100" y="3467100"/>
          <p14:tracePt t="35990" x="3740150" y="3467100"/>
          <p14:tracePt t="36006" x="3759200" y="3467100"/>
          <p14:tracePt t="36023" x="3784600" y="3467100"/>
          <p14:tracePt t="36040" x="3816350" y="3467100"/>
          <p14:tracePt t="36056" x="3848100" y="3467100"/>
          <p14:tracePt t="36073" x="3886200" y="3467100"/>
          <p14:tracePt t="36090" x="3917950" y="3467100"/>
          <p14:tracePt t="36107" x="3943350" y="3467100"/>
          <p14:tracePt t="36123" x="3962400" y="3467100"/>
          <p14:tracePt t="36140" x="3975100" y="3467100"/>
          <p14:tracePt t="36157" x="3981450" y="3467100"/>
          <p14:tracePt t="36214" x="4006850" y="3467100"/>
          <p14:tracePt t="36221" x="4032250" y="3473450"/>
          <p14:tracePt t="36229" x="4051300" y="3473450"/>
          <p14:tracePt t="36240" x="4064000" y="3473450"/>
          <p14:tracePt t="36257" x="4102100" y="3473450"/>
          <p14:tracePt t="36273" x="4152900" y="3479800"/>
          <p14:tracePt t="36290" x="4178300" y="3479800"/>
          <p14:tracePt t="36307" x="4203700" y="3479800"/>
          <p14:tracePt t="36323" x="4248150" y="3479800"/>
          <p14:tracePt t="36340" x="4368800" y="3479800"/>
          <p14:tracePt t="36357" x="4432300" y="3479800"/>
          <p14:tracePt t="36374" x="4502150" y="3479800"/>
          <p14:tracePt t="36391" x="4533900" y="3479800"/>
          <p14:tracePt t="36407" x="4546600" y="3479800"/>
          <p14:tracePt t="36423" x="4559300" y="3479800"/>
          <p14:tracePt t="36440" x="4565650" y="3479800"/>
          <p14:tracePt t="36457" x="4584700" y="3479800"/>
          <p14:tracePt t="36473" x="4610100" y="3479800"/>
          <p14:tracePt t="36490" x="4635500" y="3479800"/>
          <p14:tracePt t="36507" x="4679950" y="3479800"/>
          <p14:tracePt t="36524" x="4724400" y="3486150"/>
          <p14:tracePt t="36541" x="4749800" y="3492500"/>
          <p14:tracePt t="36557" x="4781550" y="3492500"/>
          <p14:tracePt t="36574" x="4813300" y="3492500"/>
          <p14:tracePt t="36591" x="4838700" y="3492500"/>
          <p14:tracePt t="36607" x="4876800" y="3492500"/>
          <p14:tracePt t="36624" x="4908550" y="3492500"/>
          <p14:tracePt t="36640" x="4946650" y="3492500"/>
          <p14:tracePt t="36657" x="4997450" y="3492500"/>
          <p14:tracePt t="36674" x="5054600" y="3492500"/>
          <p14:tracePt t="36691" x="5130800" y="3492500"/>
          <p14:tracePt t="36707" x="5194300" y="3492500"/>
          <p14:tracePt t="36724" x="5245100" y="3492500"/>
          <p14:tracePt t="36741" x="5257800" y="3492500"/>
          <p14:tracePt t="36757" x="5264150" y="3492500"/>
          <p14:tracePt t="36791" x="5270500" y="3492500"/>
          <p14:tracePt t="36807" x="5276850" y="3492500"/>
          <p14:tracePt t="36824" x="5289550" y="3492500"/>
          <p14:tracePt t="36841" x="5308600" y="3492500"/>
          <p14:tracePt t="36857" x="5314950" y="3492500"/>
          <p14:tracePt t="36874" x="5327650" y="3492500"/>
          <p14:tracePt t="36891" x="5334000" y="3492500"/>
          <p14:tracePt t="36907" x="5340350" y="3492500"/>
          <p14:tracePt t="36924" x="5346700" y="3492500"/>
          <p14:tracePt t="36950" x="5353050" y="3492500"/>
          <p14:tracePt t="36974" x="5359400" y="3486150"/>
          <p14:tracePt t="37014" x="5365750" y="3479800"/>
          <p14:tracePt t="37062" x="5372100" y="3479800"/>
          <p14:tracePt t="37086" x="5378450" y="3473450"/>
          <p14:tracePt t="37110" x="5384800" y="3473450"/>
          <p14:tracePt t="37121" x="5391150" y="3473450"/>
          <p14:tracePt t="37134" x="5397500" y="3467100"/>
          <p14:tracePt t="37144" x="5403850" y="3467100"/>
          <p14:tracePt t="37158" x="5416550" y="3460750"/>
          <p14:tracePt t="37174" x="5429250" y="3454400"/>
          <p14:tracePt t="37191" x="5435600" y="3454400"/>
          <p14:tracePt t="37208" x="5441950" y="3454400"/>
          <p14:tracePt t="37224" x="5448300" y="3448050"/>
          <p14:tracePt t="37286" x="5454650" y="3441700"/>
          <p14:tracePt t="37302" x="5454650" y="3435350"/>
          <p14:tracePt t="37326" x="5461000" y="3435350"/>
          <p14:tracePt t="37334" x="5467350" y="3435350"/>
          <p14:tracePt t="37366" x="5480050" y="3429000"/>
          <p14:tracePt t="37390" x="5486400" y="3429000"/>
          <p14:tracePt t="37397" x="5492750" y="3429000"/>
          <p14:tracePt t="37408" x="5499100" y="3422650"/>
          <p14:tracePt t="37424" x="5505450" y="3422650"/>
          <p14:tracePt t="37590" x="5511800" y="3422650"/>
          <p14:tracePt t="37614" x="5518150" y="3422650"/>
          <p14:tracePt t="37623" x="5524500" y="3422650"/>
          <p14:tracePt t="37633" x="5530850" y="3422650"/>
          <p14:tracePt t="37646" x="5537200" y="3422650"/>
          <p14:tracePt t="37658" x="5543550" y="3416300"/>
          <p14:tracePt t="37678" x="5549900" y="3416300"/>
          <p14:tracePt t="37838" x="5556250" y="3416300"/>
          <p14:tracePt t="37848" x="5562600" y="3416300"/>
          <p14:tracePt t="37862" x="5562600" y="3409950"/>
          <p14:tracePt t="37901" x="5568950" y="3409950"/>
          <p14:tracePt t="37909" x="5575300" y="3403600"/>
          <p14:tracePt t="38038" x="5581650" y="3397250"/>
          <p14:tracePt t="38070" x="5588000" y="3397250"/>
          <p14:tracePt t="38086" x="5594350" y="3397250"/>
          <p14:tracePt t="38101" x="5600700" y="3397250"/>
          <p14:tracePt t="38134" x="5607050" y="3390900"/>
          <p14:tracePt t="38158" x="5613400" y="3390900"/>
          <p14:tracePt t="38858" x="5619750" y="3390900"/>
          <p14:tracePt t="39413" x="5626100" y="3384550"/>
          <p14:tracePt t="39453" x="5626100" y="3378200"/>
          <p14:tracePt t="39461" x="5632450" y="3378200"/>
          <p14:tracePt t="39478" x="5632450" y="3371850"/>
          <p14:tracePt t="39494" x="5638800" y="3365500"/>
          <p14:tracePt t="39511" x="5645150" y="3365500"/>
          <p14:tracePt t="39973" x="5645150" y="3359150"/>
          <p14:tracePt t="39989" x="5638800" y="3352800"/>
          <p14:tracePt t="40021" x="5638800" y="3346450"/>
          <p14:tracePt t="40037" x="5632450" y="3346450"/>
          <p14:tracePt t="40048" x="5619750" y="3346450"/>
          <p14:tracePt t="40102" x="5613400" y="3340100"/>
          <p14:tracePt t="40112" x="5607050" y="3333750"/>
          <p14:tracePt t="40128" x="5594350" y="3295650"/>
          <p14:tracePt t="40144" x="5568950" y="3238500"/>
          <p14:tracePt t="40161" x="5492750" y="3143250"/>
          <p14:tracePt t="40178" x="5391150" y="3028950"/>
          <p14:tracePt t="40194" x="5245100" y="2825750"/>
          <p14:tracePt t="40211" x="5099050" y="2616200"/>
          <p14:tracePt t="40228" x="5003800" y="2476500"/>
          <p14:tracePt t="40244" x="4927600" y="2381250"/>
          <p14:tracePt t="40246" x="4883150" y="2317750"/>
          <p14:tracePt t="40261" x="4806950" y="2247900"/>
          <p14:tracePt t="40278" x="4699000" y="2184400"/>
          <p14:tracePt t="40295" x="4540250" y="2120900"/>
          <p14:tracePt t="40311" x="4324350" y="2076450"/>
          <p14:tracePt t="40328" x="4089400" y="2038350"/>
          <p14:tracePt t="40344" x="3886200" y="2012950"/>
          <p14:tracePt t="40361" x="3727450" y="1987550"/>
          <p14:tracePt t="40378" x="3638550" y="1987550"/>
          <p14:tracePt t="40395" x="3594100" y="1987550"/>
          <p14:tracePt t="40412" x="3568700" y="1987550"/>
          <p14:tracePt t="40437" x="3556000" y="1987550"/>
          <p14:tracePt t="40453" x="3543300" y="1993900"/>
          <p14:tracePt t="40464" x="3543300" y="2000250"/>
          <p14:tracePt t="40478" x="3524250" y="2025650"/>
          <p14:tracePt t="40495" x="3511550" y="2044700"/>
          <p14:tracePt t="40511" x="3486150" y="2082800"/>
          <p14:tracePt t="40528" x="3454400" y="2108200"/>
          <p14:tracePt t="40545" x="3390900" y="2133600"/>
          <p14:tracePt t="40561" x="3340100" y="2152650"/>
          <p14:tracePt t="40578" x="3276600" y="2165350"/>
          <p14:tracePt t="40595" x="3238500" y="2171700"/>
          <p14:tracePt t="40611" x="3213100" y="2178050"/>
          <p14:tracePt t="40685" x="3225800" y="2178050"/>
          <p14:tracePt t="40697" x="3257550" y="2178050"/>
          <p14:tracePt t="40711" x="3321050" y="2178050"/>
          <p14:tracePt t="40728" x="3422650" y="2178050"/>
          <p14:tracePt t="40745" x="3498850" y="2184400"/>
          <p14:tracePt t="40762" x="3562350" y="2190750"/>
          <p14:tracePt t="40778" x="3606800" y="2203450"/>
          <p14:tracePt t="40796" x="3651250" y="2209800"/>
          <p14:tracePt t="40812" x="3689350" y="2209800"/>
          <p14:tracePt t="40828" x="3765550" y="2209800"/>
          <p14:tracePt t="40845" x="3873500" y="2209800"/>
          <p14:tracePt t="40862" x="4025900" y="2209800"/>
          <p14:tracePt t="40878" x="4178300" y="2209800"/>
          <p14:tracePt t="40895" x="4330700" y="2209800"/>
          <p14:tracePt t="40912" x="4451350" y="2209800"/>
          <p14:tracePt t="40928" x="4527550" y="2209800"/>
          <p14:tracePt t="40945" x="4584700" y="2209800"/>
          <p14:tracePt t="40962" x="4635500" y="2209800"/>
          <p14:tracePt t="40978" x="4679950" y="2209800"/>
          <p14:tracePt t="40995" x="4737100" y="2209800"/>
          <p14:tracePt t="41012" x="4870450" y="2209800"/>
          <p14:tracePt t="41028" x="4991100" y="2209800"/>
          <p14:tracePt t="41045" x="5124450" y="2209800"/>
          <p14:tracePt t="41062" x="5251450" y="2209800"/>
          <p14:tracePt t="41079" x="5359400" y="2209800"/>
          <p14:tracePt t="41095" x="5429250" y="2209800"/>
          <p14:tracePt t="41112" x="5480050" y="2209800"/>
          <p14:tracePt t="41128" x="5530850" y="2203450"/>
          <p14:tracePt t="41145" x="5562600" y="2197100"/>
          <p14:tracePt t="41162" x="5594350" y="2197100"/>
          <p14:tracePt t="41179" x="5607050" y="2190750"/>
          <p14:tracePt t="41196" x="5626100" y="2190750"/>
          <p14:tracePt t="41214" x="5632450" y="2190750"/>
          <p14:tracePt t="41237" x="5638800" y="2190750"/>
          <p14:tracePt t="41245" x="5657850" y="2190750"/>
          <p14:tracePt t="41262" x="5689600" y="2197100"/>
          <p14:tracePt t="41279" x="5727700" y="2203450"/>
          <p14:tracePt t="41296" x="5772150" y="2216150"/>
          <p14:tracePt t="41312" x="5816600" y="2235200"/>
          <p14:tracePt t="41329" x="5835650" y="2235200"/>
          <p14:tracePt t="41345" x="5842000" y="2247900"/>
          <p14:tracePt t="41379" x="5842000" y="2260600"/>
          <p14:tracePt t="41396" x="5854700" y="2286000"/>
          <p14:tracePt t="41412" x="5867400" y="2305050"/>
          <p14:tracePt t="41429" x="5873750" y="2317750"/>
          <p14:tracePt t="41446" x="5880100" y="2336800"/>
          <p14:tracePt t="41462" x="5880100" y="2349500"/>
          <p14:tracePt t="41479" x="5892800" y="2374900"/>
          <p14:tracePt t="41496" x="5905500" y="2393950"/>
          <p14:tracePt t="41512" x="5905500" y="2400300"/>
          <p14:tracePt t="41529" x="5911850" y="2413000"/>
          <p14:tracePt t="41546" x="5918200" y="2432050"/>
          <p14:tracePt t="41562" x="5918200" y="2444750"/>
          <p14:tracePt t="41580" x="5918200" y="2470150"/>
          <p14:tracePt t="41596" x="5918200" y="2482850"/>
          <p14:tracePt t="41612" x="5930900" y="2520950"/>
          <p14:tracePt t="41629" x="5937250" y="2540000"/>
          <p14:tracePt t="41646" x="5943600" y="2565400"/>
          <p14:tracePt t="41663" x="5949950" y="2584450"/>
          <p14:tracePt t="41679" x="5962650" y="2622550"/>
          <p14:tracePt t="41696" x="5969000" y="2641600"/>
          <p14:tracePt t="41712" x="5975350" y="2667000"/>
          <p14:tracePt t="41729" x="5975350" y="2679700"/>
          <p14:tracePt t="41746" x="5975350" y="2686050"/>
          <p14:tracePt t="41763" x="5975350" y="2692400"/>
          <p14:tracePt t="41780" x="5969000" y="2711450"/>
          <p14:tracePt t="41796" x="5969000" y="2717800"/>
          <p14:tracePt t="41812" x="5969000" y="2743200"/>
          <p14:tracePt t="41829" x="5962650" y="2755900"/>
          <p14:tracePt t="41846" x="5956300" y="2774950"/>
          <p14:tracePt t="41863" x="5949950" y="2794000"/>
          <p14:tracePt t="41879" x="5949950" y="2819400"/>
          <p14:tracePt t="41896" x="5937250" y="2838450"/>
          <p14:tracePt t="41913" x="5930900" y="2870200"/>
          <p14:tracePt t="41929" x="5930900" y="2882900"/>
          <p14:tracePt t="41947" x="5924550" y="2895600"/>
          <p14:tracePt t="41963" x="5918200" y="2908300"/>
          <p14:tracePt t="41980" x="5911850" y="2914650"/>
          <p14:tracePt t="42013" x="5911850" y="2921000"/>
          <p14:tracePt t="42030" x="5905500" y="2927350"/>
          <p14:tracePt t="42046" x="5905500" y="2933700"/>
          <p14:tracePt t="42063" x="5905500" y="2946400"/>
          <p14:tracePt t="42080" x="5899150" y="2952750"/>
          <p14:tracePt t="42096" x="5892800" y="2965450"/>
          <p14:tracePt t="42113" x="5880100" y="2990850"/>
          <p14:tracePt t="42130" x="5873750" y="3016250"/>
          <p14:tracePt t="42146" x="5861050" y="3048000"/>
          <p14:tracePt t="42164" x="5848350" y="3079750"/>
          <p14:tracePt t="42180" x="5842000" y="3086100"/>
          <p14:tracePt t="42196" x="5835650" y="3098800"/>
          <p14:tracePt t="42326" x="5835650" y="3105150"/>
          <p14:tracePt t="42341" x="5835650" y="3111500"/>
          <p14:tracePt t="42357" x="5835650" y="3117850"/>
          <p14:tracePt t="42368" x="5835650" y="3124200"/>
          <p14:tracePt t="42381" x="5835650" y="3130550"/>
          <p14:tracePt t="42469" x="5835650" y="3136900"/>
          <p14:tracePt t="42477" x="5835650" y="3143250"/>
          <p14:tracePt t="42485" x="5835650" y="3149600"/>
          <p14:tracePt t="42497" x="5835650" y="3162300"/>
          <p14:tracePt t="42514" x="5835650" y="3175000"/>
          <p14:tracePt t="42530" x="5835650" y="3200400"/>
          <p14:tracePt t="42797" x="5835650" y="3206750"/>
          <p14:tracePt t="42807" x="5835650" y="3219450"/>
          <p14:tracePt t="42817" x="5835650" y="3225800"/>
          <p14:tracePt t="42830" x="5829300" y="3238500"/>
          <p14:tracePt t="64127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18767" y="1981200"/>
            <a:ext cx="82775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cs-CZ" sz="2400" dirty="0"/>
              <a:t>BOLEST je </a:t>
            </a:r>
            <a:r>
              <a:rPr lang="en-US" sz="2400" dirty="0" err="1"/>
              <a:t>prote</a:t>
            </a:r>
            <a:r>
              <a:rPr lang="cs-CZ" sz="2400" dirty="0"/>
              <a:t>k</a:t>
            </a:r>
            <a:r>
              <a:rPr lang="en-US" sz="2400" dirty="0" err="1"/>
              <a:t>tiv</a:t>
            </a:r>
            <a:r>
              <a:rPr lang="cs-CZ" sz="2400" dirty="0"/>
              <a:t>ní</a:t>
            </a:r>
            <a:r>
              <a:rPr lang="en-US" sz="2400" dirty="0"/>
              <a:t> </a:t>
            </a:r>
            <a:r>
              <a:rPr lang="en-US" sz="2400" dirty="0" err="1"/>
              <a:t>modalit</a:t>
            </a:r>
            <a:r>
              <a:rPr lang="cs-CZ" sz="2400" dirty="0"/>
              <a:t>a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International Association for the Study of Pain (IASP): </a:t>
            </a:r>
          </a:p>
          <a:p>
            <a:r>
              <a:rPr lang="en-US" sz="2400" dirty="0"/>
              <a:t>    „</a:t>
            </a:r>
            <a:r>
              <a:rPr lang="cs-CZ" sz="2400" dirty="0"/>
              <a:t>Bolest je</a:t>
            </a:r>
            <a:r>
              <a:rPr lang="en-US" sz="2400" dirty="0"/>
              <a:t> je </a:t>
            </a:r>
            <a:r>
              <a:rPr lang="en-US" sz="2400" dirty="0" err="1"/>
              <a:t>nepříjemný</a:t>
            </a:r>
            <a:r>
              <a:rPr lang="en-US" sz="2400" dirty="0"/>
              <a:t> </a:t>
            </a:r>
            <a:r>
              <a:rPr lang="en-US" sz="2400" dirty="0" err="1"/>
              <a:t>smyslový</a:t>
            </a:r>
            <a:r>
              <a:rPr lang="en-US" sz="2400" dirty="0"/>
              <a:t> a </a:t>
            </a:r>
            <a:r>
              <a:rPr lang="en-US" sz="2400" dirty="0" err="1"/>
              <a:t>pocitový</a:t>
            </a:r>
            <a:r>
              <a:rPr lang="en-US" sz="2400" dirty="0"/>
              <a:t> </a:t>
            </a:r>
            <a:r>
              <a:rPr lang="en-US" sz="2400" dirty="0" err="1"/>
              <a:t>zážitek</a:t>
            </a:r>
            <a:r>
              <a:rPr lang="en-US" sz="2400" dirty="0"/>
              <a:t> </a:t>
            </a:r>
            <a:endParaRPr lang="cs-CZ" sz="2400" dirty="0"/>
          </a:p>
          <a:p>
            <a:r>
              <a:rPr lang="en-US" sz="2400" dirty="0" err="1"/>
              <a:t>multidimenzionálního</a:t>
            </a:r>
            <a:r>
              <a:rPr lang="en-US" sz="2400" dirty="0"/>
              <a:t> </a:t>
            </a:r>
            <a:r>
              <a:rPr lang="en-US" sz="2400" dirty="0" err="1"/>
              <a:t>rázu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spojení</a:t>
            </a:r>
            <a:r>
              <a:rPr lang="en-US" sz="2400" dirty="0"/>
              <a:t> se </a:t>
            </a:r>
            <a:r>
              <a:rPr lang="en-US" sz="2400" dirty="0" err="1"/>
              <a:t>skutečným</a:t>
            </a:r>
            <a:r>
              <a:rPr lang="en-US" sz="2400" dirty="0"/>
              <a:t> </a:t>
            </a:r>
            <a:r>
              <a:rPr lang="en-US" sz="2400" dirty="0" err="1"/>
              <a:t>nebo</a:t>
            </a:r>
            <a:r>
              <a:rPr lang="en-US" sz="2400" dirty="0"/>
              <a:t> </a:t>
            </a:r>
            <a:endParaRPr lang="cs-CZ" sz="2400" dirty="0"/>
          </a:p>
          <a:p>
            <a:r>
              <a:rPr lang="en-US" sz="2400" dirty="0" err="1"/>
              <a:t>potencionálním</a:t>
            </a:r>
            <a:r>
              <a:rPr lang="en-US" sz="2400" dirty="0"/>
              <a:t> </a:t>
            </a:r>
            <a:r>
              <a:rPr lang="en-US" sz="2400" dirty="0" err="1"/>
              <a:t>poškozením</a:t>
            </a:r>
            <a:r>
              <a:rPr lang="en-US" sz="2400" dirty="0"/>
              <a:t> </a:t>
            </a:r>
            <a:r>
              <a:rPr lang="en-US" sz="2400" dirty="0" err="1"/>
              <a:t>tkáně</a:t>
            </a:r>
            <a:r>
              <a:rPr lang="en-US" sz="2400" dirty="0"/>
              <a:t> </a:t>
            </a:r>
            <a:r>
              <a:rPr lang="en-US" sz="2400" dirty="0" err="1"/>
              <a:t>anebo</a:t>
            </a:r>
            <a:r>
              <a:rPr lang="en-US" sz="2400" dirty="0"/>
              <a:t> je v </a:t>
            </a:r>
            <a:r>
              <a:rPr lang="en-US" sz="2400" dirty="0" err="1"/>
              <a:t>termínech</a:t>
            </a:r>
            <a:r>
              <a:rPr lang="en-US" sz="2400" dirty="0"/>
              <a:t> </a:t>
            </a:r>
            <a:endParaRPr lang="cs-CZ" sz="2400" dirty="0"/>
          </a:p>
          <a:p>
            <a:r>
              <a:rPr lang="en-US" sz="2400" dirty="0" err="1"/>
              <a:t>takového</a:t>
            </a:r>
            <a:r>
              <a:rPr lang="en-US" sz="2400" dirty="0"/>
              <a:t> </a:t>
            </a:r>
            <a:r>
              <a:rPr lang="en-US" sz="2400" dirty="0" err="1"/>
              <a:t>poškození</a:t>
            </a:r>
            <a:r>
              <a:rPr lang="en-US" sz="2400" dirty="0"/>
              <a:t> </a:t>
            </a:r>
            <a:r>
              <a:rPr lang="en-US" sz="2400" dirty="0" err="1"/>
              <a:t>popisován</a:t>
            </a:r>
            <a:r>
              <a:rPr lang="en-US" sz="2400" dirty="0"/>
              <a:t>. “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cs-CZ" sz="2400" dirty="0"/>
              <a:t>Práh bolesti: minimální intenzita, při které je podnět </a:t>
            </a:r>
          </a:p>
          <a:p>
            <a:r>
              <a:rPr lang="cs-CZ" sz="2400" dirty="0"/>
              <a:t>vnímán jako bolest, ovlivněn pohlavím, genetickými vlivy, </a:t>
            </a:r>
          </a:p>
          <a:p>
            <a:r>
              <a:rPr lang="cs-CZ" sz="2400" dirty="0"/>
              <a:t>výchovou, psychikou</a:t>
            </a:r>
            <a:endParaRPr lang="en-US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2FDE78A-1F02-42B4-BDD4-DF9187E25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0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ccessphysiotherapy.mhmedical.com/data/Multimedia/grandRounds/somatosensorypathways/media/slideImages/Somatosensory%20Pathways%20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58" y="323542"/>
            <a:ext cx="8301242" cy="622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868A50E-5936-48CD-93CC-377B7C57B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8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5" x="1263650" y="5308600"/>
          <p14:tracePt t="677" x="1257300" y="5314950"/>
          <p14:tracePt t="706" x="1250950" y="5314950"/>
          <p14:tracePt t="762" x="1250950" y="5327650"/>
          <p14:tracePt t="770" x="1244600" y="5334000"/>
          <p14:tracePt t="778" x="1231900" y="5340350"/>
          <p14:tracePt t="786" x="1231900" y="5346700"/>
          <p14:tracePt t="800" x="1225550" y="5353050"/>
          <p14:tracePt t="817" x="1193800" y="5378450"/>
          <p14:tracePt t="833" x="1168400" y="5391150"/>
          <p14:tracePt t="850" x="1104900" y="5416550"/>
          <p14:tracePt t="867" x="1066800" y="5435600"/>
          <p14:tracePt t="884" x="1028700" y="5454650"/>
          <p14:tracePt t="900" x="984250" y="5486400"/>
          <p14:tracePt t="917" x="908050" y="5524500"/>
          <p14:tracePt t="934" x="838200" y="5549900"/>
          <p14:tracePt t="950" x="774700" y="5581650"/>
          <p14:tracePt t="967" x="730250" y="5607050"/>
          <p14:tracePt t="984" x="698500" y="5619750"/>
          <p14:tracePt t="1000" x="660400" y="5638800"/>
          <p14:tracePt t="1002" x="641350" y="5645150"/>
          <p14:tracePt t="1017" x="641350" y="5651500"/>
          <p14:tracePt t="1033" x="609600" y="5670550"/>
          <p14:tracePt t="5217" x="660400" y="5664200"/>
          <p14:tracePt t="5226" x="762000" y="5638800"/>
          <p14:tracePt t="5233" x="977900" y="5607050"/>
          <p14:tracePt t="5242" x="1200150" y="5607050"/>
          <p14:tracePt t="5255" x="1397000" y="5607050"/>
          <p14:tracePt t="5272" x="1962150" y="5594350"/>
          <p14:tracePt t="5288" x="2114550" y="5594350"/>
          <p14:tracePt t="5305" x="2298700" y="5594350"/>
          <p14:tracePt t="5321" x="2362200" y="5588000"/>
          <p14:tracePt t="5339" x="2387600" y="5575300"/>
          <p14:tracePt t="5355" x="2387600" y="5568950"/>
          <p14:tracePt t="5371" x="2400300" y="5556250"/>
          <p14:tracePt t="5388" x="2419350" y="5518150"/>
          <p14:tracePt t="5405" x="2451100" y="5454650"/>
          <p14:tracePt t="5422" x="2501900" y="5346700"/>
          <p14:tracePt t="5438" x="2578100" y="5219700"/>
          <p14:tracePt t="5455" x="2667000" y="5067300"/>
          <p14:tracePt t="5472" x="2755900" y="4864100"/>
          <p14:tracePt t="5488" x="2774950" y="4813300"/>
          <p14:tracePt t="5505" x="2844800" y="4711700"/>
          <p14:tracePt t="5522" x="2876550" y="4679950"/>
          <p14:tracePt t="5538" x="2901950" y="4660900"/>
          <p14:tracePt t="5555" x="2940050" y="4660900"/>
          <p14:tracePt t="5572" x="2971800" y="4660900"/>
          <p14:tracePt t="5588" x="3016250" y="4660900"/>
          <p14:tracePt t="5605" x="3073400" y="4660900"/>
          <p14:tracePt t="5622" x="3143250" y="4654550"/>
          <p14:tracePt t="5639" x="3225800" y="4635500"/>
          <p14:tracePt t="5656" x="3321050" y="4591050"/>
          <p14:tracePt t="5672" x="3384550" y="4559300"/>
          <p14:tracePt t="5689" x="3422650" y="4540250"/>
          <p14:tracePt t="5705" x="3543300" y="4451350"/>
          <p14:tracePt t="5722" x="3619500" y="4381500"/>
          <p14:tracePt t="5739" x="3689350" y="4330700"/>
          <p14:tracePt t="5756" x="3727450" y="4279900"/>
          <p14:tracePt t="5772" x="3759200" y="4235450"/>
          <p14:tracePt t="5789" x="3784600" y="4203700"/>
          <p14:tracePt t="5805" x="3803650" y="4178300"/>
          <p14:tracePt t="5808" x="3803650" y="4159250"/>
          <p14:tracePt t="5822" x="3810000" y="4159250"/>
          <p14:tracePt t="5839" x="3829050" y="4133850"/>
          <p14:tracePt t="5856" x="3854450" y="4102100"/>
          <p14:tracePt t="5872" x="3860800" y="4089400"/>
          <p14:tracePt t="5889" x="3879850" y="4064000"/>
          <p14:tracePt t="5905" x="3898900" y="4038600"/>
          <p14:tracePt t="5922" x="3911600" y="4019550"/>
          <p14:tracePt t="5939" x="3930650" y="4000500"/>
          <p14:tracePt t="5956" x="3943350" y="3981450"/>
          <p14:tracePt t="6025" x="3943350" y="3975100"/>
          <p14:tracePt t="6066" x="3949700" y="3968750"/>
          <p14:tracePt t="6081" x="3956050" y="3962400"/>
          <p14:tracePt t="6106" x="3962400" y="3949700"/>
          <p14:tracePt t="6113" x="3975100" y="3937000"/>
          <p14:tracePt t="6129" x="3994150" y="3924300"/>
          <p14:tracePt t="6139" x="4000500" y="3924300"/>
          <p14:tracePt t="6156" x="4019550" y="3911600"/>
          <p14:tracePt t="6172" x="4032250" y="3898900"/>
          <p14:tracePt t="6189" x="4064000" y="3886200"/>
          <p14:tracePt t="6206" x="4076700" y="3879850"/>
          <p14:tracePt t="6222" x="4108450" y="3860800"/>
          <p14:tracePt t="6239" x="4133850" y="3848100"/>
          <p14:tracePt t="6256" x="4178300" y="3816350"/>
          <p14:tracePt t="6272" x="4184650" y="3810000"/>
          <p14:tracePt t="6290" x="4191000" y="3810000"/>
          <p14:tracePt t="6306" x="4197350" y="3803650"/>
          <p14:tracePt t="6322" x="4197350" y="3797300"/>
          <p14:tracePt t="6674" x="4197350" y="3790950"/>
          <p14:tracePt t="6681" x="4203700" y="3784600"/>
          <p14:tracePt t="6690" x="4203700" y="3778250"/>
          <p14:tracePt t="6707" x="4216400" y="3765550"/>
          <p14:tracePt t="6723" x="4222750" y="3746500"/>
          <p14:tracePt t="6740" x="4235450" y="3721100"/>
          <p14:tracePt t="6757" x="4279900" y="3644900"/>
          <p14:tracePt t="6773" x="4324350" y="3543300"/>
          <p14:tracePt t="6790" x="4368800" y="3448050"/>
          <p14:tracePt t="6806" x="4406900" y="3359150"/>
          <p14:tracePt t="6824" x="4451350" y="3263900"/>
          <p14:tracePt t="6840" x="4457700" y="3238500"/>
          <p14:tracePt t="6856" x="4476750" y="3200400"/>
          <p14:tracePt t="6873" x="4476750" y="3194050"/>
          <p14:tracePt t="6890" x="4476750" y="3187700"/>
          <p14:tracePt t="6907" x="4483100" y="3181350"/>
          <p14:tracePt t="6923" x="4489450" y="3175000"/>
          <p14:tracePt t="6940" x="4502150" y="3162300"/>
          <p14:tracePt t="6957" x="4508500" y="3149600"/>
          <p14:tracePt t="6973" x="4527550" y="3124200"/>
          <p14:tracePt t="6990" x="4540250" y="3111500"/>
          <p14:tracePt t="7006" x="4552950" y="3098800"/>
          <p14:tracePt t="7023" x="4578350" y="3073400"/>
          <p14:tracePt t="7040" x="4603750" y="3041650"/>
          <p14:tracePt t="7057" x="4635500" y="2997200"/>
          <p14:tracePt t="7073" x="4660900" y="2959100"/>
          <p14:tracePt t="7090" x="4686300" y="2908300"/>
          <p14:tracePt t="7107" x="4705350" y="2863850"/>
          <p14:tracePt t="7123" x="4724400" y="2813050"/>
          <p14:tracePt t="7140" x="4762500" y="2749550"/>
          <p14:tracePt t="7157" x="4781550" y="2711450"/>
          <p14:tracePt t="7174" x="4794250" y="2692400"/>
          <p14:tracePt t="7266" x="4800600" y="2686050"/>
          <p14:tracePt t="7282" x="4806950" y="2679700"/>
          <p14:tracePt t="7297" x="4819650" y="2679700"/>
          <p14:tracePt t="7305" x="4826000" y="2679700"/>
          <p14:tracePt t="7313" x="4832350" y="2679700"/>
          <p14:tracePt t="7324" x="4838700" y="2679700"/>
          <p14:tracePt t="7341" x="4851400" y="2673350"/>
          <p14:tracePt t="7357" x="4857750" y="2667000"/>
          <p14:tracePt t="7374" x="4876800" y="2660650"/>
          <p14:tracePt t="7391" x="4876800" y="2654300"/>
          <p14:tracePt t="10024" x="4876800" y="2660650"/>
          <p14:tracePt t="10033" x="4876800" y="2673350"/>
          <p14:tracePt t="10043" x="4876800" y="2679700"/>
          <p14:tracePt t="10060" x="4902200" y="2724150"/>
          <p14:tracePt t="10077" x="4940300" y="2787650"/>
          <p14:tracePt t="10080" x="4965700" y="2838450"/>
          <p14:tracePt t="10094" x="4984750" y="2882900"/>
          <p14:tracePt t="10096" x="5022850" y="2946400"/>
          <p14:tracePt t="10110" x="5054600" y="2990850"/>
          <p14:tracePt t="10127" x="5099050" y="3111500"/>
          <p14:tracePt t="10144" x="5111750" y="3162300"/>
          <p14:tracePt t="10160" x="5137150" y="3232150"/>
          <p14:tracePt t="10177" x="5168900" y="3321050"/>
          <p14:tracePt t="10194" x="5175250" y="3346450"/>
          <p14:tracePt t="10210" x="5187950" y="3378200"/>
          <p14:tracePt t="10227" x="5187950" y="3390900"/>
          <p14:tracePt t="10244" x="5194300" y="3397250"/>
          <p14:tracePt t="10260" x="5194300" y="3403600"/>
          <p14:tracePt t="10277" x="5194300" y="3409950"/>
          <p14:tracePt t="10294" x="5207000" y="3422650"/>
          <p14:tracePt t="10310" x="5226050" y="3448050"/>
          <p14:tracePt t="10327" x="5245100" y="3486150"/>
          <p14:tracePt t="10344" x="5251450" y="3492500"/>
          <p14:tracePt t="10361" x="5257800" y="3498850"/>
          <p14:tracePt t="10513" x="5257800" y="3505200"/>
          <p14:tracePt t="10545" x="5251450" y="3511550"/>
          <p14:tracePt t="10761" x="5245100" y="3511550"/>
          <p14:tracePt t="10833" x="5238750" y="3511550"/>
          <p14:tracePt t="10905" x="5232400" y="3511550"/>
          <p14:tracePt t="13136" x="5226050" y="3530600"/>
          <p14:tracePt t="13153" x="5219700" y="3549650"/>
          <p14:tracePt t="13160" x="5219700" y="3556000"/>
          <p14:tracePt t="13168" x="5207000" y="3581400"/>
          <p14:tracePt t="13180" x="5207000" y="3600450"/>
          <p14:tracePt t="13197" x="5194300" y="3638550"/>
          <p14:tracePt t="13214" x="5181600" y="3670300"/>
          <p14:tracePt t="13230" x="5175250" y="3708400"/>
          <p14:tracePt t="13247" x="5162550" y="3746500"/>
          <p14:tracePt t="13263" x="5156200" y="3797300"/>
          <p14:tracePt t="13280" x="5143500" y="3860800"/>
          <p14:tracePt t="13297" x="5124450" y="3917950"/>
          <p14:tracePt t="13314" x="5118100" y="3968750"/>
          <p14:tracePt t="13330" x="5111750" y="4038600"/>
          <p14:tracePt t="13347" x="5111750" y="4095750"/>
          <p14:tracePt t="13364" x="5111750" y="4140200"/>
          <p14:tracePt t="13380" x="5111750" y="4178300"/>
          <p14:tracePt t="13397" x="5111750" y="4210050"/>
          <p14:tracePt t="13400" x="5111750" y="4222750"/>
          <p14:tracePt t="13414" x="5105400" y="4235450"/>
          <p14:tracePt t="13431" x="5105400" y="4273550"/>
          <p14:tracePt t="13447" x="5105400" y="4292600"/>
          <p14:tracePt t="13464" x="5105400" y="4330700"/>
          <p14:tracePt t="13480" x="5105400" y="4356100"/>
          <p14:tracePt t="13497" x="5105400" y="4387850"/>
          <p14:tracePt t="13514" x="5105400" y="4432300"/>
          <p14:tracePt t="13530" x="5105400" y="4464050"/>
          <p14:tracePt t="13547" x="5105400" y="4495800"/>
          <p14:tracePt t="13564" x="5111750" y="4514850"/>
          <p14:tracePt t="13580" x="5118100" y="4533900"/>
          <p14:tracePt t="13597" x="5124450" y="4552950"/>
          <p14:tracePt t="13630" x="5130800" y="4565650"/>
          <p14:tracePt t="13657" x="5130800" y="4572000"/>
          <p14:tracePt t="13664" x="5130800" y="4578350"/>
          <p14:tracePt t="13681" x="5130800" y="4591050"/>
          <p14:tracePt t="13697" x="5130800" y="4603750"/>
          <p14:tracePt t="13714" x="5130800" y="4629150"/>
          <p14:tracePt t="13731" x="5130800" y="4654550"/>
          <p14:tracePt t="13747" x="5130800" y="4679950"/>
          <p14:tracePt t="13764" x="5130800" y="4718050"/>
          <p14:tracePt t="13780" x="5130800" y="4737100"/>
          <p14:tracePt t="13797" x="5130800" y="4743450"/>
          <p14:tracePt t="13814" x="5137150" y="4756150"/>
          <p14:tracePt t="26326" x="5143500" y="4762500"/>
          <p14:tracePt t="26334" x="5149850" y="4768850"/>
          <p14:tracePt t="26344" x="5187950" y="4781550"/>
          <p14:tracePt t="26361" x="5219700" y="4794250"/>
          <p14:tracePt t="26378" x="5238750" y="4806950"/>
          <p14:tracePt t="26394" x="5245100" y="4806950"/>
          <p14:tracePt t="26411" x="5251450" y="4819650"/>
          <p14:tracePt t="26428" x="5257800" y="4845050"/>
          <p14:tracePt t="26445" x="5270500" y="4883150"/>
          <p14:tracePt t="26461" x="5276850" y="4902200"/>
          <p14:tracePt t="26478" x="5283200" y="4933950"/>
          <p14:tracePt t="26495" x="5289550" y="4959350"/>
          <p14:tracePt t="26511" x="5302250" y="4997450"/>
          <p14:tracePt t="26528" x="5314950" y="5035550"/>
          <p14:tracePt t="26545" x="5334000" y="5080000"/>
          <p14:tracePt t="26562" x="5365750" y="5130800"/>
          <p14:tracePt t="26578" x="5391150" y="5187950"/>
          <p14:tracePt t="26595" x="5416550" y="5232400"/>
          <p14:tracePt t="26612" x="5435600" y="5276850"/>
          <p14:tracePt t="26628" x="5441950" y="5295900"/>
          <p14:tracePt t="26629" x="5448300" y="5308600"/>
          <p14:tracePt t="26645" x="5448300" y="5314950"/>
          <p14:tracePt t="26661" x="5448300" y="5340350"/>
          <p14:tracePt t="26678" x="5448300" y="5359400"/>
          <p14:tracePt t="26695" x="5448300" y="5372100"/>
          <p14:tracePt t="26711" x="5441950" y="5397500"/>
          <p14:tracePt t="26728" x="5435600" y="5422900"/>
          <p14:tracePt t="26745" x="5429250" y="5454650"/>
          <p14:tracePt t="26762" x="5422900" y="5486400"/>
          <p14:tracePt t="26778" x="5416550" y="5505450"/>
          <p14:tracePt t="26795" x="5416550" y="5524500"/>
          <p14:tracePt t="26811" x="5410200" y="5537200"/>
          <p14:tracePt t="26815" x="5410200" y="5543550"/>
          <p14:tracePt t="26829" x="5403850" y="5562600"/>
          <p14:tracePt t="26845" x="5397500" y="5568950"/>
          <p14:tracePt t="26861" x="5391150" y="5594350"/>
          <p14:tracePt t="26878" x="5384800" y="5613400"/>
          <p14:tracePt t="26895" x="5378450" y="5632450"/>
          <p14:tracePt t="26911" x="5372100" y="5651500"/>
          <p14:tracePt t="26928" x="5372100" y="5664200"/>
          <p14:tracePt t="26945" x="5365750" y="5670550"/>
          <p14:tracePt t="26962" x="5365750" y="5676900"/>
          <p14:tracePt t="26978" x="5365750" y="5689600"/>
          <p14:tracePt t="26995" x="5365750" y="5695950"/>
          <p14:tracePt t="27011" x="5365750" y="5708650"/>
          <p14:tracePt t="27029" x="5359400" y="5727700"/>
          <p14:tracePt t="27045" x="5359400" y="5734050"/>
          <p14:tracePt t="27062" x="5346700" y="5759450"/>
          <p14:tracePt t="27078" x="5346700" y="5778500"/>
          <p14:tracePt t="27095" x="5346700" y="5810250"/>
          <p14:tracePt t="27128" x="5340350" y="5816600"/>
          <p14:tracePt t="27614" x="5340350" y="5822950"/>
          <p14:tracePt t="27646" x="5340350" y="5829300"/>
          <p14:tracePt t="28015" x="5340350" y="5835650"/>
          <p14:tracePt t="28030" x="5334000" y="5842000"/>
          <p14:tracePt t="28191" x="5334000" y="5848350"/>
          <p14:tracePt t="28310" x="5334000" y="5854700"/>
          <p14:tracePt t="28702" x="5334000" y="5861050"/>
          <p14:tracePt t="29445" x="5334000" y="5873750"/>
          <p14:tracePt t="29461" x="5334000" y="5880100"/>
          <p14:tracePt t="29469" x="5334000" y="5886450"/>
          <p14:tracePt t="29581" x="5334000" y="5892800"/>
          <p14:tracePt t="29621" x="5334000" y="5899150"/>
          <p14:tracePt t="113687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27908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90800" y="228600"/>
            <a:ext cx="4023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Stres</a:t>
            </a:r>
            <a:r>
              <a:rPr lang="cs-CZ" sz="3600" dirty="0" err="1"/>
              <a:t>ová</a:t>
            </a:r>
            <a:r>
              <a:rPr lang="en-US" sz="3600" dirty="0"/>
              <a:t> </a:t>
            </a:r>
            <a:r>
              <a:rPr lang="en-US" sz="3600" dirty="0" err="1"/>
              <a:t>analg</a:t>
            </a:r>
            <a:r>
              <a:rPr lang="cs-CZ" sz="3600" dirty="0" err="1"/>
              <a:t>ézie</a:t>
            </a:r>
            <a:endParaRPr lang="cs-CZ" sz="3600" dirty="0"/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47B8AC0-FFA9-45FD-BA01-84803B344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2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066800" y="762000"/>
            <a:ext cx="7175351" cy="1793167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cs-CZ" dirty="0"/>
              <a:t>SOMATOMOTORICKÉ DRÁHY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87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82239" y="457200"/>
            <a:ext cx="5104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/>
              <a:t>Nezbytné k</a:t>
            </a:r>
            <a:r>
              <a:rPr lang="en-US" sz="3600" dirty="0" err="1"/>
              <a:t>omponent</a:t>
            </a:r>
            <a:r>
              <a:rPr lang="cs-CZ" sz="3600" dirty="0"/>
              <a:t>y</a:t>
            </a:r>
            <a:r>
              <a:rPr lang="en-US" sz="3600" dirty="0"/>
              <a:t> </a:t>
            </a:r>
            <a:endParaRPr lang="cs-CZ" sz="3600" dirty="0"/>
          </a:p>
          <a:p>
            <a:pPr algn="ctr"/>
            <a:r>
              <a:rPr lang="cs-CZ" sz="3600" dirty="0"/>
              <a:t>řízení motoriky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219200" y="2057400"/>
            <a:ext cx="64347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Vůle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K</a:t>
            </a:r>
            <a:r>
              <a:rPr lang="en-US" sz="2400" dirty="0" err="1"/>
              <a:t>oordina</a:t>
            </a:r>
            <a:r>
              <a:rPr lang="cs-CZ" sz="2400" dirty="0" err="1"/>
              <a:t>ce</a:t>
            </a:r>
            <a:r>
              <a:rPr lang="en-US" sz="2400" dirty="0"/>
              <a:t> sign</a:t>
            </a:r>
            <a:r>
              <a:rPr lang="cs-CZ" sz="2400" dirty="0"/>
              <a:t>á</a:t>
            </a:r>
            <a:r>
              <a:rPr lang="en-US" sz="2400" dirty="0"/>
              <a:t>l</a:t>
            </a:r>
            <a:r>
              <a:rPr lang="cs-CZ" sz="2400" dirty="0"/>
              <a:t>ů pro mnoho skupin svalů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 err="1"/>
              <a:t>Propriocepce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Regulace držení těla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Senzorická zpětná vazba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K</a:t>
            </a:r>
            <a:r>
              <a:rPr lang="en-US" sz="2400" dirty="0" err="1"/>
              <a:t>ompen</a:t>
            </a:r>
            <a:r>
              <a:rPr lang="cs-CZ" sz="2400" dirty="0"/>
              <a:t>z</a:t>
            </a:r>
            <a:r>
              <a:rPr lang="en-US" sz="2400" dirty="0"/>
              <a:t>a</a:t>
            </a:r>
            <a:r>
              <a:rPr lang="cs-CZ" sz="2400" dirty="0" err="1"/>
              <a:t>ce</a:t>
            </a:r>
            <a:r>
              <a:rPr lang="cs-CZ" sz="2400" dirty="0"/>
              <a:t> f</a:t>
            </a:r>
            <a:r>
              <a:rPr lang="en-US" sz="2400" dirty="0"/>
              <a:t>y</a:t>
            </a:r>
            <a:r>
              <a:rPr lang="cs-CZ" sz="2400" dirty="0"/>
              <a:t>z</a:t>
            </a:r>
            <a:r>
              <a:rPr lang="en-US" sz="2400" dirty="0" err="1"/>
              <a:t>i</a:t>
            </a:r>
            <a:r>
              <a:rPr lang="cs-CZ" sz="2400" dirty="0" err="1"/>
              <a:t>ká</a:t>
            </a:r>
            <a:r>
              <a:rPr lang="en-US" sz="2400" dirty="0"/>
              <a:t>l</a:t>
            </a:r>
            <a:r>
              <a:rPr lang="cs-CZ" sz="2400" dirty="0" err="1"/>
              <a:t>ních</a:t>
            </a:r>
            <a:r>
              <a:rPr lang="en-US" sz="2400" dirty="0"/>
              <a:t> </a:t>
            </a:r>
            <a:r>
              <a:rPr lang="en-US" sz="2400" dirty="0" err="1"/>
              <a:t>chara</a:t>
            </a:r>
            <a:r>
              <a:rPr lang="cs-CZ" sz="2400" dirty="0"/>
              <a:t>k</a:t>
            </a:r>
            <a:r>
              <a:rPr lang="en-US" sz="2400" dirty="0" err="1"/>
              <a:t>teristi</a:t>
            </a:r>
            <a:r>
              <a:rPr lang="cs-CZ" sz="2400" dirty="0"/>
              <a:t>k</a:t>
            </a:r>
          </a:p>
          <a:p>
            <a:r>
              <a:rPr lang="cs-CZ" sz="2400" dirty="0"/>
              <a:t>    těla a svalů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Nevědomé zpracování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Adaptabilita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AF29A8D-2A66-4387-9BA1-393AF1DB6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7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80"/>
                            </p:stCondLst>
                            <p:childTnLst>
                              <p:par>
                                <p:cTn id="4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4082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95400" y="685800"/>
            <a:ext cx="518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Úrovně regulace pohybů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38200" y="2133600"/>
            <a:ext cx="26532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spinální mícha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mozkový kmen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mozková kůra</a:t>
            </a:r>
          </a:p>
          <a:p>
            <a:endParaRPr lang="cs-CZ" sz="2400" dirty="0"/>
          </a:p>
          <a:p>
            <a:endParaRPr lang="cs-CZ" sz="2400" dirty="0"/>
          </a:p>
        </p:txBody>
      </p:sp>
      <p:cxnSp>
        <p:nvCxnSpPr>
          <p:cNvPr id="5" name="Přímá spojnice 4"/>
          <p:cNvCxnSpPr/>
          <p:nvPr/>
        </p:nvCxnSpPr>
        <p:spPr>
          <a:xfrm>
            <a:off x="990600" y="3810000"/>
            <a:ext cx="3429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990600" y="4419600"/>
            <a:ext cx="2720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cerebellum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400" dirty="0"/>
              <a:t>  bazální ganglia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11236C3-05E4-4ACF-89EF-57F681946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404" y="1417320"/>
            <a:ext cx="44196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43000" y="162560"/>
            <a:ext cx="7771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Dolní </a:t>
            </a:r>
            <a:r>
              <a:rPr lang="cs-CZ" sz="3600" dirty="0" err="1"/>
              <a:t>motoneurony</a:t>
            </a:r>
            <a:r>
              <a:rPr lang="cs-CZ" sz="3600" dirty="0"/>
              <a:t> – spinální mícha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95241" y="1447800"/>
            <a:ext cx="423545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el-GR" sz="2400" dirty="0"/>
              <a:t>α</a:t>
            </a:r>
            <a:r>
              <a:rPr lang="cs-CZ" sz="2400" dirty="0"/>
              <a:t> </a:t>
            </a:r>
            <a:r>
              <a:rPr lang="cs-CZ" sz="2400" dirty="0" err="1"/>
              <a:t>motoneurony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el-GR" sz="2400" dirty="0"/>
              <a:t>γ</a:t>
            </a:r>
            <a:r>
              <a:rPr lang="cs-CZ" sz="2400" dirty="0"/>
              <a:t> </a:t>
            </a:r>
            <a:r>
              <a:rPr lang="cs-CZ" sz="2400" dirty="0" err="1"/>
              <a:t>motoneurony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>
                <a:solidFill>
                  <a:srgbClr val="C00000"/>
                </a:solidFill>
              </a:rPr>
              <a:t>Somatotopická</a:t>
            </a:r>
            <a:r>
              <a:rPr lang="cs-CZ" sz="2400" dirty="0">
                <a:solidFill>
                  <a:srgbClr val="C00000"/>
                </a:solidFill>
              </a:rPr>
              <a:t> organizace</a:t>
            </a:r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cs-CZ" sz="2400" dirty="0"/>
              <a:t>mediální skupina jader </a:t>
            </a:r>
          </a:p>
          <a:p>
            <a:pPr marL="263525"/>
            <a:r>
              <a:rPr lang="cs-CZ" sz="2400" dirty="0"/>
              <a:t>    – axiální svaly</a:t>
            </a:r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cs-CZ" sz="2400" dirty="0"/>
              <a:t>laterální skupina jader </a:t>
            </a:r>
          </a:p>
          <a:p>
            <a:pPr marL="263525"/>
            <a:r>
              <a:rPr lang="cs-CZ" sz="2400" dirty="0"/>
              <a:t>    – svaly končetin</a:t>
            </a:r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cs-CZ" sz="2400" dirty="0"/>
              <a:t>ventrálně – extenzory</a:t>
            </a:r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cs-CZ" sz="2400" dirty="0"/>
              <a:t>dorzálně - flexory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B05DDD0-F8D5-4E22-8C6B-97E8B846E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1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"/>
    </mc:Choice>
    <mc:Fallback>
      <p:transition spd="slow" advTm="1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931" y="533400"/>
            <a:ext cx="91030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/>
              <a:t> M</a:t>
            </a:r>
            <a:r>
              <a:rPr lang="en-US" sz="2400" b="1" dirty="0" err="1"/>
              <a:t>otoneuron</a:t>
            </a:r>
            <a:r>
              <a:rPr lang="cs-CZ" sz="2400" b="1" dirty="0"/>
              <a:t>y</a:t>
            </a:r>
            <a:r>
              <a:rPr lang="en-US" sz="2400" b="1" dirty="0"/>
              <a:t> </a:t>
            </a:r>
            <a:r>
              <a:rPr lang="cs-CZ" sz="2400" dirty="0"/>
              <a:t>mají bohatě větvené </a:t>
            </a:r>
            <a:r>
              <a:rPr lang="en-US" sz="2400" dirty="0"/>
              <a:t>dendritic</a:t>
            </a:r>
            <a:r>
              <a:rPr lang="cs-CZ" sz="2400" dirty="0" err="1"/>
              <a:t>ké</a:t>
            </a:r>
            <a:r>
              <a:rPr lang="cs-CZ" sz="2400" dirty="0"/>
              <a:t> stromy</a:t>
            </a:r>
            <a:r>
              <a:rPr lang="en-US" sz="2400" dirty="0"/>
              <a:t>, </a:t>
            </a:r>
            <a:endParaRPr lang="cs-CZ" sz="2400" dirty="0"/>
          </a:p>
          <a:p>
            <a:r>
              <a:rPr lang="cs-CZ" sz="2400" dirty="0"/>
              <a:t>     které umožňují integraci informací z množství jiných </a:t>
            </a:r>
          </a:p>
          <a:p>
            <a:r>
              <a:rPr lang="cs-CZ" sz="2400" dirty="0"/>
              <a:t>     neuronů</a:t>
            </a:r>
            <a:r>
              <a:rPr lang="en-US" sz="2400" dirty="0"/>
              <a:t> </a:t>
            </a:r>
            <a:r>
              <a:rPr lang="cs-CZ" sz="2400" dirty="0"/>
              <a:t>a výpočet vhodných výstupních signálů</a:t>
            </a:r>
            <a:r>
              <a:rPr lang="en-US" sz="2400" dirty="0"/>
              <a:t>.</a:t>
            </a:r>
            <a:endParaRPr lang="cs-CZ" sz="2400" dirty="0"/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en-US" sz="2400" dirty="0"/>
              <a:t> </a:t>
            </a:r>
            <a:r>
              <a:rPr lang="cs-CZ" sz="2400" dirty="0"/>
              <a:t>K</a:t>
            </a:r>
            <a:r>
              <a:rPr lang="en-US" sz="2400" dirty="0" err="1"/>
              <a:t>ombina</a:t>
            </a:r>
            <a:r>
              <a:rPr lang="cs-CZ" sz="2400" dirty="0" err="1"/>
              <a:t>ce</a:t>
            </a:r>
            <a:r>
              <a:rPr lang="cs-CZ" sz="2400" dirty="0"/>
              <a:t> jednoho</a:t>
            </a:r>
            <a:r>
              <a:rPr lang="en-US" sz="2400" dirty="0"/>
              <a:t> </a:t>
            </a:r>
            <a:r>
              <a:rPr lang="en-US" sz="2400" dirty="0" err="1"/>
              <a:t>motoneuron</a:t>
            </a:r>
            <a:r>
              <a:rPr lang="cs-CZ" sz="2400" dirty="0"/>
              <a:t>u se všemi svalovými vlákny,</a:t>
            </a:r>
          </a:p>
          <a:p>
            <a:r>
              <a:rPr lang="cs-CZ" sz="2400" dirty="0"/>
              <a:t>      které inervuje se nazývá </a:t>
            </a:r>
            <a:r>
              <a:rPr lang="en-US" sz="2400" b="1" dirty="0"/>
              <a:t>motor</a:t>
            </a:r>
            <a:r>
              <a:rPr lang="cs-CZ" sz="2400" b="1" dirty="0" err="1"/>
              <a:t>ická</a:t>
            </a:r>
            <a:r>
              <a:rPr lang="cs-CZ" sz="2400" b="1" dirty="0"/>
              <a:t> jednotka</a:t>
            </a:r>
            <a:r>
              <a:rPr lang="en-US" sz="2400" dirty="0"/>
              <a:t>.</a:t>
            </a:r>
            <a:endParaRPr lang="cs-CZ" sz="24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2053590" y="4114800"/>
            <a:ext cx="5067300" cy="2133600"/>
            <a:chOff x="2053590" y="4114800"/>
            <a:chExt cx="5067300" cy="2133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3590" y="4114800"/>
              <a:ext cx="50673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599" y="4119562"/>
              <a:ext cx="1805721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5177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7200" y="1066800"/>
            <a:ext cx="806983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velikost motorických jednotek:</a:t>
            </a:r>
          </a:p>
          <a:p>
            <a:endParaRPr lang="cs-CZ" sz="2400" dirty="0"/>
          </a:p>
          <a:p>
            <a:pPr marL="538163" indent="-90488">
              <a:buFont typeface="Wingdings" panose="05000000000000000000" pitchFamily="2" charset="2"/>
              <a:buChar char="§"/>
            </a:pPr>
            <a:r>
              <a:rPr lang="cs-CZ" sz="2400" dirty="0"/>
              <a:t>  malá motorická jednotka </a:t>
            </a:r>
            <a:r>
              <a:rPr lang="en-US" sz="2400" dirty="0"/>
              <a:t>– 1 </a:t>
            </a:r>
            <a:r>
              <a:rPr lang="en-US" sz="2400" dirty="0" err="1"/>
              <a:t>motoneuron</a:t>
            </a:r>
            <a:r>
              <a:rPr lang="en-US" sz="2400" dirty="0"/>
              <a:t> </a:t>
            </a:r>
            <a:r>
              <a:rPr lang="en-US" sz="2400" dirty="0" err="1"/>
              <a:t>inerv</a:t>
            </a:r>
            <a:r>
              <a:rPr lang="cs-CZ" sz="2400" dirty="0" err="1"/>
              <a:t>uje</a:t>
            </a:r>
            <a:endParaRPr lang="cs-CZ" sz="2400" dirty="0"/>
          </a:p>
          <a:p>
            <a:pPr marL="447675"/>
            <a:r>
              <a:rPr lang="cs-CZ" sz="2400" dirty="0"/>
              <a:t>    několik svalových vláken (</a:t>
            </a:r>
            <a:r>
              <a:rPr lang="cs-CZ" sz="2400" dirty="0" err="1"/>
              <a:t>extraokulární</a:t>
            </a:r>
            <a:r>
              <a:rPr lang="cs-CZ" sz="2400" dirty="0"/>
              <a:t> svaly,</a:t>
            </a:r>
          </a:p>
          <a:p>
            <a:pPr marL="447675"/>
            <a:r>
              <a:rPr lang="cs-CZ" sz="2400" dirty="0"/>
              <a:t>    svaly ruky)</a:t>
            </a:r>
          </a:p>
          <a:p>
            <a:endParaRPr lang="cs-CZ" sz="2400" dirty="0"/>
          </a:p>
          <a:p>
            <a:pPr marL="803275" indent="-355600">
              <a:buFont typeface="Wingdings" panose="05000000000000000000" pitchFamily="2" charset="2"/>
              <a:buChar char="§"/>
            </a:pPr>
            <a:r>
              <a:rPr lang="cs-CZ" sz="2400" dirty="0"/>
              <a:t>velká motorická jednotka </a:t>
            </a:r>
            <a:r>
              <a:rPr lang="en-US" sz="2400" dirty="0"/>
              <a:t>– 1 </a:t>
            </a:r>
            <a:r>
              <a:rPr lang="en-US" sz="2400" dirty="0" err="1"/>
              <a:t>motoneuron</a:t>
            </a:r>
            <a:r>
              <a:rPr lang="en-US" sz="2400" dirty="0"/>
              <a:t> </a:t>
            </a:r>
            <a:r>
              <a:rPr lang="en-US" sz="2400" dirty="0" err="1"/>
              <a:t>inerv</a:t>
            </a:r>
            <a:r>
              <a:rPr lang="cs-CZ" sz="2400" dirty="0" err="1"/>
              <a:t>uje</a:t>
            </a:r>
            <a:r>
              <a:rPr lang="en-US" sz="2400" dirty="0"/>
              <a:t> </a:t>
            </a:r>
            <a:endParaRPr lang="cs-CZ" sz="2400" dirty="0"/>
          </a:p>
          <a:p>
            <a:pPr marL="720725" indent="-720725"/>
            <a:r>
              <a:rPr lang="cs-CZ" sz="2400" dirty="0"/>
              <a:t>         </a:t>
            </a:r>
            <a:r>
              <a:rPr lang="en-US" sz="2400" dirty="0"/>
              <a:t>500 – 1000 </a:t>
            </a:r>
            <a:r>
              <a:rPr lang="cs-CZ" sz="2400" dirty="0"/>
              <a:t>svalových vláken (svaly zad)</a:t>
            </a:r>
          </a:p>
        </p:txBody>
      </p:sp>
    </p:spTree>
    <p:extLst>
      <p:ext uri="{BB962C8B-B14F-4D97-AF65-F5344CB8AC3E}">
        <p14:creationId xmlns:p14="http://schemas.microsoft.com/office/powerpoint/2010/main" val="2708481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1600200"/>
            <a:ext cx="47720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5800" y="381000"/>
            <a:ext cx="8060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Dolní </a:t>
            </a:r>
            <a:r>
              <a:rPr lang="cs-CZ" sz="3600" dirty="0" err="1"/>
              <a:t>motoneurony</a:t>
            </a:r>
            <a:r>
              <a:rPr lang="cs-CZ" sz="3600" dirty="0"/>
              <a:t> mozkového kmene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4800" y="1447800"/>
            <a:ext cx="41168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Somatomotorická</a:t>
            </a:r>
            <a:r>
              <a:rPr lang="cs-CZ" sz="2400" dirty="0"/>
              <a:t> jádra</a:t>
            </a:r>
          </a:p>
          <a:p>
            <a:r>
              <a:rPr lang="cs-CZ" sz="2400" dirty="0"/>
              <a:t>     CN III, IV, VI, XII</a:t>
            </a:r>
          </a:p>
          <a:p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</a:t>
            </a:r>
            <a:r>
              <a:rPr lang="cs-CZ" sz="2400" dirty="0" err="1"/>
              <a:t>Branchiomotorická</a:t>
            </a:r>
            <a:r>
              <a:rPr lang="cs-CZ" sz="2400" dirty="0"/>
              <a:t> jádra</a:t>
            </a:r>
          </a:p>
          <a:p>
            <a:r>
              <a:rPr lang="cs-CZ" sz="2400" dirty="0"/>
              <a:t>     CN V, VII, IX, X, XI</a:t>
            </a:r>
          </a:p>
        </p:txBody>
      </p:sp>
    </p:spTree>
    <p:extLst>
      <p:ext uri="{BB962C8B-B14F-4D97-AF65-F5344CB8AC3E}">
        <p14:creationId xmlns:p14="http://schemas.microsoft.com/office/powerpoint/2010/main" val="1176941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24578" y="304800"/>
            <a:ext cx="776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dirty="0" err="1"/>
              <a:t>Supraspinální</a:t>
            </a:r>
            <a:r>
              <a:rPr lang="cs-CZ" sz="3600" dirty="0"/>
              <a:t> systém řízení motoriky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16840" y="1066800"/>
            <a:ext cx="889698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Mediální systém</a:t>
            </a:r>
          </a:p>
          <a:p>
            <a:pPr marL="720725" indent="-365125">
              <a:buFont typeface="Wingdings" panose="05000000000000000000" pitchFamily="2" charset="2"/>
              <a:buChar char="§"/>
            </a:pPr>
            <a:r>
              <a:rPr lang="cs-CZ" sz="2400" dirty="0"/>
              <a:t> bilaterální</a:t>
            </a:r>
          </a:p>
          <a:p>
            <a:pPr marL="803275" indent="-447675">
              <a:buFont typeface="Wingdings" panose="05000000000000000000" pitchFamily="2" charset="2"/>
              <a:buChar char="§"/>
            </a:pPr>
            <a:r>
              <a:rPr lang="cs-CZ" sz="2400" dirty="0"/>
              <a:t>končí na interneuronech nebo mediální skupině jader</a:t>
            </a:r>
          </a:p>
          <a:p>
            <a:pPr marL="355600"/>
            <a:r>
              <a:rPr lang="cs-CZ" sz="2400" dirty="0"/>
              <a:t>     předních rohů míšních</a:t>
            </a:r>
          </a:p>
          <a:p>
            <a:pPr marL="698500" indent="-342900">
              <a:buFont typeface="Wingdings" panose="05000000000000000000" pitchFamily="2" charset="2"/>
              <a:buChar char="§"/>
            </a:pPr>
            <a:r>
              <a:rPr lang="cs-CZ" sz="2400" dirty="0"/>
              <a:t> udržování rovnováhy, posturální reflexy</a:t>
            </a:r>
          </a:p>
          <a:p>
            <a:pPr marL="803275" indent="-447675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cs-CZ" sz="2400" dirty="0"/>
              <a:t>Laterální systém</a:t>
            </a:r>
          </a:p>
          <a:p>
            <a:pPr marL="803275" indent="-447675">
              <a:buFont typeface="Wingdings" panose="05000000000000000000" pitchFamily="2" charset="2"/>
              <a:buChar char="§"/>
            </a:pPr>
            <a:r>
              <a:rPr lang="cs-CZ" sz="2400" dirty="0"/>
              <a:t>většinou kříží střední rovinu a sestupuje kontralaterálně</a:t>
            </a:r>
          </a:p>
          <a:p>
            <a:pPr marL="803275" indent="-447675">
              <a:buFont typeface="Wingdings" panose="05000000000000000000" pitchFamily="2" charset="2"/>
              <a:buChar char="§"/>
            </a:pPr>
            <a:r>
              <a:rPr lang="cs-CZ" sz="2400" dirty="0"/>
              <a:t>končí na interneuronech nebo laterální skupině jader</a:t>
            </a:r>
          </a:p>
          <a:p>
            <a:pPr marL="355600"/>
            <a:r>
              <a:rPr lang="cs-CZ" sz="2400" dirty="0"/>
              <a:t>     předních rohů míšních</a:t>
            </a:r>
          </a:p>
          <a:p>
            <a:pPr marL="698500" indent="-342900">
              <a:buFont typeface="Wingdings" panose="05000000000000000000" pitchFamily="2" charset="2"/>
              <a:buChar char="§"/>
            </a:pPr>
            <a:r>
              <a:rPr lang="cs-CZ" sz="2400" dirty="0"/>
              <a:t> jemné manipulativní pohyby ruky a prstů</a:t>
            </a:r>
          </a:p>
          <a:p>
            <a:pPr marL="355600"/>
            <a:endParaRPr lang="cs-CZ" sz="2400" dirty="0"/>
          </a:p>
          <a:p>
            <a:pPr marL="447675" indent="-447675">
              <a:buFont typeface="Wingdings" panose="05000000000000000000" pitchFamily="2" charset="2"/>
              <a:buChar char="q"/>
            </a:pPr>
            <a:r>
              <a:rPr lang="cs-CZ" sz="2400" dirty="0"/>
              <a:t>„Třetí</a:t>
            </a:r>
            <a:r>
              <a:rPr lang="en-US" sz="2400" dirty="0"/>
              <a:t>” motor</a:t>
            </a:r>
            <a:r>
              <a:rPr lang="cs-CZ" sz="2400" dirty="0" err="1"/>
              <a:t>ický</a:t>
            </a:r>
            <a:r>
              <a:rPr lang="en-US" sz="2400" dirty="0"/>
              <a:t> </a:t>
            </a:r>
            <a:r>
              <a:rPr lang="en-US" sz="2400" dirty="0" err="1"/>
              <a:t>syst</a:t>
            </a:r>
            <a:r>
              <a:rPr lang="cs-CZ" sz="2400" dirty="0"/>
              <a:t>é</a:t>
            </a:r>
            <a:r>
              <a:rPr lang="en-US" sz="2400" dirty="0"/>
              <a:t>m</a:t>
            </a:r>
          </a:p>
          <a:p>
            <a:pPr marL="803275" indent="-447675"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 err="1"/>
              <a:t>aminerg</a:t>
            </a:r>
            <a:r>
              <a:rPr lang="cs-CZ" sz="2400" dirty="0"/>
              <a:t>ní dráhy mozkového kmene</a:t>
            </a:r>
          </a:p>
          <a:p>
            <a:pPr marL="803275" indent="-447675"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DADD2F7-C8F0-4A4F-B791-CA962929E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2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49861" y="665018"/>
            <a:ext cx="2664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Nociceptor</a:t>
            </a:r>
            <a:r>
              <a:rPr lang="cs-CZ" sz="3600" dirty="0"/>
              <a:t>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1828800"/>
            <a:ext cx="894347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reagují pouze na stimuly, které poškozují nebo </a:t>
            </a:r>
          </a:p>
          <a:p>
            <a:r>
              <a:rPr lang="cs-CZ" sz="2400" dirty="0"/>
              <a:t>mohou poškodit tkáň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 jsou </a:t>
            </a:r>
            <a:r>
              <a:rPr lang="en-US" sz="2400" dirty="0"/>
              <a:t>a</a:t>
            </a:r>
            <a:r>
              <a:rPr lang="cs-CZ" sz="2400" dirty="0"/>
              <a:t>k</a:t>
            </a:r>
            <a:r>
              <a:rPr lang="en-US" sz="2400" dirty="0" err="1"/>
              <a:t>tiv</a:t>
            </a:r>
            <a:r>
              <a:rPr lang="cs-CZ" sz="2400" dirty="0" err="1"/>
              <a:t>ovány</a:t>
            </a:r>
            <a:r>
              <a:rPr lang="cs-CZ" sz="2400" dirty="0"/>
              <a:t> škodlivými</a:t>
            </a:r>
            <a:r>
              <a:rPr lang="en-US" sz="2400" dirty="0"/>
              <a:t> mechanic</a:t>
            </a:r>
            <a:r>
              <a:rPr lang="cs-CZ" sz="2400" dirty="0" err="1"/>
              <a:t>kými</a:t>
            </a:r>
            <a:r>
              <a:rPr lang="en-US" sz="2400" dirty="0"/>
              <a:t>, t</a:t>
            </a:r>
            <a:r>
              <a:rPr lang="cs-CZ" sz="2400" dirty="0" err="1"/>
              <a:t>epelnými</a:t>
            </a:r>
            <a:r>
              <a:rPr lang="cs-CZ" sz="2400" dirty="0"/>
              <a:t> nebo</a:t>
            </a:r>
          </a:p>
          <a:p>
            <a:r>
              <a:rPr lang="en-US" sz="2400" dirty="0"/>
              <a:t>chemic</a:t>
            </a:r>
            <a:r>
              <a:rPr lang="cs-CZ" sz="2400" dirty="0" err="1"/>
              <a:t>kými</a:t>
            </a:r>
            <a:r>
              <a:rPr lang="en-US" sz="2400" dirty="0"/>
              <a:t> </a:t>
            </a:r>
            <a:r>
              <a:rPr lang="en-US" sz="2400" dirty="0" err="1"/>
              <a:t>stimul</a:t>
            </a:r>
            <a:r>
              <a:rPr lang="cs-CZ" sz="2400" dirty="0"/>
              <a:t>y</a:t>
            </a:r>
            <a:r>
              <a:rPr lang="en-US" sz="24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dirty="0"/>
              <a:t>volná nervová zakončení v kůži</a:t>
            </a:r>
            <a:r>
              <a:rPr lang="en-US" sz="2400" dirty="0"/>
              <a:t>, </a:t>
            </a:r>
            <a:r>
              <a:rPr lang="cs-CZ" sz="2400" dirty="0"/>
              <a:t>svalech, kloubech, kostech i </a:t>
            </a:r>
          </a:p>
          <a:p>
            <a:r>
              <a:rPr lang="cs-CZ" sz="2400" dirty="0"/>
              <a:t>ve vnitřních orgánech</a:t>
            </a:r>
          </a:p>
          <a:p>
            <a:r>
              <a:rPr lang="cs-CZ" sz="2400" dirty="0"/>
              <a:t>    </a:t>
            </a:r>
            <a:r>
              <a:rPr lang="en-US" sz="2400" dirty="0"/>
              <a:t>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1DC01EA-9965-4A78-98EE-6DC415801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738188"/>
            <a:ext cx="47720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9711855-8A49-40BB-8A70-E32327FB2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8" x="1073150" y="5194300"/>
          <p14:tracePt t="1109" x="1060450" y="5200650"/>
          <p14:tracePt t="1188" x="1060450" y="5207000"/>
          <p14:tracePt t="9347" x="1066800" y="5207000"/>
          <p14:tracePt t="9357" x="1085850" y="5207000"/>
          <p14:tracePt t="9368" x="1111250" y="5207000"/>
          <p14:tracePt t="9379" x="1187450" y="5207000"/>
          <p14:tracePt t="9394" x="1308100" y="5207000"/>
          <p14:tracePt t="9410" x="1384300" y="5207000"/>
          <p14:tracePt t="9413" x="1447800" y="5207000"/>
          <p14:tracePt t="9427" x="1543050" y="5207000"/>
          <p14:tracePt t="9443" x="1625600" y="5207000"/>
          <p14:tracePt t="9460" x="1682750" y="5207000"/>
          <p14:tracePt t="9477" x="1714500" y="5207000"/>
          <p14:tracePt t="9493" x="1765300" y="5207000"/>
          <p14:tracePt t="9510" x="1822450" y="5207000"/>
          <p14:tracePt t="9527" x="1930400" y="5207000"/>
          <p14:tracePt t="9543" x="2070100" y="5207000"/>
          <p14:tracePt t="9560" x="2216150" y="5207000"/>
          <p14:tracePt t="9577" x="2343150" y="5207000"/>
          <p14:tracePt t="9594" x="2463800" y="5207000"/>
          <p14:tracePt t="9610" x="2514600" y="5207000"/>
          <p14:tracePt t="9627" x="2540000" y="5207000"/>
          <p14:tracePt t="9643" x="2565400" y="5207000"/>
          <p14:tracePt t="9660" x="2590800" y="5207000"/>
          <p14:tracePt t="9677" x="2641600" y="5207000"/>
          <p14:tracePt t="9693" x="2698750" y="5207000"/>
          <p14:tracePt t="9710" x="2774950" y="5207000"/>
          <p14:tracePt t="9727" x="2863850" y="5207000"/>
          <p14:tracePt t="9743" x="2971800" y="5207000"/>
          <p14:tracePt t="9760" x="3079750" y="5213350"/>
          <p14:tracePt t="9777" x="3219450" y="5232400"/>
          <p14:tracePt t="9794" x="3295650" y="5245100"/>
          <p14:tracePt t="9810" x="3371850" y="5257800"/>
          <p14:tracePt t="9827" x="3409950" y="5264150"/>
          <p14:tracePt t="9843" x="3441700" y="5264150"/>
          <p14:tracePt t="9860" x="3460750" y="5264150"/>
          <p14:tracePt t="9877" x="3479800" y="5264150"/>
          <p14:tracePt t="9894" x="3505200" y="5264150"/>
          <p14:tracePt t="9910" x="3549650" y="5264150"/>
          <p14:tracePt t="9927" x="3600450" y="5264150"/>
          <p14:tracePt t="9944" x="3657600" y="5270500"/>
          <p14:tracePt t="9961" x="3721100" y="5276850"/>
          <p14:tracePt t="9977" x="3752850" y="5276850"/>
          <p14:tracePt t="9994" x="3765550" y="5276850"/>
          <p14:tracePt t="10027" x="3771900" y="5276850"/>
          <p14:tracePt t="10091" x="3778250" y="5276850"/>
          <p14:tracePt t="10101" x="3784600" y="5276850"/>
          <p14:tracePt t="10124" x="3790950" y="5276850"/>
          <p14:tracePt t="10134" x="3790950" y="5270500"/>
          <p14:tracePt t="10144" x="3797300" y="5270500"/>
          <p14:tracePt t="10161" x="3810000" y="5270500"/>
          <p14:tracePt t="10178" x="3829050" y="5257800"/>
          <p14:tracePt t="10194" x="3848100" y="5257800"/>
          <p14:tracePt t="10211" x="3848100" y="5251450"/>
          <p14:tracePt t="10315" x="3854450" y="5251450"/>
          <p14:tracePt t="10325" x="3860800" y="5251450"/>
          <p14:tracePt t="10339" x="3867150" y="5245100"/>
          <p14:tracePt t="10355" x="3873500" y="5238750"/>
          <p14:tracePt t="10367" x="3879850" y="5238750"/>
          <p14:tracePt t="10378" x="3886200" y="5232400"/>
          <p14:tracePt t="10394" x="3898900" y="5232400"/>
          <p14:tracePt t="14954" x="3905250" y="5232400"/>
          <p14:tracePt t="16882" x="3905250" y="5238750"/>
          <p14:tracePt t="16905" x="3911600" y="5238750"/>
          <p14:tracePt t="16946" x="3911600" y="5245100"/>
          <p14:tracePt t="16957" x="3911600" y="5251450"/>
          <p14:tracePt t="16969" x="3917950" y="5257800"/>
          <p14:tracePt t="16987" x="3924300" y="5257800"/>
          <p14:tracePt t="17009" x="3924300" y="5264150"/>
          <p14:tracePt t="17018" x="3924300" y="5270500"/>
          <p14:tracePt t="17058" x="3924300" y="5276850"/>
          <p14:tracePt t="17082" x="3924300" y="5283200"/>
          <p14:tracePt t="17105" x="3924300" y="5289550"/>
          <p14:tracePt t="17122" x="3924300" y="5295900"/>
          <p14:tracePt t="17129" x="3924300" y="5302250"/>
          <p14:tracePt t="17137" x="3924300" y="5308600"/>
          <p14:tracePt t="17153" x="3930650" y="5314950"/>
          <p14:tracePt t="17169" x="3930650" y="5327650"/>
          <p14:tracePt t="17185" x="3930650" y="5340350"/>
          <p14:tracePt t="17202" x="3937000" y="5346700"/>
          <p14:tracePt t="17218" x="3937000" y="5365750"/>
          <p14:tracePt t="17235" x="3937000" y="5378450"/>
          <p14:tracePt t="17252" x="3937000" y="5384800"/>
          <p14:tracePt t="17268" x="3937000" y="5403850"/>
          <p14:tracePt t="17285" x="3937000" y="5416550"/>
          <p14:tracePt t="17302" x="3937000" y="5422900"/>
          <p14:tracePt t="17318" x="3937000" y="5441950"/>
          <p14:tracePt t="17335" x="3937000" y="5448300"/>
          <p14:tracePt t="17352" x="3937000" y="5461000"/>
          <p14:tracePt t="17369" x="3937000" y="5467350"/>
          <p14:tracePt t="17385" x="3937000" y="5480050"/>
          <p14:tracePt t="17418" x="3937000" y="5486400"/>
          <p14:tracePt t="17435" x="3937000" y="5499100"/>
          <p14:tracePt t="17452" x="3937000" y="5505450"/>
          <p14:tracePt t="17469" x="3937000" y="5518150"/>
          <p14:tracePt t="17485" x="3937000" y="5524500"/>
          <p14:tracePt t="17502" x="3937000" y="5530850"/>
          <p14:tracePt t="17519" x="3937000" y="5537200"/>
          <p14:tracePt t="17535" x="3937000" y="5543550"/>
          <p14:tracePt t="17746" x="3937000" y="5537200"/>
          <p14:tracePt t="17769" x="3937000" y="5530850"/>
          <p14:tracePt t="17786" x="3937000" y="5518150"/>
          <p14:tracePt t="17810" x="3937000" y="5511800"/>
          <p14:tracePt t="17821" x="3937000" y="5505450"/>
          <p14:tracePt t="17836" x="3937000" y="5486400"/>
          <p14:tracePt t="17853" x="3937000" y="5473700"/>
          <p14:tracePt t="17869" x="3937000" y="5448300"/>
          <p14:tracePt t="17886" x="3930650" y="5422900"/>
          <p14:tracePt t="17903" x="3917950" y="5391150"/>
          <p14:tracePt t="17920" x="3898900" y="5359400"/>
          <p14:tracePt t="17937" x="3898900" y="5346700"/>
          <p14:tracePt t="17969" x="3898900" y="5340350"/>
          <p14:tracePt t="17994" x="3892550" y="5334000"/>
          <p14:tracePt t="18034" x="3892550" y="5327650"/>
          <p14:tracePt t="18058" x="3892550" y="5321300"/>
          <p14:tracePt t="18066" x="3892550" y="5314950"/>
          <p14:tracePt t="18073" x="3892550" y="5308600"/>
          <p14:tracePt t="18086" x="3886200" y="5295900"/>
          <p14:tracePt t="18103" x="3873500" y="5283200"/>
          <p14:tracePt t="18120" x="3860800" y="5257800"/>
          <p14:tracePt t="18136" x="3848100" y="5251450"/>
          <p14:tracePt t="18210" x="3848100" y="5245100"/>
          <p14:tracePt t="18306" x="3841750" y="5245100"/>
          <p14:tracePt t="18330" x="3835400" y="5245100"/>
          <p14:tracePt t="18346" x="3835400" y="5251450"/>
          <p14:tracePt t="18362" x="3829050" y="5257800"/>
          <p14:tracePt t="18378" x="3822700" y="5264150"/>
          <p14:tracePt t="18394" x="3810000" y="5276850"/>
          <p14:tracePt t="18410" x="3803650" y="5283200"/>
          <p14:tracePt t="18420" x="3803650" y="5289550"/>
          <p14:tracePt t="18436" x="3797300" y="5295900"/>
          <p14:tracePt t="18453" x="3790950" y="5302250"/>
          <p14:tracePt t="18470" x="3784600" y="5308600"/>
          <p14:tracePt t="18486" x="3778250" y="5314950"/>
          <p14:tracePt t="18503" x="3771900" y="5314950"/>
          <p14:tracePt t="18520" x="3765550" y="5327650"/>
          <p14:tracePt t="18553" x="3752850" y="5334000"/>
          <p14:tracePt t="18570" x="3746500" y="5340350"/>
          <p14:tracePt t="18587" x="3740150" y="5346700"/>
          <p14:tracePt t="18603" x="3733800" y="5346700"/>
          <p14:tracePt t="18620" x="3727450" y="5353050"/>
          <p14:tracePt t="18636" x="3721100" y="5359400"/>
          <p14:tracePt t="18665" x="3714750" y="5359400"/>
          <p14:tracePt t="18746" x="3714750" y="5365750"/>
          <p14:tracePt t="18761" x="3708400" y="5365750"/>
          <p14:tracePt t="18774" x="3702050" y="5365750"/>
          <p14:tracePt t="18787" x="3695700" y="5365750"/>
          <p14:tracePt t="18804" x="3695700" y="5372100"/>
          <p14:tracePt t="18820" x="3683000" y="5378450"/>
          <p14:tracePt t="18853" x="3676650" y="5378450"/>
          <p14:tracePt t="18870" x="3676650" y="5384800"/>
          <p14:tracePt t="20569" x="3670300" y="5384800"/>
          <p14:tracePt t="20580" x="3657600" y="5384800"/>
          <p14:tracePt t="20592" x="3638550" y="5384800"/>
          <p14:tracePt t="20606" x="3632200" y="5384800"/>
          <p14:tracePt t="20609" x="3619500" y="5384800"/>
          <p14:tracePt t="20622" x="3594100" y="5384800"/>
          <p14:tracePt t="20639" x="3562350" y="5384800"/>
          <p14:tracePt t="20656" x="3505200" y="5372100"/>
          <p14:tracePt t="20672" x="3492500" y="5365750"/>
          <p14:tracePt t="20689" x="3473450" y="5359400"/>
          <p14:tracePt t="20705" x="3467100" y="5359400"/>
          <p14:tracePt t="20739" x="3460750" y="5359400"/>
          <p14:tracePt t="20755" x="3454400" y="5353050"/>
          <p14:tracePt t="20772" x="3435350" y="5340350"/>
          <p14:tracePt t="20789" x="3416300" y="5321300"/>
          <p14:tracePt t="20805" x="3378200" y="5295900"/>
          <p14:tracePt t="20822" x="3340100" y="5270500"/>
          <p14:tracePt t="20839" x="3302000" y="5245100"/>
          <p14:tracePt t="20856" x="3270250" y="5226050"/>
          <p14:tracePt t="20872" x="3263900" y="5219700"/>
          <p14:tracePt t="20889" x="3244850" y="5207000"/>
          <p14:tracePt t="20906" x="3238500" y="5200650"/>
          <p14:tracePt t="20922" x="3232150" y="5194300"/>
          <p14:tracePt t="20956" x="3225800" y="5187950"/>
          <p14:tracePt t="20972" x="3219450" y="5187950"/>
          <p14:tracePt t="20989" x="3206750" y="5181600"/>
          <p14:tracePt t="21006" x="3194050" y="5175250"/>
          <p14:tracePt t="21022" x="3194050" y="5168900"/>
          <p14:tracePt t="21039" x="3187700" y="5168900"/>
          <p14:tracePt t="21056" x="3181350" y="5168900"/>
          <p14:tracePt t="30196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98731"/>
            <a:ext cx="29527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91453" y="152400"/>
            <a:ext cx="3472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Medi</a:t>
            </a:r>
            <a:r>
              <a:rPr lang="cs-CZ" sz="3600" dirty="0"/>
              <a:t>á</a:t>
            </a:r>
            <a:r>
              <a:rPr lang="en-US" sz="3600" dirty="0"/>
              <a:t>l</a:t>
            </a:r>
            <a:r>
              <a:rPr lang="cs-CZ" sz="3600" dirty="0"/>
              <a:t>ní</a:t>
            </a:r>
            <a:r>
              <a:rPr lang="en-US" sz="3600" dirty="0"/>
              <a:t> </a:t>
            </a:r>
            <a:r>
              <a:rPr lang="en-US" sz="3600" dirty="0" err="1"/>
              <a:t>syst</a:t>
            </a:r>
            <a:r>
              <a:rPr lang="cs-CZ" sz="3600" dirty="0"/>
              <a:t>é</a:t>
            </a:r>
            <a:r>
              <a:rPr lang="en-US" sz="3600" dirty="0"/>
              <a:t>m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8068" y="1216303"/>
            <a:ext cx="646202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Sub</a:t>
            </a:r>
            <a:r>
              <a:rPr lang="cs-CZ" sz="2400" dirty="0"/>
              <a:t>k</a:t>
            </a:r>
            <a:r>
              <a:rPr lang="en-US" sz="2400" dirty="0" err="1"/>
              <a:t>orti</a:t>
            </a:r>
            <a:r>
              <a:rPr lang="cs-CZ" sz="2400" dirty="0" err="1"/>
              <a:t>ká</a:t>
            </a:r>
            <a:r>
              <a:rPr lang="en-US" sz="2400" dirty="0"/>
              <a:t>l</a:t>
            </a:r>
            <a:r>
              <a:rPr lang="cs-CZ" sz="2400" dirty="0"/>
              <a:t>ní</a:t>
            </a:r>
            <a:r>
              <a:rPr lang="en-US" sz="2400" dirty="0"/>
              <a:t> </a:t>
            </a:r>
            <a:r>
              <a:rPr lang="cs-CZ" sz="2400" dirty="0"/>
              <a:t>dráhy</a:t>
            </a:r>
            <a:endParaRPr lang="en-US" sz="2400" dirty="0"/>
          </a:p>
          <a:p>
            <a:pPr marL="538163" indent="-274638"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cs-CZ" sz="2400" b="1" dirty="0" err="1"/>
              <a:t>Tr</a:t>
            </a:r>
            <a:r>
              <a:rPr lang="cs-CZ" sz="2400" b="1" dirty="0"/>
              <a:t>. </a:t>
            </a:r>
            <a:r>
              <a:rPr lang="en-US" sz="2400" b="1" dirty="0" err="1"/>
              <a:t>vestibulospinal</a:t>
            </a:r>
            <a:r>
              <a:rPr lang="cs-CZ" sz="2400" b="1" dirty="0" err="1"/>
              <a:t>is</a:t>
            </a:r>
            <a:r>
              <a:rPr lang="cs-CZ" sz="2400" b="1" dirty="0"/>
              <a:t> m</a:t>
            </a:r>
            <a:r>
              <a:rPr lang="en-US" sz="2400" b="1" dirty="0" err="1"/>
              <a:t>edial</a:t>
            </a:r>
            <a:r>
              <a:rPr lang="cs-CZ" sz="2400" b="1" dirty="0" err="1"/>
              <a:t>is</a:t>
            </a:r>
            <a:r>
              <a:rPr lang="en-US" sz="2400" b="1" dirty="0"/>
              <a:t> </a:t>
            </a:r>
            <a:r>
              <a:rPr lang="en-US" sz="2400" dirty="0"/>
              <a:t>a</a:t>
            </a:r>
            <a:r>
              <a:rPr lang="en-US" sz="2400" b="1" dirty="0"/>
              <a:t> lateral</a:t>
            </a:r>
            <a:r>
              <a:rPr lang="cs-CZ" sz="2400" b="1" dirty="0" err="1"/>
              <a:t>is</a:t>
            </a:r>
            <a:endParaRPr lang="en-US" sz="2400" b="1" dirty="0"/>
          </a:p>
          <a:p>
            <a:r>
              <a:rPr lang="cs-CZ" sz="2400" dirty="0"/>
              <a:t>       udržování rovnováhy a posturální reflexy</a:t>
            </a:r>
            <a:endParaRPr lang="en-US" sz="2400" dirty="0"/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en-US" sz="2400" b="1" dirty="0"/>
              <a:t>T</a:t>
            </a:r>
            <a:r>
              <a:rPr lang="cs-CZ" sz="2400" b="1" dirty="0"/>
              <a:t>r. t</a:t>
            </a:r>
            <a:r>
              <a:rPr lang="en-US" sz="2400" b="1" dirty="0" err="1"/>
              <a:t>ectospinal</a:t>
            </a:r>
            <a:r>
              <a:rPr lang="cs-CZ" sz="2400" b="1" dirty="0" err="1"/>
              <a:t>is</a:t>
            </a:r>
            <a:r>
              <a:rPr lang="en-US" sz="2400" b="1" dirty="0"/>
              <a:t> </a:t>
            </a:r>
            <a:r>
              <a:rPr lang="en-US" sz="2400" dirty="0"/>
              <a:t>(colliculus</a:t>
            </a:r>
            <a:r>
              <a:rPr lang="cs-CZ" sz="2400" dirty="0"/>
              <a:t> </a:t>
            </a:r>
            <a:r>
              <a:rPr lang="en-US" sz="2400" dirty="0"/>
              <a:t>sup.)</a:t>
            </a:r>
          </a:p>
          <a:p>
            <a:pPr marL="263525"/>
            <a:r>
              <a:rPr lang="en-US" sz="2400" dirty="0"/>
              <a:t>    </a:t>
            </a:r>
            <a:r>
              <a:rPr lang="cs-CZ" sz="2400" dirty="0"/>
              <a:t>koordinace pohybů hlavy a očí</a:t>
            </a:r>
            <a:endParaRPr lang="en-US" sz="2400" dirty="0"/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en-US" sz="2400" b="1" dirty="0"/>
              <a:t>T</a:t>
            </a:r>
            <a:r>
              <a:rPr lang="cs-CZ" sz="2400" b="1" dirty="0"/>
              <a:t>r. </a:t>
            </a:r>
            <a:r>
              <a:rPr lang="en-US" sz="2400" b="1" dirty="0" err="1"/>
              <a:t>reticulospinal</a:t>
            </a:r>
            <a:r>
              <a:rPr lang="cs-CZ" sz="2400" b="1" dirty="0" err="1"/>
              <a:t>is</a:t>
            </a:r>
            <a:r>
              <a:rPr lang="cs-CZ" sz="2400" b="1" dirty="0"/>
              <a:t> m</a:t>
            </a:r>
            <a:r>
              <a:rPr lang="en-US" sz="2400" b="1" dirty="0" err="1"/>
              <a:t>edial</a:t>
            </a:r>
            <a:r>
              <a:rPr lang="cs-CZ" sz="2400" b="1" dirty="0" err="1"/>
              <a:t>is</a:t>
            </a:r>
            <a:r>
              <a:rPr lang="en-US" sz="2400" dirty="0"/>
              <a:t> (</a:t>
            </a:r>
            <a:r>
              <a:rPr lang="en-US" sz="2400" dirty="0" err="1"/>
              <a:t>pon</a:t>
            </a:r>
            <a:r>
              <a:rPr lang="cs-CZ" sz="2400" dirty="0"/>
              <a:t>s</a:t>
            </a:r>
            <a:r>
              <a:rPr lang="en-US" sz="2400" dirty="0"/>
              <a:t>)</a:t>
            </a:r>
            <a:endParaRPr lang="cs-CZ" sz="2400" dirty="0"/>
          </a:p>
          <a:p>
            <a:pPr marL="263525"/>
            <a:r>
              <a:rPr lang="cs-CZ" sz="2400" dirty="0"/>
              <a:t>   </a:t>
            </a:r>
            <a:r>
              <a:rPr lang="en-US" sz="2400" dirty="0"/>
              <a:t> a </a:t>
            </a:r>
            <a:r>
              <a:rPr lang="en-US" sz="2400" b="1" dirty="0"/>
              <a:t>lateral</a:t>
            </a:r>
            <a:r>
              <a:rPr lang="cs-CZ" sz="2400" b="1" dirty="0" err="1"/>
              <a:t>is</a:t>
            </a:r>
            <a:r>
              <a:rPr lang="cs-CZ" sz="2400" b="1" dirty="0"/>
              <a:t> </a:t>
            </a:r>
            <a:r>
              <a:rPr lang="en-US" sz="2400" dirty="0"/>
              <a:t>(medulla) </a:t>
            </a:r>
            <a:endParaRPr lang="en-US" sz="2400" b="1" dirty="0"/>
          </a:p>
          <a:p>
            <a:pPr marL="263525"/>
            <a:r>
              <a:rPr lang="cs-CZ" sz="2400" dirty="0"/>
              <a:t>    </a:t>
            </a:r>
            <a:r>
              <a:rPr lang="en-US" sz="2400" dirty="0" err="1"/>
              <a:t>postur</a:t>
            </a:r>
            <a:r>
              <a:rPr lang="cs-CZ" sz="2400" dirty="0"/>
              <a:t>á</a:t>
            </a:r>
            <a:r>
              <a:rPr lang="en-US" sz="2400" dirty="0"/>
              <a:t>l</a:t>
            </a:r>
            <a:r>
              <a:rPr lang="cs-CZ" sz="2400" dirty="0"/>
              <a:t>ní pohyby, ANS</a:t>
            </a:r>
          </a:p>
          <a:p>
            <a:pPr marL="263525"/>
            <a:endParaRPr lang="cs-CZ" sz="2400" dirty="0"/>
          </a:p>
          <a:p>
            <a:pPr marL="442913" indent="-442913">
              <a:buFont typeface="Wingdings" panose="05000000000000000000" pitchFamily="2" charset="2"/>
              <a:buChar char="q"/>
            </a:pPr>
            <a:r>
              <a:rPr lang="cs-CZ" sz="2400" dirty="0"/>
              <a:t>K</a:t>
            </a:r>
            <a:r>
              <a:rPr lang="en-US" sz="2400" dirty="0" err="1"/>
              <a:t>orti</a:t>
            </a:r>
            <a:r>
              <a:rPr lang="cs-CZ" sz="2400" dirty="0" err="1"/>
              <a:t>ká</a:t>
            </a:r>
            <a:r>
              <a:rPr lang="en-US" sz="2400" dirty="0"/>
              <a:t>l</a:t>
            </a:r>
            <a:r>
              <a:rPr lang="cs-CZ" sz="2400" dirty="0"/>
              <a:t>ní</a:t>
            </a:r>
            <a:r>
              <a:rPr lang="en-US" sz="2400" dirty="0"/>
              <a:t> </a:t>
            </a:r>
            <a:r>
              <a:rPr lang="cs-CZ" sz="2400" dirty="0"/>
              <a:t>dráhy</a:t>
            </a:r>
            <a:endParaRPr lang="en-US" sz="2400" dirty="0"/>
          </a:p>
          <a:p>
            <a:pPr marL="630238" indent="-366713">
              <a:buFont typeface="Wingdings" panose="05000000000000000000" pitchFamily="2" charset="2"/>
              <a:buChar char="§"/>
            </a:pPr>
            <a:r>
              <a:rPr lang="cs-CZ" sz="2400" b="1" dirty="0" err="1"/>
              <a:t>Tr</a:t>
            </a:r>
            <a:r>
              <a:rPr lang="cs-CZ" sz="2400" b="1" dirty="0"/>
              <a:t>. </a:t>
            </a:r>
            <a:r>
              <a:rPr lang="en-US" sz="2400" b="1" dirty="0"/>
              <a:t>corticospinal</a:t>
            </a:r>
            <a:r>
              <a:rPr lang="cs-CZ" sz="2400" b="1" dirty="0" err="1"/>
              <a:t>is</a:t>
            </a:r>
            <a:r>
              <a:rPr lang="cs-CZ" sz="2400" b="1" dirty="0"/>
              <a:t> a</a:t>
            </a:r>
            <a:r>
              <a:rPr lang="en-US" sz="2400" b="1" dirty="0" err="1"/>
              <a:t>nterior</a:t>
            </a:r>
            <a:r>
              <a:rPr lang="en-US" sz="2400" b="1" dirty="0"/>
              <a:t> </a:t>
            </a:r>
            <a:endParaRPr lang="cs-CZ" sz="2400" b="1" dirty="0"/>
          </a:p>
          <a:p>
            <a:pPr marL="263525"/>
            <a:r>
              <a:rPr lang="cs-CZ" sz="2400" dirty="0"/>
              <a:t>    </a:t>
            </a:r>
            <a:r>
              <a:rPr lang="en-US" sz="2400" dirty="0" err="1"/>
              <a:t>medi</a:t>
            </a:r>
            <a:r>
              <a:rPr lang="cs-CZ" sz="2400" dirty="0"/>
              <a:t>á</a:t>
            </a:r>
            <a:r>
              <a:rPr lang="en-US" sz="2400" dirty="0"/>
              <a:t>l</a:t>
            </a:r>
            <a:r>
              <a:rPr lang="cs-CZ" sz="2400" dirty="0"/>
              <a:t>ní</a:t>
            </a:r>
            <a:r>
              <a:rPr lang="en-US" sz="2400" dirty="0"/>
              <a:t> </a:t>
            </a:r>
            <a:r>
              <a:rPr lang="cs-CZ" sz="2400" dirty="0"/>
              <a:t>skupina</a:t>
            </a:r>
          </a:p>
          <a:p>
            <a:pPr marL="263525"/>
            <a:r>
              <a:rPr lang="cs-CZ" sz="2400" dirty="0"/>
              <a:t>    dolních </a:t>
            </a:r>
            <a:r>
              <a:rPr lang="en-US" sz="2400" dirty="0" err="1"/>
              <a:t>motoneuron</a:t>
            </a:r>
            <a:r>
              <a:rPr lang="cs-CZ" sz="2400" dirty="0"/>
              <a:t>ů</a:t>
            </a:r>
            <a:endParaRPr lang="cs-CZ" sz="2400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2A788FA-C88F-4900-BF86-5EA10BBC4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02285"/>
            <a:ext cx="29718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04407" y="255954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Later</a:t>
            </a:r>
            <a:r>
              <a:rPr lang="cs-CZ" sz="3600" dirty="0"/>
              <a:t>á</a:t>
            </a:r>
            <a:r>
              <a:rPr lang="en-US" sz="3600" dirty="0"/>
              <a:t>l</a:t>
            </a:r>
            <a:r>
              <a:rPr lang="cs-CZ" sz="3600" dirty="0"/>
              <a:t>ní</a:t>
            </a:r>
            <a:r>
              <a:rPr lang="en-US" sz="3600" dirty="0"/>
              <a:t> </a:t>
            </a:r>
            <a:r>
              <a:rPr lang="en-US" sz="3600" dirty="0" err="1"/>
              <a:t>syst</a:t>
            </a:r>
            <a:r>
              <a:rPr lang="cs-CZ" sz="3600" dirty="0"/>
              <a:t>é</a:t>
            </a:r>
            <a:r>
              <a:rPr lang="en-US" sz="3600" dirty="0"/>
              <a:t>m</a:t>
            </a:r>
            <a:endParaRPr lang="cs-CZ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1000" y="1066800"/>
            <a:ext cx="44216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Sub</a:t>
            </a:r>
            <a:r>
              <a:rPr lang="cs-CZ" sz="2400" dirty="0"/>
              <a:t>k</a:t>
            </a:r>
            <a:r>
              <a:rPr lang="en-US" sz="2400" dirty="0" err="1"/>
              <a:t>orti</a:t>
            </a:r>
            <a:r>
              <a:rPr lang="cs-CZ" sz="2400" dirty="0" err="1"/>
              <a:t>ká</a:t>
            </a:r>
            <a:r>
              <a:rPr lang="en-US" sz="2400" dirty="0"/>
              <a:t>l</a:t>
            </a:r>
            <a:r>
              <a:rPr lang="cs-CZ" sz="2400" dirty="0"/>
              <a:t>ní</a:t>
            </a:r>
            <a:r>
              <a:rPr lang="en-US" sz="2400" dirty="0"/>
              <a:t> </a:t>
            </a:r>
            <a:r>
              <a:rPr lang="cs-CZ" sz="2400" dirty="0"/>
              <a:t>dráhy</a:t>
            </a:r>
            <a:endParaRPr lang="en-US" sz="2400" dirty="0"/>
          </a:p>
          <a:p>
            <a:pPr marL="538163" indent="-274638">
              <a:buFont typeface="Wingdings" panose="05000000000000000000" pitchFamily="2" charset="2"/>
              <a:buChar char="§"/>
            </a:pPr>
            <a:r>
              <a:rPr lang="en-US" sz="2400" dirty="0"/>
              <a:t> </a:t>
            </a:r>
            <a:r>
              <a:rPr lang="cs-CZ" sz="2400" b="1" dirty="0" err="1"/>
              <a:t>Tr</a:t>
            </a:r>
            <a:r>
              <a:rPr lang="cs-CZ" sz="2400" b="1" dirty="0"/>
              <a:t>. r</a:t>
            </a:r>
            <a:r>
              <a:rPr lang="en-US" sz="2400" b="1" dirty="0" err="1"/>
              <a:t>ubrospinal</a:t>
            </a:r>
            <a:r>
              <a:rPr lang="cs-CZ" sz="2400" b="1" dirty="0" err="1"/>
              <a:t>is</a:t>
            </a:r>
            <a:r>
              <a:rPr lang="en-US" sz="2400" b="1" dirty="0"/>
              <a:t> </a:t>
            </a:r>
          </a:p>
          <a:p>
            <a:pPr marL="263525"/>
            <a:r>
              <a:rPr lang="en-US" sz="2400" b="1" dirty="0"/>
              <a:t>    </a:t>
            </a:r>
            <a:r>
              <a:rPr lang="cs-CZ" sz="2400" dirty="0"/>
              <a:t>k</a:t>
            </a:r>
            <a:r>
              <a:rPr lang="en-US" sz="2400" dirty="0" err="1"/>
              <a:t>ontralater</a:t>
            </a:r>
            <a:r>
              <a:rPr lang="cs-CZ" sz="2400" dirty="0"/>
              <a:t>á</a:t>
            </a:r>
            <a:r>
              <a:rPr lang="en-US" sz="2400" dirty="0"/>
              <a:t>l</a:t>
            </a:r>
            <a:r>
              <a:rPr lang="cs-CZ" sz="2400" dirty="0"/>
              <a:t>ní</a:t>
            </a:r>
            <a:endParaRPr lang="en-US" sz="2400" dirty="0"/>
          </a:p>
          <a:p>
            <a:pPr marL="263525"/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cs-CZ" sz="2400" dirty="0"/>
              <a:t>K</a:t>
            </a:r>
            <a:r>
              <a:rPr lang="en-US" sz="2400" dirty="0" err="1"/>
              <a:t>orti</a:t>
            </a:r>
            <a:r>
              <a:rPr lang="cs-CZ" sz="2400" dirty="0" err="1"/>
              <a:t>ká</a:t>
            </a:r>
            <a:r>
              <a:rPr lang="en-US" sz="2400" dirty="0"/>
              <a:t>l</a:t>
            </a:r>
            <a:r>
              <a:rPr lang="cs-CZ" sz="2400" dirty="0"/>
              <a:t>ní dráhy</a:t>
            </a:r>
          </a:p>
          <a:p>
            <a:r>
              <a:rPr lang="cs-CZ" sz="2400" b="1" dirty="0"/>
              <a:t>     </a:t>
            </a:r>
            <a:r>
              <a:rPr lang="cs-CZ" sz="2400" b="1" dirty="0" err="1"/>
              <a:t>Tr</a:t>
            </a:r>
            <a:r>
              <a:rPr lang="cs-CZ" sz="2400" b="1" dirty="0"/>
              <a:t>. </a:t>
            </a:r>
            <a:r>
              <a:rPr lang="en-US" sz="2400" b="1" dirty="0"/>
              <a:t>corticospinal</a:t>
            </a:r>
            <a:r>
              <a:rPr lang="cs-CZ" sz="2400" b="1" dirty="0" err="1"/>
              <a:t>is</a:t>
            </a:r>
            <a:r>
              <a:rPr lang="cs-CZ" sz="2400" b="1" dirty="0"/>
              <a:t> l</a:t>
            </a:r>
            <a:r>
              <a:rPr lang="en-US" sz="2400" b="1" dirty="0" err="1"/>
              <a:t>ateral</a:t>
            </a:r>
            <a:r>
              <a:rPr lang="cs-CZ" sz="2400" b="1" dirty="0" err="1"/>
              <a:t>is</a:t>
            </a:r>
            <a:endParaRPr lang="cs-CZ" sz="2400" b="1" dirty="0"/>
          </a:p>
          <a:p>
            <a:endParaRPr lang="cs-CZ" sz="2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88D2227-428D-4EBF-8EC4-CFCA1596C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931"/>
            <a:ext cx="616249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4800" y="228600"/>
            <a:ext cx="8464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K</a:t>
            </a:r>
            <a:r>
              <a:rPr lang="en-US" sz="3600" dirty="0" err="1"/>
              <a:t>orti</a:t>
            </a:r>
            <a:r>
              <a:rPr lang="cs-CZ" sz="3600" dirty="0"/>
              <a:t>k</a:t>
            </a:r>
            <a:r>
              <a:rPr lang="en-US" sz="3600" dirty="0" err="1"/>
              <a:t>ospin</a:t>
            </a:r>
            <a:r>
              <a:rPr lang="cs-CZ" sz="3600" dirty="0"/>
              <a:t>á</a:t>
            </a:r>
            <a:r>
              <a:rPr lang="en-US" sz="3600" dirty="0"/>
              <a:t>l</a:t>
            </a:r>
            <a:r>
              <a:rPr lang="cs-CZ" sz="3600" dirty="0"/>
              <a:t>ní</a:t>
            </a:r>
            <a:r>
              <a:rPr lang="en-US" sz="3600" dirty="0"/>
              <a:t> a </a:t>
            </a:r>
            <a:r>
              <a:rPr lang="cs-CZ" sz="3600" dirty="0"/>
              <a:t>k</a:t>
            </a:r>
            <a:r>
              <a:rPr lang="en-US" sz="3600" dirty="0" err="1"/>
              <a:t>orti</a:t>
            </a:r>
            <a:r>
              <a:rPr lang="cs-CZ" sz="3600" dirty="0"/>
              <a:t>k</a:t>
            </a:r>
            <a:r>
              <a:rPr lang="en-US" sz="3600" dirty="0" err="1"/>
              <a:t>onu</a:t>
            </a:r>
            <a:r>
              <a:rPr lang="cs-CZ" sz="3600" dirty="0"/>
              <a:t>k</a:t>
            </a:r>
            <a:r>
              <a:rPr lang="en-US" sz="3600" dirty="0"/>
              <a:t>le</a:t>
            </a:r>
            <a:r>
              <a:rPr lang="cs-CZ" sz="3600" dirty="0"/>
              <a:t>á</a:t>
            </a:r>
            <a:r>
              <a:rPr lang="en-US" sz="3600" dirty="0"/>
              <a:t>r</a:t>
            </a:r>
            <a:r>
              <a:rPr lang="cs-CZ" sz="3600" dirty="0"/>
              <a:t>ní</a:t>
            </a:r>
            <a:r>
              <a:rPr lang="en-US" sz="3600" dirty="0"/>
              <a:t> </a:t>
            </a:r>
            <a:r>
              <a:rPr lang="cs-CZ" sz="3600" dirty="0"/>
              <a:t>dráha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93F4A81-717B-44AE-AB32-67A2B2E61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74931"/>
            <a:ext cx="2487428" cy="594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DEE789F-6C5C-40DC-A303-47C731ACF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5" x="1085850" y="4895850"/>
          <p14:tracePt t="722" x="1085850" y="4902200"/>
          <p14:tracePt t="730" x="1079500" y="4908550"/>
          <p14:tracePt t="739" x="1066800" y="4914900"/>
          <p14:tracePt t="754" x="1047750" y="4927600"/>
          <p14:tracePt t="771" x="1003300" y="4940300"/>
          <p14:tracePt t="787" x="965200" y="4953000"/>
          <p14:tracePt t="804" x="933450" y="4972050"/>
          <p14:tracePt t="821" x="882650" y="4984750"/>
          <p14:tracePt t="837" x="819150" y="5003800"/>
          <p14:tracePt t="854" x="749300" y="5029200"/>
          <p14:tracePt t="871" x="673100" y="5060950"/>
          <p14:tracePt t="887" x="609600" y="5092700"/>
          <p14:tracePt t="904" x="552450" y="5111750"/>
          <p14:tracePt t="921" x="469900" y="5149850"/>
          <p14:tracePt t="937" x="412750" y="5187950"/>
          <p14:tracePt t="954" x="387350" y="5194300"/>
          <p14:tracePt t="971" x="361950" y="5207000"/>
          <p14:tracePt t="988" x="342900" y="5219700"/>
          <p14:tracePt t="1004" x="323850" y="5226050"/>
          <p14:tracePt t="1090" x="323850" y="5232400"/>
          <p14:tracePt t="1106" x="311150" y="5238750"/>
          <p14:tracePt t="1124" x="311150" y="5245100"/>
          <p14:tracePt t="1139" x="304800" y="5245100"/>
          <p14:tracePt t="1155" x="292100" y="5251450"/>
          <p14:tracePt t="2466" x="298450" y="5251450"/>
          <p14:tracePt t="2489" x="304800" y="5251450"/>
          <p14:tracePt t="25103" x="311150" y="5245100"/>
          <p14:tracePt t="25114" x="317500" y="5232400"/>
          <p14:tracePt t="25130" x="323850" y="5226050"/>
          <p14:tracePt t="25147" x="336550" y="5207000"/>
          <p14:tracePt t="25164" x="355600" y="5181600"/>
          <p14:tracePt t="25182" x="387350" y="5130800"/>
          <p14:tracePt t="25198" x="412750" y="5099050"/>
          <p14:tracePt t="25214" x="438150" y="5054600"/>
          <p14:tracePt t="25230" x="469900" y="4991100"/>
          <p14:tracePt t="25247" x="495300" y="4914900"/>
          <p14:tracePt t="25264" x="520700" y="4826000"/>
          <p14:tracePt t="25281" x="546100" y="4711700"/>
          <p14:tracePt t="25297" x="577850" y="4584700"/>
          <p14:tracePt t="25314" x="609600" y="4451350"/>
          <p14:tracePt t="25330" x="641350" y="4349750"/>
          <p14:tracePt t="25347" x="654050" y="4286250"/>
          <p14:tracePt t="25364" x="660400" y="4248150"/>
          <p14:tracePt t="25381" x="666750" y="4191000"/>
          <p14:tracePt t="25397" x="673100" y="4159250"/>
          <p14:tracePt t="25414" x="679450" y="4121150"/>
          <p14:tracePt t="25430" x="692150" y="4076700"/>
          <p14:tracePt t="25447" x="711200" y="4025900"/>
          <p14:tracePt t="25464" x="749300" y="3968750"/>
          <p14:tracePt t="25481" x="781050" y="3917950"/>
          <p14:tracePt t="25497" x="806450" y="3873500"/>
          <p14:tracePt t="25514" x="838200" y="3816350"/>
          <p14:tracePt t="25531" x="876300" y="3765550"/>
          <p14:tracePt t="25547" x="895350" y="3733800"/>
          <p14:tracePt t="25564" x="908050" y="3695700"/>
          <p14:tracePt t="25581" x="939800" y="3644900"/>
          <p14:tracePt t="25597" x="946150" y="3632200"/>
          <p14:tracePt t="25614" x="971550" y="3568700"/>
          <p14:tracePt t="25631" x="990600" y="3530600"/>
          <p14:tracePt t="25647" x="1009650" y="3473450"/>
          <p14:tracePt t="25664" x="1022350" y="3441700"/>
          <p14:tracePt t="25681" x="1041400" y="3409950"/>
          <p14:tracePt t="25698" x="1041400" y="3397250"/>
          <p14:tracePt t="25714" x="1054100" y="3378200"/>
          <p14:tracePt t="25731" x="1060450" y="3365500"/>
          <p14:tracePt t="25748" x="1066800" y="3352800"/>
          <p14:tracePt t="25764" x="1079500" y="3333750"/>
          <p14:tracePt t="25781" x="1085850" y="3314700"/>
          <p14:tracePt t="25798" x="1098550" y="3295650"/>
          <p14:tracePt t="25815" x="1104900" y="3282950"/>
          <p14:tracePt t="25831" x="1111250" y="3276600"/>
          <p14:tracePt t="25848" x="1117600" y="3257550"/>
          <p14:tracePt t="25864" x="1117600" y="3251200"/>
          <p14:tracePt t="25881" x="1123950" y="3238500"/>
          <p14:tracePt t="25898" x="1123950" y="3232150"/>
          <p14:tracePt t="25915" x="1130300" y="3219450"/>
          <p14:tracePt t="25948" x="1136650" y="3206750"/>
          <p14:tracePt t="25965" x="1143000" y="3194050"/>
          <p14:tracePt t="25981" x="1149350" y="3181350"/>
          <p14:tracePt t="25998" x="1149350" y="3175000"/>
          <p14:tracePt t="26015" x="1162050" y="3168650"/>
          <p14:tracePt t="26031" x="1168400" y="3149600"/>
          <p14:tracePt t="26048" x="1174750" y="3143250"/>
          <p14:tracePt t="26065" x="1174750" y="3130550"/>
          <p14:tracePt t="26081" x="1181100" y="3130550"/>
          <p14:tracePt t="26115" x="1187450" y="3124200"/>
          <p14:tracePt t="26182" x="1187450" y="3117850"/>
          <p14:tracePt t="26199" x="1193800" y="3111500"/>
          <p14:tracePt t="26222" x="1200150" y="3111500"/>
          <p14:tracePt t="26231" x="1206500" y="3105150"/>
          <p14:tracePt t="26250" x="1206500" y="3098800"/>
          <p14:tracePt t="26599" x="1212850" y="3098800"/>
          <p14:tracePt t="26609" x="1219200" y="3098800"/>
          <p14:tracePt t="26638" x="1225550" y="3105150"/>
          <p14:tracePt t="26663" x="1231900" y="3105150"/>
          <p14:tracePt t="26673" x="1238250" y="3105150"/>
          <p14:tracePt t="26686" x="1238250" y="3111500"/>
          <p14:tracePt t="26711" x="1244600" y="3111500"/>
          <p14:tracePt t="26722" x="1250950" y="3111500"/>
          <p14:tracePt t="26732" x="1257300" y="3117850"/>
          <p14:tracePt t="26807" x="1257300" y="3124200"/>
          <p14:tracePt t="26839" x="1263650" y="3124200"/>
          <p14:tracePt t="26863" x="1270000" y="3130550"/>
          <p14:tracePt t="26878" x="1270000" y="3136900"/>
          <p14:tracePt t="26888" x="1276350" y="3136900"/>
          <p14:tracePt t="26899" x="1282700" y="3136900"/>
          <p14:tracePt t="26916" x="1289050" y="3136900"/>
          <p14:tracePt t="26933" x="1295400" y="3149600"/>
          <p14:tracePt t="27000" x="1301750" y="3155950"/>
          <p14:tracePt t="27039" x="1308100" y="3155950"/>
          <p14:tracePt t="27070" x="1308100" y="3162300"/>
          <p14:tracePt t="27081" x="1308100" y="3175000"/>
          <p14:tracePt t="27102" x="1314450" y="3175000"/>
          <p14:tracePt t="27126" x="1320800" y="3181350"/>
          <p14:tracePt t="27158" x="1327150" y="3187700"/>
          <p14:tracePt t="27271" x="1327150" y="3194050"/>
          <p14:tracePt t="27294" x="1333500" y="3194050"/>
          <p14:tracePt t="27305" x="1339850" y="3194050"/>
          <p14:tracePt t="27317" x="1339850" y="3200400"/>
          <p14:tracePt t="27333" x="1346200" y="3206750"/>
          <p14:tracePt t="27349" x="1365250" y="3213100"/>
          <p14:tracePt t="27366" x="1365250" y="3219450"/>
          <p14:tracePt t="27422" x="1371600" y="3219450"/>
          <p14:tracePt t="27430" x="1377950" y="3225800"/>
          <p14:tracePt t="27462" x="1377950" y="3232150"/>
          <p14:tracePt t="27502" x="1384300" y="3232150"/>
          <p14:tracePt t="27509" x="1390650" y="3238500"/>
          <p14:tracePt t="27534" x="1397000" y="3244850"/>
          <p14:tracePt t="27630" x="1403350" y="3251200"/>
          <p14:tracePt t="27654" x="1409700" y="3257550"/>
          <p14:tracePt t="27669" x="1416050" y="3263900"/>
          <p14:tracePt t="27686" x="1428750" y="3270250"/>
          <p14:tracePt t="27703" x="1441450" y="3276600"/>
          <p14:tracePt t="27720" x="1447800" y="3282950"/>
          <p14:tracePt t="27734" x="1454150" y="3282950"/>
          <p14:tracePt t="27782" x="1460500" y="3289300"/>
          <p14:tracePt t="27813" x="1460500" y="3295650"/>
          <p14:tracePt t="27822" x="1466850" y="3308350"/>
          <p14:tracePt t="27837" x="1473200" y="3314700"/>
          <p14:tracePt t="27850" x="1485900" y="3327400"/>
          <p14:tracePt t="27866" x="1492250" y="3333750"/>
          <p14:tracePt t="27883" x="1504950" y="3352800"/>
          <p14:tracePt t="27900" x="1517650" y="3359150"/>
          <p14:tracePt t="27917" x="1524000" y="3365500"/>
          <p14:tracePt t="27990" x="1524000" y="3371850"/>
          <p14:tracePt t="28006" x="1530350" y="3371850"/>
          <p14:tracePt t="28047" x="1530350" y="3378200"/>
          <p14:tracePt t="28071" x="1530350" y="3384550"/>
          <p14:tracePt t="28082" x="1536700" y="3384550"/>
          <p14:tracePt t="28103" x="1543050" y="3397250"/>
          <p14:tracePt t="28119" x="1543050" y="3403600"/>
          <p14:tracePt t="28129" x="1549400" y="3403600"/>
          <p14:tracePt t="28141" x="1555750" y="3416300"/>
          <p14:tracePt t="28150" x="1562100" y="3422650"/>
          <p14:tracePt t="28214" x="1562100" y="3429000"/>
          <p14:tracePt t="28254" x="1568450" y="3435350"/>
          <p14:tracePt t="28286" x="1568450" y="3441700"/>
          <p14:tracePt t="28294" x="1574800" y="3441700"/>
          <p14:tracePt t="28319" x="1574800" y="3448050"/>
          <p14:tracePt t="28342" x="1581150" y="3454400"/>
          <p14:tracePt t="28382" x="1587500" y="3454400"/>
          <p14:tracePt t="28654" x="1593850" y="3460750"/>
          <p14:tracePt t="28711" x="1593850" y="3467100"/>
          <p14:tracePt t="29150" x="1600200" y="3479800"/>
          <p14:tracePt t="29525" x="1606550" y="3479800"/>
          <p14:tracePt t="31062" x="1612900" y="3486150"/>
          <p14:tracePt t="31073" x="1619250" y="3486150"/>
          <p14:tracePt t="31088" x="1708150" y="3498850"/>
          <p14:tracePt t="31104" x="1854200" y="3524250"/>
          <p14:tracePt t="31120" x="2051050" y="3543300"/>
          <p14:tracePt t="31137" x="2317750" y="3556000"/>
          <p14:tracePt t="31154" x="2654300" y="3562350"/>
          <p14:tracePt t="31170" x="2921000" y="3625850"/>
          <p14:tracePt t="31187" x="3162300" y="3625850"/>
          <p14:tracePt t="31203" x="3352800" y="3625850"/>
          <p14:tracePt t="31220" x="3594100" y="3625850"/>
          <p14:tracePt t="31237" x="3721100" y="3625850"/>
          <p14:tracePt t="31254" x="3841750" y="3625850"/>
          <p14:tracePt t="31270" x="3962400" y="3625850"/>
          <p14:tracePt t="31287" x="4070350" y="3625850"/>
          <p14:tracePt t="31304" x="4178300" y="3625850"/>
          <p14:tracePt t="31320" x="4305300" y="3644900"/>
          <p14:tracePt t="31337" x="4394200" y="3657600"/>
          <p14:tracePt t="31354" x="4483100" y="3670300"/>
          <p14:tracePt t="31370" x="4565650" y="3683000"/>
          <p14:tracePt t="31373" x="4603750" y="3689350"/>
          <p14:tracePt t="31387" x="4641850" y="3689350"/>
          <p14:tracePt t="31404" x="4768850" y="3695700"/>
          <p14:tracePt t="31421" x="4857750" y="3702050"/>
          <p14:tracePt t="31437" x="4933950" y="3702050"/>
          <p14:tracePt t="31454" x="5003800" y="3708400"/>
          <p14:tracePt t="31471" x="5060950" y="3708400"/>
          <p14:tracePt t="31487" x="5105400" y="3708400"/>
          <p14:tracePt t="31504" x="5143500" y="3708400"/>
          <p14:tracePt t="31521" x="5181600" y="3708400"/>
          <p14:tracePt t="31537" x="5238750" y="3708400"/>
          <p14:tracePt t="31554" x="5295900" y="3708400"/>
          <p14:tracePt t="31571" x="5353050" y="3708400"/>
          <p14:tracePt t="31587" x="5397500" y="3689350"/>
          <p14:tracePt t="31604" x="5441950" y="3670300"/>
          <p14:tracePt t="31620" x="5448300" y="3663950"/>
          <p14:tracePt t="31638" x="5461000" y="3651250"/>
          <p14:tracePt t="31654" x="5467350" y="3638550"/>
          <p14:tracePt t="31671" x="5467350" y="3632200"/>
          <p14:tracePt t="31687" x="5473700" y="3619500"/>
          <p14:tracePt t="31704" x="5486400" y="3606800"/>
          <p14:tracePt t="31721" x="5492750" y="3587750"/>
          <p14:tracePt t="31737" x="5505450" y="3562350"/>
          <p14:tracePt t="31754" x="5524500" y="3530600"/>
          <p14:tracePt t="31771" x="5543550" y="3517900"/>
          <p14:tracePt t="31787" x="5562600" y="3486150"/>
          <p14:tracePt t="31804" x="5581650" y="3467100"/>
          <p14:tracePt t="31821" x="5588000" y="3454400"/>
          <p14:tracePt t="31838" x="5588000" y="3441700"/>
          <p14:tracePt t="31854" x="5588000" y="3435350"/>
          <p14:tracePt t="31871" x="5594350" y="3422650"/>
          <p14:tracePt t="31887" x="5594350" y="3416300"/>
          <p14:tracePt t="31904" x="5594350" y="3409950"/>
          <p14:tracePt t="31921" x="5594350" y="3397250"/>
          <p14:tracePt t="31938" x="5594350" y="3390900"/>
          <p14:tracePt t="31954" x="5594350" y="3378200"/>
          <p14:tracePt t="31987" x="5594350" y="3359150"/>
          <p14:tracePt t="32021" x="5594350" y="3346450"/>
          <p14:tracePt t="32038" x="5588000" y="3346450"/>
          <p14:tracePt t="32158" x="5588000" y="3340100"/>
          <p14:tracePt t="33030" x="5581650" y="3340100"/>
          <p14:tracePt t="33041" x="5575300" y="3340100"/>
          <p14:tracePt t="33118" x="5568950" y="3340100"/>
          <p14:tracePt t="33493" x="5568950" y="3346450"/>
          <p14:tracePt t="33510" x="5562600" y="3359150"/>
          <p14:tracePt t="33534" x="5549900" y="3365500"/>
          <p14:tracePt t="33549" x="5549900" y="3371850"/>
          <p14:tracePt t="33560" x="5543550" y="3384550"/>
          <p14:tracePt t="33589" x="5543550" y="3390900"/>
          <p14:tracePt t="33597" x="5537200" y="3397250"/>
          <p14:tracePt t="33949" x="5537200" y="3390900"/>
          <p14:tracePt t="33973" x="5537200" y="3384550"/>
          <p14:tracePt t="33997" x="5537200" y="3378200"/>
          <p14:tracePt t="34957" x="5537200" y="3371850"/>
          <p14:tracePt t="34973" x="5537200" y="3365500"/>
          <p14:tracePt t="35005" x="5537200" y="3359150"/>
          <p14:tracePt t="36429" x="5543550" y="3352800"/>
          <p14:tracePt t="39869" x="5543550" y="3359150"/>
          <p14:tracePt t="39881" x="5543550" y="3365500"/>
          <p14:tracePt t="39896" x="5562600" y="3384550"/>
          <p14:tracePt t="39913" x="5568950" y="3397250"/>
          <p14:tracePt t="39915" x="5575300" y="3397250"/>
          <p14:tracePt t="39930" x="5581650" y="3403600"/>
          <p14:tracePt t="39948" x="5600700" y="3416300"/>
          <p14:tracePt t="39963" x="5607050" y="3422650"/>
          <p14:tracePt t="39980" x="5613400" y="3422650"/>
          <p14:tracePt t="40013" x="5619750" y="3429000"/>
          <p14:tracePt t="40030" x="5632450" y="3429000"/>
          <p14:tracePt t="40046" x="5657850" y="3435350"/>
          <p14:tracePt t="40063" x="5683250" y="3441700"/>
          <p14:tracePt t="40080" x="5727700" y="3448050"/>
          <p14:tracePt t="40096" x="5765800" y="3454400"/>
          <p14:tracePt t="40113" x="5791200" y="3460750"/>
          <p14:tracePt t="40130" x="5810250" y="3460750"/>
          <p14:tracePt t="40147" x="5829300" y="3467100"/>
          <p14:tracePt t="40172" x="5842000" y="3467100"/>
          <p14:tracePt t="40180" x="5854700" y="3473450"/>
          <p14:tracePt t="40197" x="5880100" y="3479800"/>
          <p14:tracePt t="40213" x="5924550" y="3492500"/>
          <p14:tracePt t="40230" x="5994400" y="3511550"/>
          <p14:tracePt t="40247" x="6076950" y="3530600"/>
          <p14:tracePt t="40263" x="6172200" y="3562350"/>
          <p14:tracePt t="40280" x="6254750" y="3594100"/>
          <p14:tracePt t="40297" x="6318250" y="3625850"/>
          <p14:tracePt t="40313" x="6375400" y="3651250"/>
          <p14:tracePt t="40316" x="6394450" y="3657600"/>
          <p14:tracePt t="40330" x="6419850" y="3670300"/>
          <p14:tracePt t="40347" x="6483350" y="3689350"/>
          <p14:tracePt t="40363" x="6534150" y="3702050"/>
          <p14:tracePt t="40380" x="6597650" y="3714750"/>
          <p14:tracePt t="40397" x="6686550" y="3727450"/>
          <p14:tracePt t="40413" x="6769100" y="3740150"/>
          <p14:tracePt t="40430" x="6851650" y="3765550"/>
          <p14:tracePt t="40447" x="6946900" y="3797300"/>
          <p14:tracePt t="40463" x="6997700" y="3822700"/>
          <p14:tracePt t="40480" x="7035800" y="3835400"/>
          <p14:tracePt t="40497" x="7067550" y="3848100"/>
          <p14:tracePt t="40499" x="7073900" y="3854450"/>
          <p14:tracePt t="40514" x="7086600" y="3860800"/>
          <p14:tracePt t="40531" x="7105650" y="3860800"/>
          <p14:tracePt t="40548" x="7112000" y="3867150"/>
          <p14:tracePt t="40660" x="7118350" y="3867150"/>
          <p14:tracePt t="40671" x="7124700" y="3873500"/>
          <p14:tracePt t="40692" x="7131050" y="3873500"/>
          <p14:tracePt t="40703" x="7137400" y="3873500"/>
          <p14:tracePt t="40748" x="7143750" y="3873500"/>
          <p14:tracePt t="40804" x="7150100" y="3873500"/>
          <p14:tracePt t="40829" x="7156450" y="3873500"/>
          <p14:tracePt t="40844" x="7169150" y="3873500"/>
          <p14:tracePt t="40854" x="7188200" y="3873500"/>
          <p14:tracePt t="40864" x="7219950" y="3873500"/>
          <p14:tracePt t="40881" x="7270750" y="3867150"/>
          <p14:tracePt t="40885" x="7277100" y="3860800"/>
          <p14:tracePt t="40897" x="7296150" y="3854450"/>
          <p14:tracePt t="40914" x="7327900" y="3848100"/>
          <p14:tracePt t="40931" x="7366000" y="3835400"/>
          <p14:tracePt t="40947" x="7378700" y="3829050"/>
          <p14:tracePt t="40964" x="7397750" y="3822700"/>
          <p14:tracePt t="40981" x="7410450" y="3816350"/>
          <p14:tracePt t="40998" x="7423150" y="3810000"/>
          <p14:tracePt t="41031" x="7429500" y="3810000"/>
          <p14:tracePt t="41048" x="7435850" y="3810000"/>
          <p14:tracePt t="41068" x="7442200" y="3810000"/>
          <p14:tracePt t="41093" x="7448550" y="3803650"/>
          <p14:tracePt t="41104" x="7454900" y="3803650"/>
          <p14:tracePt t="41124" x="7467600" y="3803650"/>
          <p14:tracePt t="41135" x="7473950" y="3803650"/>
          <p14:tracePt t="41148" x="7480300" y="3803650"/>
          <p14:tracePt t="41164" x="7499350" y="3803650"/>
          <p14:tracePt t="41181" x="7512050" y="3803650"/>
          <p14:tracePt t="41198" x="7518400" y="3803650"/>
          <p14:tracePt t="41420" x="7531100" y="3803650"/>
          <p14:tracePt t="41430" x="7543800" y="3803650"/>
          <p14:tracePt t="41448" x="7556500" y="3803650"/>
          <p14:tracePt t="41465" x="7581900" y="3810000"/>
          <p14:tracePt t="41481" x="7613650" y="3810000"/>
          <p14:tracePt t="41484" x="7620000" y="3810000"/>
          <p14:tracePt t="41499" x="7645400" y="3810000"/>
          <p14:tracePt t="41668" x="7651750" y="3810000"/>
          <p14:tracePt t="41682" x="7658100" y="3816350"/>
          <p14:tracePt t="41717" x="7664450" y="3816350"/>
          <p14:tracePt t="41724" x="7670800" y="3816350"/>
          <p14:tracePt t="41733" x="7677150" y="3816350"/>
          <p14:tracePt t="41749" x="7689850" y="3816350"/>
          <p14:tracePt t="41765" x="7696200" y="3816350"/>
          <p14:tracePt t="42108" x="7689850" y="3816350"/>
          <p14:tracePt t="42126" x="7677150" y="3816350"/>
          <p14:tracePt t="42144" x="7658100" y="3816350"/>
          <p14:tracePt t="42151" x="7651750" y="3816350"/>
          <p14:tracePt t="42166" x="7639050" y="3816350"/>
          <p14:tracePt t="42182" x="7620000" y="3816350"/>
          <p14:tracePt t="42199" x="7607300" y="3816350"/>
          <p14:tracePt t="42216" x="7594600" y="3816350"/>
          <p14:tracePt t="42232" x="7581900" y="3816350"/>
          <p14:tracePt t="42249" x="7575550" y="3816350"/>
          <p14:tracePt t="42266" x="7569200" y="3816350"/>
          <p14:tracePt t="42500" x="7562850" y="3816350"/>
          <p14:tracePt t="42556" x="7556500" y="3816350"/>
          <p14:tracePt t="42564" x="7550150" y="3816350"/>
          <p14:tracePt t="42571" x="7543800" y="3816350"/>
          <p14:tracePt t="42582" x="7537450" y="3816350"/>
          <p14:tracePt t="42599" x="7524750" y="3816350"/>
          <p14:tracePt t="42677" x="7518400" y="3816350"/>
          <p14:tracePt t="42740" x="7512050" y="3816350"/>
          <p14:tracePt t="42796" x="7505700" y="3816350"/>
          <p14:tracePt t="43196" x="7518400" y="3816350"/>
          <p14:tracePt t="43206" x="7524750" y="3816350"/>
          <p14:tracePt t="43218" x="7550150" y="3816350"/>
          <p14:tracePt t="43233" x="7556500" y="3816350"/>
          <p14:tracePt t="43250" x="7588250" y="3816350"/>
          <p14:tracePt t="43267" x="7607300" y="3822700"/>
          <p14:tracePt t="43283" x="7626350" y="3822700"/>
          <p14:tracePt t="43300" x="7632700" y="3822700"/>
          <p14:tracePt t="43316" x="7639050" y="3822700"/>
          <p14:tracePt t="43333" x="7645400" y="3822700"/>
          <p14:tracePt t="43350" x="7658100" y="3829050"/>
          <p14:tracePt t="43367" x="7664450" y="3835400"/>
          <p14:tracePt t="43383" x="7670800" y="3835400"/>
          <p14:tracePt t="43400" x="7683500" y="3835400"/>
          <p14:tracePt t="43417" x="7689850" y="3835400"/>
          <p14:tracePt t="43433" x="7696200" y="3835400"/>
          <p14:tracePt t="43450" x="7702550" y="3835400"/>
          <p14:tracePt t="43533" x="7708900" y="3835400"/>
          <p14:tracePt t="43556" x="7715250" y="3835400"/>
          <p14:tracePt t="43564" x="7721600" y="3835400"/>
          <p14:tracePt t="43579" x="7727950" y="3835400"/>
          <p14:tracePt t="43596" x="7734300" y="3835400"/>
          <p14:tracePt t="43611" x="7740650" y="3835400"/>
          <p14:tracePt t="43628" x="7747000" y="3835400"/>
          <p14:tracePt t="43651" x="7753350" y="3835400"/>
          <p14:tracePt t="43956" x="7740650" y="3835400"/>
          <p14:tracePt t="43980" x="7734300" y="3841750"/>
          <p14:tracePt t="44005" x="7727950" y="3841750"/>
          <p14:tracePt t="44315" x="7721600" y="3848100"/>
          <p14:tracePt t="44388" x="7727950" y="3848100"/>
          <p14:tracePt t="44398" x="7734300" y="3848100"/>
          <p14:tracePt t="44411" x="7759700" y="3848100"/>
          <p14:tracePt t="44420" x="7766050" y="3848100"/>
          <p14:tracePt t="44435" x="7804150" y="3848100"/>
          <p14:tracePt t="44451" x="7823200" y="3848100"/>
          <p14:tracePt t="45596" x="7829550" y="3848100"/>
          <p14:tracePt t="45607" x="7835900" y="3854450"/>
          <p14:tracePt t="46652" x="7842250" y="3848100"/>
          <p14:tracePt t="46707" x="7848600" y="3841750"/>
          <p14:tracePt t="47787" x="7854950" y="3841750"/>
          <p14:tracePt t="47798" x="7854950" y="3848100"/>
          <p14:tracePt t="47820" x="7854950" y="3854450"/>
          <p14:tracePt t="47829" x="7842250" y="3860800"/>
          <p14:tracePt t="47843" x="7835900" y="3867150"/>
          <p14:tracePt t="47855" x="7835900" y="3873500"/>
          <p14:tracePt t="47872" x="7829550" y="3873500"/>
          <p14:tracePt t="47888" x="7823200" y="3879850"/>
          <p14:tracePt t="47906" x="7804150" y="3892550"/>
          <p14:tracePt t="47963" x="7791450" y="3898900"/>
          <p14:tracePt t="48012" x="7791450" y="3905250"/>
          <p14:tracePt t="48027" x="7785100" y="3917950"/>
          <p14:tracePt t="48051" x="7778750" y="3917950"/>
          <p14:tracePt t="48061" x="7772400" y="3930650"/>
          <p14:tracePt t="48075" x="7772400" y="3937000"/>
          <p14:tracePt t="48089" x="7766050" y="3937000"/>
          <p14:tracePt t="48106" x="7753350" y="3949700"/>
          <p14:tracePt t="48122" x="7753350" y="3956050"/>
          <p14:tracePt t="48139" x="7740650" y="3962400"/>
          <p14:tracePt t="48155" x="7740650" y="3968750"/>
          <p14:tracePt t="48172" x="7734300" y="3975100"/>
          <p14:tracePt t="48189" x="7727950" y="3975100"/>
          <p14:tracePt t="48205" x="7721600" y="3981450"/>
          <p14:tracePt t="48222" x="7708900" y="3994150"/>
          <p14:tracePt t="48239" x="7702550" y="3994150"/>
          <p14:tracePt t="48255" x="7702550" y="4000500"/>
          <p14:tracePt t="48272" x="7696200" y="4006850"/>
          <p14:tracePt t="48474" x="7696200" y="4013200"/>
          <p14:tracePt t="48492" x="7696200" y="4019550"/>
          <p14:tracePt t="48508" x="7696200" y="4025900"/>
          <p14:tracePt t="48531" x="7696200" y="4032250"/>
          <p14:tracePt t="48541" x="7696200" y="4038600"/>
          <p14:tracePt t="48579" x="7696200" y="4044950"/>
          <p14:tracePt t="48635" x="7696200" y="4051300"/>
          <p14:tracePt t="48667" x="7696200" y="4057650"/>
          <p14:tracePt t="48739" x="7702550" y="4064000"/>
          <p14:tracePt t="49427" x="7708900" y="4070350"/>
          <p14:tracePt t="49603" x="7715250" y="4076700"/>
          <p14:tracePt t="49659" x="7715250" y="4083050"/>
          <p14:tracePt t="49669" x="7715250" y="4089400"/>
          <p14:tracePt t="49680" x="7715250" y="4095750"/>
          <p14:tracePt t="49691" x="7715250" y="4102100"/>
          <p14:tracePt t="49707" x="7715250" y="4121150"/>
          <p14:tracePt t="49723" x="7721600" y="4140200"/>
          <p14:tracePt t="49740" x="7727950" y="4152900"/>
          <p14:tracePt t="49757" x="7734300" y="4159250"/>
          <p14:tracePt t="49773" x="7734300" y="4165600"/>
          <p14:tracePt t="49790" x="7734300" y="4171950"/>
          <p14:tracePt t="50178" x="7734300" y="4178300"/>
          <p14:tracePt t="50851" x="7734300" y="4184650"/>
          <p14:tracePt t="51227" x="7734300" y="4191000"/>
          <p14:tracePt t="51595" x="7734300" y="4197350"/>
          <p14:tracePt t="52690" x="7734300" y="4210050"/>
          <p14:tracePt t="53779" x="7734300" y="4216400"/>
          <p14:tracePt t="53811" x="7727950" y="4216400"/>
          <p14:tracePt t="53834" x="7727950" y="4222750"/>
          <p14:tracePt t="53859" x="7727950" y="4229100"/>
          <p14:tracePt t="53869" x="7721600" y="4235450"/>
          <p14:tracePt t="54386" x="7727950" y="4235450"/>
          <p14:tracePt t="54475" x="7734300" y="4241800"/>
          <p14:tracePt t="54485" x="7740650" y="4248150"/>
          <p14:tracePt t="54497" x="7747000" y="4254500"/>
          <p14:tracePt t="54513" x="7753350" y="4279900"/>
          <p14:tracePt t="54529" x="7766050" y="4305300"/>
          <p14:tracePt t="54545" x="7778750" y="4330700"/>
          <p14:tracePt t="54562" x="7791450" y="4362450"/>
          <p14:tracePt t="54579" x="7791450" y="4368800"/>
          <p14:tracePt t="54714" x="7791450" y="4362450"/>
          <p14:tracePt t="54724" x="7791450" y="4356100"/>
          <p14:tracePt t="54738" x="7791450" y="4343400"/>
          <p14:tracePt t="54748" x="7791450" y="4330700"/>
          <p14:tracePt t="54762" x="7791450" y="4311650"/>
          <p14:tracePt t="54779" x="7791450" y="4279900"/>
          <p14:tracePt t="54796" x="7791450" y="4241800"/>
          <p14:tracePt t="54812" x="7785100" y="4210050"/>
          <p14:tracePt t="54829" x="7778750" y="4165600"/>
          <p14:tracePt t="54846" x="7772400" y="4133850"/>
          <p14:tracePt t="54863" x="7766050" y="4121150"/>
          <p14:tracePt t="54879" x="7766050" y="4102100"/>
          <p14:tracePt t="54896" x="7766050" y="4089400"/>
          <p14:tracePt t="54913" x="7766050" y="4083050"/>
          <p14:tracePt t="54929" x="7766050" y="4076700"/>
          <p14:tracePt t="54963" x="7759700" y="4070350"/>
          <p14:tracePt t="55059" x="7759700" y="4083050"/>
          <p14:tracePt t="55074" x="7759700" y="4089400"/>
          <p14:tracePt t="55084" x="7759700" y="4102100"/>
          <p14:tracePt t="55097" x="7753350" y="4114800"/>
          <p14:tracePt t="55113" x="7753350" y="4127500"/>
          <p14:tracePt t="55130" x="7747000" y="4152900"/>
          <p14:tracePt t="55146" x="7747000" y="4165600"/>
          <p14:tracePt t="55163" x="7747000" y="4171950"/>
          <p14:tracePt t="55180" x="7747000" y="4178300"/>
          <p14:tracePt t="55213" x="7747000" y="4184650"/>
          <p14:tracePt t="55251" x="7747000" y="4191000"/>
          <p14:tracePt t="55307" x="7747000" y="4197350"/>
          <p14:tracePt t="55322" x="7747000" y="4203700"/>
          <p14:tracePt t="55594" x="7747000" y="4210050"/>
          <p14:tracePt t="55609" x="7747000" y="4216400"/>
          <p14:tracePt t="55622" x="7747000" y="4229100"/>
          <p14:tracePt t="55634" x="7747000" y="4241800"/>
          <p14:tracePt t="55646" x="7747000" y="4248150"/>
          <p14:tracePt t="55663" x="7747000" y="4254500"/>
          <p14:tracePt t="55680" x="7747000" y="4267200"/>
          <p14:tracePt t="55930" x="7747000" y="4273550"/>
          <p14:tracePt t="56562" x="7753350" y="4273550"/>
          <p14:tracePt t="56578" x="7759700" y="4273550"/>
          <p14:tracePt t="56601" x="7766050" y="4267200"/>
          <p14:tracePt t="56618" x="7772400" y="4260850"/>
          <p14:tracePt t="56627" x="7778750" y="4260850"/>
          <p14:tracePt t="56635" x="7785100" y="4260850"/>
          <p14:tracePt t="56650" x="7791450" y="4254500"/>
          <p14:tracePt t="56666" x="7804150" y="4248150"/>
          <p14:tracePt t="56689" x="7810500" y="4241800"/>
          <p14:tracePt t="56705" x="7816850" y="4235450"/>
          <p14:tracePt t="56946" x="7823200" y="4235450"/>
          <p14:tracePt t="56961" x="7835900" y="4235450"/>
          <p14:tracePt t="56975" x="7854950" y="4235450"/>
          <p14:tracePt t="56984" x="7880350" y="4235450"/>
          <p14:tracePt t="56998" x="7899400" y="4235450"/>
          <p14:tracePt t="57000" x="7924800" y="4229100"/>
          <p14:tracePt t="57018" x="7937500" y="4229100"/>
          <p14:tracePt t="57065" x="7943850" y="4222750"/>
          <p14:tracePt t="57234" x="7943850" y="4216400"/>
          <p14:tracePt t="57245" x="7950200" y="4210050"/>
          <p14:tracePt t="57274" x="7950200" y="4203700"/>
          <p14:tracePt t="57284" x="7956550" y="4197350"/>
          <p14:tracePt t="57298" x="7962900" y="4191000"/>
          <p14:tracePt t="57315" x="7969250" y="4184650"/>
          <p14:tracePt t="57332" x="7975600" y="4171950"/>
          <p14:tracePt t="57393" x="7975600" y="4165600"/>
          <p14:tracePt t="57810" x="7975600" y="4159250"/>
          <p14:tracePt t="57841" x="7975600" y="4152900"/>
          <p14:tracePt t="58562" x="7975600" y="4146550"/>
          <p14:tracePt t="60473" x="7975600" y="4140200"/>
          <p14:tracePt t="60601" x="7969250" y="4133850"/>
          <p14:tracePt t="60673" x="7962900" y="4133850"/>
          <p14:tracePt t="60833" x="7956550" y="4133850"/>
          <p14:tracePt t="60857" x="7950200" y="4133850"/>
          <p14:tracePt t="60871" x="7943850" y="4140200"/>
          <p14:tracePt t="60889" x="7937500" y="4140200"/>
          <p14:tracePt t="60902" x="7931150" y="4140200"/>
          <p14:tracePt t="60919" x="7918450" y="4146550"/>
          <p14:tracePt t="60937" x="7912100" y="4146550"/>
          <p14:tracePt t="60953" x="7905750" y="4146550"/>
          <p14:tracePt t="61321" x="7899400" y="4146550"/>
          <p14:tracePt t="61333" x="7893050" y="4146550"/>
          <p14:tracePt t="61457" x="7886700" y="4146550"/>
          <p14:tracePt t="61537" x="7880350" y="4146550"/>
          <p14:tracePt t="61553" x="7874000" y="4146550"/>
          <p14:tracePt t="61569" x="7867650" y="4146550"/>
          <p14:tracePt t="61577" x="7861300" y="4146550"/>
          <p14:tracePt t="61586" x="7854950" y="4146550"/>
          <p14:tracePt t="61603" x="7842250" y="4152900"/>
          <p14:tracePt t="61620" x="7835900" y="4152900"/>
          <p14:tracePt t="61637" x="7829550" y="4159250"/>
          <p14:tracePt t="61737" x="7823200" y="4159250"/>
          <p14:tracePt t="61753" x="7816850" y="4165600"/>
          <p14:tracePt t="61809" x="7810500" y="4165600"/>
          <p14:tracePt t="61825" x="7804150" y="4171950"/>
          <p14:tracePt t="61849" x="7797800" y="4178300"/>
          <p14:tracePt t="61865" x="7791450" y="4184650"/>
          <p14:tracePt t="61890" x="7785100" y="4184650"/>
          <p14:tracePt t="61905" x="7778750" y="4191000"/>
          <p14:tracePt t="61921" x="7766050" y="4197350"/>
          <p14:tracePt t="61945" x="7759700" y="4203700"/>
          <p14:tracePt t="61956" x="7753350" y="4210050"/>
          <p14:tracePt t="61970" x="7740650" y="4216400"/>
          <p14:tracePt t="61987" x="7727950" y="4222750"/>
          <p14:tracePt t="62003" x="7715250" y="4229100"/>
          <p14:tracePt t="62020" x="7702550" y="4235450"/>
          <p14:tracePt t="62037" x="7696200" y="4241800"/>
          <p14:tracePt t="62053" x="7683500" y="4248150"/>
          <p14:tracePt t="62070" x="7670800" y="4254500"/>
          <p14:tracePt t="62087" x="7658100" y="4260850"/>
          <p14:tracePt t="62104" x="7639050" y="4267200"/>
          <p14:tracePt t="62120" x="7639050" y="4273550"/>
          <p14:tracePt t="62137" x="7626350" y="4273550"/>
          <p14:tracePt t="62171" x="7620000" y="4279900"/>
          <p14:tracePt t="62187" x="7613650" y="4279900"/>
          <p14:tracePt t="62203" x="7607300" y="4279900"/>
          <p14:tracePt t="62221" x="7600950" y="4286250"/>
          <p14:tracePt t="62237" x="7594600" y="4292600"/>
          <p14:tracePt t="62254" x="7588250" y="4292600"/>
          <p14:tracePt t="62270" x="7575550" y="4298950"/>
          <p14:tracePt t="62287" x="7562850" y="4305300"/>
          <p14:tracePt t="62321" x="7550150" y="4311650"/>
          <p14:tracePt t="62337" x="7543800" y="4311650"/>
          <p14:tracePt t="62354" x="7531100" y="4318000"/>
          <p14:tracePt t="62393" x="7524750" y="4318000"/>
          <p14:tracePt t="62417" x="7518400" y="4318000"/>
          <p14:tracePt t="62449" x="7512050" y="4324350"/>
          <p14:tracePt t="62777" x="7505700" y="4324350"/>
          <p14:tracePt t="63129" x="7499350" y="4330700"/>
          <p14:tracePt t="64074" x="7499350" y="4337050"/>
          <p14:tracePt t="64104" x="7493000" y="4337050"/>
          <p14:tracePt t="64121" x="7486650" y="4337050"/>
          <p14:tracePt t="64193" x="7480300" y="4337050"/>
          <p14:tracePt t="64203" x="7473950" y="4337050"/>
          <p14:tracePt t="64217" x="7467600" y="4337050"/>
          <p14:tracePt t="64329" x="7454900" y="4343400"/>
          <p14:tracePt t="64344" x="7448550" y="4343400"/>
          <p14:tracePt t="64360" x="7435850" y="4343400"/>
          <p14:tracePt t="64373" x="7429500" y="4349750"/>
          <p14:tracePt t="64389" x="7416800" y="4349750"/>
          <p14:tracePt t="64406" x="7410450" y="4356100"/>
          <p14:tracePt t="64497" x="7397750" y="4356100"/>
          <p14:tracePt t="64553" x="7391400" y="4356100"/>
          <p14:tracePt t="64562" x="7391400" y="4362450"/>
          <p14:tracePt t="64573" x="7385050" y="4362450"/>
          <p14:tracePt t="64590" x="7366000" y="4368800"/>
          <p14:tracePt t="64606" x="7353300" y="4375150"/>
          <p14:tracePt t="64609" x="7340600" y="4375150"/>
          <p14:tracePt t="64625" x="7327900" y="4375150"/>
          <p14:tracePt t="64640" x="7321550" y="4375150"/>
          <p14:tracePt t="64673" x="7315200" y="4381500"/>
          <p14:tracePt t="64785" x="7308850" y="4381500"/>
          <p14:tracePt t="64795" x="7302500" y="4381500"/>
          <p14:tracePt t="64807" x="7296150" y="4387850"/>
          <p14:tracePt t="64824" x="7289800" y="4387850"/>
          <p14:tracePt t="64840" x="7270750" y="4400550"/>
          <p14:tracePt t="64856" x="7258050" y="4400550"/>
          <p14:tracePt t="64873" x="7245350" y="4406900"/>
          <p14:tracePt t="64890" x="7239000" y="4406900"/>
          <p14:tracePt t="65177" x="7232650" y="4406900"/>
          <p14:tracePt t="65187" x="7226300" y="4413250"/>
          <p14:tracePt t="65209" x="7219950" y="4419600"/>
          <p14:tracePt t="65224" x="7213600" y="4419600"/>
          <p14:tracePt t="65232" x="7207250" y="4425950"/>
          <p14:tracePt t="65240" x="7200900" y="4432300"/>
          <p14:tracePt t="65257" x="7194550" y="4438650"/>
          <p14:tracePt t="65345" x="7188200" y="4438650"/>
          <p14:tracePt t="65528" x="7181850" y="4438650"/>
          <p14:tracePt t="66025" x="7181850" y="4445000"/>
          <p14:tracePt t="66289" x="7181850" y="4451350"/>
          <p14:tracePt t="66336" x="7181850" y="4457700"/>
          <p14:tracePt t="67353" x="7181850" y="4464050"/>
          <p14:tracePt t="67363" x="7181850" y="4470400"/>
          <p14:tracePt t="67409" x="7181850" y="4476750"/>
          <p14:tracePt t="67424" x="7175500" y="4489450"/>
          <p14:tracePt t="67435" x="7169150" y="4495800"/>
          <p14:tracePt t="67446" x="7162800" y="4495800"/>
          <p14:tracePt t="67459" x="7162800" y="4502150"/>
          <p14:tracePt t="67476" x="7150100" y="4508500"/>
          <p14:tracePt t="67537" x="7143750" y="4508500"/>
          <p14:tracePt t="67642" x="7143750" y="4514850"/>
          <p14:tracePt t="67663" x="7143750" y="4521200"/>
          <p14:tracePt t="67674" x="7143750" y="4527550"/>
          <p14:tracePt t="67686" x="7137400" y="4527550"/>
          <p14:tracePt t="67703" x="7137400" y="4533900"/>
          <p14:tracePt t="67714" x="7131050" y="4540250"/>
          <p14:tracePt t="67736" x="7131050" y="4546600"/>
          <p14:tracePt t="67767" x="7131050" y="4552950"/>
          <p14:tracePt t="67783" x="7124700" y="4565650"/>
          <p14:tracePt t="67824" x="7124700" y="4572000"/>
          <p14:tracePt t="67831" x="7118350" y="4578350"/>
          <p14:tracePt t="67855" x="7118350" y="4584700"/>
          <p14:tracePt t="67872" x="7118350" y="4591050"/>
          <p14:tracePt t="67880" x="7118350" y="4597400"/>
          <p14:tracePt t="67904" x="7118350" y="4603750"/>
          <p14:tracePt t="67912" x="7118350" y="4610100"/>
          <p14:tracePt t="67927" x="7118350" y="4622800"/>
          <p14:tracePt t="67943" x="7118350" y="4635500"/>
          <p14:tracePt t="67960" x="7118350" y="4641850"/>
          <p14:tracePt t="67977" x="7118350" y="4654550"/>
          <p14:tracePt t="67993" x="7118350" y="4679950"/>
          <p14:tracePt t="68010" x="7118350" y="4699000"/>
          <p14:tracePt t="68027" x="7118350" y="4711700"/>
          <p14:tracePt t="68043" x="7118350" y="4724400"/>
          <p14:tracePt t="68060" x="7118350" y="4730750"/>
          <p14:tracePt t="68076" x="7118350" y="4743450"/>
          <p14:tracePt t="68111" x="7118350" y="4762500"/>
          <p14:tracePt t="68144" x="7118350" y="4768850"/>
          <p14:tracePt t="68160" x="7118350" y="4775200"/>
          <p14:tracePt t="68177" x="7118350" y="4781550"/>
          <p14:tracePt t="68193" x="7118350" y="4794250"/>
          <p14:tracePt t="68210" x="7118350" y="4806950"/>
          <p14:tracePt t="68227" x="7118350" y="4819650"/>
          <p14:tracePt t="68244" x="7118350" y="4832350"/>
          <p14:tracePt t="68260" x="7118350" y="4838700"/>
          <p14:tracePt t="68277" x="7118350" y="4851400"/>
          <p14:tracePt t="68294" x="7118350" y="4857750"/>
          <p14:tracePt t="68311" x="7118350" y="4870450"/>
          <p14:tracePt t="68327" x="7118350" y="4883150"/>
          <p14:tracePt t="68344" x="7118350" y="4889500"/>
          <p14:tracePt t="68360" x="7118350" y="4908550"/>
          <p14:tracePt t="68377" x="7118350" y="4921250"/>
          <p14:tracePt t="68394" x="7118350" y="4940300"/>
          <p14:tracePt t="68410" x="7118350" y="4959350"/>
          <p14:tracePt t="68427" x="7118350" y="4991100"/>
          <p14:tracePt t="68444" x="7112000" y="5010150"/>
          <p14:tracePt t="68460" x="7105650" y="5029200"/>
          <p14:tracePt t="68477" x="7105650" y="5048250"/>
          <p14:tracePt t="68494" x="7099300" y="5060950"/>
          <p14:tracePt t="68511" x="7099300" y="5086350"/>
          <p14:tracePt t="68527" x="7099300" y="5092700"/>
          <p14:tracePt t="68544" x="7099300" y="5099050"/>
          <p14:tracePt t="68561" x="7099300" y="5118100"/>
          <p14:tracePt t="68577" x="7092950" y="5130800"/>
          <p14:tracePt t="68594" x="7092950" y="5143500"/>
          <p14:tracePt t="68611" x="7092950" y="5162550"/>
          <p14:tracePt t="68627" x="7086600" y="5181600"/>
          <p14:tracePt t="68644" x="7086600" y="5187950"/>
          <p14:tracePt t="68661" x="7080250" y="5200650"/>
          <p14:tracePt t="68677" x="7080250" y="5213350"/>
          <p14:tracePt t="68694" x="7073900" y="5245100"/>
          <p14:tracePt t="68711" x="7073900" y="5264150"/>
          <p14:tracePt t="68727" x="7067550" y="5295900"/>
          <p14:tracePt t="68744" x="7067550" y="5314950"/>
          <p14:tracePt t="68761" x="7061200" y="5346700"/>
          <p14:tracePt t="68778" x="7061200" y="5359400"/>
          <p14:tracePt t="68794" x="7061200" y="5378450"/>
          <p14:tracePt t="68811" x="7061200" y="5397500"/>
          <p14:tracePt t="68827" x="7061200" y="5410200"/>
          <p14:tracePt t="68844" x="7061200" y="5422900"/>
          <p14:tracePt t="68861" x="7061200" y="5435600"/>
          <p14:tracePt t="68877" x="7061200" y="5448300"/>
          <p14:tracePt t="68894" x="7061200" y="5454650"/>
          <p14:tracePt t="68911" x="7061200" y="5467350"/>
          <p14:tracePt t="68928" x="7061200" y="5473700"/>
          <p14:tracePt t="68961" x="7061200" y="5486400"/>
          <p14:tracePt t="68994" x="7061200" y="5499100"/>
          <p14:tracePt t="69011" x="7061200" y="5511800"/>
          <p14:tracePt t="69028" x="7061200" y="5537200"/>
          <p14:tracePt t="69044" x="7061200" y="5556250"/>
          <p14:tracePt t="69061" x="7061200" y="5575300"/>
          <p14:tracePt t="69078" x="7061200" y="5613400"/>
          <p14:tracePt t="69095" x="7061200" y="5632450"/>
          <p14:tracePt t="69111" x="7061200" y="5651500"/>
          <p14:tracePt t="69128" x="7061200" y="5664200"/>
          <p14:tracePt t="69145" x="7061200" y="5670550"/>
          <p14:tracePt t="69161" x="7061200" y="5683250"/>
          <p14:tracePt t="69272" x="7061200" y="5676900"/>
          <p14:tracePt t="69286" x="7067550" y="5619750"/>
          <p14:tracePt t="69304" x="7086600" y="5518150"/>
          <p14:tracePt t="69316" x="7092950" y="5461000"/>
          <p14:tracePt t="69331" x="7143750" y="5346700"/>
          <p14:tracePt t="69347" x="7181850" y="5251450"/>
          <p14:tracePt t="69362" x="7258050" y="5143500"/>
          <p14:tracePt t="69379" x="7321550" y="5060950"/>
          <p14:tracePt t="69395" x="7385050" y="4984750"/>
          <p14:tracePt t="69412" x="7454900" y="4895850"/>
          <p14:tracePt t="69428" x="7531100" y="4787900"/>
          <p14:tracePt t="69445" x="7607300" y="4667250"/>
          <p14:tracePt t="69447" x="7639050" y="4622800"/>
          <p14:tracePt t="69462" x="7683500" y="4527550"/>
          <p14:tracePt t="69478" x="7721600" y="4419600"/>
          <p14:tracePt t="69495" x="7753350" y="4318000"/>
          <p14:tracePt t="69511" x="7766050" y="4254500"/>
          <p14:tracePt t="69528" x="7785100" y="4203700"/>
          <p14:tracePt t="69545" x="7810500" y="4152900"/>
          <p14:tracePt t="69562" x="7829550" y="4114800"/>
          <p14:tracePt t="69578" x="7854950" y="4064000"/>
          <p14:tracePt t="69595" x="7886700" y="4019550"/>
          <p14:tracePt t="69612" x="7918450" y="3981450"/>
          <p14:tracePt t="69628" x="7943850" y="3949700"/>
          <p14:tracePt t="69645" x="7975600" y="3911600"/>
          <p14:tracePt t="69662" x="8013700" y="3873500"/>
          <p14:tracePt t="69678" x="8020050" y="3860800"/>
          <p14:tracePt t="69695" x="8045450" y="3841750"/>
          <p14:tracePt t="69967" x="8045450" y="3835400"/>
          <p14:tracePt t="72663" x="8039100" y="3835400"/>
          <p14:tracePt t="73399" x="8039100" y="3841750"/>
          <p14:tracePt t="73409" x="8039100" y="3848100"/>
          <p14:tracePt t="73432" x="8032750" y="3854450"/>
          <p14:tracePt t="73447" x="8026400" y="3860800"/>
          <p14:tracePt t="73458" x="8026400" y="3867150"/>
          <p14:tracePt t="73480" x="8020050" y="3879850"/>
          <p14:tracePt t="73495" x="8013700" y="3892550"/>
          <p14:tracePt t="73544" x="8013700" y="3898900"/>
          <p14:tracePt t="73583" x="8013700" y="3905250"/>
          <p14:tracePt t="73647" x="8007350" y="3911600"/>
          <p14:tracePt t="73680" x="8001000" y="3924300"/>
          <p14:tracePt t="73695" x="7994650" y="3930650"/>
          <p14:tracePt t="73711" x="7994650" y="3943350"/>
          <p14:tracePt t="73720" x="7994650" y="3949700"/>
          <p14:tracePt t="73733" x="7981950" y="3956050"/>
          <p14:tracePt t="73750" x="7969250" y="3975100"/>
          <p14:tracePt t="73766" x="7969250" y="3981450"/>
          <p14:tracePt t="74047" x="7969250" y="3987800"/>
          <p14:tracePt t="74063" x="7969250" y="3994150"/>
          <p14:tracePt t="74151" x="7969250" y="4000500"/>
          <p14:tracePt t="74167" x="7969250" y="4006850"/>
          <p14:tracePt t="74178" x="7969250" y="4013200"/>
          <p14:tracePt t="74191" x="7969250" y="4019550"/>
          <p14:tracePt t="74200" x="7962900" y="4032250"/>
          <p14:tracePt t="74217" x="7950200" y="4044950"/>
          <p14:tracePt t="74233" x="7937500" y="4057650"/>
          <p14:tracePt t="74250" x="7937500" y="4064000"/>
          <p14:tracePt t="74267" x="7931150" y="4083050"/>
          <p14:tracePt t="74283" x="7918450" y="4095750"/>
          <p14:tracePt t="74300" x="7918450" y="4102100"/>
          <p14:tracePt t="74317" x="7905750" y="4114800"/>
          <p14:tracePt t="74334" x="7899400" y="4133850"/>
          <p14:tracePt t="74350" x="7893050" y="4146550"/>
          <p14:tracePt t="74367" x="7893050" y="4159250"/>
          <p14:tracePt t="74384" x="7880350" y="4165600"/>
          <p14:tracePt t="74400" x="7874000" y="4184650"/>
          <p14:tracePt t="74417" x="7867650" y="4197350"/>
          <p14:tracePt t="74434" x="7854950" y="4210050"/>
          <p14:tracePt t="74450" x="7842250" y="4229100"/>
          <p14:tracePt t="74467" x="7835900" y="4241800"/>
          <p14:tracePt t="74484" x="7829550" y="4248150"/>
          <p14:tracePt t="74500" x="7829550" y="4254500"/>
          <p14:tracePt t="74517" x="7823200" y="4267200"/>
          <p14:tracePt t="74550" x="7823200" y="4273550"/>
          <p14:tracePt t="74664" x="7823200" y="4279900"/>
          <p14:tracePt t="74688" x="7823200" y="4286250"/>
          <p14:tracePt t="74703" x="7823200" y="4292600"/>
          <p14:tracePt t="74720" x="7816850" y="4305300"/>
          <p14:tracePt t="74736" x="7810500" y="4318000"/>
          <p14:tracePt t="74746" x="7804150" y="4324350"/>
          <p14:tracePt t="74758" x="7804150" y="4337050"/>
          <p14:tracePt t="74767" x="7797800" y="4349750"/>
          <p14:tracePt t="74784" x="7791450" y="4356100"/>
          <p14:tracePt t="74801" x="7785100" y="4362450"/>
          <p14:tracePt t="74834" x="7785100" y="4368800"/>
          <p14:tracePt t="74850" x="7785100" y="4381500"/>
          <p14:tracePt t="74888" x="7785100" y="4387850"/>
          <p14:tracePt t="74911" x="7778750" y="4394200"/>
          <p14:tracePt t="74951" x="7772400" y="4406900"/>
          <p14:tracePt t="75023" x="7772400" y="4413250"/>
          <p14:tracePt t="75034" x="7772400" y="4419600"/>
          <p14:tracePt t="75051" x="7772400" y="4425950"/>
          <p14:tracePt t="75068" x="7766050" y="4438650"/>
          <p14:tracePt t="75085" x="7766050" y="4445000"/>
          <p14:tracePt t="75102" x="7766050" y="4464050"/>
          <p14:tracePt t="75118" x="7759700" y="4476750"/>
          <p14:tracePt t="75134" x="7753350" y="4495800"/>
          <p14:tracePt t="75151" x="7747000" y="4502150"/>
          <p14:tracePt t="75263" x="7747000" y="4508500"/>
          <p14:tracePt t="75279" x="7747000" y="4514850"/>
          <p14:tracePt t="75303" x="7747000" y="4521200"/>
          <p14:tracePt t="75344" x="7740650" y="4533900"/>
          <p14:tracePt t="75375" x="7740650" y="4540250"/>
          <p14:tracePt t="75391" x="7740650" y="4546600"/>
          <p14:tracePt t="75415" x="7740650" y="4552950"/>
          <p14:tracePt t="75471" x="7740650" y="4559300"/>
          <p14:tracePt t="75504" x="7740650" y="4565650"/>
          <p14:tracePt t="75513" x="7740650" y="4572000"/>
          <p14:tracePt t="75525" x="7740650" y="4578350"/>
          <p14:tracePt t="75535" x="7740650" y="4591050"/>
          <p14:tracePt t="75551" x="7740650" y="4597400"/>
          <p14:tracePt t="75568" x="7740650" y="4610100"/>
          <p14:tracePt t="75585" x="7740650" y="4622800"/>
          <p14:tracePt t="75602" x="7740650" y="4629150"/>
          <p14:tracePt t="75618" x="7740650" y="4648200"/>
          <p14:tracePt t="75635" x="7740650" y="4660900"/>
          <p14:tracePt t="75652" x="7740650" y="4667250"/>
          <p14:tracePt t="75668" x="7740650" y="4679950"/>
          <p14:tracePt t="75671" x="7740650" y="4686300"/>
          <p14:tracePt t="75685" x="7740650" y="4699000"/>
          <p14:tracePt t="75702" x="7740650" y="4718050"/>
          <p14:tracePt t="75718" x="7740650" y="4730750"/>
          <p14:tracePt t="75735" x="7740650" y="4749800"/>
          <p14:tracePt t="75752" x="7740650" y="4762500"/>
          <p14:tracePt t="75768" x="7734300" y="4775200"/>
          <p14:tracePt t="75785" x="7727950" y="4794250"/>
          <p14:tracePt t="75802" x="7727950" y="4800600"/>
          <p14:tracePt t="75818" x="7721600" y="4819650"/>
          <p14:tracePt t="75836" x="7721600" y="4832350"/>
          <p14:tracePt t="75852" x="7715250" y="4838700"/>
          <p14:tracePt t="75869" x="7715250" y="4864100"/>
          <p14:tracePt t="75885" x="7708900" y="4895850"/>
          <p14:tracePt t="75902" x="7702550" y="4908550"/>
          <p14:tracePt t="75919" x="7689850" y="4940300"/>
          <p14:tracePt t="75935" x="7683500" y="4959350"/>
          <p14:tracePt t="75952" x="7677150" y="4972050"/>
          <p14:tracePt t="75969" x="7670800" y="4991100"/>
          <p14:tracePt t="75985" x="7670800" y="4997450"/>
          <p14:tracePt t="76002" x="7664450" y="5010150"/>
          <p14:tracePt t="76019" x="7658100" y="5016500"/>
          <p14:tracePt t="76087" x="7658100" y="5022850"/>
          <p14:tracePt t="76111" x="7658100" y="5029200"/>
          <p14:tracePt t="76143" x="7658100" y="5035550"/>
          <p14:tracePt t="76159" x="7658100" y="5041900"/>
          <p14:tracePt t="76175" x="7658100" y="5048250"/>
          <p14:tracePt t="76191" x="7658100" y="5054600"/>
          <p14:tracePt t="76202" x="7651750" y="5060950"/>
          <p14:tracePt t="76219" x="7651750" y="5067300"/>
          <p14:tracePt t="76236" x="7645400" y="5073650"/>
          <p14:tracePt t="76252" x="7645400" y="5080000"/>
          <p14:tracePt t="76269" x="7645400" y="5086350"/>
          <p14:tracePt t="76286" x="7645400" y="5099050"/>
          <p14:tracePt t="76319" x="7645400" y="5105400"/>
          <p14:tracePt t="76335" x="7645400" y="5111750"/>
          <p14:tracePt t="76359" x="7645400" y="5118100"/>
          <p14:tracePt t="76375" x="7645400" y="5124450"/>
          <p14:tracePt t="76399" x="7645400" y="5137150"/>
          <p14:tracePt t="76431" x="7651750" y="5143500"/>
          <p14:tracePt t="76441" x="7658100" y="5156200"/>
          <p14:tracePt t="76455" x="7658100" y="5162550"/>
          <p14:tracePt t="76471" x="7658100" y="5168900"/>
          <p14:tracePt t="76488" x="7658100" y="5175250"/>
          <p14:tracePt t="76543" x="7658100" y="5181600"/>
          <p14:tracePt t="76567" x="7658100" y="5187950"/>
          <p14:tracePt t="76591" x="7664450" y="5194300"/>
          <p14:tracePt t="76615" x="7664450" y="5200650"/>
          <p14:tracePt t="76631" x="7664450" y="5207000"/>
          <p14:tracePt t="76641" x="7664450" y="5213350"/>
          <p14:tracePt t="76653" x="7664450" y="5232400"/>
          <p14:tracePt t="76669" x="7670800" y="5245100"/>
          <p14:tracePt t="76671" x="7670800" y="5251450"/>
          <p14:tracePt t="76686" x="7670800" y="5276850"/>
          <p14:tracePt t="76703" x="7670800" y="5302250"/>
          <p14:tracePt t="76720" x="7670800" y="5314950"/>
          <p14:tracePt t="76736" x="7670800" y="5327650"/>
          <p14:tracePt t="76753" x="7670800" y="5334000"/>
          <p14:tracePt t="76823" x="7670800" y="5340350"/>
          <p14:tracePt t="76847" x="7670800" y="5346700"/>
          <p14:tracePt t="76863" x="7670800" y="5353050"/>
          <p14:tracePt t="76871" x="7664450" y="5365750"/>
          <p14:tracePt t="76886" x="7664450" y="5378450"/>
          <p14:tracePt t="76903" x="7664450" y="5391150"/>
          <p14:tracePt t="76920" x="7651750" y="5422900"/>
          <p14:tracePt t="76936" x="7651750" y="5435600"/>
          <p14:tracePt t="76953" x="7645400" y="5454650"/>
          <p14:tracePt t="76970" x="7645400" y="5467350"/>
          <p14:tracePt t="76987" x="7645400" y="5473700"/>
          <p14:tracePt t="77003" x="7645400" y="5480050"/>
          <p14:tracePt t="77036" x="7645400" y="5486400"/>
          <p14:tracePt t="77071" x="7645400" y="5492750"/>
          <p14:tracePt t="77078" x="7645400" y="5499100"/>
          <p14:tracePt t="77086" x="7645400" y="5505450"/>
          <p14:tracePt t="77103" x="7645400" y="5511800"/>
          <p14:tracePt t="77120" x="7645400" y="5524500"/>
          <p14:tracePt t="77137" x="7645400" y="5543550"/>
          <p14:tracePt t="77153" x="7645400" y="5556250"/>
          <p14:tracePt t="77170" x="7651750" y="5588000"/>
          <p14:tracePt t="77186" x="7658100" y="5600700"/>
          <p14:tracePt t="77203" x="7664450" y="5632450"/>
          <p14:tracePt t="77220" x="7670800" y="5670550"/>
          <p14:tracePt t="77237" x="7677150" y="5727700"/>
          <p14:tracePt t="77253" x="7677150" y="5746750"/>
          <p14:tracePt t="77270" x="7677150" y="5797550"/>
          <p14:tracePt t="77286" x="7677150" y="5829300"/>
          <p14:tracePt t="77303" x="7683500" y="5848350"/>
          <p14:tracePt t="77337" x="7683500" y="5854700"/>
          <p14:tracePt t="77471" x="7689850" y="5854700"/>
          <p14:tracePt t="77599" x="7689850" y="5861050"/>
          <p14:tracePt t="78046" x="7696200" y="5861050"/>
          <p14:tracePt t="78127" x="7702550" y="5861050"/>
          <p14:tracePt t="78166" x="7708900" y="5861050"/>
          <p14:tracePt t="78223" x="7715250" y="5861050"/>
          <p14:tracePt t="78238" x="7721600" y="5861050"/>
          <p14:tracePt t="78254" x="7734300" y="5861050"/>
          <p14:tracePt t="78279" x="7740650" y="5861050"/>
          <p14:tracePt t="78294" x="7747000" y="5861050"/>
          <p14:tracePt t="78310" x="7753350" y="5861050"/>
          <p14:tracePt t="78321" x="7759700" y="5854700"/>
          <p14:tracePt t="78351" x="7766050" y="5854700"/>
          <p14:tracePt t="78363" x="7772400" y="5848350"/>
          <p14:tracePt t="78407" x="7778750" y="5848350"/>
          <p14:tracePt t="78974" x="7778750" y="5842000"/>
          <p14:tracePt t="80374" x="7778750" y="5835650"/>
          <p14:tracePt t="80397" x="7766050" y="5822950"/>
          <p14:tracePt t="80421" x="7759700" y="5816600"/>
          <p14:tracePt t="80429" x="7747000" y="5803900"/>
          <p14:tracePt t="80441" x="7740650" y="5803900"/>
          <p14:tracePt t="80457" x="7696200" y="5784850"/>
          <p14:tracePt t="80474" x="7664450" y="5784850"/>
          <p14:tracePt t="80490" x="7613650" y="5772150"/>
          <p14:tracePt t="80507" x="7543800" y="5765800"/>
          <p14:tracePt t="80523" x="7454900" y="5753100"/>
          <p14:tracePt t="80541" x="7302500" y="5721350"/>
          <p14:tracePt t="80557" x="7213600" y="5708650"/>
          <p14:tracePt t="80574" x="7143750" y="5683250"/>
          <p14:tracePt t="80590" x="7061200" y="5664200"/>
          <p14:tracePt t="80607" x="6985000" y="5638800"/>
          <p14:tracePt t="80623" x="6915150" y="5619750"/>
          <p14:tracePt t="80640" x="6851650" y="5594350"/>
          <p14:tracePt t="80657" x="6807200" y="5575300"/>
          <p14:tracePt t="80674" x="6769100" y="5556250"/>
          <p14:tracePt t="80690" x="6705600" y="5530850"/>
          <p14:tracePt t="80707" x="6661150" y="5505450"/>
          <p14:tracePt t="80710" x="6642100" y="5499100"/>
          <p14:tracePt t="80724" x="6616700" y="5486400"/>
          <p14:tracePt t="80741" x="6553200" y="5454650"/>
          <p14:tracePt t="80757" x="6502400" y="5429250"/>
          <p14:tracePt t="80774" x="6445250" y="5397500"/>
          <p14:tracePt t="80790" x="6369050" y="5340350"/>
          <p14:tracePt t="80807" x="6280150" y="5276850"/>
          <p14:tracePt t="80824" x="6203950" y="5226050"/>
          <p14:tracePt t="80840" x="6134100" y="5168900"/>
          <p14:tracePt t="80857" x="6089650" y="5130800"/>
          <p14:tracePt t="80874" x="6032500" y="5086350"/>
          <p14:tracePt t="80891" x="5981700" y="5041900"/>
          <p14:tracePt t="80907" x="5937250" y="5010150"/>
          <p14:tracePt t="80924" x="5854700" y="4953000"/>
          <p14:tracePt t="80941" x="5829300" y="4940300"/>
          <p14:tracePt t="80957" x="5740400" y="4895850"/>
          <p14:tracePt t="80974" x="5632450" y="4857750"/>
          <p14:tracePt t="80991" x="5486400" y="4806950"/>
          <p14:tracePt t="81007" x="5391150" y="4756150"/>
          <p14:tracePt t="81024" x="5276850" y="4711700"/>
          <p14:tracePt t="81041" x="5149850" y="4648200"/>
          <p14:tracePt t="81057" x="5029200" y="4597400"/>
          <p14:tracePt t="81074" x="4933950" y="4552950"/>
          <p14:tracePt t="81091" x="4787900" y="4502150"/>
          <p14:tracePt t="81107" x="4622800" y="4425950"/>
          <p14:tracePt t="81124" x="4356100" y="4286250"/>
          <p14:tracePt t="81141" x="4108450" y="4152900"/>
          <p14:tracePt t="81157" x="3816350" y="3987800"/>
          <p14:tracePt t="81174" x="3498850" y="3822700"/>
          <p14:tracePt t="81191" x="3187700" y="3689350"/>
          <p14:tracePt t="81207" x="2978150" y="3600450"/>
          <p14:tracePt t="81224" x="2787650" y="3517900"/>
          <p14:tracePt t="81241" x="2673350" y="3460750"/>
          <p14:tracePt t="81258" x="2565400" y="3416300"/>
          <p14:tracePt t="81274" x="2482850" y="3378200"/>
          <p14:tracePt t="81291" x="2425700" y="3352800"/>
          <p14:tracePt t="81308" x="2349500" y="3321050"/>
          <p14:tracePt t="81325" x="2260600" y="3282950"/>
          <p14:tracePt t="81341" x="2165350" y="3244850"/>
          <p14:tracePt t="81358" x="2063750" y="3200400"/>
          <p14:tracePt t="81375" x="1936750" y="3143250"/>
          <p14:tracePt t="81391" x="1797050" y="3086100"/>
          <p14:tracePt t="81408" x="1701800" y="3041650"/>
          <p14:tracePt t="81424" x="1638300" y="3009900"/>
          <p14:tracePt t="81441" x="1593850" y="2978150"/>
          <p14:tracePt t="81458" x="1517650" y="2921000"/>
          <p14:tracePt t="81474" x="1466850" y="2882900"/>
          <p14:tracePt t="81491" x="1390650" y="2819400"/>
          <p14:tracePt t="81508" x="1314450" y="2749550"/>
          <p14:tracePt t="81525" x="1263650" y="2698750"/>
          <p14:tracePt t="81541" x="1225550" y="2660650"/>
          <p14:tracePt t="81558" x="1187450" y="2622550"/>
          <p14:tracePt t="81575" x="1162050" y="2590800"/>
          <p14:tracePt t="81592" x="1143000" y="2571750"/>
          <p14:tracePt t="81608" x="1130300" y="2559050"/>
          <p14:tracePt t="81625" x="1130300" y="2533650"/>
          <p14:tracePt t="81642" x="1117600" y="2514600"/>
          <p14:tracePt t="81658" x="1111250" y="2501900"/>
          <p14:tracePt t="81675" x="1104900" y="2489200"/>
          <p14:tracePt t="81691" x="1098550" y="2470150"/>
          <p14:tracePt t="81709" x="1098550" y="2444750"/>
          <p14:tracePt t="81724" x="1092200" y="2432050"/>
          <p14:tracePt t="81742" x="1085850" y="2406650"/>
          <p14:tracePt t="81758" x="1079500" y="2393950"/>
          <p14:tracePt t="81775" x="1073150" y="2374900"/>
          <p14:tracePt t="81792" x="1066800" y="2343150"/>
          <p14:tracePt t="81808" x="1060450" y="2330450"/>
          <p14:tracePt t="81825" x="1054100" y="2305050"/>
          <p14:tracePt t="81841" x="1054100" y="2292350"/>
          <p14:tracePt t="81858" x="1054100" y="2279650"/>
          <p14:tracePt t="81875" x="1054100" y="2260600"/>
          <p14:tracePt t="81892" x="1054100" y="2235200"/>
          <p14:tracePt t="81909" x="1060450" y="2203450"/>
          <p14:tracePt t="81925" x="1060450" y="2197100"/>
          <p14:tracePt t="81942" x="1073150" y="2152650"/>
          <p14:tracePt t="81958" x="1079500" y="2114550"/>
          <p14:tracePt t="81975" x="1079500" y="2089150"/>
          <p14:tracePt t="81992" x="1079500" y="2063750"/>
          <p14:tracePt t="82008" x="1079500" y="2038350"/>
          <p14:tracePt t="82025" x="1079500" y="2019300"/>
          <p14:tracePt t="82286" x="1079500" y="2025650"/>
          <p14:tracePt t="82297" x="1079500" y="2032000"/>
          <p14:tracePt t="82310" x="1085850" y="2051050"/>
          <p14:tracePt t="82325" x="1092200" y="2070100"/>
          <p14:tracePt t="82342" x="1092200" y="2089150"/>
          <p14:tracePt t="82359" x="1092200" y="2108200"/>
          <p14:tracePt t="82375" x="1098550" y="2127250"/>
          <p14:tracePt t="82392" x="1098550" y="2139950"/>
          <p14:tracePt t="82409" x="1098550" y="2165350"/>
          <p14:tracePt t="82425" x="1098550" y="2190750"/>
          <p14:tracePt t="82442" x="1098550" y="2216150"/>
          <p14:tracePt t="82459" x="1104900" y="2228850"/>
          <p14:tracePt t="82475" x="1104900" y="2254250"/>
          <p14:tracePt t="82517" x="1111250" y="2254250"/>
          <p14:tracePt t="82542" x="1117600" y="2260600"/>
          <p14:tracePt t="82558" x="1123950" y="2266950"/>
          <p14:tracePt t="82565" x="1123950" y="2273300"/>
          <p14:tracePt t="82576" x="1130300" y="2273300"/>
          <p14:tracePt t="82592" x="1155700" y="2298700"/>
          <p14:tracePt t="82609" x="1181100" y="2324100"/>
          <p14:tracePt t="82626" x="1206500" y="2343150"/>
          <p14:tracePt t="82643" x="1212850" y="2355850"/>
          <p14:tracePt t="82659" x="1231900" y="2362200"/>
          <p14:tracePt t="82676" x="1231900" y="2368550"/>
          <p14:tracePt t="82725" x="1238250" y="2368550"/>
          <p14:tracePt t="82742" x="1250950" y="2368550"/>
          <p14:tracePt t="82757" x="1250950" y="2362200"/>
          <p14:tracePt t="82773" x="1257300" y="2362200"/>
          <p14:tracePt t="82781" x="1257300" y="2355850"/>
          <p14:tracePt t="82792" x="1263650" y="2349500"/>
          <p14:tracePt t="82813" x="1270000" y="2349500"/>
          <p14:tracePt t="82829" x="1270000" y="2336800"/>
          <p14:tracePt t="82854" x="1276350" y="2330450"/>
          <p14:tracePt t="82862" x="1282700" y="2330450"/>
          <p14:tracePt t="82876" x="1289050" y="2324100"/>
          <p14:tracePt t="82893" x="1295400" y="2324100"/>
          <p14:tracePt t="83069" x="1301750" y="2324100"/>
          <p14:tracePt t="83166" x="1301750" y="2330450"/>
          <p14:tracePt t="83181" x="1301750" y="2336800"/>
          <p14:tracePt t="83193" x="1295400" y="2336800"/>
          <p14:tracePt t="83869" x="1282700" y="2336800"/>
          <p14:tracePt t="83895" x="1276350" y="2336800"/>
          <p14:tracePt t="83909" x="1270000" y="2336800"/>
          <p14:tracePt t="83925" x="1263650" y="2336800"/>
          <p14:tracePt t="83998" x="1257300" y="2336800"/>
          <p14:tracePt t="84029" x="1244600" y="2336800"/>
          <p14:tracePt t="84040" x="1231900" y="2330450"/>
          <p14:tracePt t="84052" x="1225550" y="2324100"/>
          <p14:tracePt t="84063" x="1212850" y="2317750"/>
          <p14:tracePt t="84077" x="1206500" y="2317750"/>
          <p14:tracePt t="84094" x="1193800" y="2311400"/>
          <p14:tracePt t="84128" x="1181100" y="2305050"/>
          <p14:tracePt t="84144" x="1168400" y="2305050"/>
          <p14:tracePt t="84161" x="1162050" y="2305050"/>
          <p14:tracePt t="84177" x="1143000" y="2305050"/>
          <p14:tracePt t="84194" x="1136650" y="2305050"/>
          <p14:tracePt t="84477" x="1143000" y="2305050"/>
          <p14:tracePt t="84487" x="1143000" y="2298700"/>
          <p14:tracePt t="84502" x="1149350" y="2298700"/>
          <p14:tracePt t="84511" x="1162050" y="2298700"/>
          <p14:tracePt t="84533" x="1168400" y="2298700"/>
          <p14:tracePt t="84544" x="1174750" y="2298700"/>
          <p14:tracePt t="84561" x="1174750" y="2292350"/>
          <p14:tracePt t="84589" x="1181100" y="2286000"/>
          <p14:tracePt t="84974" x="1174750" y="2286000"/>
          <p14:tracePt t="84985" x="1168400" y="2286000"/>
          <p14:tracePt t="85005" x="1162050" y="2286000"/>
          <p14:tracePt t="85014" x="1155700" y="2292350"/>
          <p14:tracePt t="85029" x="1149350" y="2292350"/>
          <p14:tracePt t="85053" x="1143000" y="2292350"/>
          <p14:tracePt t="85069" x="1136650" y="2292350"/>
          <p14:tracePt t="85078" x="1130300" y="2292350"/>
          <p14:tracePt t="85095" x="1123950" y="2292350"/>
          <p14:tracePt t="85112" x="1111250" y="2298700"/>
          <p14:tracePt t="85128" x="1098550" y="2298700"/>
          <p14:tracePt t="85162" x="1085850" y="2305050"/>
          <p14:tracePt t="85213" x="1079500" y="2305050"/>
          <p14:tracePt t="85221" x="1073150" y="2305050"/>
          <p14:tracePt t="85229" x="1073150" y="2311400"/>
          <p14:tracePt t="85246" x="1066800" y="2311400"/>
          <p14:tracePt t="85262" x="1060450" y="2311400"/>
          <p14:tracePt t="85318" x="1060450" y="2317750"/>
          <p14:tracePt t="85342" x="1054100" y="2324100"/>
          <p14:tracePt t="85366" x="1047750" y="2330450"/>
          <p14:tracePt t="85406" x="1041400" y="2330450"/>
          <p14:tracePt t="85430" x="1041400" y="2336800"/>
          <p14:tracePt t="85454" x="1035050" y="2343150"/>
          <p14:tracePt t="85469" x="1028700" y="2343150"/>
          <p14:tracePt t="85485" x="1022350" y="2349500"/>
          <p14:tracePt t="85501" x="1016000" y="2355850"/>
          <p14:tracePt t="85512" x="1009650" y="2368550"/>
          <p14:tracePt t="85529" x="1003300" y="2374900"/>
          <p14:tracePt t="85546" x="990600" y="2387600"/>
          <p14:tracePt t="85562" x="977900" y="2387600"/>
          <p14:tracePt t="85579" x="965200" y="2400300"/>
          <p14:tracePt t="85596" x="958850" y="2406650"/>
          <p14:tracePt t="85612" x="952500" y="2406650"/>
          <p14:tracePt t="85629" x="946150" y="2413000"/>
          <p14:tracePt t="85663" x="939800" y="2419350"/>
          <p14:tracePt t="85693" x="933450" y="2425700"/>
          <p14:tracePt t="85717" x="927100" y="2432050"/>
          <p14:tracePt t="85733" x="927100" y="2438400"/>
          <p14:tracePt t="85741" x="920750" y="2444750"/>
          <p14:tracePt t="85757" x="914400" y="2444750"/>
          <p14:tracePt t="85773" x="908050" y="2451100"/>
          <p14:tracePt t="85781" x="908050" y="2457450"/>
          <p14:tracePt t="85796" x="908050" y="2463800"/>
          <p14:tracePt t="85813" x="901700" y="2463800"/>
          <p14:tracePt t="85830" x="895350" y="2470150"/>
          <p14:tracePt t="85853" x="895350" y="2476500"/>
          <p14:tracePt t="85862" x="889000" y="2476500"/>
          <p14:tracePt t="85925" x="889000" y="2482850"/>
          <p14:tracePt t="85965" x="889000" y="2489200"/>
          <p14:tracePt t="85981" x="889000" y="2495550"/>
          <p14:tracePt t="85998" x="889000" y="2501900"/>
          <p14:tracePt t="86006" x="889000" y="2508250"/>
          <p14:tracePt t="86015" x="889000" y="2514600"/>
          <p14:tracePt t="86029" x="889000" y="2520950"/>
          <p14:tracePt t="86046" x="882650" y="2533650"/>
          <p14:tracePt t="86063" x="876300" y="2546350"/>
          <p14:tracePt t="86079" x="876300" y="2552700"/>
          <p14:tracePt t="86109" x="876300" y="2559050"/>
          <p14:tracePt t="86125" x="876300" y="2565400"/>
          <p14:tracePt t="86133" x="869950" y="2571750"/>
          <p14:tracePt t="86166" x="869950" y="2578100"/>
          <p14:tracePt t="86173" x="869950" y="2584450"/>
          <p14:tracePt t="86197" x="869950" y="2590800"/>
          <p14:tracePt t="86205" x="869950" y="2597150"/>
          <p14:tracePt t="86221" x="869950" y="2603500"/>
          <p14:tracePt t="86236" x="869950" y="2609850"/>
          <p14:tracePt t="86253" x="869950" y="2616200"/>
          <p14:tracePt t="86263" x="869950" y="2622550"/>
          <p14:tracePt t="86293" x="869950" y="2628900"/>
          <p14:tracePt t="86300" x="869950" y="2635250"/>
          <p14:tracePt t="86325" x="876300" y="2647950"/>
          <p14:tracePt t="86341" x="876300" y="2654300"/>
          <p14:tracePt t="86349" x="876300" y="2660650"/>
          <p14:tracePt t="86364" x="882650" y="2673350"/>
          <p14:tracePt t="86380" x="882650" y="2679700"/>
          <p14:tracePt t="86396" x="901700" y="2705100"/>
          <p14:tracePt t="86413" x="914400" y="2730500"/>
          <p14:tracePt t="86430" x="920750" y="2749550"/>
          <p14:tracePt t="86447" x="939800" y="2787650"/>
          <p14:tracePt t="86463" x="946150" y="2800350"/>
          <p14:tracePt t="86480" x="958850" y="2806700"/>
          <p14:tracePt t="86496" x="958850" y="2825750"/>
          <p14:tracePt t="86530" x="965200" y="2825750"/>
          <p14:tracePt t="86547" x="971550" y="2832100"/>
          <p14:tracePt t="86564" x="977900" y="2838450"/>
          <p14:tracePt t="86597" x="996950" y="2863850"/>
          <p14:tracePt t="86613" x="1003300" y="2863850"/>
          <p14:tracePt t="86630" x="1016000" y="2882900"/>
          <p14:tracePt t="86647" x="1035050" y="2895600"/>
          <p14:tracePt t="86664" x="1060450" y="2914650"/>
          <p14:tracePt t="86680" x="1085850" y="2933700"/>
          <p14:tracePt t="86697" x="1092200" y="2946400"/>
          <p14:tracePt t="86713" x="1104900" y="2952750"/>
          <p14:tracePt t="86730" x="1111250" y="2959100"/>
          <p14:tracePt t="86747" x="1111250" y="2965450"/>
          <p14:tracePt t="86766" x="1117600" y="2965450"/>
          <p14:tracePt t="86781" x="1123950" y="2971800"/>
          <p14:tracePt t="86797" x="1123950" y="2978150"/>
          <p14:tracePt t="86821" x="1130300" y="2984500"/>
          <p14:tracePt t="86830" x="1136650" y="2984500"/>
          <p14:tracePt t="86847" x="1143000" y="2984500"/>
          <p14:tracePt t="86864" x="1155700" y="2997200"/>
          <p14:tracePt t="86880" x="1162050" y="3003550"/>
          <p14:tracePt t="87589" x="1187450" y="2997200"/>
          <p14:tracePt t="87600" x="1200150" y="2990850"/>
          <p14:tracePt t="87614" x="1244600" y="2965450"/>
          <p14:tracePt t="87631" x="1327150" y="2940050"/>
          <p14:tracePt t="87648" x="1492250" y="2914650"/>
          <p14:tracePt t="87665" x="1727200" y="2876550"/>
          <p14:tracePt t="87681" x="1962150" y="2876550"/>
          <p14:tracePt t="87698" x="2203450" y="2876550"/>
          <p14:tracePt t="87715" x="2482850" y="2876550"/>
          <p14:tracePt t="87732" x="2622550" y="2876550"/>
          <p14:tracePt t="87748" x="2698750" y="2876550"/>
          <p14:tracePt t="87765" x="2927350" y="2908300"/>
          <p14:tracePt t="87781" x="3092450" y="2940050"/>
          <p14:tracePt t="87798" x="3384550" y="2984500"/>
          <p14:tracePt t="87815" x="3829050" y="3048000"/>
          <p14:tracePt t="87832" x="4248150" y="3105150"/>
          <p14:tracePt t="87848" x="4673600" y="3168650"/>
          <p14:tracePt t="87865" x="5060950" y="3244850"/>
          <p14:tracePt t="87882" x="5302250" y="3314700"/>
          <p14:tracePt t="87898" x="5435600" y="3352800"/>
          <p14:tracePt t="87915" x="5511800" y="3390900"/>
          <p14:tracePt t="87932" x="5530850" y="3397250"/>
          <p14:tracePt t="87948" x="5530850" y="3403600"/>
          <p14:tracePt t="87965" x="5543550" y="3409950"/>
          <p14:tracePt t="87982" x="5562600" y="3435350"/>
          <p14:tracePt t="87998" x="5619750" y="3473450"/>
          <p14:tracePt t="88015" x="5689600" y="3536950"/>
          <p14:tracePt t="88031" x="5753100" y="3613150"/>
          <p14:tracePt t="88048" x="5880100" y="3740150"/>
          <p14:tracePt t="88065" x="5949950" y="3829050"/>
          <p14:tracePt t="88082" x="5969000" y="3860800"/>
          <p14:tracePt t="88098" x="5981700" y="3886200"/>
          <p14:tracePt t="88204" x="5975350" y="3886200"/>
          <p14:tracePt t="88218" x="5962650" y="3886200"/>
          <p14:tracePt t="88220" x="5949950" y="3886200"/>
          <p14:tracePt t="88237" x="5905500" y="3886200"/>
          <p14:tracePt t="88252" x="5854700" y="3886200"/>
          <p14:tracePt t="88268" x="5816600" y="3879850"/>
          <p14:tracePt t="88282" x="5778500" y="3860800"/>
          <p14:tracePt t="88300" x="5721350" y="3848100"/>
          <p14:tracePt t="88317" x="5683250" y="3829050"/>
          <p14:tracePt t="88332" x="5645150" y="3816350"/>
          <p14:tracePt t="88349" x="5600700" y="3797300"/>
          <p14:tracePt t="88366" x="5543550" y="3778250"/>
          <p14:tracePt t="88382" x="5492750" y="3765550"/>
          <p14:tracePt t="88399" x="5429250" y="3746500"/>
          <p14:tracePt t="88415" x="5359400" y="3727450"/>
          <p14:tracePt t="88432" x="5308600" y="3721100"/>
          <p14:tracePt t="88449" x="5264150" y="3714750"/>
          <p14:tracePt t="88465" x="5238750" y="3708400"/>
          <p14:tracePt t="88482" x="5213350" y="3702050"/>
          <p14:tracePt t="88499" x="5187950" y="3702050"/>
          <p14:tracePt t="88516" x="5175250" y="3702050"/>
          <p14:tracePt t="88532" x="5168900" y="3695700"/>
          <p14:tracePt t="88549" x="5162550" y="3695700"/>
          <p14:tracePt t="88566" x="5149850" y="3689350"/>
          <p14:tracePt t="88582" x="5130800" y="3689350"/>
          <p14:tracePt t="88599" x="5099050" y="3683000"/>
          <p14:tracePt t="88616" x="5073650" y="3683000"/>
          <p14:tracePt t="88632" x="5035550" y="3670300"/>
          <p14:tracePt t="88649" x="5016500" y="3663950"/>
          <p14:tracePt t="88861" x="5022850" y="3663950"/>
          <p14:tracePt t="88871" x="5029200" y="3663950"/>
          <p14:tracePt t="88885" x="5035550" y="3663950"/>
          <p14:tracePt t="88900" x="5048250" y="3657600"/>
          <p14:tracePt t="88957" x="5054600" y="3657600"/>
          <p14:tracePt t="88973" x="5060950" y="3657600"/>
          <p14:tracePt t="88997" x="5067300" y="3657600"/>
          <p14:tracePt t="89013" x="5073650" y="3657600"/>
          <p14:tracePt t="89029" x="5080000" y="3657600"/>
          <p14:tracePt t="89044" x="5086350" y="3651250"/>
          <p14:tracePt t="89101" x="5092700" y="3651250"/>
          <p14:tracePt t="89861" x="5099050" y="3644900"/>
          <p14:tracePt t="89901" x="5099050" y="3638550"/>
          <p14:tracePt t="89917" x="5099050" y="3632200"/>
          <p14:tracePt t="89973" x="5099050" y="3625850"/>
          <p14:tracePt t="89982" x="5099050" y="3619500"/>
          <p14:tracePt t="90001" x="5099050" y="3613150"/>
          <p14:tracePt t="90017" x="5105400" y="3613150"/>
          <p14:tracePt t="90034" x="5105400" y="3606800"/>
          <p14:tracePt t="90051" x="5111750" y="3594100"/>
          <p14:tracePt t="90086" x="5118100" y="3587750"/>
          <p14:tracePt t="90109" x="5118100" y="3581400"/>
          <p14:tracePt t="90141" x="5118100" y="3575050"/>
          <p14:tracePt t="90152" x="5124450" y="3575050"/>
          <p14:tracePt t="90405" x="5124450" y="3568700"/>
          <p14:tracePt t="90429" x="5124450" y="3562350"/>
          <p14:tracePt t="90445" x="5124450" y="3556000"/>
          <p14:tracePt t="90461" x="5124450" y="3549650"/>
          <p14:tracePt t="90471" x="5124450" y="3536950"/>
          <p14:tracePt t="90485" x="5118100" y="3536950"/>
          <p14:tracePt t="90596" x="5162550" y="3556000"/>
          <p14:tracePt t="90607" x="5226050" y="3587750"/>
          <p14:tracePt t="90618" x="5283200" y="3619500"/>
          <p14:tracePt t="90635" x="5480050" y="3733800"/>
          <p14:tracePt t="90651" x="5537200" y="3759200"/>
          <p14:tracePt t="90669" x="5588000" y="3778250"/>
          <p14:tracePt t="90789" x="5594350" y="3778250"/>
          <p14:tracePt t="90805" x="5588000" y="3778250"/>
          <p14:tracePt t="90815" x="5575300" y="3771900"/>
          <p14:tracePt t="90826" x="5549900" y="3765550"/>
          <p14:tracePt t="90838" x="5505450" y="3752850"/>
          <p14:tracePt t="90851" x="5486400" y="3746500"/>
          <p14:tracePt t="90868" x="5429250" y="3733800"/>
          <p14:tracePt t="90885" x="5391150" y="3721100"/>
          <p14:tracePt t="90901" x="5365750" y="3714750"/>
          <p14:tracePt t="90918" x="5334000" y="3708400"/>
          <p14:tracePt t="90935" x="5314950" y="3708400"/>
          <p14:tracePt t="90951" x="5302250" y="3708400"/>
          <p14:tracePt t="90968" x="5283200" y="3708400"/>
          <p14:tracePt t="90985" x="5257800" y="3702050"/>
          <p14:tracePt t="91002" x="5238750" y="3695700"/>
          <p14:tracePt t="91018" x="5219700" y="3689350"/>
          <p14:tracePt t="91035" x="5194300" y="3676650"/>
          <p14:tracePt t="91051" x="5187950" y="3676650"/>
          <p14:tracePt t="91100" x="5181600" y="3676650"/>
          <p14:tracePt t="91156" x="5175250" y="3670300"/>
          <p14:tracePt t="91420" x="5175250" y="3663950"/>
          <p14:tracePt t="91434" x="5175250" y="3657600"/>
          <p14:tracePt t="91452" x="5181600" y="3657600"/>
          <p14:tracePt t="91471" x="5181600" y="3651250"/>
          <p14:tracePt t="91500" x="5187950" y="3644900"/>
          <p14:tracePt t="91516" x="5194300" y="3638550"/>
          <p14:tracePt t="91540" x="5200650" y="3638550"/>
          <p14:tracePt t="92156" x="5200650" y="3632200"/>
          <p14:tracePt t="92173" x="5207000" y="3625850"/>
          <p14:tracePt t="92187" x="5219700" y="3619500"/>
          <p14:tracePt t="92203" x="5219700" y="3613150"/>
          <p14:tracePt t="92220" x="5226050" y="3606800"/>
          <p14:tracePt t="92236" x="5232400" y="3600450"/>
          <p14:tracePt t="92260" x="5238750" y="3594100"/>
          <p14:tracePt t="92365" x="5238750" y="3587750"/>
          <p14:tracePt t="92380" x="5245100" y="3587750"/>
          <p14:tracePt t="92397" x="5251450" y="3581400"/>
          <p14:tracePt t="92408" x="5251450" y="3575050"/>
          <p14:tracePt t="92420" x="5257800" y="3575050"/>
          <p14:tracePt t="92436" x="5264150" y="3575050"/>
          <p14:tracePt t="92453" x="5270500" y="3568700"/>
          <p14:tracePt t="92485" x="5270500" y="3562350"/>
          <p14:tracePt t="92494" x="5276850" y="3562350"/>
          <p14:tracePt t="92504" x="5283200" y="3556000"/>
          <p14:tracePt t="92520" x="5295900" y="3549650"/>
          <p14:tracePt t="92537" x="5308600" y="3543300"/>
          <p14:tracePt t="92553" x="5314950" y="3530600"/>
          <p14:tracePt t="92571" x="5340350" y="3511550"/>
          <p14:tracePt t="92587" x="5359400" y="3498850"/>
          <p14:tracePt t="92603" x="5378450" y="3479800"/>
          <p14:tracePt t="92620" x="5384800" y="3467100"/>
          <p14:tracePt t="92637" x="5397500" y="3454400"/>
          <p14:tracePt t="92653" x="5403850" y="3448050"/>
          <p14:tracePt t="92670" x="5410200" y="3441700"/>
          <p14:tracePt t="92686" x="5416550" y="3435350"/>
          <p14:tracePt t="92703" x="5429250" y="3416300"/>
          <p14:tracePt t="92720" x="5435600" y="3409950"/>
          <p14:tracePt t="92737" x="5454650" y="3397250"/>
          <p14:tracePt t="92753" x="5461000" y="3384550"/>
          <p14:tracePt t="92771" x="5473700" y="3378200"/>
          <p14:tracePt t="92803" x="5492750" y="3365500"/>
          <p14:tracePt t="92820" x="5505450" y="3359150"/>
          <p14:tracePt t="92837" x="5511800" y="3346450"/>
          <p14:tracePt t="92853" x="5518150" y="3346450"/>
          <p14:tracePt t="92870" x="5530850" y="3333750"/>
          <p14:tracePt t="92887" x="5543550" y="3327400"/>
          <p14:tracePt t="92903" x="5556250" y="3308350"/>
          <p14:tracePt t="92920" x="5568950" y="3295650"/>
          <p14:tracePt t="92937" x="5588000" y="3282950"/>
          <p14:tracePt t="92953" x="5607050" y="3263900"/>
          <p14:tracePt t="92971" x="5632450" y="3238500"/>
          <p14:tracePt t="92987" x="5645150" y="3225800"/>
          <p14:tracePt t="93004" x="5664200" y="3213100"/>
          <p14:tracePt t="93020" x="5670550" y="3200400"/>
          <p14:tracePt t="93037" x="5676900" y="3194050"/>
          <p14:tracePt t="93054" x="5683250" y="3175000"/>
          <p14:tracePt t="93071" x="5695950" y="3162300"/>
          <p14:tracePt t="93087" x="5702300" y="3155950"/>
          <p14:tracePt t="93104" x="5702300" y="3130550"/>
          <p14:tracePt t="93120" x="5702300" y="3117850"/>
          <p14:tracePt t="93137" x="5702300" y="3098800"/>
          <p14:tracePt t="93155" x="5702300" y="3073400"/>
          <p14:tracePt t="93171" x="5702300" y="3054350"/>
          <p14:tracePt t="93187" x="5702300" y="3035300"/>
          <p14:tracePt t="93204" x="5702300" y="2984500"/>
          <p14:tracePt t="93221" x="5702300" y="2959100"/>
          <p14:tracePt t="93237" x="5702300" y="2933700"/>
          <p14:tracePt t="93254" x="5702300" y="2914650"/>
          <p14:tracePt t="93270" x="5702300" y="2901950"/>
          <p14:tracePt t="93288" x="5702300" y="2895600"/>
          <p14:tracePt t="93748" x="5702300" y="2901950"/>
          <p14:tracePt t="93767" x="5702300" y="2933700"/>
          <p14:tracePt t="93777" x="5702300" y="2940050"/>
          <p14:tracePt t="93788" x="5702300" y="2978150"/>
          <p14:tracePt t="93805" x="5702300" y="3009900"/>
          <p14:tracePt t="93822" x="5702300" y="3035300"/>
          <p14:tracePt t="93838" x="5702300" y="3060700"/>
          <p14:tracePt t="93855" x="5695950" y="3086100"/>
          <p14:tracePt t="93872" x="5689600" y="3111500"/>
          <p14:tracePt t="93888" x="5683250" y="3117850"/>
          <p14:tracePt t="93905" x="5676900" y="3136900"/>
          <p14:tracePt t="93921" x="5676900" y="3149600"/>
          <p14:tracePt t="93939" x="5670550" y="3168650"/>
          <p14:tracePt t="93955" x="5657850" y="3187700"/>
          <p14:tracePt t="93971" x="5645150" y="3219450"/>
          <p14:tracePt t="93988" x="5638800" y="3238500"/>
          <p14:tracePt t="94005" x="5626100" y="3270250"/>
          <p14:tracePt t="94021" x="5613400" y="3295650"/>
          <p14:tracePt t="94038" x="5600700" y="3321050"/>
          <p14:tracePt t="94055" x="5581650" y="3359150"/>
          <p14:tracePt t="94071" x="5568950" y="3384550"/>
          <p14:tracePt t="94088" x="5549900" y="3403600"/>
          <p14:tracePt t="94105" x="5537200" y="3416300"/>
          <p14:tracePt t="94121" x="5511800" y="3441700"/>
          <p14:tracePt t="94124" x="5505450" y="3441700"/>
          <p14:tracePt t="94139" x="5486400" y="3460750"/>
          <p14:tracePt t="94155" x="5473700" y="3467100"/>
          <p14:tracePt t="94171" x="5461000" y="3479800"/>
          <p14:tracePt t="94188" x="5435600" y="3492500"/>
          <p14:tracePt t="94205" x="5422900" y="3505200"/>
          <p14:tracePt t="94221" x="5397500" y="3524250"/>
          <p14:tracePt t="94238" x="5378450" y="3536950"/>
          <p14:tracePt t="94255" x="5359400" y="3549650"/>
          <p14:tracePt t="94272" x="5334000" y="3568700"/>
          <p14:tracePt t="94288" x="5302250" y="3575050"/>
          <p14:tracePt t="94305" x="5283200" y="3587750"/>
          <p14:tracePt t="94322" x="5257800" y="3600450"/>
          <p14:tracePt t="94339" x="5238750" y="3613150"/>
          <p14:tracePt t="94341" x="5232400" y="3613150"/>
          <p14:tracePt t="94355" x="5226050" y="3613150"/>
          <p14:tracePt t="94372" x="5219700" y="3619500"/>
          <p14:tracePt t="94396" x="5213350" y="3625850"/>
          <p14:tracePt t="94420" x="5207000" y="3632200"/>
          <p14:tracePt t="94428" x="5200650" y="3632200"/>
          <p14:tracePt t="94443" x="5194300" y="3638550"/>
          <p14:tracePt t="94455" x="5187950" y="3638550"/>
          <p14:tracePt t="94472" x="5181600" y="3651250"/>
          <p14:tracePt t="94489" x="5175250" y="3651250"/>
          <p14:tracePt t="94505" x="5162550" y="3651250"/>
          <p14:tracePt t="94522" x="5143500" y="3663950"/>
          <p14:tracePt t="97676" x="5137150" y="3670300"/>
          <p14:tracePt t="97708" x="5143500" y="3670300"/>
          <p14:tracePt t="97718" x="5168900" y="3670300"/>
          <p14:tracePt t="97727" x="5194300" y="3670300"/>
          <p14:tracePt t="97742" x="5289550" y="3670300"/>
          <p14:tracePt t="97759" x="5441950" y="3670300"/>
          <p14:tracePt t="97775" x="5549900" y="3670300"/>
          <p14:tracePt t="97792" x="5607050" y="3670300"/>
          <p14:tracePt t="97809" x="5651500" y="3670300"/>
          <p14:tracePt t="97826" x="5670550" y="3670300"/>
          <p14:tracePt t="97842" x="5676900" y="3670300"/>
          <p14:tracePt t="97859" x="5721350" y="3670300"/>
          <p14:tracePt t="97875" x="5765800" y="3670300"/>
          <p14:tracePt t="97892" x="5873750" y="3670300"/>
          <p14:tracePt t="97909" x="6013450" y="3670300"/>
          <p14:tracePt t="97925" x="6178550" y="3670300"/>
          <p14:tracePt t="97942" x="6305550" y="3670300"/>
          <p14:tracePt t="97959" x="6407150" y="3670300"/>
          <p14:tracePt t="97976" x="6457950" y="3670300"/>
          <p14:tracePt t="97992" x="6489700" y="3670300"/>
          <p14:tracePt t="98010" x="6527800" y="3670300"/>
          <p14:tracePt t="98026" x="6578600" y="3657600"/>
          <p14:tracePt t="98042" x="6661150" y="3632200"/>
          <p14:tracePt t="98059" x="6756400" y="3600450"/>
          <p14:tracePt t="98076" x="6858000" y="3562350"/>
          <p14:tracePt t="98092" x="6978650" y="3511550"/>
          <p14:tracePt t="98109" x="7073900" y="3473450"/>
          <p14:tracePt t="98126" x="7169150" y="3435350"/>
          <p14:tracePt t="98143" x="7251700" y="3397250"/>
          <p14:tracePt t="98159" x="7315200" y="3365500"/>
          <p14:tracePt t="98176" x="7372350" y="3340100"/>
          <p14:tracePt t="98193" x="7410450" y="3314700"/>
          <p14:tracePt t="98210" x="7461250" y="3270250"/>
          <p14:tracePt t="98226" x="7473950" y="3257550"/>
          <p14:tracePt t="98242" x="7512050" y="3206750"/>
          <p14:tracePt t="98259" x="7537450" y="3168650"/>
          <p14:tracePt t="98276" x="7550150" y="3149600"/>
          <p14:tracePt t="98293" x="7569200" y="3124200"/>
          <p14:tracePt t="98875" x="7569200" y="3111500"/>
          <p14:tracePt t="98891" x="7569200" y="3105150"/>
          <p14:tracePt t="98902" x="7569200" y="3098800"/>
          <p14:tracePt t="98910" x="7569200" y="3092450"/>
          <p14:tracePt t="98927" x="7581900" y="3079750"/>
          <p14:tracePt t="98943" x="7581900" y="3073400"/>
          <p14:tracePt t="98960" x="7581900" y="3067050"/>
          <p14:tracePt t="98977" x="7581900" y="3060700"/>
          <p14:tracePt t="98994" x="7581900" y="3054350"/>
          <p14:tracePt t="99010" x="7581900" y="3041650"/>
          <p14:tracePt t="99411" x="7588250" y="3048000"/>
          <p14:tracePt t="99427" x="7588250" y="3054350"/>
          <p14:tracePt t="99438" x="7588250" y="3060700"/>
          <p14:tracePt t="99449" x="7594600" y="3067050"/>
          <p14:tracePt t="99460" x="7594600" y="3079750"/>
          <p14:tracePt t="99477" x="7594600" y="3098800"/>
          <p14:tracePt t="99494" x="7594600" y="3124200"/>
          <p14:tracePt t="99511" x="7594600" y="3149600"/>
          <p14:tracePt t="99527" x="7594600" y="3181350"/>
          <p14:tracePt t="99544" x="7594600" y="3200400"/>
          <p14:tracePt t="99561" x="7594600" y="3206750"/>
          <p14:tracePt t="99577" x="7594600" y="3213100"/>
          <p14:tracePt t="99594" x="7594600" y="3225800"/>
          <p14:tracePt t="99627" x="7594600" y="3238500"/>
          <p14:tracePt t="99661" x="7594600" y="3257550"/>
          <p14:tracePt t="99694" x="7594600" y="3263900"/>
          <p14:tracePt t="99722" x="7594600" y="3270250"/>
          <p14:tracePt t="99763" x="7594600" y="3276600"/>
          <p14:tracePt t="99827" x="7594600" y="3282950"/>
          <p14:tracePt t="99876" x="7594600" y="3289300"/>
          <p14:tracePt t="99899" x="7594600" y="3295650"/>
          <p14:tracePt t="99923" x="7594600" y="3302000"/>
          <p14:tracePt t="99930" x="7594600" y="3308350"/>
          <p14:tracePt t="99947" x="7594600" y="3321050"/>
          <p14:tracePt t="99962" x="7594600" y="3327400"/>
          <p14:tracePt t="99978" x="7594600" y="3333750"/>
          <p14:tracePt t="100052" x="7600950" y="3333750"/>
          <p14:tracePt t="100061" x="7607300" y="3314700"/>
          <p14:tracePt t="100078" x="7613650" y="3257550"/>
          <p14:tracePt t="100095" x="7613650" y="3187700"/>
          <p14:tracePt t="100112" x="7613650" y="3098800"/>
          <p14:tracePt t="100128" x="7613650" y="3022600"/>
          <p14:tracePt t="100145" x="7613650" y="2946400"/>
          <p14:tracePt t="100146" x="7613650" y="2914650"/>
          <p14:tracePt t="100162" x="7613650" y="2870200"/>
          <p14:tracePt t="100179" x="7620000" y="2851150"/>
          <p14:tracePt t="100355" x="7620000" y="2844800"/>
          <p14:tracePt t="100379" x="7626350" y="2832100"/>
          <p14:tracePt t="100403" x="7626350" y="2825750"/>
          <p14:tracePt t="100412" x="7626350" y="2813050"/>
          <p14:tracePt t="100428" x="7632700" y="2787650"/>
          <p14:tracePt t="100445" x="7632700" y="2774950"/>
          <p14:tracePt t="100462" x="7632700" y="2755900"/>
          <p14:tracePt t="100495" x="7632700" y="2749550"/>
          <p14:tracePt t="100603" x="7632700" y="2755900"/>
          <p14:tracePt t="100613" x="7632700" y="2768600"/>
          <p14:tracePt t="100629" x="7632700" y="2794000"/>
          <p14:tracePt t="100645" x="7632700" y="2819400"/>
          <p14:tracePt t="100662" x="7632700" y="2851150"/>
          <p14:tracePt t="100679" x="7632700" y="2870200"/>
          <p14:tracePt t="100695" x="7632700" y="2895600"/>
          <p14:tracePt t="100712" x="7639050" y="2908300"/>
          <p14:tracePt t="100729" x="7639050" y="2921000"/>
          <p14:tracePt t="100745" x="7639050" y="2927350"/>
          <p14:tracePt t="100762" x="7639050" y="2933700"/>
          <p14:tracePt t="100779" x="7639050" y="2940050"/>
          <p14:tracePt t="100795" x="7639050" y="2946400"/>
          <p14:tracePt t="100812" x="7639050" y="2959100"/>
          <p14:tracePt t="100829" x="7639050" y="2965450"/>
          <p14:tracePt t="100845" x="7645400" y="2984500"/>
          <p14:tracePt t="100862" x="7645400" y="2997200"/>
          <p14:tracePt t="100879" x="7651750" y="3003550"/>
          <p14:tracePt t="100895" x="7651750" y="3016250"/>
          <p14:tracePt t="100912" x="7651750" y="3028950"/>
          <p14:tracePt t="100929" x="7658100" y="3035300"/>
          <p14:tracePt t="100946" x="7658100" y="3048000"/>
          <p14:tracePt t="100962" x="7658100" y="3054350"/>
          <p14:tracePt t="100979" x="7658100" y="3060700"/>
          <p14:tracePt t="100996" x="7658100" y="3067050"/>
          <p14:tracePt t="101012" x="7658100" y="3073400"/>
          <p14:tracePt t="101029" x="7658100" y="3092450"/>
          <p14:tracePt t="101046" x="7658100" y="3105150"/>
          <p14:tracePt t="101062" x="7658100" y="3124200"/>
          <p14:tracePt t="101079" x="7658100" y="3143250"/>
          <p14:tracePt t="101096" x="7658100" y="3162300"/>
          <p14:tracePt t="101112" x="7658100" y="3181350"/>
          <p14:tracePt t="101129" x="7658100" y="3194050"/>
          <p14:tracePt t="101243" x="7658100" y="3200400"/>
          <p14:tracePt t="101275" x="7658100" y="3206750"/>
          <p14:tracePt t="101285" x="7658100" y="3213100"/>
          <p14:tracePt t="101296" x="7658100" y="3219450"/>
          <p14:tracePt t="101313" x="7658100" y="3225800"/>
          <p14:tracePt t="101330" x="7658100" y="3251200"/>
          <p14:tracePt t="101346" x="7658100" y="3270250"/>
          <p14:tracePt t="101363" x="7658100" y="3289300"/>
          <p14:tracePt t="101379" x="7658100" y="3308350"/>
          <p14:tracePt t="101413" x="7658100" y="3314700"/>
          <p14:tracePt t="101531" x="7658100" y="3321050"/>
          <p14:tracePt t="101540" x="7658100" y="3327400"/>
          <p14:tracePt t="101564" x="7658100" y="3340100"/>
          <p14:tracePt t="101573" x="7658100" y="3346450"/>
          <p14:tracePt t="101584" x="7658100" y="3352800"/>
          <p14:tracePt t="101596" x="7658100" y="3371850"/>
          <p14:tracePt t="101613" x="7658100" y="3397250"/>
          <p14:tracePt t="101630" x="7658100" y="3416300"/>
          <p14:tracePt t="101646" x="7651750" y="3441700"/>
          <p14:tracePt t="101663" x="7645400" y="3460750"/>
          <p14:tracePt t="101680" x="7645400" y="3467100"/>
          <p14:tracePt t="101803" x="7645400" y="3473450"/>
          <p14:tracePt t="101819" x="7645400" y="3479800"/>
          <p14:tracePt t="101830" x="7645400" y="3486150"/>
          <p14:tracePt t="101847" x="7639050" y="3492500"/>
          <p14:tracePt t="101863" x="7632700" y="3505200"/>
          <p14:tracePt t="101880" x="7632700" y="3517900"/>
          <p14:tracePt t="101898" x="7632700" y="3536950"/>
          <p14:tracePt t="101914" x="7626350" y="3549650"/>
          <p14:tracePt t="102219" x="7626350" y="3556000"/>
          <p14:tracePt t="102234" x="7613650" y="3568700"/>
          <p14:tracePt t="102250" x="7613650" y="3575050"/>
          <p14:tracePt t="102258" x="7607300" y="3587750"/>
          <p14:tracePt t="102274" x="7607300" y="3594100"/>
          <p14:tracePt t="102282" x="7607300" y="3600450"/>
          <p14:tracePt t="102297" x="7594600" y="3613150"/>
          <p14:tracePt t="102330" x="7588250" y="3632200"/>
          <p14:tracePt t="102347" x="7588250" y="3638550"/>
          <p14:tracePt t="102364" x="7588250" y="3651250"/>
          <p14:tracePt t="102397" x="7588250" y="3657600"/>
          <p14:tracePt t="102491" x="7588250" y="3663950"/>
          <p14:tracePt t="102501" x="7588250" y="3670300"/>
          <p14:tracePt t="102531" x="7588250" y="3676650"/>
          <p14:tracePt t="102547" x="7588250" y="3683000"/>
          <p14:tracePt t="102571" x="7581900" y="3689350"/>
          <p14:tracePt t="102642" x="7581900" y="3695700"/>
          <p14:tracePt t="102667" x="7581900" y="3702050"/>
          <p14:tracePt t="102683" x="7575550" y="3702050"/>
          <p14:tracePt t="107858" x="7569200" y="3708400"/>
          <p14:tracePt t="108754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78" y="-35168"/>
            <a:ext cx="5306923" cy="689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87B4081-1B73-4293-8A74-D52B49A6B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1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0" x="1079500" y="5486400"/>
          <p14:tracePt t="875" x="1073150" y="5486400"/>
          <p14:tracePt t="885" x="1066800" y="5486400"/>
          <p14:tracePt t="894" x="1060450" y="5486400"/>
          <p14:tracePt t="907" x="1047750" y="5492750"/>
          <p14:tracePt t="924" x="1035050" y="5499100"/>
          <p14:tracePt t="941" x="1028700" y="5505450"/>
          <p14:tracePt t="958" x="1022350" y="5511800"/>
          <p14:tracePt t="991" x="1016000" y="5518150"/>
          <p14:tracePt t="1011" x="1003300" y="5518150"/>
          <p14:tracePt t="1024" x="996950" y="5518150"/>
          <p14:tracePt t="1041" x="952500" y="5537200"/>
          <p14:tracePt t="1058" x="927100" y="5537200"/>
          <p14:tracePt t="1074" x="895350" y="5537200"/>
          <p14:tracePt t="1091" x="869950" y="5537200"/>
          <p14:tracePt t="1108" x="831850" y="5537200"/>
          <p14:tracePt t="1125" x="825500" y="5537200"/>
          <p14:tracePt t="1251" x="819150" y="5537200"/>
          <p14:tracePt t="2451" x="819150" y="5530850"/>
          <p14:tracePt t="2538" x="819150" y="5524500"/>
          <p14:tracePt t="2557" x="819150" y="5518150"/>
          <p14:tracePt t="2565" x="819150" y="5511800"/>
          <p14:tracePt t="2576" x="819150" y="5499100"/>
          <p14:tracePt t="2593" x="844550" y="5461000"/>
          <p14:tracePt t="2610" x="876300" y="5422900"/>
          <p14:tracePt t="2626" x="958850" y="5340350"/>
          <p14:tracePt t="2643" x="1047750" y="5270500"/>
          <p14:tracePt t="2659" x="1155700" y="5194300"/>
          <p14:tracePt t="2676" x="1225550" y="5143500"/>
          <p14:tracePt t="2693" x="1308100" y="5086350"/>
          <p14:tracePt t="2709" x="1358900" y="5054600"/>
          <p14:tracePt t="2726" x="1416050" y="5022850"/>
          <p14:tracePt t="2743" x="1454150" y="5016500"/>
          <p14:tracePt t="2759" x="1466850" y="5010150"/>
          <p14:tracePt t="2810" x="1473200" y="5003800"/>
          <p14:tracePt t="2818" x="1479550" y="5003800"/>
          <p14:tracePt t="2826" x="1492250" y="4991100"/>
          <p14:tracePt t="2842" x="1517650" y="4984750"/>
          <p14:tracePt t="2859" x="1549400" y="4972050"/>
          <p14:tracePt t="2876" x="1625600" y="4927600"/>
          <p14:tracePt t="2892" x="1752600" y="4851400"/>
          <p14:tracePt t="2909" x="1917700" y="4730750"/>
          <p14:tracePt t="2926" x="2076450" y="4603750"/>
          <p14:tracePt t="2943" x="2241550" y="4470400"/>
          <p14:tracePt t="2959" x="2393950" y="4343400"/>
          <p14:tracePt t="2976" x="2533650" y="4203700"/>
          <p14:tracePt t="2993" x="2787650" y="3956050"/>
          <p14:tracePt t="3009" x="2971800" y="3771900"/>
          <p14:tracePt t="3027" x="3155950" y="3575050"/>
          <p14:tracePt t="3043" x="3327400" y="3384550"/>
          <p14:tracePt t="3059" x="3511550" y="3162300"/>
          <p14:tracePt t="3076" x="3683000" y="2965450"/>
          <p14:tracePt t="3093" x="3816350" y="2806700"/>
          <p14:tracePt t="3110" x="3943350" y="2667000"/>
          <p14:tracePt t="3126" x="4025900" y="2565400"/>
          <p14:tracePt t="3143" x="4121150" y="2457450"/>
          <p14:tracePt t="3160" x="4191000" y="2368550"/>
          <p14:tracePt t="3177" x="4273550" y="2273300"/>
          <p14:tracePt t="3193" x="4324350" y="2228850"/>
          <p14:tracePt t="3210" x="4356100" y="2209800"/>
          <p14:tracePt t="3227" x="4406900" y="2203450"/>
          <p14:tracePt t="3243" x="4489450" y="2197100"/>
          <p14:tracePt t="3260" x="4552950" y="2197100"/>
          <p14:tracePt t="3277" x="4635500" y="2197100"/>
          <p14:tracePt t="3294" x="4699000" y="2197100"/>
          <p14:tracePt t="3310" x="4749800" y="2190750"/>
          <p14:tracePt t="3327" x="4762500" y="2184400"/>
          <p14:tracePt t="3483" x="4768850" y="2178050"/>
          <p14:tracePt t="3494" x="4775200" y="2178050"/>
          <p14:tracePt t="3510" x="4775200" y="2171700"/>
          <p14:tracePt t="3531" x="4781550" y="2165350"/>
          <p14:tracePt t="3675" x="4781550" y="2159000"/>
          <p14:tracePt t="3690" x="4775200" y="2159000"/>
          <p14:tracePt t="3701" x="4762500" y="2159000"/>
          <p14:tracePt t="3711" x="4756150" y="2159000"/>
          <p14:tracePt t="3727" x="4730750" y="2165350"/>
          <p14:tracePt t="3744" x="4711700" y="2178050"/>
          <p14:tracePt t="3760" x="4699000" y="2184400"/>
          <p14:tracePt t="3826" x="4692650" y="2190750"/>
          <p14:tracePt t="3850" x="4686300" y="2190750"/>
          <p14:tracePt t="3866" x="4686300" y="2197100"/>
          <p14:tracePt t="3874" x="4679950" y="2203450"/>
          <p14:tracePt t="3882" x="4673600" y="2209800"/>
          <p14:tracePt t="3906" x="4667250" y="2216150"/>
          <p14:tracePt t="3916" x="4667250" y="2222500"/>
          <p14:tracePt t="3931" x="4660900" y="2228850"/>
          <p14:tracePt t="3962" x="4654550" y="2235200"/>
          <p14:tracePt t="3978" x="4648200" y="2241550"/>
          <p14:tracePt t="4002" x="4648200" y="2247900"/>
          <p14:tracePt t="4050" x="4641850" y="2254250"/>
          <p14:tracePt t="4074" x="4641850" y="2260600"/>
          <p14:tracePt t="4082" x="4635500" y="2266950"/>
          <p14:tracePt t="4098" x="4629150" y="2273300"/>
          <p14:tracePt t="4111" x="4629150" y="2279650"/>
          <p14:tracePt t="4128" x="4616450" y="2292350"/>
          <p14:tracePt t="4145" x="4610100" y="2311400"/>
          <p14:tracePt t="4210" x="4603750" y="2317750"/>
          <p14:tracePt t="4221" x="4597400" y="2324100"/>
          <p14:tracePt t="4234" x="4591050" y="2330450"/>
          <p14:tracePt t="4245" x="4578350" y="2343150"/>
          <p14:tracePt t="4261" x="4572000" y="2349500"/>
          <p14:tracePt t="4278" x="4552950" y="2374900"/>
          <p14:tracePt t="4295" x="4533900" y="2387600"/>
          <p14:tracePt t="4311" x="4521200" y="2419350"/>
          <p14:tracePt t="4328" x="4495800" y="2438400"/>
          <p14:tracePt t="4345" x="4470400" y="2463800"/>
          <p14:tracePt t="4361" x="4457700" y="2470150"/>
          <p14:tracePt t="4378" x="4451350" y="2482850"/>
          <p14:tracePt t="4395" x="4438650" y="2495550"/>
          <p14:tracePt t="4411" x="4419600" y="2508250"/>
          <p14:tracePt t="4428" x="4413250" y="2520950"/>
          <p14:tracePt t="4445" x="4394200" y="2533650"/>
          <p14:tracePt t="4461" x="4381500" y="2559050"/>
          <p14:tracePt t="4478" x="4362450" y="2578100"/>
          <p14:tracePt t="4495" x="4349750" y="2603500"/>
          <p14:tracePt t="4497" x="4343400" y="2603500"/>
          <p14:tracePt t="4511" x="4330700" y="2622550"/>
          <p14:tracePt t="4528" x="4292600" y="2673350"/>
          <p14:tracePt t="4545" x="4267200" y="2711450"/>
          <p14:tracePt t="4561" x="4235450" y="2736850"/>
          <p14:tracePt t="4578" x="4203700" y="2768600"/>
          <p14:tracePt t="4595" x="4178300" y="2794000"/>
          <p14:tracePt t="4611" x="4159250" y="2819400"/>
          <p14:tracePt t="4628" x="4140200" y="2851150"/>
          <p14:tracePt t="4645" x="4133850" y="2863850"/>
          <p14:tracePt t="4661" x="4121150" y="2876550"/>
          <p14:tracePt t="4678" x="4114800" y="2895600"/>
          <p14:tracePt t="4695" x="4108450" y="2901950"/>
          <p14:tracePt t="4712" x="4102100" y="2921000"/>
          <p14:tracePt t="4728" x="4095750" y="2927350"/>
          <p14:tracePt t="4729" x="4089400" y="2940050"/>
          <p14:tracePt t="4745" x="4083050" y="2952750"/>
          <p14:tracePt t="4762" x="4070350" y="2978150"/>
          <p14:tracePt t="4778" x="4057650" y="2997200"/>
          <p14:tracePt t="4795" x="4051300" y="3003550"/>
          <p14:tracePt t="4811" x="4044950" y="3016250"/>
          <p14:tracePt t="4828" x="4044950" y="3028950"/>
          <p14:tracePt t="4862" x="4038600" y="3035300"/>
          <p14:tracePt t="4879" x="4038600" y="3041650"/>
          <p14:tracePt t="4895" x="4032250" y="3048000"/>
          <p14:tracePt t="4912" x="4025900" y="3054350"/>
          <p14:tracePt t="4938" x="4025900" y="3060700"/>
          <p14:tracePt t="4947" x="4025900" y="3067050"/>
          <p14:tracePt t="4962" x="4025900" y="3073400"/>
          <p14:tracePt t="4986" x="4019550" y="3079750"/>
          <p14:tracePt t="5498" x="4013200" y="3086100"/>
          <p14:tracePt t="5898" x="4006850" y="3086100"/>
          <p14:tracePt t="5930" x="4006850" y="3092450"/>
          <p14:tracePt t="5978" x="4000500" y="3098800"/>
          <p14:tracePt t="6090" x="3994150" y="3105150"/>
          <p14:tracePt t="6154" x="3987800" y="3111500"/>
          <p14:tracePt t="6178" x="3981450" y="3117850"/>
          <p14:tracePt t="6194" x="3981450" y="3124200"/>
          <p14:tracePt t="6210" x="3975100" y="3124200"/>
          <p14:tracePt t="6258" x="3975100" y="3130550"/>
          <p14:tracePt t="6531" x="3975100" y="3136900"/>
          <p14:tracePt t="6545" x="3968750" y="3136900"/>
          <p14:tracePt t="6561" x="3962400" y="3149600"/>
          <p14:tracePt t="6575" x="3956050" y="3155950"/>
          <p14:tracePt t="6602" x="3956050" y="3162300"/>
          <p14:tracePt t="6642" x="3949700" y="3162300"/>
          <p14:tracePt t="6666" x="3949700" y="3168650"/>
          <p14:tracePt t="6682" x="3943350" y="3175000"/>
          <p14:tracePt t="6699" x="3937000" y="3175000"/>
          <p14:tracePt t="6714" x="3937000" y="3181350"/>
          <p14:tracePt t="6826" x="3937000" y="3187700"/>
          <p14:tracePt t="6836" x="3937000" y="3194050"/>
          <p14:tracePt t="6850" x="3930650" y="3200400"/>
          <p14:tracePt t="6865" x="3924300" y="3213100"/>
          <p14:tracePt t="6881" x="3917950" y="3219450"/>
          <p14:tracePt t="6897" x="3911600" y="3225800"/>
          <p14:tracePt t="6914" x="3905250" y="3232150"/>
          <p14:tracePt t="6930" x="3905250" y="3238500"/>
          <p14:tracePt t="6948" x="3898900" y="3244850"/>
          <p14:tracePt t="6964" x="3892550" y="3251200"/>
          <p14:tracePt t="6981" x="3886200" y="3263900"/>
          <p14:tracePt t="6997" x="3886200" y="3270250"/>
          <p14:tracePt t="7014" x="3879850" y="3282950"/>
          <p14:tracePt t="7031" x="3873500" y="3282950"/>
          <p14:tracePt t="7048" x="3867150" y="3308350"/>
          <p14:tracePt t="7064" x="3860800" y="3327400"/>
          <p14:tracePt t="7081" x="3854450" y="3340100"/>
          <p14:tracePt t="7097" x="3841750" y="3359150"/>
          <p14:tracePt t="7114" x="3835400" y="3378200"/>
          <p14:tracePt t="7131" x="3835400" y="3390900"/>
          <p14:tracePt t="7147" x="3829050" y="3416300"/>
          <p14:tracePt t="7164" x="3816350" y="3435350"/>
          <p14:tracePt t="7181" x="3810000" y="3448050"/>
          <p14:tracePt t="7198" x="3803650" y="3479800"/>
          <p14:tracePt t="7215" x="3790950" y="3498850"/>
          <p14:tracePt t="7231" x="3784600" y="3511550"/>
          <p14:tracePt t="7248" x="3778250" y="3524250"/>
          <p14:tracePt t="7264" x="3771900" y="3536950"/>
          <p14:tracePt t="7281" x="3771900" y="3543300"/>
          <p14:tracePt t="7298" x="3771900" y="3556000"/>
          <p14:tracePt t="7315" x="3765550" y="3562350"/>
          <p14:tracePt t="7331" x="3765550" y="3581400"/>
          <p14:tracePt t="7348" x="3765550" y="3594100"/>
          <p14:tracePt t="7364" x="3759200" y="3606800"/>
          <p14:tracePt t="7381" x="3752850" y="3632200"/>
          <p14:tracePt t="7398" x="3746500" y="3644900"/>
          <p14:tracePt t="7415" x="3746500" y="3663950"/>
          <p14:tracePt t="7431" x="3740150" y="3683000"/>
          <p14:tracePt t="7448" x="3733800" y="3695700"/>
          <p14:tracePt t="7464" x="3733800" y="3708400"/>
          <p14:tracePt t="7481" x="3727450" y="3721100"/>
          <p14:tracePt t="7498" x="3727450" y="3740150"/>
          <p14:tracePt t="7515" x="3721100" y="3752850"/>
          <p14:tracePt t="7531" x="3721100" y="3759200"/>
          <p14:tracePt t="7548" x="3714750" y="3778250"/>
          <p14:tracePt t="7564" x="3714750" y="3784600"/>
          <p14:tracePt t="7581" x="3714750" y="3797300"/>
          <p14:tracePt t="7598" x="3714750" y="3803650"/>
          <p14:tracePt t="7631" x="3708400" y="3810000"/>
          <p14:tracePt t="7649" x="3708400" y="3816350"/>
          <p14:tracePt t="7667" x="3708400" y="3822700"/>
          <p14:tracePt t="7681" x="3702050" y="3829050"/>
          <p14:tracePt t="7698" x="3695700" y="3841750"/>
          <p14:tracePt t="7715" x="3689350" y="3841750"/>
          <p14:tracePt t="7732" x="3689350" y="3854450"/>
          <p14:tracePt t="7748" x="3683000" y="3860800"/>
          <p14:tracePt t="7765" x="3676650" y="3867150"/>
          <p14:tracePt t="7781" x="3670300" y="3873500"/>
          <p14:tracePt t="7798" x="3670300" y="3886200"/>
          <p14:tracePt t="7815" x="3663950" y="3905250"/>
          <p14:tracePt t="7922" x="3657600" y="3917950"/>
          <p14:tracePt t="8034" x="3651250" y="3917950"/>
          <p14:tracePt t="8066" x="3644900" y="3924300"/>
          <p14:tracePt t="8082" x="3644900" y="3937000"/>
          <p14:tracePt t="8266" x="3638550" y="3937000"/>
          <p14:tracePt t="8313" x="3638550" y="3943350"/>
          <p14:tracePt t="8506" x="3632200" y="3949700"/>
          <p14:tracePt t="8810" x="3632200" y="3956050"/>
          <p14:tracePt t="8825" x="3632200" y="3962400"/>
          <p14:tracePt t="8905" x="3625850" y="3968750"/>
          <p14:tracePt t="8946" x="3625850" y="3975100"/>
          <p14:tracePt t="8956" x="3625850" y="3981450"/>
          <p14:tracePt t="8986" x="3625850" y="3987800"/>
          <p14:tracePt t="9034" x="3619500" y="4000500"/>
          <p14:tracePt t="9289" x="3619500" y="4006850"/>
          <p14:tracePt t="9410" x="3619500" y="4013200"/>
          <p14:tracePt t="9458" x="3619500" y="4019550"/>
          <p14:tracePt t="9482" x="3613150" y="4025900"/>
          <p14:tracePt t="9514" x="3613150" y="4032250"/>
          <p14:tracePt t="9530" x="3606800" y="4044950"/>
          <p14:tracePt t="9587" x="3606800" y="4051300"/>
          <p14:tracePt t="9597" x="3606800" y="4057650"/>
          <p14:tracePt t="9650" x="3606800" y="4064000"/>
          <p14:tracePt t="9913" x="3606800" y="4070350"/>
          <p14:tracePt t="9925" x="3600450" y="4076700"/>
          <p14:tracePt t="9937" x="3594100" y="4083050"/>
          <p14:tracePt t="9951" x="3594100" y="4089400"/>
          <p14:tracePt t="9967" x="3587750" y="4102100"/>
          <p14:tracePt t="9984" x="3587750" y="4114800"/>
          <p14:tracePt t="10001" x="3581400" y="4121150"/>
          <p14:tracePt t="10017" x="3581400" y="4127500"/>
          <p14:tracePt t="10034" x="3581400" y="4140200"/>
          <p14:tracePt t="10067" x="3581400" y="4146550"/>
          <p14:tracePt t="10084" x="3581400" y="4152900"/>
          <p14:tracePt t="10105" x="3581400" y="4159250"/>
          <p14:tracePt t="10242" x="3581400" y="4165600"/>
          <p14:tracePt t="10313" x="3581400" y="4171950"/>
          <p14:tracePt t="10345" x="3581400" y="4178300"/>
          <p14:tracePt t="10356" x="3581400" y="4184650"/>
          <p14:tracePt t="10369" x="3581400" y="4191000"/>
          <p14:tracePt t="10386" x="3581400" y="4203700"/>
          <p14:tracePt t="10401" x="3581400" y="4216400"/>
          <p14:tracePt t="10418" x="3581400" y="4229100"/>
          <p14:tracePt t="10434" x="3581400" y="4235450"/>
          <p14:tracePt t="10451" x="3581400" y="4248150"/>
          <p14:tracePt t="10468" x="3581400" y="4260850"/>
          <p14:tracePt t="10484" x="3581400" y="4273550"/>
          <p14:tracePt t="10501" x="3587750" y="4286250"/>
          <p14:tracePt t="10518" x="3587750" y="4292600"/>
          <p14:tracePt t="10534" x="3587750" y="4305300"/>
          <p14:tracePt t="10552" x="3594100" y="4318000"/>
          <p14:tracePt t="10568" x="3594100" y="4337050"/>
          <p14:tracePt t="10584" x="3600450" y="4349750"/>
          <p14:tracePt t="10601" x="3606800" y="4368800"/>
          <p14:tracePt t="10618" x="3613150" y="4381500"/>
          <p14:tracePt t="10635" x="3619500" y="4394200"/>
          <p14:tracePt t="10651" x="3625850" y="4413250"/>
          <p14:tracePt t="10668" x="3625850" y="4425950"/>
          <p14:tracePt t="10685" x="3632200" y="4445000"/>
          <p14:tracePt t="10702" x="3644900" y="4476750"/>
          <p14:tracePt t="10718" x="3657600" y="4508500"/>
          <p14:tracePt t="10735" x="3670300" y="4565650"/>
          <p14:tracePt t="10752" x="3695700" y="4616450"/>
          <p14:tracePt t="10768" x="3708400" y="4635500"/>
          <p14:tracePt t="10785" x="3714750" y="4667250"/>
          <p14:tracePt t="10802" x="3721100" y="4686300"/>
          <p14:tracePt t="10818" x="3721100" y="4692650"/>
          <p14:tracePt t="10865" x="3721100" y="4699000"/>
          <p14:tracePt t="10897" x="3721100" y="4705350"/>
          <p14:tracePt t="10905" x="3721100" y="4711700"/>
          <p14:tracePt t="10922" x="3721100" y="4718050"/>
          <p14:tracePt t="10935" x="3721100" y="4724400"/>
          <p14:tracePt t="10952" x="3721100" y="4737100"/>
          <p14:tracePt t="10968" x="3721100" y="4743450"/>
          <p14:tracePt t="10985" x="3714750" y="4756150"/>
          <p14:tracePt t="11002" x="3708400" y="4768850"/>
          <p14:tracePt t="11018" x="3708400" y="4781550"/>
          <p14:tracePt t="11035" x="3702050" y="4806950"/>
          <p14:tracePt t="11052" x="3702050" y="4813300"/>
          <p14:tracePt t="11068" x="3695700" y="4826000"/>
          <p14:tracePt t="11085" x="3689350" y="4851400"/>
          <p14:tracePt t="11119" x="3683000" y="4870450"/>
          <p14:tracePt t="11136" x="3676650" y="4895850"/>
          <p14:tracePt t="11152" x="3676650" y="4908550"/>
          <p14:tracePt t="11168" x="3676650" y="4921250"/>
          <p14:tracePt t="11185" x="3676650" y="4946650"/>
          <p14:tracePt t="11202" x="3676650" y="4959350"/>
          <p14:tracePt t="11219" x="3676650" y="4972050"/>
          <p14:tracePt t="11235" x="3676650" y="4991100"/>
          <p14:tracePt t="11252" x="3676650" y="5003800"/>
          <p14:tracePt t="11269" x="3676650" y="5022850"/>
          <p14:tracePt t="11285" x="3676650" y="5048250"/>
          <p14:tracePt t="11302" x="3676650" y="5080000"/>
          <p14:tracePt t="11319" x="3676650" y="5099050"/>
          <p14:tracePt t="11336" x="3676650" y="5143500"/>
          <p14:tracePt t="11352" x="3676650" y="5162550"/>
          <p14:tracePt t="11369" x="3676650" y="5207000"/>
          <p14:tracePt t="11385" x="3676650" y="5238750"/>
          <p14:tracePt t="11402" x="3676650" y="5264150"/>
          <p14:tracePt t="11419" x="3683000" y="5289550"/>
          <p14:tracePt t="11435" x="3683000" y="5302250"/>
          <p14:tracePt t="11452" x="3683000" y="5314950"/>
          <p14:tracePt t="11469" x="3683000" y="5321300"/>
          <p14:tracePt t="11485" x="3683000" y="5340350"/>
          <p14:tracePt t="11502" x="3683000" y="5365750"/>
          <p14:tracePt t="11519" x="3683000" y="5384800"/>
          <p14:tracePt t="11536" x="3683000" y="5422900"/>
          <p14:tracePt t="11552" x="3683000" y="5454650"/>
          <p14:tracePt t="11569" x="3689350" y="5480050"/>
          <p14:tracePt t="11586" x="3689350" y="5499100"/>
          <p14:tracePt t="11603" x="3689350" y="5518150"/>
          <p14:tracePt t="11619" x="3689350" y="5530850"/>
          <p14:tracePt t="11636" x="3689350" y="5549900"/>
          <p14:tracePt t="11652" x="3689350" y="5581650"/>
          <p14:tracePt t="11669" x="3689350" y="5600700"/>
          <p14:tracePt t="11686" x="3689350" y="5619750"/>
          <p14:tracePt t="11702" x="3689350" y="5638800"/>
          <p14:tracePt t="11720" x="3689350" y="5651500"/>
          <p14:tracePt t="11736" x="3689350" y="5657850"/>
          <p14:tracePt t="11752" x="3689350" y="5676900"/>
          <p14:tracePt t="11769" x="3689350" y="5683250"/>
          <p14:tracePt t="11786" x="3689350" y="5689600"/>
          <p14:tracePt t="11802" x="3689350" y="5695950"/>
          <p14:tracePt t="11836" x="3689350" y="5702300"/>
          <p14:tracePt t="11852" x="3695700" y="5708650"/>
          <p14:tracePt t="11869" x="3695700" y="5721350"/>
          <p14:tracePt t="11886" x="3702050" y="5734050"/>
          <p14:tracePt t="11903" x="3702050" y="5740400"/>
          <p14:tracePt t="11920" x="3708400" y="5759450"/>
          <p14:tracePt t="11936" x="3714750" y="5765800"/>
          <p14:tracePt t="11953" x="3714750" y="5784850"/>
          <p14:tracePt t="11969" x="3727450" y="5810250"/>
          <p14:tracePt t="11986" x="3740150" y="5842000"/>
          <p14:tracePt t="12003" x="3752850" y="5873750"/>
          <p14:tracePt t="12019" x="3771900" y="5905500"/>
          <p14:tracePt t="12036" x="3790950" y="5949950"/>
          <p14:tracePt t="12053" x="3810000" y="5981700"/>
          <p14:tracePt t="12069" x="3829050" y="6026150"/>
          <p14:tracePt t="12086" x="3841750" y="6064250"/>
          <p14:tracePt t="12103" x="3860800" y="6096000"/>
          <p14:tracePt t="12106" x="3860800" y="6108700"/>
          <p14:tracePt t="12120" x="3860800" y="6121400"/>
          <p14:tracePt t="12136" x="3873500" y="6134100"/>
          <p14:tracePt t="12153" x="3873500" y="6140450"/>
          <p14:tracePt t="12217" x="3873500" y="6146800"/>
          <p14:tracePt t="12232" x="3873500" y="6153150"/>
          <p14:tracePt t="12249" x="3873500" y="6165850"/>
          <p14:tracePt t="12256" x="3873500" y="6172200"/>
          <p14:tracePt t="12273" x="3873500" y="6178550"/>
          <p14:tracePt t="12286" x="3873500" y="6184900"/>
          <p14:tracePt t="12303" x="3873500" y="6197600"/>
          <p14:tracePt t="12320" x="3873500" y="6203950"/>
          <p14:tracePt t="12336" x="3873500" y="6216650"/>
          <p14:tracePt t="12353" x="3873500" y="6223000"/>
          <p14:tracePt t="12370" x="3867150" y="6223000"/>
          <p14:tracePt t="12386" x="3867150" y="6229350"/>
          <p14:tracePt t="12403" x="3860800" y="6242050"/>
          <p14:tracePt t="12465" x="3854450" y="6242050"/>
          <p14:tracePt t="12632" x="3854450" y="6248400"/>
          <p14:tracePt t="12673" x="3854450" y="6254750"/>
          <p14:tracePt t="12689" x="3860800" y="6261100"/>
          <p14:tracePt t="12785" x="3867150" y="6267450"/>
          <p14:tracePt t="12809" x="3873500" y="6273800"/>
          <p14:tracePt t="12881" x="3879850" y="6273800"/>
          <p14:tracePt t="12961" x="3886200" y="6273800"/>
          <p14:tracePt t="12985" x="3892550" y="6273800"/>
          <p14:tracePt t="13009" x="3898900" y="6273800"/>
          <p14:tracePt t="13033" x="3905250" y="6273800"/>
          <p14:tracePt t="13043" x="3911600" y="6280150"/>
          <p14:tracePt t="13065" x="3924300" y="6280150"/>
          <p14:tracePt t="13076" x="3937000" y="6280150"/>
          <p14:tracePt t="13106" x="3943350" y="6280150"/>
          <p14:tracePt t="13115" x="3949700" y="6280150"/>
          <p14:tracePt t="13129" x="3956050" y="6280150"/>
          <p14:tracePt t="13153" x="3962400" y="6280150"/>
          <p14:tracePt t="13161" x="3968750" y="6280150"/>
          <p14:tracePt t="13281" x="3975100" y="6280150"/>
          <p14:tracePt t="13368" x="3981450" y="6280150"/>
          <p14:tracePt t="13386" x="3987800" y="6286500"/>
          <p14:tracePt t="13569" x="3987800" y="6292850"/>
          <p14:tracePt t="13585" x="3994150" y="6292850"/>
          <p14:tracePt t="13596" x="4000500" y="6292850"/>
          <p14:tracePt t="13604" x="4006850" y="6292850"/>
          <p14:tracePt t="13641" x="4013200" y="6292850"/>
          <p14:tracePt t="15400" x="4019550" y="6299200"/>
          <p14:tracePt t="15545" x="4025900" y="6299200"/>
          <p14:tracePt t="15665" x="4025900" y="6305550"/>
          <p14:tracePt t="15705" x="4019550" y="6311900"/>
          <p14:tracePt t="15720" x="4013200" y="6311900"/>
          <p14:tracePt t="15732" x="4013200" y="6318250"/>
          <p14:tracePt t="15744" x="4000500" y="6318250"/>
          <p14:tracePt t="15760" x="3994150" y="6318250"/>
          <p14:tracePt t="15849" x="3987800" y="6318250"/>
          <p14:tracePt t="16216" x="3981450" y="6324600"/>
          <p14:tracePt t="16227" x="3981450" y="6330950"/>
          <p14:tracePt t="16240" x="3987800" y="6337300"/>
          <p14:tracePt t="16353" x="4000500" y="6337300"/>
          <p14:tracePt t="18792" x="4006850" y="6337300"/>
          <p14:tracePt t="18810" x="4076700" y="6197600"/>
          <p14:tracePt t="18827" x="4178300" y="5924550"/>
          <p14:tracePt t="18844" x="4305300" y="5600700"/>
          <p14:tracePt t="18860" x="4457700" y="5232400"/>
          <p14:tracePt t="18862" x="4527550" y="5048250"/>
          <p14:tracePt t="18877" x="4578350" y="4870450"/>
          <p14:tracePt t="18879" x="4622800" y="4692650"/>
          <p14:tracePt t="18895" x="4705350" y="4368800"/>
          <p14:tracePt t="18911" x="4794250" y="3937000"/>
          <p14:tracePt t="18927" x="4851400" y="3536950"/>
          <p14:tracePt t="18944" x="4895850" y="3181350"/>
          <p14:tracePt t="18960" x="4927600" y="2971800"/>
          <p14:tracePt t="18977" x="4933950" y="2800350"/>
          <p14:tracePt t="18993" x="4933950" y="2647950"/>
          <p14:tracePt t="19010" x="4933950" y="2527300"/>
          <p14:tracePt t="19027" x="4965700" y="2400300"/>
          <p14:tracePt t="19044" x="5003800" y="2298700"/>
          <p14:tracePt t="19060" x="5010150" y="2209800"/>
          <p14:tracePt t="19077" x="5022850" y="2108200"/>
          <p14:tracePt t="19094" x="5022850" y="2044700"/>
          <p14:tracePt t="19111" x="5022850" y="1949450"/>
          <p14:tracePt t="19127" x="5022850" y="1885950"/>
          <p14:tracePt t="19144" x="5016500" y="1816100"/>
          <p14:tracePt t="19161" x="4997450" y="1765300"/>
          <p14:tracePt t="19177" x="4978400" y="1720850"/>
          <p14:tracePt t="19194" x="4965700" y="1708150"/>
          <p14:tracePt t="19210" x="4959350" y="1708150"/>
          <p14:tracePt t="19227" x="4959350" y="1701800"/>
          <p14:tracePt t="19244" x="4946650" y="1701800"/>
          <p14:tracePt t="19261" x="4921250" y="1701800"/>
          <p14:tracePt t="19277" x="4864100" y="1720850"/>
          <p14:tracePt t="19294" x="4781550" y="1778000"/>
          <p14:tracePt t="19311" x="4762500" y="1790700"/>
          <p14:tracePt t="19327" x="4705350" y="1847850"/>
          <p14:tracePt t="19344" x="4679950" y="1892300"/>
          <p14:tracePt t="19361" x="4660900" y="1943100"/>
          <p14:tracePt t="19377" x="4654550" y="1987550"/>
          <p14:tracePt t="19394" x="4654550" y="2025650"/>
          <p14:tracePt t="19411" x="4654550" y="2051050"/>
          <p14:tracePt t="19428" x="4654550" y="2057400"/>
          <p14:tracePt t="19496" x="4654550" y="2063750"/>
          <p14:tracePt t="19513" x="4654550" y="2070100"/>
          <p14:tracePt t="19528" x="4654550" y="2076450"/>
          <p14:tracePt t="19538" x="4654550" y="2089150"/>
          <p14:tracePt t="19552" x="4654550" y="2108200"/>
          <p14:tracePt t="19561" x="4654550" y="2114550"/>
          <p14:tracePt t="19578" x="4654550" y="2127250"/>
          <p14:tracePt t="19594" x="4654550" y="2133600"/>
          <p14:tracePt t="19611" x="4654550" y="2139950"/>
          <p14:tracePt t="19840" x="4660900" y="2146300"/>
          <p14:tracePt t="19856" x="4667250" y="2152650"/>
          <p14:tracePt t="19904" x="4667250" y="2159000"/>
          <p14:tracePt t="19914" x="4673600" y="2165350"/>
          <p14:tracePt t="20208" x="4673600" y="2171700"/>
          <p14:tracePt t="20408" x="4679950" y="2171700"/>
          <p14:tracePt t="21312" x="4686300" y="2184400"/>
          <p14:tracePt t="21384" x="4686300" y="2190750"/>
          <p14:tracePt t="21511" x="4692650" y="2197100"/>
          <p14:tracePt t="21527" x="4692650" y="2203450"/>
          <p14:tracePt t="21544" x="4699000" y="2209800"/>
          <p14:tracePt t="21575" x="4699000" y="2216150"/>
          <p14:tracePt t="21583" x="4705350" y="2222500"/>
          <p14:tracePt t="21984" x="4705350" y="2228850"/>
          <p14:tracePt t="22040" x="4705350" y="2235200"/>
          <p14:tracePt t="22064" x="4705350" y="2241550"/>
          <p14:tracePt t="22075" x="4705350" y="2247900"/>
          <p14:tracePt t="22416" x="4711700" y="2247900"/>
          <p14:tracePt t="22496" x="4718050" y="2254250"/>
          <p14:tracePt t="22855" x="4718050" y="2260600"/>
          <p14:tracePt t="22999" x="4724400" y="2266950"/>
          <p14:tracePt t="23048" x="4724400" y="2273300"/>
          <p14:tracePt t="23120" x="4730750" y="2279650"/>
          <p14:tracePt t="23399" x="4730750" y="2286000"/>
          <p14:tracePt t="23415" x="4730750" y="2292350"/>
          <p14:tracePt t="23439" x="4730750" y="2298700"/>
          <p14:tracePt t="23464" x="4730750" y="2305050"/>
          <p14:tracePt t="23488" x="4730750" y="2311400"/>
          <p14:tracePt t="23599" x="4737100" y="2317750"/>
          <p14:tracePt t="24623" x="4730750" y="2317750"/>
          <p14:tracePt t="24671" x="4724400" y="2317750"/>
          <p14:tracePt t="24702" x="4718050" y="2317750"/>
          <p14:tracePt t="24712" x="4711700" y="2317750"/>
          <p14:tracePt t="24727" x="4705350" y="2317750"/>
          <p14:tracePt t="24738" x="4692650" y="2317750"/>
          <p14:tracePt t="24752" x="4686300" y="2317750"/>
          <p14:tracePt t="24766" x="4686300" y="2324100"/>
          <p14:tracePt t="25023" x="4686300" y="2330450"/>
          <p14:tracePt t="25033" x="4679950" y="2336800"/>
          <p14:tracePt t="25050" x="4679950" y="2349500"/>
          <p14:tracePt t="25067" x="4667250" y="2362200"/>
          <p14:tracePt t="25084" x="4667250" y="2374900"/>
          <p14:tracePt t="25101" x="4660900" y="2387600"/>
          <p14:tracePt t="25118" x="4648200" y="2406650"/>
          <p14:tracePt t="25134" x="4641850" y="2425700"/>
          <p14:tracePt t="25175" x="4641850" y="2432050"/>
          <p14:tracePt t="25191" x="4635500" y="2432050"/>
          <p14:tracePt t="25207" x="4629150" y="2438400"/>
          <p14:tracePt t="25217" x="4622800" y="2444750"/>
          <p14:tracePt t="25234" x="4616450" y="2451100"/>
          <p14:tracePt t="25251" x="4610100" y="2463800"/>
          <p14:tracePt t="25267" x="4610100" y="2470150"/>
          <p14:tracePt t="25284" x="4603750" y="2482850"/>
          <p14:tracePt t="25300" x="4597400" y="2495550"/>
          <p14:tracePt t="25317" x="4597400" y="2508250"/>
          <p14:tracePt t="25334" x="4597400" y="2520950"/>
          <p14:tracePt t="25350" x="4597400" y="2533650"/>
          <p14:tracePt t="25367" x="4597400" y="2546350"/>
          <p14:tracePt t="25400" x="4597400" y="2552700"/>
          <p14:tracePt t="25431" x="4591050" y="2565400"/>
          <p14:tracePt t="25480" x="4591050" y="2571750"/>
          <p14:tracePt t="25490" x="4591050" y="2578100"/>
          <p14:tracePt t="25501" x="4591050" y="2584450"/>
          <p14:tracePt t="25518" x="4591050" y="2609850"/>
          <p14:tracePt t="25534" x="4584700" y="2616200"/>
          <p14:tracePt t="25551" x="4572000" y="2667000"/>
          <p14:tracePt t="25567" x="4572000" y="2673350"/>
          <p14:tracePt t="25584" x="4572000" y="2698750"/>
          <p14:tracePt t="25601" x="4572000" y="2730500"/>
          <p14:tracePt t="25617" x="4572000" y="2755900"/>
          <p14:tracePt t="25634" x="4565650" y="2781300"/>
          <p14:tracePt t="25651" x="4565650" y="2800350"/>
          <p14:tracePt t="25668" x="4565650" y="2813050"/>
          <p14:tracePt t="25684" x="4565650" y="2825750"/>
          <p14:tracePt t="25702" x="4565650" y="2844800"/>
          <p14:tracePt t="25718" x="4565650" y="2863850"/>
          <p14:tracePt t="25734" x="4565650" y="2870200"/>
          <p14:tracePt t="25751" x="4565650" y="2882900"/>
          <p14:tracePt t="25768" x="4565650" y="2901950"/>
          <p14:tracePt t="25791" x="4565650" y="2908300"/>
          <p14:tracePt t="25863" x="4565650" y="2914650"/>
          <p14:tracePt t="25879" x="4565650" y="2921000"/>
          <p14:tracePt t="25903" x="4565650" y="2927350"/>
          <p14:tracePt t="25913" x="4565650" y="2933700"/>
          <p14:tracePt t="25924" x="4565650" y="2940050"/>
          <p14:tracePt t="25935" x="4565650" y="2946400"/>
          <p14:tracePt t="25951" x="4565650" y="2952750"/>
          <p14:tracePt t="25968" x="4565650" y="2971800"/>
          <p14:tracePt t="25985" x="4565650" y="2990850"/>
          <p14:tracePt t="26001" x="4565650" y="3009900"/>
          <p14:tracePt t="26018" x="4565650" y="3022600"/>
          <p14:tracePt t="26035" x="4565650" y="3041650"/>
          <p14:tracePt t="26051" x="4565650" y="3054350"/>
          <p14:tracePt t="26068" x="4565650" y="3060700"/>
          <p14:tracePt t="26085" x="4565650" y="3073400"/>
          <p14:tracePt t="26101" x="4565650" y="3079750"/>
          <p14:tracePt t="26118" x="4565650" y="3086100"/>
          <p14:tracePt t="26135" x="4565650" y="3092450"/>
          <p14:tracePt t="26151" x="4565650" y="3098800"/>
          <p14:tracePt t="26207" x="4565650" y="3105150"/>
          <p14:tracePt t="26240" x="4565650" y="3111500"/>
          <p14:tracePt t="26375" x="4565650" y="3117850"/>
          <p14:tracePt t="26391" x="4565650" y="3124200"/>
          <p14:tracePt t="26406" x="4565650" y="3130550"/>
          <p14:tracePt t="26418" x="4565650" y="3136900"/>
          <p14:tracePt t="26435" x="4565650" y="3149600"/>
          <p14:tracePt t="26452" x="4565650" y="3155950"/>
          <p14:tracePt t="26468" x="4565650" y="3162300"/>
          <p14:tracePt t="26485" x="4565650" y="3168650"/>
          <p14:tracePt t="26959" x="4565650" y="3175000"/>
          <p14:tracePt t="26975" x="4559300" y="3181350"/>
          <p14:tracePt t="27462" x="4552950" y="3187700"/>
          <p14:tracePt t="27495" x="4546600" y="3194050"/>
          <p14:tracePt t="27903" x="4546600" y="3200400"/>
          <p14:tracePt t="27966" x="4546600" y="3206750"/>
          <p14:tracePt t="27982" x="4546600" y="3213100"/>
          <p14:tracePt t="27999" x="4546600" y="3219450"/>
          <p14:tracePt t="28023" x="4546600" y="3225800"/>
          <p14:tracePt t="28039" x="4546600" y="3232150"/>
          <p14:tracePt t="28056" x="4546600" y="3238500"/>
          <p14:tracePt t="28079" x="4546600" y="3244850"/>
          <p14:tracePt t="28089" x="4546600" y="3251200"/>
          <p14:tracePt t="28110" x="4546600" y="3257550"/>
          <p14:tracePt t="28120" x="4546600" y="3263900"/>
          <p14:tracePt t="28137" x="4546600" y="3270250"/>
          <p14:tracePt t="28158" x="4540250" y="3276600"/>
          <p14:tracePt t="28174" x="4540250" y="3282950"/>
          <p14:tracePt t="28187" x="4540250" y="3289300"/>
          <p14:tracePt t="28204" x="4540250" y="3295650"/>
          <p14:tracePt t="28222" x="4533900" y="3308350"/>
          <p14:tracePt t="28237" x="4533900" y="3321050"/>
          <p14:tracePt t="28253" x="4533900" y="3327400"/>
          <p14:tracePt t="28271" x="4533900" y="3333750"/>
          <p14:tracePt t="28287" x="4527550" y="3346450"/>
          <p14:tracePt t="28310" x="4527550" y="3352800"/>
          <p14:tracePt t="28320" x="4527550" y="3365500"/>
          <p14:tracePt t="28342" x="4527550" y="3371850"/>
          <p14:tracePt t="28354" x="4527550" y="3378200"/>
          <p14:tracePt t="28370" x="4527550" y="3384550"/>
          <p14:tracePt t="28387" x="4527550" y="3397250"/>
          <p14:tracePt t="28404" x="4527550" y="3409950"/>
          <p14:tracePt t="28421" x="4527550" y="3448050"/>
          <p14:tracePt t="28437" x="4527550" y="3460750"/>
          <p14:tracePt t="28439" x="4527550" y="3473450"/>
          <p14:tracePt t="28454" x="4527550" y="3498850"/>
          <p14:tracePt t="28471" x="4527550" y="3524250"/>
          <p14:tracePt t="28487" x="4527550" y="3549650"/>
          <p14:tracePt t="28504" x="4527550" y="3562350"/>
          <p14:tracePt t="28521" x="4527550" y="3575050"/>
          <p14:tracePt t="28537" x="4527550" y="3587750"/>
          <p14:tracePt t="28554" x="4527550" y="3594100"/>
          <p14:tracePt t="28571" x="4527550" y="3606800"/>
          <p14:tracePt t="28587" x="4527550" y="3625850"/>
          <p14:tracePt t="28604" x="4527550" y="3638550"/>
          <p14:tracePt t="28621" x="4527550" y="3663950"/>
          <p14:tracePt t="28637" x="4527550" y="3683000"/>
          <p14:tracePt t="28654" x="4527550" y="3702050"/>
          <p14:tracePt t="28671" x="4527550" y="3727450"/>
          <p14:tracePt t="28687" x="4527550" y="3746500"/>
          <p14:tracePt t="28704" x="4527550" y="3765550"/>
          <p14:tracePt t="28721" x="4527550" y="3784600"/>
          <p14:tracePt t="28737" x="4527550" y="3810000"/>
          <p14:tracePt t="28754" x="4527550" y="3816350"/>
          <p14:tracePt t="28771" x="4527550" y="3835400"/>
          <p14:tracePt t="28787" x="4527550" y="3854450"/>
          <p14:tracePt t="28805" x="4527550" y="3873500"/>
          <p14:tracePt t="28822" x="4527550" y="3879850"/>
          <p14:tracePt t="28837" x="4527550" y="3898900"/>
          <p14:tracePt t="28854" x="4527550" y="3911600"/>
          <p14:tracePt t="28871" x="4527550" y="3924300"/>
          <p14:tracePt t="28888" x="4527550" y="3943350"/>
          <p14:tracePt t="28904" x="4527550" y="3956050"/>
          <p14:tracePt t="28921" x="4527550" y="3975100"/>
          <p14:tracePt t="28938" x="4527550" y="4000500"/>
          <p14:tracePt t="28954" x="4527550" y="4032250"/>
          <p14:tracePt t="28971" x="4527550" y="4051300"/>
          <p14:tracePt t="28988" x="4527550" y="4089400"/>
          <p14:tracePt t="29005" x="4527550" y="4127500"/>
          <p14:tracePt t="29021" x="4527550" y="4152900"/>
          <p14:tracePt t="29038" x="4527550" y="4165600"/>
          <p14:tracePt t="29055" x="4527550" y="4178300"/>
          <p14:tracePt t="29071" x="4527550" y="4184650"/>
          <p14:tracePt t="29494" x="4527550" y="4191000"/>
          <p14:tracePt t="29534" x="4527550" y="4197350"/>
          <p14:tracePt t="29646" x="4527550" y="4203700"/>
          <p14:tracePt t="29657" x="4521200" y="4210050"/>
          <p14:tracePt t="29687" x="4521200" y="4216400"/>
          <p14:tracePt t="29711" x="4521200" y="4229100"/>
          <p14:tracePt t="29726" x="4514850" y="4241800"/>
          <p14:tracePt t="29766" x="4514850" y="4248150"/>
          <p14:tracePt t="29831" x="4514850" y="4254500"/>
          <p14:tracePt t="29841" x="4514850" y="4260850"/>
          <p14:tracePt t="29918" x="4514850" y="4267200"/>
          <p14:tracePt t="29928" x="4514850" y="4273550"/>
          <p14:tracePt t="29951" x="4514850" y="4279900"/>
          <p14:tracePt t="30174" x="4508500" y="4286250"/>
          <p14:tracePt t="30198" x="4508500" y="4292600"/>
          <p14:tracePt t="30222" x="4502150" y="4298950"/>
          <p14:tracePt t="30254" x="4502150" y="4305300"/>
          <p14:tracePt t="30359" x="4502150" y="4311650"/>
          <p14:tracePt t="30375" x="4495800" y="4318000"/>
          <p14:tracePt t="30414" x="4495800" y="4324350"/>
          <p14:tracePt t="30447" x="4495800" y="4330700"/>
          <p14:tracePt t="30518" x="4495800" y="4337050"/>
          <p14:tracePt t="30529" x="4495800" y="4343400"/>
          <p14:tracePt t="30543" x="4495800" y="4349750"/>
          <p14:tracePt t="30566" x="4495800" y="4356100"/>
          <p14:tracePt t="30578" x="4495800" y="4362450"/>
          <p14:tracePt t="30598" x="4495800" y="4368800"/>
          <p14:tracePt t="30622" x="4495800" y="4375150"/>
          <p14:tracePt t="30638" x="4495800" y="4381500"/>
          <p14:tracePt t="30678" x="4495800" y="4387850"/>
          <p14:tracePt t="30702" x="4495800" y="4394200"/>
          <p14:tracePt t="30726" x="4495800" y="4400550"/>
          <p14:tracePt t="30742" x="4495800" y="4406900"/>
          <p14:tracePt t="30758" x="4495800" y="4413250"/>
          <p14:tracePt t="30766" x="4495800" y="4419600"/>
          <p14:tracePt t="30782" x="4489450" y="4425950"/>
          <p14:tracePt t="30806" x="4489450" y="4432300"/>
          <p14:tracePt t="30814" x="4489450" y="4438650"/>
          <p14:tracePt t="30830" x="4489450" y="4445000"/>
          <p14:tracePt t="30839" x="4489450" y="4451350"/>
          <p14:tracePt t="30856" x="4483100" y="4464050"/>
          <p14:tracePt t="30873" x="4483100" y="4476750"/>
          <p14:tracePt t="30890" x="4476750" y="4495800"/>
          <p14:tracePt t="30906" x="4476750" y="4521200"/>
          <p14:tracePt t="30923" x="4470400" y="4559300"/>
          <p14:tracePt t="30940" x="4470400" y="4584700"/>
          <p14:tracePt t="30957" x="4470400" y="4629150"/>
          <p14:tracePt t="30973" x="4470400" y="4635500"/>
          <p14:tracePt t="30990" x="4470400" y="4667250"/>
          <p14:tracePt t="31007" x="4464050" y="4686300"/>
          <p14:tracePt t="31023" x="4464050" y="4699000"/>
          <p14:tracePt t="31040" x="4464050" y="4711700"/>
          <p14:tracePt t="31057" x="4464050" y="4730750"/>
          <p14:tracePt t="31073" x="4464050" y="4749800"/>
          <p14:tracePt t="31090" x="4464050" y="4756150"/>
          <p14:tracePt t="31107" x="4464050" y="4768850"/>
          <p14:tracePt t="31140" x="4464050" y="4781550"/>
          <p14:tracePt t="31173" x="4464050" y="4787900"/>
          <p14:tracePt t="31190" x="4470400" y="4806950"/>
          <p14:tracePt t="31207" x="4470400" y="4813300"/>
          <p14:tracePt t="31223" x="4476750" y="4826000"/>
          <p14:tracePt t="31240" x="4476750" y="4838700"/>
          <p14:tracePt t="31257" x="4483100" y="4851400"/>
          <p14:tracePt t="31273" x="4483100" y="4864100"/>
          <p14:tracePt t="31290" x="4483100" y="4870450"/>
          <p14:tracePt t="31307" x="4483100" y="4883150"/>
          <p14:tracePt t="31324" x="4489450" y="4902200"/>
          <p14:tracePt t="31341" x="4489450" y="4933950"/>
          <p14:tracePt t="31357" x="4495800" y="4940300"/>
          <p14:tracePt t="31374" x="4502150" y="4972050"/>
          <p14:tracePt t="31390" x="4502150" y="5016500"/>
          <p14:tracePt t="31407" x="4508500" y="5060950"/>
          <p14:tracePt t="31424" x="4508500" y="5092700"/>
          <p14:tracePt t="31440" x="4508500" y="5137150"/>
          <p14:tracePt t="31457" x="4508500" y="5175250"/>
          <p14:tracePt t="31474" x="4508500" y="5213350"/>
          <p14:tracePt t="31490" x="4508500" y="5245100"/>
          <p14:tracePt t="31507" x="4508500" y="5264150"/>
          <p14:tracePt t="31524" x="4508500" y="5289550"/>
          <p14:tracePt t="31541" x="4508500" y="5321300"/>
          <p14:tracePt t="31557" x="4508500" y="5340350"/>
          <p14:tracePt t="31574" x="4508500" y="5359400"/>
          <p14:tracePt t="31591" x="4508500" y="5378450"/>
          <p14:tracePt t="31607" x="4508500" y="5403850"/>
          <p14:tracePt t="31624" x="4508500" y="5422900"/>
          <p14:tracePt t="31641" x="4508500" y="5441950"/>
          <p14:tracePt t="31657" x="4508500" y="5461000"/>
          <p14:tracePt t="31674" x="4508500" y="5480050"/>
          <p14:tracePt t="31691" x="4508500" y="5505450"/>
          <p14:tracePt t="31707" x="4508500" y="5530850"/>
          <p14:tracePt t="31724" x="4508500" y="5575300"/>
          <p14:tracePt t="31741" x="4508500" y="5613400"/>
          <p14:tracePt t="31757" x="4508500" y="5645150"/>
          <p14:tracePt t="31774" x="4508500" y="5683250"/>
          <p14:tracePt t="31791" x="4508500" y="5715000"/>
          <p14:tracePt t="31808" x="4508500" y="5753100"/>
          <p14:tracePt t="31824" x="4508500" y="5772150"/>
          <p14:tracePt t="31841" x="4508500" y="5784850"/>
          <p14:tracePt t="31858" x="4508500" y="5797550"/>
          <p14:tracePt t="31874" x="4514850" y="5803900"/>
          <p14:tracePt t="31891" x="4514850" y="5810250"/>
          <p14:tracePt t="31907" x="4514850" y="5822950"/>
          <p14:tracePt t="31909" x="4514850" y="5829300"/>
          <p14:tracePt t="31925" x="4514850" y="5854700"/>
          <p14:tracePt t="31941" x="4521200" y="5880100"/>
          <p14:tracePt t="31958" x="4521200" y="5892800"/>
          <p14:tracePt t="31974" x="4521200" y="5911850"/>
          <p14:tracePt t="31991" x="4521200" y="5930900"/>
          <p14:tracePt t="32008" x="4521200" y="5956300"/>
          <p14:tracePt t="32024" x="4521200" y="5969000"/>
          <p14:tracePt t="32041" x="4521200" y="5975350"/>
          <p14:tracePt t="32058" x="4521200" y="5981700"/>
          <p14:tracePt t="32074" x="4521200" y="5988050"/>
          <p14:tracePt t="32091" x="4521200" y="5994400"/>
          <p14:tracePt t="32110" x="4521200" y="6000750"/>
          <p14:tracePt t="32126" x="4521200" y="6007100"/>
          <p14:tracePt t="32158" x="4521200" y="6013450"/>
          <p14:tracePt t="32165" x="4521200" y="6019800"/>
          <p14:tracePt t="32181" x="4521200" y="6026150"/>
          <p14:tracePt t="32230" x="4521200" y="6032500"/>
          <p14:tracePt t="32254" x="4521200" y="6038850"/>
          <p14:tracePt t="32285" x="4521200" y="6045200"/>
          <p14:tracePt t="32293" x="4521200" y="6057900"/>
          <p14:tracePt t="32310" x="4521200" y="6064250"/>
          <p14:tracePt t="32325" x="4527550" y="6070600"/>
          <p14:tracePt t="32341" x="4527550" y="6083300"/>
          <p14:tracePt t="32358" x="4527550" y="6096000"/>
          <p14:tracePt t="32375" x="4527550" y="6102350"/>
          <p14:tracePt t="32391" x="4527550" y="6115050"/>
          <p14:tracePt t="32425" x="4527550" y="6121400"/>
          <p14:tracePt t="35542" x="4527550" y="6127750"/>
          <p14:tracePt t="35989" x="4527550" y="6134100"/>
          <p14:tracePt t="36016" x="4533900" y="6134100"/>
          <p14:tracePt t="36077" x="4533900" y="6140450"/>
          <p14:tracePt t="36102" x="4533900" y="6146800"/>
          <p14:tracePt t="36117" x="4533900" y="6153150"/>
          <p14:tracePt t="36174" x="4533900" y="6159500"/>
          <p14:tracePt t="36189" x="4533900" y="6165850"/>
          <p14:tracePt t="36222" x="4533900" y="6172200"/>
          <p14:tracePt t="36253" x="4533900" y="6178550"/>
          <p14:tracePt t="36278" x="4533900" y="6184900"/>
          <p14:tracePt t="36318" x="4533900" y="6191250"/>
          <p14:tracePt t="36333" x="4533900" y="6197600"/>
          <p14:tracePt t="36358" x="4533900" y="6203950"/>
          <p14:tracePt t="36381" x="4533900" y="6210300"/>
          <p14:tracePt t="36398" x="4533900" y="6216650"/>
          <p14:tracePt t="36429" x="4533900" y="6223000"/>
          <p14:tracePt t="36445" x="4533900" y="6229350"/>
          <p14:tracePt t="36453" x="4533900" y="6235700"/>
          <p14:tracePt t="36469" x="4533900" y="6242050"/>
          <p14:tracePt t="36479" x="4533900" y="6248400"/>
          <p14:tracePt t="36496" x="4533900" y="6254750"/>
          <p14:tracePt t="36513" x="4533900" y="6273800"/>
          <p14:tracePt t="36529" x="4533900" y="6280150"/>
          <p14:tracePt t="36546" x="4533900" y="6286500"/>
          <p14:tracePt t="36562" x="4533900" y="6292850"/>
          <p14:tracePt t="36581" x="4533900" y="6299200"/>
          <p14:tracePt t="36596" x="4533900" y="6305550"/>
          <p14:tracePt t="36613" x="4533900" y="6311900"/>
          <p14:tracePt t="36629" x="4533900" y="6318250"/>
          <p14:tracePt t="36646" x="4533900" y="6324600"/>
          <p14:tracePt t="36663" x="4533900" y="6330950"/>
          <p14:tracePt t="36679" x="4533900" y="6337300"/>
          <p14:tracePt t="36696" x="4533900" y="6350000"/>
          <p14:tracePt t="36713" x="4533900" y="6362700"/>
          <p14:tracePt t="36729" x="4533900" y="6375400"/>
          <p14:tracePt t="36893" x="4533900" y="6381750"/>
          <p14:tracePt t="36917" x="4533900" y="6388100"/>
          <p14:tracePt t="36933" x="4533900" y="6394450"/>
          <p14:tracePt t="36965" x="4540250" y="6400800"/>
          <p14:tracePt t="36989" x="4546600" y="6407150"/>
          <p14:tracePt t="38485" x="4552950" y="6407150"/>
          <p14:tracePt t="38501" x="4559300" y="6413500"/>
          <p14:tracePt t="38533" x="4565650" y="6419850"/>
          <p14:tracePt t="38574" x="4565650" y="6426200"/>
          <p14:tracePt t="38845" x="4578350" y="6426200"/>
          <p14:tracePt t="38861" x="4591050" y="6432550"/>
          <p14:tracePt t="38885" x="4597400" y="6438900"/>
          <p14:tracePt t="38989" x="4603750" y="6438900"/>
          <p14:tracePt t="39365" x="4597400" y="6438900"/>
          <p14:tracePt t="39388" x="4591050" y="6438900"/>
          <p14:tracePt t="39413" x="4584700" y="6438900"/>
          <p14:tracePt t="39517" x="4578350" y="6438900"/>
          <p14:tracePt t="39605" x="4572000" y="6438900"/>
          <p14:tracePt t="39885" x="4565650" y="6438900"/>
          <p14:tracePt t="39965" x="4559300" y="6438900"/>
          <p14:tracePt t="40036" x="4552950" y="6438900"/>
          <p14:tracePt t="40093" x="4546600" y="6438900"/>
          <p14:tracePt t="40134" x="4540250" y="6438900"/>
          <p14:tracePt t="40157" x="4533900" y="6438900"/>
          <p14:tracePt t="40237" x="4527550" y="6438900"/>
          <p14:tracePt t="40253" x="4521200" y="6438900"/>
          <p14:tracePt t="40263" x="4514850" y="6438900"/>
          <p14:tracePt t="40285" x="4508500" y="6438900"/>
          <p14:tracePt t="40295" x="4502150" y="6438900"/>
          <p14:tracePt t="40306" x="4495800" y="6438900"/>
          <p14:tracePt t="40317" x="4489450" y="6438900"/>
          <p14:tracePt t="40333" x="4470400" y="6432550"/>
          <p14:tracePt t="40350" x="4451350" y="6432550"/>
          <p14:tracePt t="40453" x="4445000" y="6432550"/>
          <p14:tracePt t="40476" x="4438650" y="6432550"/>
          <p14:tracePt t="40484" x="4432300" y="6426200"/>
          <p14:tracePt t="40500" x="4419600" y="6426200"/>
          <p14:tracePt t="40517" x="4400550" y="6419850"/>
          <p14:tracePt t="40534" x="4381500" y="6419850"/>
          <p14:tracePt t="40550" x="4362450" y="6413500"/>
          <p14:tracePt t="40567" x="4349750" y="6413500"/>
          <p14:tracePt t="40584" x="4343400" y="6413500"/>
          <p14:tracePt t="40601" x="4337050" y="6413500"/>
          <p14:tracePt t="40653" x="4330700" y="6413500"/>
          <p14:tracePt t="40676" x="4324350" y="6413500"/>
          <p14:tracePt t="40692" x="4318000" y="6413500"/>
          <p14:tracePt t="40700" x="4311650" y="6413500"/>
          <p14:tracePt t="40717" x="4305300" y="6413500"/>
          <p14:tracePt t="40734" x="4279900" y="6413500"/>
          <p14:tracePt t="40750" x="4267200" y="6413500"/>
          <p14:tracePt t="40767" x="4254500" y="6413500"/>
          <p14:tracePt t="40784" x="4241800" y="6413500"/>
          <p14:tracePt t="40949" x="4229100" y="6413500"/>
          <p14:tracePt t="40960" x="4222750" y="6413500"/>
          <p14:tracePt t="40973" x="4203700" y="6413500"/>
          <p14:tracePt t="40985" x="4191000" y="6407150"/>
          <p14:tracePt t="41001" x="4184650" y="6407150"/>
          <p14:tracePt t="41165" x="4178300" y="6407150"/>
          <p14:tracePt t="41221" x="4171950" y="6407150"/>
          <p14:tracePt t="41277" x="4165600" y="6407150"/>
          <p14:tracePt t="45316" x="4159250" y="6413500"/>
          <p14:tracePt t="45396" x="4159250" y="6419850"/>
          <p14:tracePt t="46068" x="4152900" y="6419850"/>
          <p14:tracePt t="46156" x="4146550" y="6419850"/>
          <p14:tracePt t="46204" x="4140200" y="6419850"/>
          <p14:tracePt t="46611" x="4133850" y="6419850"/>
          <p14:tracePt t="48092" x="4140200" y="6413500"/>
          <p14:tracePt t="48104" x="4159250" y="6388100"/>
          <p14:tracePt t="48116" x="4235450" y="6305550"/>
          <p14:tracePt t="48125" x="4305300" y="6254750"/>
          <p14:tracePt t="48142" x="4419600" y="6153150"/>
          <p14:tracePt t="48158" x="4533900" y="6019800"/>
          <p14:tracePt t="48175" x="4603750" y="5829300"/>
          <p14:tracePt t="48192" x="4629150" y="5664200"/>
          <p14:tracePt t="48208" x="4667250" y="5461000"/>
          <p14:tracePt t="48226" x="4756150" y="5029200"/>
          <p14:tracePt t="48242" x="4813300" y="4838700"/>
          <p14:tracePt t="48258" x="4857750" y="4737100"/>
          <p14:tracePt t="48275" x="4984750" y="4425950"/>
          <p14:tracePt t="48292" x="5060950" y="4254500"/>
          <p14:tracePt t="48309" x="5118100" y="4108450"/>
          <p14:tracePt t="48325" x="5156200" y="3975100"/>
          <p14:tracePt t="48342" x="5162550" y="3829050"/>
          <p14:tracePt t="48359" x="5162550" y="3702050"/>
          <p14:tracePt t="48375" x="5143500" y="3575050"/>
          <p14:tracePt t="48392" x="5105400" y="3460750"/>
          <p14:tracePt t="48394" x="5086350" y="3416300"/>
          <p14:tracePt t="48409" x="5060950" y="3365500"/>
          <p14:tracePt t="48426" x="5029200" y="3219450"/>
          <p14:tracePt t="48442" x="5016500" y="3098800"/>
          <p14:tracePt t="48459" x="5016500" y="2952750"/>
          <p14:tracePt t="48475" x="5016500" y="2800350"/>
          <p14:tracePt t="48492" x="5016500" y="2660650"/>
          <p14:tracePt t="48509" x="4997450" y="2540000"/>
          <p14:tracePt t="48526" x="4940300" y="2425700"/>
          <p14:tracePt t="48542" x="4864100" y="2311400"/>
          <p14:tracePt t="48559" x="4806950" y="2266950"/>
          <p14:tracePt t="48575" x="4768850" y="2235200"/>
          <p14:tracePt t="48592" x="4756150" y="2228850"/>
          <p14:tracePt t="48659" x="4749800" y="2222500"/>
          <p14:tracePt t="48674" x="4749800" y="2216150"/>
          <p14:tracePt t="48690" x="4743450" y="2209800"/>
          <p14:tracePt t="48723" x="4743450" y="2203450"/>
          <p14:tracePt t="48733" x="4737100" y="2197100"/>
          <p14:tracePt t="48828" x="4730750" y="2197100"/>
          <p14:tracePt t="48843" x="4730750" y="2203450"/>
          <p14:tracePt t="48857" x="4730750" y="2209800"/>
          <p14:tracePt t="48867" x="4730750" y="2216150"/>
          <p14:tracePt t="48876" x="4730750" y="2222500"/>
          <p14:tracePt t="48892" x="4730750" y="2228850"/>
          <p14:tracePt t="48909" x="4730750" y="2241550"/>
          <p14:tracePt t="48943" x="4730750" y="2260600"/>
          <p14:tracePt t="48976" x="4730750" y="2273300"/>
          <p14:tracePt t="48993" x="4730750" y="2286000"/>
          <p14:tracePt t="49010" x="4730750" y="2311400"/>
          <p14:tracePt t="49026" x="4737100" y="2336800"/>
          <p14:tracePt t="49043" x="4737100" y="2362200"/>
          <p14:tracePt t="49059" x="4743450" y="2387600"/>
          <p14:tracePt t="49076" x="4749800" y="2413000"/>
          <p14:tracePt t="49093" x="4762500" y="2438400"/>
          <p14:tracePt t="49109" x="4768850" y="2470150"/>
          <p14:tracePt t="49126" x="4781550" y="2489200"/>
          <p14:tracePt t="49143" x="4781550" y="2508250"/>
          <p14:tracePt t="49159" x="4787900" y="2527300"/>
          <p14:tracePt t="49176" x="4787900" y="2540000"/>
          <p14:tracePt t="49193" x="4787900" y="2552700"/>
          <p14:tracePt t="49210" x="4787900" y="2565400"/>
          <p14:tracePt t="49226" x="4787900" y="2584450"/>
          <p14:tracePt t="49243" x="4787900" y="2590800"/>
          <p14:tracePt t="49260" x="4787900" y="2609850"/>
          <p14:tracePt t="49293" x="4787900" y="2616200"/>
          <p14:tracePt t="49310" x="4787900" y="2628900"/>
          <p14:tracePt t="49331" x="4787900" y="2641600"/>
          <p14:tracePt t="49343" x="4787900" y="2647950"/>
          <p14:tracePt t="49360" x="4787900" y="2654300"/>
          <p14:tracePt t="49376" x="4787900" y="2667000"/>
          <p14:tracePt t="49394" x="4787900" y="2686050"/>
          <p14:tracePt t="49410" x="4787900" y="2698750"/>
          <p14:tracePt t="49426" x="4787900" y="2705100"/>
          <p14:tracePt t="49443" x="4787900" y="2711450"/>
          <p14:tracePt t="49460" x="4787900" y="2724150"/>
          <p14:tracePt t="49493" x="4787900" y="2736850"/>
          <p14:tracePt t="49510" x="4787900" y="2743200"/>
          <p14:tracePt t="49683" x="4787900" y="2749550"/>
          <p14:tracePt t="50571" x="4794250" y="2755900"/>
          <p14:tracePt t="51107" x="4794250" y="2762250"/>
          <p14:tracePt t="51132" x="4794250" y="2768600"/>
          <p14:tracePt t="51147" x="4794250" y="2774950"/>
          <p14:tracePt t="51187" x="4794250" y="2781300"/>
          <p14:tracePt t="51211" x="4794250" y="2787650"/>
          <p14:tracePt t="51221" x="4794250" y="2794000"/>
          <p14:tracePt t="51259" x="4794250" y="2800350"/>
          <p14:tracePt t="51291" x="4794250" y="2806700"/>
          <p14:tracePt t="51331" x="4794250" y="2813050"/>
          <p14:tracePt t="51388" x="4794250" y="2819400"/>
          <p14:tracePt t="51571" x="4800600" y="2832100"/>
          <p14:tracePt t="51643" x="4800600" y="2838450"/>
          <p14:tracePt t="51676" x="4800600" y="2844800"/>
          <p14:tracePt t="51691" x="4806950" y="2844800"/>
          <p14:tracePt t="51715" x="4806950" y="2851150"/>
          <p14:tracePt t="51747" x="4806950" y="2857500"/>
          <p14:tracePt t="51852" x="4806950" y="2863850"/>
          <p14:tracePt t="52027" x="4806950" y="2870200"/>
          <p14:tracePt t="52051" x="4806950" y="2876550"/>
          <p14:tracePt t="52066" x="4806950" y="2882900"/>
          <p14:tracePt t="52082" x="4813300" y="2895600"/>
          <p14:tracePt t="52099" x="4813300" y="2901950"/>
          <p14:tracePt t="52130" x="4813300" y="2908300"/>
          <p14:tracePt t="52155" x="4813300" y="2914650"/>
          <p14:tracePt t="52170" x="4819650" y="2914650"/>
          <p14:tracePt t="52219" x="4819650" y="2921000"/>
          <p14:tracePt t="52230" x="4819650" y="2927350"/>
          <p14:tracePt t="52246" x="4819650" y="2933700"/>
          <p14:tracePt t="52263" x="4826000" y="2952750"/>
          <p14:tracePt t="52280" x="4832350" y="2965450"/>
          <p14:tracePt t="52296" x="4832350" y="2978150"/>
          <p14:tracePt t="52313" x="4832350" y="2990850"/>
          <p14:tracePt t="52330" x="4838700" y="2997200"/>
          <p14:tracePt t="52347" x="4838700" y="3003550"/>
          <p14:tracePt t="52363" x="4838700" y="3009900"/>
          <p14:tracePt t="52380" x="4845050" y="3016250"/>
          <p14:tracePt t="52396" x="4845050" y="3022600"/>
          <p14:tracePt t="52413" x="4845050" y="3028950"/>
          <p14:tracePt t="52430" x="4851400" y="3035300"/>
          <p14:tracePt t="52446" x="4851400" y="3048000"/>
          <p14:tracePt t="52463" x="4851400" y="3060700"/>
          <p14:tracePt t="52480" x="4851400" y="3073400"/>
          <p14:tracePt t="52496" x="4857750" y="3079750"/>
          <p14:tracePt t="52513" x="4870450" y="3098800"/>
          <p14:tracePt t="52530" x="4870450" y="3105150"/>
          <p14:tracePt t="52546" x="4870450" y="3117850"/>
          <p14:tracePt t="52563" x="4876800" y="3124200"/>
          <p14:tracePt t="52580" x="4876800" y="3136900"/>
          <p14:tracePt t="52596" x="4883150" y="3162300"/>
          <p14:tracePt t="52613" x="4889500" y="3175000"/>
          <p14:tracePt t="52630" x="4895850" y="3187700"/>
          <p14:tracePt t="52647" x="4895850" y="3206750"/>
          <p14:tracePt t="52663" x="4908550" y="3225800"/>
          <p14:tracePt t="52680" x="4914900" y="3238500"/>
          <p14:tracePt t="52697" x="4914900" y="3251200"/>
          <p14:tracePt t="52713" x="4921250" y="3263900"/>
          <p14:tracePt t="52730" x="4921250" y="3270250"/>
          <p14:tracePt t="52763" x="4921250" y="3282950"/>
          <p14:tracePt t="52780" x="4921250" y="3289300"/>
          <p14:tracePt t="52797" x="4927600" y="3302000"/>
          <p14:tracePt t="52813" x="4933950" y="3308350"/>
          <p14:tracePt t="52830" x="4940300" y="3333750"/>
          <p14:tracePt t="52847" x="4946650" y="3340100"/>
          <p14:tracePt t="52863" x="4953000" y="3365500"/>
          <p14:tracePt t="52880" x="4959350" y="3378200"/>
          <p14:tracePt t="52897" x="4959350" y="3384550"/>
          <p14:tracePt t="52914" x="4965700" y="3397250"/>
          <p14:tracePt t="53235" x="4965700" y="3403600"/>
          <p14:tracePt t="53259" x="4965700" y="3409950"/>
          <p14:tracePt t="53270" x="4965700" y="3416300"/>
          <p14:tracePt t="53315" x="4965700" y="3422650"/>
          <p14:tracePt t="53362" x="4965700" y="3429000"/>
          <p14:tracePt t="53387" x="4965700" y="3435350"/>
          <p14:tracePt t="53403" x="4972050" y="3435350"/>
          <p14:tracePt t="53427" x="4972050" y="3441700"/>
          <p14:tracePt t="53437" x="4972050" y="3448050"/>
          <p14:tracePt t="53451" x="4972050" y="3454400"/>
          <p14:tracePt t="53483" x="4978400" y="3467100"/>
          <p14:tracePt t="53515" x="4978400" y="3473450"/>
          <p14:tracePt t="53525" x="4984750" y="3473450"/>
          <p14:tracePt t="53547" x="4984750" y="3479800"/>
          <p14:tracePt t="53563" x="4984750" y="3486150"/>
          <p14:tracePt t="53573" x="4991100" y="3486150"/>
          <p14:tracePt t="53595" x="4991100" y="3492500"/>
          <p14:tracePt t="53611" x="4991100" y="3498850"/>
          <p14:tracePt t="53626" x="4991100" y="3505200"/>
          <p14:tracePt t="53651" x="4991100" y="3511550"/>
          <p14:tracePt t="53658" x="4991100" y="3517900"/>
          <p14:tracePt t="53666" x="4991100" y="3524250"/>
          <p14:tracePt t="53681" x="4997450" y="3530600"/>
          <p14:tracePt t="53747" x="4997450" y="3536950"/>
          <p14:tracePt t="53779" x="5003800" y="3549650"/>
          <p14:tracePt t="53818" x="5003800" y="3556000"/>
          <p14:tracePt t="53843" x="5003800" y="3562350"/>
          <p14:tracePt t="53867" x="5003800" y="3568700"/>
          <p14:tracePt t="53923" x="5010150" y="3575050"/>
          <p14:tracePt t="53978" x="5010150" y="3581400"/>
          <p14:tracePt t="53994" x="5010150" y="3587750"/>
          <p14:tracePt t="54010" x="5010150" y="3594100"/>
          <p14:tracePt t="54026" x="5010150" y="3600450"/>
          <p14:tracePt t="54034" x="5010150" y="3606800"/>
          <p14:tracePt t="54066" x="5010150" y="3613150"/>
          <p14:tracePt t="54106" x="5010150" y="3619500"/>
          <p14:tracePt t="54146" x="5016500" y="3625850"/>
          <p14:tracePt t="54170" x="5016500" y="3632200"/>
          <p14:tracePt t="54202" x="5022850" y="3638550"/>
          <p14:tracePt t="54242" x="5022850" y="3644900"/>
          <p14:tracePt t="54250" x="5022850" y="3651250"/>
          <p14:tracePt t="54266" x="5022850" y="3657600"/>
          <p14:tracePt t="54282" x="5029200" y="3670300"/>
          <p14:tracePt t="54322" x="5029200" y="3676650"/>
          <p14:tracePt t="54347" x="5029200" y="3683000"/>
          <p14:tracePt t="54362" x="5029200" y="3689350"/>
          <p14:tracePt t="54411" x="5029200" y="3695700"/>
          <p14:tracePt t="54435" x="5029200" y="3708400"/>
          <p14:tracePt t="54499" x="5029200" y="3714750"/>
          <p14:tracePt t="54508" x="5029200" y="3721100"/>
          <p14:tracePt t="54522" x="5029200" y="3727450"/>
          <p14:tracePt t="54546" x="5029200" y="3733800"/>
          <p14:tracePt t="54555" x="5029200" y="3740150"/>
          <p14:tracePt t="54565" x="5029200" y="3746500"/>
          <p14:tracePt t="54582" x="5035550" y="3759200"/>
          <p14:tracePt t="54599" x="5035550" y="3765550"/>
          <p14:tracePt t="54615" x="5035550" y="3784600"/>
          <p14:tracePt t="54632" x="5035550" y="3797300"/>
          <p14:tracePt t="54649" x="5048250" y="3841750"/>
          <p14:tracePt t="54665" x="5054600" y="3860800"/>
          <p14:tracePt t="54682" x="5060950" y="3886200"/>
          <p14:tracePt t="54699" x="5067300" y="3905250"/>
          <p14:tracePt t="54716" x="5067300" y="3924300"/>
          <p14:tracePt t="54732" x="5073650" y="3937000"/>
          <p14:tracePt t="54749" x="5073650" y="3943350"/>
          <p14:tracePt t="54766" x="5080000" y="3943350"/>
          <p14:tracePt t="54782" x="5080000" y="3949700"/>
          <p14:tracePt t="54799" x="5080000" y="3956050"/>
          <p14:tracePt t="54816" x="5092700" y="3981450"/>
          <p14:tracePt t="54833" x="5092700" y="4025900"/>
          <p14:tracePt t="54849" x="5105400" y="4051300"/>
          <p14:tracePt t="54866" x="5118100" y="4095750"/>
          <p14:tracePt t="54882" x="5124450" y="4121150"/>
          <p14:tracePt t="54899" x="5124450" y="4133850"/>
          <p14:tracePt t="54916" x="5130800" y="4146550"/>
          <p14:tracePt t="54933" x="5130800" y="4165600"/>
          <p14:tracePt t="54949" x="5130800" y="4184650"/>
          <p14:tracePt t="54966" x="5137150" y="4210050"/>
          <p14:tracePt t="54983" x="5143500" y="4248150"/>
          <p14:tracePt t="55000" x="5143500" y="4267200"/>
          <p14:tracePt t="55001" x="5143500" y="4286250"/>
          <p14:tracePt t="55016" x="5143500" y="4305300"/>
          <p14:tracePt t="55033" x="5143500" y="4356100"/>
          <p14:tracePt t="55049" x="5143500" y="4375150"/>
          <p14:tracePt t="55066" x="5143500" y="4425950"/>
          <p14:tracePt t="55083" x="5143500" y="4451350"/>
          <p14:tracePt t="55099" x="5143500" y="4483100"/>
          <p14:tracePt t="55116" x="5149850" y="4495800"/>
          <p14:tracePt t="55133" x="5149850" y="4514850"/>
          <p14:tracePt t="55149" x="5149850" y="4533900"/>
          <p14:tracePt t="55166" x="5149850" y="4546600"/>
          <p14:tracePt t="55183" x="5149850" y="4559300"/>
          <p14:tracePt t="55199" x="5149850" y="4572000"/>
          <p14:tracePt t="55216" x="5149850" y="4584700"/>
          <p14:tracePt t="55233" x="5149850" y="4597400"/>
          <p14:tracePt t="55249" x="5149850" y="4603750"/>
          <p14:tracePt t="55266" x="5149850" y="4629150"/>
          <p14:tracePt t="55283" x="5149850" y="4648200"/>
          <p14:tracePt t="55300" x="5149850" y="4660900"/>
          <p14:tracePt t="55316" x="5149850" y="4692650"/>
          <p14:tracePt t="55333" x="5149850" y="4718050"/>
          <p14:tracePt t="55349" x="5149850" y="4737100"/>
          <p14:tracePt t="55366" x="5149850" y="4756150"/>
          <p14:tracePt t="55400" x="5149850" y="4762500"/>
          <p14:tracePt t="55417" x="5149850" y="4775200"/>
          <p14:tracePt t="55433" x="5149850" y="4781550"/>
          <p14:tracePt t="55450" x="5149850" y="4787900"/>
          <p14:tracePt t="55610" x="5156200" y="4800600"/>
          <p14:tracePt t="55642" x="5156200" y="4813300"/>
          <p14:tracePt t="55658" x="5156200" y="4826000"/>
          <p14:tracePt t="55666" x="5156200" y="4838700"/>
          <p14:tracePt t="55675" x="5156200" y="4845050"/>
          <p14:tracePt t="55683" x="5156200" y="4857750"/>
          <p14:tracePt t="55700" x="5156200" y="4870450"/>
          <p14:tracePt t="55717" x="5156200" y="4889500"/>
          <p14:tracePt t="55734" x="5156200" y="4902200"/>
          <p14:tracePt t="55750" x="5156200" y="4908550"/>
          <p14:tracePt t="55767" x="5156200" y="4927600"/>
          <p14:tracePt t="55800" x="5156200" y="4940300"/>
          <p14:tracePt t="55817" x="5156200" y="4946650"/>
          <p14:tracePt t="55833" x="5156200" y="4953000"/>
          <p14:tracePt t="55867" x="5156200" y="4959350"/>
          <p14:tracePt t="55906" x="5156200" y="4965700"/>
          <p14:tracePt t="55922" x="5156200" y="4972050"/>
          <p14:tracePt t="56010" x="5156200" y="4978400"/>
          <p14:tracePt t="56163" x="5149850" y="4984750"/>
          <p14:tracePt t="56858" x="5143500" y="4991100"/>
          <p14:tracePt t="56970" x="5143500" y="4997450"/>
          <p14:tracePt t="57010" x="5143500" y="5003800"/>
          <p14:tracePt t="57025" x="5143500" y="5010150"/>
          <p14:tracePt t="57050" x="5143500" y="5016500"/>
          <p14:tracePt t="57058" x="5143500" y="5022850"/>
          <p14:tracePt t="57068" x="5143500" y="5029200"/>
          <p14:tracePt t="57085" x="5143500" y="5035550"/>
          <p14:tracePt t="57102" x="5143500" y="5048250"/>
          <p14:tracePt t="57118" x="5143500" y="5060950"/>
          <p14:tracePt t="57152" x="5137150" y="5067300"/>
          <p14:tracePt t="57258" x="5137150" y="5073650"/>
          <p14:tracePt t="57290" x="5137150" y="5080000"/>
          <p14:tracePt t="57315" x="5130800" y="5086350"/>
          <p14:tracePt t="57325" x="5130800" y="5092700"/>
          <p14:tracePt t="57339" x="5130800" y="5099050"/>
          <p14:tracePt t="57355" x="5124450" y="5105400"/>
          <p14:tracePt t="57386" x="5124450" y="5111750"/>
          <p14:tracePt t="57402" x="5124450" y="5118100"/>
          <p14:tracePt t="57410" x="5124450" y="5124450"/>
          <p14:tracePt t="57418" x="5124450" y="5130800"/>
          <p14:tracePt t="57442" x="5124450" y="5143500"/>
          <p14:tracePt t="57452" x="5124450" y="5149850"/>
          <p14:tracePt t="57468" x="5118100" y="5162550"/>
          <p14:tracePt t="57485" x="5118100" y="5175250"/>
          <p14:tracePt t="57502" x="5111750" y="5187950"/>
          <p14:tracePt t="57519" x="5111750" y="5200650"/>
          <p14:tracePt t="57535" x="5105400" y="5219700"/>
          <p14:tracePt t="57552" x="5099050" y="5232400"/>
          <p14:tracePt t="57569" x="5099050" y="5238750"/>
          <p14:tracePt t="57602" x="5099050" y="5245100"/>
          <p14:tracePt t="57658" x="5099050" y="5251450"/>
          <p14:tracePt t="57682" x="5099050" y="5257800"/>
          <p14:tracePt t="57706" x="5099050" y="5264150"/>
          <p14:tracePt t="57717" x="5099050" y="5270500"/>
          <p14:tracePt t="57729" x="5099050" y="5276850"/>
          <p14:tracePt t="57740" x="5099050" y="5289550"/>
          <p14:tracePt t="57753" x="5099050" y="5308600"/>
          <p14:tracePt t="57769" x="5099050" y="5327650"/>
          <p14:tracePt t="57785" x="5099050" y="5359400"/>
          <p14:tracePt t="57802" x="5099050" y="5384800"/>
          <p14:tracePt t="57819" x="5099050" y="5410200"/>
          <p14:tracePt t="57836" x="5099050" y="5448300"/>
          <p14:tracePt t="57852" x="5099050" y="5473700"/>
          <p14:tracePt t="57869" x="5099050" y="5505450"/>
          <p14:tracePt t="57886" x="5099050" y="5518150"/>
          <p14:tracePt t="57902" x="5092700" y="5537200"/>
          <p14:tracePt t="57936" x="5092700" y="5543550"/>
          <p14:tracePt t="58082" x="5092700" y="5549900"/>
          <p14:tracePt t="58113" x="5086350" y="5556250"/>
          <p14:tracePt t="58138" x="5080000" y="5562600"/>
          <p14:tracePt t="58155" x="5080000" y="5575300"/>
          <p14:tracePt t="58169" x="5080000" y="5588000"/>
          <p14:tracePt t="58178" x="5073650" y="5600700"/>
          <p14:tracePt t="58193" x="5073650" y="5607050"/>
          <p14:tracePt t="58203" x="5073650" y="5619750"/>
          <p14:tracePt t="58346" x="5073650" y="5626100"/>
          <p14:tracePt t="58361" x="5073650" y="5632450"/>
          <p14:tracePt t="58374" x="5073650" y="5638800"/>
          <p14:tracePt t="58386" x="5073650" y="5657850"/>
          <p14:tracePt t="58403" x="5073650" y="5676900"/>
          <p14:tracePt t="58419" x="5073650" y="5695950"/>
          <p14:tracePt t="58436" x="5073650" y="5702300"/>
          <p14:tracePt t="58453" x="5073650" y="5708650"/>
          <p14:tracePt t="111180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43000" y="1295400"/>
            <a:ext cx="712233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PŘÍMÉ MOTORICKÉ DRÁHY (PYRAMIDOVÉ):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tr</a:t>
            </a:r>
            <a:r>
              <a:rPr lang="cs-CZ" sz="2400" dirty="0"/>
              <a:t>. </a:t>
            </a:r>
            <a:r>
              <a:rPr lang="cs-CZ" sz="2400" dirty="0" err="1"/>
              <a:t>corticospinalis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tr</a:t>
            </a:r>
            <a:r>
              <a:rPr lang="cs-CZ" sz="2400" dirty="0"/>
              <a:t>. </a:t>
            </a:r>
            <a:r>
              <a:rPr lang="cs-CZ" sz="2400" dirty="0" err="1"/>
              <a:t>corticonuclearis</a:t>
            </a:r>
            <a:endParaRPr lang="cs-CZ" sz="2400" dirty="0"/>
          </a:p>
          <a:p>
            <a:r>
              <a:rPr lang="cs-CZ" sz="2400" dirty="0"/>
              <a:t>NEPŘÍMÉ MOTORICKÉ DRÁHY (EXTRAPYRAMIDOVÉ):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tr</a:t>
            </a:r>
            <a:r>
              <a:rPr lang="cs-CZ" sz="2400" dirty="0"/>
              <a:t>. </a:t>
            </a:r>
            <a:r>
              <a:rPr lang="cs-CZ" sz="2400" dirty="0" err="1"/>
              <a:t>corticorubrospinalis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tr</a:t>
            </a:r>
            <a:r>
              <a:rPr lang="cs-CZ" sz="2400" dirty="0"/>
              <a:t>. </a:t>
            </a:r>
            <a:r>
              <a:rPr lang="cs-CZ" sz="2400" dirty="0" err="1"/>
              <a:t>cerebellorubrospinalis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tr</a:t>
            </a:r>
            <a:r>
              <a:rPr lang="cs-CZ" sz="2400" dirty="0"/>
              <a:t>. </a:t>
            </a:r>
            <a:r>
              <a:rPr lang="cs-CZ" sz="2400" dirty="0" err="1"/>
              <a:t>corticoreticulospinales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tr</a:t>
            </a:r>
            <a:r>
              <a:rPr lang="cs-CZ" sz="2400" dirty="0"/>
              <a:t>. </a:t>
            </a:r>
            <a:r>
              <a:rPr lang="cs-CZ" sz="2400" dirty="0" err="1"/>
              <a:t>cerebelloreticulospinales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tr</a:t>
            </a:r>
            <a:r>
              <a:rPr lang="cs-CZ" sz="2400" dirty="0"/>
              <a:t>. </a:t>
            </a:r>
            <a:r>
              <a:rPr lang="cs-CZ" sz="2400" dirty="0" err="1"/>
              <a:t>corticotectospinalis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tr</a:t>
            </a:r>
            <a:r>
              <a:rPr lang="cs-CZ" sz="2400" dirty="0"/>
              <a:t>. </a:t>
            </a:r>
            <a:r>
              <a:rPr lang="cs-CZ" sz="2400" dirty="0" err="1"/>
              <a:t>cerbellovestibulospinales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6563390-6C88-4B0A-A20B-CCB810885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6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67000" y="515034"/>
            <a:ext cx="2757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</a:t>
            </a:r>
            <a:r>
              <a:rPr lang="cs-CZ" sz="3600" dirty="0" err="1"/>
              <a:t>řetí</a:t>
            </a:r>
            <a:r>
              <a:rPr lang="en-US" sz="3600" dirty="0"/>
              <a:t> </a:t>
            </a:r>
            <a:r>
              <a:rPr lang="en-US" sz="3600" dirty="0" err="1"/>
              <a:t>syst</a:t>
            </a:r>
            <a:r>
              <a:rPr lang="cs-CZ" sz="3600" dirty="0"/>
              <a:t>é</a:t>
            </a:r>
            <a:r>
              <a:rPr lang="en-US" sz="3600" dirty="0"/>
              <a:t>m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38200" y="1905000"/>
            <a:ext cx="73122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cs-CZ" sz="2400" dirty="0"/>
              <a:t>nejstarší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cs-CZ" sz="2400" dirty="0"/>
              <a:t>jádra </a:t>
            </a:r>
            <a:r>
              <a:rPr lang="en-US" sz="2400" dirty="0"/>
              <a:t>RF – </a:t>
            </a:r>
            <a:r>
              <a:rPr lang="cs-CZ" sz="2400" dirty="0" err="1"/>
              <a:t>tr</a:t>
            </a:r>
            <a:r>
              <a:rPr lang="cs-CZ" sz="2400" dirty="0"/>
              <a:t>. </a:t>
            </a:r>
            <a:r>
              <a:rPr lang="en-US" sz="2400" b="1" dirty="0" err="1"/>
              <a:t>raphespinal</a:t>
            </a:r>
            <a:r>
              <a:rPr lang="cs-CZ" sz="2400" b="1" dirty="0" err="1"/>
              <a:t>is</a:t>
            </a:r>
            <a:r>
              <a:rPr lang="en-US" sz="2400" dirty="0"/>
              <a:t> a </a:t>
            </a:r>
            <a:r>
              <a:rPr lang="en-US" sz="2400" b="1" dirty="0" err="1"/>
              <a:t>coeruleospinal</a:t>
            </a:r>
            <a:r>
              <a:rPr lang="cs-CZ" sz="2400" b="1" dirty="0" err="1"/>
              <a:t>is</a:t>
            </a: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cs-CZ" sz="2400" dirty="0"/>
              <a:t>řízení mimovolných emočních pohybů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cs-CZ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BF6FECA-2F68-4949-8680-E5F5E4156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7148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5242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48000" y="381000"/>
            <a:ext cx="365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Motorický </a:t>
            </a:r>
            <a:r>
              <a:rPr lang="cs-CZ" sz="3600" dirty="0" err="1"/>
              <a:t>cortex</a:t>
            </a:r>
            <a:endParaRPr lang="cs-CZ" sz="36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9772DAB-91CE-4E51-9C4F-7387FA76A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9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1" x="838200" y="5270500"/>
          <p14:tracePt t="932" x="838200" y="5264150"/>
          <p14:tracePt t="955" x="831850" y="5264150"/>
          <p14:tracePt t="988" x="825500" y="5264150"/>
          <p14:tracePt t="1011" x="819150" y="5264150"/>
          <p14:tracePt t="1196" x="812800" y="5264150"/>
          <p14:tracePt t="1683" x="793750" y="5257800"/>
          <p14:tracePt t="1694" x="755650" y="5213350"/>
          <p14:tracePt t="1706" x="641350" y="5060950"/>
          <p14:tracePt t="1719" x="622300" y="5041900"/>
          <p14:tracePt t="1736" x="615950" y="5035550"/>
          <p14:tracePt t="4339" x="622300" y="5035550"/>
          <p14:tracePt t="4349" x="628650" y="5029200"/>
          <p14:tracePt t="4361" x="628650" y="5022850"/>
          <p14:tracePt t="4372" x="647700" y="5016500"/>
          <p14:tracePt t="4388" x="666750" y="4997450"/>
          <p14:tracePt t="4405" x="685800" y="4991100"/>
          <p14:tracePt t="4422" x="685800" y="4984750"/>
          <p14:tracePt t="4439" x="692150" y="4984750"/>
          <p14:tracePt t="4455" x="698500" y="4978400"/>
          <p14:tracePt t="5507" x="698500" y="4972050"/>
          <p14:tracePt t="6147" x="698500" y="4965700"/>
          <p14:tracePt t="6163" x="704850" y="4946650"/>
          <p14:tracePt t="6174" x="717550" y="4940300"/>
          <p14:tracePt t="6191" x="755650" y="4914900"/>
          <p14:tracePt t="6207" x="800100" y="4883150"/>
          <p14:tracePt t="6225" x="869950" y="4838700"/>
          <p14:tracePt t="6242" x="952500" y="4775200"/>
          <p14:tracePt t="6257" x="1009650" y="4724400"/>
          <p14:tracePt t="6274" x="1047750" y="4686300"/>
          <p14:tracePt t="6290" x="1104900" y="4635500"/>
          <p14:tracePt t="6307" x="1143000" y="4597400"/>
          <p14:tracePt t="6324" x="1193800" y="4546600"/>
          <p14:tracePt t="6340" x="1212850" y="4514850"/>
          <p14:tracePt t="6357" x="1250950" y="4476750"/>
          <p14:tracePt t="6374" x="1295400" y="4425950"/>
          <p14:tracePt t="6391" x="1339850" y="4381500"/>
          <p14:tracePt t="6407" x="1371600" y="4349750"/>
          <p14:tracePt t="6424" x="1390650" y="4330700"/>
          <p14:tracePt t="6441" x="1403350" y="4305300"/>
          <p14:tracePt t="6457" x="1416050" y="4292600"/>
          <p14:tracePt t="6474" x="1416050" y="4279900"/>
          <p14:tracePt t="6491" x="1428750" y="4260850"/>
          <p14:tracePt t="6507" x="1441450" y="4248150"/>
          <p14:tracePt t="6524" x="1460500" y="4222750"/>
          <p14:tracePt t="6541" x="1466850" y="4197350"/>
          <p14:tracePt t="6558" x="1479550" y="4165600"/>
          <p14:tracePt t="6574" x="1504950" y="4114800"/>
          <p14:tracePt t="6591" x="1524000" y="4070350"/>
          <p14:tracePt t="6608" x="1549400" y="4006850"/>
          <p14:tracePt t="6624" x="1574800" y="3943350"/>
          <p14:tracePt t="6641" x="1619250" y="3854450"/>
          <p14:tracePt t="6658" x="1625600" y="3835400"/>
          <p14:tracePt t="6674" x="1670050" y="3765550"/>
          <p14:tracePt t="6691" x="1689100" y="3733800"/>
          <p14:tracePt t="6708" x="1695450" y="3708400"/>
          <p14:tracePt t="6724" x="1708150" y="3689350"/>
          <p14:tracePt t="6741" x="1720850" y="3663950"/>
          <p14:tracePt t="6758" x="1739900" y="3625850"/>
          <p14:tracePt t="6774" x="1758950" y="3568700"/>
          <p14:tracePt t="6791" x="1784350" y="3511550"/>
          <p14:tracePt t="6808" x="1797050" y="3479800"/>
          <p14:tracePt t="6811" x="1809750" y="3460750"/>
          <p14:tracePt t="6825" x="1822450" y="3429000"/>
          <p14:tracePt t="6841" x="1828800" y="3416300"/>
          <p14:tracePt t="6858" x="1835150" y="3390900"/>
          <p14:tracePt t="6874" x="1847850" y="3365500"/>
          <p14:tracePt t="6891" x="1860550" y="3340100"/>
          <p14:tracePt t="6908" x="1860550" y="3314700"/>
          <p14:tracePt t="6925" x="1866900" y="3270250"/>
          <p14:tracePt t="6941" x="1866900" y="3213100"/>
          <p14:tracePt t="6958" x="1866900" y="3155950"/>
          <p14:tracePt t="6975" x="1866900" y="3098800"/>
          <p14:tracePt t="6991" x="1866900" y="3060700"/>
          <p14:tracePt t="7008" x="1866900" y="3022600"/>
          <p14:tracePt t="7025" x="1860550" y="2997200"/>
          <p14:tracePt t="7041" x="1860550" y="2984500"/>
          <p14:tracePt t="7058" x="1860550" y="2978150"/>
          <p14:tracePt t="7075" x="1860550" y="2971800"/>
          <p14:tracePt t="7091" x="1860550" y="2965450"/>
          <p14:tracePt t="7331" x="1860550" y="2959100"/>
          <p14:tracePt t="7355" x="1860550" y="2952750"/>
          <p14:tracePt t="7366" x="1860550" y="2946400"/>
          <p14:tracePt t="7386" x="1860550" y="2933700"/>
          <p14:tracePt t="7397" x="1860550" y="2927350"/>
          <p14:tracePt t="7409" x="1860550" y="2921000"/>
          <p14:tracePt t="7425" x="1860550" y="2901950"/>
          <p14:tracePt t="7442" x="1860550" y="2851150"/>
          <p14:tracePt t="7458" x="1860550" y="2832100"/>
          <p14:tracePt t="7475" x="1866900" y="2806700"/>
          <p14:tracePt t="7492" x="1873250" y="2787650"/>
          <p14:tracePt t="7509" x="1873250" y="2774950"/>
          <p14:tracePt t="7542" x="1879600" y="2762250"/>
          <p14:tracePt t="7570" x="1879600" y="2755900"/>
          <p14:tracePt t="7595" x="1879600" y="2749550"/>
          <p14:tracePt t="7602" x="1879600" y="2743200"/>
          <p14:tracePt t="7610" x="1885950" y="2736850"/>
          <p14:tracePt t="7627" x="1892300" y="2730500"/>
          <p14:tracePt t="7642" x="1892300" y="2717800"/>
          <p14:tracePt t="7659" x="1898650" y="2705100"/>
          <p14:tracePt t="7675" x="1905000" y="2692400"/>
          <p14:tracePt t="7692" x="1905000" y="2679700"/>
          <p14:tracePt t="7709" x="1911350" y="2654300"/>
          <p14:tracePt t="7725" x="1911350" y="2635250"/>
          <p14:tracePt t="7742" x="1911350" y="2616200"/>
          <p14:tracePt t="7759" x="1917700" y="2597150"/>
          <p14:tracePt t="7776" x="1917700" y="2590800"/>
          <p14:tracePt t="7792" x="1924050" y="2565400"/>
          <p14:tracePt t="7809" x="1924050" y="2552700"/>
          <p14:tracePt t="7825" x="1930400" y="2546350"/>
          <p14:tracePt t="7842" x="1930400" y="2533650"/>
          <p14:tracePt t="7859" x="1930400" y="2527300"/>
          <p14:tracePt t="7876" x="1930400" y="2514600"/>
          <p14:tracePt t="7892" x="1936750" y="2514600"/>
          <p14:tracePt t="7909" x="1943100" y="2495550"/>
          <p14:tracePt t="7942" x="1943100" y="2482850"/>
          <p14:tracePt t="7959" x="1943100" y="2470150"/>
          <p14:tracePt t="7976" x="1949450" y="2444750"/>
          <p14:tracePt t="7993" x="1949450" y="2425700"/>
          <p14:tracePt t="8026" x="1949450" y="2393950"/>
          <p14:tracePt t="8042" x="1955800" y="2381250"/>
          <p14:tracePt t="8059" x="1955800" y="2362200"/>
          <p14:tracePt t="8076" x="1962150" y="2349500"/>
          <p14:tracePt t="8092" x="1962150" y="2336800"/>
          <p14:tracePt t="8109" x="1962150" y="2324100"/>
          <p14:tracePt t="8126" x="1968500" y="2311400"/>
          <p14:tracePt t="8142" x="1974850" y="2305050"/>
          <p14:tracePt t="8159" x="1974850" y="2298700"/>
          <p14:tracePt t="8176" x="1974850" y="2292350"/>
          <p14:tracePt t="8202" x="1974850" y="2286000"/>
          <p14:tracePt t="8234" x="1981200" y="2279650"/>
          <p14:tracePt t="8275" x="1981200" y="2273300"/>
          <p14:tracePt t="8307" x="1981200" y="2266950"/>
          <p14:tracePt t="8317" x="1987550" y="2260600"/>
          <p14:tracePt t="8363" x="1987550" y="2254250"/>
          <p14:tracePt t="8373" x="1987550" y="2247900"/>
          <p14:tracePt t="8386" x="1987550" y="2241550"/>
          <p14:tracePt t="8396" x="1993900" y="2241550"/>
          <p14:tracePt t="8410" x="2000250" y="2235200"/>
          <p14:tracePt t="8426" x="2006600" y="2222500"/>
          <p14:tracePt t="8458" x="2006600" y="2209800"/>
          <p14:tracePt t="8482" x="2012950" y="2197100"/>
          <p14:tracePt t="8498" x="2019300" y="2184400"/>
          <p14:tracePt t="8555" x="2025650" y="2178050"/>
          <p14:tracePt t="8618" x="2025650" y="2171700"/>
          <p14:tracePt t="8674" x="2025650" y="2165350"/>
          <p14:tracePt t="8738" x="2032000" y="2159000"/>
          <p14:tracePt t="8834" x="2032000" y="2152650"/>
          <p14:tracePt t="8867" x="2032000" y="2146300"/>
          <p14:tracePt t="8882" x="2032000" y="2139950"/>
          <p14:tracePt t="8893" x="2038350" y="2133600"/>
          <p14:tracePt t="8923" x="2044700" y="2127250"/>
          <p14:tracePt t="8938" x="2044700" y="2120900"/>
          <p14:tracePt t="10290" x="2051050" y="2108200"/>
          <p14:tracePt t="10307" x="2051050" y="2101850"/>
          <p14:tracePt t="10316" x="2051050" y="2095500"/>
          <p14:tracePt t="10458" x="2051050" y="2101850"/>
          <p14:tracePt t="10474" x="2051050" y="2108200"/>
          <p14:tracePt t="10770" x="2044700" y="2108200"/>
          <p14:tracePt t="10780" x="2038350" y="2108200"/>
          <p14:tracePt t="10796" x="2025650" y="2108200"/>
          <p14:tracePt t="10812" x="2012950" y="2114550"/>
          <p14:tracePt t="10829" x="2000250" y="2114550"/>
          <p14:tracePt t="10847" x="1987550" y="2114550"/>
          <p14:tracePt t="10849" x="1981200" y="2114550"/>
          <p14:tracePt t="10862" x="1981200" y="2120900"/>
          <p14:tracePt t="10879" x="1962150" y="2120900"/>
          <p14:tracePt t="10895" x="1949450" y="2120900"/>
          <p14:tracePt t="10912" x="1943100" y="2120900"/>
          <p14:tracePt t="10978" x="1936750" y="2120900"/>
          <p14:tracePt t="10985" x="1930400" y="2120900"/>
          <p14:tracePt t="10995" x="1924050" y="2120900"/>
          <p14:tracePt t="11012" x="1917700" y="2120900"/>
          <p14:tracePt t="11029" x="1911350" y="2120900"/>
          <p14:tracePt t="11146" x="1911350" y="2114550"/>
          <p14:tracePt t="11257" x="1911350" y="2108200"/>
          <p14:tracePt t="13193" x="1911350" y="2120900"/>
          <p14:tracePt t="13201" x="1911350" y="2139950"/>
          <p14:tracePt t="13214" x="1911350" y="2152650"/>
          <p14:tracePt t="13232" x="1898650" y="2197100"/>
          <p14:tracePt t="13248" x="1892300" y="2235200"/>
          <p14:tracePt t="13265" x="1873250" y="2298700"/>
          <p14:tracePt t="13281" x="1854200" y="2362200"/>
          <p14:tracePt t="13298" x="1835150" y="2432050"/>
          <p14:tracePt t="13315" x="1790700" y="2540000"/>
          <p14:tracePt t="13331" x="1752600" y="2641600"/>
          <p14:tracePt t="13348" x="1676400" y="2743200"/>
          <p14:tracePt t="13365" x="1638300" y="2800350"/>
          <p14:tracePt t="13381" x="1612900" y="2825750"/>
          <p14:tracePt t="13398" x="1593850" y="2844800"/>
          <p14:tracePt t="13401" x="1587500" y="2857500"/>
          <p14:tracePt t="13415" x="1581150" y="2863850"/>
          <p14:tracePt t="13431" x="1562100" y="2882900"/>
          <p14:tracePt t="13448" x="1562100" y="2889250"/>
          <p14:tracePt t="13465" x="1555750" y="2889250"/>
          <p14:tracePt t="13482" x="1536700" y="2895600"/>
          <p14:tracePt t="13498" x="1511300" y="2908300"/>
          <p14:tracePt t="13515" x="1492250" y="2921000"/>
          <p14:tracePt t="13532" x="1473200" y="2927350"/>
          <p14:tracePt t="13548" x="1460500" y="2933700"/>
          <p14:tracePt t="13565" x="1460500" y="2959100"/>
          <p14:tracePt t="13582" x="1460500" y="2965450"/>
          <p14:tracePt t="13598" x="1460500" y="2971800"/>
          <p14:tracePt t="13616" x="1460500" y="2978150"/>
          <p14:tracePt t="13698" x="1466850" y="2978150"/>
          <p14:tracePt t="13713" x="1473200" y="2978150"/>
          <p14:tracePt t="13723" x="1479550" y="2978150"/>
          <p14:tracePt t="13734" x="1492250" y="2978150"/>
          <p14:tracePt t="13749" x="1511300" y="2978150"/>
          <p14:tracePt t="13765" x="1536700" y="2971800"/>
          <p14:tracePt t="13782" x="1562100" y="2965450"/>
          <p14:tracePt t="13799" x="1574800" y="2959100"/>
          <p14:tracePt t="13816" x="1587500" y="2946400"/>
          <p14:tracePt t="13832" x="1600200" y="2933700"/>
          <p14:tracePt t="13849" x="1600200" y="2921000"/>
          <p14:tracePt t="13865" x="1600200" y="2901950"/>
          <p14:tracePt t="13882" x="1600200" y="2889250"/>
          <p14:tracePt t="13899" x="1600200" y="2876550"/>
          <p14:tracePt t="13915" x="1600200" y="2863850"/>
          <p14:tracePt t="13932" x="1606550" y="2857500"/>
          <p14:tracePt t="13949" x="1606550" y="2844800"/>
          <p14:tracePt t="13965" x="1612900" y="2832100"/>
          <p14:tracePt t="13982" x="1619250" y="2819400"/>
          <p14:tracePt t="13999" x="1619250" y="2806700"/>
          <p14:tracePt t="14016" x="1625600" y="2787650"/>
          <p14:tracePt t="14032" x="1638300" y="2774950"/>
          <p14:tracePt t="14049" x="1651000" y="2755900"/>
          <p14:tracePt t="14066" x="1663700" y="2743200"/>
          <p14:tracePt t="14082" x="1670050" y="2730500"/>
          <p14:tracePt t="14099" x="1676400" y="2724150"/>
          <p14:tracePt t="14116" x="1682750" y="2711450"/>
          <p14:tracePt t="14133" x="1689100" y="2705100"/>
          <p14:tracePt t="14149" x="1689100" y="2692400"/>
          <p14:tracePt t="14182" x="1689100" y="2686050"/>
          <p14:tracePt t="14199" x="1689100" y="2679700"/>
          <p14:tracePt t="14216" x="1695450" y="2667000"/>
          <p14:tracePt t="14249" x="1695450" y="2660650"/>
          <p14:tracePt t="14266" x="1695450" y="2647950"/>
          <p14:tracePt t="14282" x="1701800" y="2635250"/>
          <p14:tracePt t="14299" x="1701800" y="2628900"/>
          <p14:tracePt t="14316" x="1701800" y="2622550"/>
          <p14:tracePt t="14333" x="1701800" y="2609850"/>
          <p14:tracePt t="14349" x="1701800" y="2603500"/>
          <p14:tracePt t="14369" x="1701800" y="2597150"/>
          <p14:tracePt t="14382" x="1701800" y="2590800"/>
          <p14:tracePt t="14400" x="1701800" y="2578100"/>
          <p14:tracePt t="14416" x="1701800" y="2571750"/>
          <p14:tracePt t="14433" x="1701800" y="2552700"/>
          <p14:tracePt t="14449" x="1701800" y="2540000"/>
          <p14:tracePt t="14466" x="1701800" y="2527300"/>
          <p14:tracePt t="14483" x="1701800" y="2508250"/>
          <p14:tracePt t="14499" x="1701800" y="2495550"/>
          <p14:tracePt t="14516" x="1701800" y="2489200"/>
          <p14:tracePt t="14533" x="1701800" y="2482850"/>
          <p14:tracePt t="14549" x="1701800" y="2470150"/>
          <p14:tracePt t="14583" x="1701800" y="2457450"/>
          <p14:tracePt t="14600" x="1701800" y="2451100"/>
          <p14:tracePt t="14616" x="1701800" y="2444750"/>
          <p14:tracePt t="14633" x="1701800" y="2438400"/>
          <p14:tracePt t="14665" x="1701800" y="2432050"/>
          <p14:tracePt t="14681" x="1701800" y="2425700"/>
          <p14:tracePt t="14697" x="1701800" y="2419350"/>
          <p14:tracePt t="14721" x="1701800" y="2413000"/>
          <p14:tracePt t="14731" x="1701800" y="2406650"/>
          <p14:tracePt t="14745" x="1701800" y="2400300"/>
          <p14:tracePt t="14753" x="1695450" y="2400300"/>
          <p14:tracePt t="14769" x="1695450" y="2393950"/>
          <p14:tracePt t="14785" x="1695450" y="2381250"/>
          <p14:tracePt t="14825" x="1695450" y="2374900"/>
          <p14:tracePt t="14833" x="1695450" y="2368550"/>
          <p14:tracePt t="14850" x="1695450" y="2362200"/>
          <p14:tracePt t="14866" x="1695450" y="2355850"/>
          <p14:tracePt t="14883" x="1695450" y="2349500"/>
          <p14:tracePt t="14900" x="1695450" y="2343150"/>
          <p14:tracePt t="14916" x="1695450" y="2336800"/>
          <p14:tracePt t="14933" x="1695450" y="2330450"/>
          <p14:tracePt t="14950" x="1695450" y="2324100"/>
          <p14:tracePt t="14967" x="1695450" y="2317750"/>
          <p14:tracePt t="14983" x="1695450" y="2311400"/>
          <p14:tracePt t="15002" x="1695450" y="2305050"/>
          <p14:tracePt t="15017" x="1695450" y="2292350"/>
          <p14:tracePt t="15033" x="1695450" y="2286000"/>
          <p14:tracePt t="15050" x="1695450" y="2279650"/>
          <p14:tracePt t="15067" x="1695450" y="2260600"/>
          <p14:tracePt t="15100" x="1695450" y="2241550"/>
          <p14:tracePt t="15133" x="1695450" y="2235200"/>
          <p14:tracePt t="15150" x="1695450" y="2228850"/>
          <p14:tracePt t="15169" x="1695450" y="2222500"/>
          <p14:tracePt t="15217" x="1695450" y="2216150"/>
          <p14:tracePt t="15234" x="1695450" y="2209800"/>
          <p14:tracePt t="15561" x="1695450" y="2203450"/>
          <p14:tracePt t="15577" x="1701800" y="2197100"/>
          <p14:tracePt t="15586" x="1708150" y="2190750"/>
          <p14:tracePt t="15601" x="1784350" y="2159000"/>
          <p14:tracePt t="15618" x="1873250" y="2139950"/>
          <p14:tracePt t="15634" x="2019300" y="2095500"/>
          <p14:tracePt t="15651" x="2190750" y="2051050"/>
          <p14:tracePt t="15668" x="2311400" y="2006600"/>
          <p14:tracePt t="15684" x="2393950" y="1987550"/>
          <p14:tracePt t="15701" x="2444750" y="1955800"/>
          <p14:tracePt t="15717" x="2489200" y="1917700"/>
          <p14:tracePt t="15734" x="2520950" y="1866900"/>
          <p14:tracePt t="15751" x="2533650" y="1835150"/>
          <p14:tracePt t="15768" x="2552700" y="1809750"/>
          <p14:tracePt t="15784" x="2552700" y="1803400"/>
          <p14:tracePt t="15801" x="2559050" y="1790700"/>
          <p14:tracePt t="15834" x="2565400" y="1778000"/>
          <p14:tracePt t="15851" x="2565400" y="1771650"/>
          <p14:tracePt t="15867" x="2571750" y="1771650"/>
          <p14:tracePt t="15884" x="2571750" y="1752600"/>
          <p14:tracePt t="15912" x="2578100" y="1746250"/>
          <p14:tracePt t="15929" x="2584450" y="1739900"/>
          <p14:tracePt t="15937" x="2590800" y="1733550"/>
          <p14:tracePt t="15953" x="2597150" y="1733550"/>
          <p14:tracePt t="15967" x="2609850" y="1727200"/>
          <p14:tracePt t="15984" x="2628900" y="1714500"/>
          <p14:tracePt t="16001" x="2654300" y="1708150"/>
          <p14:tracePt t="16018" x="2679700" y="1695450"/>
          <p14:tracePt t="16034" x="2711450" y="1682750"/>
          <p14:tracePt t="16051" x="2724150" y="1682750"/>
          <p14:tracePt t="25447" x="2724150" y="1695450"/>
          <p14:tracePt t="25458" x="2717800" y="1720850"/>
          <p14:tracePt t="25466" x="2711450" y="1739900"/>
          <p14:tracePt t="25478" x="2686050" y="1771650"/>
          <p14:tracePt t="25495" x="2641600" y="1841500"/>
          <p14:tracePt t="25511" x="2578100" y="1911350"/>
          <p14:tracePt t="25528" x="2495550" y="2000250"/>
          <p14:tracePt t="25545" x="2425700" y="2076450"/>
          <p14:tracePt t="25561" x="2362200" y="2178050"/>
          <p14:tracePt t="25578" x="2298700" y="2273300"/>
          <p14:tracePt t="25595" x="2254250" y="2349500"/>
          <p14:tracePt t="25611" x="2222500" y="2413000"/>
          <p14:tracePt t="25628" x="2197100" y="2476500"/>
          <p14:tracePt t="25645" x="2171700" y="2527300"/>
          <p14:tracePt t="25662" x="2114550" y="2616200"/>
          <p14:tracePt t="25678" x="2076450" y="2654300"/>
          <p14:tracePt t="25695" x="2032000" y="2679700"/>
          <p14:tracePt t="25712" x="1955800" y="2717800"/>
          <p14:tracePt t="25728" x="1911350" y="2736850"/>
          <p14:tracePt t="25745" x="1860550" y="2762250"/>
          <p14:tracePt t="25762" x="1835150" y="2774950"/>
          <p14:tracePt t="25778" x="1828800" y="2794000"/>
          <p14:tracePt t="25795" x="1828800" y="2813050"/>
          <p14:tracePt t="25812" x="1822450" y="2825750"/>
          <p14:tracePt t="25828" x="1816100" y="2857500"/>
          <p14:tracePt t="25845" x="1809750" y="2863850"/>
          <p14:tracePt t="25862" x="1797050" y="2889250"/>
          <p14:tracePt t="25878" x="1797050" y="2895600"/>
          <p14:tracePt t="25895" x="1778000" y="2908300"/>
          <p14:tracePt t="25912" x="1771650" y="2914650"/>
          <p14:tracePt t="25928" x="1765300" y="2914650"/>
          <p14:tracePt t="26056" x="1758950" y="2914650"/>
          <p14:tracePt t="26072" x="1758950" y="2908300"/>
          <p14:tracePt t="26081" x="1758950" y="2901950"/>
          <p14:tracePt t="26096" x="1765300" y="2895600"/>
          <p14:tracePt t="26112" x="1771650" y="2882900"/>
          <p14:tracePt t="26176" x="1778000" y="2876550"/>
          <p14:tracePt t="26200" x="1784350" y="2863850"/>
          <p14:tracePt t="26216" x="1790700" y="2863850"/>
          <p14:tracePt t="26232" x="1790700" y="2857500"/>
          <p14:tracePt t="26248" x="1790700" y="2851150"/>
          <p14:tracePt t="26258" x="1797050" y="2851150"/>
          <p14:tracePt t="26269" x="1803400" y="2838450"/>
          <p14:tracePt t="26279" x="1809750" y="2825750"/>
          <p14:tracePt t="26295" x="1816100" y="2819400"/>
          <p14:tracePt t="26312" x="1835150" y="2794000"/>
          <p14:tracePt t="26329" x="1841500" y="2787650"/>
          <p14:tracePt t="26346" x="1847850" y="2774950"/>
          <p14:tracePt t="26362" x="1854200" y="2762250"/>
          <p14:tracePt t="26379" x="1860550" y="2762250"/>
          <p14:tracePt t="26396" x="1860550" y="2749550"/>
          <p14:tracePt t="26412" x="1873250" y="2743200"/>
          <p14:tracePt t="26429" x="1879600" y="2724150"/>
          <p14:tracePt t="26446" x="1892300" y="2705100"/>
          <p14:tracePt t="26462" x="1898650" y="2698750"/>
          <p14:tracePt t="26479" x="1905000" y="2667000"/>
          <p14:tracePt t="26496" x="1911350" y="2654300"/>
          <p14:tracePt t="26512" x="1924050" y="2641600"/>
          <p14:tracePt t="26529" x="1930400" y="2622550"/>
          <p14:tracePt t="26546" x="1930400" y="2616200"/>
          <p14:tracePt t="26562" x="1930400" y="2609850"/>
          <p14:tracePt t="26579" x="1936750" y="2603500"/>
          <p14:tracePt t="26596" x="1943100" y="2590800"/>
          <p14:tracePt t="26612" x="1943100" y="2584450"/>
          <p14:tracePt t="26629" x="1949450" y="2578100"/>
          <p14:tracePt t="26646" x="1949450" y="2571750"/>
          <p14:tracePt t="26663" x="1949450" y="2565400"/>
          <p14:tracePt t="26680" x="1949450" y="2559050"/>
          <p14:tracePt t="26791" x="1949450" y="2552700"/>
          <p14:tracePt t="26847" x="1955800" y="2552700"/>
          <p14:tracePt t="26887" x="1962150" y="2546350"/>
          <p14:tracePt t="26927" x="1962150" y="2540000"/>
          <p14:tracePt t="27743" x="1968500" y="2533650"/>
          <p14:tracePt t="27760" x="1968500" y="2527300"/>
          <p14:tracePt t="27771" x="1974850" y="2520950"/>
          <p14:tracePt t="27780" x="1981200" y="2514600"/>
          <p14:tracePt t="27798" x="1987550" y="2489200"/>
          <p14:tracePt t="27814" x="1987550" y="2482850"/>
          <p14:tracePt t="27830" x="1987550" y="2476500"/>
          <p14:tracePt t="27847" x="1993900" y="2470150"/>
          <p14:tracePt t="27864" x="2000250" y="2463800"/>
          <p14:tracePt t="27881" x="2000250" y="2457450"/>
          <p14:tracePt t="27914" x="2000250" y="2451100"/>
          <p14:tracePt t="27930" x="2000250" y="2444750"/>
          <p14:tracePt t="27947" x="2000250" y="2438400"/>
          <p14:tracePt t="27964" x="2006600" y="2432050"/>
          <p14:tracePt t="28064" x="2006600" y="2425700"/>
          <p14:tracePt t="28079" x="2006600" y="2419350"/>
          <p14:tracePt t="28095" x="2006600" y="2413000"/>
          <p14:tracePt t="28111" x="2006600" y="2406650"/>
          <p14:tracePt t="28151" x="2006600" y="2400300"/>
          <p14:tracePt t="28167" x="2006600" y="2393950"/>
          <p14:tracePt t="28183" x="2006600" y="2387600"/>
          <p14:tracePt t="28199" x="2006600" y="2381250"/>
          <p14:tracePt t="28216" x="2006600" y="2374900"/>
          <p14:tracePt t="28231" x="2006600" y="2368550"/>
          <p14:tracePt t="28239" x="2006600" y="2362200"/>
          <p14:tracePt t="28255" x="2006600" y="2355850"/>
          <p14:tracePt t="28271" x="2006600" y="2349500"/>
          <p14:tracePt t="28281" x="2006600" y="2343150"/>
          <p14:tracePt t="28297" x="2006600" y="2336800"/>
          <p14:tracePt t="28314" x="2006600" y="2324100"/>
          <p14:tracePt t="28348" x="2006600" y="2311400"/>
          <p14:tracePt t="28381" x="2006600" y="2305050"/>
          <p14:tracePt t="28472" x="2006600" y="2298700"/>
          <p14:tracePt t="28503" x="2012950" y="2292350"/>
          <p14:tracePt t="28775" x="2019300" y="2292350"/>
          <p14:tracePt t="28832" x="2025650" y="2286000"/>
          <p14:tracePt t="29343" x="2025650" y="2279650"/>
          <p14:tracePt t="29384" x="2025650" y="2273300"/>
          <p14:tracePt t="29393" x="2032000" y="2273300"/>
          <p14:tracePt t="29432" x="2038350" y="2266950"/>
          <p14:tracePt t="29455" x="2038350" y="2260600"/>
          <p14:tracePt t="29471" x="2044700" y="2260600"/>
          <p14:tracePt t="29839" x="2044700" y="2254250"/>
          <p14:tracePt t="29856" x="2044700" y="2247900"/>
          <p14:tracePt t="29935" x="2044700" y="2241550"/>
          <p14:tracePt t="29983" x="2044700" y="2235200"/>
          <p14:tracePt t="29993" x="2051050" y="2228850"/>
          <p14:tracePt t="30295" x="2051050" y="2222500"/>
          <p14:tracePt t="30307" x="2051050" y="2216150"/>
          <p14:tracePt t="30320" x="2051050" y="2203450"/>
          <p14:tracePt t="30334" x="2057400" y="2197100"/>
          <p14:tracePt t="30350" x="2057400" y="2190750"/>
          <p14:tracePt t="30367" x="2057400" y="2184400"/>
          <p14:tracePt t="30383" x="2057400" y="2178050"/>
          <p14:tracePt t="31622" x="2063750" y="2165350"/>
          <p14:tracePt t="31638" x="2127250" y="2127250"/>
          <p14:tracePt t="31658" x="2228850" y="2101850"/>
          <p14:tracePt t="31670" x="2330450" y="2082800"/>
          <p14:tracePt t="31686" x="2432050" y="2057400"/>
          <p14:tracePt t="31702" x="2533650" y="2051050"/>
          <p14:tracePt t="31718" x="2609850" y="2051050"/>
          <p14:tracePt t="31735" x="2679700" y="2032000"/>
          <p14:tracePt t="31752" x="2755900" y="2012950"/>
          <p14:tracePt t="31768" x="2825750" y="1993900"/>
          <p14:tracePt t="31785" x="2895600" y="1968500"/>
          <p14:tracePt t="31801" x="3003550" y="1936750"/>
          <p14:tracePt t="31818" x="3124200" y="1892300"/>
          <p14:tracePt t="31835" x="3213100" y="1854200"/>
          <p14:tracePt t="31837" x="3244850" y="1847850"/>
          <p14:tracePt t="31851" x="3270250" y="1835150"/>
          <p14:tracePt t="31869" x="3302000" y="1822450"/>
          <p14:tracePt t="31910" x="3302000" y="1816100"/>
          <p14:tracePt t="31942" x="3302000" y="1809750"/>
          <p14:tracePt t="31958" x="3308350" y="1803400"/>
          <p14:tracePt t="31974" x="3308350" y="1797050"/>
          <p14:tracePt t="31982" x="3308350" y="1790700"/>
          <p14:tracePt t="31990" x="3308350" y="1784350"/>
          <p14:tracePt t="32015" x="3308350" y="1778000"/>
          <p14:tracePt t="32030" x="3308350" y="1771650"/>
          <p14:tracePt t="32038" x="3308350" y="1765300"/>
          <p14:tracePt t="32062" x="3308350" y="1758950"/>
          <p14:tracePt t="32078" x="3308350" y="1752600"/>
          <p14:tracePt t="32103" x="3308350" y="1746250"/>
          <p14:tracePt t="32118" x="3308350" y="1739900"/>
          <p14:tracePt t="32126" x="3308350" y="1733550"/>
          <p14:tracePt t="32142" x="3302000" y="1733550"/>
          <p14:tracePt t="32152" x="3295650" y="1727200"/>
          <p14:tracePt t="32168" x="3289300" y="1727200"/>
          <p14:tracePt t="32185" x="3276600" y="1720850"/>
          <p14:tracePt t="32202" x="3263900" y="1714500"/>
          <p14:tracePt t="32219" x="3251200" y="1708150"/>
          <p14:tracePt t="32235" x="3225800" y="1708150"/>
          <p14:tracePt t="32252" x="3187700" y="1708150"/>
          <p14:tracePt t="32269" x="3175000" y="1708150"/>
          <p14:tracePt t="32285" x="3162300" y="1708150"/>
          <p14:tracePt t="32302" x="3143250" y="1708150"/>
          <p14:tracePt t="32319" x="3130550" y="1708150"/>
          <p14:tracePt t="32335" x="3124200" y="1708150"/>
          <p14:tracePt t="32352" x="3117850" y="1708150"/>
          <p14:tracePt t="32369" x="3111500" y="1708150"/>
          <p14:tracePt t="32385" x="3105150" y="1714500"/>
          <p14:tracePt t="32419" x="3098800" y="1720850"/>
          <p14:tracePt t="32436" x="3079750" y="1733550"/>
          <p14:tracePt t="32452" x="3060700" y="1746250"/>
          <p14:tracePt t="32469" x="3035300" y="1758950"/>
          <p14:tracePt t="32485" x="3028950" y="1771650"/>
          <p14:tracePt t="32502" x="3016250" y="1771650"/>
          <p14:tracePt t="32519" x="3009900" y="1778000"/>
          <p14:tracePt t="32535" x="3003550" y="1790700"/>
          <p14:tracePt t="32552" x="2997200" y="1790700"/>
          <p14:tracePt t="32569" x="2990850" y="1797050"/>
          <p14:tracePt t="32606" x="2990850" y="1809750"/>
          <p14:tracePt t="32630" x="2990850" y="1816100"/>
          <p14:tracePt t="32638" x="2984500" y="1828800"/>
          <p14:tracePt t="32662" x="2984500" y="1835150"/>
          <p14:tracePt t="32670" x="2984500" y="1841500"/>
          <p14:tracePt t="32686" x="2978150" y="1854200"/>
          <p14:tracePt t="32702" x="2978150" y="1860550"/>
          <p14:tracePt t="32719" x="2971800" y="1866900"/>
          <p14:tracePt t="32887" x="2978150" y="1854200"/>
          <p14:tracePt t="32897" x="2984500" y="1847850"/>
          <p14:tracePt t="32908" x="2990850" y="1835150"/>
          <p14:tracePt t="32919" x="3003550" y="1816100"/>
          <p14:tracePt t="32936" x="3016250" y="1797050"/>
          <p14:tracePt t="32953" x="3022600" y="1784350"/>
          <p14:tracePt t="32969" x="3035300" y="1771650"/>
          <p14:tracePt t="32986" x="3041650" y="1758950"/>
          <p14:tracePt t="33003" x="3048000" y="1746250"/>
          <p14:tracePt t="33019" x="3048000" y="1733550"/>
          <p14:tracePt t="33037" x="3060700" y="1720850"/>
          <p14:tracePt t="33071" x="3060700" y="1714500"/>
          <p14:tracePt t="33086" x="3067050" y="1714500"/>
          <p14:tracePt t="33766" x="3067050" y="1720850"/>
          <p14:tracePt t="33782" x="3067050" y="1727200"/>
          <p14:tracePt t="33894" x="3067050" y="1733550"/>
          <p14:tracePt t="33910" x="3067050" y="1739900"/>
          <p14:tracePt t="33942" x="3060700" y="1746250"/>
          <p14:tracePt t="33958" x="3060700" y="1752600"/>
          <p14:tracePt t="33966" x="3054350" y="1758950"/>
          <p14:tracePt t="33990" x="3054350" y="1765300"/>
          <p14:tracePt t="33998" x="3054350" y="1771650"/>
          <p14:tracePt t="34006" x="3048000" y="1778000"/>
          <p14:tracePt t="34030" x="3048000" y="1784350"/>
          <p14:tracePt t="34046" x="3048000" y="1790700"/>
          <p14:tracePt t="34054" x="3041650" y="1790700"/>
          <p14:tracePt t="34070" x="3041650" y="1803400"/>
          <p14:tracePt t="34087" x="3041650" y="1809750"/>
          <p14:tracePt t="34110" x="3041650" y="1816100"/>
          <p14:tracePt t="34134" x="3041650" y="1822450"/>
          <p14:tracePt t="34142" x="3041650" y="1828800"/>
          <p14:tracePt t="34174" x="3041650" y="1835150"/>
          <p14:tracePt t="34206" x="3041650" y="1841500"/>
          <p14:tracePt t="34510" x="3041650" y="1835150"/>
          <p14:tracePt t="34534" x="3041650" y="1828800"/>
          <p14:tracePt t="34550" x="3048000" y="1822450"/>
          <p14:tracePt t="34566" x="3048000" y="1816100"/>
          <p14:tracePt t="34577" x="3054350" y="1809750"/>
          <p14:tracePt t="34588" x="3060700" y="1797050"/>
          <p14:tracePt t="34605" x="3073400" y="1784350"/>
          <p14:tracePt t="34622" x="3073400" y="1778000"/>
          <p14:tracePt t="34638" x="3079750" y="1771650"/>
          <p14:tracePt t="34710" x="3079750" y="1765300"/>
          <p14:tracePt t="34726" x="3086100" y="1765300"/>
          <p14:tracePt t="34782" x="3092450" y="1758950"/>
          <p14:tracePt t="34814" x="3092450" y="1752600"/>
          <p14:tracePt t="34855" x="3098800" y="1746250"/>
          <p14:tracePt t="34870" x="3105150" y="1739900"/>
          <p14:tracePt t="34894" x="3105150" y="1733550"/>
          <p14:tracePt t="34902" x="3111500" y="1733550"/>
          <p14:tracePt t="34918" x="3111500" y="1727200"/>
          <p14:tracePt t="34942" x="3117850" y="1720850"/>
          <p14:tracePt t="35566" x="3124200" y="1714500"/>
          <p14:tracePt t="43461" x="3105150" y="1733550"/>
          <p14:tracePt t="43472" x="3079750" y="1758950"/>
          <p14:tracePt t="43485" x="3003550" y="1803400"/>
          <p14:tracePt t="43497" x="2952750" y="1816100"/>
          <p14:tracePt t="43514" x="2838450" y="1866900"/>
          <p14:tracePt t="43531" x="2667000" y="1924050"/>
          <p14:tracePt t="43548" x="2609850" y="1968500"/>
          <p14:tracePt t="43564" x="2520950" y="2038350"/>
          <p14:tracePt t="43581" x="2457450" y="2127250"/>
          <p14:tracePt t="43598" x="2413000" y="2216150"/>
          <p14:tracePt t="43614" x="2387600" y="2317750"/>
          <p14:tracePt t="43631" x="2355850" y="2381250"/>
          <p14:tracePt t="43648" x="2336800" y="2419350"/>
          <p14:tracePt t="43664" x="2336800" y="2432050"/>
          <p14:tracePt t="43681" x="2330450" y="2444750"/>
          <p14:tracePt t="43698" x="2324100" y="2457450"/>
          <p14:tracePt t="43714" x="2311400" y="2470150"/>
          <p14:tracePt t="43731" x="2279650" y="2495550"/>
          <p14:tracePt t="43748" x="2235200" y="2514600"/>
          <p14:tracePt t="43765" x="2184400" y="2540000"/>
          <p14:tracePt t="43781" x="2120900" y="2571750"/>
          <p14:tracePt t="43798" x="2044700" y="2609850"/>
          <p14:tracePt t="43815" x="1987550" y="2635250"/>
          <p14:tracePt t="43831" x="1936750" y="2660650"/>
          <p14:tracePt t="43848" x="1905000" y="2679700"/>
          <p14:tracePt t="43864" x="1885950" y="2698750"/>
          <p14:tracePt t="43867" x="1873250" y="2705100"/>
          <p14:tracePt t="43881" x="1860550" y="2705100"/>
          <p14:tracePt t="43898" x="1822450" y="2724150"/>
          <p14:tracePt t="43915" x="1752600" y="2749550"/>
          <p14:tracePt t="43931" x="1695450" y="2768600"/>
          <p14:tracePt t="43948" x="1625600" y="2787650"/>
          <p14:tracePt t="43965" x="1562100" y="2806700"/>
          <p14:tracePt t="43981" x="1524000" y="2819400"/>
          <p14:tracePt t="43998" x="1504950" y="2832100"/>
          <p14:tracePt t="44015" x="1498600" y="2832100"/>
          <p14:tracePt t="44031" x="1498600" y="2838450"/>
          <p14:tracePt t="44048" x="1498600" y="2844800"/>
          <p14:tracePt t="44081" x="1498600" y="2851150"/>
          <p14:tracePt t="44133" x="1498600" y="2857500"/>
          <p14:tracePt t="44284" x="1504950" y="2857500"/>
          <p14:tracePt t="44309" x="1511300" y="2857500"/>
          <p14:tracePt t="44319" x="1517650" y="2863850"/>
          <p14:tracePt t="44331" x="1524000" y="2863850"/>
          <p14:tracePt t="44348" x="1543050" y="2870200"/>
          <p14:tracePt t="44365" x="1574800" y="2882900"/>
          <p14:tracePt t="44382" x="1581150" y="2889250"/>
          <p14:tracePt t="44404" x="1587500" y="2889250"/>
          <p14:tracePt t="44415" x="1593850" y="2895600"/>
          <p14:tracePt t="44444" x="1600200" y="2895600"/>
          <p14:tracePt t="44452" x="1600200" y="2901950"/>
          <p14:tracePt t="44493" x="1606550" y="2901950"/>
          <p14:tracePt t="44876" x="1612900" y="2895600"/>
          <p14:tracePt t="45365" x="1619250" y="2889250"/>
          <p14:tracePt t="45421" x="1625600" y="2882900"/>
          <p14:tracePt t="45432" x="1631950" y="2876550"/>
          <p14:tracePt t="45451" x="1638300" y="2857500"/>
          <p14:tracePt t="45467" x="1644650" y="2851150"/>
          <p14:tracePt t="45483" x="1651000" y="2851150"/>
          <p14:tracePt t="45500" x="1657350" y="2838450"/>
          <p14:tracePt t="45516" x="1670050" y="2832100"/>
          <p14:tracePt t="45550" x="1676400" y="2825750"/>
          <p14:tracePt t="45566" x="1676400" y="2819400"/>
          <p14:tracePt t="45583" x="1676400" y="2813050"/>
          <p14:tracePt t="45600" x="1682750" y="2813050"/>
          <p14:tracePt t="45616" x="1682750" y="2800350"/>
          <p14:tracePt t="45633" x="1689100" y="2781300"/>
          <p14:tracePt t="45650" x="1689100" y="2768600"/>
          <p14:tracePt t="45652" x="1695450" y="2762250"/>
          <p14:tracePt t="45667" x="1701800" y="2743200"/>
          <p14:tracePt t="45683" x="1701800" y="2736850"/>
          <p14:tracePt t="45700" x="1701800" y="2724150"/>
          <p14:tracePt t="45716" x="1708150" y="2711450"/>
          <p14:tracePt t="45733" x="1714500" y="2705100"/>
          <p14:tracePt t="45750" x="1720850" y="2692400"/>
          <p14:tracePt t="45767" x="1720850" y="2686050"/>
          <p14:tracePt t="45804" x="1720850" y="2679700"/>
          <p14:tracePt t="45820" x="1720850" y="2673350"/>
          <p14:tracePt t="45844" x="1727200" y="2667000"/>
          <p14:tracePt t="45869" x="1727200" y="2660650"/>
          <p14:tracePt t="45877" x="1727200" y="2654300"/>
          <p14:tracePt t="45885" x="1733550" y="2654300"/>
          <p14:tracePt t="45956" x="1733550" y="2647950"/>
          <p14:tracePt t="46021" x="1733550" y="2641600"/>
          <p14:tracePt t="46037" x="1733550" y="2635250"/>
          <p14:tracePt t="46060" x="1733550" y="2628900"/>
          <p14:tracePt t="46068" x="1733550" y="2622550"/>
          <p14:tracePt t="46083" x="1733550" y="2616200"/>
          <p14:tracePt t="46100" x="1733550" y="2609850"/>
          <p14:tracePt t="46117" x="1733550" y="2597150"/>
          <p14:tracePt t="46134" x="1733550" y="2584450"/>
          <p14:tracePt t="46167" x="1733550" y="2571750"/>
          <p14:tracePt t="46184" x="1733550" y="2565400"/>
          <p14:tracePt t="46200" x="1733550" y="2559050"/>
          <p14:tracePt t="46217" x="1727200" y="2546350"/>
          <p14:tracePt t="46234" x="1727200" y="2540000"/>
          <p14:tracePt t="46251" x="1727200" y="2527300"/>
          <p14:tracePt t="46267" x="1727200" y="2508250"/>
          <p14:tracePt t="46284" x="1727200" y="2501900"/>
          <p14:tracePt t="46300" x="1727200" y="2489200"/>
          <p14:tracePt t="46317" x="1727200" y="2476500"/>
          <p14:tracePt t="46334" x="1727200" y="2463800"/>
          <p14:tracePt t="46350" x="1727200" y="2457450"/>
          <p14:tracePt t="46367" x="1727200" y="2444750"/>
          <p14:tracePt t="46384" x="1727200" y="2438400"/>
          <p14:tracePt t="46387" x="1727200" y="2432050"/>
          <p14:tracePt t="46417" x="1727200" y="2425700"/>
          <p14:tracePt t="46434" x="1727200" y="2419350"/>
          <p14:tracePt t="46451" x="1727200" y="2406650"/>
          <p14:tracePt t="46484" x="1727200" y="2400300"/>
          <p14:tracePt t="46501" x="1727200" y="2387600"/>
          <p14:tracePt t="46517" x="1727200" y="2381250"/>
          <p14:tracePt t="46551" x="1733550" y="2362200"/>
          <p14:tracePt t="46568" x="1739900" y="2343150"/>
          <p14:tracePt t="46584" x="1746250" y="2324100"/>
          <p14:tracePt t="46617" x="1746250" y="2311400"/>
          <p14:tracePt t="46634" x="1746250" y="2305050"/>
          <p14:tracePt t="46651" x="1752600" y="2273300"/>
          <p14:tracePt t="46667" x="1752600" y="2260600"/>
          <p14:tracePt t="46684" x="1752600" y="2254250"/>
          <p14:tracePt t="46701" x="1752600" y="2241550"/>
          <p14:tracePt t="46717" x="1758950" y="2235200"/>
          <p14:tracePt t="46734" x="1765300" y="2228850"/>
          <p14:tracePt t="46767" x="1765300" y="2222500"/>
          <p14:tracePt t="46941" x="1765300" y="2216150"/>
          <p14:tracePt t="46973" x="1765300" y="2209800"/>
          <p14:tracePt t="47005" x="1771650" y="2203450"/>
          <p14:tracePt t="47100" x="1771650" y="2197100"/>
          <p14:tracePt t="47468" x="1771650" y="2190750"/>
          <p14:tracePt t="47479" x="1771650" y="2184400"/>
          <p14:tracePt t="47509" x="1778000" y="2178050"/>
          <p14:tracePt t="47533" x="1784350" y="2171700"/>
          <p14:tracePt t="47565" x="1790700" y="2165350"/>
          <p14:tracePt t="47580" x="1797050" y="2159000"/>
          <p14:tracePt t="47596" x="1803400" y="2152650"/>
          <p14:tracePt t="47608" x="1809750" y="2152650"/>
          <p14:tracePt t="47618" x="1822450" y="2146300"/>
          <p14:tracePt t="47635" x="1835150" y="2139950"/>
          <p14:tracePt t="47652" x="1866900" y="2127250"/>
          <p14:tracePt t="47669" x="1898650" y="2108200"/>
          <p14:tracePt t="47685" x="1949450" y="2095500"/>
          <p14:tracePt t="47702" x="2006600" y="2076450"/>
          <p14:tracePt t="47719" x="2063750" y="2063750"/>
          <p14:tracePt t="47735" x="2127250" y="2044700"/>
          <p14:tracePt t="47752" x="2178050" y="2032000"/>
          <p14:tracePt t="47769" x="2241550" y="2006600"/>
          <p14:tracePt t="47785" x="2305050" y="1993900"/>
          <p14:tracePt t="47803" x="2381250" y="1968500"/>
          <p14:tracePt t="47819" x="2400300" y="1962150"/>
          <p14:tracePt t="47835" x="2406650" y="1955800"/>
          <p14:tracePt t="47852" x="2419350" y="1955800"/>
          <p14:tracePt t="47869" x="2438400" y="1943100"/>
          <p14:tracePt t="47885" x="2470150" y="1911350"/>
          <p14:tracePt t="47902" x="2514600" y="1892300"/>
          <p14:tracePt t="47919" x="2533650" y="1873250"/>
          <p14:tracePt t="47935" x="2565400" y="1847850"/>
          <p14:tracePt t="47952" x="2597150" y="1822450"/>
          <p14:tracePt t="47969" x="2622550" y="1790700"/>
          <p14:tracePt t="47985" x="2647950" y="1771650"/>
          <p14:tracePt t="48019" x="2654300" y="1765300"/>
          <p14:tracePt t="48068" x="2660650" y="1758950"/>
          <p14:tracePt t="48084" x="2673350" y="1758950"/>
          <p14:tracePt t="48100" x="2673350" y="1752600"/>
          <p14:tracePt t="48108" x="2679700" y="1746250"/>
          <p14:tracePt t="48119" x="2692400" y="1739900"/>
          <p14:tracePt t="48136" x="2711450" y="1727200"/>
          <p14:tracePt t="48152" x="2717800" y="1720850"/>
          <p14:tracePt t="48169" x="2730500" y="1714500"/>
          <p14:tracePt t="48205" x="2730500" y="1708150"/>
          <p14:tracePt t="49524" x="2736850" y="1708150"/>
          <p14:tracePt t="49764" x="2743200" y="1708150"/>
          <p14:tracePt t="56155" x="2755900" y="1708150"/>
          <p14:tracePt t="56165" x="2774950" y="1708150"/>
          <p14:tracePt t="56178" x="2825750" y="1708150"/>
          <p14:tracePt t="56194" x="2901950" y="1708150"/>
          <p14:tracePt t="56211" x="3041650" y="1708150"/>
          <p14:tracePt t="56228" x="3181350" y="1708150"/>
          <p14:tracePt t="56245" x="3333750" y="1708150"/>
          <p14:tracePt t="56261" x="3441700" y="1708150"/>
          <p14:tracePt t="56278" x="3511550" y="1708150"/>
          <p14:tracePt t="56295" x="3549650" y="1708150"/>
          <p14:tracePt t="56312" x="3581400" y="1708150"/>
          <p14:tracePt t="56328" x="3613150" y="1708150"/>
          <p14:tracePt t="56346" x="3676650" y="1708150"/>
          <p14:tracePt t="56361" x="3708400" y="1720850"/>
          <p14:tracePt t="56378" x="3860800" y="1758950"/>
          <p14:tracePt t="56395" x="3994150" y="1797050"/>
          <p14:tracePt t="56412" x="4108450" y="1816100"/>
          <p14:tracePt t="56428" x="4197350" y="1828800"/>
          <p14:tracePt t="56445" x="4241800" y="1835150"/>
          <p14:tracePt t="56461" x="4286250" y="1835150"/>
          <p14:tracePt t="56478" x="4368800" y="1854200"/>
          <p14:tracePt t="56481" x="4445000" y="1860550"/>
          <p14:tracePt t="56495" x="4521200" y="1860550"/>
          <p14:tracePt t="56511" x="4737100" y="1860550"/>
          <p14:tracePt t="56528" x="4991100" y="1879600"/>
          <p14:tracePt t="56546" x="5346700" y="1898650"/>
          <p14:tracePt t="56561" x="5410200" y="1905000"/>
          <p14:tracePt t="56578" x="5568950" y="1924050"/>
          <p14:tracePt t="56595" x="5651500" y="1936750"/>
          <p14:tracePt t="56612" x="5702300" y="1943100"/>
          <p14:tracePt t="56628" x="5765800" y="1955800"/>
          <p14:tracePt t="56645" x="5867400" y="1955800"/>
          <p14:tracePt t="56662" x="6038850" y="1968500"/>
          <p14:tracePt t="56679" x="6223000" y="1974850"/>
          <p14:tracePt t="56695" x="6419850" y="1974850"/>
          <p14:tracePt t="56712" x="6591300" y="1974850"/>
          <p14:tracePt t="56728" x="6762750" y="1974850"/>
          <p14:tracePt t="56746" x="6940550" y="1974850"/>
          <p14:tracePt t="56762" x="6985000" y="1974850"/>
          <p14:tracePt t="56779" x="7067550" y="1974850"/>
          <p14:tracePt t="56796" x="7105650" y="1974850"/>
          <p14:tracePt t="56812" x="7137400" y="1974850"/>
          <p14:tracePt t="56829" x="7156450" y="1968500"/>
          <p14:tracePt t="56845" x="7169150" y="1968500"/>
          <p14:tracePt t="56862" x="7188200" y="1962150"/>
          <p14:tracePt t="56878" x="7213600" y="1949450"/>
          <p14:tracePt t="56895" x="7258050" y="1943100"/>
          <p14:tracePt t="56912" x="7315200" y="1943100"/>
          <p14:tracePt t="56929" x="7372350" y="1943100"/>
          <p14:tracePt t="56945" x="7423150" y="1943100"/>
          <p14:tracePt t="56962" x="7473950" y="1943100"/>
          <p14:tracePt t="56979" x="7486650" y="1943100"/>
          <p14:tracePt t="56995" x="7493000" y="1943100"/>
          <p14:tracePt t="57012" x="7499350" y="1943100"/>
          <p14:tracePt t="57043" x="7505700" y="1943100"/>
          <p14:tracePt t="57059" x="7512050" y="1943100"/>
          <p14:tracePt t="57068" x="7518400" y="1943100"/>
          <p14:tracePt t="57083" x="7531100" y="1943100"/>
          <p14:tracePt t="57095" x="7537450" y="1943100"/>
          <p14:tracePt t="57112" x="7562850" y="1943100"/>
          <p14:tracePt t="57130" x="7594600" y="1943100"/>
          <p14:tracePt t="57315" x="7600950" y="1936750"/>
          <p14:tracePt t="57450" x="7594600" y="1936750"/>
          <p14:tracePt t="57461" x="7588250" y="1936750"/>
          <p14:tracePt t="57473" x="7575550" y="1936750"/>
          <p14:tracePt t="57486" x="7569200" y="1936750"/>
          <p14:tracePt t="57496" x="7562850" y="1936750"/>
          <p14:tracePt t="57513" x="7550150" y="1936750"/>
          <p14:tracePt t="58283" x="7537450" y="1936750"/>
          <p14:tracePt t="58294" x="7531100" y="1936750"/>
          <p14:tracePt t="58315" x="7524750" y="1936750"/>
          <p14:tracePt t="58323" x="7518400" y="1936750"/>
          <p14:tracePt t="58331" x="7512050" y="1936750"/>
          <p14:tracePt t="58354" x="7505700" y="1936750"/>
          <p14:tracePt t="58370" x="7499350" y="1936750"/>
          <p14:tracePt t="58394" x="7493000" y="1936750"/>
          <p14:tracePt t="58427" x="7486650" y="1936750"/>
          <p14:tracePt t="58451" x="7480300" y="1936750"/>
          <p14:tracePt t="58514" x="7473950" y="1936750"/>
          <p14:tracePt t="58522" x="7467600" y="1936750"/>
          <p14:tracePt t="58530" x="7461250" y="1936750"/>
          <p14:tracePt t="58547" x="7448550" y="1936750"/>
          <p14:tracePt t="58564" x="7442200" y="1936750"/>
          <p14:tracePt t="58580" x="7429500" y="1936750"/>
          <p14:tracePt t="58597" x="7423150" y="1936750"/>
          <p14:tracePt t="58614" x="7410450" y="1936750"/>
          <p14:tracePt t="58630" x="7404100" y="1930400"/>
          <p14:tracePt t="58647" x="7397750" y="1930400"/>
          <p14:tracePt t="58664" x="7391400" y="1930400"/>
          <p14:tracePt t="58681" x="7378700" y="1930400"/>
          <p14:tracePt t="58698" x="7366000" y="1930400"/>
          <p14:tracePt t="58714" x="7340600" y="1930400"/>
          <p14:tracePt t="58730" x="7308850" y="1930400"/>
          <p14:tracePt t="58747" x="7283450" y="1930400"/>
          <p14:tracePt t="58764" x="7258050" y="1930400"/>
          <p14:tracePt t="58781" x="7232650" y="1930400"/>
          <p14:tracePt t="58797" x="7219950" y="1930400"/>
          <p14:tracePt t="58814" x="7213600" y="1930400"/>
          <p14:tracePt t="58831" x="7207250" y="1930400"/>
          <p14:tracePt t="58847" x="7194550" y="1930400"/>
          <p14:tracePt t="58881" x="7175500" y="1930400"/>
          <p14:tracePt t="58897" x="7156450" y="1936750"/>
          <p14:tracePt t="58914" x="7118350" y="1943100"/>
          <p14:tracePt t="58931" x="7086600" y="1943100"/>
          <p14:tracePt t="58947" x="7048500" y="1949450"/>
          <p14:tracePt t="58964" x="7023100" y="1955800"/>
          <p14:tracePt t="58981" x="6997700" y="1962150"/>
          <p14:tracePt t="58997" x="6985000" y="1968500"/>
          <p14:tracePt t="59014" x="6972300" y="1968500"/>
          <p14:tracePt t="59031" x="6946900" y="1974850"/>
          <p14:tracePt t="59047" x="6927850" y="1987550"/>
          <p14:tracePt t="59065" x="6883400" y="2006600"/>
          <p14:tracePt t="59081" x="6851650" y="2025650"/>
          <p14:tracePt t="59097" x="6826250" y="2032000"/>
          <p14:tracePt t="59114" x="6813550" y="2044700"/>
          <p14:tracePt t="59131" x="6807200" y="2051050"/>
          <p14:tracePt t="59148" x="6800850" y="2051050"/>
          <p14:tracePt t="59164" x="6794500" y="2057400"/>
          <p14:tracePt t="59362" x="6788150" y="2063750"/>
          <p14:tracePt t="59378" x="6788150" y="2070100"/>
          <p14:tracePt t="59393" x="6781800" y="2070100"/>
          <p14:tracePt t="59401" x="6775450" y="2070100"/>
          <p14:tracePt t="59459" x="6775450" y="2076450"/>
          <p14:tracePt t="59474" x="6762750" y="2082800"/>
          <p14:tracePt t="59486" x="6756400" y="2089150"/>
          <p14:tracePt t="59501" x="6750050" y="2089150"/>
          <p14:tracePt t="59515" x="6737350" y="2095500"/>
          <p14:tracePt t="59531" x="6731000" y="2101850"/>
          <p14:tracePt t="59548" x="6711950" y="2108200"/>
          <p14:tracePt t="59565" x="6705600" y="2114550"/>
          <p14:tracePt t="59581" x="6692900" y="2127250"/>
          <p14:tracePt t="59598" x="6686550" y="2133600"/>
          <p14:tracePt t="59615" x="6680200" y="2146300"/>
          <p14:tracePt t="59631" x="6673850" y="2152650"/>
          <p14:tracePt t="59649" x="6661150" y="2171700"/>
          <p14:tracePt t="59665" x="6648450" y="2184400"/>
          <p14:tracePt t="59682" x="6642100" y="2184400"/>
          <p14:tracePt t="59698" x="6629400" y="2190750"/>
          <p14:tracePt t="59715" x="6616700" y="2197100"/>
          <p14:tracePt t="59731" x="6597650" y="2203450"/>
          <p14:tracePt t="59748" x="6572250" y="2209800"/>
          <p14:tracePt t="59765" x="6546850" y="2216150"/>
          <p14:tracePt t="59782" x="6515100" y="2216150"/>
          <p14:tracePt t="59798" x="6483350" y="2222500"/>
          <p14:tracePt t="59815" x="6451600" y="2228850"/>
          <p14:tracePt t="59832" x="6419850" y="2228850"/>
          <p14:tracePt t="59849" x="6381750" y="2235200"/>
          <p14:tracePt t="59865" x="6350000" y="2241550"/>
          <p14:tracePt t="59882" x="6330950" y="2247900"/>
          <p14:tracePt t="59899" x="6318250" y="2247900"/>
          <p14:tracePt t="59915" x="6299200" y="2254250"/>
          <p14:tracePt t="59932" x="6286500" y="2254250"/>
          <p14:tracePt t="59949" x="6267450" y="2260600"/>
          <p14:tracePt t="59965" x="6254750" y="2260600"/>
          <p14:tracePt t="59982" x="6242050" y="2260600"/>
          <p14:tracePt t="59998" x="6216650" y="2266950"/>
          <p14:tracePt t="60002" x="6210300" y="2266950"/>
          <p14:tracePt t="60015" x="6197600" y="2266950"/>
          <p14:tracePt t="60032" x="6172200" y="2266950"/>
          <p14:tracePt t="60049" x="6127750" y="2273300"/>
          <p14:tracePt t="60065" x="6096000" y="2279650"/>
          <p14:tracePt t="60082" x="6064250" y="2286000"/>
          <p14:tracePt t="60099" x="6032500" y="2292350"/>
          <p14:tracePt t="60115" x="5994400" y="2292350"/>
          <p14:tracePt t="60132" x="5975350" y="2298700"/>
          <p14:tracePt t="60149" x="5969000" y="2298700"/>
          <p14:tracePt t="60954" x="5962650" y="2298700"/>
          <p14:tracePt t="61178" x="5956300" y="2292350"/>
          <p14:tracePt t="61189" x="5949950" y="2292350"/>
          <p14:tracePt t="61203" x="5911850" y="2298700"/>
          <p14:tracePt t="61217" x="5880100" y="2305050"/>
          <p14:tracePt t="61233" x="5873750" y="2305050"/>
          <p14:tracePt t="61434" x="5861050" y="2311400"/>
          <p14:tracePt t="61458" x="5854700" y="2317750"/>
          <p14:tracePt t="61474" x="5848350" y="2324100"/>
          <p14:tracePt t="61490" x="5842000" y="2324100"/>
          <p14:tracePt t="61514" x="5835650" y="2330450"/>
          <p14:tracePt t="61530" x="5835650" y="2336800"/>
          <p14:tracePt t="61537" x="5829300" y="2336800"/>
          <p14:tracePt t="61550" x="5822950" y="2343150"/>
          <p14:tracePt t="61570" x="5816600" y="2349500"/>
          <p14:tracePt t="61583" x="5810250" y="2355850"/>
          <p14:tracePt t="61600" x="5797550" y="2362200"/>
          <p14:tracePt t="61617" x="5784850" y="2374900"/>
          <p14:tracePt t="61634" x="5778500" y="2381250"/>
          <p14:tracePt t="61667" x="5753100" y="2393950"/>
          <p14:tracePt t="61684" x="5740400" y="2406650"/>
          <p14:tracePt t="61701" x="5708650" y="2425700"/>
          <p14:tracePt t="61717" x="5683250" y="2444750"/>
          <p14:tracePt t="61734" x="5664200" y="2457450"/>
          <p14:tracePt t="61750" x="5638800" y="2470150"/>
          <p14:tracePt t="61767" x="5607050" y="2489200"/>
          <p14:tracePt t="61783" x="5588000" y="2501900"/>
          <p14:tracePt t="61801" x="5562600" y="2514600"/>
          <p14:tracePt t="61817" x="5543550" y="2527300"/>
          <p14:tracePt t="61851" x="5530850" y="2533650"/>
          <p14:tracePt t="61867" x="5524500" y="2533650"/>
          <p14:tracePt t="61884" x="5518150" y="2540000"/>
          <p14:tracePt t="61905" x="5518150" y="2546350"/>
          <p14:tracePt t="61917" x="5511800" y="2546350"/>
          <p14:tracePt t="61934" x="5499100" y="2571750"/>
          <p14:tracePt t="61950" x="5492750" y="2584450"/>
          <p14:tracePt t="61967" x="5486400" y="2603500"/>
          <p14:tracePt t="61984" x="5473700" y="2647950"/>
          <p14:tracePt t="62001" x="5467350" y="2660650"/>
          <p14:tracePt t="62003" x="5461000" y="2667000"/>
          <p14:tracePt t="62017" x="5454650" y="2692400"/>
          <p14:tracePt t="62034" x="5448300" y="2698750"/>
          <p14:tracePt t="62051" x="5448300" y="2717800"/>
          <p14:tracePt t="62067" x="5441950" y="2724150"/>
          <p14:tracePt t="62084" x="5441950" y="2730500"/>
          <p14:tracePt t="62101" x="5435600" y="2743200"/>
          <p14:tracePt t="62117" x="5435600" y="2749550"/>
          <p14:tracePt t="62134" x="5435600" y="2774950"/>
          <p14:tracePt t="62151" x="5429250" y="2794000"/>
          <p14:tracePt t="62167" x="5422900" y="2813050"/>
          <p14:tracePt t="62185" x="5403850" y="2851150"/>
          <p14:tracePt t="62201" x="5391150" y="2870200"/>
          <p14:tracePt t="62218" x="5378450" y="2889250"/>
          <p14:tracePt t="62234" x="5372100" y="2895600"/>
          <p14:tracePt t="62251" x="5365750" y="2908300"/>
          <p14:tracePt t="62268" x="5353050" y="2914650"/>
          <p14:tracePt t="62285" x="5346700" y="2927350"/>
          <p14:tracePt t="62301" x="5334000" y="2933700"/>
          <p14:tracePt t="62318" x="5327650" y="2946400"/>
          <p14:tracePt t="62334" x="5321300" y="2946400"/>
          <p14:tracePt t="62351" x="5314950" y="2959100"/>
          <p14:tracePt t="62368" x="5308600" y="2965450"/>
          <p14:tracePt t="62385" x="5302250" y="2965450"/>
          <p14:tracePt t="62409" x="5295900" y="2971800"/>
          <p14:tracePt t="62433" x="5295900" y="2978150"/>
          <p14:tracePt t="62449" x="5289550" y="2984500"/>
          <p14:tracePt t="62474" x="5283200" y="2984500"/>
          <p14:tracePt t="62481" x="5276850" y="2990850"/>
          <p14:tracePt t="62505" x="5276850" y="2997200"/>
          <p14:tracePt t="62521" x="5270500" y="3003550"/>
          <p14:tracePt t="62538" x="5264150" y="3003550"/>
          <p14:tracePt t="62562" x="5264150" y="3009900"/>
          <p14:tracePt t="62587" x="5257800" y="3016250"/>
          <p14:tracePt t="62602" x="5251450" y="3022600"/>
          <p14:tracePt t="62610" x="5245100" y="3028950"/>
          <p14:tracePt t="62618" x="5245100" y="3035300"/>
          <p14:tracePt t="62635" x="5238750" y="3041650"/>
          <p14:tracePt t="62651" x="5226050" y="3048000"/>
          <p14:tracePt t="62668" x="5226050" y="3054350"/>
          <p14:tracePt t="62685" x="5219700" y="3054350"/>
          <p14:tracePt t="62702" x="5213350" y="3054350"/>
          <p14:tracePt t="62735" x="5207000" y="3060700"/>
          <p14:tracePt t="62810" x="5207000" y="3067050"/>
          <p14:tracePt t="62826" x="5200650" y="3073400"/>
          <p14:tracePt t="62841" x="5194300" y="3073400"/>
          <p14:tracePt t="62865" x="5194300" y="3079750"/>
          <p14:tracePt t="62970" x="5181600" y="3086100"/>
          <p14:tracePt t="62994" x="5175250" y="3092450"/>
          <p14:tracePt t="63035" x="5162550" y="3105150"/>
          <p14:tracePt t="63050" x="5162550" y="3111500"/>
          <p14:tracePt t="63061" x="5156200" y="3111500"/>
          <p14:tracePt t="63071" x="5149850" y="3117850"/>
          <p14:tracePt t="63085" x="5149850" y="3124200"/>
          <p14:tracePt t="63105" x="5143500" y="3130550"/>
          <p14:tracePt t="63145" x="5137150" y="3136900"/>
          <p14:tracePt t="63170" x="5137150" y="3143250"/>
          <p14:tracePt t="63209" x="5137150" y="3149600"/>
          <p14:tracePt t="63217" x="5130800" y="3149600"/>
          <p14:tracePt t="63241" x="5124450" y="3162300"/>
          <p14:tracePt t="63266" x="5118100" y="3168650"/>
          <p14:tracePt t="63289" x="5111750" y="3175000"/>
          <p14:tracePt t="63297" x="5111750" y="3181350"/>
          <p14:tracePt t="63305" x="5105400" y="3187700"/>
          <p14:tracePt t="63322" x="5099050" y="3194050"/>
          <p14:tracePt t="63338" x="5099050" y="3200400"/>
          <p14:tracePt t="63371" x="5099050" y="3206750"/>
          <p14:tracePt t="63385" x="5092700" y="3206750"/>
          <p14:tracePt t="63401" x="5092700" y="3213100"/>
          <p14:tracePt t="63417" x="5086350" y="3225800"/>
          <p14:tracePt t="63433" x="5080000" y="3225800"/>
          <p14:tracePt t="63457" x="5080000" y="3232150"/>
          <p14:tracePt t="63465" x="5080000" y="3238500"/>
          <p14:tracePt t="63473" x="5073650" y="3244850"/>
          <p14:tracePt t="63489" x="5067300" y="3244850"/>
          <p14:tracePt t="63506" x="5060950" y="3251200"/>
          <p14:tracePt t="63522" x="5060950" y="3257550"/>
          <p14:tracePt t="63562" x="5054600" y="3257550"/>
          <p14:tracePt t="63586" x="5048250" y="3263900"/>
          <p14:tracePt t="63618" x="5041900" y="3270250"/>
          <p14:tracePt t="63642" x="5041900" y="3276600"/>
          <p14:tracePt t="63666" x="5035550" y="3282950"/>
          <p14:tracePt t="63690" x="5029200" y="3289300"/>
          <p14:tracePt t="63701" x="5029200" y="3295650"/>
          <p14:tracePt t="63714" x="5029200" y="3302000"/>
          <p14:tracePt t="63724" x="5029200" y="3308350"/>
          <p14:tracePt t="63737" x="5016500" y="3314700"/>
          <p14:tracePt t="63752" x="5016500" y="3321050"/>
          <p14:tracePt t="63769" x="5003800" y="3352800"/>
          <p14:tracePt t="63786" x="4997450" y="3378200"/>
          <p14:tracePt t="63803" x="4991100" y="3403600"/>
          <p14:tracePt t="63819" x="4991100" y="3422650"/>
          <p14:tracePt t="63836" x="4984750" y="3448050"/>
          <p14:tracePt t="63853" x="4978400" y="3473450"/>
          <p14:tracePt t="63870" x="4978400" y="3498850"/>
          <p14:tracePt t="63886" x="4972050" y="3543300"/>
          <p14:tracePt t="63903" x="4965700" y="3575050"/>
          <p14:tracePt t="63919" x="4959350" y="3600450"/>
          <p14:tracePt t="63936" x="4953000" y="3632200"/>
          <p14:tracePt t="63970" x="4953000" y="3638550"/>
          <p14:tracePt t="63993" x="4953000" y="3644900"/>
          <p14:tracePt t="64018" x="4953000" y="3651250"/>
          <p14:tracePt t="64370" x="4953000" y="3657600"/>
          <p14:tracePt t="64380" x="4946650" y="3670300"/>
          <p14:tracePt t="64393" x="4940300" y="3695700"/>
          <p14:tracePt t="64403" x="4940300" y="3714750"/>
          <p14:tracePt t="64420" x="4927600" y="3759200"/>
          <p14:tracePt t="64437" x="4914900" y="3803650"/>
          <p14:tracePt t="64453" x="4908550" y="3835400"/>
          <p14:tracePt t="64470" x="4902200" y="3873500"/>
          <p14:tracePt t="64487" x="4895850" y="3892550"/>
          <p14:tracePt t="64503" x="4889500" y="3905250"/>
          <p14:tracePt t="64537" x="4889500" y="3911600"/>
          <p14:tracePt t="64553" x="4895850" y="3917950"/>
          <p14:tracePt t="64577" x="4895850" y="3924300"/>
          <p14:tracePt t="64593" x="4908550" y="3924300"/>
          <p14:tracePt t="64609" x="4914900" y="3930650"/>
          <p14:tracePt t="64633" x="4921250" y="3937000"/>
          <p14:tracePt t="64657" x="4927600" y="3943350"/>
          <p14:tracePt t="64673" x="4927600" y="3949700"/>
          <p14:tracePt t="64681" x="4933950" y="3962400"/>
          <p14:tracePt t="64689" x="4940300" y="3981450"/>
          <p14:tracePt t="64704" x="4940300" y="4000500"/>
          <p14:tracePt t="64720" x="4946650" y="4025900"/>
          <p14:tracePt t="64722" x="4946650" y="4038600"/>
          <p14:tracePt t="64737" x="4946650" y="4076700"/>
          <p14:tracePt t="64754" x="4946650" y="4102100"/>
          <p14:tracePt t="64770" x="4946650" y="4140200"/>
          <p14:tracePt t="64787" x="4953000" y="4171950"/>
          <p14:tracePt t="64804" x="4959350" y="4203700"/>
          <p14:tracePt t="64821" x="4959350" y="4222750"/>
          <p14:tracePt t="64837" x="4959350" y="4248150"/>
          <p14:tracePt t="64854" x="4959350" y="4267200"/>
          <p14:tracePt t="64871" x="4959350" y="4305300"/>
          <p14:tracePt t="64888" x="4959350" y="4349750"/>
          <p14:tracePt t="64904" x="4959350" y="4381500"/>
          <p14:tracePt t="64920" x="4959350" y="4425950"/>
          <p14:tracePt t="64937" x="4959350" y="4470400"/>
          <p14:tracePt t="64954" x="4959350" y="4502150"/>
          <p14:tracePt t="64971" x="4959350" y="4527550"/>
          <p14:tracePt t="64987" x="4959350" y="4559300"/>
          <p14:tracePt t="65004" x="4965700" y="4584700"/>
          <p14:tracePt t="65021" x="4965700" y="4622800"/>
          <p14:tracePt t="65037" x="4965700" y="4660900"/>
          <p14:tracePt t="65054" x="4972050" y="4699000"/>
          <p14:tracePt t="65057" x="4972050" y="4705350"/>
          <p14:tracePt t="65071" x="4978400" y="4718050"/>
          <p14:tracePt t="65087" x="4978400" y="4730750"/>
          <p14:tracePt t="65104" x="4984750" y="4737100"/>
          <p14:tracePt t="65169" x="4997450" y="4737100"/>
          <p14:tracePt t="65179" x="5016500" y="4724400"/>
          <p14:tracePt t="65191" x="5029200" y="4692650"/>
          <p14:tracePt t="65205" x="5067300" y="4622800"/>
          <p14:tracePt t="65221" x="5105400" y="4533900"/>
          <p14:tracePt t="65238" x="5137150" y="4464050"/>
          <p14:tracePt t="65240" x="5149850" y="4425950"/>
          <p14:tracePt t="65255" x="5156200" y="4406900"/>
          <p14:tracePt t="65272" x="5194300" y="4305300"/>
          <p14:tracePt t="65288" x="5226050" y="4235450"/>
          <p14:tracePt t="65304" x="5238750" y="4197350"/>
          <p14:tracePt t="65321" x="5295900" y="4044950"/>
          <p14:tracePt t="65338" x="5340350" y="3917950"/>
          <p14:tracePt t="65354" x="5372100" y="3778250"/>
          <p14:tracePt t="65371" x="5416550" y="3651250"/>
          <p14:tracePt t="65388" x="5435600" y="3568700"/>
          <p14:tracePt t="65404" x="5461000" y="3505200"/>
          <p14:tracePt t="65421" x="5480050" y="3467100"/>
          <p14:tracePt t="65438" x="5486400" y="3441700"/>
          <p14:tracePt t="65454" x="5499100" y="3416300"/>
          <p14:tracePt t="65471" x="5505450" y="3403600"/>
          <p14:tracePt t="65488" x="5511800" y="3384550"/>
          <p14:tracePt t="65504" x="5511800" y="3378200"/>
          <p14:tracePt t="65521" x="5511800" y="3371850"/>
          <p14:tracePt t="65538" x="5511800" y="3365500"/>
          <p14:tracePt t="65555" x="5518150" y="3346450"/>
          <p14:tracePt t="65577" x="5518150" y="3340100"/>
          <p14:tracePt t="65697" x="5518150" y="3333750"/>
          <p14:tracePt t="65753" x="5511800" y="3333750"/>
          <p14:tracePt t="65786" x="5505450" y="3340100"/>
          <p14:tracePt t="65809" x="5499100" y="3340100"/>
          <p14:tracePt t="65826" x="5492750" y="3346450"/>
          <p14:tracePt t="65849" x="5480050" y="3346450"/>
          <p14:tracePt t="65873" x="5473700" y="3346450"/>
          <p14:tracePt t="65890" x="5467350" y="3352800"/>
          <p14:tracePt t="65905" x="5461000" y="3359150"/>
          <p14:tracePt t="65921" x="5454650" y="3365500"/>
          <p14:tracePt t="65929" x="5448300" y="3371850"/>
          <p14:tracePt t="65945" x="5441950" y="3371850"/>
          <p14:tracePt t="65961" x="5435600" y="3378200"/>
          <p14:tracePt t="65972" x="5435600" y="3384550"/>
          <p14:tracePt t="65988" x="5422900" y="3390900"/>
          <p14:tracePt t="66005" x="5410200" y="3403600"/>
          <p14:tracePt t="66022" x="5403850" y="3403600"/>
          <p14:tracePt t="66039" x="5397500" y="3409950"/>
          <p14:tracePt t="66056" x="5391150" y="3422650"/>
          <p14:tracePt t="66091" x="5384800" y="3422650"/>
          <p14:tracePt t="66098" x="5378450" y="3429000"/>
          <p14:tracePt t="66121" x="5378450" y="3435350"/>
          <p14:tracePt t="66129" x="5372100" y="3441700"/>
          <p14:tracePt t="66153" x="5365750" y="3441700"/>
          <p14:tracePt t="66465" x="5359400" y="3448050"/>
          <p14:tracePt t="66489" x="5346700" y="3454400"/>
          <p14:tracePt t="66505" x="5340350" y="3460750"/>
          <p14:tracePt t="66530" x="5321300" y="3473450"/>
          <p14:tracePt t="66554" x="5308600" y="3486150"/>
          <p14:tracePt t="66577" x="5302250" y="3492500"/>
          <p14:tracePt t="66588" x="5295900" y="3498850"/>
          <p14:tracePt t="66605" x="5289550" y="3505200"/>
          <p14:tracePt t="66626" x="5283200" y="3505200"/>
          <p14:tracePt t="66639" x="5276850" y="3511550"/>
          <p14:tracePt t="67585" x="5270500" y="3511550"/>
          <p14:tracePt t="67601" x="5264150" y="3511550"/>
          <p14:tracePt t="67617" x="5257800" y="3511550"/>
          <p14:tracePt t="67897" x="5257800" y="3505200"/>
          <p14:tracePt t="67907" x="5257800" y="3498850"/>
          <p14:tracePt t="67925" x="5257800" y="3492500"/>
          <p14:tracePt t="67985" x="5264150" y="3492500"/>
          <p14:tracePt t="68018" x="5264150" y="3486150"/>
          <p14:tracePt t="68027" x="5264150" y="3479800"/>
          <p14:tracePt t="68041" x="5270500" y="3460750"/>
          <p14:tracePt t="68057" x="5276850" y="3441700"/>
          <p14:tracePt t="68074" x="5302250" y="3397250"/>
          <p14:tracePt t="68091" x="5327650" y="3359150"/>
          <p14:tracePt t="68107" x="5346700" y="3314700"/>
          <p14:tracePt t="68124" x="5372100" y="3270250"/>
          <p14:tracePt t="68141" x="5397500" y="3238500"/>
          <p14:tracePt t="68158" x="5410200" y="3219450"/>
          <p14:tracePt t="68174" x="5416550" y="3200400"/>
          <p14:tracePt t="68191" x="5429250" y="3187700"/>
          <p14:tracePt t="68208" x="5429250" y="3181350"/>
          <p14:tracePt t="68224" x="5435600" y="3175000"/>
          <p14:tracePt t="68241" x="5448300" y="3162300"/>
          <p14:tracePt t="68258" x="5461000" y="3136900"/>
          <p14:tracePt t="68274" x="5480050" y="3111500"/>
          <p14:tracePt t="68291" x="5511800" y="3067050"/>
          <p14:tracePt t="68308" x="5537200" y="3022600"/>
          <p14:tracePt t="68324" x="5581650" y="2889250"/>
          <p14:tracePt t="68341" x="5626100" y="2794000"/>
          <p14:tracePt t="68357" x="5670550" y="2717800"/>
          <p14:tracePt t="68374" x="5708650" y="2660650"/>
          <p14:tracePt t="68392" x="5734050" y="2622550"/>
          <p14:tracePt t="68408" x="5740400" y="2616200"/>
          <p14:tracePt t="68424" x="5753100" y="2597150"/>
          <p14:tracePt t="68441" x="5765800" y="2584450"/>
          <p14:tracePt t="68458" x="5772150" y="2584450"/>
          <p14:tracePt t="68474" x="5784850" y="2571750"/>
          <p14:tracePt t="68492" x="5791200" y="2565400"/>
          <p14:tracePt t="68508" x="5810250" y="2552700"/>
          <p14:tracePt t="68524" x="5822950" y="2533650"/>
          <p14:tracePt t="68541" x="5842000" y="2520950"/>
          <p14:tracePt t="68544" x="5842000" y="2514600"/>
          <p14:tracePt t="68558" x="5848350" y="2514600"/>
          <p14:tracePt t="68575" x="5873750" y="2489200"/>
          <p14:tracePt t="68591" x="5899150" y="2457450"/>
          <p14:tracePt t="68608" x="5905500" y="2438400"/>
          <p14:tracePt t="68624" x="5937250" y="2393950"/>
          <p14:tracePt t="68641" x="5969000" y="2355850"/>
          <p14:tracePt t="68658" x="5988050" y="2324100"/>
          <p14:tracePt t="68675" x="6013450" y="2292350"/>
          <p14:tracePt t="68691" x="6032500" y="2279650"/>
          <p14:tracePt t="68708" x="6045200" y="2260600"/>
          <p14:tracePt t="68725" x="6051550" y="2254250"/>
          <p14:tracePt t="68758" x="6064250" y="2247900"/>
          <p14:tracePt t="68775" x="6070600" y="2241550"/>
          <p14:tracePt t="68792" x="6083300" y="2228850"/>
          <p14:tracePt t="68808" x="6089650" y="2228850"/>
          <p14:tracePt t="68825" x="6102350" y="2209800"/>
          <p14:tracePt t="68841" x="6108700" y="2203450"/>
          <p14:tracePt t="68858" x="6108700" y="2197100"/>
          <p14:tracePt t="69121" x="6108700" y="2190750"/>
          <p14:tracePt t="70241" x="6108700" y="2197100"/>
          <p14:tracePt t="70255" x="6089650" y="2216150"/>
          <p14:tracePt t="70263" x="6076950" y="2228850"/>
          <p14:tracePt t="70276" x="6064250" y="2241550"/>
          <p14:tracePt t="70293" x="6045200" y="2254250"/>
          <p14:tracePt t="70295" x="6045200" y="2260600"/>
          <p14:tracePt t="70310" x="6032500" y="2273300"/>
          <p14:tracePt t="70327" x="6013450" y="2292350"/>
          <p14:tracePt t="70344" x="6000750" y="2305050"/>
          <p14:tracePt t="70360" x="5994400" y="2311400"/>
          <p14:tracePt t="70376" x="5975350" y="2330450"/>
          <p14:tracePt t="70393" x="5956300" y="2355850"/>
          <p14:tracePt t="70410" x="5943600" y="2368550"/>
          <p14:tracePt t="70427" x="5924550" y="2393950"/>
          <p14:tracePt t="70443" x="5911850" y="2406650"/>
          <p14:tracePt t="70460" x="5892800" y="2432050"/>
          <p14:tracePt t="70476" x="5867400" y="2457450"/>
          <p14:tracePt t="70493" x="5835650" y="2489200"/>
          <p14:tracePt t="70510" x="5797550" y="2540000"/>
          <p14:tracePt t="70527" x="5740400" y="2609850"/>
          <p14:tracePt t="70543" x="5689600" y="2647950"/>
          <p14:tracePt t="70560" x="5657850" y="2686050"/>
          <p14:tracePt t="70576" x="5626100" y="2717800"/>
          <p14:tracePt t="70593" x="5594350" y="2749550"/>
          <p14:tracePt t="70610" x="5575300" y="2762250"/>
          <p14:tracePt t="70627" x="5556250" y="2781300"/>
          <p14:tracePt t="70644" x="5549900" y="2787650"/>
          <p14:tracePt t="70660" x="5543550" y="2794000"/>
          <p14:tracePt t="70677" x="5537200" y="2800350"/>
          <p14:tracePt t="70694" x="5524500" y="2819400"/>
          <p14:tracePt t="70710" x="5505450" y="2844800"/>
          <p14:tracePt t="70712" x="5505450" y="2851150"/>
          <p14:tracePt t="70727" x="5486400" y="2870200"/>
          <p14:tracePt t="70743" x="5467350" y="2889250"/>
          <p14:tracePt t="70760" x="5454650" y="2921000"/>
          <p14:tracePt t="70777" x="5429250" y="2952750"/>
          <p14:tracePt t="70793" x="5397500" y="2990850"/>
          <p14:tracePt t="70810" x="5359400" y="3035300"/>
          <p14:tracePt t="70827" x="5327650" y="3073400"/>
          <p14:tracePt t="70843" x="5295900" y="3111500"/>
          <p14:tracePt t="70860" x="5264150" y="3149600"/>
          <p14:tracePt t="70877" x="5232400" y="3194050"/>
          <p14:tracePt t="70894" x="5219700" y="3225800"/>
          <p14:tracePt t="70911" x="5194300" y="3257550"/>
          <p14:tracePt t="70927" x="5187950" y="3289300"/>
          <p14:tracePt t="70943" x="5181600" y="3295650"/>
          <p14:tracePt t="70961" x="5168900" y="3346450"/>
          <p14:tracePt t="70977" x="5156200" y="3359150"/>
          <p14:tracePt t="70994" x="5156200" y="3378200"/>
          <p14:tracePt t="71010" x="5149850" y="3397250"/>
          <p14:tracePt t="71027" x="5149850" y="3416300"/>
          <p14:tracePt t="71044" x="5149850" y="3429000"/>
          <p14:tracePt t="71060" x="5149850" y="3448050"/>
          <p14:tracePt t="71077" x="5143500" y="3460750"/>
          <p14:tracePt t="71094" x="5143500" y="3479800"/>
          <p14:tracePt t="71097" x="5143500" y="3492500"/>
          <p14:tracePt t="71111" x="5137150" y="3505200"/>
          <p14:tracePt t="71127" x="5137150" y="3524250"/>
          <p14:tracePt t="71144" x="5130800" y="3530600"/>
          <p14:tracePt t="71256" x="5130800" y="3536950"/>
          <p14:tracePt t="75912" x="5105400" y="3536950"/>
          <p14:tracePt t="75923" x="5041900" y="3543300"/>
          <p14:tracePt t="75936" x="4876800" y="3562350"/>
          <p14:tracePt t="75956" x="4711700" y="3568700"/>
          <p14:tracePt t="75966" x="4584700" y="3568700"/>
          <p14:tracePt t="75982" x="4527550" y="3568700"/>
          <p14:tracePt t="75999" x="4425950" y="3568700"/>
          <p14:tracePt t="76016" x="4375150" y="3562350"/>
          <p14:tracePt t="76032" x="4337050" y="3556000"/>
          <p14:tracePt t="76049" x="4324350" y="3556000"/>
          <p14:tracePt t="76066" x="4318000" y="3556000"/>
          <p14:tracePt t="76083" x="4298950" y="3549650"/>
          <p14:tracePt t="76099" x="4248150" y="3517900"/>
          <p14:tracePt t="76116" x="4127500" y="3460750"/>
          <p14:tracePt t="76133" x="3981450" y="3384550"/>
          <p14:tracePt t="76136" x="3930650" y="3340100"/>
          <p14:tracePt t="76149" x="3892550" y="3321050"/>
          <p14:tracePt t="76166" x="3810000" y="3244850"/>
          <p14:tracePt t="76183" x="3733800" y="3206750"/>
          <p14:tracePt t="76199" x="3638550" y="3181350"/>
          <p14:tracePt t="76216" x="3549650" y="3168650"/>
          <p14:tracePt t="76233" x="3416300" y="3162300"/>
          <p14:tracePt t="76249" x="3257550" y="3162300"/>
          <p14:tracePt t="76266" x="3086100" y="3162300"/>
          <p14:tracePt t="76283" x="2901950" y="3162300"/>
          <p14:tracePt t="76299" x="2743200" y="3136900"/>
          <p14:tracePt t="76316" x="2603500" y="3117850"/>
          <p14:tracePt t="76333" x="2470150" y="3092450"/>
          <p14:tracePt t="76350" x="2343150" y="3079750"/>
          <p14:tracePt t="76367" x="2146300" y="3054350"/>
          <p14:tracePt t="76383" x="2025650" y="3028950"/>
          <p14:tracePt t="76400" x="1911350" y="3003550"/>
          <p14:tracePt t="76416" x="1841500" y="2984500"/>
          <p14:tracePt t="76433" x="1803400" y="2965450"/>
          <p14:tracePt t="76450" x="1765300" y="2946400"/>
          <p14:tracePt t="76466" x="1739900" y="2933700"/>
          <p14:tracePt t="76483" x="1720850" y="2921000"/>
          <p14:tracePt t="76500" x="1708150" y="2914650"/>
          <p14:tracePt t="76516" x="1701800" y="2908300"/>
          <p14:tracePt t="76533" x="1695450" y="2889250"/>
          <p14:tracePt t="76550" x="1631950" y="2838450"/>
          <p14:tracePt t="76566" x="1600200" y="2825750"/>
          <p14:tracePt t="76583" x="1479550" y="2787650"/>
          <p14:tracePt t="76600" x="1435100" y="2774950"/>
          <p14:tracePt t="76617" x="1428750" y="2774950"/>
          <p14:tracePt t="76650" x="1428750" y="2768600"/>
          <p14:tracePt t="76666" x="1504950" y="2768600"/>
          <p14:tracePt t="76683" x="1587500" y="2755900"/>
          <p14:tracePt t="76700" x="1631950" y="2749550"/>
          <p14:tracePt t="76716" x="1644650" y="2749550"/>
          <p14:tracePt t="76734" x="1651000" y="2743200"/>
          <p14:tracePt t="76760" x="1651000" y="2736850"/>
          <p14:tracePt t="76767" x="1657350" y="2736850"/>
          <p14:tracePt t="76783" x="1663700" y="2730500"/>
          <p14:tracePt t="76800" x="1670050" y="2724150"/>
          <p14:tracePt t="76832" x="1670050" y="2717800"/>
          <p14:tracePt t="76839" x="1676400" y="2711450"/>
          <p14:tracePt t="76855" x="1676400" y="2705100"/>
          <p14:tracePt t="76867" x="1676400" y="2698750"/>
          <p14:tracePt t="76883" x="1676400" y="2667000"/>
          <p14:tracePt t="76900" x="1676400" y="2654300"/>
          <p14:tracePt t="76917" x="1676400" y="2647950"/>
          <p14:tracePt t="76934" x="1676400" y="2616200"/>
          <p14:tracePt t="76950" x="1670050" y="2597150"/>
          <p14:tracePt t="76967" x="1670050" y="2565400"/>
          <p14:tracePt t="76983" x="1670050" y="2533650"/>
          <p14:tracePt t="77000" x="1670050" y="2514600"/>
          <p14:tracePt t="77017" x="1670050" y="2482850"/>
          <p14:tracePt t="77034" x="1670050" y="2470150"/>
          <p14:tracePt t="77050" x="1670050" y="2457450"/>
          <p14:tracePt t="77067" x="1676400" y="2451100"/>
          <p14:tracePt t="77084" x="1676400" y="2444750"/>
          <p14:tracePt t="77100" x="1682750" y="2419350"/>
          <p14:tracePt t="77117" x="1682750" y="2393950"/>
          <p14:tracePt t="77121" x="1682750" y="2374900"/>
          <p14:tracePt t="77134" x="1682750" y="2336800"/>
          <p14:tracePt t="77150" x="1682750" y="2311400"/>
          <p14:tracePt t="77167" x="1682750" y="2241550"/>
          <p14:tracePt t="77184" x="1682750" y="2203450"/>
          <p14:tracePt t="77200" x="1682750" y="2171700"/>
          <p14:tracePt t="77217" x="1682750" y="2146300"/>
          <p14:tracePt t="77234" x="1682750" y="2127250"/>
          <p14:tracePt t="77631" x="1682750" y="2120900"/>
          <p14:tracePt t="77653" x="1733550" y="2120900"/>
          <p14:tracePt t="77655" x="1765300" y="2120900"/>
          <p14:tracePt t="77665" x="1822450" y="2120900"/>
          <p14:tracePt t="77676" x="1873250" y="2120900"/>
          <p14:tracePt t="77687" x="2025650" y="2120900"/>
          <p14:tracePt t="77704" x="2184400" y="2076450"/>
          <p14:tracePt t="77718" x="2305050" y="2032000"/>
          <p14:tracePt t="77735" x="2393950" y="2006600"/>
          <p14:tracePt t="77752" x="2457450" y="1968500"/>
          <p14:tracePt t="77768" x="2495550" y="1936750"/>
          <p14:tracePt t="77785" x="2546350" y="1885950"/>
          <p14:tracePt t="77801" x="2571750" y="1854200"/>
          <p14:tracePt t="77818" x="2603500" y="1828800"/>
          <p14:tracePt t="77834" x="2622550" y="1809750"/>
          <p14:tracePt t="77851" x="2635250" y="1803400"/>
          <p14:tracePt t="77868" x="2647950" y="1797050"/>
          <p14:tracePt t="77951" x="2647950" y="1790700"/>
          <p14:tracePt t="77958" x="2654300" y="1784350"/>
          <p14:tracePt t="77991" x="2660650" y="1784350"/>
          <p14:tracePt t="77999" x="2660650" y="1778000"/>
          <p14:tracePt t="78007" x="2667000" y="1765300"/>
          <p14:tracePt t="78018" x="2673350" y="1758950"/>
          <p14:tracePt t="78034" x="2686050" y="1746250"/>
          <p14:tracePt t="78051" x="2717800" y="1714500"/>
          <p14:tracePt t="78068" x="2724150" y="1701800"/>
          <p14:tracePt t="78084" x="2736850" y="1695450"/>
          <p14:tracePt t="79815" x="2730500" y="1695450"/>
          <p14:tracePt t="84412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816"/>
            <a:ext cx="9144000" cy="632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337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24" y="1065624"/>
            <a:ext cx="6928776" cy="575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43200" y="152400"/>
            <a:ext cx="3804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Pl</a:t>
            </a:r>
            <a:r>
              <a:rPr lang="cs-CZ" sz="3600" dirty="0" err="1"/>
              <a:t>ánování</a:t>
            </a:r>
            <a:r>
              <a:rPr lang="cs-CZ" sz="3600" dirty="0"/>
              <a:t> pohybů</a:t>
            </a:r>
          </a:p>
        </p:txBody>
      </p:sp>
    </p:spTree>
    <p:extLst>
      <p:ext uri="{BB962C8B-B14F-4D97-AF65-F5344CB8AC3E}">
        <p14:creationId xmlns:p14="http://schemas.microsoft.com/office/powerpoint/2010/main" val="109905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38400" y="685800"/>
            <a:ext cx="4004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Nociceptor</a:t>
            </a:r>
            <a:r>
              <a:rPr lang="cs-CZ" sz="3600" dirty="0"/>
              <a:t>y v kůži</a:t>
            </a:r>
            <a:endParaRPr lang="en-US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87462" y="1981200"/>
            <a:ext cx="83070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indent="-342900">
              <a:buFont typeface="Wingdings" panose="05000000000000000000" pitchFamily="2" charset="2"/>
              <a:buChar char="§"/>
            </a:pPr>
            <a:r>
              <a:rPr lang="en-US" sz="2400" dirty="0"/>
              <a:t>A</a:t>
            </a:r>
            <a:r>
              <a:rPr lang="el-GR" sz="2400" dirty="0"/>
              <a:t>δ </a:t>
            </a:r>
            <a:r>
              <a:rPr lang="cs-CZ" sz="2400" dirty="0"/>
              <a:t>a C </a:t>
            </a:r>
            <a:r>
              <a:rPr lang="en-US" sz="2400" dirty="0" err="1"/>
              <a:t>mechan</a:t>
            </a:r>
            <a:r>
              <a:rPr lang="cs-CZ" sz="2400" dirty="0" err="1"/>
              <a:t>osenzitivní</a:t>
            </a:r>
            <a:r>
              <a:rPr lang="en-US" sz="2400" dirty="0"/>
              <a:t> nociceptor</a:t>
            </a:r>
            <a:r>
              <a:rPr lang="cs-CZ" sz="2400" dirty="0"/>
              <a:t>y</a:t>
            </a:r>
            <a:endParaRPr lang="en-US" sz="2400" dirty="0"/>
          </a:p>
          <a:p>
            <a:pPr marL="803275" indent="-355600">
              <a:buFont typeface="Wingdings" panose="05000000000000000000" pitchFamily="2" charset="2"/>
              <a:buChar char="§"/>
            </a:pPr>
            <a:r>
              <a:rPr lang="en-US" sz="2400" dirty="0"/>
              <a:t>A</a:t>
            </a:r>
            <a:r>
              <a:rPr lang="el-GR" sz="2400" dirty="0"/>
              <a:t>δ </a:t>
            </a:r>
            <a:r>
              <a:rPr lang="cs-CZ" sz="2400" dirty="0" err="1"/>
              <a:t>mechanotermické</a:t>
            </a:r>
            <a:r>
              <a:rPr lang="en-US" sz="2400" dirty="0"/>
              <a:t> nociceptor</a:t>
            </a:r>
            <a:r>
              <a:rPr lang="cs-CZ" sz="2400" dirty="0"/>
              <a:t>y I a II</a:t>
            </a:r>
          </a:p>
          <a:p>
            <a:pPr marL="803275" indent="-355600">
              <a:buFont typeface="Wingdings" panose="05000000000000000000" pitchFamily="2" charset="2"/>
              <a:buChar char="§"/>
            </a:pPr>
            <a:r>
              <a:rPr lang="cs-CZ" sz="2400" dirty="0"/>
              <a:t>C </a:t>
            </a:r>
            <a:r>
              <a:rPr lang="cs-CZ" sz="2400" dirty="0" err="1"/>
              <a:t>mechanotermické</a:t>
            </a:r>
            <a:r>
              <a:rPr lang="en-US" sz="2400" dirty="0"/>
              <a:t> nociceptor</a:t>
            </a:r>
            <a:r>
              <a:rPr lang="cs-CZ" sz="2400" dirty="0"/>
              <a:t>y </a:t>
            </a:r>
          </a:p>
          <a:p>
            <a:pPr marL="803275" indent="-355600">
              <a:buFont typeface="Wingdings" panose="05000000000000000000" pitchFamily="2" charset="2"/>
              <a:buChar char="§"/>
            </a:pPr>
            <a:r>
              <a:rPr lang="cs-CZ" sz="2400" dirty="0"/>
              <a:t>C termické</a:t>
            </a:r>
            <a:r>
              <a:rPr lang="en-US" sz="2400" dirty="0"/>
              <a:t> nociceptor</a:t>
            </a:r>
            <a:r>
              <a:rPr lang="cs-CZ" sz="2400" dirty="0"/>
              <a:t>y </a:t>
            </a:r>
            <a:endParaRPr lang="en-US" sz="2400" dirty="0"/>
          </a:p>
          <a:p>
            <a:pPr marL="803275" indent="-355600">
              <a:buFont typeface="Wingdings" panose="05000000000000000000" pitchFamily="2" charset="2"/>
              <a:buChar char="§"/>
            </a:pPr>
            <a:r>
              <a:rPr lang="en-US" sz="2400" dirty="0" err="1"/>
              <a:t>polymod</a:t>
            </a:r>
            <a:r>
              <a:rPr lang="cs-CZ" sz="2400" dirty="0"/>
              <a:t>á</a:t>
            </a:r>
            <a:r>
              <a:rPr lang="en-US" sz="2400" dirty="0"/>
              <a:t>l</a:t>
            </a:r>
            <a:r>
              <a:rPr lang="cs-CZ" sz="2400" dirty="0"/>
              <a:t>ní</a:t>
            </a:r>
            <a:r>
              <a:rPr lang="en-US" sz="2400" dirty="0"/>
              <a:t> </a:t>
            </a:r>
            <a:r>
              <a:rPr lang="cs-CZ" sz="2400" dirty="0"/>
              <a:t>C </a:t>
            </a:r>
            <a:r>
              <a:rPr lang="en-US" sz="2400" dirty="0"/>
              <a:t>nociceptor</a:t>
            </a:r>
            <a:r>
              <a:rPr lang="cs-CZ" sz="2400" dirty="0"/>
              <a:t>y</a:t>
            </a:r>
            <a:r>
              <a:rPr lang="en-US" sz="2400" dirty="0"/>
              <a:t> – rea</a:t>
            </a:r>
            <a:r>
              <a:rPr lang="cs-CZ" sz="2400" dirty="0" err="1"/>
              <a:t>gují</a:t>
            </a:r>
            <a:r>
              <a:rPr lang="cs-CZ" sz="2400" dirty="0"/>
              <a:t> na mechanické, </a:t>
            </a:r>
          </a:p>
          <a:p>
            <a:pPr marL="447675"/>
            <a:r>
              <a:rPr lang="cs-CZ" sz="2400" dirty="0"/>
              <a:t>tepelné i</a:t>
            </a:r>
            <a:r>
              <a:rPr lang="en-US" sz="2400" dirty="0"/>
              <a:t> chemic</a:t>
            </a:r>
            <a:r>
              <a:rPr lang="cs-CZ" sz="2400" dirty="0" err="1"/>
              <a:t>ké</a:t>
            </a:r>
            <a:r>
              <a:rPr lang="en-US" sz="2400" dirty="0"/>
              <a:t> </a:t>
            </a:r>
            <a:r>
              <a:rPr lang="en-US" sz="2400" dirty="0" err="1"/>
              <a:t>stimul</a:t>
            </a:r>
            <a:r>
              <a:rPr lang="cs-CZ" sz="2400" dirty="0"/>
              <a:t>y</a:t>
            </a:r>
          </a:p>
          <a:p>
            <a:pPr marL="806450" indent="-342900">
              <a:buFont typeface="Wingdings" panose="05000000000000000000" pitchFamily="2" charset="2"/>
              <a:buChar char="§"/>
            </a:pPr>
            <a:r>
              <a:rPr lang="cs-CZ" sz="2400" dirty="0"/>
              <a:t>„spící“ </a:t>
            </a:r>
            <a:r>
              <a:rPr lang="cs-CZ" sz="2400" dirty="0" err="1"/>
              <a:t>nociceptory</a:t>
            </a:r>
            <a:r>
              <a:rPr lang="cs-CZ" sz="2400" dirty="0"/>
              <a:t> (MIA = </a:t>
            </a:r>
            <a:r>
              <a:rPr lang="cs-CZ" sz="2400" dirty="0" err="1"/>
              <a:t>mechanically</a:t>
            </a:r>
            <a:r>
              <a:rPr lang="cs-CZ" sz="2400" dirty="0"/>
              <a:t> </a:t>
            </a:r>
            <a:r>
              <a:rPr lang="cs-CZ" sz="2400" dirty="0" err="1"/>
              <a:t>insensitive</a:t>
            </a:r>
            <a:r>
              <a:rPr lang="cs-CZ" sz="2400" dirty="0"/>
              <a:t> </a:t>
            </a:r>
          </a:p>
          <a:p>
            <a:pPr marL="463550"/>
            <a:r>
              <a:rPr lang="cs-CZ" sz="2400" dirty="0" err="1"/>
              <a:t>afferents</a:t>
            </a:r>
            <a:r>
              <a:rPr lang="cs-CZ" sz="2400" dirty="0"/>
              <a:t>)- reagují po zánětu nebo poškození tkáně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B161B00-BD4F-4636-BF87-75B8DE0E1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5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9600" y="990600"/>
            <a:ext cx="78838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Illustrations</a:t>
            </a:r>
            <a:r>
              <a:rPr lang="cs-CZ" altLang="cs-CZ" sz="2400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were</a:t>
            </a:r>
            <a:r>
              <a:rPr lang="cs-CZ" altLang="cs-CZ" sz="2400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copied</a:t>
            </a:r>
            <a:r>
              <a:rPr lang="cs-CZ" altLang="cs-CZ" sz="2400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Arial" charset="0"/>
                <a:ea typeface="SimSun" pitchFamily="2" charset="-122"/>
              </a:rPr>
              <a:t>from</a:t>
            </a:r>
            <a:r>
              <a:rPr lang="cs-CZ" altLang="cs-CZ" sz="2400" dirty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:</a:t>
            </a:r>
          </a:p>
          <a:p>
            <a:endParaRPr lang="cs-CZ" altLang="cs-CZ" sz="2400" dirty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  <a:p>
            <a:r>
              <a:rPr lang="en-US" sz="2400" b="1" dirty="0"/>
              <a:t>Neuroscience Online, the Open-Access Neuroscience </a:t>
            </a:r>
            <a:endParaRPr lang="cs-CZ" sz="2400" b="1" dirty="0"/>
          </a:p>
          <a:p>
            <a:r>
              <a:rPr lang="en-US" sz="2400" b="1" dirty="0"/>
              <a:t>Electronic Textbook</a:t>
            </a:r>
            <a:endParaRPr lang="cs-CZ" sz="2400" b="1" dirty="0"/>
          </a:p>
          <a:p>
            <a:br>
              <a:rPr lang="en-US" sz="2400" dirty="0"/>
            </a:br>
            <a:r>
              <a:rPr lang="en-US" sz="2400" dirty="0">
                <a:hlinkClick r:id="rId2"/>
              </a:rPr>
              <a:t>Department of Neurobiology and Anatomy</a:t>
            </a:r>
            <a:endParaRPr lang="cs-CZ" sz="2400" dirty="0"/>
          </a:p>
          <a:p>
            <a:r>
              <a:rPr lang="en-US" sz="2400" dirty="0">
                <a:hlinkClick r:id="rId3"/>
              </a:rPr>
              <a:t>University of Texas Medical School at Houston</a:t>
            </a:r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28643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162622" y="1443948"/>
            <a:ext cx="6781800" cy="4876800"/>
            <a:chOff x="1938338" y="1519238"/>
            <a:chExt cx="5267325" cy="38195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338" y="1519238"/>
              <a:ext cx="5267325" cy="381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578" y="1535748"/>
              <a:ext cx="126682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ovéPole 5"/>
          <p:cNvSpPr txBox="1"/>
          <p:nvPr/>
        </p:nvSpPr>
        <p:spPr>
          <a:xfrm>
            <a:off x="1182244" y="304800"/>
            <a:ext cx="6343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Faktory aktivující </a:t>
            </a:r>
            <a:r>
              <a:rPr lang="cs-CZ" sz="3600" dirty="0" err="1"/>
              <a:t>nociceptory</a:t>
            </a:r>
            <a:endParaRPr lang="cs-CZ" sz="36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912CDF0-EE31-4FE6-9007-10F89BD67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3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9" x="1193800" y="5257800"/>
          <p14:tracePt t="829" x="1187450" y="5257800"/>
          <p14:tracePt t="838" x="1174750" y="5264150"/>
          <p14:tracePt t="849" x="1155700" y="5270500"/>
          <p14:tracePt t="865" x="1098550" y="5276850"/>
          <p14:tracePt t="882" x="984250" y="5289550"/>
          <p14:tracePt t="899" x="869950" y="5289550"/>
          <p14:tracePt t="915" x="762000" y="5289550"/>
          <p14:tracePt t="932" x="654050" y="5289550"/>
          <p14:tracePt t="949" x="520700" y="5314950"/>
          <p14:tracePt t="965" x="406400" y="5334000"/>
          <p14:tracePt t="982" x="254000" y="5346700"/>
          <p14:tracePt t="999" x="107950" y="5372100"/>
          <p14:tracePt t="1015" x="0" y="5384800"/>
          <p14:tracePt t="7147" x="76200" y="5232400"/>
          <p14:tracePt t="7155" x="177800" y="5200650"/>
          <p14:tracePt t="7163" x="311150" y="5149850"/>
          <p14:tracePt t="7173" x="450850" y="5092700"/>
          <p14:tracePt t="7189" x="831850" y="4972050"/>
          <p14:tracePt t="7205" x="1238250" y="4819650"/>
          <p14:tracePt t="7223" x="1619250" y="4692650"/>
          <p14:tracePt t="7239" x="1879600" y="4591050"/>
          <p14:tracePt t="7256" x="2146300" y="4514850"/>
          <p14:tracePt t="7272" x="2362200" y="4451350"/>
          <p14:tracePt t="7290" x="2762250" y="4362450"/>
          <p14:tracePt t="7306" x="3041650" y="4267200"/>
          <p14:tracePt t="7322" x="3352800" y="4178300"/>
          <p14:tracePt t="7339" x="3683000" y="4083050"/>
          <p14:tracePt t="7356" x="3975100" y="4000500"/>
          <p14:tracePt t="7373" x="4216400" y="3930650"/>
          <p14:tracePt t="7389" x="4406900" y="3886200"/>
          <p14:tracePt t="7406" x="4527550" y="3854450"/>
          <p14:tracePt t="7423" x="4641850" y="3822700"/>
          <p14:tracePt t="7439" x="4724400" y="3803650"/>
          <p14:tracePt t="7456" x="4794250" y="3784600"/>
          <p14:tracePt t="7458" x="4845050" y="3765550"/>
          <p14:tracePt t="7472" x="4889500" y="3759200"/>
          <p14:tracePt t="7490" x="5092700" y="3708400"/>
          <p14:tracePt t="7506" x="5168900" y="3683000"/>
          <p14:tracePt t="7522" x="5391150" y="3625850"/>
          <p14:tracePt t="7539" x="5543550" y="3562350"/>
          <p14:tracePt t="7556" x="5657850" y="3505200"/>
          <p14:tracePt t="7573" x="5746750" y="3448050"/>
          <p14:tracePt t="7590" x="5803900" y="3397250"/>
          <p14:tracePt t="7606" x="5848350" y="3359150"/>
          <p14:tracePt t="7623" x="5905500" y="3327400"/>
          <p14:tracePt t="7639" x="5949950" y="3295650"/>
          <p14:tracePt t="7642" x="5962650" y="3282950"/>
          <p14:tracePt t="7656" x="5994400" y="3263900"/>
          <p14:tracePt t="7674" x="6064250" y="3213100"/>
          <p14:tracePt t="7690" x="6127750" y="3181350"/>
          <p14:tracePt t="7706" x="6159500" y="3162300"/>
          <p14:tracePt t="7723" x="6172200" y="3149600"/>
          <p14:tracePt t="7740" x="6191250" y="3136900"/>
          <p14:tracePt t="7756" x="6197600" y="3124200"/>
          <p14:tracePt t="7773" x="6210300" y="3117850"/>
          <p14:tracePt t="7790" x="6210300" y="3105150"/>
          <p14:tracePt t="7899" x="6210300" y="3092450"/>
          <p14:tracePt t="7915" x="6191250" y="3086100"/>
          <p14:tracePt t="7923" x="6178550" y="3086100"/>
          <p14:tracePt t="7931" x="6172200" y="3086100"/>
          <p14:tracePt t="7940" x="6159500" y="3079750"/>
          <p14:tracePt t="7957" x="6134100" y="3079750"/>
          <p14:tracePt t="7974" x="6102350" y="3073400"/>
          <p14:tracePt t="7990" x="6076950" y="3073400"/>
          <p14:tracePt t="8006" x="6038850" y="3073400"/>
          <p14:tracePt t="8023" x="6000750" y="3073400"/>
          <p14:tracePt t="8040" x="5969000" y="3073400"/>
          <p14:tracePt t="8057" x="5949950" y="3073400"/>
          <p14:tracePt t="8073" x="5943600" y="3079750"/>
          <p14:tracePt t="8099" x="5937250" y="3079750"/>
          <p14:tracePt t="11339" x="5937250" y="3086100"/>
          <p14:tracePt t="11355" x="5943600" y="3086100"/>
          <p14:tracePt t="11363" x="5949950" y="3092450"/>
          <p14:tracePt t="11370" x="5956300" y="3098800"/>
          <p14:tracePt t="11387" x="5962650" y="3117850"/>
          <p14:tracePt t="11396" x="5969000" y="3117850"/>
          <p14:tracePt t="11410" x="5988050" y="3143250"/>
          <p14:tracePt t="11427" x="6007100" y="3162300"/>
          <p14:tracePt t="11444" x="6032500" y="3194050"/>
          <p14:tracePt t="11460" x="6051550" y="3219450"/>
          <p14:tracePt t="11477" x="6070600" y="3244850"/>
          <p14:tracePt t="11494" x="6089650" y="3270250"/>
          <p14:tracePt t="11510" x="6115050" y="3302000"/>
          <p14:tracePt t="11527" x="6165850" y="3340100"/>
          <p14:tracePt t="11544" x="6210300" y="3378200"/>
          <p14:tracePt t="11561" x="6318250" y="3460750"/>
          <p14:tracePt t="11577" x="6343650" y="3467100"/>
          <p14:tracePt t="11594" x="6407150" y="3498850"/>
          <p14:tracePt t="11611" x="6451600" y="3524250"/>
          <p14:tracePt t="11627" x="6483350" y="3536950"/>
          <p14:tracePt t="11644" x="6502400" y="3543300"/>
          <p14:tracePt t="11660" x="6527800" y="3549650"/>
          <p14:tracePt t="11677" x="6546850" y="3556000"/>
          <p14:tracePt t="11694" x="6559550" y="3562350"/>
          <p14:tracePt t="11711" x="6584950" y="3575050"/>
          <p14:tracePt t="11727" x="6623050" y="3594100"/>
          <p14:tracePt t="11745" x="6667500" y="3619500"/>
          <p14:tracePt t="11761" x="6769100" y="3657600"/>
          <p14:tracePt t="11777" x="6813550" y="3676650"/>
          <p14:tracePt t="11794" x="6832600" y="3683000"/>
          <p14:tracePt t="11811" x="6845300" y="3695700"/>
          <p14:tracePt t="11844" x="6851650" y="3695700"/>
          <p14:tracePt t="11867" x="6858000" y="3695700"/>
          <p14:tracePt t="11883" x="6864350" y="3702050"/>
          <p14:tracePt t="11894" x="6864350" y="3708400"/>
          <p14:tracePt t="11911" x="6877050" y="3714750"/>
          <p14:tracePt t="11927" x="6896100" y="3740150"/>
          <p14:tracePt t="11944" x="6927850" y="3765550"/>
          <p14:tracePt t="11948" x="6934200" y="3765550"/>
          <p14:tracePt t="11961" x="6946900" y="3784600"/>
          <p14:tracePt t="11977" x="6959600" y="3790950"/>
          <p14:tracePt t="11994" x="6965950" y="3797300"/>
          <p14:tracePt t="12211" x="6965950" y="3790950"/>
          <p14:tracePt t="12498" x="6959600" y="3790950"/>
          <p14:tracePt t="12515" x="6953250" y="3784600"/>
          <p14:tracePt t="12538" x="6946900" y="3778250"/>
          <p14:tracePt t="12562" x="6940550" y="3778250"/>
          <p14:tracePt t="12570" x="6934200" y="3778250"/>
          <p14:tracePt t="12578" x="6934200" y="3771900"/>
          <p14:tracePt t="12595" x="6927850" y="3771900"/>
          <p14:tracePt t="12611" x="6921500" y="3765550"/>
          <p14:tracePt t="15850" x="6915150" y="3759200"/>
          <p14:tracePt t="28888" x="6915150" y="3752850"/>
          <p14:tracePt t="28936" x="6921500" y="3746500"/>
          <p14:tracePt t="32224" x="6927850" y="3740150"/>
          <p14:tracePt t="32800" x="6921500" y="3740150"/>
          <p14:tracePt t="32807" x="6915150" y="3740150"/>
          <p14:tracePt t="32817" x="6908800" y="3740150"/>
          <p14:tracePt t="32834" x="6896100" y="3740150"/>
          <p14:tracePt t="32850" x="6864350" y="3752850"/>
          <p14:tracePt t="32867" x="6826250" y="3771900"/>
          <p14:tracePt t="32884" x="6807200" y="3784600"/>
          <p14:tracePt t="32900" x="6781800" y="3790950"/>
          <p14:tracePt t="32918" x="6762750" y="3810000"/>
          <p14:tracePt t="32934" x="6756400" y="3810000"/>
          <p14:tracePt t="32967" x="6737350" y="3829050"/>
          <p14:tracePt t="32984" x="6718300" y="3835400"/>
          <p14:tracePt t="33000" x="6705600" y="3848100"/>
          <p14:tracePt t="33017" x="6692900" y="3860800"/>
          <p14:tracePt t="33034" x="6686550" y="3867150"/>
          <p14:tracePt t="33050" x="6673850" y="3873500"/>
          <p14:tracePt t="33067" x="6654800" y="3898900"/>
          <p14:tracePt t="33084" x="6635750" y="3911600"/>
          <p14:tracePt t="33101" x="6629400" y="3930650"/>
          <p14:tracePt t="33118" x="6623050" y="3943350"/>
          <p14:tracePt t="33134" x="6616700" y="3949700"/>
          <p14:tracePt t="33151" x="6616700" y="3962400"/>
          <p14:tracePt t="33167" x="6616700" y="3968750"/>
          <p14:tracePt t="33184" x="6610350" y="4000500"/>
          <p14:tracePt t="33200" x="6604000" y="4019550"/>
          <p14:tracePt t="33217" x="6597650" y="4038600"/>
          <p14:tracePt t="33234" x="6591300" y="4051300"/>
          <p14:tracePt t="33250" x="6584950" y="4076700"/>
          <p14:tracePt t="33267" x="6584950" y="4083050"/>
          <p14:tracePt t="33284" x="6578600" y="4095750"/>
          <p14:tracePt t="33301" x="6572250" y="4108450"/>
          <p14:tracePt t="33318" x="6572250" y="4121150"/>
          <p14:tracePt t="33351" x="6572250" y="4127500"/>
          <p14:tracePt t="33375" x="6572250" y="4133850"/>
          <p14:tracePt t="33391" x="6572250" y="4140200"/>
          <p14:tracePt t="33400" x="6572250" y="4146550"/>
          <p14:tracePt t="33417" x="6572250" y="4159250"/>
          <p14:tracePt t="33434" x="6572250" y="4171950"/>
          <p14:tracePt t="33451" x="6572250" y="4191000"/>
          <p14:tracePt t="33467" x="6572250" y="4197350"/>
          <p14:tracePt t="33484" x="6572250" y="4203700"/>
          <p14:tracePt t="33568" x="6572250" y="4210050"/>
          <p14:tracePt t="33608" x="6572250" y="4216400"/>
          <p14:tracePt t="33615" x="6572250" y="4229100"/>
          <p14:tracePt t="33623" x="6578600" y="4229100"/>
          <p14:tracePt t="33634" x="6578600" y="4235450"/>
          <p14:tracePt t="33651" x="6584950" y="4254500"/>
          <p14:tracePt t="33668" x="6584950" y="4260850"/>
          <p14:tracePt t="33684" x="6584950" y="4267200"/>
          <p14:tracePt t="33701" x="6584950" y="4273550"/>
          <p14:tracePt t="33718" x="6584950" y="4279900"/>
          <p14:tracePt t="33816" x="6584950" y="4286250"/>
          <p14:tracePt t="33831" x="6584950" y="4292600"/>
          <p14:tracePt t="33855" x="6584950" y="4298950"/>
          <p14:tracePt t="33863" x="6584950" y="4305300"/>
          <p14:tracePt t="33911" x="6584950" y="4311650"/>
          <p14:tracePt t="33951" x="6584950" y="4318000"/>
          <p14:tracePt t="33991" x="6584950" y="4324350"/>
          <p14:tracePt t="34023" x="6584950" y="4330700"/>
          <p14:tracePt t="34031" x="6584950" y="4337050"/>
          <p14:tracePt t="34039" x="6584950" y="4343400"/>
          <p14:tracePt t="34055" x="6584950" y="4349750"/>
          <p14:tracePt t="34079" x="6584950" y="4356100"/>
          <p14:tracePt t="34119" x="6591300" y="4356100"/>
          <p14:tracePt t="34887" x="6597650" y="4356100"/>
          <p14:tracePt t="38791" x="6604000" y="4356100"/>
          <p14:tracePt t="39606" x="6610350" y="4356100"/>
          <p14:tracePt t="44877" x="6616700" y="4356100"/>
          <p14:tracePt t="44902" x="6616700" y="4349750"/>
          <p14:tracePt t="46941" x="6623050" y="4349750"/>
          <p14:tracePt t="46957" x="6623050" y="4343400"/>
          <p14:tracePt t="46973" x="6623050" y="4337050"/>
          <p14:tracePt t="46997" x="6623050" y="4330700"/>
          <p14:tracePt t="50156" x="6623050" y="4337050"/>
          <p14:tracePt t="50165" x="6623050" y="4343400"/>
          <p14:tracePt t="50181" x="6623050" y="4349750"/>
          <p14:tracePt t="50188" x="6623050" y="4356100"/>
          <p14:tracePt t="50203" x="6616700" y="4375150"/>
          <p14:tracePt t="50219" x="6616700" y="4387850"/>
          <p14:tracePt t="50236" x="6616700" y="4394200"/>
          <p14:tracePt t="50254" x="6616700" y="4400550"/>
          <p14:tracePt t="50269" x="6610350" y="4419600"/>
          <p14:tracePt t="50286" x="6610350" y="4432300"/>
          <p14:tracePt t="50302" x="6597650" y="4464050"/>
          <p14:tracePt t="50319" x="6591300" y="4483100"/>
          <p14:tracePt t="50336" x="6591300" y="4489450"/>
          <p14:tracePt t="50339" x="6591300" y="4502150"/>
          <p14:tracePt t="50352" x="6584950" y="4508500"/>
          <p14:tracePt t="50369" x="6584950" y="4521200"/>
          <p14:tracePt t="50385" x="6578600" y="4527550"/>
          <p14:tracePt t="50402" x="6578600" y="4540250"/>
          <p14:tracePt t="50419" x="6578600" y="4552950"/>
          <p14:tracePt t="50435" x="6578600" y="4559300"/>
          <p14:tracePt t="50453" x="6578600" y="4565650"/>
          <p14:tracePt t="50469" x="6578600" y="4578350"/>
          <p14:tracePt t="50486" x="6572250" y="4578350"/>
          <p14:tracePt t="50503" x="6572250" y="4591050"/>
          <p14:tracePt t="50519" x="6572250" y="4603750"/>
          <p14:tracePt t="50536" x="6559550" y="4622800"/>
          <p14:tracePt t="50553" x="6553200" y="4635500"/>
          <p14:tracePt t="50569" x="6546850" y="4660900"/>
          <p14:tracePt t="50586" x="6540500" y="4679950"/>
          <p14:tracePt t="50603" x="6515100" y="4711700"/>
          <p14:tracePt t="50619" x="6496050" y="4737100"/>
          <p14:tracePt t="50636" x="6489700" y="4762500"/>
          <p14:tracePt t="50653" x="6470650" y="4787900"/>
          <p14:tracePt t="50670" x="6457950" y="4800600"/>
          <p14:tracePt t="50686" x="6451600" y="4813300"/>
          <p14:tracePt t="50719" x="6445250" y="4819650"/>
          <p14:tracePt t="50736" x="6438900" y="4819650"/>
          <p14:tracePt t="50753" x="6438900" y="4826000"/>
          <p14:tracePt t="50769" x="6426200" y="4838700"/>
          <p14:tracePt t="50787" x="6419850" y="4851400"/>
          <p14:tracePt t="51300" x="6426200" y="4851400"/>
          <p14:tracePt t="51340" x="6432550" y="4851400"/>
          <p14:tracePt t="52805" x="6438900" y="4851400"/>
          <p14:tracePt t="52892" x="6445250" y="4851400"/>
          <p14:tracePt t="52973" x="6445250" y="4857750"/>
          <p14:tracePt t="53124" x="6451600" y="4857750"/>
          <p14:tracePt t="53156" x="6457950" y="4857750"/>
          <p14:tracePt t="53180" x="6464300" y="4857750"/>
          <p14:tracePt t="54708" x="6470650" y="4857750"/>
          <p14:tracePt t="57211" x="6477000" y="4851400"/>
          <p14:tracePt t="57236" x="6483350" y="4851400"/>
          <p14:tracePt t="57243" x="6483350" y="4845050"/>
          <p14:tracePt t="57260" x="6489700" y="4845050"/>
          <p14:tracePt t="57268" x="6496050" y="4845050"/>
          <p14:tracePt t="57291" x="6496050" y="4838700"/>
          <p14:tracePt t="60187" x="6496050" y="4832350"/>
          <p14:tracePt t="60203" x="6496050" y="4826000"/>
          <p14:tracePt t="60227" x="6502400" y="4819650"/>
          <p14:tracePt t="60507" x="6508750" y="4813300"/>
          <p14:tracePt t="60555" x="6508750" y="4806950"/>
          <p14:tracePt t="67514" x="6515100" y="4806950"/>
          <p14:tracePt t="68546" x="6515100" y="4800600"/>
          <p14:tracePt t="68666" x="6521450" y="4794250"/>
          <p14:tracePt t="71737" x="6527800" y="4787900"/>
          <p14:tracePt t="71761" x="6534150" y="4781550"/>
          <p14:tracePt t="71785" x="6534150" y="4775200"/>
          <p14:tracePt t="71809" x="6540500" y="4775200"/>
          <p14:tracePt t="71833" x="6546850" y="4768850"/>
          <p14:tracePt t="71874" x="6546850" y="4762500"/>
          <p14:tracePt t="71881" x="6546850" y="4756150"/>
          <p14:tracePt t="71922" x="6553200" y="4749800"/>
          <p14:tracePt t="72034" x="6559550" y="4743450"/>
          <p14:tracePt t="72721" x="6553200" y="4743450"/>
          <p14:tracePt t="72961" x="6553200" y="4749800"/>
          <p14:tracePt t="72969" x="6546850" y="4756150"/>
          <p14:tracePt t="72977" x="6540500" y="4762500"/>
          <p14:tracePt t="72994" x="6534150" y="4781550"/>
          <p14:tracePt t="73010" x="6521450" y="4800600"/>
          <p14:tracePt t="73027" x="6508750" y="4813300"/>
          <p14:tracePt t="73043" x="6508750" y="4826000"/>
          <p14:tracePt t="73060" x="6496050" y="4838700"/>
          <p14:tracePt t="73077" x="6489700" y="4845050"/>
          <p14:tracePt t="73094" x="6489700" y="4851400"/>
          <p14:tracePt t="73110" x="6483350" y="4864100"/>
          <p14:tracePt t="73127" x="6477000" y="4870450"/>
          <p14:tracePt t="73146" x="6477000" y="4876800"/>
          <p14:tracePt t="73160" x="6470650" y="4876800"/>
          <p14:tracePt t="73193" x="6470650" y="4883150"/>
          <p14:tracePt t="73209" x="6464300" y="4889500"/>
          <p14:tracePt t="73216" x="6457950" y="4902200"/>
          <p14:tracePt t="73227" x="6451600" y="4902200"/>
          <p14:tracePt t="73244" x="6438900" y="4921250"/>
          <p14:tracePt t="73261" x="6426200" y="4933950"/>
          <p14:tracePt t="73277" x="6407150" y="4946650"/>
          <p14:tracePt t="73294" x="6394450" y="4965700"/>
          <p14:tracePt t="73310" x="6381750" y="4978400"/>
          <p14:tracePt t="73327" x="6343650" y="4997450"/>
          <p14:tracePt t="73344" x="6299200" y="5022850"/>
          <p14:tracePt t="73361" x="6216650" y="5073650"/>
          <p14:tracePt t="73377" x="6153150" y="5105400"/>
          <p14:tracePt t="73394" x="6076950" y="5143500"/>
          <p14:tracePt t="73410" x="6000750" y="5175250"/>
          <p14:tracePt t="73427" x="5956300" y="5194300"/>
          <p14:tracePt t="73444" x="5937250" y="5207000"/>
          <p14:tracePt t="73461" x="5924550" y="5207000"/>
          <p14:tracePt t="73494" x="5918200" y="5207000"/>
          <p14:tracePt t="73569" x="5911850" y="5213350"/>
          <p14:tracePt t="73585" x="5905500" y="5219700"/>
          <p14:tracePt t="73593" x="5899150" y="5226050"/>
          <p14:tracePt t="73601" x="5880100" y="5232400"/>
          <p14:tracePt t="73611" x="5873750" y="5232400"/>
          <p14:tracePt t="73628" x="5848350" y="5251450"/>
          <p14:tracePt t="73644" x="5816600" y="5270500"/>
          <p14:tracePt t="73661" x="5778500" y="5295900"/>
          <p14:tracePt t="73664" x="5772150" y="5295900"/>
          <p14:tracePt t="73677" x="5772150" y="5302250"/>
          <p14:tracePt t="73793" x="5765800" y="5302250"/>
          <p14:tracePt t="73809" x="5765800" y="5295900"/>
          <p14:tracePt t="73817" x="5772150" y="5289550"/>
          <p14:tracePt t="73828" x="5778500" y="5289550"/>
          <p14:tracePt t="73844" x="5784850" y="5276850"/>
          <p14:tracePt t="73861" x="5797550" y="5270500"/>
          <p14:tracePt t="73878" x="5803900" y="5264150"/>
          <p14:tracePt t="73894" x="5810250" y="5257800"/>
          <p14:tracePt t="75385" x="5816600" y="5251450"/>
          <p14:tracePt t="75424" x="5810250" y="5245100"/>
          <p14:tracePt t="75441" x="5797550" y="5245100"/>
          <p14:tracePt t="75449" x="5784850" y="5238750"/>
          <p14:tracePt t="75456" x="5772150" y="5232400"/>
          <p14:tracePt t="75465" x="5753100" y="5226050"/>
          <p14:tracePt t="75479" x="5727700" y="5219700"/>
          <p14:tracePt t="75481" x="5702300" y="5213350"/>
          <p14:tracePt t="75496" x="5638800" y="5194300"/>
          <p14:tracePt t="75513" x="5588000" y="5181600"/>
          <p14:tracePt t="75529" x="5556250" y="5168900"/>
          <p14:tracePt t="75546" x="5530850" y="5162550"/>
          <p14:tracePt t="75563" x="5524500" y="5162550"/>
          <p14:tracePt t="75596" x="5511800" y="5156200"/>
          <p14:tracePt t="75613" x="5499100" y="5156200"/>
          <p14:tracePt t="75616" x="5486400" y="5156200"/>
          <p14:tracePt t="75629" x="5467350" y="5149850"/>
          <p14:tracePt t="75646" x="5410200" y="5143500"/>
          <p14:tracePt t="75663" x="5340350" y="5130800"/>
          <p14:tracePt t="75679" x="5295900" y="5124450"/>
          <p14:tracePt t="75696" x="5270500" y="5118100"/>
          <p14:tracePt t="75713" x="5257800" y="5111750"/>
          <p14:tracePt t="75730" x="5251450" y="5111750"/>
          <p14:tracePt t="75747" x="5245100" y="5111750"/>
          <p14:tracePt t="75763" x="5232400" y="5111750"/>
          <p14:tracePt t="75780" x="5226050" y="5105400"/>
          <p14:tracePt t="75796" x="5200650" y="5099050"/>
          <p14:tracePt t="75813" x="5162550" y="5092700"/>
          <p14:tracePt t="75830" x="5130800" y="5092700"/>
          <p14:tracePt t="75847" x="5073650" y="5080000"/>
          <p14:tracePt t="75863" x="5067300" y="5080000"/>
          <p14:tracePt t="75880" x="5060950" y="5073650"/>
          <p14:tracePt t="75977" x="5054600" y="5073650"/>
          <p14:tracePt t="75993" x="5048250" y="5067300"/>
          <p14:tracePt t="76001" x="5041900" y="5067300"/>
          <p14:tracePt t="76013" x="5035550" y="5067300"/>
          <p14:tracePt t="76031" x="5003800" y="5060950"/>
          <p14:tracePt t="76033" x="4991100" y="5060950"/>
          <p14:tracePt t="76047" x="4965700" y="5054600"/>
          <p14:tracePt t="76064" x="4953000" y="5048250"/>
          <p14:tracePt t="76080" x="4946650" y="5048250"/>
          <p14:tracePt t="76113" x="4940300" y="5048250"/>
          <p14:tracePt t="76329" x="4933950" y="5048250"/>
          <p14:tracePt t="76361" x="4927600" y="5048250"/>
          <p14:tracePt t="76377" x="4914900" y="5041900"/>
          <p14:tracePt t="76457" x="4908550" y="5035550"/>
          <p14:tracePt t="76481" x="4902200" y="5035550"/>
          <p14:tracePt t="76513" x="4895850" y="5029200"/>
          <p14:tracePt t="77289" x="4889500" y="5029200"/>
          <p14:tracePt t="77321" x="4883150" y="5022850"/>
          <p14:tracePt t="78049" x="4876800" y="5022850"/>
          <p14:tracePt t="87983" x="4876800" y="5016500"/>
          <p14:tracePt t="88007" x="4876800" y="5010150"/>
          <p14:tracePt t="88015" x="4870450" y="5003800"/>
          <p14:tracePt t="88026" x="4864100" y="4997450"/>
          <p14:tracePt t="88043" x="4851400" y="4991100"/>
          <p14:tracePt t="88046" x="4838700" y="4984750"/>
          <p14:tracePt t="88060" x="4832350" y="4978400"/>
          <p14:tracePt t="88077" x="4806950" y="4972050"/>
          <p14:tracePt t="88093" x="4781550" y="4959350"/>
          <p14:tracePt t="88110" x="4762500" y="4953000"/>
          <p14:tracePt t="88127" x="4749800" y="4946650"/>
          <p14:tracePt t="88144" x="4743450" y="4946650"/>
          <p14:tracePt t="88183" x="4737100" y="4940300"/>
          <p14:tracePt t="88199" x="4730750" y="4940300"/>
          <p14:tracePt t="88215" x="4724400" y="4933950"/>
          <p14:tracePt t="88223" x="4718050" y="4927600"/>
          <p14:tracePt t="88239" x="4718050" y="4921250"/>
          <p14:tracePt t="88247" x="4711700" y="4921250"/>
          <p14:tracePt t="88260" x="4705350" y="4914900"/>
          <p14:tracePt t="88277" x="4692650" y="4902200"/>
          <p14:tracePt t="88294" x="4679950" y="4883150"/>
          <p14:tracePt t="88310" x="4660900" y="4870450"/>
          <p14:tracePt t="88327" x="4648200" y="4857750"/>
          <p14:tracePt t="88343" x="4635500" y="4838700"/>
          <p14:tracePt t="88360" x="4635500" y="4826000"/>
          <p14:tracePt t="88377" x="4616450" y="4800600"/>
          <p14:tracePt t="88393" x="4603750" y="4781550"/>
          <p14:tracePt t="88410" x="4591050" y="4756150"/>
          <p14:tracePt t="88427" x="4565650" y="4718050"/>
          <p14:tracePt t="88444" x="4552950" y="4686300"/>
          <p14:tracePt t="88460" x="4527550" y="4654550"/>
          <p14:tracePt t="88477" x="4502150" y="4622800"/>
          <p14:tracePt t="88494" x="4489450" y="4603750"/>
          <p14:tracePt t="88510" x="4470400" y="4578350"/>
          <p14:tracePt t="88527" x="4451350" y="4559300"/>
          <p14:tracePt t="88544" x="4432300" y="4527550"/>
          <p14:tracePt t="88560" x="4419600" y="4508500"/>
          <p14:tracePt t="88577" x="4406900" y="4495800"/>
          <p14:tracePt t="88594" x="4400550" y="4476750"/>
          <p14:tracePt t="88610" x="4387850" y="4451350"/>
          <p14:tracePt t="88627" x="4368800" y="4425950"/>
          <p14:tracePt t="88644" x="4356100" y="4400550"/>
          <p14:tracePt t="88660" x="4343400" y="4375150"/>
          <p14:tracePt t="88677" x="4324350" y="4349750"/>
          <p14:tracePt t="88694" x="4318000" y="4330700"/>
          <p14:tracePt t="88710" x="4318000" y="4324350"/>
          <p14:tracePt t="88727" x="4318000" y="4318000"/>
          <p14:tracePt t="89015" x="4311650" y="4311650"/>
          <p14:tracePt t="89047" x="4305300" y="4311650"/>
          <p14:tracePt t="89055" x="4292600" y="4318000"/>
          <p14:tracePt t="89063" x="4292600" y="4324350"/>
          <p14:tracePt t="89080" x="4286250" y="4324350"/>
          <p14:tracePt t="89094" x="4273550" y="4337050"/>
          <p14:tracePt t="89111" x="4267200" y="4343400"/>
          <p14:tracePt t="89128" x="4260850" y="4349750"/>
          <p14:tracePt t="89161" x="4254500" y="4356100"/>
          <p14:tracePt t="89215" x="4254500" y="4362450"/>
          <p14:tracePt t="89222" x="4248150" y="4362450"/>
          <p14:tracePt t="89239" x="4248150" y="4368800"/>
          <p14:tracePt t="89247" x="4241800" y="4381500"/>
          <p14:tracePt t="89261" x="4235450" y="4381500"/>
          <p14:tracePt t="89278" x="4229100" y="4400550"/>
          <p14:tracePt t="89295" x="4222750" y="4400550"/>
          <p14:tracePt t="89311" x="4216400" y="4413250"/>
          <p14:tracePt t="98389" x="4216400" y="4406900"/>
          <p14:tracePt t="98407" x="4216400" y="4400550"/>
          <p14:tracePt t="98413" x="4216400" y="4394200"/>
          <p14:tracePt t="98423" x="4210050" y="4394200"/>
          <p14:tracePt t="98437" x="4203700" y="4381500"/>
          <p14:tracePt t="98454" x="4197350" y="4368800"/>
          <p14:tracePt t="98472" x="4184650" y="4356100"/>
          <p14:tracePt t="98504" x="4178300" y="4349750"/>
          <p14:tracePt t="98521" x="4171950" y="4343400"/>
          <p14:tracePt t="98538" x="4165600" y="4337050"/>
          <p14:tracePt t="98554" x="4152900" y="4337050"/>
          <p14:tracePt t="98572" x="4127500" y="4324350"/>
          <p14:tracePt t="98588" x="4121150" y="4318000"/>
          <p14:tracePt t="98604" x="4108450" y="4311650"/>
          <p14:tracePt t="98621" x="4095750" y="4292600"/>
          <p14:tracePt t="98638" x="4083050" y="4286250"/>
          <p14:tracePt t="98654" x="4070350" y="4273550"/>
          <p14:tracePt t="98671" x="4044950" y="4248150"/>
          <p14:tracePt t="98688" x="4032250" y="4235450"/>
          <p14:tracePt t="98704" x="4013200" y="4216400"/>
          <p14:tracePt t="98721" x="3975100" y="4197350"/>
          <p14:tracePt t="98738" x="3937000" y="4171950"/>
          <p14:tracePt t="98755" x="3924300" y="4146550"/>
          <p14:tracePt t="98771" x="3892550" y="4114800"/>
          <p14:tracePt t="98788" x="3886200" y="4102100"/>
          <p14:tracePt t="98804" x="3873500" y="4076700"/>
          <p14:tracePt t="98821" x="3873500" y="4070350"/>
          <p14:tracePt t="98838" x="3867150" y="4051300"/>
          <p14:tracePt t="98855" x="3854450" y="4032250"/>
          <p14:tracePt t="98872" x="3848100" y="4013200"/>
          <p14:tracePt t="98888" x="3841750" y="4000500"/>
          <p14:tracePt t="98905" x="3829050" y="3975100"/>
          <p14:tracePt t="98921" x="3816350" y="3956050"/>
          <p14:tracePt t="98938" x="3810000" y="3930650"/>
          <p14:tracePt t="98955" x="3810000" y="3924300"/>
          <p14:tracePt t="98972" x="3790950" y="3898900"/>
          <p14:tracePt t="98988" x="3784600" y="3886200"/>
          <p14:tracePt t="99005" x="3778250" y="3867150"/>
          <p14:tracePt t="99021" x="3771900" y="3854450"/>
          <p14:tracePt t="99038" x="3759200" y="3848100"/>
          <p14:tracePt t="99055" x="3759200" y="3835400"/>
          <p14:tracePt t="99071" x="3752850" y="3829050"/>
          <p14:tracePt t="99088" x="3746500" y="3816350"/>
          <p14:tracePt t="99105" x="3733800" y="3803650"/>
          <p14:tracePt t="99121" x="3727450" y="3784600"/>
          <p14:tracePt t="99138" x="3721100" y="3778250"/>
          <p14:tracePt t="99156" x="3708400" y="3759200"/>
          <p14:tracePt t="99172" x="3708400" y="3752850"/>
          <p14:tracePt t="99188" x="3695700" y="3740150"/>
          <p14:tracePt t="99205" x="3695700" y="3727450"/>
          <p14:tracePt t="99238" x="3695700" y="3721100"/>
          <p14:tracePt t="99255" x="3695700" y="3714750"/>
          <p14:tracePt t="99318" x="3695700" y="3708400"/>
          <p14:tracePt t="99365" x="3695700" y="3702050"/>
          <p14:tracePt t="99374" x="3695700" y="3695700"/>
          <p14:tracePt t="99397" x="3695700" y="3689350"/>
          <p14:tracePt t="12822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3400" y="1295400"/>
            <a:ext cx="86757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/>
              <a:t> Periferní </a:t>
            </a:r>
            <a:r>
              <a:rPr lang="cs-CZ" sz="2400" b="1" dirty="0" err="1"/>
              <a:t>senzitizace</a:t>
            </a:r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cs-CZ" sz="2400" b="1" dirty="0"/>
              <a:t> Centrální </a:t>
            </a:r>
            <a:r>
              <a:rPr lang="cs-CZ" sz="2400" b="1" dirty="0" err="1"/>
              <a:t>senzitizace</a:t>
            </a:r>
            <a:r>
              <a:rPr lang="cs-CZ" sz="2400" b="1" dirty="0"/>
              <a:t>  </a:t>
            </a:r>
            <a:r>
              <a:rPr lang="cs-CZ" sz="2400" dirty="0"/>
              <a:t>= zvýšená excitabilita neuronů </a:t>
            </a:r>
          </a:p>
          <a:p>
            <a:r>
              <a:rPr lang="cs-CZ" sz="2400" dirty="0"/>
              <a:t>     spinální míchy</a:t>
            </a:r>
          </a:p>
          <a:p>
            <a:pPr marL="720725" indent="-273050">
              <a:buFont typeface="Wingdings" panose="05000000000000000000" pitchFamily="2" charset="2"/>
              <a:buChar char="§"/>
            </a:pPr>
            <a:r>
              <a:rPr lang="cs-CZ" sz="2400" dirty="0"/>
              <a:t>   </a:t>
            </a:r>
            <a:r>
              <a:rPr lang="en-US" sz="2400" b="1" dirty="0" err="1"/>
              <a:t>hyperalg</a:t>
            </a:r>
            <a:r>
              <a:rPr lang="cs-CZ" sz="2400" b="1" dirty="0" err="1"/>
              <a:t>ézie</a:t>
            </a:r>
            <a:r>
              <a:rPr lang="cs-CZ" sz="2400" dirty="0"/>
              <a:t> – přehnaná nebo </a:t>
            </a:r>
            <a:r>
              <a:rPr lang="en-US" sz="2400" dirty="0"/>
              <a:t>pro</a:t>
            </a:r>
            <a:r>
              <a:rPr lang="cs-CZ" sz="2400" dirty="0"/>
              <a:t>dloužená reakce</a:t>
            </a:r>
          </a:p>
          <a:p>
            <a:pPr marL="447675"/>
            <a:r>
              <a:rPr lang="cs-CZ" sz="2400" dirty="0"/>
              <a:t>     </a:t>
            </a:r>
            <a:r>
              <a:rPr lang="en-US" sz="2400" dirty="0"/>
              <a:t> </a:t>
            </a:r>
            <a:r>
              <a:rPr lang="cs-CZ" sz="2400" dirty="0"/>
              <a:t>na škodlivé stimuly</a:t>
            </a:r>
            <a:r>
              <a:rPr lang="en-US" sz="2400" dirty="0"/>
              <a:t> </a:t>
            </a:r>
            <a:endParaRPr lang="cs-CZ" sz="2400" dirty="0"/>
          </a:p>
          <a:p>
            <a:pPr marL="790575" indent="-342900">
              <a:buFont typeface="Wingdings" panose="05000000000000000000" pitchFamily="2" charset="2"/>
              <a:buChar char="§"/>
            </a:pPr>
            <a:r>
              <a:rPr lang="cs-CZ" sz="2400" dirty="0"/>
              <a:t>  </a:t>
            </a:r>
            <a:r>
              <a:rPr lang="cs-CZ" sz="2400" b="1" dirty="0" err="1"/>
              <a:t>alodynie</a:t>
            </a:r>
            <a:r>
              <a:rPr lang="cs-CZ" sz="2400" dirty="0"/>
              <a:t> – bolest indukovaná normálně nebolestivými </a:t>
            </a:r>
          </a:p>
          <a:p>
            <a:pPr marL="447675"/>
            <a:r>
              <a:rPr lang="cs-CZ" sz="2400" dirty="0"/>
              <a:t>      stimuly   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760DCA6-5AE4-4915-B21E-6B49ED8EE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ce-study.netdna-ssl.com/images/upload-flashcards/931975/636704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42010"/>
            <a:ext cx="3200400" cy="23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1844" y="1524000"/>
            <a:ext cx="6481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A</a:t>
            </a:r>
            <a:r>
              <a:rPr lang="el-GR" sz="2400" dirty="0"/>
              <a:t>δ </a:t>
            </a:r>
            <a:r>
              <a:rPr lang="cs-CZ" sz="2400" dirty="0"/>
              <a:t>vlákna</a:t>
            </a:r>
            <a:r>
              <a:rPr lang="en-US" sz="2400" dirty="0"/>
              <a:t> – </a:t>
            </a:r>
            <a:r>
              <a:rPr lang="cs-CZ" sz="2400" dirty="0"/>
              <a:t>slabě </a:t>
            </a:r>
            <a:r>
              <a:rPr lang="cs-CZ" sz="2400" dirty="0" err="1"/>
              <a:t>mye</a:t>
            </a:r>
            <a:r>
              <a:rPr lang="en-US" sz="2400" dirty="0" err="1"/>
              <a:t>lin</a:t>
            </a:r>
            <a:r>
              <a:rPr lang="cs-CZ" sz="2400" dirty="0" err="1"/>
              <a:t>izovaná</a:t>
            </a:r>
            <a:r>
              <a:rPr lang="cs-CZ" sz="2400" dirty="0"/>
              <a:t> </a:t>
            </a:r>
          </a:p>
          <a:p>
            <a:pPr marL="538163" indent="-74613">
              <a:buFont typeface="Wingdings" panose="05000000000000000000" pitchFamily="2" charset="2"/>
              <a:buChar char="§"/>
            </a:pPr>
            <a:r>
              <a:rPr lang="cs-CZ" sz="2400" dirty="0"/>
              <a:t>    ostrá, </a:t>
            </a:r>
            <a:r>
              <a:rPr lang="en-US" sz="2400" dirty="0"/>
              <a:t>lo</a:t>
            </a:r>
            <a:r>
              <a:rPr lang="cs-CZ" sz="2400" dirty="0"/>
              <a:t>k</a:t>
            </a:r>
            <a:r>
              <a:rPr lang="en-US" sz="2400" dirty="0" err="1"/>
              <a:t>aliz</a:t>
            </a:r>
            <a:r>
              <a:rPr lang="cs-CZ" sz="2400" dirty="0" err="1"/>
              <a:t>ovaná</a:t>
            </a:r>
            <a:r>
              <a:rPr lang="cs-CZ" sz="2400" dirty="0"/>
              <a:t> bolest</a:t>
            </a:r>
            <a:r>
              <a:rPr lang="en-US" sz="24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C</a:t>
            </a:r>
            <a:r>
              <a:rPr lang="cs-CZ" sz="2400" dirty="0"/>
              <a:t> vlákna </a:t>
            </a:r>
            <a:r>
              <a:rPr lang="en-US" sz="2400" dirty="0"/>
              <a:t>-</a:t>
            </a:r>
            <a:r>
              <a:rPr lang="cs-CZ" sz="2400" dirty="0"/>
              <a:t> ne</a:t>
            </a:r>
            <a:r>
              <a:rPr lang="en-US" sz="2400" dirty="0"/>
              <a:t>myelin</a:t>
            </a:r>
            <a:r>
              <a:rPr lang="cs-CZ" sz="2400" dirty="0" err="1"/>
              <a:t>izovaná</a:t>
            </a:r>
            <a:r>
              <a:rPr lang="en-US" sz="2400" dirty="0"/>
              <a:t> </a:t>
            </a:r>
          </a:p>
          <a:p>
            <a:pPr marL="901700" indent="-457200" defTabSz="901700">
              <a:buFont typeface="Wingdings" panose="05000000000000000000" pitchFamily="2" charset="2"/>
              <a:buChar char="§"/>
            </a:pPr>
            <a:r>
              <a:rPr lang="cs-CZ" sz="2400" dirty="0"/>
              <a:t>tupá, nepřesně </a:t>
            </a:r>
            <a:r>
              <a:rPr lang="en-US" sz="2400" dirty="0"/>
              <a:t>lo</a:t>
            </a:r>
            <a:r>
              <a:rPr lang="cs-CZ" sz="2400" dirty="0"/>
              <a:t>k</a:t>
            </a:r>
            <a:r>
              <a:rPr lang="en-US" sz="2400" dirty="0" err="1"/>
              <a:t>aliz</a:t>
            </a:r>
            <a:r>
              <a:rPr lang="cs-CZ" sz="2400" dirty="0" err="1"/>
              <a:t>ovaná</a:t>
            </a:r>
            <a:r>
              <a:rPr lang="cs-CZ" sz="2400" dirty="0"/>
              <a:t> bolest</a:t>
            </a:r>
            <a:endParaRPr lang="en-US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057400" y="152400"/>
            <a:ext cx="4645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Nociceptiv</a:t>
            </a:r>
            <a:r>
              <a:rPr lang="cs-CZ" sz="3600" dirty="0"/>
              <a:t>ní</a:t>
            </a:r>
            <a:r>
              <a:rPr lang="en-US" sz="3600" dirty="0"/>
              <a:t> </a:t>
            </a:r>
            <a:r>
              <a:rPr lang="en-US" sz="3600" dirty="0" err="1"/>
              <a:t>aferent</a:t>
            </a:r>
            <a:r>
              <a:rPr lang="cs-CZ" sz="3600" dirty="0"/>
              <a:t>y</a:t>
            </a:r>
            <a:endParaRPr lang="en-US" sz="36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158345" y="3352800"/>
            <a:ext cx="8776510" cy="3048000"/>
            <a:chOff x="158345" y="3352800"/>
            <a:chExt cx="8776510" cy="30480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45" y="3352800"/>
              <a:ext cx="877651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4074575" y="5881300"/>
              <a:ext cx="27432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dirty="0" err="1"/>
                <a:t>Spinoreticular</a:t>
              </a:r>
              <a:r>
                <a:rPr lang="cs-CZ" sz="1200" dirty="0"/>
                <a:t> </a:t>
              </a:r>
              <a:r>
                <a:rPr lang="cs-CZ" sz="1200" dirty="0" err="1"/>
                <a:t>tract</a:t>
              </a:r>
              <a:endParaRPr lang="cs-CZ" sz="1200" dirty="0"/>
            </a:p>
          </p:txBody>
        </p:sp>
      </p:grp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A6D54F73-5DE0-452A-8A23-CD401372D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1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3" x="1606550" y="5353050"/>
          <p14:tracePt t="660" x="1600200" y="5353050"/>
          <p14:tracePt t="673" x="1555750" y="5365750"/>
          <p14:tracePt t="689" x="1473200" y="5372100"/>
          <p14:tracePt t="706" x="1339850" y="5384800"/>
          <p14:tracePt t="723" x="1143000" y="5384800"/>
          <p14:tracePt t="739" x="927100" y="5384800"/>
          <p14:tracePt t="756" x="692150" y="5384800"/>
          <p14:tracePt t="773" x="361950" y="5397500"/>
          <p14:tracePt t="790" x="146050" y="5422900"/>
          <p14:tracePt t="4810" x="82550" y="5029200"/>
          <p14:tracePt t="4820" x="177800" y="4991100"/>
          <p14:tracePt t="4832" x="368300" y="4908550"/>
          <p14:tracePt t="4844" x="469900" y="4864100"/>
          <p14:tracePt t="4861" x="647700" y="4794250"/>
          <p14:tracePt t="4877" x="831850" y="4711700"/>
          <p14:tracePt t="4894" x="1009650" y="4629150"/>
          <p14:tracePt t="4910" x="1181100" y="4540250"/>
          <p14:tracePt t="4928" x="1428750" y="4419600"/>
          <p14:tracePt t="4944" x="1511300" y="4375150"/>
          <p14:tracePt t="4961" x="1758950" y="4248150"/>
          <p14:tracePt t="4977" x="1917700" y="4159250"/>
          <p14:tracePt t="4994" x="2070100" y="4064000"/>
          <p14:tracePt t="5011" x="2216150" y="3975100"/>
          <p14:tracePt t="5027" x="2349500" y="3879850"/>
          <p14:tracePt t="5044" x="2470150" y="3790950"/>
          <p14:tracePt t="5061" x="2584450" y="3714750"/>
          <p14:tracePt t="5078" x="2717800" y="3644900"/>
          <p14:tracePt t="5094" x="2832100" y="3587750"/>
          <p14:tracePt t="5111" x="2959100" y="3530600"/>
          <p14:tracePt t="5128" x="3086100" y="3479800"/>
          <p14:tracePt t="5129" x="3143250" y="3460750"/>
          <p14:tracePt t="5144" x="3276600" y="3429000"/>
          <p14:tracePt t="5161" x="3416300" y="3378200"/>
          <p14:tracePt t="5178" x="3543300" y="3321050"/>
          <p14:tracePt t="5194" x="3651250" y="3263900"/>
          <p14:tracePt t="5211" x="3771900" y="3213100"/>
          <p14:tracePt t="5228" x="3917950" y="3168650"/>
          <p14:tracePt t="5244" x="4076700" y="3130550"/>
          <p14:tracePt t="5261" x="4241800" y="3117850"/>
          <p14:tracePt t="5278" x="4457700" y="3098800"/>
          <p14:tracePt t="5295" x="4654550" y="3060700"/>
          <p14:tracePt t="5311" x="4870450" y="3041650"/>
          <p14:tracePt t="5328" x="5048250" y="3016250"/>
          <p14:tracePt t="5344" x="5270500" y="2965450"/>
          <p14:tracePt t="5361" x="5384800" y="2933700"/>
          <p14:tracePt t="5378" x="5467350" y="2895600"/>
          <p14:tracePt t="5395" x="5511800" y="2863850"/>
          <p14:tracePt t="5411" x="5556250" y="2838450"/>
          <p14:tracePt t="5428" x="5594350" y="2819400"/>
          <p14:tracePt t="5445" x="5613400" y="2806700"/>
          <p14:tracePt t="5461" x="5645150" y="2787650"/>
          <p14:tracePt t="5478" x="5670550" y="2781300"/>
          <p14:tracePt t="5495" x="5676900" y="2768600"/>
          <p14:tracePt t="5512" x="5708650" y="2755900"/>
          <p14:tracePt t="5528" x="5727700" y="2743200"/>
          <p14:tracePt t="5545" x="5765800" y="2724150"/>
          <p14:tracePt t="5561" x="5810250" y="2698750"/>
          <p14:tracePt t="5578" x="5848350" y="2673350"/>
          <p14:tracePt t="5595" x="5886450" y="2654300"/>
          <p14:tracePt t="5611" x="5905500" y="2635250"/>
          <p14:tracePt t="5628" x="5924550" y="2616200"/>
          <p14:tracePt t="5645" x="5930900" y="2609850"/>
          <p14:tracePt t="5662" x="5943600" y="2597150"/>
          <p14:tracePt t="5695" x="5956300" y="2590800"/>
          <p14:tracePt t="5712" x="5981700" y="2578100"/>
          <p14:tracePt t="5728" x="5988050" y="2578100"/>
          <p14:tracePt t="5730" x="6000750" y="2571750"/>
          <p14:tracePt t="5746" x="6019800" y="2565400"/>
          <p14:tracePt t="5762" x="6045200" y="2559050"/>
          <p14:tracePt t="5778" x="6076950" y="2552700"/>
          <p14:tracePt t="5795" x="6115050" y="2546350"/>
          <p14:tracePt t="5812" x="6140450" y="2533650"/>
          <p14:tracePt t="5845" x="6146800" y="2527300"/>
          <p14:tracePt t="5905" x="6153150" y="2527300"/>
          <p14:tracePt t="5921" x="6159500" y="2527300"/>
          <p14:tracePt t="5933" x="6172200" y="2527300"/>
          <p14:tracePt t="5946" x="6184900" y="2527300"/>
          <p14:tracePt t="5963" x="6203950" y="2527300"/>
          <p14:tracePt t="5979" x="6216650" y="2527300"/>
          <p14:tracePt t="5995" x="6242050" y="2520950"/>
          <p14:tracePt t="6012" x="6248400" y="2514600"/>
          <p14:tracePt t="6028" x="6261100" y="2514600"/>
          <p14:tracePt t="6146" x="6267450" y="2514600"/>
          <p14:tracePt t="6168" x="6280150" y="2514600"/>
          <p14:tracePt t="6176" x="6286500" y="2514600"/>
          <p14:tracePt t="6193" x="6292850" y="2514600"/>
          <p14:tracePt t="6201" x="6299200" y="2514600"/>
          <p14:tracePt t="6212" x="6305550" y="2508250"/>
          <p14:tracePt t="6229" x="6324600" y="2508250"/>
          <p14:tracePt t="6449" x="6330950" y="2501900"/>
          <p14:tracePt t="6473" x="6330950" y="2495550"/>
          <p14:tracePt t="6483" x="6337300" y="2495550"/>
          <p14:tracePt t="6497" x="6343650" y="2489200"/>
          <p14:tracePt t="6529" x="6350000" y="2489200"/>
          <p14:tracePt t="7625" x="6356350" y="2489200"/>
          <p14:tracePt t="7673" x="6362700" y="2489200"/>
          <p14:tracePt t="17335" x="6369050" y="2489200"/>
          <p14:tracePt t="17347" x="6375400" y="2489200"/>
          <p14:tracePt t="17367" x="6381750" y="2482850"/>
          <p14:tracePt t="17391" x="6388100" y="2482850"/>
          <p14:tracePt t="17415" x="6394450" y="2482850"/>
          <p14:tracePt t="17447" x="6400800" y="2482850"/>
          <p14:tracePt t="17455" x="6407150" y="2482850"/>
          <p14:tracePt t="17463" x="6413500" y="2482850"/>
          <p14:tracePt t="17479" x="6419850" y="2482850"/>
          <p14:tracePt t="17491" x="6426200" y="2482850"/>
          <p14:tracePt t="17508" x="6438900" y="2482850"/>
          <p14:tracePt t="17524" x="6445250" y="2482850"/>
          <p14:tracePt t="17541" x="6451600" y="2482850"/>
          <p14:tracePt t="17631" x="6457950" y="2482850"/>
          <p14:tracePt t="17640" x="6464300" y="2482850"/>
          <p14:tracePt t="17658" x="6470650" y="2482850"/>
          <p14:tracePt t="17675" x="6483350" y="2482850"/>
          <p14:tracePt t="17691" x="6489700" y="2482850"/>
          <p14:tracePt t="17708" x="6502400" y="2482850"/>
          <p14:tracePt t="17725" x="6521450" y="2482850"/>
          <p14:tracePt t="17741" x="6540500" y="2482850"/>
          <p14:tracePt t="17832" x="6546850" y="2482850"/>
          <p14:tracePt t="17880" x="6553200" y="2482850"/>
          <p14:tracePt t="17904" x="6559550" y="2489200"/>
          <p14:tracePt t="17951" x="6565900" y="2489200"/>
          <p14:tracePt t="18031" x="6572250" y="2495550"/>
          <p14:tracePt t="18055" x="6578600" y="2501900"/>
          <p14:tracePt t="18072" x="6578600" y="2508250"/>
          <p14:tracePt t="18080" x="6591300" y="2508250"/>
          <p14:tracePt t="18092" x="6597650" y="2514600"/>
          <p14:tracePt t="18109" x="6604000" y="2520950"/>
          <p14:tracePt t="18126" x="6623050" y="2533650"/>
          <p14:tracePt t="18143" x="6629400" y="2540000"/>
          <p14:tracePt t="18359" x="6635750" y="2540000"/>
          <p14:tracePt t="18455" x="6635750" y="2546350"/>
          <p14:tracePt t="18471" x="6642100" y="2552700"/>
          <p14:tracePt t="18483" x="6648450" y="2552700"/>
          <p14:tracePt t="18493" x="6654800" y="2559050"/>
          <p14:tracePt t="18519" x="6661150" y="2559050"/>
          <p14:tracePt t="18671" x="6667500" y="2559050"/>
          <p14:tracePt t="18682" x="6673850" y="2559050"/>
          <p14:tracePt t="18712" x="6686550" y="2559050"/>
          <p14:tracePt t="18728" x="6692900" y="2559050"/>
          <p14:tracePt t="18863" x="6705600" y="2559050"/>
          <p14:tracePt t="18880" x="6711950" y="2559050"/>
          <p14:tracePt t="18894" x="6724650" y="2559050"/>
          <p14:tracePt t="18910" x="6731000" y="2559050"/>
          <p14:tracePt t="18927" x="6737350" y="2559050"/>
          <p14:tracePt t="18943" x="6743700" y="2559050"/>
          <p14:tracePt t="19471" x="6743700" y="2552700"/>
          <p14:tracePt t="20535" x="6756400" y="2552700"/>
          <p14:tracePt t="20546" x="6781800" y="2552700"/>
          <p14:tracePt t="20562" x="6826250" y="2540000"/>
          <p14:tracePt t="20577" x="6838950" y="2527300"/>
          <p14:tracePt t="20594" x="6858000" y="2520950"/>
          <p14:tracePt t="20628" x="6864350" y="2514600"/>
          <p14:tracePt t="20645" x="6864350" y="2508250"/>
          <p14:tracePt t="20661" x="6870700" y="2495550"/>
          <p14:tracePt t="20677" x="6870700" y="2482850"/>
          <p14:tracePt t="20694" x="6877050" y="2463800"/>
          <p14:tracePt t="20711" x="6877050" y="2438400"/>
          <p14:tracePt t="20728" x="6883400" y="2425700"/>
          <p14:tracePt t="20744" x="6883400" y="2406650"/>
          <p14:tracePt t="20761" x="6883400" y="2387600"/>
          <p14:tracePt t="20778" x="6883400" y="2374900"/>
          <p14:tracePt t="20795" x="6883400" y="2362200"/>
          <p14:tracePt t="20811" x="6883400" y="2343150"/>
          <p14:tracePt t="20828" x="6883400" y="2317750"/>
          <p14:tracePt t="20845" x="6883400" y="2292350"/>
          <p14:tracePt t="20862" x="6889750" y="2279650"/>
          <p14:tracePt t="20878" x="6896100" y="2260600"/>
          <p14:tracePt t="20895" x="6896100" y="2247900"/>
          <p14:tracePt t="20911" x="6896100" y="2241550"/>
          <p14:tracePt t="20928" x="6896100" y="2235200"/>
          <p14:tracePt t="20945" x="6896100" y="2228850"/>
          <p14:tracePt t="21007" x="6896100" y="2222500"/>
          <p14:tracePt t="21055" x="6896100" y="2216150"/>
          <p14:tracePt t="21071" x="6896100" y="2209800"/>
          <p14:tracePt t="21081" x="6896100" y="2203450"/>
          <p14:tracePt t="21119" x="6896100" y="2197100"/>
          <p14:tracePt t="21135" x="6896100" y="2190750"/>
          <p14:tracePt t="21167" x="6896100" y="2184400"/>
          <p14:tracePt t="21177" x="6896100" y="2178050"/>
          <p14:tracePt t="21191" x="6896100" y="2171700"/>
          <p14:tracePt t="21222" x="6896100" y="2165350"/>
          <p14:tracePt t="21230" x="6889750" y="2152650"/>
          <p14:tracePt t="21245" x="6883400" y="2146300"/>
          <p14:tracePt t="21262" x="6877050" y="2127250"/>
          <p14:tracePt t="21295" x="6877050" y="2120900"/>
          <p14:tracePt t="21312" x="6877050" y="2114550"/>
          <p14:tracePt t="21343" x="6877050" y="2108200"/>
          <p14:tracePt t="21359" x="6877050" y="2101850"/>
          <p14:tracePt t="21366" x="6877050" y="2095500"/>
          <p14:tracePt t="21382" x="6877050" y="2089150"/>
          <p14:tracePt t="21395" x="6877050" y="2082800"/>
          <p14:tracePt t="21412" x="6870700" y="2076450"/>
          <p14:tracePt t="21431" x="6870700" y="2070100"/>
          <p14:tracePt t="21445" x="6864350" y="2063750"/>
          <p14:tracePt t="21470" x="6864350" y="2057400"/>
          <p14:tracePt t="21495" x="6858000" y="2051050"/>
          <p14:tracePt t="21527" x="6858000" y="2044700"/>
          <p14:tracePt t="21551" x="6858000" y="2032000"/>
          <p14:tracePt t="21567" x="6858000" y="2025650"/>
          <p14:tracePt t="21591" x="6851650" y="2019300"/>
          <p14:tracePt t="21598" x="6851650" y="2012950"/>
          <p14:tracePt t="21612" x="6851650" y="2006600"/>
          <p14:tracePt t="21630" x="6845300" y="2000250"/>
          <p14:tracePt t="21662" x="6838950" y="1987550"/>
          <p14:tracePt t="21679" x="6838950" y="1981200"/>
          <p14:tracePt t="21712" x="6838950" y="1974850"/>
          <p14:tracePt t="21729" x="6832600" y="1968500"/>
          <p14:tracePt t="21745" x="6832600" y="1962150"/>
          <p14:tracePt t="21762" x="6832600" y="1955800"/>
          <p14:tracePt t="21783" x="6826250" y="1943100"/>
          <p14:tracePt t="21815" x="6826250" y="1936750"/>
          <p14:tracePt t="21847" x="6819900" y="1936750"/>
          <p14:tracePt t="21862" x="6819900" y="1930400"/>
          <p14:tracePt t="21870" x="6819900" y="1924050"/>
          <p14:tracePt t="21879" x="6819900" y="1917700"/>
          <p14:tracePt t="21902" x="6819900" y="1911350"/>
          <p14:tracePt t="21912" x="6819900" y="1905000"/>
          <p14:tracePt t="21929" x="6819900" y="1898650"/>
          <p14:tracePt t="21946" x="6819900" y="1885950"/>
          <p14:tracePt t="21962" x="6813550" y="1885950"/>
          <p14:tracePt t="22030" x="6813550" y="1879600"/>
          <p14:tracePt t="22063" x="6813550" y="1873250"/>
          <p14:tracePt t="22079" x="6813550" y="1866900"/>
          <p14:tracePt t="22126" x="6813550" y="1860550"/>
          <p14:tracePt t="22239" x="6813550" y="1854200"/>
          <p14:tracePt t="22255" x="6807200" y="1847850"/>
          <p14:tracePt t="22271" x="6807200" y="1835150"/>
          <p14:tracePt t="22281" x="6800850" y="1828800"/>
          <p14:tracePt t="22296" x="6800850" y="1816100"/>
          <p14:tracePt t="22313" x="6800850" y="1809750"/>
          <p14:tracePt t="22330" x="6794500" y="1790700"/>
          <p14:tracePt t="22346" x="6788150" y="1778000"/>
          <p14:tracePt t="22363" x="6788150" y="1765300"/>
          <p14:tracePt t="22380" x="6788150" y="1752600"/>
          <p14:tracePt t="22396" x="6781800" y="1739900"/>
          <p14:tracePt t="22423" x="6781800" y="1733550"/>
          <p14:tracePt t="22439" x="6781800" y="1727200"/>
          <p14:tracePt t="22471" x="6781800" y="1720850"/>
          <p14:tracePt t="22503" x="6781800" y="1714500"/>
          <p14:tracePt t="22559" x="6781800" y="1708150"/>
          <p14:tracePt t="22584" x="6788150" y="1701800"/>
          <p14:tracePt t="22615" x="6788150" y="1695450"/>
          <p14:tracePt t="22622" x="6794500" y="1689100"/>
          <p14:tracePt t="22654" x="6794500" y="1682750"/>
          <p14:tracePt t="22670" x="6794500" y="1676400"/>
          <p14:tracePt t="22694" x="6794500" y="1670050"/>
          <p14:tracePt t="22775" x="6794500" y="1663700"/>
          <p14:tracePt t="22815" x="6794500" y="1657350"/>
          <p14:tracePt t="22825" x="6794500" y="1651000"/>
          <p14:tracePt t="22879" x="6794500" y="1644650"/>
          <p14:tracePt t="22895" x="6794500" y="1638300"/>
          <p14:tracePt t="22943" x="6794500" y="1631950"/>
          <p14:tracePt t="22967" x="6794500" y="1625600"/>
          <p14:tracePt t="22983" x="6800850" y="1619250"/>
          <p14:tracePt t="23015" x="6800850" y="1612900"/>
          <p14:tracePt t="23031" x="6800850" y="1606550"/>
          <p14:tracePt t="23040" x="6800850" y="1600200"/>
          <p14:tracePt t="23070" x="6800850" y="1593850"/>
          <p14:tracePt t="23166" x="6807200" y="1581150"/>
          <p14:tracePt t="23327" x="6807200" y="1574800"/>
          <p14:tracePt t="23351" x="6807200" y="1568450"/>
          <p14:tracePt t="23375" x="6807200" y="1562100"/>
          <p14:tracePt t="23385" x="6813550" y="1555750"/>
          <p14:tracePt t="23400" x="6813550" y="1549400"/>
          <p14:tracePt t="23414" x="6813550" y="1543050"/>
          <p14:tracePt t="23431" x="6813550" y="1536700"/>
          <p14:tracePt t="24278" x="6819900" y="1530350"/>
          <p14:tracePt t="30493" x="6819900" y="1536700"/>
          <p14:tracePt t="30509" x="6813550" y="1543050"/>
          <p14:tracePt t="30523" x="6807200" y="1549400"/>
          <p14:tracePt t="30557" x="6807200" y="1606550"/>
          <p14:tracePt t="30572" x="6794500" y="1695450"/>
          <p14:tracePt t="30589" x="6775450" y="1828800"/>
          <p14:tracePt t="30605" x="6743700" y="1968500"/>
          <p14:tracePt t="30622" x="6711950" y="2082800"/>
          <p14:tracePt t="30639" x="6661150" y="2184400"/>
          <p14:tracePt t="30655" x="6623050" y="2273300"/>
          <p14:tracePt t="30672" x="6546850" y="2381250"/>
          <p14:tracePt t="30688" x="6451600" y="2501900"/>
          <p14:tracePt t="30705" x="6337300" y="2647950"/>
          <p14:tracePt t="30722" x="6210300" y="2774950"/>
          <p14:tracePt t="30739" x="6115050" y="2876550"/>
          <p14:tracePt t="30756" x="5969000" y="3048000"/>
          <p14:tracePt t="30772" x="5873750" y="3155950"/>
          <p14:tracePt t="30789" x="5746750" y="3295650"/>
          <p14:tracePt t="30805" x="5607050" y="3441700"/>
          <p14:tracePt t="30822" x="5473700" y="3575050"/>
          <p14:tracePt t="30839" x="5340350" y="3714750"/>
          <p14:tracePt t="30856" x="5226050" y="3829050"/>
          <p14:tracePt t="30872" x="5149850" y="3905250"/>
          <p14:tracePt t="30889" x="5086350" y="3968750"/>
          <p14:tracePt t="30905" x="5022850" y="4019550"/>
          <p14:tracePt t="30922" x="4991100" y="4051300"/>
          <p14:tracePt t="30939" x="4946650" y="4083050"/>
          <p14:tracePt t="30956" x="4889500" y="4127500"/>
          <p14:tracePt t="30972" x="4870450" y="4146550"/>
          <p14:tracePt t="30989" x="4787900" y="4197350"/>
          <p14:tracePt t="31006" x="4730750" y="4235450"/>
          <p14:tracePt t="31022" x="4667250" y="4267200"/>
          <p14:tracePt t="31039" x="4616450" y="4305300"/>
          <p14:tracePt t="31056" x="4546600" y="4343400"/>
          <p14:tracePt t="31072" x="4502150" y="4368800"/>
          <p14:tracePt t="31089" x="4470400" y="4387850"/>
          <p14:tracePt t="31106" x="4432300" y="4413250"/>
          <p14:tracePt t="31122" x="4400550" y="4438650"/>
          <p14:tracePt t="31139" x="4375150" y="4464050"/>
          <p14:tracePt t="31156" x="4311650" y="4502150"/>
          <p14:tracePt t="31172" x="4286250" y="4521200"/>
          <p14:tracePt t="31189" x="4241800" y="4546600"/>
          <p14:tracePt t="31206" x="4216400" y="4565650"/>
          <p14:tracePt t="31222" x="4197350" y="4584700"/>
          <p14:tracePt t="31239" x="4171950" y="4597400"/>
          <p14:tracePt t="31256" x="4159250" y="4603750"/>
          <p14:tracePt t="31272" x="4133850" y="4622800"/>
          <p14:tracePt t="31289" x="4102100" y="4635500"/>
          <p14:tracePt t="31306" x="4089400" y="4641850"/>
          <p14:tracePt t="31323" x="4057650" y="4654550"/>
          <p14:tracePt t="31340" x="4019550" y="4673600"/>
          <p14:tracePt t="31356" x="3981450" y="4686300"/>
          <p14:tracePt t="31373" x="3962400" y="4699000"/>
          <p14:tracePt t="31389" x="3937000" y="4705350"/>
          <p14:tracePt t="31406" x="3917950" y="4718050"/>
          <p14:tracePt t="31423" x="3905250" y="4724400"/>
          <p14:tracePt t="31439" x="3892550" y="4724400"/>
          <p14:tracePt t="31456" x="3873500" y="4737100"/>
          <p14:tracePt t="31473" x="3848100" y="4743450"/>
          <p14:tracePt t="31489" x="3829050" y="4749800"/>
          <p14:tracePt t="31506" x="3810000" y="4756150"/>
          <p14:tracePt t="31523" x="3790950" y="4762500"/>
          <p14:tracePt t="31540" x="3759200" y="4768850"/>
          <p14:tracePt t="31556" x="3740150" y="4768850"/>
          <p14:tracePt t="31573" x="3733800" y="4775200"/>
          <p14:tracePt t="31590" x="3721100" y="4781550"/>
          <p14:tracePt t="31606" x="3714750" y="4781550"/>
          <p14:tracePt t="31623" x="3708400" y="4787900"/>
          <p14:tracePt t="31640" x="3695700" y="4787900"/>
          <p14:tracePt t="31673" x="3689350" y="4794250"/>
          <p14:tracePt t="31701" x="3683000" y="4800600"/>
          <p14:tracePt t="31741" x="3676650" y="4806950"/>
          <p14:tracePt t="32710" x="3676650" y="4813300"/>
          <p14:tracePt t="33021" x="3676650" y="4819650"/>
          <p14:tracePt t="33061" x="3676650" y="4826000"/>
          <p14:tracePt t="33085" x="3676650" y="4832350"/>
          <p14:tracePt t="33101" x="3676650" y="4838700"/>
          <p14:tracePt t="33117" x="3670300" y="4845050"/>
          <p14:tracePt t="33141" x="3663950" y="4845050"/>
          <p14:tracePt t="33229" x="3663950" y="4851400"/>
          <p14:tracePt t="33397" x="3657600" y="4857750"/>
          <p14:tracePt t="33413" x="3651250" y="4857750"/>
          <p14:tracePt t="33645" x="3644900" y="4864100"/>
          <p14:tracePt t="33669" x="3644900" y="4870450"/>
          <p14:tracePt t="33685" x="3638550" y="4870450"/>
          <p14:tracePt t="33695" x="3632200" y="4876800"/>
          <p14:tracePt t="33709" x="3625850" y="4876800"/>
          <p14:tracePt t="33756" x="3619500" y="4883150"/>
          <p14:tracePt t="33949" x="3613150" y="4883150"/>
          <p14:tracePt t="33981" x="3600450" y="4889500"/>
          <p14:tracePt t="34005" x="3594100" y="4889500"/>
          <p14:tracePt t="34015" x="3587750" y="4895850"/>
          <p14:tracePt t="34046" x="3581400" y="4895850"/>
          <p14:tracePt t="34055" x="3575050" y="4895850"/>
          <p14:tracePt t="34149" x="3568700" y="4895850"/>
          <p14:tracePt t="34165" x="3556000" y="4902200"/>
          <p14:tracePt t="34189" x="3556000" y="4908550"/>
          <p14:tracePt t="34205" x="3543300" y="4914900"/>
          <p14:tracePt t="34229" x="3536950" y="4914900"/>
          <p14:tracePt t="34357" x="3530600" y="4921250"/>
          <p14:tracePt t="34389" x="3530600" y="4927600"/>
          <p14:tracePt t="34399" x="3524250" y="4933950"/>
          <p14:tracePt t="34413" x="3517900" y="4933950"/>
          <p14:tracePt t="34437" x="3517900" y="4940300"/>
          <p14:tracePt t="34477" x="3511550" y="4946650"/>
          <p14:tracePt t="34581" x="3505200" y="4953000"/>
          <p14:tracePt t="34629" x="3498850" y="4965700"/>
          <p14:tracePt t="34660" x="3492500" y="4978400"/>
          <p14:tracePt t="34685" x="3492500" y="4984750"/>
          <p14:tracePt t="34717" x="3492500" y="4991100"/>
          <p14:tracePt t="34724" x="3492500" y="4997450"/>
          <p14:tracePt t="34748" x="3486150" y="4997450"/>
          <p14:tracePt t="34789" x="3486150" y="5003800"/>
          <p14:tracePt t="34973" x="3486150" y="5010150"/>
          <p14:tracePt t="34989" x="3479800" y="5016500"/>
          <p14:tracePt t="35173" x="3479800" y="5022850"/>
          <p14:tracePt t="35184" x="3479800" y="5029200"/>
          <p14:tracePt t="35197" x="3473450" y="5041900"/>
          <p14:tracePt t="35549" x="3473450" y="5048250"/>
          <p14:tracePt t="35580" x="3467100" y="5048250"/>
          <p14:tracePt t="35589" x="3460750" y="5041900"/>
          <p14:tracePt t="35603" x="3454400" y="5029200"/>
          <p14:tracePt t="35613" x="3454400" y="5016500"/>
          <p14:tracePt t="35628" x="3448050" y="5010150"/>
          <p14:tracePt t="3731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90600" y="506630"/>
            <a:ext cx="6824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Dráhy bolesti z trupu a končetin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6200" y="1600200"/>
            <a:ext cx="511870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PALEOSPINOTALAMIC</a:t>
            </a:r>
            <a:r>
              <a:rPr lang="cs-CZ" sz="2400" dirty="0">
                <a:solidFill>
                  <a:srgbClr val="FF0000"/>
                </a:solidFill>
              </a:rPr>
              <a:t>KÁ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r>
              <a:rPr lang="cs-CZ" sz="2400" dirty="0">
                <a:solidFill>
                  <a:srgbClr val="FF0000"/>
                </a:solidFill>
              </a:rPr>
              <a:t>DRÁHA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tr. </a:t>
            </a:r>
            <a:r>
              <a:rPr lang="en-US" sz="2400" dirty="0" err="1"/>
              <a:t>spino</a:t>
            </a:r>
            <a:r>
              <a:rPr lang="cs-CZ" sz="2400" dirty="0"/>
              <a:t>-</a:t>
            </a:r>
            <a:r>
              <a:rPr lang="en-US" sz="2400" dirty="0" err="1"/>
              <a:t>reticulo</a:t>
            </a:r>
            <a:r>
              <a:rPr lang="cs-CZ" sz="2400" dirty="0"/>
              <a:t>-</a:t>
            </a:r>
            <a:r>
              <a:rPr lang="en-US" sz="2400" dirty="0" err="1"/>
              <a:t>thalamicus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/>
              <a:t>dif</a:t>
            </a:r>
            <a:r>
              <a:rPr lang="cs-CZ" sz="2400" dirty="0" err="1"/>
              <a:t>úzní</a:t>
            </a:r>
            <a:r>
              <a:rPr lang="en-US" sz="2400" dirty="0"/>
              <a:t>, n</a:t>
            </a:r>
            <a:r>
              <a:rPr lang="cs-CZ" sz="2400" dirty="0" err="1"/>
              <a:t>epřesně</a:t>
            </a:r>
            <a:r>
              <a:rPr lang="cs-CZ" sz="2400" dirty="0"/>
              <a:t> </a:t>
            </a:r>
            <a:r>
              <a:rPr lang="en-US" sz="2400" dirty="0"/>
              <a:t>lo</a:t>
            </a:r>
            <a:r>
              <a:rPr lang="cs-CZ" sz="2400" dirty="0"/>
              <a:t>k</a:t>
            </a:r>
            <a:r>
              <a:rPr lang="en-US" sz="2400" dirty="0" err="1"/>
              <a:t>aliz</a:t>
            </a:r>
            <a:r>
              <a:rPr lang="cs-CZ" sz="2400" dirty="0" err="1"/>
              <a:t>ovaná</a:t>
            </a:r>
            <a:r>
              <a:rPr lang="cs-CZ" sz="2400" dirty="0"/>
              <a:t> b.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/>
              <a:t>autonom</a:t>
            </a:r>
            <a:r>
              <a:rPr lang="cs-CZ" sz="2400" dirty="0"/>
              <a:t>ní</a:t>
            </a:r>
            <a:r>
              <a:rPr lang="en-US" sz="2400" dirty="0"/>
              <a:t> a reflex</a:t>
            </a:r>
            <a:r>
              <a:rPr lang="cs-CZ" sz="2400" dirty="0"/>
              <a:t>ní reakce na</a:t>
            </a:r>
            <a:r>
              <a:rPr lang="en-US" sz="2400" dirty="0"/>
              <a:t> </a:t>
            </a:r>
          </a:p>
          <a:p>
            <a:r>
              <a:rPr lang="en-US" sz="2400" dirty="0"/>
              <a:t>    </a:t>
            </a:r>
            <a:r>
              <a:rPr lang="cs-CZ" sz="2400" dirty="0"/>
              <a:t>bolestivé </a:t>
            </a:r>
            <a:r>
              <a:rPr lang="en-US" sz="2400" dirty="0" err="1"/>
              <a:t>stimul</a:t>
            </a:r>
            <a:r>
              <a:rPr lang="cs-CZ" sz="2400" dirty="0"/>
              <a:t>y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emo</a:t>
            </a:r>
            <a:r>
              <a:rPr lang="cs-CZ" sz="2400" dirty="0"/>
              <a:t>ční</a:t>
            </a:r>
            <a:r>
              <a:rPr lang="en-US" sz="2400" dirty="0"/>
              <a:t> </a:t>
            </a:r>
            <a:r>
              <a:rPr lang="cs-CZ" sz="2400" dirty="0"/>
              <a:t>reakce na bolest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intralaminární</a:t>
            </a:r>
            <a:r>
              <a:rPr lang="cs-CZ" sz="2400" dirty="0"/>
              <a:t> jádra talamu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gyrus</a:t>
            </a:r>
            <a:r>
              <a:rPr lang="cs-CZ" sz="2400" dirty="0"/>
              <a:t> </a:t>
            </a:r>
            <a:r>
              <a:rPr lang="cs-CZ" sz="2400" dirty="0" err="1"/>
              <a:t>postcentralis</a:t>
            </a:r>
            <a:r>
              <a:rPr lang="cs-CZ" sz="2400" dirty="0"/>
              <a:t>,</a:t>
            </a:r>
            <a:endParaRPr lang="en-US" sz="2400" dirty="0"/>
          </a:p>
          <a:p>
            <a:r>
              <a:rPr lang="cs-CZ" sz="2400" dirty="0"/>
              <a:t>    </a:t>
            </a:r>
            <a:r>
              <a:rPr lang="cs-CZ" sz="2400" dirty="0" err="1"/>
              <a:t>insula</a:t>
            </a:r>
            <a:r>
              <a:rPr lang="cs-CZ" sz="2400" dirty="0"/>
              <a:t> a </a:t>
            </a:r>
            <a:r>
              <a:rPr lang="cs-CZ" sz="2400" dirty="0" err="1"/>
              <a:t>gyrus</a:t>
            </a:r>
            <a:r>
              <a:rPr lang="cs-CZ" sz="2400" dirty="0"/>
              <a:t> </a:t>
            </a:r>
            <a:r>
              <a:rPr lang="cs-CZ" sz="2400" dirty="0" err="1"/>
              <a:t>cinguli</a:t>
            </a:r>
            <a:endParaRPr lang="en-US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159050" y="1600200"/>
            <a:ext cx="393954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NEOSPINOTALAMIC</a:t>
            </a:r>
            <a:r>
              <a:rPr lang="cs-CZ" sz="2400" dirty="0">
                <a:solidFill>
                  <a:srgbClr val="FF0000"/>
                </a:solidFill>
              </a:rPr>
              <a:t>KÁ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r>
              <a:rPr lang="cs-CZ" sz="2400" dirty="0">
                <a:solidFill>
                  <a:srgbClr val="FF0000"/>
                </a:solidFill>
              </a:rPr>
              <a:t>DRÁHA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 tr. </a:t>
            </a:r>
            <a:r>
              <a:rPr lang="en-US" sz="2400" dirty="0" err="1"/>
              <a:t>spino-thalamicus</a:t>
            </a:r>
            <a:r>
              <a:rPr lang="en-US" sz="2400" dirty="0"/>
              <a:t> lat.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/>
              <a:t>ostrá</a:t>
            </a:r>
            <a:r>
              <a:rPr lang="en-US" sz="2400" dirty="0"/>
              <a:t>, lo</a:t>
            </a:r>
            <a:r>
              <a:rPr lang="cs-CZ" sz="2400" dirty="0"/>
              <a:t>k</a:t>
            </a:r>
            <a:r>
              <a:rPr lang="en-US" sz="2400" dirty="0" err="1"/>
              <a:t>aliz</a:t>
            </a:r>
            <a:r>
              <a:rPr lang="cs-CZ" sz="2400" dirty="0" err="1"/>
              <a:t>ovaná</a:t>
            </a:r>
            <a:r>
              <a:rPr lang="en-US" sz="2400" dirty="0"/>
              <a:t> </a:t>
            </a:r>
            <a:r>
              <a:rPr lang="cs-CZ" sz="2400" dirty="0"/>
              <a:t>b.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ncl.ventralis</a:t>
            </a:r>
            <a:r>
              <a:rPr lang="cs-CZ" sz="2400" dirty="0"/>
              <a:t> </a:t>
            </a:r>
          </a:p>
          <a:p>
            <a:r>
              <a:rPr lang="cs-CZ" sz="2400" dirty="0"/>
              <a:t>    </a:t>
            </a:r>
            <a:r>
              <a:rPr lang="cs-CZ" sz="2400" dirty="0" err="1"/>
              <a:t>posterolateralis</a:t>
            </a:r>
            <a:endParaRPr lang="cs-CZ" sz="2400" dirty="0"/>
          </a:p>
          <a:p>
            <a:r>
              <a:rPr lang="cs-CZ" sz="2400" dirty="0"/>
              <a:t>    (VPL) a </a:t>
            </a:r>
            <a:r>
              <a:rPr lang="cs-CZ" sz="2400" dirty="0" err="1"/>
              <a:t>posterior</a:t>
            </a:r>
            <a:r>
              <a:rPr lang="cs-CZ" sz="2400" dirty="0"/>
              <a:t> </a:t>
            </a:r>
          </a:p>
          <a:p>
            <a:r>
              <a:rPr lang="cs-CZ" sz="2400" dirty="0"/>
              <a:t>    talamu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err="1"/>
              <a:t>gyrus</a:t>
            </a:r>
            <a:r>
              <a:rPr lang="cs-CZ" sz="2400" dirty="0"/>
              <a:t> </a:t>
            </a:r>
            <a:r>
              <a:rPr lang="cs-CZ" sz="2400" dirty="0" err="1"/>
              <a:t>postcentralis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8648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044" y="5366"/>
            <a:ext cx="4280555" cy="687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0073" y="541327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Cortex</a:t>
            </a:r>
            <a:endParaRPr lang="cs-CZ" sz="2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0073" y="1676399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Thalamus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64473" y="4950768"/>
            <a:ext cx="2367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Medulla</a:t>
            </a:r>
            <a:r>
              <a:rPr lang="cs-CZ" sz="2400" dirty="0"/>
              <a:t> </a:t>
            </a:r>
            <a:r>
              <a:rPr lang="cs-CZ" sz="2400" dirty="0" err="1"/>
              <a:t>spinalis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781800" y="1002992"/>
            <a:ext cx="17604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00B0F0"/>
                </a:solidFill>
              </a:rPr>
              <a:t>Paleospino</a:t>
            </a:r>
            <a:r>
              <a:rPr lang="cs-CZ" sz="2400" dirty="0">
                <a:solidFill>
                  <a:srgbClr val="00B0F0"/>
                </a:solidFill>
              </a:rPr>
              <a:t>-</a:t>
            </a:r>
          </a:p>
          <a:p>
            <a:r>
              <a:rPr lang="cs-CZ" sz="2400" dirty="0">
                <a:solidFill>
                  <a:srgbClr val="00B0F0"/>
                </a:solidFill>
              </a:rPr>
              <a:t>talamická </a:t>
            </a:r>
          </a:p>
          <a:p>
            <a:r>
              <a:rPr lang="cs-CZ" sz="2400" dirty="0">
                <a:solidFill>
                  <a:srgbClr val="00B0F0"/>
                </a:solidFill>
              </a:rPr>
              <a:t>dráha</a:t>
            </a:r>
          </a:p>
          <a:p>
            <a:endParaRPr lang="cs-CZ" sz="2400" dirty="0">
              <a:solidFill>
                <a:srgbClr val="00B0F0"/>
              </a:solidFill>
            </a:endParaRPr>
          </a:p>
          <a:p>
            <a:endParaRPr lang="cs-CZ" sz="2400" dirty="0">
              <a:solidFill>
                <a:srgbClr val="00B0F0"/>
              </a:solidFill>
            </a:endParaRPr>
          </a:p>
          <a:p>
            <a:r>
              <a:rPr lang="cs-CZ" sz="2400" dirty="0" err="1">
                <a:solidFill>
                  <a:srgbClr val="FF0000"/>
                </a:solidFill>
              </a:rPr>
              <a:t>Neospino</a:t>
            </a:r>
            <a:r>
              <a:rPr lang="cs-CZ" sz="2400" dirty="0">
                <a:solidFill>
                  <a:srgbClr val="FF0000"/>
                </a:solidFill>
              </a:rPr>
              <a:t>-</a:t>
            </a:r>
          </a:p>
          <a:p>
            <a:r>
              <a:rPr lang="cs-CZ" sz="2400" dirty="0">
                <a:solidFill>
                  <a:srgbClr val="FF0000"/>
                </a:solidFill>
              </a:rPr>
              <a:t>talamická</a:t>
            </a:r>
          </a:p>
          <a:p>
            <a:r>
              <a:rPr lang="cs-CZ" sz="2400" dirty="0">
                <a:solidFill>
                  <a:srgbClr val="FF0000"/>
                </a:solidFill>
              </a:rPr>
              <a:t>dráha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370D64C-81C3-441F-95DF-B19168C36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2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9" x="1270000" y="5549900"/>
          <p14:tracePt t="1416" x="1270000" y="5556250"/>
          <p14:tracePt t="1424" x="1270000" y="5575300"/>
          <p14:tracePt t="1431" x="1276350" y="5600700"/>
          <p14:tracePt t="1441" x="1289050" y="5638800"/>
          <p14:tracePt t="1458" x="1320800" y="5734050"/>
          <p14:tracePt t="1475" x="1371600" y="5810250"/>
          <p14:tracePt t="1492" x="1422400" y="5867400"/>
          <p14:tracePt t="1508" x="1479550" y="5905500"/>
          <p14:tracePt t="1525" x="1555750" y="5937250"/>
          <p14:tracePt t="1542" x="1663700" y="5981700"/>
          <p14:tracePt t="1559" x="1689100" y="6000750"/>
          <p14:tracePt t="1575" x="1739900" y="6019800"/>
          <p14:tracePt t="1592" x="1771650" y="6051550"/>
          <p14:tracePt t="1609" x="1816100" y="6127750"/>
          <p14:tracePt t="1625" x="1847850" y="6191250"/>
          <p14:tracePt t="1642" x="1866900" y="6235700"/>
          <p14:tracePt t="1658" x="1885950" y="6280150"/>
          <p14:tracePt t="1675" x="1898650" y="6311900"/>
          <p14:tracePt t="1692" x="1911350" y="6343650"/>
          <p14:tracePt t="1695" x="1917700" y="6356350"/>
          <p14:tracePt t="1712" x="1924050" y="6369050"/>
          <p14:tracePt t="1800" x="1924050" y="6375400"/>
          <p14:tracePt t="1896" x="1924050" y="6381750"/>
          <p14:tracePt t="1920" x="1924050" y="6388100"/>
          <p14:tracePt t="1936" x="1924050" y="6394450"/>
          <p14:tracePt t="1960" x="1930400" y="6400800"/>
          <p14:tracePt t="1983" x="1936750" y="6407150"/>
          <p14:tracePt t="1999" x="1943100" y="6407150"/>
          <p14:tracePt t="2015" x="1943100" y="6413500"/>
          <p14:tracePt t="2111" x="1949450" y="6419850"/>
          <p14:tracePt t="2119" x="1955800" y="6426200"/>
          <p14:tracePt t="2144" x="1955800" y="6432550"/>
          <p14:tracePt t="2152" x="1955800" y="6438900"/>
          <p14:tracePt t="2159" x="1962150" y="6445250"/>
          <p14:tracePt t="2224" x="1968500" y="6451600"/>
          <p14:tracePt t="2231" x="1968500" y="6457950"/>
          <p14:tracePt t="2272" x="1974850" y="6457950"/>
          <p14:tracePt t="2295" x="1974850" y="6464300"/>
          <p14:tracePt t="2303" x="1981200" y="6470650"/>
          <p14:tracePt t="2343" x="1987550" y="6470650"/>
          <p14:tracePt t="2408" x="1993900" y="6470650"/>
          <p14:tracePt t="2751" x="2000250" y="6470650"/>
          <p14:tracePt t="2808" x="2006600" y="6470650"/>
          <p14:tracePt t="2831" x="2012950" y="6470650"/>
          <p14:tracePt t="2864" x="2019300" y="6470650"/>
          <p14:tracePt t="2880" x="2025650" y="6470650"/>
          <p14:tracePt t="2888" x="2025650" y="6477000"/>
          <p14:tracePt t="2896" x="2032000" y="6477000"/>
          <p14:tracePt t="2910" x="2044700" y="6477000"/>
          <p14:tracePt t="2928" x="2057400" y="6483350"/>
          <p14:tracePt t="2945" x="2057400" y="6489700"/>
          <p14:tracePt t="2961" x="2063750" y="6496050"/>
          <p14:tracePt t="2977" x="2076450" y="6502400"/>
          <p14:tracePt t="3000" x="2082800" y="6508750"/>
          <p14:tracePt t="3016" x="2089150" y="6508750"/>
          <p14:tracePt t="3031" x="2095500" y="6515100"/>
          <p14:tracePt t="3336" x="2101850" y="6521450"/>
          <p14:tracePt t="3344" x="2108200" y="6527800"/>
          <p14:tracePt t="3351" x="2114550" y="6527800"/>
          <p14:tracePt t="3360" x="2133600" y="6534150"/>
          <p14:tracePt t="3378" x="2152650" y="6540500"/>
          <p14:tracePt t="3394" x="2184400" y="6546850"/>
          <p14:tracePt t="3411" x="2203450" y="6546850"/>
          <p14:tracePt t="3427" x="2222500" y="6546850"/>
          <p14:tracePt t="3444" x="2235200" y="6546850"/>
          <p14:tracePt t="3461" x="2247900" y="6546850"/>
          <p14:tracePt t="3478" x="2260600" y="6546850"/>
          <p14:tracePt t="3494" x="2279650" y="6546850"/>
          <p14:tracePt t="3512" x="2286000" y="6546850"/>
          <p14:tracePt t="3528" x="2298700" y="6546850"/>
          <p14:tracePt t="3544" x="2317750" y="6546850"/>
          <p14:tracePt t="3561" x="2324100" y="6546850"/>
          <p14:tracePt t="3577" x="2336800" y="6546850"/>
          <p14:tracePt t="3611" x="2349500" y="6546850"/>
          <p14:tracePt t="3628" x="2355850" y="6546850"/>
          <p14:tracePt t="3644" x="2362200" y="6546850"/>
          <p14:tracePt t="3661" x="2374900" y="6546850"/>
          <p14:tracePt t="3677" x="2387600" y="6540500"/>
          <p14:tracePt t="3694" x="2393950" y="6540500"/>
          <p14:tracePt t="3711" x="2400300" y="6534150"/>
          <p14:tracePt t="3728" x="2413000" y="6534150"/>
          <p14:tracePt t="3823" x="2419350" y="6534150"/>
          <p14:tracePt t="3831" x="2425700" y="6534150"/>
          <p14:tracePt t="3840" x="2432050" y="6534150"/>
          <p14:tracePt t="3848" x="2444750" y="6534150"/>
          <p14:tracePt t="3863" x="2470150" y="6527800"/>
          <p14:tracePt t="3880" x="2501900" y="6527800"/>
          <p14:tracePt t="3896" x="2527300" y="6521450"/>
          <p14:tracePt t="3912" x="2565400" y="6521450"/>
          <p14:tracePt t="3928" x="2597150" y="6515100"/>
          <p14:tracePt t="3945" x="2641600" y="6502400"/>
          <p14:tracePt t="3961" x="2667000" y="6496050"/>
          <p14:tracePt t="3978" x="2698750" y="6483350"/>
          <p14:tracePt t="3994" x="2705100" y="6483350"/>
          <p14:tracePt t="4011" x="2717800" y="6477000"/>
          <p14:tracePt t="4028" x="2724150" y="6477000"/>
          <p14:tracePt t="4045" x="2736850" y="6477000"/>
          <p14:tracePt t="4062" x="2755900" y="6477000"/>
          <p14:tracePt t="4078" x="2762250" y="6477000"/>
          <p14:tracePt t="4094" x="2794000" y="6470650"/>
          <p14:tracePt t="4111" x="2813050" y="6464300"/>
          <p14:tracePt t="4128" x="2844800" y="6464300"/>
          <p14:tracePt t="4145" x="2876550" y="6451600"/>
          <p14:tracePt t="4161" x="2901950" y="6445250"/>
          <p14:tracePt t="4178" x="2927350" y="6432550"/>
          <p14:tracePt t="4195" x="2946400" y="6419850"/>
          <p14:tracePt t="4211" x="2971800" y="6400800"/>
          <p14:tracePt t="4228" x="2984500" y="6394450"/>
          <p14:tracePt t="4245" x="3003550" y="6375400"/>
          <p14:tracePt t="4262" x="3041650" y="6350000"/>
          <p14:tracePt t="4278" x="3073400" y="6337300"/>
          <p14:tracePt t="4294" x="3098800" y="6324600"/>
          <p14:tracePt t="4312" x="3130550" y="6311900"/>
          <p14:tracePt t="4328" x="3149600" y="6299200"/>
          <p14:tracePt t="4345" x="3175000" y="6292850"/>
          <p14:tracePt t="4361" x="3187700" y="6292850"/>
          <p14:tracePt t="4378" x="3200400" y="6286500"/>
          <p14:tracePt t="4395" x="3225800" y="6273800"/>
          <p14:tracePt t="4412" x="3238500" y="6267450"/>
          <p14:tracePt t="4428" x="3257550" y="6261100"/>
          <p14:tracePt t="4445" x="3263900" y="6254750"/>
          <p14:tracePt t="4462" x="3276600" y="6242050"/>
          <p14:tracePt t="4478" x="3282950" y="6235700"/>
          <p14:tracePt t="4495" x="3295650" y="6223000"/>
          <p14:tracePt t="4511" x="3295650" y="6216650"/>
          <p14:tracePt t="4543" x="3295650" y="6210300"/>
          <p14:tracePt t="4551" x="3302000" y="6210300"/>
          <p14:tracePt t="4696" x="3302000" y="6203950"/>
          <p14:tracePt t="4720" x="3302000" y="6197600"/>
          <p14:tracePt t="5471" x="3295650" y="6197600"/>
          <p14:tracePt t="14974" x="3289300" y="6191250"/>
          <p14:tracePt t="15845" x="3295650" y="6191250"/>
          <p14:tracePt t="15854" x="3302000" y="6191250"/>
          <p14:tracePt t="15861" x="3302000" y="6197600"/>
          <p14:tracePt t="15874" x="3308350" y="6210300"/>
          <p14:tracePt t="15891" x="3333750" y="6235700"/>
          <p14:tracePt t="15893" x="3340100" y="6248400"/>
          <p14:tracePt t="15908" x="3359150" y="6280150"/>
          <p14:tracePt t="15924" x="3371850" y="6286500"/>
          <p14:tracePt t="15940" x="3384550" y="6305550"/>
          <p14:tracePt t="15957" x="3390900" y="6318250"/>
          <p14:tracePt t="15975" x="3397250" y="6330950"/>
          <p14:tracePt t="15991" x="3416300" y="6356350"/>
          <p14:tracePt t="16007" x="3422650" y="6375400"/>
          <p14:tracePt t="16024" x="3441700" y="6394450"/>
          <p14:tracePt t="16041" x="3460750" y="6419850"/>
          <p14:tracePt t="16058" x="3473450" y="6432550"/>
          <p14:tracePt t="16074" x="3492500" y="6451600"/>
          <p14:tracePt t="16091" x="3511550" y="6470650"/>
          <p14:tracePt t="16107" x="3530600" y="6483350"/>
          <p14:tracePt t="16124" x="3581400" y="6502400"/>
          <p14:tracePt t="16141" x="3594100" y="6508750"/>
          <p14:tracePt t="16157" x="3619500" y="6515100"/>
          <p14:tracePt t="16175" x="3644900" y="6521450"/>
          <p14:tracePt t="16191" x="3663950" y="6527800"/>
          <p14:tracePt t="16207" x="3689350" y="6527800"/>
          <p14:tracePt t="16224" x="3708400" y="6527800"/>
          <p14:tracePt t="16241" x="3727450" y="6527800"/>
          <p14:tracePt t="16258" x="3740150" y="6527800"/>
          <p14:tracePt t="16274" x="3752850" y="6527800"/>
          <p14:tracePt t="16278" x="3759200" y="6527800"/>
          <p14:tracePt t="16350" x="3765550" y="6527800"/>
          <p14:tracePt t="16358" x="3771900" y="6521450"/>
          <p14:tracePt t="16374" x="3771900" y="6515100"/>
          <p14:tracePt t="16381" x="3778250" y="6515100"/>
          <p14:tracePt t="16398" x="3784600" y="6508750"/>
          <p14:tracePt t="16408" x="3790950" y="6502400"/>
          <p14:tracePt t="16424" x="3790950" y="6496050"/>
          <p14:tracePt t="16442" x="3790950" y="6483350"/>
          <p14:tracePt t="16444" x="3797300" y="6477000"/>
          <p14:tracePt t="16475" x="3803650" y="6464300"/>
          <p14:tracePt t="16491" x="3810000" y="6457950"/>
          <p14:tracePt t="16517" x="3810000" y="6451600"/>
          <p14:tracePt t="16541" x="3810000" y="6445250"/>
          <p14:tracePt t="16573" x="3810000" y="6438900"/>
          <p14:tracePt t="16581" x="3810000" y="6432550"/>
          <p14:tracePt t="16591" x="3810000" y="6426200"/>
          <p14:tracePt t="16608" x="3816350" y="6419850"/>
          <p14:tracePt t="16625" x="3816350" y="6407150"/>
          <p14:tracePt t="16641" x="3822700" y="6388100"/>
          <p14:tracePt t="16644" x="3822700" y="6381750"/>
          <p14:tracePt t="16658" x="3822700" y="6369050"/>
          <p14:tracePt t="16675" x="3822700" y="6350000"/>
          <p14:tracePt t="16692" x="3822700" y="6305550"/>
          <p14:tracePt t="16708" x="3822700" y="6267450"/>
          <p14:tracePt t="16725" x="3822700" y="6235700"/>
          <p14:tracePt t="16742" x="3822700" y="6191250"/>
          <p14:tracePt t="16758" x="3822700" y="6153150"/>
          <p14:tracePt t="16775" x="3822700" y="6108700"/>
          <p14:tracePt t="16792" x="3829050" y="6070600"/>
          <p14:tracePt t="16808" x="3829050" y="6038850"/>
          <p14:tracePt t="16825" x="3829050" y="6013450"/>
          <p14:tracePt t="16842" x="3829050" y="5981700"/>
          <p14:tracePt t="16858" x="3835400" y="5956300"/>
          <p14:tracePt t="16875" x="3841750" y="5924550"/>
          <p14:tracePt t="16878" x="3841750" y="5911850"/>
          <p14:tracePt t="16892" x="3841750" y="5873750"/>
          <p14:tracePt t="16908" x="3848100" y="5842000"/>
          <p14:tracePt t="16925" x="3848100" y="5797550"/>
          <p14:tracePt t="16942" x="3848100" y="5759450"/>
          <p14:tracePt t="16959" x="3848100" y="5727700"/>
          <p14:tracePt t="16975" x="3848100" y="5683250"/>
          <p14:tracePt t="16992" x="3848100" y="5651500"/>
          <p14:tracePt t="17009" x="3848100" y="5626100"/>
          <p14:tracePt t="17025" x="3848100" y="5600700"/>
          <p14:tracePt t="17042" x="3848100" y="5581650"/>
          <p14:tracePt t="17059" x="3848100" y="5562600"/>
          <p14:tracePt t="17061" x="3848100" y="5556250"/>
          <p14:tracePt t="17075" x="3848100" y="5549900"/>
          <p14:tracePt t="17092" x="3848100" y="5543550"/>
          <p14:tracePt t="17108" x="3848100" y="5530850"/>
          <p14:tracePt t="17125" x="3848100" y="5518150"/>
          <p14:tracePt t="17142" x="3848100" y="5511800"/>
          <p14:tracePt t="17159" x="3848100" y="5486400"/>
          <p14:tracePt t="17175" x="3848100" y="5454650"/>
          <p14:tracePt t="17192" x="3848100" y="5422900"/>
          <p14:tracePt t="17209" x="3848100" y="5391150"/>
          <p14:tracePt t="17225" x="3848100" y="5359400"/>
          <p14:tracePt t="17242" x="3848100" y="5334000"/>
          <p14:tracePt t="17259" x="3848100" y="5308600"/>
          <p14:tracePt t="17276" x="3848100" y="5289550"/>
          <p14:tracePt t="17550" x="3848100" y="5283200"/>
          <p14:tracePt t="17614" x="3848100" y="5276850"/>
          <p14:tracePt t="18037" x="3848100" y="5270500"/>
          <p14:tracePt t="19989" x="3854450" y="5257800"/>
          <p14:tracePt t="21989" x="3860800" y="5251450"/>
          <p14:tracePt t="23036" x="3867150" y="5251450"/>
          <p14:tracePt t="23061" x="3873500" y="5245100"/>
          <p14:tracePt t="23069" x="3879850" y="5245100"/>
          <p14:tracePt t="23082" x="3892550" y="5238750"/>
          <p14:tracePt t="23099" x="3905250" y="5232400"/>
          <p14:tracePt t="23115" x="3924300" y="5219700"/>
          <p14:tracePt t="23132" x="3949700" y="5213350"/>
          <p14:tracePt t="23149" x="3962400" y="5207000"/>
          <p14:tracePt t="23165" x="3975100" y="5200650"/>
          <p14:tracePt t="23221" x="3981450" y="5200650"/>
          <p14:tracePt t="23237" x="3987800" y="5194300"/>
          <p14:tracePt t="23253" x="3994150" y="5187950"/>
          <p14:tracePt t="23260" x="4006850" y="5181600"/>
          <p14:tracePt t="23277" x="4019550" y="5175250"/>
          <p14:tracePt t="23293" x="4032250" y="5168900"/>
          <p14:tracePt t="23301" x="4038600" y="5162550"/>
          <p14:tracePt t="23315" x="4038600" y="5156200"/>
          <p14:tracePt t="23332" x="4057650" y="5149850"/>
          <p14:tracePt t="23349" x="4057650" y="5143500"/>
          <p14:tracePt t="23693" x="4064000" y="5143500"/>
          <p14:tracePt t="23701" x="4070350" y="5143500"/>
          <p14:tracePt t="23708" x="4076700" y="5137150"/>
          <p14:tracePt t="23717" x="4083050" y="5137150"/>
          <p14:tracePt t="23733" x="4095750" y="5137150"/>
          <p14:tracePt t="23750" x="4114800" y="5137150"/>
          <p14:tracePt t="23766" x="4121150" y="5137150"/>
          <p14:tracePt t="23799" x="4127500" y="5137150"/>
          <p14:tracePt t="23816" x="4133850" y="5137150"/>
          <p14:tracePt t="23833" x="4152900" y="5143500"/>
          <p14:tracePt t="23850" x="4191000" y="5162550"/>
          <p14:tracePt t="23866" x="4241800" y="5168900"/>
          <p14:tracePt t="23883" x="4330700" y="5181600"/>
          <p14:tracePt t="23899" x="4368800" y="5181600"/>
          <p14:tracePt t="23916" x="4445000" y="5200650"/>
          <p14:tracePt t="23933" x="4470400" y="5200650"/>
          <p14:tracePt t="23949" x="4483100" y="5200650"/>
          <p14:tracePt t="24052" x="4489450" y="5200650"/>
          <p14:tracePt t="24060" x="4495800" y="5200650"/>
          <p14:tracePt t="24086" x="4533900" y="5200650"/>
          <p14:tracePt t="24101" x="4565650" y="5200650"/>
          <p14:tracePt t="24118" x="4610100" y="5200650"/>
          <p14:tracePt t="24134" x="4635500" y="5200650"/>
          <p14:tracePt t="24150" x="4648200" y="5200650"/>
          <p14:tracePt t="24167" x="4660900" y="5200650"/>
          <p14:tracePt t="24183" x="4667250" y="5200650"/>
          <p14:tracePt t="24200" x="4679950" y="5200650"/>
          <p14:tracePt t="24216" x="4705350" y="5200650"/>
          <p14:tracePt t="24233" x="4743450" y="5200650"/>
          <p14:tracePt t="24250" x="4781550" y="5200650"/>
          <p14:tracePt t="24267" x="4845050" y="5200650"/>
          <p14:tracePt t="24283" x="4864100" y="5200650"/>
          <p14:tracePt t="24300" x="4914900" y="5200650"/>
          <p14:tracePt t="24316" x="4953000" y="5200650"/>
          <p14:tracePt t="24333" x="4978400" y="5200650"/>
          <p14:tracePt t="24350" x="5003800" y="5200650"/>
          <p14:tracePt t="24366" x="5022850" y="5200650"/>
          <p14:tracePt t="24383" x="5029200" y="5200650"/>
          <p14:tracePt t="24400" x="5041900" y="5200650"/>
          <p14:tracePt t="24417" x="5048250" y="5200650"/>
          <p14:tracePt t="24433" x="5060950" y="5200650"/>
          <p14:tracePt t="24436" x="5067300" y="5200650"/>
          <p14:tracePt t="24450" x="5080000" y="5200650"/>
          <p14:tracePt t="24467" x="5105400" y="5200650"/>
          <p14:tracePt t="24483" x="5124450" y="5200650"/>
          <p14:tracePt t="24500" x="5137150" y="5200650"/>
          <p14:tracePt t="24533" x="5143500" y="5200650"/>
          <p14:tracePt t="24612" x="5149850" y="5200650"/>
          <p14:tracePt t="24628" x="5156200" y="5200650"/>
          <p14:tracePt t="24637" x="5162550" y="5200650"/>
          <p14:tracePt t="24643" x="5168900" y="5200650"/>
          <p14:tracePt t="24653" x="5175250" y="5200650"/>
          <p14:tracePt t="24669" x="5187950" y="5200650"/>
          <p14:tracePt t="24716" x="5194300" y="5200650"/>
          <p14:tracePt t="24732" x="5200650" y="5200650"/>
          <p14:tracePt t="24739" x="5213350" y="5200650"/>
          <p14:tracePt t="24756" x="5219700" y="5194300"/>
          <p14:tracePt t="24780" x="5226050" y="5194300"/>
          <p14:tracePt t="24796" x="5232400" y="5187950"/>
          <p14:tracePt t="24820" x="5238750" y="5187950"/>
          <p14:tracePt t="24836" x="5245100" y="5187950"/>
          <p14:tracePt t="24844" x="5257800" y="5181600"/>
          <p14:tracePt t="24860" x="5257800" y="5175250"/>
          <p14:tracePt t="24869" x="5264150" y="5175250"/>
          <p14:tracePt t="24884" x="5270500" y="5168900"/>
          <p14:tracePt t="24901" x="5283200" y="5168900"/>
          <p14:tracePt t="24917" x="5289550" y="5168900"/>
          <p14:tracePt t="24934" x="5295900" y="5162550"/>
          <p14:tracePt t="24950" x="5302250" y="5156200"/>
          <p14:tracePt t="24967" x="5308600" y="5149850"/>
          <p14:tracePt t="25001" x="5314950" y="5143500"/>
          <p14:tracePt t="25017" x="5321300" y="5137150"/>
          <p14:tracePt t="25034" x="5321300" y="5130800"/>
          <p14:tracePt t="25051" x="5334000" y="5118100"/>
          <p14:tracePt t="25067" x="5340350" y="5118100"/>
          <p14:tracePt t="25084" x="5340350" y="5105400"/>
          <p14:tracePt t="25108" x="5346700" y="5099050"/>
          <p14:tracePt t="25133" x="5353050" y="5092700"/>
          <p14:tracePt t="25165" x="5353050" y="5086350"/>
          <p14:tracePt t="25181" x="5359400" y="5086350"/>
          <p14:tracePt t="25197" x="5359400" y="5080000"/>
          <p14:tracePt t="25205" x="5359400" y="5073650"/>
          <p14:tracePt t="25217" x="5359400" y="5067300"/>
          <p14:tracePt t="25235" x="5365750" y="5048250"/>
          <p14:tracePt t="25251" x="5378450" y="5016500"/>
          <p14:tracePt t="25267" x="5391150" y="4972050"/>
          <p14:tracePt t="25284" x="5410200" y="4914900"/>
          <p14:tracePt t="25301" x="5422900" y="4889500"/>
          <p14:tracePt t="25318" x="5422900" y="4851400"/>
          <p14:tracePt t="25335" x="5422900" y="4826000"/>
          <p14:tracePt t="25351" x="5422900" y="4813300"/>
          <p14:tracePt t="25368" x="5422900" y="4794250"/>
          <p14:tracePt t="25384" x="5422900" y="4768850"/>
          <p14:tracePt t="25401" x="5422900" y="4762500"/>
          <p14:tracePt t="25444" x="5422900" y="4756150"/>
          <p14:tracePt t="25452" x="5422900" y="4749800"/>
          <p14:tracePt t="25460" x="5422900" y="4743450"/>
          <p14:tracePt t="25476" x="5422900" y="4730750"/>
          <p14:tracePt t="25484" x="5422900" y="4724400"/>
          <p14:tracePt t="25501" x="5422900" y="4699000"/>
          <p14:tracePt t="25518" x="5422900" y="4673600"/>
          <p14:tracePt t="25535" x="5422900" y="4654550"/>
          <p14:tracePt t="25551" x="5422900" y="4648200"/>
          <p14:tracePt t="25568" x="5422900" y="4635500"/>
          <p14:tracePt t="25585" x="5410200" y="4610100"/>
          <p14:tracePt t="25601" x="5403850" y="4591050"/>
          <p14:tracePt t="25618" x="5397500" y="4578350"/>
          <p14:tracePt t="25635" x="5391150" y="4565650"/>
          <p14:tracePt t="25651" x="5391150" y="4559300"/>
          <p14:tracePt t="25668" x="5384800" y="4527550"/>
          <p14:tracePt t="25685" x="5378450" y="4521200"/>
          <p14:tracePt t="25701" x="5372100" y="4502150"/>
          <p14:tracePt t="25718" x="5365750" y="4483100"/>
          <p14:tracePt t="25735" x="5359400" y="4464050"/>
          <p14:tracePt t="25751" x="5359400" y="4451350"/>
          <p14:tracePt t="25768" x="5359400" y="4432300"/>
          <p14:tracePt t="25785" x="5353050" y="4419600"/>
          <p14:tracePt t="25802" x="5353050" y="4406900"/>
          <p14:tracePt t="25819" x="5353050" y="4387850"/>
          <p14:tracePt t="25851" x="5353050" y="4362450"/>
          <p14:tracePt t="25868" x="5353050" y="4330700"/>
          <p14:tracePt t="25885" x="5353050" y="4311650"/>
          <p14:tracePt t="25902" x="5353050" y="4279900"/>
          <p14:tracePt t="25919" x="5353050" y="4254500"/>
          <p14:tracePt t="25935" x="5359400" y="4235450"/>
          <p14:tracePt t="25952" x="5359400" y="4216400"/>
          <p14:tracePt t="25968" x="5359400" y="4191000"/>
          <p14:tracePt t="25985" x="5359400" y="4171950"/>
          <p14:tracePt t="26002" x="5359400" y="4146550"/>
          <p14:tracePt t="26005" x="5359400" y="4133850"/>
          <p14:tracePt t="26019" x="5359400" y="4108450"/>
          <p14:tracePt t="26035" x="5365750" y="4095750"/>
          <p14:tracePt t="26052" x="5378450" y="4032250"/>
          <p14:tracePt t="26069" x="5391150" y="3994150"/>
          <p14:tracePt t="26085" x="5416550" y="3949700"/>
          <p14:tracePt t="26102" x="5429250" y="3917950"/>
          <p14:tracePt t="26119" x="5441950" y="3879850"/>
          <p14:tracePt t="26135" x="5454650" y="3854450"/>
          <p14:tracePt t="26152" x="5467350" y="3816350"/>
          <p14:tracePt t="26168" x="5473700" y="3790950"/>
          <p14:tracePt t="26185" x="5480050" y="3765550"/>
          <p14:tracePt t="26202" x="5486400" y="3746500"/>
          <p14:tracePt t="26219" x="5486400" y="3727450"/>
          <p14:tracePt t="26235" x="5492750" y="3702050"/>
          <p14:tracePt t="26252" x="5492750" y="3683000"/>
          <p14:tracePt t="26269" x="5499100" y="3670300"/>
          <p14:tracePt t="26286" x="5499100" y="3657600"/>
          <p14:tracePt t="26302" x="5499100" y="3638550"/>
          <p14:tracePt t="26319" x="5499100" y="3625850"/>
          <p14:tracePt t="26335" x="5499100" y="3613150"/>
          <p14:tracePt t="26352" x="5499100" y="3600450"/>
          <p14:tracePt t="26369" x="5499100" y="3587750"/>
          <p14:tracePt t="26385" x="5492750" y="3575050"/>
          <p14:tracePt t="26402" x="5492750" y="3562350"/>
          <p14:tracePt t="26419" x="5492750" y="3556000"/>
          <p14:tracePt t="26435" x="5480050" y="3536950"/>
          <p14:tracePt t="26452" x="5473700" y="3536950"/>
          <p14:tracePt t="26469" x="5473700" y="3517900"/>
          <p14:tracePt t="26486" x="5467350" y="3511550"/>
          <p14:tracePt t="26502" x="5454650" y="3498850"/>
          <p14:tracePt t="26519" x="5448300" y="3492500"/>
          <p14:tracePt t="26536" x="5441950" y="3479800"/>
          <p14:tracePt t="26552" x="5435600" y="3467100"/>
          <p14:tracePt t="26569" x="5429250" y="3454400"/>
          <p14:tracePt t="26585" x="5422900" y="3448050"/>
          <p14:tracePt t="26603" x="5416550" y="3435350"/>
          <p14:tracePt t="26619" x="5416550" y="3422650"/>
          <p14:tracePt t="26635" x="5403850" y="3403600"/>
          <p14:tracePt t="26652" x="5397500" y="3384550"/>
          <p14:tracePt t="26669" x="5397500" y="3365500"/>
          <p14:tracePt t="26686" x="5397500" y="3340100"/>
          <p14:tracePt t="26702" x="5391150" y="3321050"/>
          <p14:tracePt t="26719" x="5391150" y="3302000"/>
          <p14:tracePt t="26736" x="5391150" y="3276600"/>
          <p14:tracePt t="26752" x="5391150" y="3263900"/>
          <p14:tracePt t="26769" x="5391150" y="3257550"/>
          <p14:tracePt t="26786" x="5391150" y="3238500"/>
          <p14:tracePt t="26802" x="5391150" y="3232150"/>
          <p14:tracePt t="26819" x="5391150" y="3225800"/>
          <p14:tracePt t="26836" x="5391150" y="3206750"/>
          <p14:tracePt t="26852" x="5391150" y="3200400"/>
          <p14:tracePt t="26869" x="5391150" y="3187700"/>
          <p14:tracePt t="26886" x="5391150" y="3168650"/>
          <p14:tracePt t="26903" x="5391150" y="3155950"/>
          <p14:tracePt t="26919" x="5391150" y="3136900"/>
          <p14:tracePt t="26936" x="5391150" y="3124200"/>
          <p14:tracePt t="26953" x="5391150" y="3098800"/>
          <p14:tracePt t="26970" x="5391150" y="3086100"/>
          <p14:tracePt t="26987" x="5384800" y="3067050"/>
          <p14:tracePt t="27003" x="5384800" y="3060700"/>
          <p14:tracePt t="27045" x="5378450" y="3054350"/>
          <p14:tracePt t="27108" x="5372100" y="3054350"/>
          <p14:tracePt t="27147" x="5365750" y="3054350"/>
          <p14:tracePt t="27172" x="5359400" y="3048000"/>
          <p14:tracePt t="27204" x="5353050" y="3041650"/>
          <p14:tracePt t="27228" x="5346700" y="3041650"/>
          <p14:tracePt t="27260" x="5340350" y="3041650"/>
          <p14:tracePt t="27277" x="5340350" y="3035300"/>
          <p14:tracePt t="27860" x="5334000" y="3035300"/>
          <p14:tracePt t="27884" x="5327650" y="3035300"/>
          <p14:tracePt t="27940" x="5321300" y="3035300"/>
          <p14:tracePt t="28196" x="5314950" y="3035300"/>
          <p14:tracePt t="28236" x="5308600" y="3028950"/>
          <p14:tracePt t="28284" x="5308600" y="3022600"/>
          <p14:tracePt t="28341" x="5302250" y="3016250"/>
          <p14:tracePt t="28412" x="5295900" y="3016250"/>
          <p14:tracePt t="28580" x="5289550" y="3016250"/>
          <p14:tracePt t="28684" x="5283200" y="3016250"/>
          <p14:tracePt t="28716" x="5276850" y="3016250"/>
          <p14:tracePt t="28724" x="5270500" y="3016250"/>
          <p14:tracePt t="28748" x="5264150" y="3022600"/>
          <p14:tracePt t="28772" x="5257800" y="3022600"/>
          <p14:tracePt t="28804" x="5251450" y="3022600"/>
          <p14:tracePt t="28836" x="5245100" y="3022600"/>
          <p14:tracePt t="28851" x="5238750" y="3022600"/>
          <p14:tracePt t="28876" x="5232400" y="3028950"/>
          <p14:tracePt t="28884" x="5219700" y="3035300"/>
          <p14:tracePt t="28892" x="5213350" y="3035300"/>
          <p14:tracePt t="28905" x="5200650" y="3035300"/>
          <p14:tracePt t="28922" x="5181600" y="3041650"/>
          <p14:tracePt t="28938" x="5162550" y="3048000"/>
          <p14:tracePt t="28972" x="5156200" y="3048000"/>
          <p14:tracePt t="28988" x="5149850" y="3054350"/>
          <p14:tracePt t="29005" x="5143500" y="3060700"/>
          <p14:tracePt t="29022" x="5124450" y="3060700"/>
          <p14:tracePt t="29039" x="5118100" y="3067050"/>
          <p14:tracePt t="29055" x="5105400" y="3067050"/>
          <p14:tracePt t="29072" x="5080000" y="3073400"/>
          <p14:tracePt t="29075" x="5080000" y="3079750"/>
          <p14:tracePt t="29088" x="5060950" y="3079750"/>
          <p14:tracePt t="29105" x="5035550" y="3086100"/>
          <p14:tracePt t="29122" x="4984750" y="3098800"/>
          <p14:tracePt t="29138" x="4978400" y="3105150"/>
          <p14:tracePt t="29155" x="4946650" y="3117850"/>
          <p14:tracePt t="29172" x="4933950" y="3117850"/>
          <p14:tracePt t="29189" x="4927600" y="3117850"/>
          <p14:tracePt t="29205" x="4914900" y="3124200"/>
          <p14:tracePt t="29222" x="4902200" y="3130550"/>
          <p14:tracePt t="29238" x="4889500" y="3136900"/>
          <p14:tracePt t="29255" x="4870450" y="3149600"/>
          <p14:tracePt t="29272" x="4851400" y="3149600"/>
          <p14:tracePt t="29289" x="4819650" y="3155950"/>
          <p14:tracePt t="29305" x="4794250" y="3162300"/>
          <p14:tracePt t="29322" x="4762500" y="3175000"/>
          <p14:tracePt t="29342" x="4749800" y="3181350"/>
          <p14:tracePt t="29356" x="4743450" y="3187700"/>
          <p14:tracePt t="29372" x="4737100" y="3187700"/>
          <p14:tracePt t="29388" x="4724400" y="3194050"/>
          <p14:tracePt t="29405" x="4718050" y="3194050"/>
          <p14:tracePt t="29428" x="4711700" y="3194050"/>
          <p14:tracePt t="29459" x="4705350" y="3194050"/>
          <p14:tracePt t="29476" x="4699000" y="3194050"/>
          <p14:tracePt t="29524" x="4692650" y="3194050"/>
          <p14:tracePt t="29556" x="4686300" y="3194050"/>
          <p14:tracePt t="29580" x="4679950" y="3194050"/>
          <p14:tracePt t="29612" x="4673600" y="3194050"/>
          <p14:tracePt t="29628" x="4667250" y="3194050"/>
          <p14:tracePt t="29652" x="4660900" y="3194050"/>
          <p14:tracePt t="29724" x="4654550" y="3194050"/>
          <p14:tracePt t="29788" x="4648200" y="3194050"/>
          <p14:tracePt t="29859" x="4641850" y="3194050"/>
          <p14:tracePt t="29884" x="4635500" y="3194050"/>
          <p14:tracePt t="29916" x="4629150" y="3194050"/>
          <p14:tracePt t="29971" x="4622800" y="3194050"/>
          <p14:tracePt t="29996" x="4616450" y="3194050"/>
          <p14:tracePt t="30003" x="4610100" y="3187700"/>
          <p14:tracePt t="30028" x="4610100" y="3181350"/>
          <p14:tracePt t="30068" x="4603750" y="3181350"/>
          <p14:tracePt t="30076" x="4597400" y="3181350"/>
          <p14:tracePt t="30180" x="4597400" y="3175000"/>
          <p14:tracePt t="31692" x="4591050" y="3175000"/>
          <p14:tracePt t="32027" x="4584700" y="3175000"/>
          <p14:tracePt t="32035" x="4578350" y="3175000"/>
          <p14:tracePt t="32060" x="4572000" y="3175000"/>
          <p14:tracePt t="32124" x="4565650" y="3181350"/>
          <p14:tracePt t="32155" x="4559300" y="3181350"/>
          <p14:tracePt t="32563" x="4552950" y="3187700"/>
          <p14:tracePt t="35331" x="4552950" y="3181350"/>
          <p14:tracePt t="35339" x="4552950" y="3168650"/>
          <p14:tracePt t="35348" x="4552950" y="3155950"/>
          <p14:tracePt t="35362" x="4559300" y="3143250"/>
          <p14:tracePt t="35378" x="4565650" y="3124200"/>
          <p14:tracePt t="35395" x="4565650" y="3117850"/>
          <p14:tracePt t="35690" x="4565650" y="3111500"/>
          <p14:tracePt t="35699" x="4565650" y="3105150"/>
          <p14:tracePt t="35716" x="4565650" y="3092450"/>
          <p14:tracePt t="35722" x="4578350" y="3073400"/>
          <p14:tracePt t="35733" x="4578350" y="3067050"/>
          <p14:tracePt t="35748" x="4591050" y="3054350"/>
          <p14:tracePt t="35762" x="4603750" y="3022600"/>
          <p14:tracePt t="35779" x="4616450" y="2997200"/>
          <p14:tracePt t="35796" x="4629150" y="2971800"/>
          <p14:tracePt t="35812" x="4648200" y="2946400"/>
          <p14:tracePt t="35829" x="4673600" y="2914650"/>
          <p14:tracePt t="35846" x="4699000" y="2882900"/>
          <p14:tracePt t="35862" x="4737100" y="2851150"/>
          <p14:tracePt t="35879" x="4775200" y="2832100"/>
          <p14:tracePt t="35896" x="4826000" y="2806700"/>
          <p14:tracePt t="35899" x="4851400" y="2787650"/>
          <p14:tracePt t="35912" x="4870450" y="2774950"/>
          <p14:tracePt t="35929" x="4933950" y="2743200"/>
          <p14:tracePt t="35945" x="4997450" y="2717800"/>
          <p14:tracePt t="35962" x="5041900" y="2692400"/>
          <p14:tracePt t="35979" x="5060950" y="2679700"/>
          <p14:tracePt t="35996" x="5080000" y="2660650"/>
          <p14:tracePt t="36012" x="5105400" y="2641600"/>
          <p14:tracePt t="36029" x="5118100" y="2622550"/>
          <p14:tracePt t="36046" x="5143500" y="2609850"/>
          <p14:tracePt t="36062" x="5162550" y="2584450"/>
          <p14:tracePt t="36079" x="5194300" y="2565400"/>
          <p14:tracePt t="36096" x="5232400" y="2527300"/>
          <p14:tracePt t="36113" x="5251450" y="2508250"/>
          <p14:tracePt t="36129" x="5257800" y="2495550"/>
          <p14:tracePt t="36146" x="5276850" y="2476500"/>
          <p14:tracePt t="36162" x="5289550" y="2457450"/>
          <p14:tracePt t="36179" x="5302250" y="2444750"/>
          <p14:tracePt t="36196" x="5308600" y="2432050"/>
          <p14:tracePt t="36213" x="5321300" y="2425700"/>
          <p14:tracePt t="36229" x="5334000" y="2406650"/>
          <p14:tracePt t="36246" x="5346700" y="2400300"/>
          <p14:tracePt t="36263" x="5365750" y="2387600"/>
          <p14:tracePt t="36279" x="5397500" y="2368550"/>
          <p14:tracePt t="36296" x="5410200" y="2355850"/>
          <p14:tracePt t="36313" x="5435600" y="2343150"/>
          <p14:tracePt t="36329" x="5448300" y="2330450"/>
          <p14:tracePt t="36346" x="5473700" y="2317750"/>
          <p14:tracePt t="36363" x="5486400" y="2305050"/>
          <p14:tracePt t="36379" x="5499100" y="2298700"/>
          <p14:tracePt t="36396" x="5505450" y="2292350"/>
          <p14:tracePt t="36413" x="5530850" y="2273300"/>
          <p14:tracePt t="36429" x="5543550" y="2260600"/>
          <p14:tracePt t="36446" x="5549900" y="2254250"/>
          <p14:tracePt t="36463" x="5556250" y="2247900"/>
          <p14:tracePt t="36480" x="5568950" y="2235200"/>
          <p14:tracePt t="36496" x="5581650" y="2228850"/>
          <p14:tracePt t="36513" x="5594350" y="2222500"/>
          <p14:tracePt t="36530" x="5607050" y="2216150"/>
          <p14:tracePt t="36546" x="5619750" y="2203450"/>
          <p14:tracePt t="36563" x="5645150" y="2190750"/>
          <p14:tracePt t="36580" x="5645150" y="2184400"/>
          <p14:tracePt t="36597" x="5657850" y="2178050"/>
          <p14:tracePt t="36613" x="5664200" y="2171700"/>
          <p14:tracePt t="36630" x="5676900" y="2159000"/>
          <p14:tracePt t="36646" x="5683250" y="2152650"/>
          <p14:tracePt t="36663" x="5689600" y="2146300"/>
          <p14:tracePt t="36680" x="5702300" y="2133600"/>
          <p14:tracePt t="36697" x="5708650" y="2120900"/>
          <p14:tracePt t="36713" x="5715000" y="2114550"/>
          <p14:tracePt t="36730" x="5727700" y="2108200"/>
          <p14:tracePt t="36747" x="5727700" y="2101850"/>
          <p14:tracePt t="36771" x="5734050" y="2095500"/>
          <p14:tracePt t="36795" x="5740400" y="2089150"/>
          <p14:tracePt t="36867" x="5746750" y="2082800"/>
          <p14:tracePt t="36898" x="5746750" y="2076450"/>
          <p14:tracePt t="37898" x="5740400" y="2076450"/>
          <p14:tracePt t="37914" x="5734050" y="2076450"/>
          <p14:tracePt t="37938" x="5727700" y="2076450"/>
          <p14:tracePt t="37946" x="5721350" y="2076450"/>
          <p14:tracePt t="37962" x="5715000" y="2076450"/>
          <p14:tracePt t="43233" x="5708650" y="2076450"/>
          <p14:tracePt t="43242" x="5695950" y="2082800"/>
          <p14:tracePt t="43254" x="5676900" y="2101850"/>
          <p14:tracePt t="43271" x="5626100" y="2127250"/>
          <p14:tracePt t="43273" x="5594350" y="2152650"/>
          <p14:tracePt t="43288" x="5568950" y="2171700"/>
          <p14:tracePt t="43304" x="5454650" y="2241550"/>
          <p14:tracePt t="43320" x="5403850" y="2273300"/>
          <p14:tracePt t="43337" x="5334000" y="2330450"/>
          <p14:tracePt t="43354" x="5302250" y="2368550"/>
          <p14:tracePt t="43371" x="5251450" y="2419350"/>
          <p14:tracePt t="43387" x="5187950" y="2489200"/>
          <p14:tracePt t="43404" x="5137150" y="2546350"/>
          <p14:tracePt t="43420" x="5080000" y="2603500"/>
          <p14:tracePt t="43437" x="5041900" y="2641600"/>
          <p14:tracePt t="43440" x="5022850" y="2660650"/>
          <p14:tracePt t="43454" x="5003800" y="2679700"/>
          <p14:tracePt t="43470" x="4984750" y="2698750"/>
          <p14:tracePt t="43487" x="4959350" y="2730500"/>
          <p14:tracePt t="43504" x="4933950" y="2762250"/>
          <p14:tracePt t="43520" x="4908550" y="2794000"/>
          <p14:tracePt t="43537" x="4883150" y="2819400"/>
          <p14:tracePt t="43554" x="4845050" y="2851150"/>
          <p14:tracePt t="43570" x="4800600" y="2889250"/>
          <p14:tracePt t="43587" x="4781550" y="2908300"/>
          <p14:tracePt t="43604" x="4768850" y="2933700"/>
          <p14:tracePt t="43621" x="4756150" y="2952750"/>
          <p14:tracePt t="43637" x="4756150" y="2959100"/>
          <p14:tracePt t="43654" x="4756150" y="2971800"/>
          <p14:tracePt t="43671" x="4749800" y="2971800"/>
          <p14:tracePt t="43687" x="4737100" y="2984500"/>
          <p14:tracePt t="43704" x="4737100" y="2990850"/>
          <p14:tracePt t="43721" x="4705350" y="2997200"/>
          <p14:tracePt t="43737" x="4679950" y="3003550"/>
          <p14:tracePt t="43754" x="4635500" y="3016250"/>
          <p14:tracePt t="43771" x="4610100" y="3022600"/>
          <p14:tracePt t="43787" x="4578350" y="3035300"/>
          <p14:tracePt t="43804" x="4559300" y="3041650"/>
          <p14:tracePt t="43821" x="4552950" y="3041650"/>
          <p14:tracePt t="43874" x="4552950" y="3028950"/>
          <p14:tracePt t="43881" x="4552950" y="3016250"/>
          <p14:tracePt t="43890" x="4552950" y="3003550"/>
          <p14:tracePt t="43904" x="4552950" y="2990850"/>
          <p14:tracePt t="43921" x="4559300" y="2921000"/>
          <p14:tracePt t="43938" x="4559300" y="2889250"/>
          <p14:tracePt t="43954" x="4565650" y="2851150"/>
          <p14:tracePt t="43971" x="4572000" y="2819400"/>
          <p14:tracePt t="43988" x="4578350" y="2781300"/>
          <p14:tracePt t="44004" x="4584700" y="2755900"/>
          <p14:tracePt t="44021" x="4591050" y="2717800"/>
          <p14:tracePt t="44038" x="4597400" y="2686050"/>
          <p14:tracePt t="44055" x="4603750" y="2641600"/>
          <p14:tracePt t="44072" x="4616450" y="2590800"/>
          <p14:tracePt t="44088" x="4629150" y="2559050"/>
          <p14:tracePt t="44104" x="4629150" y="2527300"/>
          <p14:tracePt t="44121" x="4629150" y="2501900"/>
          <p14:tracePt t="44140" x="4629150" y="2482850"/>
          <p14:tracePt t="44155" x="4629150" y="2470150"/>
          <p14:tracePt t="44171" x="4629150" y="2451100"/>
          <p14:tracePt t="44188" x="4622800" y="2425700"/>
          <p14:tracePt t="44205" x="4616450" y="2413000"/>
          <p14:tracePt t="44221" x="4610100" y="2387600"/>
          <p14:tracePt t="44238" x="4603750" y="2368550"/>
          <p14:tracePt t="44255" x="4597400" y="2349500"/>
          <p14:tracePt t="44272" x="4597400" y="2330450"/>
          <p14:tracePt t="44288" x="4597400" y="2324100"/>
          <p14:tracePt t="44305" x="4591050" y="2298700"/>
          <p14:tracePt t="44321" x="4591050" y="2286000"/>
          <p14:tracePt t="44338" x="4591050" y="2260600"/>
          <p14:tracePt t="44355" x="4584700" y="2247900"/>
          <p14:tracePt t="44371" x="4578350" y="2190750"/>
          <p14:tracePt t="44388" x="4572000" y="2146300"/>
          <p14:tracePt t="44405" x="4572000" y="2114550"/>
          <p14:tracePt t="44421" x="4572000" y="2076450"/>
          <p14:tracePt t="44438" x="4572000" y="2057400"/>
          <p14:tracePt t="44441" x="4572000" y="2044700"/>
          <p14:tracePt t="44455" x="4572000" y="2038350"/>
          <p14:tracePt t="44471" x="4572000" y="2032000"/>
          <p14:tracePt t="45770" x="4572000" y="2025650"/>
          <p14:tracePt t="45785" x="4572000" y="2019300"/>
          <p14:tracePt t="48793" x="4591050" y="2019300"/>
          <p14:tracePt t="48800" x="4597400" y="2025650"/>
          <p14:tracePt t="48809" x="4616450" y="2032000"/>
          <p14:tracePt t="48827" x="4654550" y="2032000"/>
          <p14:tracePt t="48843" x="4686300" y="2038350"/>
          <p14:tracePt t="48860" x="4705350" y="2044700"/>
          <p14:tracePt t="48876" x="4711700" y="2044700"/>
          <p14:tracePt t="48937" x="4724400" y="2044700"/>
          <p14:tracePt t="48945" x="4730750" y="2044700"/>
          <p14:tracePt t="48952" x="4743450" y="2044700"/>
          <p14:tracePt t="48961" x="4781550" y="2063750"/>
          <p14:tracePt t="48977" x="4813300" y="2070100"/>
          <p14:tracePt t="48994" x="4826000" y="2076450"/>
          <p14:tracePt t="49010" x="4857750" y="2089150"/>
          <p14:tracePt t="49027" x="4908550" y="2101850"/>
          <p14:tracePt t="49043" x="4914900" y="2108200"/>
          <p14:tracePt t="49060" x="4946650" y="2108200"/>
          <p14:tracePt t="49064" x="4984750" y="2120900"/>
          <p14:tracePt t="49076" x="4997450" y="2120900"/>
          <p14:tracePt t="49094" x="5054600" y="2133600"/>
          <p14:tracePt t="49110" x="5105400" y="2139950"/>
          <p14:tracePt t="49113" x="5130800" y="2139950"/>
          <p14:tracePt t="49127" x="5175250" y="2139950"/>
          <p14:tracePt t="49143" x="5181600" y="2146300"/>
          <p14:tracePt t="49160" x="5226050" y="2165350"/>
          <p14:tracePt t="49177" x="5245100" y="2184400"/>
          <p14:tracePt t="49194" x="5276850" y="2190750"/>
          <p14:tracePt t="49210" x="5314950" y="2197100"/>
          <p14:tracePt t="49227" x="5346700" y="2197100"/>
          <p14:tracePt t="49243" x="5372100" y="2197100"/>
          <p14:tracePt t="49260" x="5391150" y="2197100"/>
          <p14:tracePt t="49277" x="5429250" y="2190750"/>
          <p14:tracePt t="49293" x="5467350" y="2184400"/>
          <p14:tracePt t="49310" x="5499100" y="2165350"/>
          <p14:tracePt t="49327" x="5543550" y="2146300"/>
          <p14:tracePt t="49343" x="5556250" y="2133600"/>
          <p14:tracePt t="49360" x="5568950" y="2133600"/>
          <p14:tracePt t="49377" x="5568950" y="2127250"/>
          <p14:tracePt t="49393" x="5581650" y="2120900"/>
          <p14:tracePt t="49427" x="5588000" y="2120900"/>
          <p14:tracePt t="49443" x="5600700" y="2120900"/>
          <p14:tracePt t="49460" x="5613400" y="2120900"/>
          <p14:tracePt t="49477" x="5632450" y="2120900"/>
          <p14:tracePt t="49494" x="5651500" y="2120900"/>
          <p14:tracePt t="49511" x="5664200" y="2120900"/>
          <p14:tracePt t="49625" x="5657850" y="2120900"/>
          <p14:tracePt t="49641" x="5651500" y="2120900"/>
          <p14:tracePt t="49649" x="5645150" y="2114550"/>
          <p14:tracePt t="49665" x="5638800" y="2114550"/>
          <p14:tracePt t="49677" x="5626100" y="2108200"/>
          <p14:tracePt t="49705" x="5619750" y="2101850"/>
          <p14:tracePt t="49713" x="5600700" y="2095500"/>
          <p14:tracePt t="49729" x="5581650" y="2095500"/>
          <p14:tracePt t="49744" x="5575300" y="2095500"/>
          <p14:tracePt t="49761" x="5562600" y="2089150"/>
          <p14:tracePt t="49778" x="5549900" y="2082800"/>
          <p14:tracePt t="49794" x="5530850" y="2082800"/>
          <p14:tracePt t="49811" x="5511800" y="2070100"/>
          <p14:tracePt t="49828" x="5492750" y="2063750"/>
          <p14:tracePt t="49844" x="5486400" y="2063750"/>
          <p14:tracePt t="49861" x="5480050" y="2063750"/>
          <p14:tracePt t="49877" x="5467350" y="2063750"/>
          <p14:tracePt t="50033" x="5467350" y="2070100"/>
          <p14:tracePt t="50065" x="5473700" y="2076450"/>
          <p14:tracePt t="50097" x="5486400" y="2082800"/>
          <p14:tracePt t="50121" x="5492750" y="2082800"/>
          <p14:tracePt t="50128" x="5499100" y="2089150"/>
          <p14:tracePt t="50144" x="5505450" y="2089150"/>
          <p14:tracePt t="50153" x="5505450" y="2095500"/>
          <p14:tracePt t="50184" x="5511800" y="2095500"/>
          <p14:tracePt t="52824" x="5505450" y="2095500"/>
          <p14:tracePt t="52840" x="5499100" y="2095500"/>
          <p14:tracePt t="52864" x="5492750" y="2095500"/>
          <p14:tracePt t="52872" x="5486400" y="2095500"/>
          <p14:tracePt t="52887" x="5473700" y="2089150"/>
          <p14:tracePt t="52899" x="5461000" y="2082800"/>
          <p14:tracePt t="52914" x="5448300" y="2076450"/>
          <p14:tracePt t="52931" x="5429250" y="2063750"/>
          <p14:tracePt t="52947" x="5410200" y="2057400"/>
          <p14:tracePt t="52964" x="5403850" y="2051050"/>
          <p14:tracePt t="52981" x="5391150" y="2038350"/>
          <p14:tracePt t="53032" x="5384800" y="2032000"/>
          <p14:tracePt t="53056" x="5378450" y="2025650"/>
          <p14:tracePt t="53072" x="5372100" y="2019300"/>
          <p14:tracePt t="53144" x="5365750" y="2012950"/>
          <p14:tracePt t="53152" x="5359400" y="2006600"/>
          <p14:tracePt t="53168" x="5359400" y="2000250"/>
          <p14:tracePt t="53184" x="5353050" y="2000250"/>
          <p14:tracePt t="53198" x="5353050" y="1993900"/>
          <p14:tracePt t="53214" x="5353050" y="1981200"/>
          <p14:tracePt t="53231" x="5346700" y="1968500"/>
          <p14:tracePt t="53248" x="5346700" y="1955800"/>
          <p14:tracePt t="53265" x="5340350" y="1949450"/>
          <p14:tracePt t="53281" x="5334000" y="1943100"/>
          <p14:tracePt t="53298" x="5334000" y="1936750"/>
          <p14:tracePt t="53314" x="5327650" y="1930400"/>
          <p14:tracePt t="53448" x="5327650" y="1924050"/>
          <p14:tracePt t="53456" x="5321300" y="1917700"/>
          <p14:tracePt t="53464" x="5314950" y="1905000"/>
          <p14:tracePt t="53481" x="5308600" y="1892300"/>
          <p14:tracePt t="53498" x="5302250" y="1873250"/>
          <p14:tracePt t="53514" x="5295900" y="1854200"/>
          <p14:tracePt t="53531" x="5295900" y="1847850"/>
          <p14:tracePt t="53548" x="5295900" y="1809750"/>
          <p14:tracePt t="53565" x="5295900" y="1771650"/>
          <p14:tracePt t="53568" x="5295900" y="1758950"/>
          <p14:tracePt t="53581" x="5295900" y="1746250"/>
          <p14:tracePt t="53598" x="5295900" y="1720850"/>
          <p14:tracePt t="53615" x="5302250" y="1708150"/>
          <p14:tracePt t="53632" x="5302250" y="1695450"/>
          <p14:tracePt t="53648" x="5302250" y="1682750"/>
          <p14:tracePt t="53682" x="5308600" y="1663700"/>
          <p14:tracePt t="53715" x="5308600" y="1638300"/>
          <p14:tracePt t="53732" x="5308600" y="1606550"/>
          <p14:tracePt t="53748" x="5308600" y="1581150"/>
          <p14:tracePt t="53765" x="5308600" y="1543050"/>
          <p14:tracePt t="53782" x="5308600" y="1473200"/>
          <p14:tracePt t="53799" x="5308600" y="1428750"/>
          <p14:tracePt t="53815" x="5321300" y="1384300"/>
          <p14:tracePt t="53832" x="5321300" y="1352550"/>
          <p14:tracePt t="53849" x="5327650" y="1308100"/>
          <p14:tracePt t="53865" x="5334000" y="1282700"/>
          <p14:tracePt t="53882" x="5340350" y="1250950"/>
          <p14:tracePt t="53898" x="5353050" y="1225550"/>
          <p14:tracePt t="53915" x="5353050" y="1212850"/>
          <p14:tracePt t="53932" x="5353050" y="1193800"/>
          <p14:tracePt t="53949" x="5353050" y="1174750"/>
          <p14:tracePt t="53965" x="5353050" y="1155700"/>
          <p14:tracePt t="53982" x="5359400" y="1123950"/>
          <p14:tracePt t="53999" x="5359400" y="1117600"/>
          <p14:tracePt t="54015" x="5365750" y="1092200"/>
          <p14:tracePt t="54032" x="5365750" y="1079500"/>
          <p14:tracePt t="54049" x="5365750" y="1066800"/>
          <p14:tracePt t="54065" x="5365750" y="1054100"/>
          <p14:tracePt t="54082" x="5365750" y="1047750"/>
          <p14:tracePt t="54099" x="5365750" y="1028700"/>
          <p14:tracePt t="54115" x="5365750" y="1022350"/>
          <p14:tracePt t="54132" x="5365750" y="1016000"/>
          <p14:tracePt t="54149" x="5365750" y="1003300"/>
          <p14:tracePt t="54200" x="5365750" y="996950"/>
          <p14:tracePt t="54248" x="5365750" y="990600"/>
          <p14:tracePt t="54264" x="5365750" y="984250"/>
          <p14:tracePt t="54271" x="5365750" y="977900"/>
          <p14:tracePt t="54304" x="5365750" y="971550"/>
          <p14:tracePt t="54752" x="5365750" y="965200"/>
          <p14:tracePt t="54888" x="5365750" y="958850"/>
          <p14:tracePt t="54919" x="5365750" y="952500"/>
          <p14:tracePt t="55175" x="5365750" y="946150"/>
          <p14:tracePt t="55615" x="5365750" y="939800"/>
          <p14:tracePt t="55687" x="5365750" y="933450"/>
          <p14:tracePt t="68134" x="5372100" y="933450"/>
          <p14:tracePt t="68141" x="5353050" y="952500"/>
          <p14:tracePt t="68151" x="5283200" y="984250"/>
          <p14:tracePt t="68164" x="5048250" y="1079500"/>
          <p14:tracePt t="68180" x="4889500" y="1155700"/>
          <p14:tracePt t="68198" x="4572000" y="1365250"/>
          <p14:tracePt t="68214" x="4546600" y="1454150"/>
          <p14:tracePt t="68230" x="4521200" y="1593850"/>
          <p14:tracePt t="68247" x="4470400" y="1778000"/>
          <p14:tracePt t="68264" x="4394200" y="2019300"/>
          <p14:tracePt t="68280" x="4292600" y="2279650"/>
          <p14:tracePt t="68297" x="4152900" y="2495550"/>
          <p14:tracePt t="68314" x="4025900" y="2679700"/>
          <p14:tracePt t="68317" x="3943350" y="2762250"/>
          <p14:tracePt t="68331" x="3867150" y="2851150"/>
          <p14:tracePt t="68347" x="3695700" y="3067050"/>
          <p14:tracePt t="68364" x="3562350" y="3232150"/>
          <p14:tracePt t="68365" x="3505200" y="3302000"/>
          <p14:tracePt t="68380" x="3409950" y="3454400"/>
          <p14:tracePt t="68397" x="3333750" y="3587750"/>
          <p14:tracePt t="68414" x="3282950" y="3727450"/>
          <p14:tracePt t="68431" x="3232150" y="3860800"/>
          <p14:tracePt t="68447" x="3181350" y="3987800"/>
          <p14:tracePt t="68464" x="3117850" y="4127500"/>
          <p14:tracePt t="68481" x="3067050" y="4273550"/>
          <p14:tracePt t="68497" x="2997200" y="4419600"/>
          <p14:tracePt t="68514" x="2933700" y="4572000"/>
          <p14:tracePt t="68531" x="2870200" y="4705350"/>
          <p14:tracePt t="68548" x="2774950" y="4902200"/>
          <p14:tracePt t="68564" x="2749550" y="4972050"/>
          <p14:tracePt t="68581" x="2660650" y="5156200"/>
          <p14:tracePt t="68598" x="2641600" y="5257800"/>
          <p14:tracePt t="68614" x="2609850" y="5365750"/>
          <p14:tracePt t="68631" x="2578100" y="5480050"/>
          <p14:tracePt t="68648" x="2552700" y="5568950"/>
          <p14:tracePt t="68664" x="2527300" y="5651500"/>
          <p14:tracePt t="68681" x="2514600" y="5734050"/>
          <p14:tracePt t="68698" x="2495550" y="5816600"/>
          <p14:tracePt t="68715" x="2463800" y="5880100"/>
          <p14:tracePt t="68731" x="2444750" y="5943600"/>
          <p14:tracePt t="68748" x="2425700" y="6000750"/>
          <p14:tracePt t="68764" x="2413000" y="6045200"/>
          <p14:tracePt t="68781" x="2406650" y="6115050"/>
          <p14:tracePt t="68798" x="2400300" y="6165850"/>
          <p14:tracePt t="68815" x="2400300" y="6203950"/>
          <p14:tracePt t="68831" x="2400300" y="6242050"/>
          <p14:tracePt t="68848" x="2400300" y="6273800"/>
          <p14:tracePt t="68864" x="2400300" y="6292850"/>
          <p14:tracePt t="68898" x="2400300" y="6305550"/>
          <p14:tracePt t="68915" x="2406650" y="6311900"/>
          <p14:tracePt t="68932" x="2425700" y="6311900"/>
          <p14:tracePt t="68948" x="2444750" y="6311900"/>
          <p14:tracePt t="68964" x="2489200" y="6311900"/>
          <p14:tracePt t="68982" x="2514600" y="6305550"/>
          <p14:tracePt t="68998" x="2546350" y="6299200"/>
          <p14:tracePt t="69015" x="2559050" y="6286500"/>
          <p14:tracePt t="69031" x="2578100" y="6280150"/>
          <p14:tracePt t="69048" x="2584450" y="6261100"/>
          <p14:tracePt t="69065" x="2584450" y="6248400"/>
          <p14:tracePt t="69081" x="2597150" y="6229350"/>
          <p14:tracePt t="69098" x="2597150" y="6216650"/>
          <p14:tracePt t="69115" x="2603500" y="6203950"/>
          <p14:tracePt t="69132" x="2609850" y="6184900"/>
          <p14:tracePt t="69148" x="2622550" y="6165850"/>
          <p14:tracePt t="69165" x="2628900" y="6159500"/>
          <p14:tracePt t="69181" x="2641600" y="6140450"/>
          <p14:tracePt t="69198" x="2654300" y="6127750"/>
          <p14:tracePt t="69215" x="2660650" y="6115050"/>
          <p14:tracePt t="69232" x="2673350" y="6108700"/>
          <p14:tracePt t="69248" x="2686050" y="6096000"/>
          <p14:tracePt t="69265" x="2692400" y="6089650"/>
          <p14:tracePt t="69282" x="2698750" y="6083300"/>
          <p14:tracePt t="69298" x="2705100" y="6076950"/>
          <p14:tracePt t="69315" x="2717800" y="6051550"/>
          <p14:tracePt t="69332" x="2717800" y="6038850"/>
          <p14:tracePt t="69335" x="2724150" y="6026150"/>
          <p14:tracePt t="69348" x="2730500" y="6013450"/>
          <p14:tracePt t="69365" x="2736850" y="6007100"/>
          <p14:tracePt t="69381" x="2743200" y="6000750"/>
          <p14:tracePt t="69629" x="2743200" y="6007100"/>
          <p14:tracePt t="69645" x="2743200" y="6019800"/>
          <p14:tracePt t="69662" x="2743200" y="6026150"/>
          <p14:tracePt t="69669" x="2743200" y="6032500"/>
          <p14:tracePt t="69686" x="2743200" y="6045200"/>
          <p14:tracePt t="69699" x="2736850" y="6051550"/>
          <p14:tracePt t="69725" x="2736850" y="6057900"/>
          <p14:tracePt t="70198" x="2730500" y="6064250"/>
          <p14:tracePt t="70205" x="2724150" y="6064250"/>
          <p14:tracePt t="70254" x="2717800" y="6057900"/>
          <p14:tracePt t="70606" x="2711450" y="6057900"/>
          <p14:tracePt t="70645" x="2705100" y="6057900"/>
          <p14:tracePt t="70702" x="2698750" y="6064250"/>
          <p14:tracePt t="70725" x="2698750" y="6070600"/>
          <p14:tracePt t="70733" x="2692400" y="6070600"/>
          <p14:tracePt t="71493" x="2686050" y="6076950"/>
          <p14:tracePt t="72045" x="2679700" y="6076950"/>
          <p14:tracePt t="72381" x="2679700" y="6070600"/>
          <p14:tracePt t="72525" x="2679700" y="6064250"/>
          <p14:tracePt t="74684" x="2679700" y="6057900"/>
          <p14:tracePt t="80156" x="2686050" y="6057900"/>
          <p14:tracePt t="80300" x="2692400" y="6064250"/>
          <p14:tracePt t="80340" x="2698750" y="6070600"/>
          <p14:tracePt t="80620" x="2705100" y="6076950"/>
          <p14:tracePt t="80628" x="2711450" y="6083300"/>
          <p14:tracePt t="80652" x="2717800" y="6083300"/>
          <p14:tracePt t="80684" x="2724150" y="6089650"/>
          <p14:tracePt t="80700" x="2730500" y="6096000"/>
          <p14:tracePt t="80707" x="2736850" y="6102350"/>
          <p14:tracePt t="80715" x="2743200" y="6102350"/>
          <p14:tracePt t="80727" x="2749550" y="6108700"/>
          <p14:tracePt t="80744" x="2755900" y="6115050"/>
          <p14:tracePt t="80761" x="2781300" y="6127750"/>
          <p14:tracePt t="80852" x="2787650" y="6127750"/>
          <p14:tracePt t="80859" x="2794000" y="6127750"/>
          <p14:tracePt t="80876" x="2800350" y="6127750"/>
          <p14:tracePt t="80883" x="2806700" y="6127750"/>
          <p14:tracePt t="80894" x="2813050" y="6127750"/>
          <p14:tracePt t="80948" x="2819400" y="6127750"/>
          <p14:tracePt t="80996" x="2832100" y="6127750"/>
          <p14:tracePt t="81020" x="2838450" y="6127750"/>
          <p14:tracePt t="81028" x="2857500" y="6127750"/>
          <p14:tracePt t="81035" x="2863850" y="6134100"/>
          <p14:tracePt t="81044" x="2876550" y="6134100"/>
          <p14:tracePt t="81061" x="2908300" y="6146800"/>
          <p14:tracePt t="81078" x="2921000" y="6153150"/>
          <p14:tracePt t="81094" x="2927350" y="6153150"/>
          <p14:tracePt t="81111" x="2933700" y="6153150"/>
          <p14:tracePt t="81144" x="2940050" y="6153150"/>
          <p14:tracePt t="81161" x="2946400" y="6159500"/>
          <p14:tracePt t="81178" x="2971800" y="6159500"/>
          <p14:tracePt t="81195" x="2978150" y="6159500"/>
          <p14:tracePt t="81197" x="2997200" y="6165850"/>
          <p14:tracePt t="81211" x="3035300" y="6178550"/>
          <p14:tracePt t="81228" x="3054350" y="6184900"/>
          <p14:tracePt t="81244" x="3092450" y="6191250"/>
          <p14:tracePt t="81261" x="3124200" y="6197600"/>
          <p14:tracePt t="81278" x="3143250" y="6197600"/>
          <p14:tracePt t="81295" x="3155950" y="6197600"/>
          <p14:tracePt t="81311" x="3175000" y="6197600"/>
          <p14:tracePt t="81328" x="3194050" y="6197600"/>
          <p14:tracePt t="81345" x="3213100" y="6191250"/>
          <p14:tracePt t="81361" x="3238500" y="6178550"/>
          <p14:tracePt t="81378" x="3257550" y="6165850"/>
          <p14:tracePt t="81395" x="3270250" y="6153150"/>
          <p14:tracePt t="81411" x="3289300" y="6140450"/>
          <p14:tracePt t="81435" x="3295650" y="6140450"/>
          <p14:tracePt t="81445" x="3308350" y="6134100"/>
          <p14:tracePt t="81461" x="3308350" y="6127750"/>
          <p14:tracePt t="81478" x="3321050" y="6121400"/>
          <p14:tracePt t="81495" x="3333750" y="6108700"/>
          <p14:tracePt t="81511" x="3359150" y="6096000"/>
          <p14:tracePt t="81528" x="3371850" y="6096000"/>
          <p14:tracePt t="81532" x="3384550" y="6089650"/>
          <p14:tracePt t="81545" x="3403600" y="6083300"/>
          <p14:tracePt t="81562" x="3422650" y="6064250"/>
          <p14:tracePt t="81579" x="3429000" y="6057900"/>
          <p14:tracePt t="81595" x="3441700" y="6045200"/>
          <p14:tracePt t="81611" x="3441700" y="6038850"/>
          <p14:tracePt t="81629" x="3448050" y="6026150"/>
          <p14:tracePt t="81645" x="3454400" y="6013450"/>
          <p14:tracePt t="81662" x="3467100" y="5994400"/>
          <p14:tracePt t="81678" x="3467100" y="5981700"/>
          <p14:tracePt t="81695" x="3467100" y="5962650"/>
          <p14:tracePt t="81712" x="3473450" y="5949950"/>
          <p14:tracePt t="81729" x="3479800" y="5930900"/>
          <p14:tracePt t="81745" x="3479800" y="5911850"/>
          <p14:tracePt t="81762" x="3486150" y="5880100"/>
          <p14:tracePt t="81779" x="3486150" y="5867400"/>
          <p14:tracePt t="81795" x="3486150" y="5822950"/>
          <p14:tracePt t="81812" x="3486150" y="5797550"/>
          <p14:tracePt t="81829" x="3486150" y="5753100"/>
          <p14:tracePt t="81845" x="3486150" y="5721350"/>
          <p14:tracePt t="81862" x="3486150" y="5683250"/>
          <p14:tracePt t="81879" x="3486150" y="5651500"/>
          <p14:tracePt t="81895" x="3486150" y="5632450"/>
          <p14:tracePt t="81912" x="3486150" y="5607050"/>
          <p14:tracePt t="81929" x="3486150" y="5588000"/>
          <p14:tracePt t="81946" x="3486150" y="5556250"/>
          <p14:tracePt t="81962" x="3486150" y="5543550"/>
          <p14:tracePt t="81979" x="3486150" y="5537200"/>
          <p14:tracePt t="81995" x="3486150" y="5530850"/>
          <p14:tracePt t="82012" x="3486150" y="5518150"/>
          <p14:tracePt t="82029" x="3479800" y="5511800"/>
          <p14:tracePt t="82045" x="3479800" y="5499100"/>
          <p14:tracePt t="82062" x="3479800" y="5492750"/>
          <p14:tracePt t="82079" x="3473450" y="5480050"/>
          <p14:tracePt t="82096" x="3460750" y="5461000"/>
          <p14:tracePt t="82112" x="3454400" y="5454650"/>
          <p14:tracePt t="82130" x="3454400" y="5441950"/>
          <p14:tracePt t="82146" x="3448050" y="5435600"/>
          <p14:tracePt t="82179" x="3441700" y="5422900"/>
          <p14:tracePt t="82236" x="3441700" y="5416550"/>
          <p14:tracePt t="82260" x="3435350" y="5416550"/>
          <p14:tracePt t="82275" x="3435350" y="5410200"/>
          <p14:tracePt t="82283" x="3429000" y="5397500"/>
          <p14:tracePt t="82296" x="3422650" y="5397500"/>
          <p14:tracePt t="82312" x="3416300" y="5384800"/>
          <p14:tracePt t="82332" x="3416300" y="5378450"/>
          <p14:tracePt t="82388" x="3416300" y="5372100"/>
          <p14:tracePt t="82396" x="3409950" y="5365750"/>
          <p14:tracePt t="82435" x="3403600" y="5359400"/>
          <p14:tracePt t="82596" x="3397250" y="5353050"/>
          <p14:tracePt t="83299" x="3403600" y="5353050"/>
          <p14:tracePt t="83315" x="3416300" y="5346700"/>
          <p14:tracePt t="88658" x="3416300" y="5340350"/>
          <p14:tracePt t="92307" x="3422650" y="5346700"/>
          <p14:tracePt t="92362" x="3429000" y="5346700"/>
          <p14:tracePt t="92394" x="3435350" y="5346700"/>
          <p14:tracePt t="92522" x="3441700" y="5346700"/>
          <p14:tracePt t="92531" x="3448050" y="5346700"/>
          <p14:tracePt t="92543" x="3454400" y="5346700"/>
          <p14:tracePt t="92560" x="3467100" y="5346700"/>
          <p14:tracePt t="92573" x="3473450" y="5346700"/>
          <p14:tracePt t="92590" x="3492500" y="5346700"/>
          <p14:tracePt t="92593" x="3498850" y="5353050"/>
          <p14:tracePt t="92607" x="3511550" y="5353050"/>
          <p14:tracePt t="92609" x="3524250" y="5353050"/>
          <p14:tracePt t="92625" x="3549650" y="5359400"/>
          <p14:tracePt t="92641" x="3575050" y="5359400"/>
          <p14:tracePt t="92657" x="3600450" y="5365750"/>
          <p14:tracePt t="92673" x="3632200" y="5372100"/>
          <p14:tracePt t="92691" x="3657600" y="5372100"/>
          <p14:tracePt t="92707" x="3689350" y="5372100"/>
          <p14:tracePt t="92723" x="3721100" y="5372100"/>
          <p14:tracePt t="92741" x="3759200" y="5372100"/>
          <p14:tracePt t="92757" x="3784600" y="5372100"/>
          <p14:tracePt t="92774" x="3816350" y="5372100"/>
          <p14:tracePt t="92791" x="3854450" y="5372100"/>
          <p14:tracePt t="92807" x="3879850" y="5372100"/>
          <p14:tracePt t="92824" x="3924300" y="5372100"/>
          <p14:tracePt t="92841" x="3949700" y="5372100"/>
          <p14:tracePt t="92857" x="3968750" y="5372100"/>
          <p14:tracePt t="92874" x="3987800" y="5372100"/>
          <p14:tracePt t="92891" x="4025900" y="5372100"/>
          <p14:tracePt t="92907" x="4057650" y="5372100"/>
          <p14:tracePt t="92924" x="4102100" y="5372100"/>
          <p14:tracePt t="92941" x="4140200" y="5372100"/>
          <p14:tracePt t="92957" x="4171950" y="5372100"/>
          <p14:tracePt t="92974" x="4178300" y="5372100"/>
          <p14:tracePt t="93010" x="4184650" y="5372100"/>
          <p14:tracePt t="93024" x="4191000" y="5372100"/>
          <p14:tracePt t="93040" x="4197350" y="5372100"/>
          <p14:tracePt t="93057" x="4222750" y="5378450"/>
          <p14:tracePt t="93074" x="4254500" y="5384800"/>
          <p14:tracePt t="93091" x="4292600" y="5391150"/>
          <p14:tracePt t="93107" x="4330700" y="5391150"/>
          <p14:tracePt t="93124" x="4362450" y="5391150"/>
          <p14:tracePt t="93141" x="4400550" y="5391150"/>
          <p14:tracePt t="93158" x="4419600" y="5391150"/>
          <p14:tracePt t="93161" x="4432300" y="5391150"/>
          <p14:tracePt t="93174" x="4438650" y="5391150"/>
          <p14:tracePt t="93242" x="4445000" y="5391150"/>
          <p14:tracePt t="93249" x="4451350" y="5391150"/>
          <p14:tracePt t="93258" x="4451350" y="5397500"/>
          <p14:tracePt t="93274" x="4470400" y="5397500"/>
          <p14:tracePt t="93291" x="4483100" y="5397500"/>
          <p14:tracePt t="93308" x="4502150" y="5397500"/>
          <p14:tracePt t="93324" x="4521200" y="5397500"/>
          <p14:tracePt t="93341" x="4527550" y="5397500"/>
          <p14:tracePt t="93358" x="4533900" y="5397500"/>
          <p14:tracePt t="93375" x="4546600" y="5397500"/>
          <p14:tracePt t="93391" x="4552950" y="5397500"/>
          <p14:tracePt t="93408" x="4578350" y="5397500"/>
          <p14:tracePt t="93424" x="4597400" y="5397500"/>
          <p14:tracePt t="93441" x="4610100" y="5397500"/>
          <p14:tracePt t="93457" x="4622800" y="5397500"/>
          <p14:tracePt t="93475" x="4635500" y="5397500"/>
          <p14:tracePt t="93491" x="4641850" y="5397500"/>
          <p14:tracePt t="93508" x="4660900" y="5397500"/>
          <p14:tracePt t="93524" x="4686300" y="5397500"/>
          <p14:tracePt t="93541" x="4705350" y="5397500"/>
          <p14:tracePt t="93558" x="4718050" y="5397500"/>
          <p14:tracePt t="93574" x="4743450" y="5403850"/>
          <p14:tracePt t="93592" x="4749800" y="5403850"/>
          <p14:tracePt t="93608" x="4762500" y="5410200"/>
          <p14:tracePt t="93624" x="4775200" y="5410200"/>
          <p14:tracePt t="93641" x="4794250" y="5416550"/>
          <p14:tracePt t="93658" x="4813300" y="5416550"/>
          <p14:tracePt t="93674" x="4826000" y="5416550"/>
          <p14:tracePt t="93691" x="4845050" y="5416550"/>
          <p14:tracePt t="93708" x="4864100" y="5416550"/>
          <p14:tracePt t="93725" x="4876800" y="5422900"/>
          <p14:tracePt t="93741" x="4883150" y="5422900"/>
          <p14:tracePt t="93758" x="4902200" y="5422900"/>
          <p14:tracePt t="93775" x="4921250" y="5429250"/>
          <p14:tracePt t="93792" x="4940300" y="5435600"/>
          <p14:tracePt t="93808" x="4953000" y="5435600"/>
          <p14:tracePt t="93842" x="4965700" y="5435600"/>
          <p14:tracePt t="93858" x="4978400" y="5435600"/>
          <p14:tracePt t="93875" x="4984750" y="5435600"/>
          <p14:tracePt t="93891" x="5003800" y="5435600"/>
          <p14:tracePt t="93908" x="5010150" y="5435600"/>
          <p14:tracePt t="93925" x="5022850" y="5435600"/>
          <p14:tracePt t="93942" x="5041900" y="5435600"/>
          <p14:tracePt t="93959" x="5067300" y="5435600"/>
          <p14:tracePt t="93961" x="5080000" y="5435600"/>
          <p14:tracePt t="93975" x="5092700" y="5435600"/>
          <p14:tracePt t="93992" x="5130800" y="5435600"/>
          <p14:tracePt t="94008" x="5149850" y="5435600"/>
          <p14:tracePt t="94025" x="5162550" y="5435600"/>
          <p14:tracePt t="94042" x="5175250" y="5435600"/>
          <p14:tracePt t="94059" x="5187950" y="5435600"/>
          <p14:tracePt t="94075" x="5200650" y="5435600"/>
          <p14:tracePt t="94092" x="5213350" y="5435600"/>
          <p14:tracePt t="94109" x="5245100" y="5435600"/>
          <p14:tracePt t="94125" x="5270500" y="5435600"/>
          <p14:tracePt t="94142" x="5295900" y="5435600"/>
          <p14:tracePt t="94158" x="5321300" y="5435600"/>
          <p14:tracePt t="94178" x="5327650" y="5435600"/>
          <p14:tracePt t="94210" x="5334000" y="5435600"/>
          <p14:tracePt t="94242" x="5340350" y="5435600"/>
          <p14:tracePt t="94250" x="5346700" y="5435600"/>
          <p14:tracePt t="94258" x="5353050" y="5435600"/>
          <p14:tracePt t="94275" x="5359400" y="5435600"/>
          <p14:tracePt t="94292" x="5372100" y="5435600"/>
          <p14:tracePt t="94309" x="5378450" y="5435600"/>
          <p14:tracePt t="94326" x="5391150" y="5435600"/>
          <p14:tracePt t="94359" x="5397500" y="5435600"/>
          <p14:tracePt t="94375" x="5403850" y="5435600"/>
          <p14:tracePt t="94506" x="5410200" y="5435600"/>
          <p14:tracePt t="94522" x="5416550" y="5435600"/>
          <p14:tracePt t="94530" x="5422900" y="5435600"/>
          <p14:tracePt t="94546" x="5429250" y="5435600"/>
          <p14:tracePt t="94559" x="5441950" y="5435600"/>
          <p14:tracePt t="94651" x="5448300" y="5435600"/>
          <p14:tracePt t="94666" x="5454650" y="5435600"/>
          <p14:tracePt t="94681" x="5461000" y="5435600"/>
          <p14:tracePt t="94714" x="5467350" y="5435600"/>
          <p14:tracePt t="94721" x="5473700" y="5435600"/>
          <p14:tracePt t="94738" x="5480050" y="5435600"/>
          <p14:tracePt t="94754" x="5486400" y="5435600"/>
          <p14:tracePt t="94762" x="5492750" y="5435600"/>
          <p14:tracePt t="94779" x="5499100" y="5435600"/>
          <p14:tracePt t="94793" x="5505450" y="5435600"/>
          <p14:tracePt t="94850" x="5511800" y="5435600"/>
          <p14:tracePt t="94898" x="5518150" y="5435600"/>
          <p14:tracePt t="94914" x="5524500" y="5435600"/>
          <p14:tracePt t="94930" x="5530850" y="5435600"/>
          <p14:tracePt t="94994" x="5537200" y="5435600"/>
          <p14:tracePt t="95089" x="5543550" y="5435600"/>
          <p14:tracePt t="95194" x="5549900" y="5435600"/>
          <p14:tracePt t="95212" x="5556250" y="5435600"/>
          <p14:tracePt t="95226" x="5562600" y="5435600"/>
          <p14:tracePt t="95321" x="5568950" y="5435600"/>
          <p14:tracePt t="95329" x="5575300" y="5435600"/>
          <p14:tracePt t="95369" x="5581650" y="5435600"/>
          <p14:tracePt t="95433" x="5581650" y="5429250"/>
          <p14:tracePt t="95546" x="5588000" y="5429250"/>
          <p14:tracePt t="95553" x="5594350" y="5429250"/>
          <p14:tracePt t="95569" x="5594350" y="5422900"/>
          <p14:tracePt t="95650" x="5600700" y="5422900"/>
          <p14:tracePt t="95689" x="5607050" y="5422900"/>
          <p14:tracePt t="95705" x="5613400" y="5422900"/>
          <p14:tracePt t="95738" x="5619750" y="5416550"/>
          <p14:tracePt t="96180" x="5626100" y="5416550"/>
          <p14:tracePt t="96186" x="5632450" y="5416550"/>
          <p14:tracePt t="96217" x="5638800" y="5416550"/>
          <p14:tracePt t="96233" x="5645150" y="5416550"/>
          <p14:tracePt t="96241" x="5651500" y="5416550"/>
          <p14:tracePt t="96257" x="5657850" y="5416550"/>
          <p14:tracePt t="96265" x="5664200" y="5416550"/>
          <p14:tracePt t="96278" x="5670550" y="5416550"/>
          <p14:tracePt t="96294" x="5670550" y="5410200"/>
          <p14:tracePt t="96311" x="5683250" y="5410200"/>
          <p14:tracePt t="96328" x="5689600" y="5410200"/>
          <p14:tracePt t="96344" x="5702300" y="5403850"/>
          <p14:tracePt t="96361" x="5708650" y="5397500"/>
          <p14:tracePt t="96377" x="5715000" y="5397500"/>
          <p14:tracePt t="96394" x="5727700" y="5384800"/>
          <p14:tracePt t="96428" x="5740400" y="5384800"/>
          <p14:tracePt t="96444" x="5746750" y="5378450"/>
          <p14:tracePt t="96461" x="5759450" y="5365750"/>
          <p14:tracePt t="96478" x="5765800" y="5365750"/>
          <p14:tracePt t="96495" x="5765800" y="5359400"/>
          <p14:tracePt t="96511" x="5778500" y="5353050"/>
          <p14:tracePt t="96528" x="5784850" y="5346700"/>
          <p14:tracePt t="96545" x="5791200" y="5321300"/>
          <p14:tracePt t="96561" x="5797550" y="5314950"/>
          <p14:tracePt t="96578" x="5803900" y="5302250"/>
          <p14:tracePt t="96594" x="5810250" y="5289550"/>
          <p14:tracePt t="96628" x="5810250" y="5270500"/>
          <p14:tracePt t="96644" x="5810250" y="5264150"/>
          <p14:tracePt t="96661" x="5816600" y="5251450"/>
          <p14:tracePt t="96678" x="5816600" y="5238750"/>
          <p14:tracePt t="96681" x="5816600" y="5232400"/>
          <p14:tracePt t="96694" x="5816600" y="5226050"/>
          <p14:tracePt t="96721" x="5816600" y="5219700"/>
          <p14:tracePt t="96753" x="5816600" y="5213350"/>
          <p14:tracePt t="96761" x="5816600" y="5207000"/>
          <p14:tracePt t="96793" x="5816600" y="5194300"/>
          <p14:tracePt t="96809" x="5816600" y="5187950"/>
          <p14:tracePt t="96849" x="5816600" y="5181600"/>
          <p14:tracePt t="96865" x="5816600" y="5175250"/>
          <p14:tracePt t="96889" x="5816600" y="5168900"/>
          <p14:tracePt t="96898" x="5816600" y="5162550"/>
          <p14:tracePt t="96905" x="5816600" y="5156200"/>
          <p14:tracePt t="96921" x="5816600" y="5143500"/>
          <p14:tracePt t="96929" x="5816600" y="5137150"/>
          <p14:tracePt t="96946" x="5816600" y="5124450"/>
          <p14:tracePt t="96962" x="5816600" y="5111750"/>
          <p14:tracePt t="96979" x="5816600" y="5099050"/>
          <p14:tracePt t="96995" x="5816600" y="5067300"/>
          <p14:tracePt t="97012" x="5816600" y="5035550"/>
          <p14:tracePt t="97029" x="5816600" y="4991100"/>
          <p14:tracePt t="97045" x="5816600" y="4914900"/>
          <p14:tracePt t="97062" x="5816600" y="4864100"/>
          <p14:tracePt t="97078" x="5816600" y="4832350"/>
          <p14:tracePt t="97096" x="5816600" y="4781550"/>
          <p14:tracePt t="97112" x="5816600" y="4749800"/>
          <p14:tracePt t="97128" x="5816600" y="4730750"/>
          <p14:tracePt t="97145" x="5810250" y="4711700"/>
          <p14:tracePt t="97162" x="5810250" y="4699000"/>
          <p14:tracePt t="97179" x="5810250" y="4686300"/>
          <p14:tracePt t="97195" x="5810250" y="4673600"/>
          <p14:tracePt t="97212" x="5810250" y="4654550"/>
          <p14:tracePt t="97229" x="5810250" y="4641850"/>
          <p14:tracePt t="97246" x="5810250" y="4622800"/>
          <p14:tracePt t="97262" x="5810250" y="4591050"/>
          <p14:tracePt t="97279" x="5810250" y="4578350"/>
          <p14:tracePt t="97296" x="5810250" y="4546600"/>
          <p14:tracePt t="97312" x="5810250" y="4533900"/>
          <p14:tracePt t="97329" x="5797550" y="4476750"/>
          <p14:tracePt t="97345" x="5791200" y="4451350"/>
          <p14:tracePt t="97362" x="5778500" y="4413250"/>
          <p14:tracePt t="97379" x="5765800" y="4375150"/>
          <p14:tracePt t="97396" x="5765800" y="4343400"/>
          <p14:tracePt t="97412" x="5765800" y="4318000"/>
          <p14:tracePt t="97429" x="5759450" y="4279900"/>
          <p14:tracePt t="97445" x="5753100" y="4254500"/>
          <p14:tracePt t="97462" x="5753100" y="4222750"/>
          <p14:tracePt t="97479" x="5753100" y="4191000"/>
          <p14:tracePt t="97496" x="5753100" y="4178300"/>
          <p14:tracePt t="97512" x="5753100" y="4159250"/>
          <p14:tracePt t="97529" x="5753100" y="4133850"/>
          <p14:tracePt t="97546" x="5753100" y="4108450"/>
          <p14:tracePt t="97562" x="5753100" y="4083050"/>
          <p14:tracePt t="97579" x="5753100" y="4051300"/>
          <p14:tracePt t="97596" x="5753100" y="4019550"/>
          <p14:tracePt t="97612" x="5746750" y="3981450"/>
          <p14:tracePt t="97629" x="5746750" y="3949700"/>
          <p14:tracePt t="97646" x="5734050" y="3898900"/>
          <p14:tracePt t="97663" x="5727700" y="3854450"/>
          <p14:tracePt t="97679" x="5721350" y="3816350"/>
          <p14:tracePt t="97681" x="5721350" y="3803650"/>
          <p14:tracePt t="97696" x="5721350" y="3784600"/>
          <p14:tracePt t="97712" x="5721350" y="3740150"/>
          <p14:tracePt t="97729" x="5721350" y="3714750"/>
          <p14:tracePt t="97746" x="5721350" y="3683000"/>
          <p14:tracePt t="97762" x="5721350" y="3657600"/>
          <p14:tracePt t="97779" x="5721350" y="3625850"/>
          <p14:tracePt t="97796" x="5721350" y="3594100"/>
          <p14:tracePt t="97812" x="5721350" y="3568700"/>
          <p14:tracePt t="97829" x="5721350" y="3530600"/>
          <p14:tracePt t="97846" x="5721350" y="3498850"/>
          <p14:tracePt t="97864" x="5721350" y="3435350"/>
          <p14:tracePt t="97880" x="5721350" y="3378200"/>
          <p14:tracePt t="97896" x="5721350" y="3352800"/>
          <p14:tracePt t="97913" x="5721350" y="3276600"/>
          <p14:tracePt t="97930" x="5721350" y="3225800"/>
          <p14:tracePt t="97946" x="5721350" y="3181350"/>
          <p14:tracePt t="97963" x="5727700" y="3130550"/>
          <p14:tracePt t="97979" x="5734050" y="3086100"/>
          <p14:tracePt t="97996" x="5740400" y="3054350"/>
          <p14:tracePt t="98013" x="5746750" y="3016250"/>
          <p14:tracePt t="98030" x="5753100" y="2990850"/>
          <p14:tracePt t="98046" x="5753100" y="2971800"/>
          <p14:tracePt t="98063" x="5753100" y="2952750"/>
          <p14:tracePt t="98080" x="5765800" y="2921000"/>
          <p14:tracePt t="98096" x="5765800" y="2901950"/>
          <p14:tracePt t="98113" x="5778500" y="2876550"/>
          <p14:tracePt t="98130" x="5778500" y="2863850"/>
          <p14:tracePt t="98146" x="5791200" y="2844800"/>
          <p14:tracePt t="98163" x="5791200" y="2832100"/>
          <p14:tracePt t="98180" x="5791200" y="2813050"/>
          <p14:tracePt t="98184" x="5791200" y="2800350"/>
          <p14:tracePt t="98196" x="5791200" y="2787650"/>
          <p14:tracePt t="98213" x="5797550" y="2768600"/>
          <p14:tracePt t="98230" x="5803900" y="2749550"/>
          <p14:tracePt t="98246" x="5803900" y="2717800"/>
          <p14:tracePt t="98264" x="5810250" y="2673350"/>
          <p14:tracePt t="98280" x="5816600" y="2654300"/>
          <p14:tracePt t="98296" x="5822950" y="2622550"/>
          <p14:tracePt t="98313" x="5829300" y="2584450"/>
          <p14:tracePt t="98330" x="5835650" y="2546350"/>
          <p14:tracePt t="98346" x="5835650" y="2527300"/>
          <p14:tracePt t="98363" x="5842000" y="2508250"/>
          <p14:tracePt t="98380" x="5842000" y="2489200"/>
          <p14:tracePt t="98396" x="5842000" y="2463800"/>
          <p14:tracePt t="98413" x="5842000" y="2451100"/>
          <p14:tracePt t="98430" x="5842000" y="2438400"/>
          <p14:tracePt t="98446" x="5848350" y="2419350"/>
          <p14:tracePt t="98463" x="5854700" y="2400300"/>
          <p14:tracePt t="98480" x="5854700" y="2387600"/>
          <p14:tracePt t="98496" x="5854700" y="2374900"/>
          <p14:tracePt t="98513" x="5861050" y="2343150"/>
          <p14:tracePt t="98530" x="5867400" y="2324100"/>
          <p14:tracePt t="98546" x="5867400" y="2298700"/>
          <p14:tracePt t="98563" x="5867400" y="2279650"/>
          <p14:tracePt t="98580" x="5867400" y="2260600"/>
          <p14:tracePt t="98596" x="5867400" y="2254250"/>
          <p14:tracePt t="98613" x="5867400" y="2235200"/>
          <p14:tracePt t="98656" x="5867400" y="2228850"/>
          <p14:tracePt t="98681" x="5867400" y="2222500"/>
          <p14:tracePt t="98689" x="5867400" y="2216150"/>
          <p14:tracePt t="98713" x="5867400" y="2209800"/>
          <p14:tracePt t="98721" x="5867400" y="2203450"/>
          <p14:tracePt t="98737" x="5867400" y="2197100"/>
          <p14:tracePt t="98747" x="5867400" y="2190750"/>
          <p14:tracePt t="98764" x="5867400" y="2178050"/>
          <p14:tracePt t="98780" x="5867400" y="2165350"/>
          <p14:tracePt t="98797" x="5867400" y="2152650"/>
          <p14:tracePt t="98814" x="5867400" y="2146300"/>
          <p14:tracePt t="98831" x="5867400" y="2127250"/>
          <p14:tracePt t="98847" x="5867400" y="2120900"/>
          <p14:tracePt t="98864" x="5867400" y="2114550"/>
          <p14:tracePt t="99129" x="5867400" y="2108200"/>
          <p14:tracePt t="99145" x="5867400" y="2101850"/>
          <p14:tracePt t="99178" x="5867400" y="2095500"/>
          <p14:tracePt t="99240" x="5867400" y="2089150"/>
          <p14:tracePt t="99257" x="5867400" y="2082800"/>
          <p14:tracePt t="100241" x="5867400" y="2076450"/>
          <p14:tracePt t="100272" x="5867400" y="2070100"/>
          <p14:tracePt t="103416" x="5861050" y="2070100"/>
          <p14:tracePt t="103664" x="5854700" y="2063750"/>
          <p14:tracePt t="104184" x="5848350" y="2063750"/>
          <p14:tracePt t="104208" x="5842000" y="2063750"/>
          <p14:tracePt t="104232" x="5829300" y="2057400"/>
          <p14:tracePt t="104248" x="5822950" y="2051050"/>
          <p14:tracePt t="104272" x="5816600" y="2044700"/>
          <p14:tracePt t="104376" x="5816600" y="2038350"/>
          <p14:tracePt t="104400" x="5803900" y="2038350"/>
          <p14:tracePt t="104407" x="5797550" y="2038350"/>
          <p14:tracePt t="104424" x="5791200" y="2038350"/>
          <p14:tracePt t="104436" x="5778500" y="2044700"/>
          <p14:tracePt t="104453" x="5778500" y="2051050"/>
          <p14:tracePt t="104470" x="5765800" y="2051050"/>
          <p14:tracePt t="104486" x="5759450" y="2051050"/>
          <p14:tracePt t="104503" x="5753100" y="2057400"/>
          <p14:tracePt t="104520" x="5740400" y="2057400"/>
          <p14:tracePt t="104537" x="5715000" y="2057400"/>
          <p14:tracePt t="104553" x="5695950" y="2057400"/>
          <p14:tracePt t="104570" x="5683250" y="2057400"/>
          <p14:tracePt t="104587" x="5670550" y="2057400"/>
          <p14:tracePt t="104603" x="5651500" y="2057400"/>
          <p14:tracePt t="104620" x="5645150" y="2057400"/>
          <p14:tracePt t="104637" x="5632450" y="2057400"/>
          <p14:tracePt t="104696" x="5626100" y="2057400"/>
          <p14:tracePt t="104712" x="5619750" y="2057400"/>
          <p14:tracePt t="104720" x="5613400" y="2057400"/>
          <p14:tracePt t="104736" x="5607050" y="2057400"/>
          <p14:tracePt t="104752" x="5588000" y="2057400"/>
          <p14:tracePt t="104768" x="5568950" y="2057400"/>
          <p14:tracePt t="104776" x="5556250" y="2057400"/>
          <p14:tracePt t="104787" x="5549900" y="2057400"/>
          <p14:tracePt t="104803" x="5530850" y="2057400"/>
          <p14:tracePt t="104984" x="5530850" y="2051050"/>
          <p14:tracePt t="105007" x="5530850" y="2044700"/>
          <p14:tracePt t="105032" x="5530850" y="2038350"/>
          <p14:tracePt t="105048" x="5530850" y="2032000"/>
          <p14:tracePt t="105056" x="5530850" y="2025650"/>
          <p14:tracePt t="105080" x="5530850" y="2019300"/>
          <p14:tracePt t="105088" x="5530850" y="2012950"/>
          <p14:tracePt t="105104" x="5530850" y="2006600"/>
          <p14:tracePt t="105112" x="5530850" y="2000250"/>
          <p14:tracePt t="105120" x="5530850" y="1993900"/>
          <p14:tracePt t="105137" x="5530850" y="1987550"/>
          <p14:tracePt t="105160" x="5530850" y="1981200"/>
          <p14:tracePt t="105224" x="5530850" y="1974850"/>
          <p14:tracePt t="105296" x="5530850" y="1968500"/>
          <p14:tracePt t="105320" x="5530850" y="1962150"/>
          <p14:tracePt t="105327" x="5530850" y="1955800"/>
          <p14:tracePt t="105352" x="5530850" y="1949450"/>
          <p14:tracePt t="105360" x="5530850" y="1943100"/>
          <p14:tracePt t="105370" x="5524500" y="1936750"/>
          <p14:tracePt t="105387" x="5524500" y="1930400"/>
          <p14:tracePt t="105404" x="5524500" y="1917700"/>
          <p14:tracePt t="105560" x="5518150" y="1911350"/>
          <p14:tracePt t="105601" x="5518150" y="1905000"/>
          <p14:tracePt t="105655" x="5518150" y="1898650"/>
          <p14:tracePt t="105824" x="5518150" y="1892300"/>
          <p14:tracePt t="105864" x="5518150" y="1885950"/>
          <p14:tracePt t="106152" x="5511800" y="1879600"/>
          <p14:tracePt t="106184" x="5511800" y="1866900"/>
          <p14:tracePt t="106895" x="5511800" y="1860550"/>
          <p14:tracePt t="108135" x="5505450" y="1860550"/>
          <p14:tracePt t="108199" x="5499100" y="1860550"/>
          <p14:tracePt t="108215" x="5492750" y="1866900"/>
          <p14:tracePt t="108225" x="5492750" y="1879600"/>
          <p14:tracePt t="108240" x="5492750" y="1885950"/>
          <p14:tracePt t="108255" x="5492750" y="1892300"/>
          <p14:tracePt t="108263" x="5486400" y="1898650"/>
          <p14:tracePt t="108302" x="5486400" y="1905000"/>
          <p14:tracePt t="108407" x="5480050" y="1911350"/>
          <p14:tracePt t="108415" x="5480050" y="1917700"/>
          <p14:tracePt t="108424" x="5480050" y="1924050"/>
          <p14:tracePt t="108441" x="5473700" y="1936750"/>
          <p14:tracePt t="108457" x="5473700" y="1949450"/>
          <p14:tracePt t="108474" x="5473700" y="1962150"/>
          <p14:tracePt t="108543" x="5467350" y="1968500"/>
          <p14:tracePt t="108575" x="5461000" y="1974850"/>
          <p14:tracePt t="108591" x="5454650" y="1981200"/>
          <p14:tracePt t="108648" x="5448300" y="1987550"/>
          <p14:tracePt t="108663" x="5441950" y="1993900"/>
          <p14:tracePt t="108687" x="5435600" y="1993900"/>
          <p14:tracePt t="108743" x="5435600" y="2006600"/>
          <p14:tracePt t="108760" x="5429250" y="2012950"/>
          <p14:tracePt t="108776" x="5422900" y="2019300"/>
          <p14:tracePt t="108800" x="5416550" y="2019300"/>
          <p14:tracePt t="108824" x="5416550" y="2025650"/>
          <p14:tracePt t="110615" x="5422900" y="2019300"/>
          <p14:tracePt t="110799" x="5429250" y="2019300"/>
          <p14:tracePt t="113055" x="5422900" y="2019300"/>
          <p14:tracePt t="113143" x="5416550" y="2019300"/>
          <p14:tracePt t="113167" x="5416550" y="2012950"/>
          <p14:tracePt t="113183" x="5410200" y="2006600"/>
          <p14:tracePt t="113190" x="5403850" y="2006600"/>
          <p14:tracePt t="113207" x="5403850" y="1993900"/>
          <p14:tracePt t="113215" x="5403850" y="1987550"/>
          <p14:tracePt t="113232" x="5397500" y="1981200"/>
          <p14:tracePt t="113248" x="5397500" y="1974850"/>
          <p14:tracePt t="113280" x="5397500" y="1968500"/>
          <p14:tracePt t="113295" x="5397500" y="1962150"/>
          <p14:tracePt t="113303" x="5397500" y="1955800"/>
          <p14:tracePt t="113319" x="5397500" y="1949450"/>
          <p14:tracePt t="113329" x="5397500" y="1943100"/>
          <p14:tracePt t="113346" x="5391150" y="1924050"/>
          <p14:tracePt t="113363" x="5384800" y="1905000"/>
          <p14:tracePt t="113379" x="5384800" y="1885950"/>
          <p14:tracePt t="113396" x="5384800" y="1873250"/>
          <p14:tracePt t="113413" x="5384800" y="1854200"/>
          <p14:tracePt t="113429" x="5384800" y="1847850"/>
          <p14:tracePt t="113446" x="5384800" y="1835150"/>
          <p14:tracePt t="113463" x="5378450" y="1822450"/>
          <p14:tracePt t="113551" x="5378450" y="1816100"/>
          <p14:tracePt t="113567" x="5378450" y="1809750"/>
          <p14:tracePt t="113591" x="5378450" y="1803400"/>
          <p14:tracePt t="113607" x="5378450" y="1797050"/>
          <p14:tracePt t="113615" x="5378450" y="1790700"/>
          <p14:tracePt t="113631" x="5384800" y="1784350"/>
          <p14:tracePt t="113647" x="5391150" y="1778000"/>
          <p14:tracePt t="113655" x="5391150" y="1771650"/>
          <p14:tracePt t="113671" x="5397500" y="1758950"/>
          <p14:tracePt t="113687" x="5403850" y="1758950"/>
          <p14:tracePt t="113703" x="5410200" y="1752600"/>
          <p14:tracePt t="113815" x="5422900" y="1752600"/>
          <p14:tracePt t="113823" x="5429250" y="1752600"/>
          <p14:tracePt t="113831" x="5435600" y="1752600"/>
          <p14:tracePt t="113846" x="5467350" y="1771650"/>
          <p14:tracePt t="113863" x="5505450" y="1790700"/>
          <p14:tracePt t="113880" x="5537200" y="1803400"/>
          <p14:tracePt t="113897" x="5575300" y="1816100"/>
          <p14:tracePt t="113913" x="5594350" y="1828800"/>
          <p14:tracePt t="113999" x="5600700" y="1828800"/>
          <p14:tracePt t="114006" x="5607050" y="1828800"/>
          <p14:tracePt t="114016" x="5613400" y="1835150"/>
          <p14:tracePt t="114030" x="5645150" y="1841500"/>
          <p14:tracePt t="114047" x="5683250" y="1841500"/>
          <p14:tracePt t="114063" x="5721350" y="1841500"/>
          <p14:tracePt t="114080" x="5746750" y="1841500"/>
          <p14:tracePt t="114097" x="5772150" y="1841500"/>
          <p14:tracePt t="114114" x="5778500" y="1835150"/>
          <p14:tracePt t="114130" x="5791200" y="1822450"/>
          <p14:tracePt t="114147" x="5803900" y="1809750"/>
          <p14:tracePt t="114164" x="5810250" y="1797050"/>
          <p14:tracePt t="114180" x="5810250" y="1778000"/>
          <p14:tracePt t="114197" x="5810250" y="1752600"/>
          <p14:tracePt t="114213" x="5816600" y="1720850"/>
          <p14:tracePt t="114239" x="5816600" y="1714500"/>
          <p14:tracePt t="114255" x="5816600" y="1708150"/>
          <p14:tracePt t="114367" x="5816600" y="1701800"/>
          <p14:tracePt t="114382" x="5816600" y="1695450"/>
          <p14:tracePt t="114400" x="5816600" y="1689100"/>
          <p14:tracePt t="114414" x="5816600" y="1682750"/>
          <p14:tracePt t="114422" x="5816600" y="1676400"/>
          <p14:tracePt t="114431" x="5816600" y="1670050"/>
          <p14:tracePt t="114447" x="5816600" y="1657350"/>
          <p14:tracePt t="114464" x="5816600" y="1644650"/>
          <p14:tracePt t="114480" x="5816600" y="1631950"/>
          <p14:tracePt t="114497" x="5816600" y="1612900"/>
          <p14:tracePt t="114514" x="5816600" y="1606550"/>
          <p14:tracePt t="114531" x="5810250" y="1593850"/>
          <p14:tracePt t="114547" x="5810250" y="1587500"/>
          <p14:tracePt t="114564" x="5803900" y="1574800"/>
          <p14:tracePt t="114581" x="5797550" y="1562100"/>
          <p14:tracePt t="114598" x="5791200" y="1555750"/>
          <p14:tracePt t="114614" x="5784850" y="1549400"/>
          <p14:tracePt t="114647" x="5778500" y="1549400"/>
          <p14:tracePt t="114664" x="5759450" y="1543050"/>
          <p14:tracePt t="114681" x="5734050" y="1536700"/>
          <p14:tracePt t="114714" x="5721350" y="1530350"/>
          <p14:tracePt t="114731" x="5715000" y="1524000"/>
          <p14:tracePt t="114748" x="5708650" y="1524000"/>
          <p14:tracePt t="114765" x="5702300" y="1504950"/>
          <p14:tracePt t="114781" x="5702300" y="1485900"/>
          <p14:tracePt t="114814" x="5702300" y="1460500"/>
          <p14:tracePt t="114831" x="5702300" y="1441450"/>
          <p14:tracePt t="114848" x="5702300" y="1435100"/>
          <p14:tracePt t="114864" x="5702300" y="1428750"/>
          <p14:tracePt t="114881" x="5702300" y="1416050"/>
          <p14:tracePt t="114898" x="5702300" y="1409700"/>
          <p14:tracePt t="114914" x="5702300" y="1397000"/>
          <p14:tracePt t="114931" x="5702300" y="1390650"/>
          <p14:tracePt t="114965" x="5702300" y="1371600"/>
          <p14:tracePt t="114981" x="5702300" y="1365250"/>
          <p14:tracePt t="114998" x="5702300" y="1352550"/>
          <p14:tracePt t="115014" x="5702300" y="1339850"/>
          <p14:tracePt t="115031" x="5702300" y="1327150"/>
          <p14:tracePt t="115048" x="5702300" y="1308100"/>
          <p14:tracePt t="115065" x="5702300" y="1282700"/>
          <p14:tracePt t="115081" x="5702300" y="1270000"/>
          <p14:tracePt t="115098" x="5702300" y="1263650"/>
          <p14:tracePt t="115115" x="5702300" y="1250950"/>
          <p14:tracePt t="115131" x="5702300" y="1231900"/>
          <p14:tracePt t="115148" x="5702300" y="1225550"/>
          <p14:tracePt t="115165" x="5708650" y="1200150"/>
          <p14:tracePt t="115198" x="5708650" y="1181100"/>
          <p14:tracePt t="115215" x="5708650" y="1168400"/>
          <p14:tracePt t="115231" x="5708650" y="1162050"/>
          <p14:tracePt t="115265" x="5715000" y="1155700"/>
          <p14:tracePt t="115303" x="5715000" y="1149350"/>
          <p14:tracePt t="115310" x="5715000" y="1143000"/>
          <p14:tracePt t="115326" x="5721350" y="1136650"/>
          <p14:tracePt t="115390" x="5721350" y="1130300"/>
          <p14:tracePt t="115401" x="5727700" y="1123950"/>
          <p14:tracePt t="115430" x="5727700" y="1117600"/>
          <p14:tracePt t="115437" x="5727700" y="1111250"/>
          <p14:tracePt t="115453" x="5727700" y="1104900"/>
          <p14:tracePt t="115469" x="5727700" y="1092200"/>
          <p14:tracePt t="115494" x="5727700" y="1085850"/>
          <p14:tracePt t="115854" x="5727700" y="1079500"/>
          <p14:tracePt t="116302" x="5721350" y="1079500"/>
          <p14:tracePt t="116334" x="5715000" y="1079500"/>
          <p14:tracePt t="116366" x="5708650" y="1085850"/>
          <p14:tracePt t="116398" x="5708650" y="1092200"/>
          <p14:tracePt t="118037" x="5702300" y="1092200"/>
          <p14:tracePt t="118046" x="5702300" y="1085850"/>
          <p14:tracePt t="118062" x="5702300" y="1079500"/>
          <p14:tracePt t="118358" x="5702300" y="1073150"/>
          <p14:tracePt t="118374" x="5702300" y="1066800"/>
          <p14:tracePt t="118398" x="5702300" y="1060450"/>
          <p14:tracePt t="118406" x="5708650" y="1047750"/>
          <p14:tracePt t="118446" x="5708650" y="1041400"/>
          <p14:tracePt t="118454" x="5708650" y="1035050"/>
          <p14:tracePt t="118471" x="5708650" y="1028700"/>
          <p14:tracePt t="118478" x="5708650" y="1022350"/>
          <p14:tracePt t="118494" x="5715000" y="1009650"/>
          <p14:tracePt t="118518" x="5715000" y="1003300"/>
          <p14:tracePt t="118542" x="5721350" y="990600"/>
          <p14:tracePt t="118566" x="5727700" y="984250"/>
          <p14:tracePt t="118925" x="5727700" y="977900"/>
          <p14:tracePt t="118941" x="5727700" y="971550"/>
          <p14:tracePt t="118957" x="5727700" y="965200"/>
          <p14:tracePt t="124037" x="5727700" y="958850"/>
          <p14:tracePt t="128026" x="0" y="0"/>
        </p14:tracePtLst>
      </p14:laserTraceLst>
    </p:ext>
  </p:extLst>
</p:sld>
</file>

<file path=ppt/theme/theme1.xml><?xml version="1.0" encoding="utf-8"?>
<a:theme xmlns:a="http://schemas.openxmlformats.org/drawingml/2006/main" name="Aerodynamik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7673</TotalTime>
  <Words>1145</Words>
  <Application>Microsoft Office PowerPoint</Application>
  <PresentationFormat>Předvádění na obrazovce (4:3)</PresentationFormat>
  <Paragraphs>242</Paragraphs>
  <Slides>40</Slides>
  <Notes>0</Notes>
  <HiddenSlides>0</HiddenSlides>
  <MMClips>29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Arial</vt:lpstr>
      <vt:lpstr>Georgia</vt:lpstr>
      <vt:lpstr>Trebuchet MS</vt:lpstr>
      <vt:lpstr>Wingdings</vt:lpstr>
      <vt:lpstr>Aerodynamika</vt:lpstr>
      <vt:lpstr>BOLEST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SOMATOSENSORY PATHWAYS</dc:title>
  <dc:creator>Ivana</dc:creator>
  <cp:lastModifiedBy>user</cp:lastModifiedBy>
  <cp:revision>202</cp:revision>
  <dcterms:created xsi:type="dcterms:W3CDTF">2016-03-11T17:01:52Z</dcterms:created>
  <dcterms:modified xsi:type="dcterms:W3CDTF">2020-04-01T14:12:50Z</dcterms:modified>
</cp:coreProperties>
</file>