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368" r:id="rId3"/>
    <p:sldId id="369" r:id="rId4"/>
    <p:sldId id="370" r:id="rId5"/>
    <p:sldId id="391" r:id="rId6"/>
    <p:sldId id="372" r:id="rId7"/>
    <p:sldId id="379" r:id="rId8"/>
    <p:sldId id="383" r:id="rId9"/>
    <p:sldId id="374" r:id="rId10"/>
    <p:sldId id="376" r:id="rId11"/>
    <p:sldId id="375" r:id="rId12"/>
    <p:sldId id="393" r:id="rId13"/>
    <p:sldId id="332" r:id="rId14"/>
    <p:sldId id="384" r:id="rId15"/>
    <p:sldId id="394" r:id="rId16"/>
    <p:sldId id="409" r:id="rId17"/>
    <p:sldId id="411" r:id="rId18"/>
    <p:sldId id="365" r:id="rId19"/>
    <p:sldId id="396" r:id="rId20"/>
    <p:sldId id="397" r:id="rId21"/>
    <p:sldId id="398" r:id="rId22"/>
    <p:sldId id="412" r:id="rId23"/>
    <p:sldId id="405" r:id="rId24"/>
    <p:sldId id="408" r:id="rId25"/>
    <p:sldId id="400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7AE714F-1F5A-4517-9E91-BC4E7A01D92A}">
          <p14:sldIdLst>
            <p14:sldId id="257"/>
            <p14:sldId id="368"/>
            <p14:sldId id="369"/>
            <p14:sldId id="370"/>
            <p14:sldId id="391"/>
          </p14:sldIdLst>
        </p14:section>
        <p14:section name="Oddíl bez názvu" id="{AD6E9711-D1E0-436B-93DA-2CB79532D697}">
          <p14:sldIdLst>
            <p14:sldId id="372"/>
            <p14:sldId id="379"/>
            <p14:sldId id="383"/>
            <p14:sldId id="374"/>
            <p14:sldId id="376"/>
            <p14:sldId id="375"/>
            <p14:sldId id="393"/>
            <p14:sldId id="332"/>
            <p14:sldId id="384"/>
            <p14:sldId id="394"/>
            <p14:sldId id="409"/>
            <p14:sldId id="411"/>
            <p14:sldId id="365"/>
            <p14:sldId id="396"/>
            <p14:sldId id="397"/>
            <p14:sldId id="398"/>
            <p14:sldId id="412"/>
            <p14:sldId id="405"/>
            <p14:sldId id="408"/>
            <p14:sldId id="4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5C4"/>
    <a:srgbClr val="009900"/>
    <a:srgbClr val="33CC33"/>
    <a:srgbClr val="3F8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40" autoAdjust="0"/>
  </p:normalViewPr>
  <p:slideViewPr>
    <p:cSldViewPr>
      <p:cViewPr>
        <p:scale>
          <a:sx n="80" d="100"/>
          <a:sy n="80" d="100"/>
        </p:scale>
        <p:origin x="-780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3AE51-3308-414E-8C18-CE079A337AAD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93D06-41BA-4C7F-B9EE-859308FB18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6485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79E98-F85E-4429-8E15-2A6778634138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7C36F-C87F-4084-8206-FF8076970A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60765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36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7385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INFLAMATORNÍ MYOFIBROBLASTICKÝ TUMOR JÍCNU V DĚTSKÉM VĚKU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7C36F-C87F-4084-8206-FF8076970A4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98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2.wdp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1.png"/><Relationship Id="rId7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54.png"/><Relationship Id="rId4" Type="http://schemas.openxmlformats.org/officeDocument/2006/relationships/image" Target="../media/image52.jpeg"/><Relationship Id="rId9" Type="http://schemas.openxmlformats.org/officeDocument/2006/relationships/image" Target="../media/image6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72.jpg"/><Relationship Id="rId4" Type="http://schemas.openxmlformats.org/officeDocument/2006/relationships/image" Target="../media/image52.jpeg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microsoft.com/office/2007/relationships/hdphoto" Target="../media/hdphoto4.wdp"/><Relationship Id="rId7" Type="http://schemas.openxmlformats.org/officeDocument/2006/relationships/image" Target="../media/image78.gif"/><Relationship Id="rId12" Type="http://schemas.openxmlformats.org/officeDocument/2006/relationships/image" Target="../media/image8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gif"/><Relationship Id="rId5" Type="http://schemas.openxmlformats.org/officeDocument/2006/relationships/image" Target="../media/image54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6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4.wdp"/><Relationship Id="rId7" Type="http://schemas.openxmlformats.org/officeDocument/2006/relationships/image" Target="../media/image8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74.jpe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5.wdp"/><Relationship Id="rId18" Type="http://schemas.openxmlformats.org/officeDocument/2006/relationships/image" Target="../media/image108.jpe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7.jpeg"/><Relationship Id="rId2" Type="http://schemas.openxmlformats.org/officeDocument/2006/relationships/image" Target="../media/image93.jpeg"/><Relationship Id="rId16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5.jpeg"/><Relationship Id="rId10" Type="http://schemas.openxmlformats.org/officeDocument/2006/relationships/image" Target="../media/image101.png"/><Relationship Id="rId19" Type="http://schemas.openxmlformats.org/officeDocument/2006/relationships/image" Target="../media/image109.gif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98.png"/><Relationship Id="rId7" Type="http://schemas.openxmlformats.org/officeDocument/2006/relationships/image" Target="../media/image54.png"/><Relationship Id="rId12" Type="http://schemas.openxmlformats.org/officeDocument/2006/relationships/image" Target="../media/image11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6.jpeg"/><Relationship Id="rId5" Type="http://schemas.openxmlformats.org/officeDocument/2006/relationships/image" Target="../media/image111.jpeg"/><Relationship Id="rId10" Type="http://schemas.openxmlformats.org/officeDocument/2006/relationships/image" Target="../media/image115.jpeg"/><Relationship Id="rId4" Type="http://schemas.openxmlformats.org/officeDocument/2006/relationships/image" Target="../media/image110.jpe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4293096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 err="1" smtClean="0"/>
              <a:t>ACUTE</a:t>
            </a:r>
            <a:r>
              <a:rPr lang="cs-CZ" dirty="0" smtClean="0"/>
              <a:t> ABDOMEN IN </a:t>
            </a:r>
            <a:r>
              <a:rPr lang="cs-CZ" dirty="0" err="1" smtClean="0"/>
              <a:t>CHILDREN</a:t>
            </a:r>
            <a:endParaRPr lang="cs-CZ" dirty="0" smtClean="0"/>
          </a:p>
        </p:txBody>
      </p:sp>
      <p:pic>
        <p:nvPicPr>
          <p:cNvPr id="4" name="Picture 2" descr="E:\internet\surge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3510045" cy="34416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0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C:\Users\21183\Desktop\simps\bart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9710"/>
          <a:stretch/>
        </p:blipFill>
        <p:spPr bwMode="auto">
          <a:xfrm>
            <a:off x="0" y="0"/>
            <a:ext cx="9144000" cy="687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7"/>
          <a:stretch/>
        </p:blipFill>
        <p:spPr>
          <a:xfrm>
            <a:off x="1201174" y="697955"/>
            <a:ext cx="6088860" cy="546922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2" name="TextovéPole 1"/>
          <p:cNvSpPr txBox="1"/>
          <p:nvPr/>
        </p:nvSpPr>
        <p:spPr>
          <a:xfrm>
            <a:off x="2855416" y="830276"/>
            <a:ext cx="3324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smtClean="0"/>
              <a:t>TYPES OF ICTERUS </a:t>
            </a:r>
            <a:endParaRPr lang="cs-CZ" sz="3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17666" y="1851172"/>
            <a:ext cx="172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PREHEPATAL</a:t>
            </a:r>
            <a:endParaRPr lang="cs-CZ" sz="2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245604" y="3413741"/>
            <a:ext cx="2402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HEPATOCELLULAR</a:t>
            </a:r>
            <a:endParaRPr lang="cs-CZ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447967" y="4997152"/>
            <a:ext cx="183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CHOLESTATIC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6409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21183\Desktop\simps\bart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8" y="1340768"/>
            <a:ext cx="8330967" cy="4955753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09738" y="4941168"/>
            <a:ext cx="3482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common bile duct gallstone</a:t>
            </a:r>
            <a:endParaRPr lang="cs-CZ" dirty="0"/>
          </a:p>
          <a:p>
            <a:r>
              <a:rPr lang="cs-CZ" smtClean="0"/>
              <a:t>common bile duct dilatation 14mm</a:t>
            </a:r>
            <a:endParaRPr lang="cs-CZ" dirty="0" smtClean="0"/>
          </a:p>
          <a:p>
            <a:r>
              <a:rPr lang="cs-CZ" dirty="0" smtClean="0"/>
              <a:t>	</a:t>
            </a:r>
            <a:endParaRPr lang="cs-CZ" dirty="0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OBSTRUCTIVE JAUNDICE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5"/>
          <a:stretch/>
        </p:blipFill>
        <p:spPr bwMode="auto">
          <a:xfrm>
            <a:off x="12944" y="8519"/>
            <a:ext cx="9144000" cy="687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00526" y="5356666"/>
            <a:ext cx="2289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err="1" smtClean="0"/>
              <a:t>ERCP</a:t>
            </a:r>
            <a:endParaRPr lang="cs-CZ" sz="6000" dirty="0"/>
          </a:p>
        </p:txBody>
      </p:sp>
      <p:pic>
        <p:nvPicPr>
          <p:cNvPr id="2053" name="Picture 5" descr="C:\Users\21183\Desktop\simps\bart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2" y="980674"/>
            <a:ext cx="5184576" cy="3888432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1183\Desktop\žlces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09" y="410431"/>
            <a:ext cx="4131414" cy="6054189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5868144" y="502082"/>
            <a:ext cx="2057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IF ERCP FAILS…</a:t>
            </a:r>
            <a:endParaRPr lang="cs-CZ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476433" y="5834855"/>
            <a:ext cx="2841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smtClean="0"/>
              <a:t>COMMON BILE DUCT</a:t>
            </a:r>
          </a:p>
          <a:p>
            <a:pPr algn="ctr"/>
            <a:r>
              <a:rPr lang="cs-CZ" sz="2400" smtClean="0"/>
              <a:t>EXPLORATION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6409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2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21183\Desktop\PRÁZDNÁ TABU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6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395536" y="478378"/>
            <a:ext cx="8568952" cy="590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600" dirty="0" err="1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err="1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ERCP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ERCP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endParaRPr lang="cs-CZ" sz="2600" dirty="0" smtClean="0">
              <a:solidFill>
                <a:schemeClr val="bg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ERCP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ERCP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ERCP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err="1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ERC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endParaRPr lang="cs-CZ" sz="2600" dirty="0">
              <a:solidFill>
                <a:schemeClr val="bg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 </a:t>
            </a:r>
            <a:endParaRPr lang="cs-CZ" sz="2600" dirty="0">
              <a:solidFill>
                <a:schemeClr val="bg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 </a:t>
            </a:r>
            <a:endParaRPr lang="cs-CZ" sz="2600" dirty="0">
              <a:solidFill>
                <a:schemeClr val="bg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err="1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ERC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endParaRPr lang="cs-CZ" sz="2600" dirty="0">
              <a:solidFill>
                <a:schemeClr val="bg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endParaRPr lang="cs-CZ" sz="2600" dirty="0">
              <a:solidFill>
                <a:schemeClr val="bg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 </a:t>
            </a:r>
            <a:endParaRPr lang="cs-CZ" sz="2600" dirty="0">
              <a:solidFill>
                <a:schemeClr val="bg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SKIN +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YELLOW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</a:t>
            </a:r>
            <a:r>
              <a:rPr lang="cs-CZ" sz="2600" dirty="0" err="1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STOOL</a:t>
            </a:r>
            <a:r>
              <a:rPr lang="cs-CZ" sz="2600" dirty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   -&gt;   </a:t>
            </a:r>
            <a:r>
              <a:rPr lang="cs-CZ" sz="2600" dirty="0" smtClean="0">
                <a:solidFill>
                  <a:schemeClr val="bg1"/>
                </a:solidFill>
                <a:latin typeface="Segoe Print" panose="02000600000000000000" pitchFamily="2" charset="0"/>
                <a:cs typeface="MV Boli" panose="02000500030200090000" pitchFamily="2" charset="0"/>
              </a:rPr>
              <a:t>ER </a:t>
            </a:r>
            <a:endParaRPr lang="cs-CZ" sz="2600" dirty="0">
              <a:solidFill>
                <a:schemeClr val="bg1"/>
              </a:solidFill>
              <a:latin typeface="Segoe Print" panose="0200060000000000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endParaRPr lang="cs-CZ" sz="2600" dirty="0">
              <a:latin typeface="Segoe Print" panose="02000600000000000000" pitchFamily="2" charset="0"/>
              <a:cs typeface="Cordia New" panose="020B0304020202020204" pitchFamily="34" charset="-34"/>
            </a:endParaRPr>
          </a:p>
          <a:p>
            <a:pPr marL="0" indent="0">
              <a:buFont typeface="Arial" pitchFamily="34" charset="0"/>
              <a:buNone/>
            </a:pPr>
            <a:endParaRPr lang="cs-CZ" sz="2600" dirty="0" smtClean="0">
              <a:latin typeface="Segoe Print" panose="02000600000000000000" pitchFamily="2" charset="0"/>
              <a:cs typeface="Cordia New" panose="020B0304020202020204" pitchFamily="34" charset="-34"/>
            </a:endParaRPr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241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1183\Desktop\Schie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5" r="14932" b="33929"/>
          <a:stretch/>
        </p:blipFill>
        <p:spPr bwMode="auto">
          <a:xfrm>
            <a:off x="0" y="590"/>
            <a:ext cx="9144000" cy="685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21183\Desktop\Schie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12600" r="71287" b="69436"/>
          <a:stretch/>
        </p:blipFill>
        <p:spPr bwMode="auto">
          <a:xfrm>
            <a:off x="467544" y="1340768"/>
            <a:ext cx="2018806" cy="1864427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obsah 2"/>
          <p:cNvSpPr txBox="1">
            <a:spLocks/>
          </p:cNvSpPr>
          <p:nvPr/>
        </p:nvSpPr>
        <p:spPr>
          <a:xfrm>
            <a:off x="540714" y="3292378"/>
            <a:ext cx="598700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boy (16y), sudden severe sharp pain in epigastric region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533596" y="3623614"/>
            <a:ext cx="598700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subsequent shift of pain to the whole abdomen</a:t>
            </a:r>
            <a:endParaRPr lang="cs-CZ" sz="1800" dirty="0"/>
          </a:p>
        </p:txBody>
      </p:sp>
      <p:sp>
        <p:nvSpPr>
          <p:cNvPr id="18" name="Zástupný symbol pro obsah 2"/>
          <p:cNvSpPr txBox="1">
            <a:spLocks/>
          </p:cNvSpPr>
          <p:nvPr/>
        </p:nvSpPr>
        <p:spPr>
          <a:xfrm>
            <a:off x="549656" y="3933056"/>
            <a:ext cx="6614632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exhaustion, antalgic position and restriction of motion, tachycardia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549656" y="4262062"/>
            <a:ext cx="7729180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tenderness of whole abdomen, guarding in epigastrium  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31693" y="5157191"/>
            <a:ext cx="8025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CLINICAL SUSPICION ON GIT PERFORATION</a:t>
            </a:r>
            <a:endParaRPr lang="cs-CZ" sz="32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691680" y="6098012"/>
            <a:ext cx="3446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ABDOMINAL X-RAY</a:t>
            </a:r>
            <a:endParaRPr lang="cs-CZ" sz="32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4978251" y="6098179"/>
            <a:ext cx="4086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IN UPRIGHT POSITION</a:t>
            </a:r>
            <a:endParaRPr lang="cs-CZ" sz="3200" dirty="0"/>
          </a:p>
        </p:txBody>
      </p:sp>
      <p:cxnSp>
        <p:nvCxnSpPr>
          <p:cNvPr id="23" name="Přímá spojnice se šipkou 22"/>
          <p:cNvCxnSpPr/>
          <p:nvPr/>
        </p:nvCxnSpPr>
        <p:spPr>
          <a:xfrm>
            <a:off x="2051720" y="4725144"/>
            <a:ext cx="540664" cy="4320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3964544" y="4725144"/>
            <a:ext cx="679464" cy="4353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3275856" y="5652954"/>
            <a:ext cx="809788" cy="3269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aoblený obdélník 30"/>
          <p:cNvSpPr/>
          <p:nvPr/>
        </p:nvSpPr>
        <p:spPr>
          <a:xfrm>
            <a:off x="1691680" y="6108811"/>
            <a:ext cx="7200800" cy="58477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21183\Desktop\Schie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5" r="14932" b="33929"/>
          <a:stretch/>
        </p:blipFill>
        <p:spPr bwMode="auto">
          <a:xfrm>
            <a:off x="0" y="590"/>
            <a:ext cx="9144000" cy="685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21183\Desktop\Schie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0" t="12600" r="71287" b="69436"/>
          <a:stretch/>
        </p:blipFill>
        <p:spPr bwMode="auto">
          <a:xfrm>
            <a:off x="467544" y="1340768"/>
            <a:ext cx="2018806" cy="1864427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medicalforum.files.wordpress.com/2012/04/pneumoperitoneum-patient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32" y="590"/>
            <a:ext cx="6069582" cy="68692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 flipV="1">
            <a:off x="1341320" y="5349669"/>
            <a:ext cx="162566" cy="3131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 flipV="1">
            <a:off x="2121037" y="5399959"/>
            <a:ext cx="117082" cy="2919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 flipV="1">
            <a:off x="5220072" y="5545919"/>
            <a:ext cx="72008" cy="4672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4355976" y="5490185"/>
            <a:ext cx="144016" cy="4507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438058" y="5691879"/>
            <a:ext cx="3188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/>
              <a:t>PNEUMOPERITONEUM</a:t>
            </a:r>
            <a:endParaRPr lang="cs-CZ" sz="22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3438957" y="6111389"/>
            <a:ext cx="3188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/>
              <a:t>(GASTRIC BUBBLE)</a:t>
            </a:r>
            <a:endParaRPr lang="cs-CZ" sz="22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PEPTIC ULCER PERFORATION</a:t>
            </a:r>
            <a:endParaRPr lang="cs-CZ" dirty="0"/>
          </a:p>
        </p:txBody>
      </p:sp>
      <p:pic>
        <p:nvPicPr>
          <p:cNvPr id="3074" name="Picture 2" descr="C:\Users\21183\Desktop\scanNPB\vř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940" y="2820251"/>
            <a:ext cx="4007851" cy="3738694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1132509" y="3443159"/>
            <a:ext cx="5494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LAPAROTOMY / LAPAROSCOPY</a:t>
            </a:r>
            <a:endParaRPr lang="cs-CZ" sz="32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5482901" y="5998683"/>
            <a:ext cx="4219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/>
              <a:t>PERFORATED ULCER SUTURE</a:t>
            </a:r>
            <a:endParaRPr lang="cs-CZ" sz="2000" dirty="0"/>
          </a:p>
        </p:txBody>
      </p:sp>
      <p:pic>
        <p:nvPicPr>
          <p:cNvPr id="40" name="Obrázek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6" y="947697"/>
            <a:ext cx="6088860" cy="505098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7" y="947697"/>
            <a:ext cx="6088859" cy="505098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86" y="947698"/>
            <a:ext cx="6088859" cy="505098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23" name="TextovéPole 22"/>
          <p:cNvSpPr txBox="1"/>
          <p:nvPr/>
        </p:nvSpPr>
        <p:spPr>
          <a:xfrm>
            <a:off x="2645225" y="5253531"/>
            <a:ext cx="410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KOCHER MANEUVER</a:t>
            </a:r>
            <a:endParaRPr lang="cs-CZ" sz="32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727684" y="1497028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/>
              <a:t>TO EXPOSE POSTERIOR WALL OF DUODENUM: </a:t>
            </a:r>
            <a:endParaRPr lang="cs-CZ" sz="22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790032" y="1066141"/>
            <a:ext cx="3672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90</a:t>
            </a:r>
            <a:r>
              <a:rPr lang="cs-CZ" sz="2200" smtClean="0"/>
              <a:t>% OF PEPTIC ULCERS ARE IN</a:t>
            </a:r>
            <a:endParaRPr lang="cs-CZ" sz="22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292079" y="1066140"/>
            <a:ext cx="1632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/>
              <a:t>DUODENUM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230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3" grpId="0"/>
      <p:bldP spid="33" grpId="1"/>
      <p:bldP spid="4" grpId="0"/>
      <p:bldP spid="4" grpId="1"/>
      <p:bldP spid="37" grpId="0"/>
      <p:bldP spid="37" grpId="1"/>
      <p:bldP spid="39" grpId="0"/>
      <p:bldP spid="39" grpId="1"/>
      <p:bldP spid="23" grpId="0"/>
      <p:bldP spid="21" grpId="0"/>
      <p:bldP spid="16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183\Desktop\plavc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8545" r="9615" b="5647"/>
          <a:stretch/>
        </p:blipFill>
        <p:spPr bwMode="auto">
          <a:xfrm>
            <a:off x="-5918" y="0"/>
            <a:ext cx="9149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21183\Desktop\plavci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4021"/>
            <a:ext cx="2105025" cy="485775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5487541" y="4246715"/>
            <a:ext cx="2016224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gastroenteritis </a:t>
            </a:r>
            <a:endParaRPr lang="cs-CZ" sz="18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416605" y="3195788"/>
            <a:ext cx="2016224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… was visited by …</a:t>
            </a:r>
            <a:endParaRPr lang="cs-CZ" sz="1800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665312" y="2131765"/>
            <a:ext cx="4680520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summer training camp of young swimmers</a:t>
            </a:r>
            <a:endParaRPr lang="cs-CZ" sz="1800" dirty="0"/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755576" y="779563"/>
            <a:ext cx="3381417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in one of the boys </a:t>
            </a:r>
            <a:endParaRPr lang="cs-CZ" sz="1800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82471" y="1174601"/>
            <a:ext cx="4173505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symptoms are worse than in the others</a:t>
            </a:r>
            <a:endParaRPr lang="cs-CZ" sz="1800" dirty="0"/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5985212" y="854365"/>
            <a:ext cx="1271495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VOMITING</a:t>
            </a:r>
            <a:endParaRPr lang="cs-CZ" sz="1800" dirty="0"/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3270082" y="2227870"/>
            <a:ext cx="1784910" cy="582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ABDOMINAL PAIN</a:t>
            </a:r>
            <a:endParaRPr lang="cs-CZ" sz="1800" dirty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2853325" y="2513428"/>
            <a:ext cx="3126559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APENDECTOMY SCAR</a:t>
            </a:r>
            <a:endParaRPr lang="cs-CZ" sz="1800" dirty="0"/>
          </a:p>
        </p:txBody>
      </p:sp>
      <p:sp>
        <p:nvSpPr>
          <p:cNvPr id="21" name="Zástupný symbol pro obsah 2"/>
          <p:cNvSpPr txBox="1">
            <a:spLocks/>
          </p:cNvSpPr>
          <p:nvPr/>
        </p:nvSpPr>
        <p:spPr>
          <a:xfrm>
            <a:off x="1544705" y="1919139"/>
            <a:ext cx="3940951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DIFFUSE TENDERNESS OF ABDOMEN</a:t>
            </a:r>
            <a:endParaRPr lang="cs-CZ" sz="1800" dirty="0"/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5878700" y="2009779"/>
            <a:ext cx="2637539" cy="6499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INCREASED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r>
              <a:rPr lang="cs-CZ" sz="1800" smtClean="0"/>
              <a:t>PERISTALSIS</a:t>
            </a:r>
            <a:endParaRPr lang="cs-CZ" sz="1800" dirty="0"/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>
          <a:xfrm>
            <a:off x="3651527" y="165290"/>
            <a:ext cx="1803159" cy="376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BP 110/70   HR </a:t>
            </a:r>
            <a:r>
              <a:rPr lang="cs-CZ" sz="1800" dirty="0" smtClean="0"/>
              <a:t>94</a:t>
            </a:r>
            <a:endParaRPr lang="cs-CZ" sz="18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173619" y="4629383"/>
            <a:ext cx="523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CLINICAL SUSPICION ON ILEUS</a:t>
            </a:r>
            <a:endParaRPr lang="cs-CZ" sz="3200" dirty="0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2819159" y="3573016"/>
            <a:ext cx="933145" cy="8959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2771800" y="5301208"/>
            <a:ext cx="1282347" cy="485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3416753" y="5790925"/>
            <a:ext cx="2294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X-RAY</a:t>
            </a:r>
            <a:endParaRPr lang="cs-CZ" sz="32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438915" y="5792014"/>
            <a:ext cx="403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IN UPRIGHT POSITION</a:t>
            </a:r>
            <a:endParaRPr lang="cs-CZ" sz="3200" dirty="0"/>
          </a:p>
        </p:txBody>
      </p:sp>
      <p:sp>
        <p:nvSpPr>
          <p:cNvPr id="34" name="Zaoblený obdélník 33"/>
          <p:cNvSpPr/>
          <p:nvPr/>
        </p:nvSpPr>
        <p:spPr>
          <a:xfrm>
            <a:off x="3416753" y="5786694"/>
            <a:ext cx="4899663" cy="58477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36" name="Zaoblený obdélník 35"/>
          <p:cNvSpPr/>
          <p:nvPr/>
        </p:nvSpPr>
        <p:spPr>
          <a:xfrm>
            <a:off x="3270083" y="2247172"/>
            <a:ext cx="1733966" cy="34379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37" name="Zaoblený obdélník 36"/>
          <p:cNvSpPr/>
          <p:nvPr/>
        </p:nvSpPr>
        <p:spPr>
          <a:xfrm>
            <a:off x="5985211" y="884428"/>
            <a:ext cx="1212258" cy="28090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38" name="Zaoblený obdélník 37"/>
          <p:cNvSpPr/>
          <p:nvPr/>
        </p:nvSpPr>
        <p:spPr>
          <a:xfrm>
            <a:off x="5875562" y="1981329"/>
            <a:ext cx="1250696" cy="608677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pic>
        <p:nvPicPr>
          <p:cNvPr id="39" name="Picture 2" descr="C:\Users\21183\Desktop\RTG3ILEU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 b="11633"/>
          <a:stretch/>
        </p:blipFill>
        <p:spPr bwMode="auto">
          <a:xfrm>
            <a:off x="-5918" y="3495487"/>
            <a:ext cx="3081389" cy="33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Přímá spojnice se šipkou 28"/>
          <p:cNvCxnSpPr/>
          <p:nvPr/>
        </p:nvCxnSpPr>
        <p:spPr>
          <a:xfrm>
            <a:off x="827584" y="5300928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>
            <a:off x="1763688" y="5214158"/>
            <a:ext cx="864096" cy="1504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>
            <a:off x="1919665" y="4531846"/>
            <a:ext cx="1120746" cy="7392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>
            <a:off x="2149498" y="4131078"/>
            <a:ext cx="698390" cy="3600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ástupný symbol pro obsah 2"/>
          <p:cNvSpPr txBox="1">
            <a:spLocks/>
          </p:cNvSpPr>
          <p:nvPr/>
        </p:nvSpPr>
        <p:spPr>
          <a:xfrm>
            <a:off x="83838" y="5790927"/>
            <a:ext cx="2921734" cy="1202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1800" smtClean="0"/>
              <a:t>HYDROAERIC PHENOMENON</a:t>
            </a:r>
            <a:endParaRPr lang="cs-CZ" sz="1800" dirty="0" smtClean="0"/>
          </a:p>
          <a:p>
            <a:pPr marL="0" indent="0" algn="ctr">
              <a:buFont typeface="Arial" pitchFamily="34" charset="0"/>
              <a:buNone/>
            </a:pPr>
            <a:r>
              <a:rPr lang="cs-CZ" sz="1800" smtClean="0"/>
              <a:t>(LIQUID LEVELS)</a:t>
            </a:r>
            <a:endParaRPr lang="cs-CZ" sz="1800" dirty="0"/>
          </a:p>
        </p:txBody>
      </p:sp>
      <p:sp>
        <p:nvSpPr>
          <p:cNvPr id="63" name="Nadpis 1"/>
          <p:cNvSpPr>
            <a:spLocks noGrp="1"/>
          </p:cNvSpPr>
          <p:nvPr>
            <p:ph type="title"/>
          </p:nvPr>
        </p:nvSpPr>
        <p:spPr>
          <a:xfrm>
            <a:off x="637852" y="133618"/>
            <a:ext cx="3970784" cy="1143000"/>
          </a:xfrm>
        </p:spPr>
        <p:txBody>
          <a:bodyPr/>
          <a:lstStyle/>
          <a:p>
            <a:r>
              <a:rPr lang="cs-CZ" dirty="0" smtClean="0"/>
              <a:t>ILEUS    </a:t>
            </a:r>
            <a:endParaRPr lang="cs-CZ" dirty="0"/>
          </a:p>
        </p:txBody>
      </p:sp>
      <p:pic>
        <p:nvPicPr>
          <p:cNvPr id="35" name="Picture 4" descr="http://www.healthofchildren.com/images/gech_0001_0001_0_img00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2751" r="3589" b="2813"/>
          <a:stretch/>
        </p:blipFill>
        <p:spPr bwMode="auto">
          <a:xfrm>
            <a:off x="4932040" y="2253791"/>
            <a:ext cx="712069" cy="497027"/>
          </a:xfrm>
          <a:prstGeom prst="rect">
            <a:avLst/>
          </a:prstGeom>
          <a:noFill/>
          <a:ln w="0"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9" y="611715"/>
            <a:ext cx="8694886" cy="592260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42" name="TextovéPole 41"/>
          <p:cNvSpPr txBox="1"/>
          <p:nvPr/>
        </p:nvSpPr>
        <p:spPr>
          <a:xfrm>
            <a:off x="295799" y="728946"/>
            <a:ext cx="3758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/>
              <a:t>IN SPECIFIC TYPES OF ILEUS</a:t>
            </a:r>
            <a:endParaRPr lang="cs-CZ" sz="20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3182353" y="728946"/>
            <a:ext cx="5544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/>
              <a:t>CLINICAL SIGNS CORRESPOND WITH THE TYPE</a:t>
            </a:r>
            <a:endParaRPr lang="cs-CZ" sz="2000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59756" y="1129056"/>
            <a:ext cx="21504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smtClean="0"/>
              <a:t>- INTRALUMINAL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smtClean="0"/>
              <a:t>- INTRAMURAL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smtClean="0"/>
              <a:t>- EXTRAMURAL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smtClean="0"/>
              <a:t>- PROXIMAL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smtClean="0"/>
              <a:t>- SMALL BOWEL 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smtClean="0"/>
              <a:t>- DISTAL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 smtClean="0"/>
              <a:t>- </a:t>
            </a:r>
            <a:r>
              <a:rPr lang="cs-CZ" sz="1600" dirty="0" err="1" smtClean="0"/>
              <a:t>VOLVULUS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smtClean="0"/>
              <a:t>- STRANGULATION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smtClean="0"/>
              <a:t>- INTUSSUSCEPTION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smtClean="0"/>
              <a:t>- PARALYTIC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smtClean="0"/>
              <a:t>- SPASTIC</a:t>
            </a:r>
          </a:p>
          <a:p>
            <a:pPr>
              <a:lnSpc>
                <a:spcPct val="150000"/>
              </a:lnSpc>
            </a:pPr>
            <a:r>
              <a:rPr lang="cs-CZ" sz="1600" smtClean="0"/>
              <a:t>- THROMBOSIS</a:t>
            </a:r>
            <a:endParaRPr lang="cs-CZ" sz="1600" dirty="0" smtClean="0"/>
          </a:p>
          <a:p>
            <a:pPr>
              <a:lnSpc>
                <a:spcPct val="150000"/>
              </a:lnSpc>
            </a:pPr>
            <a:r>
              <a:rPr lang="cs-CZ" sz="1600" smtClean="0"/>
              <a:t>- EMBOLISM</a:t>
            </a:r>
            <a:endParaRPr lang="cs-CZ" sz="1600" dirty="0" smtClean="0"/>
          </a:p>
          <a:p>
            <a:r>
              <a:rPr lang="cs-CZ" dirty="0" smtClean="0"/>
              <a:t> </a:t>
            </a:r>
          </a:p>
          <a:p>
            <a:endParaRPr lang="cs-CZ" dirty="0"/>
          </a:p>
        </p:txBody>
      </p:sp>
      <p:pic>
        <p:nvPicPr>
          <p:cNvPr id="2050" name="Picture 2" descr="C:\Users\21183\Desktop\ile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06" y="2254486"/>
            <a:ext cx="6472645" cy="293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Přímá spojnice 45"/>
          <p:cNvCxnSpPr/>
          <p:nvPr/>
        </p:nvCxnSpPr>
        <p:spPr>
          <a:xfrm flipH="1" flipV="1">
            <a:off x="4729359" y="3808915"/>
            <a:ext cx="330324" cy="19802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 flipH="1" flipV="1">
            <a:off x="4971973" y="3520743"/>
            <a:ext cx="243737" cy="27927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 flipH="1" flipV="1">
            <a:off x="5312975" y="3313275"/>
            <a:ext cx="141711" cy="36442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 flipV="1">
            <a:off x="5715128" y="3264900"/>
            <a:ext cx="0" cy="36580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ovéPole 78"/>
          <p:cNvSpPr txBox="1"/>
          <p:nvPr/>
        </p:nvSpPr>
        <p:spPr>
          <a:xfrm>
            <a:off x="4233141" y="2913165"/>
            <a:ext cx="992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mtClean="0"/>
              <a:t>PAIN</a:t>
            </a:r>
            <a:endParaRPr lang="cs-CZ" sz="2000" b="1" dirty="0"/>
          </a:p>
        </p:txBody>
      </p:sp>
      <p:cxnSp>
        <p:nvCxnSpPr>
          <p:cNvPr id="89" name="Přímá spojnice 88"/>
          <p:cNvCxnSpPr/>
          <p:nvPr/>
        </p:nvCxnSpPr>
        <p:spPr>
          <a:xfrm flipH="1" flipV="1">
            <a:off x="6854462" y="2492896"/>
            <a:ext cx="543592" cy="511429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nice 91"/>
          <p:cNvCxnSpPr/>
          <p:nvPr/>
        </p:nvCxnSpPr>
        <p:spPr>
          <a:xfrm flipH="1" flipV="1">
            <a:off x="6663474" y="2750818"/>
            <a:ext cx="676074" cy="353936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ovéPole 96"/>
          <p:cNvSpPr txBox="1"/>
          <p:nvPr/>
        </p:nvSpPr>
        <p:spPr>
          <a:xfrm>
            <a:off x="5454687" y="2308113"/>
            <a:ext cx="135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mtClean="0"/>
              <a:t>VOMITING</a:t>
            </a:r>
            <a:endParaRPr lang="cs-CZ" sz="2000" b="1" dirty="0"/>
          </a:p>
        </p:txBody>
      </p:sp>
      <p:sp>
        <p:nvSpPr>
          <p:cNvPr id="64" name="Násobení 63"/>
          <p:cNvSpPr/>
          <p:nvPr/>
        </p:nvSpPr>
        <p:spPr>
          <a:xfrm>
            <a:off x="4627373" y="4631634"/>
            <a:ext cx="936476" cy="891138"/>
          </a:xfrm>
          <a:prstGeom prst="mathMultiply">
            <a:avLst>
              <a:gd name="adj1" fmla="val 25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5" name="TextovéPole 104"/>
          <p:cNvSpPr txBox="1"/>
          <p:nvPr/>
        </p:nvSpPr>
        <p:spPr>
          <a:xfrm>
            <a:off x="3599145" y="5401560"/>
            <a:ext cx="4233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mtClean="0"/>
              <a:t>CONSTIPATION</a:t>
            </a:r>
            <a:endParaRPr lang="cs-CZ" sz="2000" b="1" dirty="0"/>
          </a:p>
        </p:txBody>
      </p:sp>
      <p:pic>
        <p:nvPicPr>
          <p:cNvPr id="65" name="Picture 3" descr="C:\Users\21183\Desktop\BILEJ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711" y="3828072"/>
            <a:ext cx="796450" cy="54250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Oblouk 65"/>
          <p:cNvSpPr/>
          <p:nvPr/>
        </p:nvSpPr>
        <p:spPr>
          <a:xfrm rot="19660891">
            <a:off x="5180071" y="3879452"/>
            <a:ext cx="942792" cy="575260"/>
          </a:xfrm>
          <a:prstGeom prst="arc">
            <a:avLst>
              <a:gd name="adj1" fmla="val 11307857"/>
              <a:gd name="adj2" fmla="val 2101141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8" name="TextovéPole 107"/>
          <p:cNvSpPr txBox="1"/>
          <p:nvPr/>
        </p:nvSpPr>
        <p:spPr>
          <a:xfrm>
            <a:off x="5326629" y="3989610"/>
            <a:ext cx="140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mtClean="0"/>
              <a:t>SWELLING</a:t>
            </a:r>
            <a:endParaRPr lang="cs-CZ" sz="2000" b="1" dirty="0"/>
          </a:p>
        </p:txBody>
      </p:sp>
      <p:pic>
        <p:nvPicPr>
          <p:cNvPr id="109" name="Picture 3" descr="C:\Users\21183\Desktop\BILEJ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" y="1243004"/>
            <a:ext cx="8152320" cy="473127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ovéPole 109"/>
          <p:cNvSpPr txBox="1"/>
          <p:nvPr/>
        </p:nvSpPr>
        <p:spPr>
          <a:xfrm>
            <a:off x="1168601" y="1126395"/>
            <a:ext cx="637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/>
              <a:t>EG. ACCORDING TO THE HEIGHT OF OBSTRUCION:</a:t>
            </a:r>
            <a:endParaRPr lang="cs-CZ" sz="2000" dirty="0"/>
          </a:p>
        </p:txBody>
      </p:sp>
      <p:pic>
        <p:nvPicPr>
          <p:cNvPr id="67" name="Picture 4" descr="C:\Users\21183\Desktop\výška ileu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7"/>
          <a:stretch/>
        </p:blipFill>
        <p:spPr bwMode="auto">
          <a:xfrm>
            <a:off x="6831918" y="688721"/>
            <a:ext cx="1954029" cy="571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 descr="C:\Users\21183\Desktop\horni ileus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/>
          <a:stretch/>
        </p:blipFill>
        <p:spPr bwMode="auto">
          <a:xfrm>
            <a:off x="1952417" y="1024879"/>
            <a:ext cx="1779383" cy="177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C:\Users\21183\Desktop\tenký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/>
          <a:stretch/>
        </p:blipFill>
        <p:spPr bwMode="auto">
          <a:xfrm>
            <a:off x="1954694" y="2700835"/>
            <a:ext cx="1777106" cy="184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7" descr="C:\Users\21183\Desktop\Intestine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/>
          <a:stretch/>
        </p:blipFill>
        <p:spPr bwMode="auto">
          <a:xfrm>
            <a:off x="1992148" y="4527313"/>
            <a:ext cx="1760156" cy="189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ovéPole 114"/>
          <p:cNvSpPr txBox="1"/>
          <p:nvPr/>
        </p:nvSpPr>
        <p:spPr>
          <a:xfrm>
            <a:off x="395686" y="1488696"/>
            <a:ext cx="1689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smtClean="0"/>
              <a:t>PROXIMAL OBSTRUCTION</a:t>
            </a:r>
            <a:endParaRPr lang="cs-CZ" sz="2000" dirty="0"/>
          </a:p>
        </p:txBody>
      </p:sp>
      <p:sp>
        <p:nvSpPr>
          <p:cNvPr id="116" name="TextovéPole 115"/>
          <p:cNvSpPr txBox="1"/>
          <p:nvPr/>
        </p:nvSpPr>
        <p:spPr>
          <a:xfrm>
            <a:off x="377089" y="3090687"/>
            <a:ext cx="1872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/>
              <a:t>SMALL BOWEL</a:t>
            </a:r>
            <a:endParaRPr lang="cs-CZ" sz="2000" dirty="0"/>
          </a:p>
        </p:txBody>
      </p:sp>
      <p:sp>
        <p:nvSpPr>
          <p:cNvPr id="117" name="TextovéPole 116"/>
          <p:cNvSpPr txBox="1"/>
          <p:nvPr/>
        </p:nvSpPr>
        <p:spPr>
          <a:xfrm>
            <a:off x="358817" y="5281662"/>
            <a:ext cx="1872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smtClean="0"/>
              <a:t>DISTAL OBSTRUCTION</a:t>
            </a:r>
            <a:endParaRPr lang="cs-CZ" sz="2000" dirty="0"/>
          </a:p>
        </p:txBody>
      </p:sp>
      <p:sp>
        <p:nvSpPr>
          <p:cNvPr id="118" name="TextovéPole 117"/>
          <p:cNvSpPr txBox="1"/>
          <p:nvPr/>
        </p:nvSpPr>
        <p:spPr>
          <a:xfrm>
            <a:off x="394265" y="3446652"/>
            <a:ext cx="1872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/>
              <a:t>OBSTRUCTION</a:t>
            </a:r>
            <a:endParaRPr lang="cs-CZ" sz="2000" dirty="0"/>
          </a:p>
        </p:txBody>
      </p:sp>
      <p:pic>
        <p:nvPicPr>
          <p:cNvPr id="119" name="Picture 2" descr="C:\Users\21183\Desktop\ileu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83" y="869754"/>
            <a:ext cx="3209341" cy="145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21183\Desktop\ileu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05" y="2700835"/>
            <a:ext cx="3209341" cy="145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C:\Users\21183\Desktop\ileu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14" y="4628071"/>
            <a:ext cx="3209341" cy="145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2" name="Přímá spojnice 121"/>
          <p:cNvCxnSpPr/>
          <p:nvPr/>
        </p:nvCxnSpPr>
        <p:spPr>
          <a:xfrm flipH="1" flipV="1">
            <a:off x="5875562" y="851783"/>
            <a:ext cx="305944" cy="32665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Přímá spojnice 123"/>
          <p:cNvCxnSpPr/>
          <p:nvPr/>
        </p:nvCxnSpPr>
        <p:spPr>
          <a:xfrm flipH="1" flipV="1">
            <a:off x="5715128" y="1015109"/>
            <a:ext cx="387670" cy="2278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125"/>
          <p:cNvCxnSpPr/>
          <p:nvPr/>
        </p:nvCxnSpPr>
        <p:spPr>
          <a:xfrm flipH="1" flipV="1">
            <a:off x="5113543" y="1198816"/>
            <a:ext cx="141711" cy="36442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Přímá spojnice 126"/>
          <p:cNvCxnSpPr/>
          <p:nvPr/>
        </p:nvCxnSpPr>
        <p:spPr>
          <a:xfrm flipV="1">
            <a:off x="5408488" y="1165329"/>
            <a:ext cx="0" cy="36580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Přímá spojnice 127"/>
          <p:cNvCxnSpPr/>
          <p:nvPr/>
        </p:nvCxnSpPr>
        <p:spPr>
          <a:xfrm flipH="1" flipV="1">
            <a:off x="4894521" y="1340768"/>
            <a:ext cx="243737" cy="27927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Přímá spojnice 128"/>
          <p:cNvCxnSpPr/>
          <p:nvPr/>
        </p:nvCxnSpPr>
        <p:spPr>
          <a:xfrm flipH="1" flipV="1">
            <a:off x="4723343" y="1543881"/>
            <a:ext cx="330324" cy="19802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Násobení 129"/>
          <p:cNvSpPr/>
          <p:nvPr/>
        </p:nvSpPr>
        <p:spPr>
          <a:xfrm>
            <a:off x="4652525" y="5776105"/>
            <a:ext cx="772192" cy="771240"/>
          </a:xfrm>
          <a:prstGeom prst="mathMultiply">
            <a:avLst>
              <a:gd name="adj1" fmla="val 25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2" name="Picture 3" descr="C:\Users\21183\Desktop\BILEJ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42" y="5357549"/>
            <a:ext cx="475987" cy="32422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Oblouk 130"/>
          <p:cNvSpPr/>
          <p:nvPr/>
        </p:nvSpPr>
        <p:spPr>
          <a:xfrm rot="19660891">
            <a:off x="5110212" y="5360488"/>
            <a:ext cx="541721" cy="380976"/>
          </a:xfrm>
          <a:prstGeom prst="arc">
            <a:avLst>
              <a:gd name="adj1" fmla="val 11307857"/>
              <a:gd name="adj2" fmla="val 2101141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5" name="Přímá spojnice 134"/>
          <p:cNvCxnSpPr/>
          <p:nvPr/>
        </p:nvCxnSpPr>
        <p:spPr>
          <a:xfrm flipH="1" flipV="1">
            <a:off x="5859189" y="2708223"/>
            <a:ext cx="305944" cy="32665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Přímá spojnice 135"/>
          <p:cNvCxnSpPr/>
          <p:nvPr/>
        </p:nvCxnSpPr>
        <p:spPr>
          <a:xfrm flipH="1" flipV="1">
            <a:off x="5716117" y="2871549"/>
            <a:ext cx="387670" cy="2278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Násobení 136"/>
          <p:cNvSpPr/>
          <p:nvPr/>
        </p:nvSpPr>
        <p:spPr>
          <a:xfrm>
            <a:off x="4611638" y="3838297"/>
            <a:ext cx="772192" cy="771240"/>
          </a:xfrm>
          <a:prstGeom prst="mathMultiply">
            <a:avLst>
              <a:gd name="adj1" fmla="val 251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8" name="Přímá spojnice 137"/>
          <p:cNvCxnSpPr/>
          <p:nvPr/>
        </p:nvCxnSpPr>
        <p:spPr>
          <a:xfrm flipH="1" flipV="1">
            <a:off x="4686065" y="3348792"/>
            <a:ext cx="330324" cy="19802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9" name="Picture 3" descr="C:\Users\21183\Desktop\BILEJ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81" y="3428004"/>
            <a:ext cx="475987" cy="32422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Oblouk 139"/>
          <p:cNvSpPr/>
          <p:nvPr/>
        </p:nvSpPr>
        <p:spPr>
          <a:xfrm rot="19660891">
            <a:off x="5049865" y="3440385"/>
            <a:ext cx="541721" cy="380976"/>
          </a:xfrm>
          <a:prstGeom prst="arc">
            <a:avLst>
              <a:gd name="adj1" fmla="val 11307857"/>
              <a:gd name="adj2" fmla="val 2101141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1" name="Přímá spojnice 140"/>
          <p:cNvCxnSpPr/>
          <p:nvPr/>
        </p:nvCxnSpPr>
        <p:spPr>
          <a:xfrm flipH="1" flipV="1">
            <a:off x="4826610" y="3125261"/>
            <a:ext cx="243737" cy="27927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Přímá spojnice 141"/>
          <p:cNvCxnSpPr/>
          <p:nvPr/>
        </p:nvCxnSpPr>
        <p:spPr>
          <a:xfrm flipH="1" flipV="1">
            <a:off x="5053667" y="2963017"/>
            <a:ext cx="141711" cy="364424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Přímá spojnice 142"/>
          <p:cNvCxnSpPr/>
          <p:nvPr/>
        </p:nvCxnSpPr>
        <p:spPr>
          <a:xfrm flipV="1">
            <a:off x="5329885" y="2945435"/>
            <a:ext cx="0" cy="36580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7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9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0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0"/>
                            </p:stCondLst>
                            <p:childTnLst>
                              <p:par>
                                <p:cTn id="2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500"/>
                            </p:stCondLst>
                            <p:childTnLst>
                              <p:par>
                                <p:cTn id="2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4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3" dur="indefinit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44" dur="indefinite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6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47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2" dur="indefinite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53" dur="indefinite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4" dur="indefinit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65" dur="indefinite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7" dur="indefinit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68" dur="indefinite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3" dur="indefinit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74" dur="indefinite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9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80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5" dur="indefinite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86" dur="indefinite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7" grpId="0"/>
      <p:bldP spid="20" grpId="0"/>
      <p:bldP spid="21" grpId="0"/>
      <p:bldP spid="22" grpId="0"/>
      <p:bldP spid="23" grpId="0"/>
      <p:bldP spid="23" grpId="1"/>
      <p:bldP spid="27" grpId="0"/>
      <p:bldP spid="27" grpId="1"/>
      <p:bldP spid="32" grpId="0"/>
      <p:bldP spid="32" grpId="1"/>
      <p:bldP spid="33" grpId="0"/>
      <p:bldP spid="33" grpId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62" grpId="0"/>
      <p:bldP spid="63" grpId="0"/>
      <p:bldP spid="42" grpId="0"/>
      <p:bldP spid="42" grpId="1"/>
      <p:bldP spid="43" grpId="0"/>
      <p:bldP spid="43" grpId="1"/>
      <p:bldP spid="44" grpId="0"/>
      <p:bldP spid="79" grpId="0"/>
      <p:bldP spid="97" grpId="0"/>
      <p:bldP spid="64" grpId="0" animBg="1"/>
      <p:bldP spid="105" grpId="0"/>
      <p:bldP spid="66" grpId="0" animBg="1"/>
      <p:bldP spid="108" grpId="0"/>
      <p:bldP spid="110" grpId="0"/>
      <p:bldP spid="110" grpId="1"/>
      <p:bldP spid="115" grpId="0"/>
      <p:bldP spid="116" grpId="0"/>
      <p:bldP spid="117" grpId="0"/>
      <p:bldP spid="118" grpId="0"/>
      <p:bldP spid="130" grpId="0" animBg="1"/>
      <p:bldP spid="131" grpId="0" animBg="1"/>
      <p:bldP spid="137" grpId="0" animBg="1"/>
      <p:bldP spid="137" grpId="1" animBg="1"/>
      <p:bldP spid="140" grpId="0" animBg="1"/>
      <p:bldP spid="1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183\Desktop\plavc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8545" r="9615" b="5647"/>
          <a:stretch/>
        </p:blipFill>
        <p:spPr bwMode="auto">
          <a:xfrm>
            <a:off x="-5918" y="0"/>
            <a:ext cx="9149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21183\Desktop\plavci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4021"/>
            <a:ext cx="2105025" cy="485775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5985212" y="854365"/>
            <a:ext cx="1271495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VOMITING</a:t>
            </a:r>
            <a:endParaRPr lang="cs-CZ" sz="1800" dirty="0"/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3327120" y="2227870"/>
            <a:ext cx="1784910" cy="582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ABDOMINAL PAIN</a:t>
            </a:r>
            <a:endParaRPr lang="cs-CZ" sz="1800" dirty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2690037" y="2538489"/>
            <a:ext cx="3126559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APPENDECTOMY SCAR</a:t>
            </a:r>
            <a:endParaRPr lang="cs-CZ" sz="1800" dirty="0"/>
          </a:p>
        </p:txBody>
      </p:sp>
      <p:sp>
        <p:nvSpPr>
          <p:cNvPr id="21" name="Zástupný symbol pro obsah 2"/>
          <p:cNvSpPr txBox="1">
            <a:spLocks/>
          </p:cNvSpPr>
          <p:nvPr/>
        </p:nvSpPr>
        <p:spPr>
          <a:xfrm>
            <a:off x="1544705" y="1919139"/>
            <a:ext cx="3940951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DIFFUSE TENDERNESS OF ABDOMEN</a:t>
            </a:r>
            <a:endParaRPr lang="cs-CZ" sz="1800" dirty="0"/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5878700" y="2009779"/>
            <a:ext cx="2637539" cy="6499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INCREASED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r>
              <a:rPr lang="cs-CZ" sz="1800" smtClean="0"/>
              <a:t>PERISTALSIS</a:t>
            </a:r>
            <a:endParaRPr lang="cs-CZ" sz="1800" dirty="0"/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>
          <a:xfrm>
            <a:off x="3651527" y="165290"/>
            <a:ext cx="1803159" cy="376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BP 110/70   HR </a:t>
            </a:r>
            <a:r>
              <a:rPr lang="cs-CZ" sz="1800" dirty="0" smtClean="0"/>
              <a:t>94</a:t>
            </a:r>
            <a:endParaRPr lang="cs-CZ" sz="1800" dirty="0"/>
          </a:p>
        </p:txBody>
      </p:sp>
      <p:pic>
        <p:nvPicPr>
          <p:cNvPr id="39" name="Picture 2" descr="C:\Users\21183\Desktop\RTG3ILEU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 b="11633"/>
          <a:stretch/>
        </p:blipFill>
        <p:spPr bwMode="auto">
          <a:xfrm>
            <a:off x="-5918" y="3495487"/>
            <a:ext cx="3081389" cy="33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Přímá spojnice se šipkou 28"/>
          <p:cNvCxnSpPr/>
          <p:nvPr/>
        </p:nvCxnSpPr>
        <p:spPr>
          <a:xfrm>
            <a:off x="827584" y="5300928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>
            <a:off x="1763688" y="5214158"/>
            <a:ext cx="864096" cy="1504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>
            <a:off x="1919665" y="4531846"/>
            <a:ext cx="1120746" cy="7392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>
            <a:off x="2149498" y="4131078"/>
            <a:ext cx="698390" cy="3600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ástupný symbol pro obsah 2"/>
          <p:cNvSpPr txBox="1">
            <a:spLocks/>
          </p:cNvSpPr>
          <p:nvPr/>
        </p:nvSpPr>
        <p:spPr>
          <a:xfrm>
            <a:off x="83838" y="5790927"/>
            <a:ext cx="2921734" cy="1202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1800" smtClean="0"/>
              <a:t>HYDROAERIC PHENOMENON</a:t>
            </a:r>
            <a:endParaRPr lang="cs-CZ" sz="1800" dirty="0" smtClean="0"/>
          </a:p>
          <a:p>
            <a:pPr marL="0" indent="0" algn="ctr">
              <a:buFont typeface="Arial" pitchFamily="34" charset="0"/>
              <a:buNone/>
            </a:pPr>
            <a:r>
              <a:rPr lang="cs-CZ" sz="1800" smtClean="0"/>
              <a:t>(LIQUID LEVELS)</a:t>
            </a:r>
            <a:endParaRPr lang="cs-CZ" sz="1800" dirty="0"/>
          </a:p>
        </p:txBody>
      </p:sp>
      <p:sp>
        <p:nvSpPr>
          <p:cNvPr id="63" name="Nadpis 1"/>
          <p:cNvSpPr>
            <a:spLocks noGrp="1"/>
          </p:cNvSpPr>
          <p:nvPr>
            <p:ph type="title"/>
          </p:nvPr>
        </p:nvSpPr>
        <p:spPr>
          <a:xfrm>
            <a:off x="637852" y="133618"/>
            <a:ext cx="3970784" cy="1143000"/>
          </a:xfrm>
        </p:spPr>
        <p:txBody>
          <a:bodyPr/>
          <a:lstStyle/>
          <a:p>
            <a:r>
              <a:rPr lang="cs-CZ" dirty="0" smtClean="0"/>
              <a:t>ILEUS    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195759" y="521415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smtClean="0"/>
              <a:t>CONSERVATIVE TREATMENT</a:t>
            </a:r>
            <a:endParaRPr lang="cs-CZ" sz="2800" dirty="0"/>
          </a:p>
        </p:txBody>
      </p:sp>
      <p:pic>
        <p:nvPicPr>
          <p:cNvPr id="41" name="Obrázek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2" y="622920"/>
            <a:ext cx="7575574" cy="5109186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42" name="TextovéPole 41"/>
          <p:cNvSpPr txBox="1"/>
          <p:nvPr/>
        </p:nvSpPr>
        <p:spPr>
          <a:xfrm>
            <a:off x="2036716" y="623532"/>
            <a:ext cx="506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CONSERVATIVE TREATMENT OF ILEUS</a:t>
            </a:r>
            <a:endParaRPr lang="cs-CZ" sz="2400" dirty="0"/>
          </a:p>
        </p:txBody>
      </p:sp>
      <p:pic>
        <p:nvPicPr>
          <p:cNvPr id="3074" name="Picture 2" descr="C:\Users\21183\Desktop\appe\rozp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7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" r="331" b="1096"/>
          <a:stretch/>
        </p:blipFill>
        <p:spPr bwMode="auto">
          <a:xfrm>
            <a:off x="712992" y="622920"/>
            <a:ext cx="7575574" cy="5124931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21183\Desktop\appe\rozp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2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63" t="3035" r="19771" b="56377"/>
          <a:stretch/>
        </p:blipFill>
        <p:spPr bwMode="auto">
          <a:xfrm>
            <a:off x="1608623" y="776406"/>
            <a:ext cx="5221903" cy="2077288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8" b="63999"/>
          <a:stretch/>
        </p:blipFill>
        <p:spPr bwMode="auto">
          <a:xfrm>
            <a:off x="7406267" y="1798091"/>
            <a:ext cx="565681" cy="86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Volný tvar 12"/>
          <p:cNvSpPr/>
          <p:nvPr/>
        </p:nvSpPr>
        <p:spPr>
          <a:xfrm>
            <a:off x="2349795" y="2977116"/>
            <a:ext cx="510363" cy="2690037"/>
          </a:xfrm>
          <a:custGeom>
            <a:avLst/>
            <a:gdLst>
              <a:gd name="connsiteX0" fmla="*/ 223284 w 510363"/>
              <a:gd name="connsiteY0" fmla="*/ 0 h 2690037"/>
              <a:gd name="connsiteX1" fmla="*/ 244549 w 510363"/>
              <a:gd name="connsiteY1" fmla="*/ 53163 h 2690037"/>
              <a:gd name="connsiteX2" fmla="*/ 265814 w 510363"/>
              <a:gd name="connsiteY2" fmla="*/ 233917 h 2690037"/>
              <a:gd name="connsiteX3" fmla="*/ 287079 w 510363"/>
              <a:gd name="connsiteY3" fmla="*/ 520996 h 2690037"/>
              <a:gd name="connsiteX4" fmla="*/ 297712 w 510363"/>
              <a:gd name="connsiteY4" fmla="*/ 563526 h 2690037"/>
              <a:gd name="connsiteX5" fmla="*/ 329610 w 510363"/>
              <a:gd name="connsiteY5" fmla="*/ 691117 h 2690037"/>
              <a:gd name="connsiteX6" fmla="*/ 372140 w 510363"/>
              <a:gd name="connsiteY6" fmla="*/ 754912 h 2690037"/>
              <a:gd name="connsiteX7" fmla="*/ 382772 w 510363"/>
              <a:gd name="connsiteY7" fmla="*/ 786810 h 2690037"/>
              <a:gd name="connsiteX8" fmla="*/ 404038 w 510363"/>
              <a:gd name="connsiteY8" fmla="*/ 808075 h 2690037"/>
              <a:gd name="connsiteX9" fmla="*/ 425303 w 510363"/>
              <a:gd name="connsiteY9" fmla="*/ 839972 h 2690037"/>
              <a:gd name="connsiteX10" fmla="*/ 478465 w 510363"/>
              <a:gd name="connsiteY10" fmla="*/ 999461 h 2690037"/>
              <a:gd name="connsiteX11" fmla="*/ 499731 w 510363"/>
              <a:gd name="connsiteY11" fmla="*/ 1063256 h 2690037"/>
              <a:gd name="connsiteX12" fmla="*/ 510363 w 510363"/>
              <a:gd name="connsiteY12" fmla="*/ 1095154 h 2690037"/>
              <a:gd name="connsiteX13" fmla="*/ 499731 w 510363"/>
              <a:gd name="connsiteY13" fmla="*/ 1318437 h 2690037"/>
              <a:gd name="connsiteX14" fmla="*/ 489098 w 510363"/>
              <a:gd name="connsiteY14" fmla="*/ 1350335 h 2690037"/>
              <a:gd name="connsiteX15" fmla="*/ 467833 w 510363"/>
              <a:gd name="connsiteY15" fmla="*/ 1435396 h 2690037"/>
              <a:gd name="connsiteX16" fmla="*/ 435935 w 510363"/>
              <a:gd name="connsiteY16" fmla="*/ 1531089 h 2690037"/>
              <a:gd name="connsiteX17" fmla="*/ 425303 w 510363"/>
              <a:gd name="connsiteY17" fmla="*/ 1562986 h 2690037"/>
              <a:gd name="connsiteX18" fmla="*/ 382772 w 510363"/>
              <a:gd name="connsiteY18" fmla="*/ 1616149 h 2690037"/>
              <a:gd name="connsiteX19" fmla="*/ 361507 w 510363"/>
              <a:gd name="connsiteY19" fmla="*/ 1648047 h 2690037"/>
              <a:gd name="connsiteX20" fmla="*/ 329610 w 510363"/>
              <a:gd name="connsiteY20" fmla="*/ 1669312 h 2690037"/>
              <a:gd name="connsiteX21" fmla="*/ 287079 w 510363"/>
              <a:gd name="connsiteY21" fmla="*/ 1722475 h 2690037"/>
              <a:gd name="connsiteX22" fmla="*/ 223284 w 510363"/>
              <a:gd name="connsiteY22" fmla="*/ 1765005 h 2690037"/>
              <a:gd name="connsiteX23" fmla="*/ 202019 w 510363"/>
              <a:gd name="connsiteY23" fmla="*/ 1796903 h 2690037"/>
              <a:gd name="connsiteX24" fmla="*/ 170121 w 510363"/>
              <a:gd name="connsiteY24" fmla="*/ 1807535 h 2690037"/>
              <a:gd name="connsiteX25" fmla="*/ 95693 w 510363"/>
              <a:gd name="connsiteY25" fmla="*/ 1892596 h 2690037"/>
              <a:gd name="connsiteX26" fmla="*/ 42531 w 510363"/>
              <a:gd name="connsiteY26" fmla="*/ 2052084 h 2690037"/>
              <a:gd name="connsiteX27" fmla="*/ 31898 w 510363"/>
              <a:gd name="connsiteY27" fmla="*/ 2083982 h 2690037"/>
              <a:gd name="connsiteX28" fmla="*/ 21265 w 510363"/>
              <a:gd name="connsiteY28" fmla="*/ 2115879 h 2690037"/>
              <a:gd name="connsiteX29" fmla="*/ 10633 w 510363"/>
              <a:gd name="connsiteY29" fmla="*/ 2179675 h 2690037"/>
              <a:gd name="connsiteX30" fmla="*/ 0 w 510363"/>
              <a:gd name="connsiteY30" fmla="*/ 2232837 h 2690037"/>
              <a:gd name="connsiteX31" fmla="*/ 10633 w 510363"/>
              <a:gd name="connsiteY31" fmla="*/ 2296633 h 2690037"/>
              <a:gd name="connsiteX32" fmla="*/ 31898 w 510363"/>
              <a:gd name="connsiteY32" fmla="*/ 2360428 h 2690037"/>
              <a:gd name="connsiteX33" fmla="*/ 42531 w 510363"/>
              <a:gd name="connsiteY33" fmla="*/ 2392326 h 2690037"/>
              <a:gd name="connsiteX34" fmla="*/ 63796 w 510363"/>
              <a:gd name="connsiteY34" fmla="*/ 2424224 h 2690037"/>
              <a:gd name="connsiteX35" fmla="*/ 106326 w 510363"/>
              <a:gd name="connsiteY35" fmla="*/ 2488019 h 2690037"/>
              <a:gd name="connsiteX36" fmla="*/ 116958 w 510363"/>
              <a:gd name="connsiteY36" fmla="*/ 2519917 h 2690037"/>
              <a:gd name="connsiteX37" fmla="*/ 138224 w 510363"/>
              <a:gd name="connsiteY37" fmla="*/ 2541182 h 2690037"/>
              <a:gd name="connsiteX38" fmla="*/ 191386 w 510363"/>
              <a:gd name="connsiteY38" fmla="*/ 2594344 h 2690037"/>
              <a:gd name="connsiteX39" fmla="*/ 212652 w 510363"/>
              <a:gd name="connsiteY39" fmla="*/ 2615610 h 2690037"/>
              <a:gd name="connsiteX40" fmla="*/ 276447 w 510363"/>
              <a:gd name="connsiteY40" fmla="*/ 2636875 h 2690037"/>
              <a:gd name="connsiteX41" fmla="*/ 297712 w 510363"/>
              <a:gd name="connsiteY41" fmla="*/ 2690037 h 269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10363" h="2690037">
                <a:moveTo>
                  <a:pt x="223284" y="0"/>
                </a:moveTo>
                <a:cubicBezTo>
                  <a:pt x="230372" y="17721"/>
                  <a:pt x="239065" y="34882"/>
                  <a:pt x="244549" y="53163"/>
                </a:cubicBezTo>
                <a:cubicBezTo>
                  <a:pt x="259620" y="103400"/>
                  <a:pt x="262967" y="194054"/>
                  <a:pt x="265814" y="233917"/>
                </a:cubicBezTo>
                <a:cubicBezTo>
                  <a:pt x="270580" y="300634"/>
                  <a:pt x="277029" y="445617"/>
                  <a:pt x="287079" y="520996"/>
                </a:cubicBezTo>
                <a:cubicBezTo>
                  <a:pt x="289010" y="535481"/>
                  <a:pt x="294846" y="549197"/>
                  <a:pt x="297712" y="563526"/>
                </a:cubicBezTo>
                <a:cubicBezTo>
                  <a:pt x="304545" y="597690"/>
                  <a:pt x="309310" y="660668"/>
                  <a:pt x="329610" y="691117"/>
                </a:cubicBezTo>
                <a:lnTo>
                  <a:pt x="372140" y="754912"/>
                </a:lnTo>
                <a:cubicBezTo>
                  <a:pt x="375684" y="765545"/>
                  <a:pt x="377006" y="777199"/>
                  <a:pt x="382772" y="786810"/>
                </a:cubicBezTo>
                <a:cubicBezTo>
                  <a:pt x="387930" y="795406"/>
                  <a:pt x="397776" y="800247"/>
                  <a:pt x="404038" y="808075"/>
                </a:cubicBezTo>
                <a:cubicBezTo>
                  <a:pt x="412021" y="818053"/>
                  <a:pt x="418215" y="829340"/>
                  <a:pt x="425303" y="839972"/>
                </a:cubicBezTo>
                <a:lnTo>
                  <a:pt x="478465" y="999461"/>
                </a:lnTo>
                <a:lnTo>
                  <a:pt x="499731" y="1063256"/>
                </a:lnTo>
                <a:lnTo>
                  <a:pt x="510363" y="1095154"/>
                </a:lnTo>
                <a:cubicBezTo>
                  <a:pt x="506819" y="1169582"/>
                  <a:pt x="505919" y="1244182"/>
                  <a:pt x="499731" y="1318437"/>
                </a:cubicBezTo>
                <a:cubicBezTo>
                  <a:pt x="498800" y="1329606"/>
                  <a:pt x="492047" y="1339522"/>
                  <a:pt x="489098" y="1350335"/>
                </a:cubicBezTo>
                <a:cubicBezTo>
                  <a:pt x="481408" y="1378531"/>
                  <a:pt x="477075" y="1407670"/>
                  <a:pt x="467833" y="1435396"/>
                </a:cubicBezTo>
                <a:lnTo>
                  <a:pt x="435935" y="1531089"/>
                </a:lnTo>
                <a:cubicBezTo>
                  <a:pt x="432391" y="1541721"/>
                  <a:pt x="431520" y="1553661"/>
                  <a:pt x="425303" y="1562986"/>
                </a:cubicBezTo>
                <a:cubicBezTo>
                  <a:pt x="359852" y="1661164"/>
                  <a:pt x="443375" y="1540396"/>
                  <a:pt x="382772" y="1616149"/>
                </a:cubicBezTo>
                <a:cubicBezTo>
                  <a:pt x="374789" y="1626128"/>
                  <a:pt x="370543" y="1639011"/>
                  <a:pt x="361507" y="1648047"/>
                </a:cubicBezTo>
                <a:cubicBezTo>
                  <a:pt x="352471" y="1657083"/>
                  <a:pt x="340242" y="1662224"/>
                  <a:pt x="329610" y="1669312"/>
                </a:cubicBezTo>
                <a:cubicBezTo>
                  <a:pt x="315658" y="1690241"/>
                  <a:pt x="307282" y="1707323"/>
                  <a:pt x="287079" y="1722475"/>
                </a:cubicBezTo>
                <a:cubicBezTo>
                  <a:pt x="266633" y="1737809"/>
                  <a:pt x="223284" y="1765005"/>
                  <a:pt x="223284" y="1765005"/>
                </a:cubicBezTo>
                <a:cubicBezTo>
                  <a:pt x="216196" y="1775638"/>
                  <a:pt x="211998" y="1788920"/>
                  <a:pt x="202019" y="1796903"/>
                </a:cubicBezTo>
                <a:cubicBezTo>
                  <a:pt x="193267" y="1803904"/>
                  <a:pt x="178046" y="1799610"/>
                  <a:pt x="170121" y="1807535"/>
                </a:cubicBezTo>
                <a:cubicBezTo>
                  <a:pt x="46074" y="1931582"/>
                  <a:pt x="186071" y="1832345"/>
                  <a:pt x="95693" y="1892596"/>
                </a:cubicBezTo>
                <a:lnTo>
                  <a:pt x="42531" y="2052084"/>
                </a:lnTo>
                <a:lnTo>
                  <a:pt x="31898" y="2083982"/>
                </a:lnTo>
                <a:lnTo>
                  <a:pt x="21265" y="2115879"/>
                </a:lnTo>
                <a:cubicBezTo>
                  <a:pt x="17721" y="2137144"/>
                  <a:pt x="14490" y="2158464"/>
                  <a:pt x="10633" y="2179675"/>
                </a:cubicBezTo>
                <a:cubicBezTo>
                  <a:pt x="7400" y="2197455"/>
                  <a:pt x="0" y="2214765"/>
                  <a:pt x="0" y="2232837"/>
                </a:cubicBezTo>
                <a:cubicBezTo>
                  <a:pt x="0" y="2254396"/>
                  <a:pt x="5404" y="2275718"/>
                  <a:pt x="10633" y="2296633"/>
                </a:cubicBezTo>
                <a:cubicBezTo>
                  <a:pt x="16070" y="2318379"/>
                  <a:pt x="24810" y="2339163"/>
                  <a:pt x="31898" y="2360428"/>
                </a:cubicBezTo>
                <a:cubicBezTo>
                  <a:pt x="35442" y="2371061"/>
                  <a:pt x="36314" y="2383000"/>
                  <a:pt x="42531" y="2392326"/>
                </a:cubicBezTo>
                <a:lnTo>
                  <a:pt x="63796" y="2424224"/>
                </a:lnTo>
                <a:cubicBezTo>
                  <a:pt x="89077" y="2500068"/>
                  <a:pt x="53229" y="2408372"/>
                  <a:pt x="106326" y="2488019"/>
                </a:cubicBezTo>
                <a:cubicBezTo>
                  <a:pt x="112543" y="2497344"/>
                  <a:pt x="111192" y="2510306"/>
                  <a:pt x="116958" y="2519917"/>
                </a:cubicBezTo>
                <a:cubicBezTo>
                  <a:pt x="122116" y="2528513"/>
                  <a:pt x="131962" y="2533354"/>
                  <a:pt x="138224" y="2541182"/>
                </a:cubicBezTo>
                <a:cubicBezTo>
                  <a:pt x="194935" y="2612068"/>
                  <a:pt x="120499" y="2537634"/>
                  <a:pt x="191386" y="2594344"/>
                </a:cubicBezTo>
                <a:cubicBezTo>
                  <a:pt x="199214" y="2600607"/>
                  <a:pt x="203685" y="2611127"/>
                  <a:pt x="212652" y="2615610"/>
                </a:cubicBezTo>
                <a:cubicBezTo>
                  <a:pt x="232701" y="2625635"/>
                  <a:pt x="276447" y="2636875"/>
                  <a:pt x="276447" y="2636875"/>
                </a:cubicBezTo>
                <a:cubicBezTo>
                  <a:pt x="301644" y="2674670"/>
                  <a:pt x="297712" y="2655993"/>
                  <a:pt x="297712" y="2690037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2817628" y="2955851"/>
            <a:ext cx="1073888" cy="2636875"/>
          </a:xfrm>
          <a:custGeom>
            <a:avLst/>
            <a:gdLst>
              <a:gd name="connsiteX0" fmla="*/ 53163 w 1073888"/>
              <a:gd name="connsiteY0" fmla="*/ 0 h 2636875"/>
              <a:gd name="connsiteX1" fmla="*/ 74428 w 1073888"/>
              <a:gd name="connsiteY1" fmla="*/ 361507 h 2636875"/>
              <a:gd name="connsiteX2" fmla="*/ 106325 w 1073888"/>
              <a:gd name="connsiteY2" fmla="*/ 531628 h 2636875"/>
              <a:gd name="connsiteX3" fmla="*/ 116958 w 1073888"/>
              <a:gd name="connsiteY3" fmla="*/ 574158 h 2636875"/>
              <a:gd name="connsiteX4" fmla="*/ 138223 w 1073888"/>
              <a:gd name="connsiteY4" fmla="*/ 744279 h 2636875"/>
              <a:gd name="connsiteX5" fmla="*/ 148856 w 1073888"/>
              <a:gd name="connsiteY5" fmla="*/ 776177 h 2636875"/>
              <a:gd name="connsiteX6" fmla="*/ 180753 w 1073888"/>
              <a:gd name="connsiteY6" fmla="*/ 797442 h 2636875"/>
              <a:gd name="connsiteX7" fmla="*/ 233916 w 1073888"/>
              <a:gd name="connsiteY7" fmla="*/ 786809 h 2636875"/>
              <a:gd name="connsiteX8" fmla="*/ 255181 w 1073888"/>
              <a:gd name="connsiteY8" fmla="*/ 754912 h 2636875"/>
              <a:gd name="connsiteX9" fmla="*/ 287079 w 1073888"/>
              <a:gd name="connsiteY9" fmla="*/ 744279 h 2636875"/>
              <a:gd name="connsiteX10" fmla="*/ 350874 w 1073888"/>
              <a:gd name="connsiteY10" fmla="*/ 691116 h 2636875"/>
              <a:gd name="connsiteX11" fmla="*/ 414670 w 1073888"/>
              <a:gd name="connsiteY11" fmla="*/ 669851 h 2636875"/>
              <a:gd name="connsiteX12" fmla="*/ 478465 w 1073888"/>
              <a:gd name="connsiteY12" fmla="*/ 648586 h 2636875"/>
              <a:gd name="connsiteX13" fmla="*/ 510363 w 1073888"/>
              <a:gd name="connsiteY13" fmla="*/ 637954 h 2636875"/>
              <a:gd name="connsiteX14" fmla="*/ 584791 w 1073888"/>
              <a:gd name="connsiteY14" fmla="*/ 616689 h 2636875"/>
              <a:gd name="connsiteX15" fmla="*/ 765544 w 1073888"/>
              <a:gd name="connsiteY15" fmla="*/ 627321 h 2636875"/>
              <a:gd name="connsiteX16" fmla="*/ 829339 w 1073888"/>
              <a:gd name="connsiteY16" fmla="*/ 648586 h 2636875"/>
              <a:gd name="connsiteX17" fmla="*/ 850605 w 1073888"/>
              <a:gd name="connsiteY17" fmla="*/ 669851 h 2636875"/>
              <a:gd name="connsiteX18" fmla="*/ 882502 w 1073888"/>
              <a:gd name="connsiteY18" fmla="*/ 680484 h 2636875"/>
              <a:gd name="connsiteX19" fmla="*/ 925032 w 1073888"/>
              <a:gd name="connsiteY19" fmla="*/ 744279 h 2636875"/>
              <a:gd name="connsiteX20" fmla="*/ 956930 w 1073888"/>
              <a:gd name="connsiteY20" fmla="*/ 808075 h 2636875"/>
              <a:gd name="connsiteX21" fmla="*/ 988828 w 1073888"/>
              <a:gd name="connsiteY21" fmla="*/ 818707 h 2636875"/>
              <a:gd name="connsiteX22" fmla="*/ 1031358 w 1073888"/>
              <a:gd name="connsiteY22" fmla="*/ 946298 h 2636875"/>
              <a:gd name="connsiteX23" fmla="*/ 1052623 w 1073888"/>
              <a:gd name="connsiteY23" fmla="*/ 1010093 h 2636875"/>
              <a:gd name="connsiteX24" fmla="*/ 1063256 w 1073888"/>
              <a:gd name="connsiteY24" fmla="*/ 1052623 h 2636875"/>
              <a:gd name="connsiteX25" fmla="*/ 1073888 w 1073888"/>
              <a:gd name="connsiteY25" fmla="*/ 1169582 h 2636875"/>
              <a:gd name="connsiteX26" fmla="*/ 1063256 w 1073888"/>
              <a:gd name="connsiteY26" fmla="*/ 1403498 h 2636875"/>
              <a:gd name="connsiteX27" fmla="*/ 1041991 w 1073888"/>
              <a:gd name="connsiteY27" fmla="*/ 1499191 h 2636875"/>
              <a:gd name="connsiteX28" fmla="*/ 1020725 w 1073888"/>
              <a:gd name="connsiteY28" fmla="*/ 1594884 h 2636875"/>
              <a:gd name="connsiteX29" fmla="*/ 999460 w 1073888"/>
              <a:gd name="connsiteY29" fmla="*/ 1658679 h 2636875"/>
              <a:gd name="connsiteX30" fmla="*/ 978195 w 1073888"/>
              <a:gd name="connsiteY30" fmla="*/ 1733107 h 2636875"/>
              <a:gd name="connsiteX31" fmla="*/ 956930 w 1073888"/>
              <a:gd name="connsiteY31" fmla="*/ 1796902 h 2636875"/>
              <a:gd name="connsiteX32" fmla="*/ 935665 w 1073888"/>
              <a:gd name="connsiteY32" fmla="*/ 1828800 h 2636875"/>
              <a:gd name="connsiteX33" fmla="*/ 893135 w 1073888"/>
              <a:gd name="connsiteY33" fmla="*/ 1924493 h 2636875"/>
              <a:gd name="connsiteX34" fmla="*/ 829339 w 1073888"/>
              <a:gd name="connsiteY34" fmla="*/ 1967023 h 2636875"/>
              <a:gd name="connsiteX35" fmla="*/ 776177 w 1073888"/>
              <a:gd name="connsiteY35" fmla="*/ 2009554 h 2636875"/>
              <a:gd name="connsiteX36" fmla="*/ 712381 w 1073888"/>
              <a:gd name="connsiteY36" fmla="*/ 2052084 h 2636875"/>
              <a:gd name="connsiteX37" fmla="*/ 669851 w 1073888"/>
              <a:gd name="connsiteY37" fmla="*/ 2083982 h 2636875"/>
              <a:gd name="connsiteX38" fmla="*/ 606056 w 1073888"/>
              <a:gd name="connsiteY38" fmla="*/ 2105247 h 2636875"/>
              <a:gd name="connsiteX39" fmla="*/ 574158 w 1073888"/>
              <a:gd name="connsiteY39" fmla="*/ 2126512 h 2636875"/>
              <a:gd name="connsiteX40" fmla="*/ 478465 w 1073888"/>
              <a:gd name="connsiteY40" fmla="*/ 2158409 h 2636875"/>
              <a:gd name="connsiteX41" fmla="*/ 318977 w 1073888"/>
              <a:gd name="connsiteY41" fmla="*/ 2211572 h 2636875"/>
              <a:gd name="connsiteX42" fmla="*/ 159488 w 1073888"/>
              <a:gd name="connsiteY42" fmla="*/ 2264735 h 2636875"/>
              <a:gd name="connsiteX43" fmla="*/ 127591 w 1073888"/>
              <a:gd name="connsiteY43" fmla="*/ 2275368 h 2636875"/>
              <a:gd name="connsiteX44" fmla="*/ 95693 w 1073888"/>
              <a:gd name="connsiteY44" fmla="*/ 2286000 h 2636875"/>
              <a:gd name="connsiteX45" fmla="*/ 31898 w 1073888"/>
              <a:gd name="connsiteY45" fmla="*/ 2339163 h 2636875"/>
              <a:gd name="connsiteX46" fmla="*/ 10632 w 1073888"/>
              <a:gd name="connsiteY46" fmla="*/ 2402958 h 2636875"/>
              <a:gd name="connsiteX47" fmla="*/ 0 w 1073888"/>
              <a:gd name="connsiteY47" fmla="*/ 2434856 h 2636875"/>
              <a:gd name="connsiteX48" fmla="*/ 10632 w 1073888"/>
              <a:gd name="connsiteY48" fmla="*/ 2519916 h 2636875"/>
              <a:gd name="connsiteX49" fmla="*/ 21265 w 1073888"/>
              <a:gd name="connsiteY49" fmla="*/ 2551814 h 2636875"/>
              <a:gd name="connsiteX50" fmla="*/ 53163 w 1073888"/>
              <a:gd name="connsiteY50" fmla="*/ 2562447 h 2636875"/>
              <a:gd name="connsiteX51" fmla="*/ 85060 w 1073888"/>
              <a:gd name="connsiteY51" fmla="*/ 2583712 h 2636875"/>
              <a:gd name="connsiteX52" fmla="*/ 95693 w 1073888"/>
              <a:gd name="connsiteY52" fmla="*/ 2615609 h 2636875"/>
              <a:gd name="connsiteX53" fmla="*/ 116958 w 1073888"/>
              <a:gd name="connsiteY53" fmla="*/ 2636875 h 263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073888" h="2636875">
                <a:moveTo>
                  <a:pt x="53163" y="0"/>
                </a:moveTo>
                <a:cubicBezTo>
                  <a:pt x="60251" y="120502"/>
                  <a:pt x="54584" y="242439"/>
                  <a:pt x="74428" y="361507"/>
                </a:cubicBezTo>
                <a:cubicBezTo>
                  <a:pt x="83399" y="415336"/>
                  <a:pt x="93579" y="480645"/>
                  <a:pt x="106325" y="531628"/>
                </a:cubicBezTo>
                <a:lnTo>
                  <a:pt x="116958" y="574158"/>
                </a:lnTo>
                <a:cubicBezTo>
                  <a:pt x="125198" y="673040"/>
                  <a:pt x="118475" y="675162"/>
                  <a:pt x="138223" y="744279"/>
                </a:cubicBezTo>
                <a:cubicBezTo>
                  <a:pt x="141302" y="755056"/>
                  <a:pt x="141855" y="767425"/>
                  <a:pt x="148856" y="776177"/>
                </a:cubicBezTo>
                <a:cubicBezTo>
                  <a:pt x="156839" y="786155"/>
                  <a:pt x="170121" y="790354"/>
                  <a:pt x="180753" y="797442"/>
                </a:cubicBezTo>
                <a:cubicBezTo>
                  <a:pt x="198474" y="793898"/>
                  <a:pt x="218225" y="795775"/>
                  <a:pt x="233916" y="786809"/>
                </a:cubicBezTo>
                <a:cubicBezTo>
                  <a:pt x="245011" y="780469"/>
                  <a:pt x="245203" y="762895"/>
                  <a:pt x="255181" y="754912"/>
                </a:cubicBezTo>
                <a:cubicBezTo>
                  <a:pt x="263933" y="747911"/>
                  <a:pt x="276446" y="747823"/>
                  <a:pt x="287079" y="744279"/>
                </a:cubicBezTo>
                <a:cubicBezTo>
                  <a:pt x="307107" y="724252"/>
                  <a:pt x="324233" y="702957"/>
                  <a:pt x="350874" y="691116"/>
                </a:cubicBezTo>
                <a:cubicBezTo>
                  <a:pt x="371358" y="682012"/>
                  <a:pt x="393405" y="676939"/>
                  <a:pt x="414670" y="669851"/>
                </a:cubicBezTo>
                <a:lnTo>
                  <a:pt x="478465" y="648586"/>
                </a:lnTo>
                <a:cubicBezTo>
                  <a:pt x="489098" y="645042"/>
                  <a:pt x="499490" y="640672"/>
                  <a:pt x="510363" y="637954"/>
                </a:cubicBezTo>
                <a:cubicBezTo>
                  <a:pt x="563766" y="624603"/>
                  <a:pt x="539030" y="631942"/>
                  <a:pt x="584791" y="616689"/>
                </a:cubicBezTo>
                <a:cubicBezTo>
                  <a:pt x="645042" y="620233"/>
                  <a:pt x="705696" y="619515"/>
                  <a:pt x="765544" y="627321"/>
                </a:cubicBezTo>
                <a:cubicBezTo>
                  <a:pt x="787771" y="630220"/>
                  <a:pt x="829339" y="648586"/>
                  <a:pt x="829339" y="648586"/>
                </a:cubicBezTo>
                <a:cubicBezTo>
                  <a:pt x="836428" y="655674"/>
                  <a:pt x="842009" y="664693"/>
                  <a:pt x="850605" y="669851"/>
                </a:cubicBezTo>
                <a:cubicBezTo>
                  <a:pt x="860215" y="675617"/>
                  <a:pt x="874577" y="672559"/>
                  <a:pt x="882502" y="680484"/>
                </a:cubicBezTo>
                <a:cubicBezTo>
                  <a:pt x="900574" y="698556"/>
                  <a:pt x="916950" y="720033"/>
                  <a:pt x="925032" y="744279"/>
                </a:cubicBezTo>
                <a:cubicBezTo>
                  <a:pt x="932036" y="765291"/>
                  <a:pt x="938193" y="793086"/>
                  <a:pt x="956930" y="808075"/>
                </a:cubicBezTo>
                <a:cubicBezTo>
                  <a:pt x="965682" y="815076"/>
                  <a:pt x="978195" y="815163"/>
                  <a:pt x="988828" y="818707"/>
                </a:cubicBezTo>
                <a:lnTo>
                  <a:pt x="1031358" y="946298"/>
                </a:lnTo>
                <a:cubicBezTo>
                  <a:pt x="1031361" y="946308"/>
                  <a:pt x="1052620" y="1010082"/>
                  <a:pt x="1052623" y="1010093"/>
                </a:cubicBezTo>
                <a:lnTo>
                  <a:pt x="1063256" y="1052623"/>
                </a:lnTo>
                <a:cubicBezTo>
                  <a:pt x="1066800" y="1091609"/>
                  <a:pt x="1073888" y="1130435"/>
                  <a:pt x="1073888" y="1169582"/>
                </a:cubicBezTo>
                <a:cubicBezTo>
                  <a:pt x="1073888" y="1247634"/>
                  <a:pt x="1068817" y="1325644"/>
                  <a:pt x="1063256" y="1403498"/>
                </a:cubicBezTo>
                <a:cubicBezTo>
                  <a:pt x="1057405" y="1485407"/>
                  <a:pt x="1055996" y="1443171"/>
                  <a:pt x="1041991" y="1499191"/>
                </a:cubicBezTo>
                <a:cubicBezTo>
                  <a:pt x="1026816" y="1559894"/>
                  <a:pt x="1037097" y="1540312"/>
                  <a:pt x="1020725" y="1594884"/>
                </a:cubicBezTo>
                <a:cubicBezTo>
                  <a:pt x="1014284" y="1616354"/>
                  <a:pt x="1006548" y="1637414"/>
                  <a:pt x="999460" y="1658679"/>
                </a:cubicBezTo>
                <a:cubicBezTo>
                  <a:pt x="963730" y="1765872"/>
                  <a:pt x="1018245" y="1599608"/>
                  <a:pt x="978195" y="1733107"/>
                </a:cubicBezTo>
                <a:cubicBezTo>
                  <a:pt x="971754" y="1754577"/>
                  <a:pt x="969364" y="1778251"/>
                  <a:pt x="956930" y="1796902"/>
                </a:cubicBezTo>
                <a:cubicBezTo>
                  <a:pt x="949842" y="1807535"/>
                  <a:pt x="940855" y="1817123"/>
                  <a:pt x="935665" y="1828800"/>
                </a:cubicBezTo>
                <a:cubicBezTo>
                  <a:pt x="923425" y="1856341"/>
                  <a:pt x="919386" y="1901524"/>
                  <a:pt x="893135" y="1924493"/>
                </a:cubicBezTo>
                <a:cubicBezTo>
                  <a:pt x="873901" y="1941323"/>
                  <a:pt x="847411" y="1948951"/>
                  <a:pt x="829339" y="1967023"/>
                </a:cubicBezTo>
                <a:cubicBezTo>
                  <a:pt x="767486" y="2028879"/>
                  <a:pt x="856635" y="1942506"/>
                  <a:pt x="776177" y="2009554"/>
                </a:cubicBezTo>
                <a:cubicBezTo>
                  <a:pt x="723081" y="2053801"/>
                  <a:pt x="768437" y="2033398"/>
                  <a:pt x="712381" y="2052084"/>
                </a:cubicBezTo>
                <a:cubicBezTo>
                  <a:pt x="698204" y="2062717"/>
                  <a:pt x="685701" y="2076057"/>
                  <a:pt x="669851" y="2083982"/>
                </a:cubicBezTo>
                <a:cubicBezTo>
                  <a:pt x="649802" y="2094006"/>
                  <a:pt x="624707" y="2092813"/>
                  <a:pt x="606056" y="2105247"/>
                </a:cubicBezTo>
                <a:cubicBezTo>
                  <a:pt x="595423" y="2112335"/>
                  <a:pt x="585835" y="2121322"/>
                  <a:pt x="574158" y="2126512"/>
                </a:cubicBezTo>
                <a:cubicBezTo>
                  <a:pt x="574140" y="2126520"/>
                  <a:pt x="494423" y="2153090"/>
                  <a:pt x="478465" y="2158409"/>
                </a:cubicBezTo>
                <a:lnTo>
                  <a:pt x="318977" y="2211572"/>
                </a:lnTo>
                <a:lnTo>
                  <a:pt x="159488" y="2264735"/>
                </a:lnTo>
                <a:lnTo>
                  <a:pt x="127591" y="2275368"/>
                </a:lnTo>
                <a:lnTo>
                  <a:pt x="95693" y="2286000"/>
                </a:lnTo>
                <a:cubicBezTo>
                  <a:pt x="75838" y="2299237"/>
                  <a:pt x="43939" y="2317490"/>
                  <a:pt x="31898" y="2339163"/>
                </a:cubicBezTo>
                <a:cubicBezTo>
                  <a:pt x="21012" y="2358758"/>
                  <a:pt x="17720" y="2381693"/>
                  <a:pt x="10632" y="2402958"/>
                </a:cubicBezTo>
                <a:lnTo>
                  <a:pt x="0" y="2434856"/>
                </a:lnTo>
                <a:cubicBezTo>
                  <a:pt x="3544" y="2463209"/>
                  <a:pt x="5521" y="2491803"/>
                  <a:pt x="10632" y="2519916"/>
                </a:cubicBezTo>
                <a:cubicBezTo>
                  <a:pt x="12637" y="2530943"/>
                  <a:pt x="13340" y="2543889"/>
                  <a:pt x="21265" y="2551814"/>
                </a:cubicBezTo>
                <a:cubicBezTo>
                  <a:pt x="29190" y="2559739"/>
                  <a:pt x="43138" y="2557435"/>
                  <a:pt x="53163" y="2562447"/>
                </a:cubicBezTo>
                <a:cubicBezTo>
                  <a:pt x="64592" y="2568162"/>
                  <a:pt x="74428" y="2576624"/>
                  <a:pt x="85060" y="2583712"/>
                </a:cubicBezTo>
                <a:cubicBezTo>
                  <a:pt x="88604" y="2594344"/>
                  <a:pt x="89927" y="2605999"/>
                  <a:pt x="95693" y="2615609"/>
                </a:cubicBezTo>
                <a:cubicBezTo>
                  <a:pt x="100851" y="2624205"/>
                  <a:pt x="116958" y="2636875"/>
                  <a:pt x="116958" y="2636875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6932246" y="2023127"/>
            <a:ext cx="478551" cy="457200"/>
          </a:xfrm>
          <a:custGeom>
            <a:avLst/>
            <a:gdLst>
              <a:gd name="connsiteX0" fmla="*/ 0 w 478551"/>
              <a:gd name="connsiteY0" fmla="*/ 457200 h 457200"/>
              <a:gd name="connsiteX1" fmla="*/ 85061 w 478551"/>
              <a:gd name="connsiteY1" fmla="*/ 435935 h 457200"/>
              <a:gd name="connsiteX2" fmla="*/ 116958 w 478551"/>
              <a:gd name="connsiteY2" fmla="*/ 414669 h 457200"/>
              <a:gd name="connsiteX3" fmla="*/ 180754 w 478551"/>
              <a:gd name="connsiteY3" fmla="*/ 393404 h 457200"/>
              <a:gd name="connsiteX4" fmla="*/ 212652 w 478551"/>
              <a:gd name="connsiteY4" fmla="*/ 382772 h 457200"/>
              <a:gd name="connsiteX5" fmla="*/ 308345 w 478551"/>
              <a:gd name="connsiteY5" fmla="*/ 340242 h 457200"/>
              <a:gd name="connsiteX6" fmla="*/ 340242 w 478551"/>
              <a:gd name="connsiteY6" fmla="*/ 329609 h 457200"/>
              <a:gd name="connsiteX7" fmla="*/ 372140 w 478551"/>
              <a:gd name="connsiteY7" fmla="*/ 318976 h 457200"/>
              <a:gd name="connsiteX8" fmla="*/ 372140 w 478551"/>
              <a:gd name="connsiteY8" fmla="*/ 202018 h 457200"/>
              <a:gd name="connsiteX9" fmla="*/ 393405 w 478551"/>
              <a:gd name="connsiteY9" fmla="*/ 74428 h 457200"/>
              <a:gd name="connsiteX10" fmla="*/ 446568 w 478551"/>
              <a:gd name="connsiteY10" fmla="*/ 21265 h 457200"/>
              <a:gd name="connsiteX11" fmla="*/ 478465 w 478551"/>
              <a:gd name="connsiteY11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8551" h="457200">
                <a:moveTo>
                  <a:pt x="0" y="457200"/>
                </a:moveTo>
                <a:cubicBezTo>
                  <a:pt x="20213" y="453157"/>
                  <a:pt x="63269" y="446831"/>
                  <a:pt x="85061" y="435935"/>
                </a:cubicBezTo>
                <a:cubicBezTo>
                  <a:pt x="96491" y="430220"/>
                  <a:pt x="105281" y="419859"/>
                  <a:pt x="116958" y="414669"/>
                </a:cubicBezTo>
                <a:cubicBezTo>
                  <a:pt x="137442" y="405565"/>
                  <a:pt x="159489" y="400492"/>
                  <a:pt x="180754" y="393404"/>
                </a:cubicBezTo>
                <a:lnTo>
                  <a:pt x="212652" y="382772"/>
                </a:lnTo>
                <a:cubicBezTo>
                  <a:pt x="263201" y="349072"/>
                  <a:pt x="232424" y="365549"/>
                  <a:pt x="308345" y="340242"/>
                </a:cubicBezTo>
                <a:lnTo>
                  <a:pt x="340242" y="329609"/>
                </a:lnTo>
                <a:lnTo>
                  <a:pt x="372140" y="318976"/>
                </a:lnTo>
                <a:cubicBezTo>
                  <a:pt x="396523" y="245825"/>
                  <a:pt x="372140" y="334267"/>
                  <a:pt x="372140" y="202018"/>
                </a:cubicBezTo>
                <a:cubicBezTo>
                  <a:pt x="372140" y="178429"/>
                  <a:pt x="376767" y="107703"/>
                  <a:pt x="393405" y="74428"/>
                </a:cubicBezTo>
                <a:cubicBezTo>
                  <a:pt x="407583" y="46073"/>
                  <a:pt x="418213" y="35443"/>
                  <a:pt x="446568" y="21265"/>
                </a:cubicBezTo>
                <a:cubicBezTo>
                  <a:pt x="481827" y="3635"/>
                  <a:pt x="478465" y="23698"/>
                  <a:pt x="478465" y="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6963539" y="2519089"/>
            <a:ext cx="606056" cy="159488"/>
          </a:xfrm>
          <a:custGeom>
            <a:avLst/>
            <a:gdLst>
              <a:gd name="connsiteX0" fmla="*/ 0 w 606056"/>
              <a:gd name="connsiteY0" fmla="*/ 159488 h 159488"/>
              <a:gd name="connsiteX1" fmla="*/ 53163 w 606056"/>
              <a:gd name="connsiteY1" fmla="*/ 138223 h 159488"/>
              <a:gd name="connsiteX2" fmla="*/ 85061 w 606056"/>
              <a:gd name="connsiteY2" fmla="*/ 116958 h 159488"/>
              <a:gd name="connsiteX3" fmla="*/ 148856 w 606056"/>
              <a:gd name="connsiteY3" fmla="*/ 95693 h 159488"/>
              <a:gd name="connsiteX4" fmla="*/ 212652 w 606056"/>
              <a:gd name="connsiteY4" fmla="*/ 74428 h 159488"/>
              <a:gd name="connsiteX5" fmla="*/ 244549 w 606056"/>
              <a:gd name="connsiteY5" fmla="*/ 63795 h 159488"/>
              <a:gd name="connsiteX6" fmla="*/ 393405 w 606056"/>
              <a:gd name="connsiteY6" fmla="*/ 42530 h 159488"/>
              <a:gd name="connsiteX7" fmla="*/ 457200 w 606056"/>
              <a:gd name="connsiteY7" fmla="*/ 31898 h 159488"/>
              <a:gd name="connsiteX8" fmla="*/ 542261 w 606056"/>
              <a:gd name="connsiteY8" fmla="*/ 21265 h 159488"/>
              <a:gd name="connsiteX9" fmla="*/ 606056 w 606056"/>
              <a:gd name="connsiteY9" fmla="*/ 0 h 15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6056" h="159488">
                <a:moveTo>
                  <a:pt x="0" y="159488"/>
                </a:moveTo>
                <a:cubicBezTo>
                  <a:pt x="17721" y="152400"/>
                  <a:pt x="36092" y="146758"/>
                  <a:pt x="53163" y="138223"/>
                </a:cubicBezTo>
                <a:cubicBezTo>
                  <a:pt x="64593" y="132508"/>
                  <a:pt x="73384" y="122148"/>
                  <a:pt x="85061" y="116958"/>
                </a:cubicBezTo>
                <a:cubicBezTo>
                  <a:pt x="105544" y="107854"/>
                  <a:pt x="127591" y="102781"/>
                  <a:pt x="148856" y="95693"/>
                </a:cubicBezTo>
                <a:lnTo>
                  <a:pt x="212652" y="74428"/>
                </a:lnTo>
                <a:cubicBezTo>
                  <a:pt x="223284" y="70884"/>
                  <a:pt x="233559" y="65993"/>
                  <a:pt x="244549" y="63795"/>
                </a:cubicBezTo>
                <a:cubicBezTo>
                  <a:pt x="350514" y="42603"/>
                  <a:pt x="241868" y="62735"/>
                  <a:pt x="393405" y="42530"/>
                </a:cubicBezTo>
                <a:cubicBezTo>
                  <a:pt x="414774" y="39681"/>
                  <a:pt x="435858" y="34947"/>
                  <a:pt x="457200" y="31898"/>
                </a:cubicBezTo>
                <a:cubicBezTo>
                  <a:pt x="485487" y="27857"/>
                  <a:pt x="513907" y="24809"/>
                  <a:pt x="542261" y="21265"/>
                </a:cubicBezTo>
                <a:lnTo>
                  <a:pt x="606056" y="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0" name="Zástupný symbol pro obsah 2"/>
          <p:cNvSpPr txBox="1">
            <a:spLocks/>
          </p:cNvSpPr>
          <p:nvPr/>
        </p:nvSpPr>
        <p:spPr>
          <a:xfrm>
            <a:off x="6973025" y="1172738"/>
            <a:ext cx="567363" cy="556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dirty="0" smtClean="0"/>
              <a:t>K</a:t>
            </a:r>
            <a:r>
              <a:rPr lang="cs-CZ" sz="2800" baseline="30000" dirty="0" smtClean="0"/>
              <a:t>+</a:t>
            </a:r>
            <a:endParaRPr lang="cs-CZ" sz="2800" dirty="0"/>
          </a:p>
        </p:txBody>
      </p:sp>
      <p:sp>
        <p:nvSpPr>
          <p:cNvPr id="52" name="Zástupný symbol pro obsah 2"/>
          <p:cNvSpPr txBox="1">
            <a:spLocks/>
          </p:cNvSpPr>
          <p:nvPr/>
        </p:nvSpPr>
        <p:spPr>
          <a:xfrm>
            <a:off x="6837399" y="750907"/>
            <a:ext cx="1703415" cy="556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600" dirty="0" err="1" smtClean="0"/>
              <a:t>SYNTOSTIGMIN</a:t>
            </a:r>
            <a:endParaRPr lang="cs-CZ" sz="1600" dirty="0"/>
          </a:p>
        </p:txBody>
      </p:sp>
      <p:sp>
        <p:nvSpPr>
          <p:cNvPr id="53" name="Zástupný symbol pro obsah 2"/>
          <p:cNvSpPr txBox="1">
            <a:spLocks/>
          </p:cNvSpPr>
          <p:nvPr/>
        </p:nvSpPr>
        <p:spPr>
          <a:xfrm>
            <a:off x="7569595" y="1175045"/>
            <a:ext cx="567363" cy="556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dirty="0" smtClean="0"/>
              <a:t>Na</a:t>
            </a:r>
            <a:r>
              <a:rPr lang="cs-CZ" sz="2800" baseline="30000" dirty="0" smtClean="0"/>
              <a:t>+</a:t>
            </a:r>
            <a:endParaRPr lang="cs-CZ" sz="2800" dirty="0"/>
          </a:p>
        </p:txBody>
      </p:sp>
      <p:sp>
        <p:nvSpPr>
          <p:cNvPr id="54" name="Zástupný symbol pro obsah 2"/>
          <p:cNvSpPr txBox="1">
            <a:spLocks/>
          </p:cNvSpPr>
          <p:nvPr/>
        </p:nvSpPr>
        <p:spPr>
          <a:xfrm>
            <a:off x="7878717" y="1341860"/>
            <a:ext cx="567363" cy="556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000" dirty="0" smtClean="0"/>
              <a:t>Cl</a:t>
            </a:r>
            <a:r>
              <a:rPr lang="cs-CZ" sz="2000" baseline="30000" dirty="0" smtClean="0"/>
              <a:t>-</a:t>
            </a:r>
            <a:endParaRPr lang="cs-CZ" sz="2000" dirty="0"/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7336437" y="1564373"/>
            <a:ext cx="101975" cy="167161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7878717" y="1645646"/>
            <a:ext cx="113948" cy="15244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H="1">
            <a:off x="7730946" y="1488151"/>
            <a:ext cx="49147" cy="24338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/>
          <p:nvPr/>
        </p:nvCxnSpPr>
        <p:spPr>
          <a:xfrm>
            <a:off x="7488837" y="1159423"/>
            <a:ext cx="80758" cy="40495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ástupný symbol pro obsah 2"/>
          <p:cNvSpPr txBox="1">
            <a:spLocks/>
          </p:cNvSpPr>
          <p:nvPr/>
        </p:nvSpPr>
        <p:spPr>
          <a:xfrm>
            <a:off x="4324522" y="2853694"/>
            <a:ext cx="3245073" cy="376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b="1" smtClean="0"/>
              <a:t>DISSOLVE </a:t>
            </a:r>
            <a:r>
              <a:rPr lang="cs-CZ" sz="1600" smtClean="0"/>
              <a:t>IONS AND MEDICAMENTS</a:t>
            </a:r>
            <a:endParaRPr lang="cs-CZ" sz="1800" b="1" dirty="0"/>
          </a:p>
        </p:txBody>
      </p:sp>
      <p:sp>
        <p:nvSpPr>
          <p:cNvPr id="65" name="Volný tvar 64"/>
          <p:cNvSpPr/>
          <p:nvPr/>
        </p:nvSpPr>
        <p:spPr>
          <a:xfrm>
            <a:off x="2434077" y="3942499"/>
            <a:ext cx="1414909" cy="1704181"/>
          </a:xfrm>
          <a:custGeom>
            <a:avLst/>
            <a:gdLst>
              <a:gd name="connsiteX0" fmla="*/ 479244 w 1414909"/>
              <a:gd name="connsiteY0" fmla="*/ 55343 h 1704181"/>
              <a:gd name="connsiteX1" fmla="*/ 543039 w 1414909"/>
              <a:gd name="connsiteY1" fmla="*/ 34078 h 1704181"/>
              <a:gd name="connsiteX2" fmla="*/ 617467 w 1414909"/>
              <a:gd name="connsiteY2" fmla="*/ 23445 h 1704181"/>
              <a:gd name="connsiteX3" fmla="*/ 681263 w 1414909"/>
              <a:gd name="connsiteY3" fmla="*/ 12813 h 1704181"/>
              <a:gd name="connsiteX4" fmla="*/ 691895 w 1414909"/>
              <a:gd name="connsiteY4" fmla="*/ 44710 h 1704181"/>
              <a:gd name="connsiteX5" fmla="*/ 659997 w 1414909"/>
              <a:gd name="connsiteY5" fmla="*/ 65975 h 1704181"/>
              <a:gd name="connsiteX6" fmla="*/ 638732 w 1414909"/>
              <a:gd name="connsiteY6" fmla="*/ 87241 h 1704181"/>
              <a:gd name="connsiteX7" fmla="*/ 574937 w 1414909"/>
              <a:gd name="connsiteY7" fmla="*/ 119138 h 1704181"/>
              <a:gd name="connsiteX8" fmla="*/ 628100 w 1414909"/>
              <a:gd name="connsiteY8" fmla="*/ 129771 h 1704181"/>
              <a:gd name="connsiteX9" fmla="*/ 745058 w 1414909"/>
              <a:gd name="connsiteY9" fmla="*/ 129771 h 1704181"/>
              <a:gd name="connsiteX10" fmla="*/ 702528 w 1414909"/>
              <a:gd name="connsiteY10" fmla="*/ 151036 h 1704181"/>
              <a:gd name="connsiteX11" fmla="*/ 649365 w 1414909"/>
              <a:gd name="connsiteY11" fmla="*/ 172301 h 1704181"/>
              <a:gd name="connsiteX12" fmla="*/ 617467 w 1414909"/>
              <a:gd name="connsiteY12" fmla="*/ 193566 h 1704181"/>
              <a:gd name="connsiteX13" fmla="*/ 649365 w 1414909"/>
              <a:gd name="connsiteY13" fmla="*/ 204199 h 1704181"/>
              <a:gd name="connsiteX14" fmla="*/ 776956 w 1414909"/>
              <a:gd name="connsiteY14" fmla="*/ 182934 h 1704181"/>
              <a:gd name="connsiteX15" fmla="*/ 808853 w 1414909"/>
              <a:gd name="connsiteY15" fmla="*/ 172301 h 1704181"/>
              <a:gd name="connsiteX16" fmla="*/ 702528 w 1414909"/>
              <a:gd name="connsiteY16" fmla="*/ 193566 h 1704181"/>
              <a:gd name="connsiteX17" fmla="*/ 670630 w 1414909"/>
              <a:gd name="connsiteY17" fmla="*/ 214831 h 1704181"/>
              <a:gd name="connsiteX18" fmla="*/ 670630 w 1414909"/>
              <a:gd name="connsiteY18" fmla="*/ 236096 h 1704181"/>
              <a:gd name="connsiteX19" fmla="*/ 702528 w 1414909"/>
              <a:gd name="connsiteY19" fmla="*/ 225464 h 1704181"/>
              <a:gd name="connsiteX20" fmla="*/ 755690 w 1414909"/>
              <a:gd name="connsiteY20" fmla="*/ 204199 h 1704181"/>
              <a:gd name="connsiteX21" fmla="*/ 819486 w 1414909"/>
              <a:gd name="connsiteY21" fmla="*/ 193566 h 1704181"/>
              <a:gd name="connsiteX22" fmla="*/ 862016 w 1414909"/>
              <a:gd name="connsiteY22" fmla="*/ 182934 h 1704181"/>
              <a:gd name="connsiteX23" fmla="*/ 893914 w 1414909"/>
              <a:gd name="connsiteY23" fmla="*/ 172301 h 1704181"/>
              <a:gd name="connsiteX24" fmla="*/ 936444 w 1414909"/>
              <a:gd name="connsiteY24" fmla="*/ 161668 h 1704181"/>
              <a:gd name="connsiteX25" fmla="*/ 819486 w 1414909"/>
              <a:gd name="connsiteY25" fmla="*/ 182934 h 1704181"/>
              <a:gd name="connsiteX26" fmla="*/ 872649 w 1414909"/>
              <a:gd name="connsiteY26" fmla="*/ 161668 h 1704181"/>
              <a:gd name="connsiteX27" fmla="*/ 915179 w 1414909"/>
              <a:gd name="connsiteY27" fmla="*/ 140403 h 1704181"/>
              <a:gd name="connsiteX28" fmla="*/ 1000239 w 1414909"/>
              <a:gd name="connsiteY28" fmla="*/ 119138 h 1704181"/>
              <a:gd name="connsiteX29" fmla="*/ 1032137 w 1414909"/>
              <a:gd name="connsiteY29" fmla="*/ 97873 h 1704181"/>
              <a:gd name="connsiteX30" fmla="*/ 1000239 w 1414909"/>
              <a:gd name="connsiteY30" fmla="*/ 87241 h 1704181"/>
              <a:gd name="connsiteX31" fmla="*/ 925811 w 1414909"/>
              <a:gd name="connsiteY31" fmla="*/ 97873 h 1704181"/>
              <a:gd name="connsiteX32" fmla="*/ 936444 w 1414909"/>
              <a:gd name="connsiteY32" fmla="*/ 55343 h 1704181"/>
              <a:gd name="connsiteX33" fmla="*/ 968342 w 1414909"/>
              <a:gd name="connsiteY33" fmla="*/ 34078 h 1704181"/>
              <a:gd name="connsiteX34" fmla="*/ 978974 w 1414909"/>
              <a:gd name="connsiteY34" fmla="*/ 2180 h 1704181"/>
              <a:gd name="connsiteX35" fmla="*/ 947076 w 1414909"/>
              <a:gd name="connsiteY35" fmla="*/ 12813 h 1704181"/>
              <a:gd name="connsiteX36" fmla="*/ 840751 w 1414909"/>
              <a:gd name="connsiteY36" fmla="*/ 34078 h 1704181"/>
              <a:gd name="connsiteX37" fmla="*/ 819486 w 1414909"/>
              <a:gd name="connsiteY37" fmla="*/ 65975 h 1704181"/>
              <a:gd name="connsiteX38" fmla="*/ 798221 w 1414909"/>
              <a:gd name="connsiteY38" fmla="*/ 87241 h 1704181"/>
              <a:gd name="connsiteX39" fmla="*/ 830118 w 1414909"/>
              <a:gd name="connsiteY39" fmla="*/ 97873 h 1704181"/>
              <a:gd name="connsiteX40" fmla="*/ 936444 w 1414909"/>
              <a:gd name="connsiteY40" fmla="*/ 108506 h 1704181"/>
              <a:gd name="connsiteX41" fmla="*/ 1149095 w 1414909"/>
              <a:gd name="connsiteY41" fmla="*/ 97873 h 1704181"/>
              <a:gd name="connsiteX42" fmla="*/ 1085300 w 1414909"/>
              <a:gd name="connsiteY42" fmla="*/ 108506 h 1704181"/>
              <a:gd name="connsiteX43" fmla="*/ 1212890 w 1414909"/>
              <a:gd name="connsiteY43" fmla="*/ 97873 h 1704181"/>
              <a:gd name="connsiteX44" fmla="*/ 1234156 w 1414909"/>
              <a:gd name="connsiteY44" fmla="*/ 55343 h 1704181"/>
              <a:gd name="connsiteX45" fmla="*/ 1191625 w 1414909"/>
              <a:gd name="connsiteY45" fmla="*/ 44710 h 1704181"/>
              <a:gd name="connsiteX46" fmla="*/ 1074667 w 1414909"/>
              <a:gd name="connsiteY46" fmla="*/ 34078 h 1704181"/>
              <a:gd name="connsiteX47" fmla="*/ 1255421 w 1414909"/>
              <a:gd name="connsiteY47" fmla="*/ 23445 h 1704181"/>
              <a:gd name="connsiteX48" fmla="*/ 1149095 w 1414909"/>
              <a:gd name="connsiteY48" fmla="*/ 34078 h 1704181"/>
              <a:gd name="connsiteX49" fmla="*/ 1202258 w 1414909"/>
              <a:gd name="connsiteY49" fmla="*/ 44710 h 1704181"/>
              <a:gd name="connsiteX50" fmla="*/ 1234156 w 1414909"/>
              <a:gd name="connsiteY50" fmla="*/ 76608 h 1704181"/>
              <a:gd name="connsiteX51" fmla="*/ 1308583 w 1414909"/>
              <a:gd name="connsiteY51" fmla="*/ 97873 h 1704181"/>
              <a:gd name="connsiteX52" fmla="*/ 1276686 w 1414909"/>
              <a:gd name="connsiteY52" fmla="*/ 119138 h 1704181"/>
              <a:gd name="connsiteX53" fmla="*/ 1266053 w 1414909"/>
              <a:gd name="connsiteY53" fmla="*/ 140403 h 1704181"/>
              <a:gd name="connsiteX54" fmla="*/ 1234156 w 1414909"/>
              <a:gd name="connsiteY54" fmla="*/ 172301 h 1704181"/>
              <a:gd name="connsiteX55" fmla="*/ 1159728 w 1414909"/>
              <a:gd name="connsiteY55" fmla="*/ 182934 h 1704181"/>
              <a:gd name="connsiteX56" fmla="*/ 1127830 w 1414909"/>
              <a:gd name="connsiteY56" fmla="*/ 193566 h 1704181"/>
              <a:gd name="connsiteX57" fmla="*/ 1159728 w 1414909"/>
              <a:gd name="connsiteY57" fmla="*/ 214831 h 1704181"/>
              <a:gd name="connsiteX58" fmla="*/ 1149095 w 1414909"/>
              <a:gd name="connsiteY58" fmla="*/ 236096 h 1704181"/>
              <a:gd name="connsiteX59" fmla="*/ 1202258 w 1414909"/>
              <a:gd name="connsiteY59" fmla="*/ 246729 h 1704181"/>
              <a:gd name="connsiteX60" fmla="*/ 1117197 w 1414909"/>
              <a:gd name="connsiteY60" fmla="*/ 267994 h 1704181"/>
              <a:gd name="connsiteX61" fmla="*/ 1159728 w 1414909"/>
              <a:gd name="connsiteY61" fmla="*/ 299892 h 1704181"/>
              <a:gd name="connsiteX62" fmla="*/ 1266053 w 1414909"/>
              <a:gd name="connsiteY62" fmla="*/ 310524 h 1704181"/>
              <a:gd name="connsiteX63" fmla="*/ 1159728 w 1414909"/>
              <a:gd name="connsiteY63" fmla="*/ 342422 h 1704181"/>
              <a:gd name="connsiteX64" fmla="*/ 1202258 w 1414909"/>
              <a:gd name="connsiteY64" fmla="*/ 363687 h 1704181"/>
              <a:gd name="connsiteX65" fmla="*/ 1223523 w 1414909"/>
              <a:gd name="connsiteY65" fmla="*/ 384952 h 1704181"/>
              <a:gd name="connsiteX66" fmla="*/ 1266053 w 1414909"/>
              <a:gd name="connsiteY66" fmla="*/ 406217 h 1704181"/>
              <a:gd name="connsiteX67" fmla="*/ 1297951 w 1414909"/>
              <a:gd name="connsiteY67" fmla="*/ 416850 h 1704181"/>
              <a:gd name="connsiteX68" fmla="*/ 1266053 w 1414909"/>
              <a:gd name="connsiteY68" fmla="*/ 427482 h 1704181"/>
              <a:gd name="connsiteX69" fmla="*/ 1244788 w 1414909"/>
              <a:gd name="connsiteY69" fmla="*/ 459380 h 1704181"/>
              <a:gd name="connsiteX70" fmla="*/ 1212890 w 1414909"/>
              <a:gd name="connsiteY70" fmla="*/ 470013 h 1704181"/>
              <a:gd name="connsiteX71" fmla="*/ 1180993 w 1414909"/>
              <a:gd name="connsiteY71" fmla="*/ 491278 h 1704181"/>
              <a:gd name="connsiteX72" fmla="*/ 1223523 w 1414909"/>
              <a:gd name="connsiteY72" fmla="*/ 512543 h 1704181"/>
              <a:gd name="connsiteX73" fmla="*/ 1255421 w 1414909"/>
              <a:gd name="connsiteY73" fmla="*/ 523175 h 1704181"/>
              <a:gd name="connsiteX74" fmla="*/ 1223523 w 1414909"/>
              <a:gd name="connsiteY74" fmla="*/ 533808 h 1704181"/>
              <a:gd name="connsiteX75" fmla="*/ 1159728 w 1414909"/>
              <a:gd name="connsiteY75" fmla="*/ 544441 h 1704181"/>
              <a:gd name="connsiteX76" fmla="*/ 1212890 w 1414909"/>
              <a:gd name="connsiteY76" fmla="*/ 586971 h 1704181"/>
              <a:gd name="connsiteX77" fmla="*/ 1170360 w 1414909"/>
              <a:gd name="connsiteY77" fmla="*/ 608236 h 1704181"/>
              <a:gd name="connsiteX78" fmla="*/ 1095932 w 1414909"/>
              <a:gd name="connsiteY78" fmla="*/ 629501 h 1704181"/>
              <a:gd name="connsiteX79" fmla="*/ 1064035 w 1414909"/>
              <a:gd name="connsiteY79" fmla="*/ 640134 h 1704181"/>
              <a:gd name="connsiteX80" fmla="*/ 1095932 w 1414909"/>
              <a:gd name="connsiteY80" fmla="*/ 672031 h 1704181"/>
              <a:gd name="connsiteX81" fmla="*/ 1212890 w 1414909"/>
              <a:gd name="connsiteY81" fmla="*/ 693296 h 1704181"/>
              <a:gd name="connsiteX82" fmla="*/ 1202258 w 1414909"/>
              <a:gd name="connsiteY82" fmla="*/ 725194 h 1704181"/>
              <a:gd name="connsiteX83" fmla="*/ 1159728 w 1414909"/>
              <a:gd name="connsiteY83" fmla="*/ 735827 h 1704181"/>
              <a:gd name="connsiteX84" fmla="*/ 1127830 w 1414909"/>
              <a:gd name="connsiteY84" fmla="*/ 757092 h 1704181"/>
              <a:gd name="connsiteX85" fmla="*/ 1117197 w 1414909"/>
              <a:gd name="connsiteY85" fmla="*/ 788989 h 1704181"/>
              <a:gd name="connsiteX86" fmla="*/ 1149095 w 1414909"/>
              <a:gd name="connsiteY86" fmla="*/ 799622 h 1704181"/>
              <a:gd name="connsiteX87" fmla="*/ 1180993 w 1414909"/>
              <a:gd name="connsiteY87" fmla="*/ 820887 h 1704181"/>
              <a:gd name="connsiteX88" fmla="*/ 1244788 w 1414909"/>
              <a:gd name="connsiteY88" fmla="*/ 842152 h 1704181"/>
              <a:gd name="connsiteX89" fmla="*/ 1212890 w 1414909"/>
              <a:gd name="connsiteY89" fmla="*/ 884682 h 1704181"/>
              <a:gd name="connsiteX90" fmla="*/ 1138463 w 1414909"/>
              <a:gd name="connsiteY90" fmla="*/ 905948 h 1704181"/>
              <a:gd name="connsiteX91" fmla="*/ 957709 w 1414909"/>
              <a:gd name="connsiteY91" fmla="*/ 916580 h 1704181"/>
              <a:gd name="connsiteX92" fmla="*/ 872649 w 1414909"/>
              <a:gd name="connsiteY92" fmla="*/ 905948 h 1704181"/>
              <a:gd name="connsiteX93" fmla="*/ 883281 w 1414909"/>
              <a:gd name="connsiteY93" fmla="*/ 937845 h 1704181"/>
              <a:gd name="connsiteX94" fmla="*/ 947076 w 1414909"/>
              <a:gd name="connsiteY94" fmla="*/ 959110 h 1704181"/>
              <a:gd name="connsiteX95" fmla="*/ 819486 w 1414909"/>
              <a:gd name="connsiteY95" fmla="*/ 1012273 h 1704181"/>
              <a:gd name="connsiteX96" fmla="*/ 862016 w 1414909"/>
              <a:gd name="connsiteY96" fmla="*/ 1033538 h 1704181"/>
              <a:gd name="connsiteX97" fmla="*/ 808853 w 1414909"/>
              <a:gd name="connsiteY97" fmla="*/ 1044171 h 1704181"/>
              <a:gd name="connsiteX98" fmla="*/ 691895 w 1414909"/>
              <a:gd name="connsiteY98" fmla="*/ 1054803 h 1704181"/>
              <a:gd name="connsiteX99" fmla="*/ 670630 w 1414909"/>
              <a:gd name="connsiteY99" fmla="*/ 1086701 h 1704181"/>
              <a:gd name="connsiteX100" fmla="*/ 755690 w 1414909"/>
              <a:gd name="connsiteY100" fmla="*/ 1118599 h 1704181"/>
              <a:gd name="connsiteX101" fmla="*/ 776956 w 1414909"/>
              <a:gd name="connsiteY101" fmla="*/ 1139864 h 1704181"/>
              <a:gd name="connsiteX102" fmla="*/ 734425 w 1414909"/>
              <a:gd name="connsiteY102" fmla="*/ 1129231 h 1704181"/>
              <a:gd name="connsiteX103" fmla="*/ 596202 w 1414909"/>
              <a:gd name="connsiteY103" fmla="*/ 1139864 h 1704181"/>
              <a:gd name="connsiteX104" fmla="*/ 564304 w 1414909"/>
              <a:gd name="connsiteY104" fmla="*/ 1161129 h 1704181"/>
              <a:gd name="connsiteX105" fmla="*/ 511142 w 1414909"/>
              <a:gd name="connsiteY105" fmla="*/ 1182394 h 1704181"/>
              <a:gd name="connsiteX106" fmla="*/ 468611 w 1414909"/>
              <a:gd name="connsiteY106" fmla="*/ 1203659 h 1704181"/>
              <a:gd name="connsiteX107" fmla="*/ 457979 w 1414909"/>
              <a:gd name="connsiteY107" fmla="*/ 1235557 h 1704181"/>
              <a:gd name="connsiteX108" fmla="*/ 415449 w 1414909"/>
              <a:gd name="connsiteY108" fmla="*/ 1246189 h 1704181"/>
              <a:gd name="connsiteX109" fmla="*/ 341021 w 1414909"/>
              <a:gd name="connsiteY109" fmla="*/ 1224924 h 1704181"/>
              <a:gd name="connsiteX110" fmla="*/ 170900 w 1414909"/>
              <a:gd name="connsiteY110" fmla="*/ 1235557 h 1704181"/>
              <a:gd name="connsiteX111" fmla="*/ 139002 w 1414909"/>
              <a:gd name="connsiteY111" fmla="*/ 1256822 h 1704181"/>
              <a:gd name="connsiteX112" fmla="*/ 107104 w 1414909"/>
              <a:gd name="connsiteY112" fmla="*/ 1267454 h 1704181"/>
              <a:gd name="connsiteX113" fmla="*/ 139002 w 1414909"/>
              <a:gd name="connsiteY113" fmla="*/ 1278087 h 1704181"/>
              <a:gd name="connsiteX114" fmla="*/ 266593 w 1414909"/>
              <a:gd name="connsiteY114" fmla="*/ 1299352 h 1704181"/>
              <a:gd name="connsiteX115" fmla="*/ 266593 w 1414909"/>
              <a:gd name="connsiteY115" fmla="*/ 1363148 h 1704181"/>
              <a:gd name="connsiteX116" fmla="*/ 298490 w 1414909"/>
              <a:gd name="connsiteY116" fmla="*/ 1384413 h 1704181"/>
              <a:gd name="connsiteX117" fmla="*/ 383551 w 1414909"/>
              <a:gd name="connsiteY117" fmla="*/ 1395045 h 1704181"/>
              <a:gd name="connsiteX118" fmla="*/ 277225 w 1414909"/>
              <a:gd name="connsiteY118" fmla="*/ 1405678 h 1704181"/>
              <a:gd name="connsiteX119" fmla="*/ 309123 w 1414909"/>
              <a:gd name="connsiteY119" fmla="*/ 1426943 h 1704181"/>
              <a:gd name="connsiteX120" fmla="*/ 234695 w 1414909"/>
              <a:gd name="connsiteY120" fmla="*/ 1437575 h 1704181"/>
              <a:gd name="connsiteX121" fmla="*/ 213430 w 1414909"/>
              <a:gd name="connsiteY121" fmla="*/ 1458841 h 1704181"/>
              <a:gd name="connsiteX122" fmla="*/ 149635 w 1414909"/>
              <a:gd name="connsiteY122" fmla="*/ 1480106 h 1704181"/>
              <a:gd name="connsiteX123" fmla="*/ 255960 w 1414909"/>
              <a:gd name="connsiteY123" fmla="*/ 1512003 h 1704181"/>
              <a:gd name="connsiteX124" fmla="*/ 287858 w 1414909"/>
              <a:gd name="connsiteY124" fmla="*/ 1543901 h 1704181"/>
              <a:gd name="connsiteX125" fmla="*/ 351653 w 1414909"/>
              <a:gd name="connsiteY125" fmla="*/ 1554534 h 1704181"/>
              <a:gd name="connsiteX126" fmla="*/ 404816 w 1414909"/>
              <a:gd name="connsiteY126" fmla="*/ 1565166 h 1704181"/>
              <a:gd name="connsiteX127" fmla="*/ 372918 w 1414909"/>
              <a:gd name="connsiteY127" fmla="*/ 1575799 h 1704181"/>
              <a:gd name="connsiteX128" fmla="*/ 330388 w 1414909"/>
              <a:gd name="connsiteY128" fmla="*/ 1586431 h 1704181"/>
              <a:gd name="connsiteX129" fmla="*/ 362286 w 1414909"/>
              <a:gd name="connsiteY129" fmla="*/ 1597064 h 1704181"/>
              <a:gd name="connsiteX130" fmla="*/ 224063 w 1414909"/>
              <a:gd name="connsiteY130" fmla="*/ 1597064 h 1704181"/>
              <a:gd name="connsiteX131" fmla="*/ 287858 w 1414909"/>
              <a:gd name="connsiteY131" fmla="*/ 1522636 h 1704181"/>
              <a:gd name="connsiteX132" fmla="*/ 277225 w 1414909"/>
              <a:gd name="connsiteY132" fmla="*/ 1480106 h 1704181"/>
              <a:gd name="connsiteX133" fmla="*/ 245328 w 1414909"/>
              <a:gd name="connsiteY133" fmla="*/ 1458841 h 1704181"/>
              <a:gd name="connsiteX134" fmla="*/ 117737 w 1414909"/>
              <a:gd name="connsiteY134" fmla="*/ 1426943 h 1704181"/>
              <a:gd name="connsiteX135" fmla="*/ 139002 w 1414909"/>
              <a:gd name="connsiteY135" fmla="*/ 1395045 h 1704181"/>
              <a:gd name="connsiteX136" fmla="*/ 149635 w 1414909"/>
              <a:gd name="connsiteY136" fmla="*/ 1352515 h 1704181"/>
              <a:gd name="connsiteX137" fmla="*/ 213430 w 1414909"/>
              <a:gd name="connsiteY137" fmla="*/ 1320617 h 1704181"/>
              <a:gd name="connsiteX138" fmla="*/ 181532 w 1414909"/>
              <a:gd name="connsiteY138" fmla="*/ 1299352 h 1704181"/>
              <a:gd name="connsiteX139" fmla="*/ 96472 w 1414909"/>
              <a:gd name="connsiteY139" fmla="*/ 1278087 h 1704181"/>
              <a:gd name="connsiteX140" fmla="*/ 64574 w 1414909"/>
              <a:gd name="connsiteY140" fmla="*/ 1267454 h 1704181"/>
              <a:gd name="connsiteX141" fmla="*/ 53942 w 1414909"/>
              <a:gd name="connsiteY141" fmla="*/ 1214292 h 1704181"/>
              <a:gd name="connsiteX142" fmla="*/ 32676 w 1414909"/>
              <a:gd name="connsiteY142" fmla="*/ 1171761 h 1704181"/>
              <a:gd name="connsiteX143" fmla="*/ 11411 w 1414909"/>
              <a:gd name="connsiteY143" fmla="*/ 1193027 h 1704181"/>
              <a:gd name="connsiteX144" fmla="*/ 53942 w 1414909"/>
              <a:gd name="connsiteY144" fmla="*/ 1246189 h 1704181"/>
              <a:gd name="connsiteX145" fmla="*/ 85839 w 1414909"/>
              <a:gd name="connsiteY145" fmla="*/ 1309985 h 1704181"/>
              <a:gd name="connsiteX146" fmla="*/ 96472 w 1414909"/>
              <a:gd name="connsiteY146" fmla="*/ 1384413 h 1704181"/>
              <a:gd name="connsiteX147" fmla="*/ 139002 w 1414909"/>
              <a:gd name="connsiteY147" fmla="*/ 1395045 h 1704181"/>
              <a:gd name="connsiteX148" fmla="*/ 64574 w 1414909"/>
              <a:gd name="connsiteY148" fmla="*/ 1416310 h 1704181"/>
              <a:gd name="connsiteX149" fmla="*/ 53942 w 1414909"/>
              <a:gd name="connsiteY149" fmla="*/ 1373780 h 1704181"/>
              <a:gd name="connsiteX150" fmla="*/ 43309 w 1414909"/>
              <a:gd name="connsiteY150" fmla="*/ 1341882 h 1704181"/>
              <a:gd name="connsiteX151" fmla="*/ 32676 w 1414909"/>
              <a:gd name="connsiteY151" fmla="*/ 1278087 h 1704181"/>
              <a:gd name="connsiteX152" fmla="*/ 779 w 1414909"/>
              <a:gd name="connsiteY152" fmla="*/ 1256822 h 1704181"/>
              <a:gd name="connsiteX153" fmla="*/ 53942 w 1414909"/>
              <a:gd name="connsiteY153" fmla="*/ 1214292 h 1704181"/>
              <a:gd name="connsiteX154" fmla="*/ 75207 w 1414909"/>
              <a:gd name="connsiteY154" fmla="*/ 1182394 h 1704181"/>
              <a:gd name="connsiteX155" fmla="*/ 64574 w 1414909"/>
              <a:gd name="connsiteY155" fmla="*/ 1107966 h 1704181"/>
              <a:gd name="connsiteX156" fmla="*/ 53942 w 1414909"/>
              <a:gd name="connsiteY156" fmla="*/ 1065436 h 1704181"/>
              <a:gd name="connsiteX157" fmla="*/ 117737 w 1414909"/>
              <a:gd name="connsiteY157" fmla="*/ 1150496 h 1704181"/>
              <a:gd name="connsiteX158" fmla="*/ 202797 w 1414909"/>
              <a:gd name="connsiteY158" fmla="*/ 1161129 h 1704181"/>
              <a:gd name="connsiteX159" fmla="*/ 266593 w 1414909"/>
              <a:gd name="connsiteY159" fmla="*/ 1171761 h 1704181"/>
              <a:gd name="connsiteX160" fmla="*/ 149635 w 1414909"/>
              <a:gd name="connsiteY160" fmla="*/ 1182394 h 1704181"/>
              <a:gd name="connsiteX161" fmla="*/ 202797 w 1414909"/>
              <a:gd name="connsiteY161" fmla="*/ 1171761 h 1704181"/>
              <a:gd name="connsiteX162" fmla="*/ 139002 w 1414909"/>
              <a:gd name="connsiteY162" fmla="*/ 1139864 h 1704181"/>
              <a:gd name="connsiteX163" fmla="*/ 170900 w 1414909"/>
              <a:gd name="connsiteY163" fmla="*/ 1076068 h 1704181"/>
              <a:gd name="connsiteX164" fmla="*/ 160267 w 1414909"/>
              <a:gd name="connsiteY164" fmla="*/ 1033538 h 1704181"/>
              <a:gd name="connsiteX165" fmla="*/ 117737 w 1414909"/>
              <a:gd name="connsiteY165" fmla="*/ 1022906 h 1704181"/>
              <a:gd name="connsiteX166" fmla="*/ 202797 w 1414909"/>
              <a:gd name="connsiteY166" fmla="*/ 1044171 h 1704181"/>
              <a:gd name="connsiteX167" fmla="*/ 255960 w 1414909"/>
              <a:gd name="connsiteY167" fmla="*/ 1054803 h 1704181"/>
              <a:gd name="connsiteX168" fmla="*/ 298490 w 1414909"/>
              <a:gd name="connsiteY168" fmla="*/ 1076068 h 1704181"/>
              <a:gd name="connsiteX169" fmla="*/ 319756 w 1414909"/>
              <a:gd name="connsiteY169" fmla="*/ 1097334 h 1704181"/>
              <a:gd name="connsiteX170" fmla="*/ 287858 w 1414909"/>
              <a:gd name="connsiteY170" fmla="*/ 1107966 h 1704181"/>
              <a:gd name="connsiteX171" fmla="*/ 255960 w 1414909"/>
              <a:gd name="connsiteY171" fmla="*/ 1129231 h 1704181"/>
              <a:gd name="connsiteX172" fmla="*/ 372918 w 1414909"/>
              <a:gd name="connsiteY172" fmla="*/ 1171761 h 1704181"/>
              <a:gd name="connsiteX173" fmla="*/ 394183 w 1414909"/>
              <a:gd name="connsiteY173" fmla="*/ 1139864 h 1704181"/>
              <a:gd name="connsiteX174" fmla="*/ 372918 w 1414909"/>
              <a:gd name="connsiteY174" fmla="*/ 1107966 h 1704181"/>
              <a:gd name="connsiteX175" fmla="*/ 341021 w 1414909"/>
              <a:gd name="connsiteY175" fmla="*/ 1086701 h 1704181"/>
              <a:gd name="connsiteX176" fmla="*/ 255960 w 1414909"/>
              <a:gd name="connsiteY176" fmla="*/ 1054803 h 1704181"/>
              <a:gd name="connsiteX177" fmla="*/ 181532 w 1414909"/>
              <a:gd name="connsiteY177" fmla="*/ 1012273 h 1704181"/>
              <a:gd name="connsiteX178" fmla="*/ 117737 w 1414909"/>
              <a:gd name="connsiteY178" fmla="*/ 980375 h 1704181"/>
              <a:gd name="connsiteX179" fmla="*/ 149635 w 1414909"/>
              <a:gd name="connsiteY179" fmla="*/ 959110 h 1704181"/>
              <a:gd name="connsiteX180" fmla="*/ 266593 w 1414909"/>
              <a:gd name="connsiteY180" fmla="*/ 959110 h 1704181"/>
              <a:gd name="connsiteX181" fmla="*/ 287858 w 1414909"/>
              <a:gd name="connsiteY181" fmla="*/ 1001641 h 1704181"/>
              <a:gd name="connsiteX182" fmla="*/ 330388 w 1414909"/>
              <a:gd name="connsiteY182" fmla="*/ 1012273 h 1704181"/>
              <a:gd name="connsiteX183" fmla="*/ 404816 w 1414909"/>
              <a:gd name="connsiteY183" fmla="*/ 1033538 h 1704181"/>
              <a:gd name="connsiteX184" fmla="*/ 351653 w 1414909"/>
              <a:gd name="connsiteY184" fmla="*/ 1086701 h 1704181"/>
              <a:gd name="connsiteX185" fmla="*/ 415449 w 1414909"/>
              <a:gd name="connsiteY185" fmla="*/ 1118599 h 1704181"/>
              <a:gd name="connsiteX186" fmla="*/ 532407 w 1414909"/>
              <a:gd name="connsiteY186" fmla="*/ 1107966 h 1704181"/>
              <a:gd name="connsiteX187" fmla="*/ 511142 w 1414909"/>
              <a:gd name="connsiteY187" fmla="*/ 1076068 h 1704181"/>
              <a:gd name="connsiteX188" fmla="*/ 447346 w 1414909"/>
              <a:gd name="connsiteY188" fmla="*/ 1044171 h 1704181"/>
              <a:gd name="connsiteX189" fmla="*/ 415449 w 1414909"/>
              <a:gd name="connsiteY189" fmla="*/ 1022906 h 1704181"/>
              <a:gd name="connsiteX190" fmla="*/ 362286 w 1414909"/>
              <a:gd name="connsiteY190" fmla="*/ 1012273 h 1704181"/>
              <a:gd name="connsiteX191" fmla="*/ 330388 w 1414909"/>
              <a:gd name="connsiteY191" fmla="*/ 980375 h 1704181"/>
              <a:gd name="connsiteX192" fmla="*/ 362286 w 1414909"/>
              <a:gd name="connsiteY192" fmla="*/ 969743 h 1704181"/>
              <a:gd name="connsiteX193" fmla="*/ 351653 w 1414909"/>
              <a:gd name="connsiteY193" fmla="*/ 905948 h 1704181"/>
              <a:gd name="connsiteX194" fmla="*/ 277225 w 1414909"/>
              <a:gd name="connsiteY194" fmla="*/ 874050 h 1704181"/>
              <a:gd name="connsiteX195" fmla="*/ 309123 w 1414909"/>
              <a:gd name="connsiteY195" fmla="*/ 884682 h 1704181"/>
              <a:gd name="connsiteX196" fmla="*/ 351653 w 1414909"/>
              <a:gd name="connsiteY196" fmla="*/ 905948 h 1704181"/>
              <a:gd name="connsiteX197" fmla="*/ 426081 w 1414909"/>
              <a:gd name="connsiteY197" fmla="*/ 916580 h 1704181"/>
              <a:gd name="connsiteX198" fmla="*/ 479244 w 1414909"/>
              <a:gd name="connsiteY198" fmla="*/ 927213 h 1704181"/>
              <a:gd name="connsiteX199" fmla="*/ 468611 w 1414909"/>
              <a:gd name="connsiteY199" fmla="*/ 916580 h 1704181"/>
              <a:gd name="connsiteX200" fmla="*/ 394183 w 1414909"/>
              <a:gd name="connsiteY200" fmla="*/ 927213 h 1704181"/>
              <a:gd name="connsiteX201" fmla="*/ 415449 w 1414909"/>
              <a:gd name="connsiteY201" fmla="*/ 959110 h 1704181"/>
              <a:gd name="connsiteX202" fmla="*/ 457979 w 1414909"/>
              <a:gd name="connsiteY202" fmla="*/ 969743 h 1704181"/>
              <a:gd name="connsiteX203" fmla="*/ 543039 w 1414909"/>
              <a:gd name="connsiteY203" fmla="*/ 991008 h 1704181"/>
              <a:gd name="connsiteX204" fmla="*/ 585570 w 1414909"/>
              <a:gd name="connsiteY204" fmla="*/ 1012273 h 1704181"/>
              <a:gd name="connsiteX205" fmla="*/ 670630 w 1414909"/>
              <a:gd name="connsiteY205" fmla="*/ 959110 h 1704181"/>
              <a:gd name="connsiteX206" fmla="*/ 649365 w 1414909"/>
              <a:gd name="connsiteY206" fmla="*/ 905948 h 1704181"/>
              <a:gd name="connsiteX207" fmla="*/ 617467 w 1414909"/>
              <a:gd name="connsiteY207" fmla="*/ 895315 h 1704181"/>
              <a:gd name="connsiteX208" fmla="*/ 574937 w 1414909"/>
              <a:gd name="connsiteY208" fmla="*/ 884682 h 1704181"/>
              <a:gd name="connsiteX209" fmla="*/ 468611 w 1414909"/>
              <a:gd name="connsiteY209" fmla="*/ 895315 h 1704181"/>
              <a:gd name="connsiteX210" fmla="*/ 447346 w 1414909"/>
              <a:gd name="connsiteY210" fmla="*/ 927213 h 1704181"/>
              <a:gd name="connsiteX211" fmla="*/ 479244 w 1414909"/>
              <a:gd name="connsiteY211" fmla="*/ 959110 h 1704181"/>
              <a:gd name="connsiteX212" fmla="*/ 585570 w 1414909"/>
              <a:gd name="connsiteY212" fmla="*/ 927213 h 1704181"/>
              <a:gd name="connsiteX213" fmla="*/ 596202 w 1414909"/>
              <a:gd name="connsiteY213" fmla="*/ 884682 h 1704181"/>
              <a:gd name="connsiteX214" fmla="*/ 574937 w 1414909"/>
              <a:gd name="connsiteY214" fmla="*/ 799622 h 1704181"/>
              <a:gd name="connsiteX215" fmla="*/ 543039 w 1414909"/>
              <a:gd name="connsiteY215" fmla="*/ 788989 h 1704181"/>
              <a:gd name="connsiteX216" fmla="*/ 447346 w 1414909"/>
              <a:gd name="connsiteY216" fmla="*/ 799622 h 1704181"/>
              <a:gd name="connsiteX217" fmla="*/ 426081 w 1414909"/>
              <a:gd name="connsiteY217" fmla="*/ 842152 h 1704181"/>
              <a:gd name="connsiteX218" fmla="*/ 543039 w 1414909"/>
              <a:gd name="connsiteY218" fmla="*/ 874050 h 1704181"/>
              <a:gd name="connsiteX219" fmla="*/ 521774 w 1414909"/>
              <a:gd name="connsiteY219" fmla="*/ 799622 h 1704181"/>
              <a:gd name="connsiteX220" fmla="*/ 447346 w 1414909"/>
              <a:gd name="connsiteY220" fmla="*/ 767724 h 1704181"/>
              <a:gd name="connsiteX221" fmla="*/ 404816 w 1414909"/>
              <a:gd name="connsiteY221" fmla="*/ 778357 h 1704181"/>
              <a:gd name="connsiteX222" fmla="*/ 447346 w 1414909"/>
              <a:gd name="connsiteY222" fmla="*/ 831520 h 1704181"/>
              <a:gd name="connsiteX223" fmla="*/ 479244 w 1414909"/>
              <a:gd name="connsiteY223" fmla="*/ 810254 h 1704181"/>
              <a:gd name="connsiteX224" fmla="*/ 479244 w 1414909"/>
              <a:gd name="connsiteY224" fmla="*/ 746459 h 1704181"/>
              <a:gd name="connsiteX225" fmla="*/ 447346 w 1414909"/>
              <a:gd name="connsiteY225" fmla="*/ 725194 h 1704181"/>
              <a:gd name="connsiteX226" fmla="*/ 383551 w 1414909"/>
              <a:gd name="connsiteY226" fmla="*/ 746459 h 1704181"/>
              <a:gd name="connsiteX227" fmla="*/ 426081 w 1414909"/>
              <a:gd name="connsiteY227" fmla="*/ 767724 h 1704181"/>
              <a:gd name="connsiteX228" fmla="*/ 489876 w 1414909"/>
              <a:gd name="connsiteY228" fmla="*/ 757092 h 1704181"/>
              <a:gd name="connsiteX229" fmla="*/ 489876 w 1414909"/>
              <a:gd name="connsiteY229" fmla="*/ 693296 h 1704181"/>
              <a:gd name="connsiteX230" fmla="*/ 468611 w 1414909"/>
              <a:gd name="connsiteY230" fmla="*/ 725194 h 1704181"/>
              <a:gd name="connsiteX231" fmla="*/ 500509 w 1414909"/>
              <a:gd name="connsiteY231" fmla="*/ 757092 h 1704181"/>
              <a:gd name="connsiteX232" fmla="*/ 702528 w 1414909"/>
              <a:gd name="connsiteY232" fmla="*/ 735827 h 1704181"/>
              <a:gd name="connsiteX233" fmla="*/ 734425 w 1414909"/>
              <a:gd name="connsiteY233" fmla="*/ 682664 h 1704181"/>
              <a:gd name="connsiteX234" fmla="*/ 691895 w 1414909"/>
              <a:gd name="connsiteY234" fmla="*/ 693296 h 1704181"/>
              <a:gd name="connsiteX235" fmla="*/ 734425 w 1414909"/>
              <a:gd name="connsiteY235" fmla="*/ 778357 h 1704181"/>
              <a:gd name="connsiteX236" fmla="*/ 776956 w 1414909"/>
              <a:gd name="connsiteY236" fmla="*/ 767724 h 1704181"/>
              <a:gd name="connsiteX237" fmla="*/ 776956 w 1414909"/>
              <a:gd name="connsiteY237" fmla="*/ 693296 h 1704181"/>
              <a:gd name="connsiteX238" fmla="*/ 745058 w 1414909"/>
              <a:gd name="connsiteY238" fmla="*/ 682664 h 1704181"/>
              <a:gd name="connsiteX239" fmla="*/ 702528 w 1414909"/>
              <a:gd name="connsiteY239" fmla="*/ 703929 h 1704181"/>
              <a:gd name="connsiteX240" fmla="*/ 745058 w 1414909"/>
              <a:gd name="connsiteY240" fmla="*/ 799622 h 1704181"/>
              <a:gd name="connsiteX241" fmla="*/ 830118 w 1414909"/>
              <a:gd name="connsiteY241" fmla="*/ 788989 h 1704181"/>
              <a:gd name="connsiteX242" fmla="*/ 787588 w 1414909"/>
              <a:gd name="connsiteY242" fmla="*/ 725194 h 1704181"/>
              <a:gd name="connsiteX243" fmla="*/ 745058 w 1414909"/>
              <a:gd name="connsiteY243" fmla="*/ 735827 h 1704181"/>
              <a:gd name="connsiteX244" fmla="*/ 776956 w 1414909"/>
              <a:gd name="connsiteY244" fmla="*/ 831520 h 1704181"/>
              <a:gd name="connsiteX245" fmla="*/ 851383 w 1414909"/>
              <a:gd name="connsiteY245" fmla="*/ 852785 h 1704181"/>
              <a:gd name="connsiteX246" fmla="*/ 893914 w 1414909"/>
              <a:gd name="connsiteY246" fmla="*/ 842152 h 1704181"/>
              <a:gd name="connsiteX247" fmla="*/ 883281 w 1414909"/>
              <a:gd name="connsiteY247" fmla="*/ 810254 h 1704181"/>
              <a:gd name="connsiteX248" fmla="*/ 808853 w 1414909"/>
              <a:gd name="connsiteY248" fmla="*/ 820887 h 1704181"/>
              <a:gd name="connsiteX249" fmla="*/ 798221 w 1414909"/>
              <a:gd name="connsiteY249" fmla="*/ 905948 h 1704181"/>
              <a:gd name="connsiteX250" fmla="*/ 766323 w 1414909"/>
              <a:gd name="connsiteY250" fmla="*/ 916580 h 1704181"/>
              <a:gd name="connsiteX251" fmla="*/ 755690 w 1414909"/>
              <a:gd name="connsiteY251" fmla="*/ 874050 h 1704181"/>
              <a:gd name="connsiteX252" fmla="*/ 723793 w 1414909"/>
              <a:gd name="connsiteY252" fmla="*/ 852785 h 1704181"/>
              <a:gd name="connsiteX253" fmla="*/ 734425 w 1414909"/>
              <a:gd name="connsiteY253" fmla="*/ 884682 h 1704181"/>
              <a:gd name="connsiteX254" fmla="*/ 766323 w 1414909"/>
              <a:gd name="connsiteY254" fmla="*/ 874050 h 1704181"/>
              <a:gd name="connsiteX255" fmla="*/ 766323 w 1414909"/>
              <a:gd name="connsiteY255" fmla="*/ 799622 h 1704181"/>
              <a:gd name="connsiteX256" fmla="*/ 702528 w 1414909"/>
              <a:gd name="connsiteY256" fmla="*/ 831520 h 1704181"/>
              <a:gd name="connsiteX257" fmla="*/ 691895 w 1414909"/>
              <a:gd name="connsiteY257" fmla="*/ 863417 h 1704181"/>
              <a:gd name="connsiteX258" fmla="*/ 734425 w 1414909"/>
              <a:gd name="connsiteY258" fmla="*/ 905948 h 1704181"/>
              <a:gd name="connsiteX259" fmla="*/ 755690 w 1414909"/>
              <a:gd name="connsiteY259" fmla="*/ 874050 h 1704181"/>
              <a:gd name="connsiteX260" fmla="*/ 745058 w 1414909"/>
              <a:gd name="connsiteY260" fmla="*/ 820887 h 1704181"/>
              <a:gd name="connsiteX261" fmla="*/ 713160 w 1414909"/>
              <a:gd name="connsiteY261" fmla="*/ 810254 h 1704181"/>
              <a:gd name="connsiteX262" fmla="*/ 702528 w 1414909"/>
              <a:gd name="connsiteY262" fmla="*/ 852785 h 1704181"/>
              <a:gd name="connsiteX263" fmla="*/ 723793 w 1414909"/>
              <a:gd name="connsiteY263" fmla="*/ 905948 h 1704181"/>
              <a:gd name="connsiteX264" fmla="*/ 830118 w 1414909"/>
              <a:gd name="connsiteY264" fmla="*/ 905948 h 1704181"/>
              <a:gd name="connsiteX265" fmla="*/ 851383 w 1414909"/>
              <a:gd name="connsiteY265" fmla="*/ 884682 h 1704181"/>
              <a:gd name="connsiteX266" fmla="*/ 883281 w 1414909"/>
              <a:gd name="connsiteY266" fmla="*/ 874050 h 1704181"/>
              <a:gd name="connsiteX267" fmla="*/ 904546 w 1414909"/>
              <a:gd name="connsiteY267" fmla="*/ 831520 h 1704181"/>
              <a:gd name="connsiteX268" fmla="*/ 893914 w 1414909"/>
              <a:gd name="connsiteY268" fmla="*/ 767724 h 1704181"/>
              <a:gd name="connsiteX269" fmla="*/ 862016 w 1414909"/>
              <a:gd name="connsiteY269" fmla="*/ 788989 h 1704181"/>
              <a:gd name="connsiteX270" fmla="*/ 872649 w 1414909"/>
              <a:gd name="connsiteY270" fmla="*/ 852785 h 1704181"/>
              <a:gd name="connsiteX271" fmla="*/ 968342 w 1414909"/>
              <a:gd name="connsiteY271" fmla="*/ 842152 h 1704181"/>
              <a:gd name="connsiteX272" fmla="*/ 978974 w 1414909"/>
              <a:gd name="connsiteY272" fmla="*/ 810254 h 1704181"/>
              <a:gd name="connsiteX273" fmla="*/ 968342 w 1414909"/>
              <a:gd name="connsiteY273" fmla="*/ 746459 h 1704181"/>
              <a:gd name="connsiteX274" fmla="*/ 893914 w 1414909"/>
              <a:gd name="connsiteY274" fmla="*/ 714561 h 1704181"/>
              <a:gd name="connsiteX275" fmla="*/ 851383 w 1414909"/>
              <a:gd name="connsiteY275" fmla="*/ 778357 h 1704181"/>
              <a:gd name="connsiteX276" fmla="*/ 872649 w 1414909"/>
              <a:gd name="connsiteY276" fmla="*/ 799622 h 1704181"/>
              <a:gd name="connsiteX277" fmla="*/ 904546 w 1414909"/>
              <a:gd name="connsiteY277" fmla="*/ 778357 h 1704181"/>
              <a:gd name="connsiteX278" fmla="*/ 904546 w 1414909"/>
              <a:gd name="connsiteY278" fmla="*/ 672031 h 1704181"/>
              <a:gd name="connsiteX279" fmla="*/ 893914 w 1414909"/>
              <a:gd name="connsiteY279" fmla="*/ 714561 h 1704181"/>
              <a:gd name="connsiteX280" fmla="*/ 968342 w 1414909"/>
              <a:gd name="connsiteY280" fmla="*/ 746459 h 1704181"/>
              <a:gd name="connsiteX281" fmla="*/ 1032137 w 1414909"/>
              <a:gd name="connsiteY281" fmla="*/ 735827 h 1704181"/>
              <a:gd name="connsiteX282" fmla="*/ 1042770 w 1414909"/>
              <a:gd name="connsiteY282" fmla="*/ 629501 h 1704181"/>
              <a:gd name="connsiteX283" fmla="*/ 1000239 w 1414909"/>
              <a:gd name="connsiteY283" fmla="*/ 618868 h 1704181"/>
              <a:gd name="connsiteX284" fmla="*/ 968342 w 1414909"/>
              <a:gd name="connsiteY284" fmla="*/ 640134 h 1704181"/>
              <a:gd name="connsiteX285" fmla="*/ 1010872 w 1414909"/>
              <a:gd name="connsiteY285" fmla="*/ 725194 h 1704181"/>
              <a:gd name="connsiteX286" fmla="*/ 1042770 w 1414909"/>
              <a:gd name="connsiteY286" fmla="*/ 714561 h 1704181"/>
              <a:gd name="connsiteX287" fmla="*/ 1000239 w 1414909"/>
              <a:gd name="connsiteY287" fmla="*/ 608236 h 1704181"/>
              <a:gd name="connsiteX288" fmla="*/ 947076 w 1414909"/>
              <a:gd name="connsiteY288" fmla="*/ 597603 h 1704181"/>
              <a:gd name="connsiteX289" fmla="*/ 893914 w 1414909"/>
              <a:gd name="connsiteY289" fmla="*/ 608236 h 1704181"/>
              <a:gd name="connsiteX290" fmla="*/ 883281 w 1414909"/>
              <a:gd name="connsiteY290" fmla="*/ 640134 h 1704181"/>
              <a:gd name="connsiteX291" fmla="*/ 925811 w 1414909"/>
              <a:gd name="connsiteY291" fmla="*/ 682664 h 1704181"/>
              <a:gd name="connsiteX292" fmla="*/ 968342 w 1414909"/>
              <a:gd name="connsiteY292" fmla="*/ 693296 h 1704181"/>
              <a:gd name="connsiteX293" fmla="*/ 957709 w 1414909"/>
              <a:gd name="connsiteY293" fmla="*/ 565706 h 1704181"/>
              <a:gd name="connsiteX294" fmla="*/ 925811 w 1414909"/>
              <a:gd name="connsiteY294" fmla="*/ 555073 h 1704181"/>
              <a:gd name="connsiteX295" fmla="*/ 776956 w 1414909"/>
              <a:gd name="connsiteY295" fmla="*/ 576338 h 1704181"/>
              <a:gd name="connsiteX296" fmla="*/ 745058 w 1414909"/>
              <a:gd name="connsiteY296" fmla="*/ 608236 h 1704181"/>
              <a:gd name="connsiteX297" fmla="*/ 755690 w 1414909"/>
              <a:gd name="connsiteY297" fmla="*/ 650766 h 1704181"/>
              <a:gd name="connsiteX298" fmla="*/ 851383 w 1414909"/>
              <a:gd name="connsiteY298" fmla="*/ 640134 h 1704181"/>
              <a:gd name="connsiteX299" fmla="*/ 936444 w 1414909"/>
              <a:gd name="connsiteY299" fmla="*/ 565706 h 1704181"/>
              <a:gd name="connsiteX300" fmla="*/ 925811 w 1414909"/>
              <a:gd name="connsiteY300" fmla="*/ 480645 h 1704181"/>
              <a:gd name="connsiteX301" fmla="*/ 893914 w 1414909"/>
              <a:gd name="connsiteY301" fmla="*/ 470013 h 1704181"/>
              <a:gd name="connsiteX302" fmla="*/ 798221 w 1414909"/>
              <a:gd name="connsiteY302" fmla="*/ 480645 h 1704181"/>
              <a:gd name="connsiteX303" fmla="*/ 755690 w 1414909"/>
              <a:gd name="connsiteY303" fmla="*/ 555073 h 1704181"/>
              <a:gd name="connsiteX304" fmla="*/ 787588 w 1414909"/>
              <a:gd name="connsiteY304" fmla="*/ 565706 h 1704181"/>
              <a:gd name="connsiteX305" fmla="*/ 819486 w 1414909"/>
              <a:gd name="connsiteY305" fmla="*/ 533808 h 1704181"/>
              <a:gd name="connsiteX306" fmla="*/ 830118 w 1414909"/>
              <a:gd name="connsiteY306" fmla="*/ 406217 h 1704181"/>
              <a:gd name="connsiteX307" fmla="*/ 787588 w 1414909"/>
              <a:gd name="connsiteY307" fmla="*/ 384952 h 1704181"/>
              <a:gd name="connsiteX308" fmla="*/ 638732 w 1414909"/>
              <a:gd name="connsiteY308" fmla="*/ 406217 h 1704181"/>
              <a:gd name="connsiteX309" fmla="*/ 606835 w 1414909"/>
              <a:gd name="connsiteY309" fmla="*/ 438115 h 1704181"/>
              <a:gd name="connsiteX310" fmla="*/ 617467 w 1414909"/>
              <a:gd name="connsiteY310" fmla="*/ 501910 h 1704181"/>
              <a:gd name="connsiteX311" fmla="*/ 670630 w 1414909"/>
              <a:gd name="connsiteY311" fmla="*/ 480645 h 1704181"/>
              <a:gd name="connsiteX312" fmla="*/ 702528 w 1414909"/>
              <a:gd name="connsiteY312" fmla="*/ 406217 h 1704181"/>
              <a:gd name="connsiteX313" fmla="*/ 681263 w 1414909"/>
              <a:gd name="connsiteY313" fmla="*/ 374320 h 1704181"/>
              <a:gd name="connsiteX314" fmla="*/ 606835 w 1414909"/>
              <a:gd name="connsiteY314" fmla="*/ 374320 h 1704181"/>
              <a:gd name="connsiteX315" fmla="*/ 574937 w 1414909"/>
              <a:gd name="connsiteY315" fmla="*/ 406217 h 1704181"/>
              <a:gd name="connsiteX316" fmla="*/ 574937 w 1414909"/>
              <a:gd name="connsiteY316" fmla="*/ 533808 h 1704181"/>
              <a:gd name="connsiteX317" fmla="*/ 606835 w 1414909"/>
              <a:gd name="connsiteY317" fmla="*/ 459380 h 1704181"/>
              <a:gd name="connsiteX318" fmla="*/ 596202 w 1414909"/>
              <a:gd name="connsiteY318" fmla="*/ 384952 h 1704181"/>
              <a:gd name="connsiteX319" fmla="*/ 564304 w 1414909"/>
              <a:gd name="connsiteY319" fmla="*/ 374320 h 1704181"/>
              <a:gd name="connsiteX320" fmla="*/ 511142 w 1414909"/>
              <a:gd name="connsiteY320" fmla="*/ 438115 h 1704181"/>
              <a:gd name="connsiteX321" fmla="*/ 500509 w 1414909"/>
              <a:gd name="connsiteY321" fmla="*/ 470013 h 1704181"/>
              <a:gd name="connsiteX322" fmla="*/ 511142 w 1414909"/>
              <a:gd name="connsiteY322" fmla="*/ 512543 h 1704181"/>
              <a:gd name="connsiteX323" fmla="*/ 553672 w 1414909"/>
              <a:gd name="connsiteY323" fmla="*/ 427482 h 1704181"/>
              <a:gd name="connsiteX324" fmla="*/ 574937 w 1414909"/>
              <a:gd name="connsiteY324" fmla="*/ 384952 h 1704181"/>
              <a:gd name="connsiteX325" fmla="*/ 553672 w 1414909"/>
              <a:gd name="connsiteY325" fmla="*/ 353054 h 1704181"/>
              <a:gd name="connsiteX326" fmla="*/ 521774 w 1414909"/>
              <a:gd name="connsiteY326" fmla="*/ 374320 h 1704181"/>
              <a:gd name="connsiteX327" fmla="*/ 500509 w 1414909"/>
              <a:gd name="connsiteY327" fmla="*/ 406217 h 1704181"/>
              <a:gd name="connsiteX328" fmla="*/ 564304 w 1414909"/>
              <a:gd name="connsiteY328" fmla="*/ 395585 h 1704181"/>
              <a:gd name="connsiteX329" fmla="*/ 585570 w 1414909"/>
              <a:gd name="connsiteY329" fmla="*/ 374320 h 1704181"/>
              <a:gd name="connsiteX330" fmla="*/ 606835 w 1414909"/>
              <a:gd name="connsiteY330" fmla="*/ 310524 h 1704181"/>
              <a:gd name="connsiteX331" fmla="*/ 628100 w 1414909"/>
              <a:gd name="connsiteY331" fmla="*/ 267994 h 1704181"/>
              <a:gd name="connsiteX332" fmla="*/ 585570 w 1414909"/>
              <a:gd name="connsiteY332" fmla="*/ 204199 h 1704181"/>
              <a:gd name="connsiteX333" fmla="*/ 574937 w 1414909"/>
              <a:gd name="connsiteY333" fmla="*/ 236096 h 1704181"/>
              <a:gd name="connsiteX334" fmla="*/ 585570 w 1414909"/>
              <a:gd name="connsiteY334" fmla="*/ 310524 h 1704181"/>
              <a:gd name="connsiteX335" fmla="*/ 617467 w 1414909"/>
              <a:gd name="connsiteY335" fmla="*/ 289259 h 1704181"/>
              <a:gd name="connsiteX336" fmla="*/ 638732 w 1414909"/>
              <a:gd name="connsiteY336" fmla="*/ 257361 h 1704181"/>
              <a:gd name="connsiteX337" fmla="*/ 628100 w 1414909"/>
              <a:gd name="connsiteY337" fmla="*/ 182934 h 1704181"/>
              <a:gd name="connsiteX338" fmla="*/ 553672 w 1414909"/>
              <a:gd name="connsiteY338" fmla="*/ 214831 h 1704181"/>
              <a:gd name="connsiteX339" fmla="*/ 532407 w 1414909"/>
              <a:gd name="connsiteY339" fmla="*/ 246729 h 1704181"/>
              <a:gd name="connsiteX340" fmla="*/ 511142 w 1414909"/>
              <a:gd name="connsiteY340" fmla="*/ 310524 h 1704181"/>
              <a:gd name="connsiteX341" fmla="*/ 543039 w 1414909"/>
              <a:gd name="connsiteY341" fmla="*/ 321157 h 1704181"/>
              <a:gd name="connsiteX342" fmla="*/ 553672 w 1414909"/>
              <a:gd name="connsiteY342" fmla="*/ 278627 h 1704181"/>
              <a:gd name="connsiteX343" fmla="*/ 564304 w 1414909"/>
              <a:gd name="connsiteY343" fmla="*/ 246729 h 1704181"/>
              <a:gd name="connsiteX344" fmla="*/ 553672 w 1414909"/>
              <a:gd name="connsiteY344" fmla="*/ 193566 h 1704181"/>
              <a:gd name="connsiteX345" fmla="*/ 532407 w 1414909"/>
              <a:gd name="connsiteY345" fmla="*/ 225464 h 1704181"/>
              <a:gd name="connsiteX346" fmla="*/ 543039 w 1414909"/>
              <a:gd name="connsiteY346" fmla="*/ 310524 h 1704181"/>
              <a:gd name="connsiteX347" fmla="*/ 585570 w 1414909"/>
              <a:gd name="connsiteY347" fmla="*/ 331789 h 1704181"/>
              <a:gd name="connsiteX348" fmla="*/ 787588 w 1414909"/>
              <a:gd name="connsiteY348" fmla="*/ 321157 h 1704181"/>
              <a:gd name="connsiteX349" fmla="*/ 819486 w 1414909"/>
              <a:gd name="connsiteY349" fmla="*/ 310524 h 1704181"/>
              <a:gd name="connsiteX350" fmla="*/ 872649 w 1414909"/>
              <a:gd name="connsiteY350" fmla="*/ 257361 h 1704181"/>
              <a:gd name="connsiteX351" fmla="*/ 883281 w 1414909"/>
              <a:gd name="connsiteY351" fmla="*/ 225464 h 1704181"/>
              <a:gd name="connsiteX352" fmla="*/ 851383 w 1414909"/>
              <a:gd name="connsiteY352" fmla="*/ 236096 h 1704181"/>
              <a:gd name="connsiteX353" fmla="*/ 819486 w 1414909"/>
              <a:gd name="connsiteY353" fmla="*/ 310524 h 1704181"/>
              <a:gd name="connsiteX354" fmla="*/ 904546 w 1414909"/>
              <a:gd name="connsiteY354" fmla="*/ 331789 h 1704181"/>
              <a:gd name="connsiteX355" fmla="*/ 936444 w 1414909"/>
              <a:gd name="connsiteY355" fmla="*/ 246729 h 1704181"/>
              <a:gd name="connsiteX356" fmla="*/ 925811 w 1414909"/>
              <a:gd name="connsiteY356" fmla="*/ 204199 h 1704181"/>
              <a:gd name="connsiteX357" fmla="*/ 862016 w 1414909"/>
              <a:gd name="connsiteY357" fmla="*/ 204199 h 1704181"/>
              <a:gd name="connsiteX358" fmla="*/ 808853 w 1414909"/>
              <a:gd name="connsiteY358" fmla="*/ 321157 h 1704181"/>
              <a:gd name="connsiteX359" fmla="*/ 925811 w 1414909"/>
              <a:gd name="connsiteY359" fmla="*/ 246729 h 1704181"/>
              <a:gd name="connsiteX360" fmla="*/ 915179 w 1414909"/>
              <a:gd name="connsiteY360" fmla="*/ 193566 h 1704181"/>
              <a:gd name="connsiteX361" fmla="*/ 883281 w 1414909"/>
              <a:gd name="connsiteY361" fmla="*/ 267994 h 1704181"/>
              <a:gd name="connsiteX362" fmla="*/ 915179 w 1414909"/>
              <a:gd name="connsiteY362" fmla="*/ 299892 h 1704181"/>
              <a:gd name="connsiteX363" fmla="*/ 1000239 w 1414909"/>
              <a:gd name="connsiteY363" fmla="*/ 278627 h 1704181"/>
              <a:gd name="connsiteX364" fmla="*/ 1042770 w 1414909"/>
              <a:gd name="connsiteY364" fmla="*/ 246729 h 1704181"/>
              <a:gd name="connsiteX365" fmla="*/ 1074667 w 1414909"/>
              <a:gd name="connsiteY365" fmla="*/ 225464 h 1704181"/>
              <a:gd name="connsiteX366" fmla="*/ 1053402 w 1414909"/>
              <a:gd name="connsiteY366" fmla="*/ 172301 h 1704181"/>
              <a:gd name="connsiteX367" fmla="*/ 925811 w 1414909"/>
              <a:gd name="connsiteY367" fmla="*/ 214831 h 1704181"/>
              <a:gd name="connsiteX368" fmla="*/ 893914 w 1414909"/>
              <a:gd name="connsiteY368" fmla="*/ 246729 h 1704181"/>
              <a:gd name="connsiteX369" fmla="*/ 872649 w 1414909"/>
              <a:gd name="connsiteY369" fmla="*/ 331789 h 1704181"/>
              <a:gd name="connsiteX370" fmla="*/ 893914 w 1414909"/>
              <a:gd name="connsiteY370" fmla="*/ 363687 h 1704181"/>
              <a:gd name="connsiteX371" fmla="*/ 1021504 w 1414909"/>
              <a:gd name="connsiteY371" fmla="*/ 353054 h 1704181"/>
              <a:gd name="connsiteX372" fmla="*/ 1074667 w 1414909"/>
              <a:gd name="connsiteY372" fmla="*/ 299892 h 1704181"/>
              <a:gd name="connsiteX373" fmla="*/ 1074667 w 1414909"/>
              <a:gd name="connsiteY373" fmla="*/ 225464 h 1704181"/>
              <a:gd name="connsiteX374" fmla="*/ 1032137 w 1414909"/>
              <a:gd name="connsiteY374" fmla="*/ 214831 h 1704181"/>
              <a:gd name="connsiteX375" fmla="*/ 989607 w 1414909"/>
              <a:gd name="connsiteY375" fmla="*/ 246729 h 1704181"/>
              <a:gd name="connsiteX376" fmla="*/ 947076 w 1414909"/>
              <a:gd name="connsiteY376" fmla="*/ 353054 h 1704181"/>
              <a:gd name="connsiteX377" fmla="*/ 1000239 w 1414909"/>
              <a:gd name="connsiteY377" fmla="*/ 470013 h 1704181"/>
              <a:gd name="connsiteX378" fmla="*/ 1064035 w 1414909"/>
              <a:gd name="connsiteY378" fmla="*/ 448748 h 1704181"/>
              <a:gd name="connsiteX379" fmla="*/ 1085300 w 1414909"/>
              <a:gd name="connsiteY379" fmla="*/ 427482 h 1704181"/>
              <a:gd name="connsiteX380" fmla="*/ 1127830 w 1414909"/>
              <a:gd name="connsiteY380" fmla="*/ 342422 h 1704181"/>
              <a:gd name="connsiteX381" fmla="*/ 1106565 w 1414909"/>
              <a:gd name="connsiteY381" fmla="*/ 236096 h 1704181"/>
              <a:gd name="connsiteX382" fmla="*/ 1074667 w 1414909"/>
              <a:gd name="connsiteY382" fmla="*/ 225464 h 1704181"/>
              <a:gd name="connsiteX383" fmla="*/ 1032137 w 1414909"/>
              <a:gd name="connsiteY383" fmla="*/ 267994 h 1704181"/>
              <a:gd name="connsiteX384" fmla="*/ 1032137 w 1414909"/>
              <a:gd name="connsiteY384" fmla="*/ 459380 h 1704181"/>
              <a:gd name="connsiteX385" fmla="*/ 1095932 w 1414909"/>
              <a:gd name="connsiteY385" fmla="*/ 512543 h 1704181"/>
              <a:gd name="connsiteX386" fmla="*/ 1149095 w 1414909"/>
              <a:gd name="connsiteY386" fmla="*/ 491278 h 1704181"/>
              <a:gd name="connsiteX387" fmla="*/ 1159728 w 1414909"/>
              <a:gd name="connsiteY387" fmla="*/ 459380 h 1704181"/>
              <a:gd name="connsiteX388" fmla="*/ 1106565 w 1414909"/>
              <a:gd name="connsiteY388" fmla="*/ 310524 h 1704181"/>
              <a:gd name="connsiteX389" fmla="*/ 1032137 w 1414909"/>
              <a:gd name="connsiteY389" fmla="*/ 331789 h 1704181"/>
              <a:gd name="connsiteX390" fmla="*/ 1021504 w 1414909"/>
              <a:gd name="connsiteY390" fmla="*/ 374320 h 1704181"/>
              <a:gd name="connsiteX391" fmla="*/ 1032137 w 1414909"/>
              <a:gd name="connsiteY391" fmla="*/ 512543 h 1704181"/>
              <a:gd name="connsiteX392" fmla="*/ 1064035 w 1414909"/>
              <a:gd name="connsiteY392" fmla="*/ 555073 h 1704181"/>
              <a:gd name="connsiteX393" fmla="*/ 1159728 w 1414909"/>
              <a:gd name="connsiteY393" fmla="*/ 608236 h 1704181"/>
              <a:gd name="connsiteX394" fmla="*/ 1191625 w 1414909"/>
              <a:gd name="connsiteY394" fmla="*/ 597603 h 1704181"/>
              <a:gd name="connsiteX395" fmla="*/ 1202258 w 1414909"/>
              <a:gd name="connsiteY395" fmla="*/ 427482 h 1704181"/>
              <a:gd name="connsiteX396" fmla="*/ 1191625 w 1414909"/>
              <a:gd name="connsiteY396" fmla="*/ 512543 h 1704181"/>
              <a:gd name="connsiteX397" fmla="*/ 1223523 w 1414909"/>
              <a:gd name="connsiteY397" fmla="*/ 501910 h 1704181"/>
              <a:gd name="connsiteX398" fmla="*/ 1223523 w 1414909"/>
              <a:gd name="connsiteY398" fmla="*/ 384952 h 1704181"/>
              <a:gd name="connsiteX399" fmla="*/ 1191625 w 1414909"/>
              <a:gd name="connsiteY399" fmla="*/ 363687 h 1704181"/>
              <a:gd name="connsiteX400" fmla="*/ 1170360 w 1414909"/>
              <a:gd name="connsiteY400" fmla="*/ 395585 h 1704181"/>
              <a:gd name="connsiteX401" fmla="*/ 1170360 w 1414909"/>
              <a:gd name="connsiteY401" fmla="*/ 533808 h 1704181"/>
              <a:gd name="connsiteX402" fmla="*/ 1223523 w 1414909"/>
              <a:gd name="connsiteY402" fmla="*/ 438115 h 1704181"/>
              <a:gd name="connsiteX403" fmla="*/ 1212890 w 1414909"/>
              <a:gd name="connsiteY403" fmla="*/ 416850 h 1704181"/>
              <a:gd name="connsiteX404" fmla="*/ 1223523 w 1414909"/>
              <a:gd name="connsiteY404" fmla="*/ 555073 h 1704181"/>
              <a:gd name="connsiteX405" fmla="*/ 1244788 w 1414909"/>
              <a:gd name="connsiteY405" fmla="*/ 512543 h 1704181"/>
              <a:gd name="connsiteX406" fmla="*/ 1266053 w 1414909"/>
              <a:gd name="connsiteY406" fmla="*/ 459380 h 1704181"/>
              <a:gd name="connsiteX407" fmla="*/ 1255421 w 1414909"/>
              <a:gd name="connsiteY407" fmla="*/ 363687 h 1704181"/>
              <a:gd name="connsiteX408" fmla="*/ 1244788 w 1414909"/>
              <a:gd name="connsiteY408" fmla="*/ 395585 h 1704181"/>
              <a:gd name="connsiteX409" fmla="*/ 1276686 w 1414909"/>
              <a:gd name="connsiteY409" fmla="*/ 374320 h 1704181"/>
              <a:gd name="connsiteX410" fmla="*/ 1287318 w 1414909"/>
              <a:gd name="connsiteY410" fmla="*/ 310524 h 1704181"/>
              <a:gd name="connsiteX411" fmla="*/ 1276686 w 1414909"/>
              <a:gd name="connsiteY411" fmla="*/ 267994 h 1704181"/>
              <a:gd name="connsiteX412" fmla="*/ 1319216 w 1414909"/>
              <a:gd name="connsiteY412" fmla="*/ 374320 h 1704181"/>
              <a:gd name="connsiteX413" fmla="*/ 1340481 w 1414909"/>
              <a:gd name="connsiteY413" fmla="*/ 353054 h 1704181"/>
              <a:gd name="connsiteX414" fmla="*/ 1340481 w 1414909"/>
              <a:gd name="connsiteY414" fmla="*/ 225464 h 1704181"/>
              <a:gd name="connsiteX415" fmla="*/ 1340481 w 1414909"/>
              <a:gd name="connsiteY415" fmla="*/ 321157 h 1704181"/>
              <a:gd name="connsiteX416" fmla="*/ 1351114 w 1414909"/>
              <a:gd name="connsiteY416" fmla="*/ 267994 h 1704181"/>
              <a:gd name="connsiteX417" fmla="*/ 1340481 w 1414909"/>
              <a:gd name="connsiteY417" fmla="*/ 182934 h 1704181"/>
              <a:gd name="connsiteX418" fmla="*/ 1319216 w 1414909"/>
              <a:gd name="connsiteY418" fmla="*/ 214831 h 1704181"/>
              <a:gd name="connsiteX419" fmla="*/ 1308583 w 1414909"/>
              <a:gd name="connsiteY419" fmla="*/ 257361 h 1704181"/>
              <a:gd name="connsiteX420" fmla="*/ 1329849 w 1414909"/>
              <a:gd name="connsiteY420" fmla="*/ 236096 h 1704181"/>
              <a:gd name="connsiteX421" fmla="*/ 1319216 w 1414909"/>
              <a:gd name="connsiteY421" fmla="*/ 172301 h 1704181"/>
              <a:gd name="connsiteX422" fmla="*/ 1287318 w 1414909"/>
              <a:gd name="connsiteY422" fmla="*/ 246729 h 1704181"/>
              <a:gd name="connsiteX423" fmla="*/ 1319216 w 1414909"/>
              <a:gd name="connsiteY423" fmla="*/ 384952 h 1704181"/>
              <a:gd name="connsiteX424" fmla="*/ 1351114 w 1414909"/>
              <a:gd name="connsiteY424" fmla="*/ 416850 h 1704181"/>
              <a:gd name="connsiteX425" fmla="*/ 1393644 w 1414909"/>
              <a:gd name="connsiteY425" fmla="*/ 395585 h 1704181"/>
              <a:gd name="connsiteX426" fmla="*/ 1351114 w 1414909"/>
              <a:gd name="connsiteY426" fmla="*/ 299892 h 1704181"/>
              <a:gd name="connsiteX427" fmla="*/ 1329849 w 1414909"/>
              <a:gd name="connsiteY427" fmla="*/ 342422 h 1704181"/>
              <a:gd name="connsiteX428" fmla="*/ 1297951 w 1414909"/>
              <a:gd name="connsiteY428" fmla="*/ 470013 h 1704181"/>
              <a:gd name="connsiteX429" fmla="*/ 1308583 w 1414909"/>
              <a:gd name="connsiteY429" fmla="*/ 438115 h 1704181"/>
              <a:gd name="connsiteX430" fmla="*/ 1244788 w 1414909"/>
              <a:gd name="connsiteY430" fmla="*/ 480645 h 1704181"/>
              <a:gd name="connsiteX431" fmla="*/ 1255421 w 1414909"/>
              <a:gd name="connsiteY431" fmla="*/ 586971 h 1704181"/>
              <a:gd name="connsiteX432" fmla="*/ 1276686 w 1414909"/>
              <a:gd name="connsiteY432" fmla="*/ 555073 h 1704181"/>
              <a:gd name="connsiteX433" fmla="*/ 1244788 w 1414909"/>
              <a:gd name="connsiteY433" fmla="*/ 576338 h 1704181"/>
              <a:gd name="connsiteX434" fmla="*/ 1255421 w 1414909"/>
              <a:gd name="connsiteY434" fmla="*/ 650766 h 1704181"/>
              <a:gd name="connsiteX435" fmla="*/ 1287318 w 1414909"/>
              <a:gd name="connsiteY435" fmla="*/ 672031 h 1704181"/>
              <a:gd name="connsiteX436" fmla="*/ 1308583 w 1414909"/>
              <a:gd name="connsiteY436" fmla="*/ 629501 h 1704181"/>
              <a:gd name="connsiteX437" fmla="*/ 1276686 w 1414909"/>
              <a:gd name="connsiteY437" fmla="*/ 640134 h 1704181"/>
              <a:gd name="connsiteX438" fmla="*/ 1266053 w 1414909"/>
              <a:gd name="connsiteY438" fmla="*/ 703929 h 1704181"/>
              <a:gd name="connsiteX439" fmla="*/ 1212890 w 1414909"/>
              <a:gd name="connsiteY439" fmla="*/ 703929 h 1704181"/>
              <a:gd name="connsiteX440" fmla="*/ 1170360 w 1414909"/>
              <a:gd name="connsiteY440" fmla="*/ 629501 h 1704181"/>
              <a:gd name="connsiteX441" fmla="*/ 1138463 w 1414909"/>
              <a:gd name="connsiteY441" fmla="*/ 640134 h 1704181"/>
              <a:gd name="connsiteX442" fmla="*/ 1127830 w 1414909"/>
              <a:gd name="connsiteY442" fmla="*/ 693296 h 1704181"/>
              <a:gd name="connsiteX443" fmla="*/ 1149095 w 1414909"/>
              <a:gd name="connsiteY443" fmla="*/ 757092 h 1704181"/>
              <a:gd name="connsiteX444" fmla="*/ 1138463 w 1414909"/>
              <a:gd name="connsiteY444" fmla="*/ 682664 h 1704181"/>
              <a:gd name="connsiteX445" fmla="*/ 1106565 w 1414909"/>
              <a:gd name="connsiteY445" fmla="*/ 714561 h 1704181"/>
              <a:gd name="connsiteX446" fmla="*/ 1095932 w 1414909"/>
              <a:gd name="connsiteY446" fmla="*/ 788989 h 1704181"/>
              <a:gd name="connsiteX447" fmla="*/ 1106565 w 1414909"/>
              <a:gd name="connsiteY447" fmla="*/ 895315 h 1704181"/>
              <a:gd name="connsiteX448" fmla="*/ 1127830 w 1414909"/>
              <a:gd name="connsiteY448" fmla="*/ 863417 h 1704181"/>
              <a:gd name="connsiteX449" fmla="*/ 1074667 w 1414909"/>
              <a:gd name="connsiteY449" fmla="*/ 746459 h 1704181"/>
              <a:gd name="connsiteX450" fmla="*/ 1064035 w 1414909"/>
              <a:gd name="connsiteY450" fmla="*/ 778357 h 1704181"/>
              <a:gd name="connsiteX451" fmla="*/ 1053402 w 1414909"/>
              <a:gd name="connsiteY451" fmla="*/ 714561 h 1704181"/>
              <a:gd name="connsiteX452" fmla="*/ 1021504 w 1414909"/>
              <a:gd name="connsiteY452" fmla="*/ 725194 h 1704181"/>
              <a:gd name="connsiteX453" fmla="*/ 989607 w 1414909"/>
              <a:gd name="connsiteY453" fmla="*/ 799622 h 1704181"/>
              <a:gd name="connsiteX454" fmla="*/ 1000239 w 1414909"/>
              <a:gd name="connsiteY454" fmla="*/ 905948 h 1704181"/>
              <a:gd name="connsiteX455" fmla="*/ 1032137 w 1414909"/>
              <a:gd name="connsiteY455" fmla="*/ 927213 h 1704181"/>
              <a:gd name="connsiteX456" fmla="*/ 1053402 w 1414909"/>
              <a:gd name="connsiteY456" fmla="*/ 863417 h 1704181"/>
              <a:gd name="connsiteX457" fmla="*/ 1042770 w 1414909"/>
              <a:gd name="connsiteY457" fmla="*/ 767724 h 1704181"/>
              <a:gd name="connsiteX458" fmla="*/ 1032137 w 1414909"/>
              <a:gd name="connsiteY458" fmla="*/ 810254 h 1704181"/>
              <a:gd name="connsiteX459" fmla="*/ 1021504 w 1414909"/>
              <a:gd name="connsiteY459" fmla="*/ 863417 h 1704181"/>
              <a:gd name="connsiteX460" fmla="*/ 1053402 w 1414909"/>
              <a:gd name="connsiteY460" fmla="*/ 1001641 h 1704181"/>
              <a:gd name="connsiteX461" fmla="*/ 1085300 w 1414909"/>
              <a:gd name="connsiteY461" fmla="*/ 1012273 h 1704181"/>
              <a:gd name="connsiteX462" fmla="*/ 1085300 w 1414909"/>
              <a:gd name="connsiteY462" fmla="*/ 842152 h 1704181"/>
              <a:gd name="connsiteX463" fmla="*/ 1064035 w 1414909"/>
              <a:gd name="connsiteY463" fmla="*/ 799622 h 1704181"/>
              <a:gd name="connsiteX464" fmla="*/ 989607 w 1414909"/>
              <a:gd name="connsiteY464" fmla="*/ 810254 h 1704181"/>
              <a:gd name="connsiteX465" fmla="*/ 978974 w 1414909"/>
              <a:gd name="connsiteY465" fmla="*/ 852785 h 1704181"/>
              <a:gd name="connsiteX466" fmla="*/ 968342 w 1414909"/>
              <a:gd name="connsiteY466" fmla="*/ 927213 h 1704181"/>
              <a:gd name="connsiteX467" fmla="*/ 978974 w 1414909"/>
              <a:gd name="connsiteY467" fmla="*/ 969743 h 1704181"/>
              <a:gd name="connsiteX468" fmla="*/ 947076 w 1414909"/>
              <a:gd name="connsiteY468" fmla="*/ 948478 h 1704181"/>
              <a:gd name="connsiteX469" fmla="*/ 936444 w 1414909"/>
              <a:gd name="connsiteY469" fmla="*/ 863417 h 1704181"/>
              <a:gd name="connsiteX470" fmla="*/ 883281 w 1414909"/>
              <a:gd name="connsiteY470" fmla="*/ 927213 h 1704181"/>
              <a:gd name="connsiteX471" fmla="*/ 893914 w 1414909"/>
              <a:gd name="connsiteY471" fmla="*/ 1001641 h 1704181"/>
              <a:gd name="connsiteX472" fmla="*/ 851383 w 1414909"/>
              <a:gd name="connsiteY472" fmla="*/ 884682 h 1704181"/>
              <a:gd name="connsiteX473" fmla="*/ 830118 w 1414909"/>
              <a:gd name="connsiteY473" fmla="*/ 937845 h 1704181"/>
              <a:gd name="connsiteX474" fmla="*/ 819486 w 1414909"/>
              <a:gd name="connsiteY474" fmla="*/ 980375 h 1704181"/>
              <a:gd name="connsiteX475" fmla="*/ 808853 w 1414909"/>
              <a:gd name="connsiteY475" fmla="*/ 1012273 h 1704181"/>
              <a:gd name="connsiteX476" fmla="*/ 798221 w 1414909"/>
              <a:gd name="connsiteY476" fmla="*/ 980375 h 1704181"/>
              <a:gd name="connsiteX477" fmla="*/ 713160 w 1414909"/>
              <a:gd name="connsiteY477" fmla="*/ 1001641 h 1704181"/>
              <a:gd name="connsiteX478" fmla="*/ 681263 w 1414909"/>
              <a:gd name="connsiteY478" fmla="*/ 991008 h 1704181"/>
              <a:gd name="connsiteX479" fmla="*/ 659997 w 1414909"/>
              <a:gd name="connsiteY479" fmla="*/ 969743 h 1704181"/>
              <a:gd name="connsiteX480" fmla="*/ 617467 w 1414909"/>
              <a:gd name="connsiteY480" fmla="*/ 991008 h 1704181"/>
              <a:gd name="connsiteX481" fmla="*/ 585570 w 1414909"/>
              <a:gd name="connsiteY481" fmla="*/ 1012273 h 1704181"/>
              <a:gd name="connsiteX482" fmla="*/ 574937 w 1414909"/>
              <a:gd name="connsiteY482" fmla="*/ 1097334 h 1704181"/>
              <a:gd name="connsiteX483" fmla="*/ 564304 w 1414909"/>
              <a:gd name="connsiteY483" fmla="*/ 1129231 h 1704181"/>
              <a:gd name="connsiteX484" fmla="*/ 553672 w 1414909"/>
              <a:gd name="connsiteY484" fmla="*/ 1097334 h 1704181"/>
              <a:gd name="connsiteX485" fmla="*/ 511142 w 1414909"/>
              <a:gd name="connsiteY485" fmla="*/ 1033538 h 1704181"/>
              <a:gd name="connsiteX486" fmla="*/ 489876 w 1414909"/>
              <a:gd name="connsiteY486" fmla="*/ 1076068 h 1704181"/>
              <a:gd name="connsiteX487" fmla="*/ 468611 w 1414909"/>
              <a:gd name="connsiteY487" fmla="*/ 1012273 h 1704181"/>
              <a:gd name="connsiteX488" fmla="*/ 436714 w 1414909"/>
              <a:gd name="connsiteY488" fmla="*/ 1022906 h 1704181"/>
              <a:gd name="connsiteX489" fmla="*/ 426081 w 1414909"/>
              <a:gd name="connsiteY489" fmla="*/ 1054803 h 1704181"/>
              <a:gd name="connsiteX490" fmla="*/ 436714 w 1414909"/>
              <a:gd name="connsiteY490" fmla="*/ 1129231 h 1704181"/>
              <a:gd name="connsiteX491" fmla="*/ 426081 w 1414909"/>
              <a:gd name="connsiteY491" fmla="*/ 1044171 h 1704181"/>
              <a:gd name="connsiteX492" fmla="*/ 394183 w 1414909"/>
              <a:gd name="connsiteY492" fmla="*/ 1065436 h 1704181"/>
              <a:gd name="connsiteX493" fmla="*/ 362286 w 1414909"/>
              <a:gd name="connsiteY493" fmla="*/ 1129231 h 1704181"/>
              <a:gd name="connsiteX494" fmla="*/ 372918 w 1414909"/>
              <a:gd name="connsiteY494" fmla="*/ 1182394 h 1704181"/>
              <a:gd name="connsiteX495" fmla="*/ 383551 w 1414909"/>
              <a:gd name="connsiteY495" fmla="*/ 1150496 h 1704181"/>
              <a:gd name="connsiteX496" fmla="*/ 372918 w 1414909"/>
              <a:gd name="connsiteY496" fmla="*/ 1118599 h 1704181"/>
              <a:gd name="connsiteX497" fmla="*/ 341021 w 1414909"/>
              <a:gd name="connsiteY497" fmla="*/ 1107966 h 1704181"/>
              <a:gd name="connsiteX498" fmla="*/ 351653 w 1414909"/>
              <a:gd name="connsiteY498" fmla="*/ 1267454 h 1704181"/>
              <a:gd name="connsiteX499" fmla="*/ 362286 w 1414909"/>
              <a:gd name="connsiteY499" fmla="*/ 1235557 h 1704181"/>
              <a:gd name="connsiteX500" fmla="*/ 351653 w 1414909"/>
              <a:gd name="connsiteY500" fmla="*/ 1203659 h 1704181"/>
              <a:gd name="connsiteX501" fmla="*/ 330388 w 1414909"/>
              <a:gd name="connsiteY501" fmla="*/ 1235557 h 1704181"/>
              <a:gd name="connsiteX502" fmla="*/ 309123 w 1414909"/>
              <a:gd name="connsiteY502" fmla="*/ 1299352 h 1704181"/>
              <a:gd name="connsiteX503" fmla="*/ 319756 w 1414909"/>
              <a:gd name="connsiteY503" fmla="*/ 1363148 h 1704181"/>
              <a:gd name="connsiteX504" fmla="*/ 330388 w 1414909"/>
              <a:gd name="connsiteY504" fmla="*/ 1331250 h 1704181"/>
              <a:gd name="connsiteX505" fmla="*/ 319756 w 1414909"/>
              <a:gd name="connsiteY505" fmla="*/ 1299352 h 1704181"/>
              <a:gd name="connsiteX506" fmla="*/ 277225 w 1414909"/>
              <a:gd name="connsiteY506" fmla="*/ 1363148 h 1704181"/>
              <a:gd name="connsiteX507" fmla="*/ 255960 w 1414909"/>
              <a:gd name="connsiteY507" fmla="*/ 1405678 h 1704181"/>
              <a:gd name="connsiteX508" fmla="*/ 266593 w 1414909"/>
              <a:gd name="connsiteY508" fmla="*/ 1490738 h 1704181"/>
              <a:gd name="connsiteX509" fmla="*/ 287858 w 1414909"/>
              <a:gd name="connsiteY509" fmla="*/ 1458841 h 1704181"/>
              <a:gd name="connsiteX510" fmla="*/ 255960 w 1414909"/>
              <a:gd name="connsiteY510" fmla="*/ 1448208 h 1704181"/>
              <a:gd name="connsiteX511" fmla="*/ 245328 w 1414909"/>
              <a:gd name="connsiteY511" fmla="*/ 1480106 h 1704181"/>
              <a:gd name="connsiteX512" fmla="*/ 192165 w 1414909"/>
              <a:gd name="connsiteY512" fmla="*/ 1437575 h 1704181"/>
              <a:gd name="connsiteX513" fmla="*/ 149635 w 1414909"/>
              <a:gd name="connsiteY513" fmla="*/ 1405678 h 1704181"/>
              <a:gd name="connsiteX514" fmla="*/ 117737 w 1414909"/>
              <a:gd name="connsiteY514" fmla="*/ 1395045 h 1704181"/>
              <a:gd name="connsiteX515" fmla="*/ 128370 w 1414909"/>
              <a:gd name="connsiteY515" fmla="*/ 1480106 h 1704181"/>
              <a:gd name="connsiteX516" fmla="*/ 117737 w 1414909"/>
              <a:gd name="connsiteY516" fmla="*/ 1363148 h 1704181"/>
              <a:gd name="connsiteX517" fmla="*/ 85839 w 1414909"/>
              <a:gd name="connsiteY517" fmla="*/ 1331250 h 1704181"/>
              <a:gd name="connsiteX518" fmla="*/ 53942 w 1414909"/>
              <a:gd name="connsiteY518" fmla="*/ 1341882 h 1704181"/>
              <a:gd name="connsiteX519" fmla="*/ 64574 w 1414909"/>
              <a:gd name="connsiteY519" fmla="*/ 1416310 h 1704181"/>
              <a:gd name="connsiteX520" fmla="*/ 75207 w 1414909"/>
              <a:gd name="connsiteY520" fmla="*/ 1384413 h 1704181"/>
              <a:gd name="connsiteX521" fmla="*/ 64574 w 1414909"/>
              <a:gd name="connsiteY521" fmla="*/ 1267454 h 1704181"/>
              <a:gd name="connsiteX522" fmla="*/ 43309 w 1414909"/>
              <a:gd name="connsiteY522" fmla="*/ 1288720 h 1704181"/>
              <a:gd name="connsiteX523" fmla="*/ 32676 w 1414909"/>
              <a:gd name="connsiteY523" fmla="*/ 1331250 h 1704181"/>
              <a:gd name="connsiteX524" fmla="*/ 43309 w 1414909"/>
              <a:gd name="connsiteY524" fmla="*/ 1426943 h 1704181"/>
              <a:gd name="connsiteX525" fmla="*/ 75207 w 1414909"/>
              <a:gd name="connsiteY525" fmla="*/ 1437575 h 1704181"/>
              <a:gd name="connsiteX526" fmla="*/ 85839 w 1414909"/>
              <a:gd name="connsiteY526" fmla="*/ 1395045 h 1704181"/>
              <a:gd name="connsiteX527" fmla="*/ 75207 w 1414909"/>
              <a:gd name="connsiteY527" fmla="*/ 1299352 h 1704181"/>
              <a:gd name="connsiteX528" fmla="*/ 53942 w 1414909"/>
              <a:gd name="connsiteY528" fmla="*/ 1331250 h 1704181"/>
              <a:gd name="connsiteX529" fmla="*/ 43309 w 1414909"/>
              <a:gd name="connsiteY529" fmla="*/ 1373780 h 1704181"/>
              <a:gd name="connsiteX530" fmla="*/ 53942 w 1414909"/>
              <a:gd name="connsiteY530" fmla="*/ 1490738 h 1704181"/>
              <a:gd name="connsiteX531" fmla="*/ 85839 w 1414909"/>
              <a:gd name="connsiteY531" fmla="*/ 1512003 h 1704181"/>
              <a:gd name="connsiteX532" fmla="*/ 107104 w 1414909"/>
              <a:gd name="connsiteY532" fmla="*/ 1448208 h 1704181"/>
              <a:gd name="connsiteX533" fmla="*/ 96472 w 1414909"/>
              <a:gd name="connsiteY533" fmla="*/ 1395045 h 1704181"/>
              <a:gd name="connsiteX534" fmla="*/ 107104 w 1414909"/>
              <a:gd name="connsiteY534" fmla="*/ 1533268 h 1704181"/>
              <a:gd name="connsiteX535" fmla="*/ 128370 w 1414909"/>
              <a:gd name="connsiteY535" fmla="*/ 1554534 h 1704181"/>
              <a:gd name="connsiteX536" fmla="*/ 181532 w 1414909"/>
              <a:gd name="connsiteY536" fmla="*/ 1607696 h 1704181"/>
              <a:gd name="connsiteX537" fmla="*/ 245328 w 1414909"/>
              <a:gd name="connsiteY537" fmla="*/ 1565166 h 1704181"/>
              <a:gd name="connsiteX538" fmla="*/ 234695 w 1414909"/>
              <a:gd name="connsiteY538" fmla="*/ 1522636 h 1704181"/>
              <a:gd name="connsiteX539" fmla="*/ 213430 w 1414909"/>
              <a:gd name="connsiteY539" fmla="*/ 1554534 h 1704181"/>
              <a:gd name="connsiteX540" fmla="*/ 234695 w 1414909"/>
              <a:gd name="connsiteY540" fmla="*/ 1469473 h 1704181"/>
              <a:gd name="connsiteX541" fmla="*/ 224063 w 1414909"/>
              <a:gd name="connsiteY541" fmla="*/ 1384413 h 1704181"/>
              <a:gd name="connsiteX542" fmla="*/ 213430 w 1414909"/>
              <a:gd name="connsiteY542" fmla="*/ 1416310 h 1704181"/>
              <a:gd name="connsiteX543" fmla="*/ 202797 w 1414909"/>
              <a:gd name="connsiteY543" fmla="*/ 1458841 h 1704181"/>
              <a:gd name="connsiteX544" fmla="*/ 213430 w 1414909"/>
              <a:gd name="connsiteY544" fmla="*/ 1512003 h 1704181"/>
              <a:gd name="connsiteX545" fmla="*/ 234695 w 1414909"/>
              <a:gd name="connsiteY545" fmla="*/ 1480106 h 1704181"/>
              <a:gd name="connsiteX546" fmla="*/ 234695 w 1414909"/>
              <a:gd name="connsiteY546" fmla="*/ 1426943 h 1704181"/>
              <a:gd name="connsiteX547" fmla="*/ 245328 w 1414909"/>
              <a:gd name="connsiteY547" fmla="*/ 1490738 h 1704181"/>
              <a:gd name="connsiteX548" fmla="*/ 277225 w 1414909"/>
              <a:gd name="connsiteY548" fmla="*/ 1501371 h 1704181"/>
              <a:gd name="connsiteX549" fmla="*/ 309123 w 1414909"/>
              <a:gd name="connsiteY549" fmla="*/ 1373780 h 1704181"/>
              <a:gd name="connsiteX550" fmla="*/ 298490 w 1414909"/>
              <a:gd name="connsiteY550" fmla="*/ 1278087 h 1704181"/>
              <a:gd name="connsiteX551" fmla="*/ 224063 w 1414909"/>
              <a:gd name="connsiteY551" fmla="*/ 1203659 h 1704181"/>
              <a:gd name="connsiteX552" fmla="*/ 107104 w 1414909"/>
              <a:gd name="connsiteY552" fmla="*/ 1256822 h 1704181"/>
              <a:gd name="connsiteX553" fmla="*/ 117737 w 1414909"/>
              <a:gd name="connsiteY553" fmla="*/ 1288720 h 1704181"/>
              <a:gd name="connsiteX554" fmla="*/ 139002 w 1414909"/>
              <a:gd name="connsiteY554" fmla="*/ 1267454 h 1704181"/>
              <a:gd name="connsiteX555" fmla="*/ 213430 w 1414909"/>
              <a:gd name="connsiteY555" fmla="*/ 1150496 h 1704181"/>
              <a:gd name="connsiteX556" fmla="*/ 170900 w 1414909"/>
              <a:gd name="connsiteY556" fmla="*/ 1086701 h 1704181"/>
              <a:gd name="connsiteX557" fmla="*/ 139002 w 1414909"/>
              <a:gd name="connsiteY557" fmla="*/ 1107966 h 1704181"/>
              <a:gd name="connsiteX558" fmla="*/ 107104 w 1414909"/>
              <a:gd name="connsiteY558" fmla="*/ 1193027 h 1704181"/>
              <a:gd name="connsiteX559" fmla="*/ 149635 w 1414909"/>
              <a:gd name="connsiteY559" fmla="*/ 1171761 h 1704181"/>
              <a:gd name="connsiteX560" fmla="*/ 202797 w 1414909"/>
              <a:gd name="connsiteY560" fmla="*/ 1086701 h 1704181"/>
              <a:gd name="connsiteX561" fmla="*/ 192165 w 1414909"/>
              <a:gd name="connsiteY561" fmla="*/ 1012273 h 1704181"/>
              <a:gd name="connsiteX562" fmla="*/ 160267 w 1414909"/>
              <a:gd name="connsiteY562" fmla="*/ 1001641 h 1704181"/>
              <a:gd name="connsiteX563" fmla="*/ 96472 w 1414909"/>
              <a:gd name="connsiteY563" fmla="*/ 1012273 h 1704181"/>
              <a:gd name="connsiteX564" fmla="*/ 43309 w 1414909"/>
              <a:gd name="connsiteY564" fmla="*/ 1086701 h 1704181"/>
              <a:gd name="connsiteX565" fmla="*/ 32676 w 1414909"/>
              <a:gd name="connsiteY565" fmla="*/ 1118599 h 1704181"/>
              <a:gd name="connsiteX566" fmla="*/ 75207 w 1414909"/>
              <a:gd name="connsiteY566" fmla="*/ 1107966 h 1704181"/>
              <a:gd name="connsiteX567" fmla="*/ 107104 w 1414909"/>
              <a:gd name="connsiteY567" fmla="*/ 1076068 h 1704181"/>
              <a:gd name="connsiteX568" fmla="*/ 149635 w 1414909"/>
              <a:gd name="connsiteY568" fmla="*/ 1044171 h 1704181"/>
              <a:gd name="connsiteX569" fmla="*/ 160267 w 1414909"/>
              <a:gd name="connsiteY569" fmla="*/ 1001641 h 1704181"/>
              <a:gd name="connsiteX570" fmla="*/ 170900 w 1414909"/>
              <a:gd name="connsiteY570" fmla="*/ 969743 h 1704181"/>
              <a:gd name="connsiteX571" fmla="*/ 139002 w 1414909"/>
              <a:gd name="connsiteY571" fmla="*/ 959110 h 1704181"/>
              <a:gd name="connsiteX572" fmla="*/ 117737 w 1414909"/>
              <a:gd name="connsiteY572" fmla="*/ 991008 h 1704181"/>
              <a:gd name="connsiteX573" fmla="*/ 149635 w 1414909"/>
              <a:gd name="connsiteY573" fmla="*/ 980375 h 1704181"/>
              <a:gd name="connsiteX574" fmla="*/ 181532 w 1414909"/>
              <a:gd name="connsiteY574" fmla="*/ 959110 h 1704181"/>
              <a:gd name="connsiteX575" fmla="*/ 192165 w 1414909"/>
              <a:gd name="connsiteY575" fmla="*/ 927213 h 1704181"/>
              <a:gd name="connsiteX576" fmla="*/ 181532 w 1414909"/>
              <a:gd name="connsiteY576" fmla="*/ 916580 h 1704181"/>
              <a:gd name="connsiteX577" fmla="*/ 170900 w 1414909"/>
              <a:gd name="connsiteY577" fmla="*/ 884682 h 1704181"/>
              <a:gd name="connsiteX578" fmla="*/ 107104 w 1414909"/>
              <a:gd name="connsiteY578" fmla="*/ 895315 h 1704181"/>
              <a:gd name="connsiteX579" fmla="*/ 96472 w 1414909"/>
              <a:gd name="connsiteY579" fmla="*/ 980375 h 1704181"/>
              <a:gd name="connsiteX580" fmla="*/ 149635 w 1414909"/>
              <a:gd name="connsiteY580" fmla="*/ 991008 h 1704181"/>
              <a:gd name="connsiteX581" fmla="*/ 234695 w 1414909"/>
              <a:gd name="connsiteY581" fmla="*/ 959110 h 1704181"/>
              <a:gd name="connsiteX582" fmla="*/ 255960 w 1414909"/>
              <a:gd name="connsiteY582" fmla="*/ 927213 h 1704181"/>
              <a:gd name="connsiteX583" fmla="*/ 266593 w 1414909"/>
              <a:gd name="connsiteY583" fmla="*/ 895315 h 1704181"/>
              <a:gd name="connsiteX584" fmla="*/ 245328 w 1414909"/>
              <a:gd name="connsiteY584" fmla="*/ 927213 h 1704181"/>
              <a:gd name="connsiteX585" fmla="*/ 298490 w 1414909"/>
              <a:gd name="connsiteY585" fmla="*/ 905948 h 1704181"/>
              <a:gd name="connsiteX586" fmla="*/ 404816 w 1414909"/>
              <a:gd name="connsiteY586" fmla="*/ 831520 h 1704181"/>
              <a:gd name="connsiteX587" fmla="*/ 426081 w 1414909"/>
              <a:gd name="connsiteY587" fmla="*/ 810254 h 1704181"/>
              <a:gd name="connsiteX588" fmla="*/ 394183 w 1414909"/>
              <a:gd name="connsiteY588" fmla="*/ 916580 h 1704181"/>
              <a:gd name="connsiteX589" fmla="*/ 404816 w 1414909"/>
              <a:gd name="connsiteY589" fmla="*/ 959110 h 1704181"/>
              <a:gd name="connsiteX590" fmla="*/ 426081 w 1414909"/>
              <a:gd name="connsiteY590" fmla="*/ 927213 h 1704181"/>
              <a:gd name="connsiteX591" fmla="*/ 457979 w 1414909"/>
              <a:gd name="connsiteY591" fmla="*/ 884682 h 1704181"/>
              <a:gd name="connsiteX592" fmla="*/ 447346 w 1414909"/>
              <a:gd name="connsiteY592" fmla="*/ 842152 h 1704181"/>
              <a:gd name="connsiteX593" fmla="*/ 351653 w 1414909"/>
              <a:gd name="connsiteY593" fmla="*/ 895315 h 1704181"/>
              <a:gd name="connsiteX594" fmla="*/ 351653 w 1414909"/>
              <a:gd name="connsiteY594" fmla="*/ 991008 h 1704181"/>
              <a:gd name="connsiteX595" fmla="*/ 426081 w 1414909"/>
              <a:gd name="connsiteY595" fmla="*/ 969743 h 1704181"/>
              <a:gd name="connsiteX596" fmla="*/ 511142 w 1414909"/>
              <a:gd name="connsiteY596" fmla="*/ 884682 h 1704181"/>
              <a:gd name="connsiteX597" fmla="*/ 543039 w 1414909"/>
              <a:gd name="connsiteY597" fmla="*/ 788989 h 1704181"/>
              <a:gd name="connsiteX598" fmla="*/ 511142 w 1414909"/>
              <a:gd name="connsiteY598" fmla="*/ 714561 h 1704181"/>
              <a:gd name="connsiteX599" fmla="*/ 468611 w 1414909"/>
              <a:gd name="connsiteY599" fmla="*/ 703929 h 1704181"/>
              <a:gd name="connsiteX600" fmla="*/ 383551 w 1414909"/>
              <a:gd name="connsiteY600" fmla="*/ 746459 h 1704181"/>
              <a:gd name="connsiteX601" fmla="*/ 362286 w 1414909"/>
              <a:gd name="connsiteY601" fmla="*/ 788989 h 1704181"/>
              <a:gd name="connsiteX602" fmla="*/ 341021 w 1414909"/>
              <a:gd name="connsiteY602" fmla="*/ 820887 h 1704181"/>
              <a:gd name="connsiteX603" fmla="*/ 372918 w 1414909"/>
              <a:gd name="connsiteY603" fmla="*/ 810254 h 1704181"/>
              <a:gd name="connsiteX604" fmla="*/ 436714 w 1414909"/>
              <a:gd name="connsiteY604" fmla="*/ 725194 h 1704181"/>
              <a:gd name="connsiteX605" fmla="*/ 426081 w 1414909"/>
              <a:gd name="connsiteY605" fmla="*/ 682664 h 1704181"/>
              <a:gd name="connsiteX606" fmla="*/ 330388 w 1414909"/>
              <a:gd name="connsiteY606" fmla="*/ 693296 h 1704181"/>
              <a:gd name="connsiteX607" fmla="*/ 341021 w 1414909"/>
              <a:gd name="connsiteY607" fmla="*/ 725194 h 1704181"/>
              <a:gd name="connsiteX608" fmla="*/ 394183 w 1414909"/>
              <a:gd name="connsiteY608" fmla="*/ 714561 h 1704181"/>
              <a:gd name="connsiteX609" fmla="*/ 426081 w 1414909"/>
              <a:gd name="connsiteY609" fmla="*/ 693296 h 1704181"/>
              <a:gd name="connsiteX610" fmla="*/ 479244 w 1414909"/>
              <a:gd name="connsiteY610" fmla="*/ 618868 h 1704181"/>
              <a:gd name="connsiteX611" fmla="*/ 489876 w 1414909"/>
              <a:gd name="connsiteY611" fmla="*/ 586971 h 1704181"/>
              <a:gd name="connsiteX612" fmla="*/ 479244 w 1414909"/>
              <a:gd name="connsiteY612" fmla="*/ 576338 h 1704181"/>
              <a:gd name="connsiteX613" fmla="*/ 521774 w 1414909"/>
              <a:gd name="connsiteY613" fmla="*/ 512543 h 1704181"/>
              <a:gd name="connsiteX614" fmla="*/ 553672 w 1414909"/>
              <a:gd name="connsiteY614" fmla="*/ 480645 h 1704181"/>
              <a:gd name="connsiteX615" fmla="*/ 564304 w 1414909"/>
              <a:gd name="connsiteY615" fmla="*/ 438115 h 1704181"/>
              <a:gd name="connsiteX616" fmla="*/ 521774 w 1414909"/>
              <a:gd name="connsiteY616" fmla="*/ 459380 h 1704181"/>
              <a:gd name="connsiteX617" fmla="*/ 489876 w 1414909"/>
              <a:gd name="connsiteY617" fmla="*/ 501910 h 1704181"/>
              <a:gd name="connsiteX618" fmla="*/ 532407 w 1414909"/>
              <a:gd name="connsiteY618" fmla="*/ 480645 h 1704181"/>
              <a:gd name="connsiteX619" fmla="*/ 553672 w 1414909"/>
              <a:gd name="connsiteY619" fmla="*/ 448748 h 1704181"/>
              <a:gd name="connsiteX620" fmla="*/ 511142 w 1414909"/>
              <a:gd name="connsiteY620" fmla="*/ 374320 h 1704181"/>
              <a:gd name="connsiteX621" fmla="*/ 479244 w 1414909"/>
              <a:gd name="connsiteY621" fmla="*/ 384952 h 1704181"/>
              <a:gd name="connsiteX622" fmla="*/ 468611 w 1414909"/>
              <a:gd name="connsiteY622" fmla="*/ 353054 h 1704181"/>
              <a:gd name="connsiteX623" fmla="*/ 489876 w 1414909"/>
              <a:gd name="connsiteY623" fmla="*/ 246729 h 1704181"/>
              <a:gd name="connsiteX624" fmla="*/ 511142 w 1414909"/>
              <a:gd name="connsiteY624" fmla="*/ 182934 h 1704181"/>
              <a:gd name="connsiteX625" fmla="*/ 521774 w 1414909"/>
              <a:gd name="connsiteY625" fmla="*/ 151036 h 1704181"/>
              <a:gd name="connsiteX626" fmla="*/ 532407 w 1414909"/>
              <a:gd name="connsiteY626" fmla="*/ 214831 h 1704181"/>
              <a:gd name="connsiteX627" fmla="*/ 553672 w 1414909"/>
              <a:gd name="connsiteY627" fmla="*/ 246729 h 1704181"/>
              <a:gd name="connsiteX628" fmla="*/ 596202 w 1414909"/>
              <a:gd name="connsiteY628" fmla="*/ 225464 h 1704181"/>
              <a:gd name="connsiteX629" fmla="*/ 628100 w 1414909"/>
              <a:gd name="connsiteY629" fmla="*/ 193566 h 1704181"/>
              <a:gd name="connsiteX630" fmla="*/ 638732 w 1414909"/>
              <a:gd name="connsiteY630" fmla="*/ 161668 h 1704181"/>
              <a:gd name="connsiteX631" fmla="*/ 691895 w 1414909"/>
              <a:gd name="connsiteY631" fmla="*/ 140403 h 1704181"/>
              <a:gd name="connsiteX632" fmla="*/ 681263 w 1414909"/>
              <a:gd name="connsiteY632" fmla="*/ 87241 h 1704181"/>
              <a:gd name="connsiteX633" fmla="*/ 638732 w 1414909"/>
              <a:gd name="connsiteY633" fmla="*/ 129771 h 1704181"/>
              <a:gd name="connsiteX634" fmla="*/ 681263 w 1414909"/>
              <a:gd name="connsiteY634" fmla="*/ 140403 h 1704181"/>
              <a:gd name="connsiteX635" fmla="*/ 755690 w 1414909"/>
              <a:gd name="connsiteY635" fmla="*/ 76608 h 1704181"/>
              <a:gd name="connsiteX636" fmla="*/ 745058 w 1414909"/>
              <a:gd name="connsiteY636" fmla="*/ 44710 h 1704181"/>
              <a:gd name="connsiteX637" fmla="*/ 734425 w 1414909"/>
              <a:gd name="connsiteY637" fmla="*/ 87241 h 1704181"/>
              <a:gd name="connsiteX638" fmla="*/ 798221 w 1414909"/>
              <a:gd name="connsiteY638" fmla="*/ 129771 h 1704181"/>
              <a:gd name="connsiteX639" fmla="*/ 819486 w 1414909"/>
              <a:gd name="connsiteY639" fmla="*/ 97873 h 1704181"/>
              <a:gd name="connsiteX640" fmla="*/ 787588 w 1414909"/>
              <a:gd name="connsiteY640" fmla="*/ 129771 h 1704181"/>
              <a:gd name="connsiteX641" fmla="*/ 776956 w 1414909"/>
              <a:gd name="connsiteY641" fmla="*/ 172301 h 1704181"/>
              <a:gd name="connsiteX642" fmla="*/ 830118 w 1414909"/>
              <a:gd name="connsiteY642" fmla="*/ 246729 h 1704181"/>
              <a:gd name="connsiteX643" fmla="*/ 851383 w 1414909"/>
              <a:gd name="connsiteY643" fmla="*/ 214831 h 1704181"/>
              <a:gd name="connsiteX644" fmla="*/ 840751 w 1414909"/>
              <a:gd name="connsiteY644" fmla="*/ 172301 h 1704181"/>
              <a:gd name="connsiteX645" fmla="*/ 691895 w 1414909"/>
              <a:gd name="connsiteY645" fmla="*/ 257361 h 1704181"/>
              <a:gd name="connsiteX646" fmla="*/ 681263 w 1414909"/>
              <a:gd name="connsiteY646" fmla="*/ 416850 h 1704181"/>
              <a:gd name="connsiteX647" fmla="*/ 713160 w 1414909"/>
              <a:gd name="connsiteY647" fmla="*/ 427482 h 1704181"/>
              <a:gd name="connsiteX648" fmla="*/ 755690 w 1414909"/>
              <a:gd name="connsiteY648" fmla="*/ 342422 h 1704181"/>
              <a:gd name="connsiteX649" fmla="*/ 745058 w 1414909"/>
              <a:gd name="connsiteY649" fmla="*/ 299892 h 1704181"/>
              <a:gd name="connsiteX650" fmla="*/ 713160 w 1414909"/>
              <a:gd name="connsiteY650" fmla="*/ 310524 h 1704181"/>
              <a:gd name="connsiteX651" fmla="*/ 702528 w 1414909"/>
              <a:gd name="connsiteY651" fmla="*/ 438115 h 1704181"/>
              <a:gd name="connsiteX652" fmla="*/ 734425 w 1414909"/>
              <a:gd name="connsiteY652" fmla="*/ 480645 h 1704181"/>
              <a:gd name="connsiteX653" fmla="*/ 798221 w 1414909"/>
              <a:gd name="connsiteY653" fmla="*/ 501910 h 1704181"/>
              <a:gd name="connsiteX654" fmla="*/ 862016 w 1414909"/>
              <a:gd name="connsiteY654" fmla="*/ 353054 h 1704181"/>
              <a:gd name="connsiteX655" fmla="*/ 776956 w 1414909"/>
              <a:gd name="connsiteY655" fmla="*/ 363687 h 1704181"/>
              <a:gd name="connsiteX656" fmla="*/ 713160 w 1414909"/>
              <a:gd name="connsiteY656" fmla="*/ 448748 h 1704181"/>
              <a:gd name="connsiteX657" fmla="*/ 702528 w 1414909"/>
              <a:gd name="connsiteY657" fmla="*/ 501910 h 1704181"/>
              <a:gd name="connsiteX658" fmla="*/ 766323 w 1414909"/>
              <a:gd name="connsiteY658" fmla="*/ 629501 h 1704181"/>
              <a:gd name="connsiteX659" fmla="*/ 830118 w 1414909"/>
              <a:gd name="connsiteY659" fmla="*/ 618868 h 1704181"/>
              <a:gd name="connsiteX660" fmla="*/ 862016 w 1414909"/>
              <a:gd name="connsiteY660" fmla="*/ 565706 h 1704181"/>
              <a:gd name="connsiteX661" fmla="*/ 862016 w 1414909"/>
              <a:gd name="connsiteY661" fmla="*/ 438115 h 1704181"/>
              <a:gd name="connsiteX662" fmla="*/ 808853 w 1414909"/>
              <a:gd name="connsiteY662" fmla="*/ 448748 h 1704181"/>
              <a:gd name="connsiteX663" fmla="*/ 766323 w 1414909"/>
              <a:gd name="connsiteY663" fmla="*/ 544441 h 1704181"/>
              <a:gd name="connsiteX664" fmla="*/ 776956 w 1414909"/>
              <a:gd name="connsiteY664" fmla="*/ 586971 h 1704181"/>
              <a:gd name="connsiteX665" fmla="*/ 872649 w 1414909"/>
              <a:gd name="connsiteY665" fmla="*/ 586971 h 1704181"/>
              <a:gd name="connsiteX666" fmla="*/ 915179 w 1414909"/>
              <a:gd name="connsiteY666" fmla="*/ 555073 h 1704181"/>
              <a:gd name="connsiteX667" fmla="*/ 904546 w 1414909"/>
              <a:gd name="connsiteY667" fmla="*/ 448748 h 1704181"/>
              <a:gd name="connsiteX668" fmla="*/ 862016 w 1414909"/>
              <a:gd name="connsiteY668" fmla="*/ 438115 h 1704181"/>
              <a:gd name="connsiteX669" fmla="*/ 819486 w 1414909"/>
              <a:gd name="connsiteY669" fmla="*/ 448748 h 1704181"/>
              <a:gd name="connsiteX670" fmla="*/ 691895 w 1414909"/>
              <a:gd name="connsiteY670" fmla="*/ 576338 h 1704181"/>
              <a:gd name="connsiteX671" fmla="*/ 670630 w 1414909"/>
              <a:gd name="connsiteY671" fmla="*/ 618868 h 1704181"/>
              <a:gd name="connsiteX672" fmla="*/ 681263 w 1414909"/>
              <a:gd name="connsiteY672" fmla="*/ 693296 h 1704181"/>
              <a:gd name="connsiteX673" fmla="*/ 691895 w 1414909"/>
              <a:gd name="connsiteY673" fmla="*/ 661399 h 1704181"/>
              <a:gd name="connsiteX674" fmla="*/ 670630 w 1414909"/>
              <a:gd name="connsiteY674" fmla="*/ 565706 h 1704181"/>
              <a:gd name="connsiteX675" fmla="*/ 564304 w 1414909"/>
              <a:gd name="connsiteY675" fmla="*/ 618868 h 1704181"/>
              <a:gd name="connsiteX676" fmla="*/ 511142 w 1414909"/>
              <a:gd name="connsiteY676" fmla="*/ 725194 h 1704181"/>
              <a:gd name="connsiteX677" fmla="*/ 521774 w 1414909"/>
              <a:gd name="connsiteY677" fmla="*/ 810254 h 1704181"/>
              <a:gd name="connsiteX678" fmla="*/ 543039 w 1414909"/>
              <a:gd name="connsiteY678" fmla="*/ 778357 h 1704181"/>
              <a:gd name="connsiteX679" fmla="*/ 617467 w 1414909"/>
              <a:gd name="connsiteY679" fmla="*/ 937845 h 1704181"/>
              <a:gd name="connsiteX680" fmla="*/ 766323 w 1414909"/>
              <a:gd name="connsiteY680" fmla="*/ 895315 h 1704181"/>
              <a:gd name="connsiteX681" fmla="*/ 808853 w 1414909"/>
              <a:gd name="connsiteY681" fmla="*/ 820887 h 1704181"/>
              <a:gd name="connsiteX682" fmla="*/ 734425 w 1414909"/>
              <a:gd name="connsiteY682" fmla="*/ 597603 h 1704181"/>
              <a:gd name="connsiteX683" fmla="*/ 681263 w 1414909"/>
              <a:gd name="connsiteY683" fmla="*/ 629501 h 1704181"/>
              <a:gd name="connsiteX684" fmla="*/ 649365 w 1414909"/>
              <a:gd name="connsiteY684" fmla="*/ 693296 h 1704181"/>
              <a:gd name="connsiteX685" fmla="*/ 659997 w 1414909"/>
              <a:gd name="connsiteY685" fmla="*/ 778357 h 1704181"/>
              <a:gd name="connsiteX686" fmla="*/ 691895 w 1414909"/>
              <a:gd name="connsiteY686" fmla="*/ 788989 h 1704181"/>
              <a:gd name="connsiteX687" fmla="*/ 734425 w 1414909"/>
              <a:gd name="connsiteY687" fmla="*/ 735827 h 1704181"/>
              <a:gd name="connsiteX688" fmla="*/ 745058 w 1414909"/>
              <a:gd name="connsiteY688" fmla="*/ 693296 h 1704181"/>
              <a:gd name="connsiteX689" fmla="*/ 734425 w 1414909"/>
              <a:gd name="connsiteY689" fmla="*/ 661399 h 1704181"/>
              <a:gd name="connsiteX690" fmla="*/ 670630 w 1414909"/>
              <a:gd name="connsiteY690" fmla="*/ 693296 h 1704181"/>
              <a:gd name="connsiteX691" fmla="*/ 638732 w 1414909"/>
              <a:gd name="connsiteY691" fmla="*/ 788989 h 1704181"/>
              <a:gd name="connsiteX692" fmla="*/ 649365 w 1414909"/>
              <a:gd name="connsiteY692" fmla="*/ 842152 h 1704181"/>
              <a:gd name="connsiteX693" fmla="*/ 702528 w 1414909"/>
              <a:gd name="connsiteY693" fmla="*/ 810254 h 1704181"/>
              <a:gd name="connsiteX694" fmla="*/ 713160 w 1414909"/>
              <a:gd name="connsiteY694" fmla="*/ 629501 h 1704181"/>
              <a:gd name="connsiteX695" fmla="*/ 670630 w 1414909"/>
              <a:gd name="connsiteY695" fmla="*/ 640134 h 1704181"/>
              <a:gd name="connsiteX696" fmla="*/ 670630 w 1414909"/>
              <a:gd name="connsiteY696" fmla="*/ 831520 h 1704181"/>
              <a:gd name="connsiteX697" fmla="*/ 723793 w 1414909"/>
              <a:gd name="connsiteY697" fmla="*/ 852785 h 1704181"/>
              <a:gd name="connsiteX698" fmla="*/ 830118 w 1414909"/>
              <a:gd name="connsiteY698" fmla="*/ 831520 h 1704181"/>
              <a:gd name="connsiteX699" fmla="*/ 904546 w 1414909"/>
              <a:gd name="connsiteY699" fmla="*/ 767724 h 1704181"/>
              <a:gd name="connsiteX700" fmla="*/ 978974 w 1414909"/>
              <a:gd name="connsiteY700" fmla="*/ 693296 h 1704181"/>
              <a:gd name="connsiteX701" fmla="*/ 989607 w 1414909"/>
              <a:gd name="connsiteY701" fmla="*/ 544441 h 1704181"/>
              <a:gd name="connsiteX702" fmla="*/ 957709 w 1414909"/>
              <a:gd name="connsiteY702" fmla="*/ 576338 h 1704181"/>
              <a:gd name="connsiteX703" fmla="*/ 947076 w 1414909"/>
              <a:gd name="connsiteY703" fmla="*/ 757092 h 1704181"/>
              <a:gd name="connsiteX704" fmla="*/ 1000239 w 1414909"/>
              <a:gd name="connsiteY704" fmla="*/ 746459 h 1704181"/>
              <a:gd name="connsiteX705" fmla="*/ 1042770 w 1414909"/>
              <a:gd name="connsiteY705" fmla="*/ 693296 h 1704181"/>
              <a:gd name="connsiteX706" fmla="*/ 1074667 w 1414909"/>
              <a:gd name="connsiteY706" fmla="*/ 672031 h 1704181"/>
              <a:gd name="connsiteX707" fmla="*/ 1127830 w 1414909"/>
              <a:gd name="connsiteY707" fmla="*/ 555073 h 1704181"/>
              <a:gd name="connsiteX708" fmla="*/ 1117197 w 1414909"/>
              <a:gd name="connsiteY708" fmla="*/ 512543 h 1704181"/>
              <a:gd name="connsiteX709" fmla="*/ 1074667 w 1414909"/>
              <a:gd name="connsiteY709" fmla="*/ 597603 h 1704181"/>
              <a:gd name="connsiteX710" fmla="*/ 1085300 w 1414909"/>
              <a:gd name="connsiteY710" fmla="*/ 640134 h 1704181"/>
              <a:gd name="connsiteX711" fmla="*/ 1170360 w 1414909"/>
              <a:gd name="connsiteY711" fmla="*/ 533808 h 1704181"/>
              <a:gd name="connsiteX712" fmla="*/ 1170360 w 1414909"/>
              <a:gd name="connsiteY712" fmla="*/ 427482 h 1704181"/>
              <a:gd name="connsiteX713" fmla="*/ 1138463 w 1414909"/>
              <a:gd name="connsiteY713" fmla="*/ 448748 h 1704181"/>
              <a:gd name="connsiteX714" fmla="*/ 1159728 w 1414909"/>
              <a:gd name="connsiteY714" fmla="*/ 523175 h 1704181"/>
              <a:gd name="connsiteX715" fmla="*/ 1191625 w 1414909"/>
              <a:gd name="connsiteY715" fmla="*/ 512543 h 1704181"/>
              <a:gd name="connsiteX716" fmla="*/ 1223523 w 1414909"/>
              <a:gd name="connsiteY716" fmla="*/ 480645 h 1704181"/>
              <a:gd name="connsiteX717" fmla="*/ 1266053 w 1414909"/>
              <a:gd name="connsiteY717" fmla="*/ 384952 h 1704181"/>
              <a:gd name="connsiteX718" fmla="*/ 1319216 w 1414909"/>
              <a:gd name="connsiteY718" fmla="*/ 310524 h 1704181"/>
              <a:gd name="connsiteX719" fmla="*/ 1329849 w 1414909"/>
              <a:gd name="connsiteY719" fmla="*/ 236096 h 1704181"/>
              <a:gd name="connsiteX720" fmla="*/ 1340481 w 1414909"/>
              <a:gd name="connsiteY720" fmla="*/ 204199 h 1704181"/>
              <a:gd name="connsiteX721" fmla="*/ 1372379 w 1414909"/>
              <a:gd name="connsiteY721" fmla="*/ 225464 h 1704181"/>
              <a:gd name="connsiteX722" fmla="*/ 1361746 w 1414909"/>
              <a:gd name="connsiteY722" fmla="*/ 140403 h 1704181"/>
              <a:gd name="connsiteX723" fmla="*/ 1319216 w 1414909"/>
              <a:gd name="connsiteY723" fmla="*/ 119138 h 1704181"/>
              <a:gd name="connsiteX724" fmla="*/ 1255421 w 1414909"/>
              <a:gd name="connsiteY724" fmla="*/ 129771 h 1704181"/>
              <a:gd name="connsiteX725" fmla="*/ 1287318 w 1414909"/>
              <a:gd name="connsiteY725" fmla="*/ 151036 h 1704181"/>
              <a:gd name="connsiteX726" fmla="*/ 1329849 w 1414909"/>
              <a:gd name="connsiteY726" fmla="*/ 161668 h 1704181"/>
              <a:gd name="connsiteX727" fmla="*/ 1361746 w 1414909"/>
              <a:gd name="connsiteY727" fmla="*/ 267994 h 1704181"/>
              <a:gd name="connsiteX728" fmla="*/ 1319216 w 1414909"/>
              <a:gd name="connsiteY728" fmla="*/ 331789 h 1704181"/>
              <a:gd name="connsiteX729" fmla="*/ 1287318 w 1414909"/>
              <a:gd name="connsiteY729" fmla="*/ 406217 h 1704181"/>
              <a:gd name="connsiteX730" fmla="*/ 1276686 w 1414909"/>
              <a:gd name="connsiteY730" fmla="*/ 448748 h 1704181"/>
              <a:gd name="connsiteX731" fmla="*/ 1244788 w 1414909"/>
              <a:gd name="connsiteY731" fmla="*/ 544441 h 1704181"/>
              <a:gd name="connsiteX732" fmla="*/ 1223523 w 1414909"/>
              <a:gd name="connsiteY732" fmla="*/ 608236 h 1704181"/>
              <a:gd name="connsiteX733" fmla="*/ 1202258 w 1414909"/>
              <a:gd name="connsiteY733" fmla="*/ 650766 h 1704181"/>
              <a:gd name="connsiteX734" fmla="*/ 1191625 w 1414909"/>
              <a:gd name="connsiteY734" fmla="*/ 810254 h 1704181"/>
              <a:gd name="connsiteX735" fmla="*/ 1202258 w 1414909"/>
              <a:gd name="connsiteY735" fmla="*/ 842152 h 1704181"/>
              <a:gd name="connsiteX736" fmla="*/ 1266053 w 1414909"/>
              <a:gd name="connsiteY736" fmla="*/ 831520 h 1704181"/>
              <a:gd name="connsiteX737" fmla="*/ 1255421 w 1414909"/>
              <a:gd name="connsiteY737" fmla="*/ 788989 h 1704181"/>
              <a:gd name="connsiteX738" fmla="*/ 1244788 w 1414909"/>
              <a:gd name="connsiteY738" fmla="*/ 757092 h 1704181"/>
              <a:gd name="connsiteX739" fmla="*/ 1212890 w 1414909"/>
              <a:gd name="connsiteY739" fmla="*/ 788989 h 1704181"/>
              <a:gd name="connsiteX740" fmla="*/ 1191625 w 1414909"/>
              <a:gd name="connsiteY740" fmla="*/ 874050 h 1704181"/>
              <a:gd name="connsiteX741" fmla="*/ 1170360 w 1414909"/>
              <a:gd name="connsiteY741" fmla="*/ 905948 h 1704181"/>
              <a:gd name="connsiteX742" fmla="*/ 1138463 w 1414909"/>
              <a:gd name="connsiteY742" fmla="*/ 916580 h 1704181"/>
              <a:gd name="connsiteX743" fmla="*/ 1106565 w 1414909"/>
              <a:gd name="connsiteY743" fmla="*/ 937845 h 1704181"/>
              <a:gd name="connsiteX744" fmla="*/ 1074667 w 1414909"/>
              <a:gd name="connsiteY744" fmla="*/ 969743 h 1704181"/>
              <a:gd name="connsiteX745" fmla="*/ 968342 w 1414909"/>
              <a:gd name="connsiteY745" fmla="*/ 980375 h 1704181"/>
              <a:gd name="connsiteX746" fmla="*/ 925811 w 1414909"/>
              <a:gd name="connsiteY746" fmla="*/ 991008 h 1704181"/>
              <a:gd name="connsiteX747" fmla="*/ 862016 w 1414909"/>
              <a:gd name="connsiteY747" fmla="*/ 1012273 h 1704181"/>
              <a:gd name="connsiteX748" fmla="*/ 830118 w 1414909"/>
              <a:gd name="connsiteY748" fmla="*/ 1044171 h 1704181"/>
              <a:gd name="connsiteX749" fmla="*/ 808853 w 1414909"/>
              <a:gd name="connsiteY749" fmla="*/ 1076068 h 1704181"/>
              <a:gd name="connsiteX750" fmla="*/ 957709 w 1414909"/>
              <a:gd name="connsiteY750" fmla="*/ 1065436 h 1704181"/>
              <a:gd name="connsiteX751" fmla="*/ 1010872 w 1414909"/>
              <a:gd name="connsiteY751" fmla="*/ 1022906 h 1704181"/>
              <a:gd name="connsiteX752" fmla="*/ 978974 w 1414909"/>
              <a:gd name="connsiteY752" fmla="*/ 1012273 h 1704181"/>
              <a:gd name="connsiteX753" fmla="*/ 862016 w 1414909"/>
              <a:gd name="connsiteY753" fmla="*/ 1065436 h 1704181"/>
              <a:gd name="connsiteX754" fmla="*/ 766323 w 1414909"/>
              <a:gd name="connsiteY754" fmla="*/ 1139864 h 1704181"/>
              <a:gd name="connsiteX755" fmla="*/ 670630 w 1414909"/>
              <a:gd name="connsiteY755" fmla="*/ 1150496 h 1704181"/>
              <a:gd name="connsiteX756" fmla="*/ 606835 w 1414909"/>
              <a:gd name="connsiteY756" fmla="*/ 1171761 h 1704181"/>
              <a:gd name="connsiteX757" fmla="*/ 574937 w 1414909"/>
              <a:gd name="connsiteY757" fmla="*/ 1193027 h 1704181"/>
              <a:gd name="connsiteX758" fmla="*/ 511142 w 1414909"/>
              <a:gd name="connsiteY758" fmla="*/ 1203659 h 1704181"/>
              <a:gd name="connsiteX759" fmla="*/ 479244 w 1414909"/>
              <a:gd name="connsiteY759" fmla="*/ 1214292 h 1704181"/>
              <a:gd name="connsiteX760" fmla="*/ 394183 w 1414909"/>
              <a:gd name="connsiteY760" fmla="*/ 1235557 h 1704181"/>
              <a:gd name="connsiteX761" fmla="*/ 383551 w 1414909"/>
              <a:gd name="connsiteY761" fmla="*/ 1267454 h 1704181"/>
              <a:gd name="connsiteX762" fmla="*/ 362286 w 1414909"/>
              <a:gd name="connsiteY762" fmla="*/ 1299352 h 1704181"/>
              <a:gd name="connsiteX763" fmla="*/ 330388 w 1414909"/>
              <a:gd name="connsiteY763" fmla="*/ 1363148 h 1704181"/>
              <a:gd name="connsiteX764" fmla="*/ 287858 w 1414909"/>
              <a:gd name="connsiteY764" fmla="*/ 1554534 h 1704181"/>
              <a:gd name="connsiteX765" fmla="*/ 255960 w 1414909"/>
              <a:gd name="connsiteY765" fmla="*/ 1543901 h 1704181"/>
              <a:gd name="connsiteX766" fmla="*/ 245328 w 1414909"/>
              <a:gd name="connsiteY766" fmla="*/ 1458841 h 1704181"/>
              <a:gd name="connsiteX767" fmla="*/ 234695 w 1414909"/>
              <a:gd name="connsiteY767" fmla="*/ 1416310 h 1704181"/>
              <a:gd name="connsiteX768" fmla="*/ 213430 w 1414909"/>
              <a:gd name="connsiteY768" fmla="*/ 1458841 h 1704181"/>
              <a:gd name="connsiteX769" fmla="*/ 224063 w 1414909"/>
              <a:gd name="connsiteY769" fmla="*/ 1554534 h 1704181"/>
              <a:gd name="connsiteX770" fmla="*/ 255960 w 1414909"/>
              <a:gd name="connsiteY770" fmla="*/ 1586431 h 1704181"/>
              <a:gd name="connsiteX771" fmla="*/ 298490 w 1414909"/>
              <a:gd name="connsiteY771" fmla="*/ 1618329 h 1704181"/>
              <a:gd name="connsiteX772" fmla="*/ 362286 w 1414909"/>
              <a:gd name="connsiteY772" fmla="*/ 1660859 h 1704181"/>
              <a:gd name="connsiteX773" fmla="*/ 383551 w 1414909"/>
              <a:gd name="connsiteY773" fmla="*/ 1628961 h 1704181"/>
              <a:gd name="connsiteX774" fmla="*/ 341021 w 1414909"/>
              <a:gd name="connsiteY774" fmla="*/ 1618329 h 1704181"/>
              <a:gd name="connsiteX775" fmla="*/ 245328 w 1414909"/>
              <a:gd name="connsiteY775" fmla="*/ 1628961 h 1704181"/>
              <a:gd name="connsiteX776" fmla="*/ 224063 w 1414909"/>
              <a:gd name="connsiteY776" fmla="*/ 1650227 h 1704181"/>
              <a:gd name="connsiteX777" fmla="*/ 298490 w 1414909"/>
              <a:gd name="connsiteY777" fmla="*/ 1682124 h 1704181"/>
              <a:gd name="connsiteX778" fmla="*/ 330388 w 1414909"/>
              <a:gd name="connsiteY778" fmla="*/ 1703389 h 1704181"/>
              <a:gd name="connsiteX779" fmla="*/ 415449 w 1414909"/>
              <a:gd name="connsiteY779" fmla="*/ 1671492 h 1704181"/>
              <a:gd name="connsiteX780" fmla="*/ 415449 w 1414909"/>
              <a:gd name="connsiteY780" fmla="*/ 1607696 h 1704181"/>
              <a:gd name="connsiteX781" fmla="*/ 362286 w 1414909"/>
              <a:gd name="connsiteY781" fmla="*/ 1597064 h 1704181"/>
              <a:gd name="connsiteX782" fmla="*/ 330388 w 1414909"/>
              <a:gd name="connsiteY782" fmla="*/ 1575799 h 1704181"/>
              <a:gd name="connsiteX783" fmla="*/ 319756 w 1414909"/>
              <a:gd name="connsiteY783" fmla="*/ 1522636 h 1704181"/>
              <a:gd name="connsiteX784" fmla="*/ 298490 w 1414909"/>
              <a:gd name="connsiteY784" fmla="*/ 1437575 h 1704181"/>
              <a:gd name="connsiteX785" fmla="*/ 277225 w 1414909"/>
              <a:gd name="connsiteY785" fmla="*/ 1395045 h 1704181"/>
              <a:gd name="connsiteX786" fmla="*/ 266593 w 1414909"/>
              <a:gd name="connsiteY786" fmla="*/ 1363148 h 1704181"/>
              <a:gd name="connsiteX787" fmla="*/ 234695 w 1414909"/>
              <a:gd name="connsiteY787" fmla="*/ 1331250 h 1704181"/>
              <a:gd name="connsiteX788" fmla="*/ 224063 w 1414909"/>
              <a:gd name="connsiteY788" fmla="*/ 1299352 h 1704181"/>
              <a:gd name="connsiteX789" fmla="*/ 266593 w 1414909"/>
              <a:gd name="connsiteY789" fmla="*/ 1224924 h 1704181"/>
              <a:gd name="connsiteX790" fmla="*/ 287858 w 1414909"/>
              <a:gd name="connsiteY790" fmla="*/ 1150496 h 1704181"/>
              <a:gd name="connsiteX791" fmla="*/ 330388 w 1414909"/>
              <a:gd name="connsiteY791" fmla="*/ 1118599 h 1704181"/>
              <a:gd name="connsiteX792" fmla="*/ 447346 w 1414909"/>
              <a:gd name="connsiteY792" fmla="*/ 1044171 h 1704181"/>
              <a:gd name="connsiteX793" fmla="*/ 468611 w 1414909"/>
              <a:gd name="connsiteY793" fmla="*/ 980375 h 1704181"/>
              <a:gd name="connsiteX794" fmla="*/ 521774 w 1414909"/>
              <a:gd name="connsiteY794" fmla="*/ 937845 h 1704181"/>
              <a:gd name="connsiteX795" fmla="*/ 628100 w 1414909"/>
              <a:gd name="connsiteY795" fmla="*/ 863417 h 1704181"/>
              <a:gd name="connsiteX796" fmla="*/ 681263 w 1414909"/>
              <a:gd name="connsiteY796" fmla="*/ 810254 h 1704181"/>
              <a:gd name="connsiteX797" fmla="*/ 702528 w 1414909"/>
              <a:gd name="connsiteY797" fmla="*/ 778357 h 1704181"/>
              <a:gd name="connsiteX798" fmla="*/ 691895 w 1414909"/>
              <a:gd name="connsiteY798" fmla="*/ 703929 h 1704181"/>
              <a:gd name="connsiteX799" fmla="*/ 659997 w 1414909"/>
              <a:gd name="connsiteY799" fmla="*/ 693296 h 1704181"/>
              <a:gd name="connsiteX800" fmla="*/ 628100 w 1414909"/>
              <a:gd name="connsiteY800" fmla="*/ 672031 h 1704181"/>
              <a:gd name="connsiteX801" fmla="*/ 606835 w 1414909"/>
              <a:gd name="connsiteY801" fmla="*/ 640134 h 1704181"/>
              <a:gd name="connsiteX802" fmla="*/ 617467 w 1414909"/>
              <a:gd name="connsiteY802" fmla="*/ 608236 h 1704181"/>
              <a:gd name="connsiteX803" fmla="*/ 628100 w 1414909"/>
              <a:gd name="connsiteY803" fmla="*/ 565706 h 1704181"/>
              <a:gd name="connsiteX804" fmla="*/ 659997 w 1414909"/>
              <a:gd name="connsiteY804" fmla="*/ 523175 h 1704181"/>
              <a:gd name="connsiteX805" fmla="*/ 681263 w 1414909"/>
              <a:gd name="connsiteY805" fmla="*/ 480645 h 1704181"/>
              <a:gd name="connsiteX806" fmla="*/ 702528 w 1414909"/>
              <a:gd name="connsiteY806" fmla="*/ 406217 h 1704181"/>
              <a:gd name="connsiteX807" fmla="*/ 713160 w 1414909"/>
              <a:gd name="connsiteY807" fmla="*/ 374320 h 1704181"/>
              <a:gd name="connsiteX808" fmla="*/ 734425 w 1414909"/>
              <a:gd name="connsiteY808" fmla="*/ 342422 h 1704181"/>
              <a:gd name="connsiteX809" fmla="*/ 755690 w 1414909"/>
              <a:gd name="connsiteY809" fmla="*/ 278627 h 1704181"/>
              <a:gd name="connsiteX810" fmla="*/ 851383 w 1414909"/>
              <a:gd name="connsiteY810" fmla="*/ 236096 h 1704181"/>
              <a:gd name="connsiteX811" fmla="*/ 883281 w 1414909"/>
              <a:gd name="connsiteY811" fmla="*/ 225464 h 1704181"/>
              <a:gd name="connsiteX812" fmla="*/ 1074667 w 1414909"/>
              <a:gd name="connsiteY812" fmla="*/ 214831 h 1704181"/>
              <a:gd name="connsiteX813" fmla="*/ 1053402 w 1414909"/>
              <a:gd name="connsiteY813" fmla="*/ 161668 h 1704181"/>
              <a:gd name="connsiteX814" fmla="*/ 1000239 w 1414909"/>
              <a:gd name="connsiteY814" fmla="*/ 246729 h 1704181"/>
              <a:gd name="connsiteX815" fmla="*/ 989607 w 1414909"/>
              <a:gd name="connsiteY815" fmla="*/ 289259 h 1704181"/>
              <a:gd name="connsiteX816" fmla="*/ 925811 w 1414909"/>
              <a:gd name="connsiteY816" fmla="*/ 342422 h 1704181"/>
              <a:gd name="connsiteX817" fmla="*/ 851383 w 1414909"/>
              <a:gd name="connsiteY817" fmla="*/ 416850 h 1704181"/>
              <a:gd name="connsiteX818" fmla="*/ 606835 w 1414909"/>
              <a:gd name="connsiteY818" fmla="*/ 597603 h 1704181"/>
              <a:gd name="connsiteX819" fmla="*/ 383551 w 1414909"/>
              <a:gd name="connsiteY819" fmla="*/ 714561 h 1704181"/>
              <a:gd name="connsiteX820" fmla="*/ 330388 w 1414909"/>
              <a:gd name="connsiteY820" fmla="*/ 767724 h 1704181"/>
              <a:gd name="connsiteX821" fmla="*/ 309123 w 1414909"/>
              <a:gd name="connsiteY821" fmla="*/ 831520 h 1704181"/>
              <a:gd name="connsiteX822" fmla="*/ 213430 w 1414909"/>
              <a:gd name="connsiteY822" fmla="*/ 916580 h 1704181"/>
              <a:gd name="connsiteX823" fmla="*/ 181532 w 1414909"/>
              <a:gd name="connsiteY823" fmla="*/ 959110 h 1704181"/>
              <a:gd name="connsiteX824" fmla="*/ 192165 w 1414909"/>
              <a:gd name="connsiteY824" fmla="*/ 884682 h 1704181"/>
              <a:gd name="connsiteX825" fmla="*/ 202797 w 1414909"/>
              <a:gd name="connsiteY825" fmla="*/ 927213 h 1704181"/>
              <a:gd name="connsiteX826" fmla="*/ 170900 w 1414909"/>
              <a:gd name="connsiteY826" fmla="*/ 1001641 h 1704181"/>
              <a:gd name="connsiteX827" fmla="*/ 128370 w 1414909"/>
              <a:gd name="connsiteY827" fmla="*/ 1012273 h 1704181"/>
              <a:gd name="connsiteX828" fmla="*/ 117737 w 1414909"/>
              <a:gd name="connsiteY828" fmla="*/ 1054803 h 1704181"/>
              <a:gd name="connsiteX829" fmla="*/ 75207 w 1414909"/>
              <a:gd name="connsiteY829" fmla="*/ 1086701 h 1704181"/>
              <a:gd name="connsiteX830" fmla="*/ 85839 w 1414909"/>
              <a:gd name="connsiteY830" fmla="*/ 1171761 h 1704181"/>
              <a:gd name="connsiteX831" fmla="*/ 75207 w 1414909"/>
              <a:gd name="connsiteY831" fmla="*/ 1214292 h 1704181"/>
              <a:gd name="connsiteX832" fmla="*/ 64574 w 1414909"/>
              <a:gd name="connsiteY832" fmla="*/ 1246189 h 1704181"/>
              <a:gd name="connsiteX833" fmla="*/ 53942 w 1414909"/>
              <a:gd name="connsiteY833" fmla="*/ 1150496 h 1704181"/>
              <a:gd name="connsiteX834" fmla="*/ 11411 w 1414909"/>
              <a:gd name="connsiteY834" fmla="*/ 1161129 h 1704181"/>
              <a:gd name="connsiteX835" fmla="*/ 11411 w 1414909"/>
              <a:gd name="connsiteY835" fmla="*/ 1224924 h 1704181"/>
              <a:gd name="connsiteX836" fmla="*/ 107104 w 1414909"/>
              <a:gd name="connsiteY836" fmla="*/ 1203659 h 1704181"/>
              <a:gd name="connsiteX837" fmla="*/ 192165 w 1414909"/>
              <a:gd name="connsiteY837" fmla="*/ 1150496 h 1704181"/>
              <a:gd name="connsiteX838" fmla="*/ 170900 w 1414909"/>
              <a:gd name="connsiteY838" fmla="*/ 1278087 h 1704181"/>
              <a:gd name="connsiteX839" fmla="*/ 139002 w 1414909"/>
              <a:gd name="connsiteY839" fmla="*/ 1363148 h 1704181"/>
              <a:gd name="connsiteX840" fmla="*/ 107104 w 1414909"/>
              <a:gd name="connsiteY840" fmla="*/ 1384413 h 1704181"/>
              <a:gd name="connsiteX841" fmla="*/ 75207 w 1414909"/>
              <a:gd name="connsiteY841" fmla="*/ 1363148 h 1704181"/>
              <a:gd name="connsiteX842" fmla="*/ 32676 w 1414909"/>
              <a:gd name="connsiteY842" fmla="*/ 1278087 h 1704181"/>
              <a:gd name="connsiteX843" fmla="*/ 779 w 1414909"/>
              <a:gd name="connsiteY843" fmla="*/ 1267454 h 1704181"/>
              <a:gd name="connsiteX844" fmla="*/ 11411 w 1414909"/>
              <a:gd name="connsiteY844" fmla="*/ 1309985 h 1704181"/>
              <a:gd name="connsiteX845" fmla="*/ 22044 w 1414909"/>
              <a:gd name="connsiteY845" fmla="*/ 1384413 h 1704181"/>
              <a:gd name="connsiteX846" fmla="*/ 32676 w 1414909"/>
              <a:gd name="connsiteY846" fmla="*/ 1320617 h 1704181"/>
              <a:gd name="connsiteX847" fmla="*/ 43309 w 1414909"/>
              <a:gd name="connsiteY847" fmla="*/ 1235557 h 1704181"/>
              <a:gd name="connsiteX848" fmla="*/ 53942 w 1414909"/>
              <a:gd name="connsiteY848" fmla="*/ 1299352 h 1704181"/>
              <a:gd name="connsiteX849" fmla="*/ 213430 w 1414909"/>
              <a:gd name="connsiteY849" fmla="*/ 1193027 h 1704181"/>
              <a:gd name="connsiteX850" fmla="*/ 394183 w 1414909"/>
              <a:gd name="connsiteY850" fmla="*/ 1065436 h 1704181"/>
              <a:gd name="connsiteX851" fmla="*/ 426081 w 1414909"/>
              <a:gd name="connsiteY851" fmla="*/ 1193027 h 1704181"/>
              <a:gd name="connsiteX852" fmla="*/ 511142 w 1414909"/>
              <a:gd name="connsiteY852" fmla="*/ 1107966 h 1704181"/>
              <a:gd name="connsiteX853" fmla="*/ 489876 w 1414909"/>
              <a:gd name="connsiteY853" fmla="*/ 1086701 h 1704181"/>
              <a:gd name="connsiteX854" fmla="*/ 468611 w 1414909"/>
              <a:gd name="connsiteY854" fmla="*/ 1118599 h 1704181"/>
              <a:gd name="connsiteX855" fmla="*/ 564304 w 1414909"/>
              <a:gd name="connsiteY855" fmla="*/ 969743 h 1704181"/>
              <a:gd name="connsiteX856" fmla="*/ 585570 w 1414909"/>
              <a:gd name="connsiteY856" fmla="*/ 937845 h 1704181"/>
              <a:gd name="connsiteX857" fmla="*/ 596202 w 1414909"/>
              <a:gd name="connsiteY857" fmla="*/ 810254 h 1704181"/>
              <a:gd name="connsiteX858" fmla="*/ 564304 w 1414909"/>
              <a:gd name="connsiteY858" fmla="*/ 799622 h 1704181"/>
              <a:gd name="connsiteX859" fmla="*/ 468611 w 1414909"/>
              <a:gd name="connsiteY859" fmla="*/ 852785 h 1704181"/>
              <a:gd name="connsiteX860" fmla="*/ 457979 w 1414909"/>
              <a:gd name="connsiteY860" fmla="*/ 884682 h 1704181"/>
              <a:gd name="connsiteX861" fmla="*/ 479244 w 1414909"/>
              <a:gd name="connsiteY861" fmla="*/ 916580 h 1704181"/>
              <a:gd name="connsiteX862" fmla="*/ 532407 w 1414909"/>
              <a:gd name="connsiteY862" fmla="*/ 905948 h 1704181"/>
              <a:gd name="connsiteX863" fmla="*/ 702528 w 1414909"/>
              <a:gd name="connsiteY863" fmla="*/ 810254 h 1704181"/>
              <a:gd name="connsiteX864" fmla="*/ 776956 w 1414909"/>
              <a:gd name="connsiteY864" fmla="*/ 767724 h 1704181"/>
              <a:gd name="connsiteX865" fmla="*/ 798221 w 1414909"/>
              <a:gd name="connsiteY865" fmla="*/ 799622 h 1704181"/>
              <a:gd name="connsiteX866" fmla="*/ 904546 w 1414909"/>
              <a:gd name="connsiteY866" fmla="*/ 757092 h 1704181"/>
              <a:gd name="connsiteX867" fmla="*/ 1074667 w 1414909"/>
              <a:gd name="connsiteY867" fmla="*/ 608236 h 1704181"/>
              <a:gd name="connsiteX868" fmla="*/ 1085300 w 1414909"/>
              <a:gd name="connsiteY868" fmla="*/ 565706 h 1704181"/>
              <a:gd name="connsiteX869" fmla="*/ 1032137 w 1414909"/>
              <a:gd name="connsiteY869" fmla="*/ 608236 h 1704181"/>
              <a:gd name="connsiteX870" fmla="*/ 1074667 w 1414909"/>
              <a:gd name="connsiteY870" fmla="*/ 618868 h 1704181"/>
              <a:gd name="connsiteX871" fmla="*/ 1085300 w 1414909"/>
              <a:gd name="connsiteY871" fmla="*/ 565706 h 1704181"/>
              <a:gd name="connsiteX872" fmla="*/ 1095932 w 1414909"/>
              <a:gd name="connsiteY872" fmla="*/ 533808 h 1704181"/>
              <a:gd name="connsiteX873" fmla="*/ 1074667 w 1414909"/>
              <a:gd name="connsiteY873" fmla="*/ 501910 h 1704181"/>
              <a:gd name="connsiteX874" fmla="*/ 947076 w 1414909"/>
              <a:gd name="connsiteY874" fmla="*/ 523175 h 1704181"/>
              <a:gd name="connsiteX875" fmla="*/ 904546 w 1414909"/>
              <a:gd name="connsiteY875" fmla="*/ 555073 h 1704181"/>
              <a:gd name="connsiteX876" fmla="*/ 968342 w 1414909"/>
              <a:gd name="connsiteY876" fmla="*/ 544441 h 1704181"/>
              <a:gd name="connsiteX877" fmla="*/ 1000239 w 1414909"/>
              <a:gd name="connsiteY877" fmla="*/ 523175 h 1704181"/>
              <a:gd name="connsiteX878" fmla="*/ 1010872 w 1414909"/>
              <a:gd name="connsiteY878" fmla="*/ 491278 h 1704181"/>
              <a:gd name="connsiteX879" fmla="*/ 968342 w 1414909"/>
              <a:gd name="connsiteY879" fmla="*/ 501910 h 1704181"/>
              <a:gd name="connsiteX880" fmla="*/ 915179 w 1414909"/>
              <a:gd name="connsiteY880" fmla="*/ 544441 h 1704181"/>
              <a:gd name="connsiteX881" fmla="*/ 947076 w 1414909"/>
              <a:gd name="connsiteY881" fmla="*/ 555073 h 1704181"/>
              <a:gd name="connsiteX882" fmla="*/ 978974 w 1414909"/>
              <a:gd name="connsiteY882" fmla="*/ 512543 h 1704181"/>
              <a:gd name="connsiteX883" fmla="*/ 947076 w 1414909"/>
              <a:gd name="connsiteY883" fmla="*/ 491278 h 1704181"/>
              <a:gd name="connsiteX884" fmla="*/ 883281 w 1414909"/>
              <a:gd name="connsiteY884" fmla="*/ 459380 h 1704181"/>
              <a:gd name="connsiteX885" fmla="*/ 851383 w 1414909"/>
              <a:gd name="connsiteY885" fmla="*/ 438115 h 1704181"/>
              <a:gd name="connsiteX886" fmla="*/ 798221 w 1414909"/>
              <a:gd name="connsiteY886" fmla="*/ 491278 h 1704181"/>
              <a:gd name="connsiteX887" fmla="*/ 830118 w 1414909"/>
              <a:gd name="connsiteY887" fmla="*/ 501910 h 1704181"/>
              <a:gd name="connsiteX888" fmla="*/ 915179 w 1414909"/>
              <a:gd name="connsiteY888" fmla="*/ 448748 h 1704181"/>
              <a:gd name="connsiteX889" fmla="*/ 1032137 w 1414909"/>
              <a:gd name="connsiteY889" fmla="*/ 470013 h 1704181"/>
              <a:gd name="connsiteX890" fmla="*/ 1138463 w 1414909"/>
              <a:gd name="connsiteY890" fmla="*/ 459380 h 1704181"/>
              <a:gd name="connsiteX891" fmla="*/ 1223523 w 1414909"/>
              <a:gd name="connsiteY891" fmla="*/ 406217 h 1704181"/>
              <a:gd name="connsiteX892" fmla="*/ 1266053 w 1414909"/>
              <a:gd name="connsiteY892" fmla="*/ 416850 h 1704181"/>
              <a:gd name="connsiteX893" fmla="*/ 1287318 w 1414909"/>
              <a:gd name="connsiteY893" fmla="*/ 448748 h 1704181"/>
              <a:gd name="connsiteX894" fmla="*/ 1297951 w 1414909"/>
              <a:gd name="connsiteY894" fmla="*/ 480645 h 1704181"/>
              <a:gd name="connsiteX895" fmla="*/ 1329849 w 1414909"/>
              <a:gd name="connsiteY895" fmla="*/ 491278 h 1704181"/>
              <a:gd name="connsiteX896" fmla="*/ 1340481 w 1414909"/>
              <a:gd name="connsiteY896" fmla="*/ 491278 h 1704181"/>
              <a:gd name="connsiteX897" fmla="*/ 1329849 w 1414909"/>
              <a:gd name="connsiteY897" fmla="*/ 544441 h 1704181"/>
              <a:gd name="connsiteX898" fmla="*/ 1340481 w 1414909"/>
              <a:gd name="connsiteY898" fmla="*/ 576338 h 1704181"/>
              <a:gd name="connsiteX899" fmla="*/ 1372379 w 1414909"/>
              <a:gd name="connsiteY899" fmla="*/ 501910 h 1704181"/>
              <a:gd name="connsiteX900" fmla="*/ 1393644 w 1414909"/>
              <a:gd name="connsiteY900" fmla="*/ 267994 h 1704181"/>
              <a:gd name="connsiteX901" fmla="*/ 1414909 w 1414909"/>
              <a:gd name="connsiteY901" fmla="*/ 182934 h 1704181"/>
              <a:gd name="connsiteX902" fmla="*/ 1404276 w 1414909"/>
              <a:gd name="connsiteY902" fmla="*/ 108506 h 1704181"/>
              <a:gd name="connsiteX903" fmla="*/ 1372379 w 1414909"/>
              <a:gd name="connsiteY903" fmla="*/ 97873 h 1704181"/>
              <a:gd name="connsiteX904" fmla="*/ 1308583 w 1414909"/>
              <a:gd name="connsiteY904" fmla="*/ 65975 h 1704181"/>
              <a:gd name="connsiteX905" fmla="*/ 1223523 w 1414909"/>
              <a:gd name="connsiteY905" fmla="*/ 76608 h 1704181"/>
              <a:gd name="connsiteX906" fmla="*/ 1191625 w 1414909"/>
              <a:gd name="connsiteY906" fmla="*/ 65975 h 1704181"/>
              <a:gd name="connsiteX907" fmla="*/ 1032137 w 1414909"/>
              <a:gd name="connsiteY907" fmla="*/ 76608 h 1704181"/>
              <a:gd name="connsiteX908" fmla="*/ 1064035 w 1414909"/>
              <a:gd name="connsiteY908" fmla="*/ 87241 h 1704181"/>
              <a:gd name="connsiteX909" fmla="*/ 1159728 w 1414909"/>
              <a:gd name="connsiteY909" fmla="*/ 76608 h 1704181"/>
              <a:gd name="connsiteX910" fmla="*/ 1191625 w 1414909"/>
              <a:gd name="connsiteY910" fmla="*/ 55343 h 1704181"/>
              <a:gd name="connsiteX911" fmla="*/ 1329849 w 1414909"/>
              <a:gd name="connsiteY911" fmla="*/ 44710 h 1704181"/>
              <a:gd name="connsiteX912" fmla="*/ 1372379 w 1414909"/>
              <a:gd name="connsiteY912" fmla="*/ 34078 h 1704181"/>
              <a:gd name="connsiteX913" fmla="*/ 1383011 w 1414909"/>
              <a:gd name="connsiteY913" fmla="*/ 65975 h 1704181"/>
              <a:gd name="connsiteX914" fmla="*/ 1393644 w 1414909"/>
              <a:gd name="connsiteY914" fmla="*/ 108506 h 170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</a:cxnLst>
            <a:rect l="l" t="t" r="r" b="b"/>
            <a:pathLst>
              <a:path w="1414909" h="1704181">
                <a:moveTo>
                  <a:pt x="479244" y="55343"/>
                </a:moveTo>
                <a:cubicBezTo>
                  <a:pt x="500509" y="48255"/>
                  <a:pt x="521198" y="39118"/>
                  <a:pt x="543039" y="34078"/>
                </a:cubicBezTo>
                <a:cubicBezTo>
                  <a:pt x="567458" y="28443"/>
                  <a:pt x="592697" y="27256"/>
                  <a:pt x="617467" y="23445"/>
                </a:cubicBezTo>
                <a:cubicBezTo>
                  <a:pt x="638775" y="20167"/>
                  <a:pt x="659998" y="16357"/>
                  <a:pt x="681263" y="12813"/>
                </a:cubicBezTo>
                <a:cubicBezTo>
                  <a:pt x="684807" y="23445"/>
                  <a:pt x="696058" y="34304"/>
                  <a:pt x="691895" y="44710"/>
                </a:cubicBezTo>
                <a:cubicBezTo>
                  <a:pt x="687149" y="56575"/>
                  <a:pt x="669976" y="57992"/>
                  <a:pt x="659997" y="65975"/>
                </a:cubicBezTo>
                <a:cubicBezTo>
                  <a:pt x="652169" y="72237"/>
                  <a:pt x="646560" y="80979"/>
                  <a:pt x="638732" y="87241"/>
                </a:cubicBezTo>
                <a:cubicBezTo>
                  <a:pt x="609288" y="110797"/>
                  <a:pt x="608628" y="107908"/>
                  <a:pt x="574937" y="119138"/>
                </a:cubicBezTo>
                <a:cubicBezTo>
                  <a:pt x="592658" y="122682"/>
                  <a:pt x="610028" y="129771"/>
                  <a:pt x="628100" y="129771"/>
                </a:cubicBezTo>
                <a:cubicBezTo>
                  <a:pt x="767790" y="129771"/>
                  <a:pt x="648596" y="105654"/>
                  <a:pt x="745058" y="129771"/>
                </a:cubicBezTo>
                <a:cubicBezTo>
                  <a:pt x="730881" y="136859"/>
                  <a:pt x="717012" y="144599"/>
                  <a:pt x="702528" y="151036"/>
                </a:cubicBezTo>
                <a:cubicBezTo>
                  <a:pt x="685087" y="158788"/>
                  <a:pt x="666436" y="163766"/>
                  <a:pt x="649365" y="172301"/>
                </a:cubicBezTo>
                <a:cubicBezTo>
                  <a:pt x="637935" y="178016"/>
                  <a:pt x="628100" y="186478"/>
                  <a:pt x="617467" y="193566"/>
                </a:cubicBezTo>
                <a:cubicBezTo>
                  <a:pt x="628100" y="197110"/>
                  <a:pt x="638182" y="204944"/>
                  <a:pt x="649365" y="204199"/>
                </a:cubicBezTo>
                <a:cubicBezTo>
                  <a:pt x="692386" y="201331"/>
                  <a:pt x="776956" y="182934"/>
                  <a:pt x="776956" y="182934"/>
                </a:cubicBezTo>
                <a:cubicBezTo>
                  <a:pt x="787588" y="179390"/>
                  <a:pt x="819948" y="170716"/>
                  <a:pt x="808853" y="172301"/>
                </a:cubicBezTo>
                <a:cubicBezTo>
                  <a:pt x="773073" y="177412"/>
                  <a:pt x="702528" y="193566"/>
                  <a:pt x="702528" y="193566"/>
                </a:cubicBezTo>
                <a:cubicBezTo>
                  <a:pt x="691895" y="200654"/>
                  <a:pt x="682376" y="209797"/>
                  <a:pt x="670630" y="214831"/>
                </a:cubicBezTo>
                <a:cubicBezTo>
                  <a:pt x="628846" y="232739"/>
                  <a:pt x="599001" y="218190"/>
                  <a:pt x="670630" y="236096"/>
                </a:cubicBezTo>
                <a:cubicBezTo>
                  <a:pt x="681263" y="232552"/>
                  <a:pt x="692034" y="229399"/>
                  <a:pt x="702528" y="225464"/>
                </a:cubicBezTo>
                <a:cubicBezTo>
                  <a:pt x="720399" y="218763"/>
                  <a:pt x="737277" y="209221"/>
                  <a:pt x="755690" y="204199"/>
                </a:cubicBezTo>
                <a:cubicBezTo>
                  <a:pt x="776489" y="198526"/>
                  <a:pt x="798346" y="197794"/>
                  <a:pt x="819486" y="193566"/>
                </a:cubicBezTo>
                <a:cubicBezTo>
                  <a:pt x="833815" y="190700"/>
                  <a:pt x="847965" y="186948"/>
                  <a:pt x="862016" y="182934"/>
                </a:cubicBezTo>
                <a:cubicBezTo>
                  <a:pt x="872793" y="179855"/>
                  <a:pt x="883137" y="175380"/>
                  <a:pt x="893914" y="172301"/>
                </a:cubicBezTo>
                <a:cubicBezTo>
                  <a:pt x="907965" y="168286"/>
                  <a:pt x="951057" y="161668"/>
                  <a:pt x="936444" y="161668"/>
                </a:cubicBezTo>
                <a:cubicBezTo>
                  <a:pt x="922841" y="161668"/>
                  <a:pt x="836770" y="179477"/>
                  <a:pt x="819486" y="182934"/>
                </a:cubicBezTo>
                <a:cubicBezTo>
                  <a:pt x="761211" y="221783"/>
                  <a:pt x="776159" y="209913"/>
                  <a:pt x="872649" y="161668"/>
                </a:cubicBezTo>
                <a:cubicBezTo>
                  <a:pt x="886826" y="154580"/>
                  <a:pt x="899637" y="143511"/>
                  <a:pt x="915179" y="140403"/>
                </a:cubicBezTo>
                <a:cubicBezTo>
                  <a:pt x="935406" y="136358"/>
                  <a:pt x="978439" y="130038"/>
                  <a:pt x="1000239" y="119138"/>
                </a:cubicBezTo>
                <a:cubicBezTo>
                  <a:pt x="1011669" y="113423"/>
                  <a:pt x="1021504" y="104961"/>
                  <a:pt x="1032137" y="97873"/>
                </a:cubicBezTo>
                <a:cubicBezTo>
                  <a:pt x="1021504" y="94329"/>
                  <a:pt x="1011447" y="87241"/>
                  <a:pt x="1000239" y="87241"/>
                </a:cubicBezTo>
                <a:cubicBezTo>
                  <a:pt x="975178" y="87241"/>
                  <a:pt x="948226" y="109081"/>
                  <a:pt x="925811" y="97873"/>
                </a:cubicBezTo>
                <a:cubicBezTo>
                  <a:pt x="912741" y="91338"/>
                  <a:pt x="928338" y="67502"/>
                  <a:pt x="936444" y="55343"/>
                </a:cubicBezTo>
                <a:cubicBezTo>
                  <a:pt x="943533" y="44710"/>
                  <a:pt x="957709" y="41166"/>
                  <a:pt x="968342" y="34078"/>
                </a:cubicBezTo>
                <a:cubicBezTo>
                  <a:pt x="971886" y="23445"/>
                  <a:pt x="986899" y="10105"/>
                  <a:pt x="978974" y="2180"/>
                </a:cubicBezTo>
                <a:cubicBezTo>
                  <a:pt x="971049" y="-5745"/>
                  <a:pt x="957997" y="10293"/>
                  <a:pt x="947076" y="12813"/>
                </a:cubicBezTo>
                <a:cubicBezTo>
                  <a:pt x="911858" y="20940"/>
                  <a:pt x="840751" y="34078"/>
                  <a:pt x="840751" y="34078"/>
                </a:cubicBezTo>
                <a:cubicBezTo>
                  <a:pt x="833663" y="44710"/>
                  <a:pt x="827469" y="55997"/>
                  <a:pt x="819486" y="65975"/>
                </a:cubicBezTo>
                <a:cubicBezTo>
                  <a:pt x="813224" y="73803"/>
                  <a:pt x="795051" y="77731"/>
                  <a:pt x="798221" y="87241"/>
                </a:cubicBezTo>
                <a:cubicBezTo>
                  <a:pt x="801765" y="97873"/>
                  <a:pt x="819041" y="96169"/>
                  <a:pt x="830118" y="97873"/>
                </a:cubicBezTo>
                <a:cubicBezTo>
                  <a:pt x="865323" y="103289"/>
                  <a:pt x="901002" y="104962"/>
                  <a:pt x="936444" y="108506"/>
                </a:cubicBezTo>
                <a:cubicBezTo>
                  <a:pt x="1007328" y="104962"/>
                  <a:pt x="1078123" y="97873"/>
                  <a:pt x="1149095" y="97873"/>
                </a:cubicBezTo>
                <a:cubicBezTo>
                  <a:pt x="1170653" y="97873"/>
                  <a:pt x="1063742" y="108506"/>
                  <a:pt x="1085300" y="108506"/>
                </a:cubicBezTo>
                <a:cubicBezTo>
                  <a:pt x="1127977" y="108506"/>
                  <a:pt x="1170360" y="101417"/>
                  <a:pt x="1212890" y="97873"/>
                </a:cubicBezTo>
                <a:cubicBezTo>
                  <a:pt x="1227900" y="92870"/>
                  <a:pt x="1275853" y="88701"/>
                  <a:pt x="1234156" y="55343"/>
                </a:cubicBezTo>
                <a:cubicBezTo>
                  <a:pt x="1222745" y="46214"/>
                  <a:pt x="1206110" y="46641"/>
                  <a:pt x="1191625" y="44710"/>
                </a:cubicBezTo>
                <a:cubicBezTo>
                  <a:pt x="1152822" y="39536"/>
                  <a:pt x="1113653" y="37622"/>
                  <a:pt x="1074667" y="34078"/>
                </a:cubicBezTo>
                <a:cubicBezTo>
                  <a:pt x="1134918" y="30534"/>
                  <a:pt x="1195066" y="23445"/>
                  <a:pt x="1255421" y="23445"/>
                </a:cubicBezTo>
                <a:cubicBezTo>
                  <a:pt x="1291040" y="23445"/>
                  <a:pt x="1182166" y="20850"/>
                  <a:pt x="1149095" y="34078"/>
                </a:cubicBezTo>
                <a:cubicBezTo>
                  <a:pt x="1132316" y="40790"/>
                  <a:pt x="1184537" y="41166"/>
                  <a:pt x="1202258" y="44710"/>
                </a:cubicBezTo>
                <a:cubicBezTo>
                  <a:pt x="1212891" y="55343"/>
                  <a:pt x="1219698" y="72477"/>
                  <a:pt x="1234156" y="76608"/>
                </a:cubicBezTo>
                <a:cubicBezTo>
                  <a:pt x="1317844" y="100519"/>
                  <a:pt x="1406944" y="73284"/>
                  <a:pt x="1308583" y="97873"/>
                </a:cubicBezTo>
                <a:cubicBezTo>
                  <a:pt x="1297951" y="104961"/>
                  <a:pt x="1288431" y="114104"/>
                  <a:pt x="1276686" y="119138"/>
                </a:cubicBezTo>
                <a:cubicBezTo>
                  <a:pt x="1235799" y="136661"/>
                  <a:pt x="1210694" y="121950"/>
                  <a:pt x="1266053" y="140403"/>
                </a:cubicBezTo>
                <a:cubicBezTo>
                  <a:pt x="1255421" y="151036"/>
                  <a:pt x="1248117" y="166716"/>
                  <a:pt x="1234156" y="172301"/>
                </a:cubicBezTo>
                <a:cubicBezTo>
                  <a:pt x="1210887" y="181609"/>
                  <a:pt x="1184303" y="178019"/>
                  <a:pt x="1159728" y="182934"/>
                </a:cubicBezTo>
                <a:cubicBezTo>
                  <a:pt x="1148738" y="185132"/>
                  <a:pt x="1138463" y="190022"/>
                  <a:pt x="1127830" y="193566"/>
                </a:cubicBezTo>
                <a:cubicBezTo>
                  <a:pt x="1138463" y="200654"/>
                  <a:pt x="1147331" y="211732"/>
                  <a:pt x="1159728" y="214831"/>
                </a:cubicBezTo>
                <a:cubicBezTo>
                  <a:pt x="1238801" y="234599"/>
                  <a:pt x="1345090" y="216498"/>
                  <a:pt x="1149095" y="236096"/>
                </a:cubicBezTo>
                <a:cubicBezTo>
                  <a:pt x="1166816" y="239640"/>
                  <a:pt x="1215037" y="233950"/>
                  <a:pt x="1202258" y="246729"/>
                </a:cubicBezTo>
                <a:cubicBezTo>
                  <a:pt x="1181592" y="267395"/>
                  <a:pt x="1117197" y="267994"/>
                  <a:pt x="1117197" y="267994"/>
                </a:cubicBezTo>
                <a:cubicBezTo>
                  <a:pt x="1131374" y="278627"/>
                  <a:pt x="1142689" y="295024"/>
                  <a:pt x="1159728" y="299892"/>
                </a:cubicBezTo>
                <a:cubicBezTo>
                  <a:pt x="1193976" y="309677"/>
                  <a:pt x="1237558" y="289153"/>
                  <a:pt x="1266053" y="310524"/>
                </a:cubicBezTo>
                <a:cubicBezTo>
                  <a:pt x="1272524" y="315377"/>
                  <a:pt x="1169159" y="340064"/>
                  <a:pt x="1159728" y="342422"/>
                </a:cubicBezTo>
                <a:cubicBezTo>
                  <a:pt x="1173905" y="349510"/>
                  <a:pt x="1187076" y="359132"/>
                  <a:pt x="1202258" y="363687"/>
                </a:cubicBezTo>
                <a:cubicBezTo>
                  <a:pt x="1261508" y="381462"/>
                  <a:pt x="1299819" y="365879"/>
                  <a:pt x="1223523" y="384952"/>
                </a:cubicBezTo>
                <a:cubicBezTo>
                  <a:pt x="1237700" y="392040"/>
                  <a:pt x="1251485" y="399973"/>
                  <a:pt x="1266053" y="406217"/>
                </a:cubicBezTo>
                <a:cubicBezTo>
                  <a:pt x="1276355" y="410632"/>
                  <a:pt x="1297951" y="405642"/>
                  <a:pt x="1297951" y="416850"/>
                </a:cubicBezTo>
                <a:cubicBezTo>
                  <a:pt x="1297951" y="428058"/>
                  <a:pt x="1276686" y="423938"/>
                  <a:pt x="1266053" y="427482"/>
                </a:cubicBezTo>
                <a:cubicBezTo>
                  <a:pt x="1258965" y="438115"/>
                  <a:pt x="1254767" y="451397"/>
                  <a:pt x="1244788" y="459380"/>
                </a:cubicBezTo>
                <a:cubicBezTo>
                  <a:pt x="1236036" y="466382"/>
                  <a:pt x="1222915" y="465001"/>
                  <a:pt x="1212890" y="470013"/>
                </a:cubicBezTo>
                <a:cubicBezTo>
                  <a:pt x="1201461" y="475728"/>
                  <a:pt x="1191625" y="484190"/>
                  <a:pt x="1180993" y="491278"/>
                </a:cubicBezTo>
                <a:cubicBezTo>
                  <a:pt x="1195170" y="498366"/>
                  <a:pt x="1208955" y="506299"/>
                  <a:pt x="1223523" y="512543"/>
                </a:cubicBezTo>
                <a:cubicBezTo>
                  <a:pt x="1233825" y="516958"/>
                  <a:pt x="1255421" y="511967"/>
                  <a:pt x="1255421" y="523175"/>
                </a:cubicBezTo>
                <a:cubicBezTo>
                  <a:pt x="1255421" y="534383"/>
                  <a:pt x="1234464" y="531377"/>
                  <a:pt x="1223523" y="533808"/>
                </a:cubicBezTo>
                <a:cubicBezTo>
                  <a:pt x="1202478" y="538485"/>
                  <a:pt x="1180993" y="540897"/>
                  <a:pt x="1159728" y="544441"/>
                </a:cubicBezTo>
                <a:cubicBezTo>
                  <a:pt x="1109338" y="620025"/>
                  <a:pt x="1155669" y="529748"/>
                  <a:pt x="1212890" y="586971"/>
                </a:cubicBezTo>
                <a:cubicBezTo>
                  <a:pt x="1224097" y="598179"/>
                  <a:pt x="1184928" y="601992"/>
                  <a:pt x="1170360" y="608236"/>
                </a:cubicBezTo>
                <a:cubicBezTo>
                  <a:pt x="1144870" y="619160"/>
                  <a:pt x="1122905" y="621794"/>
                  <a:pt x="1095932" y="629501"/>
                </a:cubicBezTo>
                <a:cubicBezTo>
                  <a:pt x="1085156" y="632580"/>
                  <a:pt x="1074667" y="636590"/>
                  <a:pt x="1064035" y="640134"/>
                </a:cubicBezTo>
                <a:cubicBezTo>
                  <a:pt x="1074667" y="650766"/>
                  <a:pt x="1082483" y="665307"/>
                  <a:pt x="1095932" y="672031"/>
                </a:cubicBezTo>
                <a:cubicBezTo>
                  <a:pt x="1103366" y="675748"/>
                  <a:pt x="1211038" y="692987"/>
                  <a:pt x="1212890" y="693296"/>
                </a:cubicBezTo>
                <a:cubicBezTo>
                  <a:pt x="1209346" y="703929"/>
                  <a:pt x="1211010" y="718192"/>
                  <a:pt x="1202258" y="725194"/>
                </a:cubicBezTo>
                <a:cubicBezTo>
                  <a:pt x="1190847" y="734323"/>
                  <a:pt x="1173159" y="730071"/>
                  <a:pt x="1159728" y="735827"/>
                </a:cubicBezTo>
                <a:cubicBezTo>
                  <a:pt x="1147982" y="740861"/>
                  <a:pt x="1138463" y="750004"/>
                  <a:pt x="1127830" y="757092"/>
                </a:cubicBezTo>
                <a:cubicBezTo>
                  <a:pt x="1124286" y="767724"/>
                  <a:pt x="1112185" y="778965"/>
                  <a:pt x="1117197" y="788989"/>
                </a:cubicBezTo>
                <a:cubicBezTo>
                  <a:pt x="1122209" y="799014"/>
                  <a:pt x="1139070" y="794610"/>
                  <a:pt x="1149095" y="799622"/>
                </a:cubicBezTo>
                <a:cubicBezTo>
                  <a:pt x="1160525" y="805337"/>
                  <a:pt x="1169316" y="815697"/>
                  <a:pt x="1180993" y="820887"/>
                </a:cubicBezTo>
                <a:cubicBezTo>
                  <a:pt x="1201476" y="829991"/>
                  <a:pt x="1244788" y="842152"/>
                  <a:pt x="1244788" y="842152"/>
                </a:cubicBezTo>
                <a:cubicBezTo>
                  <a:pt x="1234155" y="856329"/>
                  <a:pt x="1226504" y="873337"/>
                  <a:pt x="1212890" y="884682"/>
                </a:cubicBezTo>
                <a:cubicBezTo>
                  <a:pt x="1206352" y="890130"/>
                  <a:pt x="1140726" y="905382"/>
                  <a:pt x="1138463" y="905948"/>
                </a:cubicBezTo>
                <a:cubicBezTo>
                  <a:pt x="1080116" y="964292"/>
                  <a:pt x="1124036" y="931043"/>
                  <a:pt x="957709" y="916580"/>
                </a:cubicBezTo>
                <a:cubicBezTo>
                  <a:pt x="929242" y="914105"/>
                  <a:pt x="901002" y="909492"/>
                  <a:pt x="872649" y="905948"/>
                </a:cubicBezTo>
                <a:cubicBezTo>
                  <a:pt x="876193" y="916580"/>
                  <a:pt x="874161" y="931331"/>
                  <a:pt x="883281" y="937845"/>
                </a:cubicBezTo>
                <a:cubicBezTo>
                  <a:pt x="901521" y="950874"/>
                  <a:pt x="947076" y="959110"/>
                  <a:pt x="947076" y="959110"/>
                </a:cubicBezTo>
                <a:cubicBezTo>
                  <a:pt x="848946" y="1008176"/>
                  <a:pt x="892770" y="993953"/>
                  <a:pt x="819486" y="1012273"/>
                </a:cubicBezTo>
                <a:cubicBezTo>
                  <a:pt x="833663" y="1019361"/>
                  <a:pt x="867028" y="1018501"/>
                  <a:pt x="862016" y="1033538"/>
                </a:cubicBezTo>
                <a:cubicBezTo>
                  <a:pt x="856301" y="1050683"/>
                  <a:pt x="826785" y="1041929"/>
                  <a:pt x="808853" y="1044171"/>
                </a:cubicBezTo>
                <a:cubicBezTo>
                  <a:pt x="770009" y="1049027"/>
                  <a:pt x="730881" y="1051259"/>
                  <a:pt x="691895" y="1054803"/>
                </a:cubicBezTo>
                <a:cubicBezTo>
                  <a:pt x="684807" y="1065436"/>
                  <a:pt x="665884" y="1074836"/>
                  <a:pt x="670630" y="1086701"/>
                </a:cubicBezTo>
                <a:cubicBezTo>
                  <a:pt x="676807" y="1102145"/>
                  <a:pt x="743349" y="1115514"/>
                  <a:pt x="755690" y="1118599"/>
                </a:cubicBezTo>
                <a:cubicBezTo>
                  <a:pt x="762779" y="1125687"/>
                  <a:pt x="785922" y="1135381"/>
                  <a:pt x="776956" y="1139864"/>
                </a:cubicBezTo>
                <a:cubicBezTo>
                  <a:pt x="763885" y="1146399"/>
                  <a:pt x="749038" y="1129231"/>
                  <a:pt x="734425" y="1129231"/>
                </a:cubicBezTo>
                <a:cubicBezTo>
                  <a:pt x="688215" y="1129231"/>
                  <a:pt x="642276" y="1136320"/>
                  <a:pt x="596202" y="1139864"/>
                </a:cubicBezTo>
                <a:cubicBezTo>
                  <a:pt x="585569" y="1146952"/>
                  <a:pt x="575734" y="1155414"/>
                  <a:pt x="564304" y="1161129"/>
                </a:cubicBezTo>
                <a:cubicBezTo>
                  <a:pt x="547233" y="1169664"/>
                  <a:pt x="528583" y="1174643"/>
                  <a:pt x="511142" y="1182394"/>
                </a:cubicBezTo>
                <a:cubicBezTo>
                  <a:pt x="496658" y="1188831"/>
                  <a:pt x="482788" y="1196571"/>
                  <a:pt x="468611" y="1203659"/>
                </a:cubicBezTo>
                <a:cubicBezTo>
                  <a:pt x="465067" y="1214292"/>
                  <a:pt x="466731" y="1228556"/>
                  <a:pt x="457979" y="1235557"/>
                </a:cubicBezTo>
                <a:cubicBezTo>
                  <a:pt x="446568" y="1244686"/>
                  <a:pt x="430062" y="1246189"/>
                  <a:pt x="415449" y="1246189"/>
                </a:cubicBezTo>
                <a:cubicBezTo>
                  <a:pt x="402093" y="1246189"/>
                  <a:pt x="356067" y="1229940"/>
                  <a:pt x="341021" y="1224924"/>
                </a:cubicBezTo>
                <a:cubicBezTo>
                  <a:pt x="284314" y="1228468"/>
                  <a:pt x="227022" y="1226696"/>
                  <a:pt x="170900" y="1235557"/>
                </a:cubicBezTo>
                <a:cubicBezTo>
                  <a:pt x="158278" y="1237550"/>
                  <a:pt x="150432" y="1251107"/>
                  <a:pt x="139002" y="1256822"/>
                </a:cubicBezTo>
                <a:cubicBezTo>
                  <a:pt x="128977" y="1261834"/>
                  <a:pt x="117737" y="1263910"/>
                  <a:pt x="107104" y="1267454"/>
                </a:cubicBezTo>
                <a:cubicBezTo>
                  <a:pt x="117737" y="1270998"/>
                  <a:pt x="127947" y="1276244"/>
                  <a:pt x="139002" y="1278087"/>
                </a:cubicBezTo>
                <a:cubicBezTo>
                  <a:pt x="281452" y="1301830"/>
                  <a:pt x="191809" y="1274426"/>
                  <a:pt x="266593" y="1299352"/>
                </a:cubicBezTo>
                <a:cubicBezTo>
                  <a:pt x="347601" y="1420866"/>
                  <a:pt x="242292" y="1241634"/>
                  <a:pt x="266593" y="1363148"/>
                </a:cubicBezTo>
                <a:cubicBezTo>
                  <a:pt x="269099" y="1375678"/>
                  <a:pt x="286162" y="1381051"/>
                  <a:pt x="298490" y="1384413"/>
                </a:cubicBezTo>
                <a:cubicBezTo>
                  <a:pt x="326057" y="1391931"/>
                  <a:pt x="355197" y="1391501"/>
                  <a:pt x="383551" y="1395045"/>
                </a:cubicBezTo>
                <a:cubicBezTo>
                  <a:pt x="348109" y="1398589"/>
                  <a:pt x="309964" y="1391647"/>
                  <a:pt x="277225" y="1405678"/>
                </a:cubicBezTo>
                <a:cubicBezTo>
                  <a:pt x="265479" y="1410712"/>
                  <a:pt x="319346" y="1419276"/>
                  <a:pt x="309123" y="1426943"/>
                </a:cubicBezTo>
                <a:cubicBezTo>
                  <a:pt x="289074" y="1441980"/>
                  <a:pt x="259504" y="1434031"/>
                  <a:pt x="234695" y="1437575"/>
                </a:cubicBezTo>
                <a:cubicBezTo>
                  <a:pt x="227607" y="1444664"/>
                  <a:pt x="222396" y="1454358"/>
                  <a:pt x="213430" y="1458841"/>
                </a:cubicBezTo>
                <a:cubicBezTo>
                  <a:pt x="193381" y="1468866"/>
                  <a:pt x="149635" y="1480106"/>
                  <a:pt x="149635" y="1480106"/>
                </a:cubicBezTo>
                <a:cubicBezTo>
                  <a:pt x="245197" y="1543815"/>
                  <a:pt x="84917" y="1443586"/>
                  <a:pt x="255960" y="1512003"/>
                </a:cubicBezTo>
                <a:cubicBezTo>
                  <a:pt x="269921" y="1517588"/>
                  <a:pt x="274117" y="1537794"/>
                  <a:pt x="287858" y="1543901"/>
                </a:cubicBezTo>
                <a:cubicBezTo>
                  <a:pt x="307558" y="1552657"/>
                  <a:pt x="330442" y="1550678"/>
                  <a:pt x="351653" y="1554534"/>
                </a:cubicBezTo>
                <a:cubicBezTo>
                  <a:pt x="369433" y="1557767"/>
                  <a:pt x="387095" y="1561622"/>
                  <a:pt x="404816" y="1565166"/>
                </a:cubicBezTo>
                <a:cubicBezTo>
                  <a:pt x="394183" y="1568710"/>
                  <a:pt x="383695" y="1572720"/>
                  <a:pt x="372918" y="1575799"/>
                </a:cubicBezTo>
                <a:cubicBezTo>
                  <a:pt x="358867" y="1579813"/>
                  <a:pt x="336923" y="1573361"/>
                  <a:pt x="330388" y="1586431"/>
                </a:cubicBezTo>
                <a:cubicBezTo>
                  <a:pt x="325376" y="1596456"/>
                  <a:pt x="351653" y="1593520"/>
                  <a:pt x="362286" y="1597064"/>
                </a:cubicBezTo>
                <a:cubicBezTo>
                  <a:pt x="318273" y="1611734"/>
                  <a:pt x="272654" y="1631772"/>
                  <a:pt x="224063" y="1597064"/>
                </a:cubicBezTo>
                <a:cubicBezTo>
                  <a:pt x="216106" y="1591380"/>
                  <a:pt x="284903" y="1525591"/>
                  <a:pt x="287858" y="1522636"/>
                </a:cubicBezTo>
                <a:cubicBezTo>
                  <a:pt x="284314" y="1508459"/>
                  <a:pt x="285331" y="1492265"/>
                  <a:pt x="277225" y="1480106"/>
                </a:cubicBezTo>
                <a:cubicBezTo>
                  <a:pt x="270137" y="1469474"/>
                  <a:pt x="257005" y="1464031"/>
                  <a:pt x="245328" y="1458841"/>
                </a:cubicBezTo>
                <a:cubicBezTo>
                  <a:pt x="194777" y="1436373"/>
                  <a:pt x="171235" y="1435859"/>
                  <a:pt x="117737" y="1426943"/>
                </a:cubicBezTo>
                <a:cubicBezTo>
                  <a:pt x="124825" y="1416310"/>
                  <a:pt x="133968" y="1406791"/>
                  <a:pt x="139002" y="1395045"/>
                </a:cubicBezTo>
                <a:cubicBezTo>
                  <a:pt x="144758" y="1381614"/>
                  <a:pt x="141529" y="1364674"/>
                  <a:pt x="149635" y="1352515"/>
                </a:cubicBezTo>
                <a:cubicBezTo>
                  <a:pt x="161413" y="1334848"/>
                  <a:pt x="195235" y="1326682"/>
                  <a:pt x="213430" y="1320617"/>
                </a:cubicBezTo>
                <a:cubicBezTo>
                  <a:pt x="202797" y="1313529"/>
                  <a:pt x="192962" y="1305067"/>
                  <a:pt x="181532" y="1299352"/>
                </a:cubicBezTo>
                <a:cubicBezTo>
                  <a:pt x="157230" y="1287201"/>
                  <a:pt x="120732" y="1284152"/>
                  <a:pt x="96472" y="1278087"/>
                </a:cubicBezTo>
                <a:cubicBezTo>
                  <a:pt x="85599" y="1275369"/>
                  <a:pt x="75207" y="1270998"/>
                  <a:pt x="64574" y="1267454"/>
                </a:cubicBezTo>
                <a:cubicBezTo>
                  <a:pt x="61030" y="1249733"/>
                  <a:pt x="51700" y="1232224"/>
                  <a:pt x="53942" y="1214292"/>
                </a:cubicBezTo>
                <a:cubicBezTo>
                  <a:pt x="60173" y="1164450"/>
                  <a:pt x="114067" y="1192109"/>
                  <a:pt x="32676" y="1171761"/>
                </a:cubicBezTo>
                <a:cubicBezTo>
                  <a:pt x="25588" y="1178850"/>
                  <a:pt x="13377" y="1183197"/>
                  <a:pt x="11411" y="1193027"/>
                </a:cubicBezTo>
                <a:cubicBezTo>
                  <a:pt x="5369" y="1223237"/>
                  <a:pt x="36339" y="1234454"/>
                  <a:pt x="53942" y="1246189"/>
                </a:cubicBezTo>
                <a:cubicBezTo>
                  <a:pt x="71865" y="1273074"/>
                  <a:pt x="79550" y="1278540"/>
                  <a:pt x="85839" y="1309985"/>
                </a:cubicBezTo>
                <a:cubicBezTo>
                  <a:pt x="90754" y="1334560"/>
                  <a:pt x="83189" y="1363161"/>
                  <a:pt x="96472" y="1384413"/>
                </a:cubicBezTo>
                <a:cubicBezTo>
                  <a:pt x="104217" y="1396805"/>
                  <a:pt x="124825" y="1391501"/>
                  <a:pt x="139002" y="1395045"/>
                </a:cubicBezTo>
                <a:cubicBezTo>
                  <a:pt x="161286" y="1428471"/>
                  <a:pt x="215120" y="1491584"/>
                  <a:pt x="64574" y="1416310"/>
                </a:cubicBezTo>
                <a:cubicBezTo>
                  <a:pt x="51504" y="1409775"/>
                  <a:pt x="57956" y="1387831"/>
                  <a:pt x="53942" y="1373780"/>
                </a:cubicBezTo>
                <a:cubicBezTo>
                  <a:pt x="50863" y="1363003"/>
                  <a:pt x="45740" y="1352823"/>
                  <a:pt x="43309" y="1341882"/>
                </a:cubicBezTo>
                <a:cubicBezTo>
                  <a:pt x="38632" y="1320837"/>
                  <a:pt x="42317" y="1297369"/>
                  <a:pt x="32676" y="1278087"/>
                </a:cubicBezTo>
                <a:cubicBezTo>
                  <a:pt x="26961" y="1266658"/>
                  <a:pt x="11411" y="1263910"/>
                  <a:pt x="779" y="1256822"/>
                </a:cubicBezTo>
                <a:cubicBezTo>
                  <a:pt x="61722" y="1165407"/>
                  <a:pt x="-19426" y="1272986"/>
                  <a:pt x="53942" y="1214292"/>
                </a:cubicBezTo>
                <a:cubicBezTo>
                  <a:pt x="63921" y="1206309"/>
                  <a:pt x="68119" y="1193027"/>
                  <a:pt x="75207" y="1182394"/>
                </a:cubicBezTo>
                <a:cubicBezTo>
                  <a:pt x="71663" y="1157585"/>
                  <a:pt x="76745" y="1129873"/>
                  <a:pt x="64574" y="1107966"/>
                </a:cubicBezTo>
                <a:cubicBezTo>
                  <a:pt x="39053" y="1062028"/>
                  <a:pt x="-14072" y="1110778"/>
                  <a:pt x="53942" y="1065436"/>
                </a:cubicBezTo>
                <a:cubicBezTo>
                  <a:pt x="191785" y="1099895"/>
                  <a:pt x="-31637" y="1030995"/>
                  <a:pt x="117737" y="1150496"/>
                </a:cubicBezTo>
                <a:cubicBezTo>
                  <a:pt x="140049" y="1168346"/>
                  <a:pt x="174510" y="1157088"/>
                  <a:pt x="202797" y="1161129"/>
                </a:cubicBezTo>
                <a:cubicBezTo>
                  <a:pt x="224139" y="1164178"/>
                  <a:pt x="245328" y="1168217"/>
                  <a:pt x="266593" y="1171761"/>
                </a:cubicBezTo>
                <a:cubicBezTo>
                  <a:pt x="227607" y="1175305"/>
                  <a:pt x="188782" y="1182394"/>
                  <a:pt x="149635" y="1182394"/>
                </a:cubicBezTo>
                <a:cubicBezTo>
                  <a:pt x="131563" y="1182394"/>
                  <a:pt x="192773" y="1186798"/>
                  <a:pt x="202797" y="1171761"/>
                </a:cubicBezTo>
                <a:cubicBezTo>
                  <a:pt x="210293" y="1160517"/>
                  <a:pt x="140293" y="1140294"/>
                  <a:pt x="139002" y="1139864"/>
                </a:cubicBezTo>
                <a:cubicBezTo>
                  <a:pt x="149753" y="1123737"/>
                  <a:pt x="170900" y="1098077"/>
                  <a:pt x="170900" y="1076068"/>
                </a:cubicBezTo>
                <a:cubicBezTo>
                  <a:pt x="170900" y="1061455"/>
                  <a:pt x="170600" y="1043871"/>
                  <a:pt x="160267" y="1033538"/>
                </a:cubicBezTo>
                <a:cubicBezTo>
                  <a:pt x="149934" y="1023205"/>
                  <a:pt x="103124" y="1022906"/>
                  <a:pt x="117737" y="1022906"/>
                </a:cubicBezTo>
                <a:cubicBezTo>
                  <a:pt x="156936" y="1022906"/>
                  <a:pt x="169231" y="1035779"/>
                  <a:pt x="202797" y="1044171"/>
                </a:cubicBezTo>
                <a:cubicBezTo>
                  <a:pt x="220329" y="1048554"/>
                  <a:pt x="238239" y="1051259"/>
                  <a:pt x="255960" y="1054803"/>
                </a:cubicBezTo>
                <a:cubicBezTo>
                  <a:pt x="270137" y="1061891"/>
                  <a:pt x="285302" y="1067276"/>
                  <a:pt x="298490" y="1076068"/>
                </a:cubicBezTo>
                <a:cubicBezTo>
                  <a:pt x="306831" y="1081629"/>
                  <a:pt x="322926" y="1087823"/>
                  <a:pt x="319756" y="1097334"/>
                </a:cubicBezTo>
                <a:cubicBezTo>
                  <a:pt x="316212" y="1107967"/>
                  <a:pt x="298491" y="1104422"/>
                  <a:pt x="287858" y="1107966"/>
                </a:cubicBezTo>
                <a:cubicBezTo>
                  <a:pt x="277225" y="1115054"/>
                  <a:pt x="255960" y="1116452"/>
                  <a:pt x="255960" y="1129231"/>
                </a:cubicBezTo>
                <a:cubicBezTo>
                  <a:pt x="255960" y="1174821"/>
                  <a:pt x="371946" y="1171640"/>
                  <a:pt x="372918" y="1171761"/>
                </a:cubicBezTo>
                <a:cubicBezTo>
                  <a:pt x="380006" y="1161129"/>
                  <a:pt x="394183" y="1152643"/>
                  <a:pt x="394183" y="1139864"/>
                </a:cubicBezTo>
                <a:cubicBezTo>
                  <a:pt x="394183" y="1127085"/>
                  <a:pt x="381954" y="1117002"/>
                  <a:pt x="372918" y="1107966"/>
                </a:cubicBezTo>
                <a:cubicBezTo>
                  <a:pt x="363882" y="1098930"/>
                  <a:pt x="352116" y="1093041"/>
                  <a:pt x="341021" y="1086701"/>
                </a:cubicBezTo>
                <a:cubicBezTo>
                  <a:pt x="297777" y="1061991"/>
                  <a:pt x="302474" y="1066432"/>
                  <a:pt x="255960" y="1054803"/>
                </a:cubicBezTo>
                <a:cubicBezTo>
                  <a:pt x="178249" y="1002995"/>
                  <a:pt x="275961" y="1066232"/>
                  <a:pt x="181532" y="1012273"/>
                </a:cubicBezTo>
                <a:cubicBezTo>
                  <a:pt x="123817" y="979293"/>
                  <a:pt x="176223" y="999871"/>
                  <a:pt x="117737" y="980375"/>
                </a:cubicBezTo>
                <a:cubicBezTo>
                  <a:pt x="128370" y="973287"/>
                  <a:pt x="138205" y="964825"/>
                  <a:pt x="149635" y="959110"/>
                </a:cubicBezTo>
                <a:cubicBezTo>
                  <a:pt x="192905" y="937475"/>
                  <a:pt x="210530" y="952102"/>
                  <a:pt x="266593" y="959110"/>
                </a:cubicBezTo>
                <a:cubicBezTo>
                  <a:pt x="273681" y="973287"/>
                  <a:pt x="275682" y="991494"/>
                  <a:pt x="287858" y="1001641"/>
                </a:cubicBezTo>
                <a:cubicBezTo>
                  <a:pt x="299084" y="1010996"/>
                  <a:pt x="316337" y="1008259"/>
                  <a:pt x="330388" y="1012273"/>
                </a:cubicBezTo>
                <a:cubicBezTo>
                  <a:pt x="437163" y="1042780"/>
                  <a:pt x="271862" y="1000301"/>
                  <a:pt x="404816" y="1033538"/>
                </a:cubicBezTo>
                <a:cubicBezTo>
                  <a:pt x="394809" y="1040210"/>
                  <a:pt x="347483" y="1065852"/>
                  <a:pt x="351653" y="1086701"/>
                </a:cubicBezTo>
                <a:cubicBezTo>
                  <a:pt x="354597" y="1101423"/>
                  <a:pt x="405001" y="1115116"/>
                  <a:pt x="415449" y="1118599"/>
                </a:cubicBezTo>
                <a:cubicBezTo>
                  <a:pt x="454435" y="1115055"/>
                  <a:pt x="496634" y="1123865"/>
                  <a:pt x="532407" y="1107966"/>
                </a:cubicBezTo>
                <a:cubicBezTo>
                  <a:pt x="544084" y="1102776"/>
                  <a:pt x="520178" y="1085104"/>
                  <a:pt x="511142" y="1076068"/>
                </a:cubicBezTo>
                <a:cubicBezTo>
                  <a:pt x="490530" y="1055456"/>
                  <a:pt x="473289" y="1052818"/>
                  <a:pt x="447346" y="1044171"/>
                </a:cubicBezTo>
                <a:cubicBezTo>
                  <a:pt x="436714" y="1037083"/>
                  <a:pt x="427414" y="1027393"/>
                  <a:pt x="415449" y="1022906"/>
                </a:cubicBezTo>
                <a:cubicBezTo>
                  <a:pt x="398528" y="1016560"/>
                  <a:pt x="378450" y="1020355"/>
                  <a:pt x="362286" y="1012273"/>
                </a:cubicBezTo>
                <a:cubicBezTo>
                  <a:pt x="348837" y="1005548"/>
                  <a:pt x="341021" y="991008"/>
                  <a:pt x="330388" y="980375"/>
                </a:cubicBezTo>
                <a:cubicBezTo>
                  <a:pt x="341021" y="976831"/>
                  <a:pt x="354361" y="977668"/>
                  <a:pt x="362286" y="969743"/>
                </a:cubicBezTo>
                <a:cubicBezTo>
                  <a:pt x="385607" y="946422"/>
                  <a:pt x="369274" y="923570"/>
                  <a:pt x="351653" y="905948"/>
                </a:cubicBezTo>
                <a:cubicBezTo>
                  <a:pt x="334288" y="888583"/>
                  <a:pt x="301630" y="874050"/>
                  <a:pt x="277225" y="874050"/>
                </a:cubicBezTo>
                <a:cubicBezTo>
                  <a:pt x="266017" y="874050"/>
                  <a:pt x="298821" y="880267"/>
                  <a:pt x="309123" y="884682"/>
                </a:cubicBezTo>
                <a:cubicBezTo>
                  <a:pt x="323692" y="890926"/>
                  <a:pt x="336361" y="901778"/>
                  <a:pt x="351653" y="905948"/>
                </a:cubicBezTo>
                <a:cubicBezTo>
                  <a:pt x="375831" y="912542"/>
                  <a:pt x="401361" y="912460"/>
                  <a:pt x="426081" y="916580"/>
                </a:cubicBezTo>
                <a:cubicBezTo>
                  <a:pt x="443907" y="919551"/>
                  <a:pt x="461712" y="922830"/>
                  <a:pt x="479244" y="927213"/>
                </a:cubicBezTo>
                <a:cubicBezTo>
                  <a:pt x="510537" y="935036"/>
                  <a:pt x="543288" y="953918"/>
                  <a:pt x="468611" y="916580"/>
                </a:cubicBezTo>
                <a:cubicBezTo>
                  <a:pt x="443802" y="920124"/>
                  <a:pt x="413752" y="911557"/>
                  <a:pt x="394183" y="927213"/>
                </a:cubicBezTo>
                <a:cubicBezTo>
                  <a:pt x="384205" y="935196"/>
                  <a:pt x="404816" y="952022"/>
                  <a:pt x="415449" y="959110"/>
                </a:cubicBezTo>
                <a:cubicBezTo>
                  <a:pt x="427608" y="967216"/>
                  <a:pt x="443928" y="965728"/>
                  <a:pt x="457979" y="969743"/>
                </a:cubicBezTo>
                <a:cubicBezTo>
                  <a:pt x="534261" y="991538"/>
                  <a:pt x="434962" y="969392"/>
                  <a:pt x="543039" y="991008"/>
                </a:cubicBezTo>
                <a:cubicBezTo>
                  <a:pt x="557216" y="998096"/>
                  <a:pt x="569720" y="1012273"/>
                  <a:pt x="585570" y="1012273"/>
                </a:cubicBezTo>
                <a:cubicBezTo>
                  <a:pt x="644618" y="1012273"/>
                  <a:pt x="646549" y="995232"/>
                  <a:pt x="670630" y="959110"/>
                </a:cubicBezTo>
                <a:cubicBezTo>
                  <a:pt x="663542" y="941389"/>
                  <a:pt x="661583" y="920610"/>
                  <a:pt x="649365" y="905948"/>
                </a:cubicBezTo>
                <a:cubicBezTo>
                  <a:pt x="642190" y="897338"/>
                  <a:pt x="628244" y="898394"/>
                  <a:pt x="617467" y="895315"/>
                </a:cubicBezTo>
                <a:cubicBezTo>
                  <a:pt x="603416" y="891300"/>
                  <a:pt x="589114" y="888226"/>
                  <a:pt x="574937" y="884682"/>
                </a:cubicBezTo>
                <a:cubicBezTo>
                  <a:pt x="539495" y="888226"/>
                  <a:pt x="502402" y="884051"/>
                  <a:pt x="468611" y="895315"/>
                </a:cubicBezTo>
                <a:cubicBezTo>
                  <a:pt x="456488" y="899356"/>
                  <a:pt x="445245" y="914608"/>
                  <a:pt x="447346" y="927213"/>
                </a:cubicBezTo>
                <a:cubicBezTo>
                  <a:pt x="449818" y="942045"/>
                  <a:pt x="468611" y="948478"/>
                  <a:pt x="479244" y="959110"/>
                </a:cubicBezTo>
                <a:cubicBezTo>
                  <a:pt x="511204" y="955115"/>
                  <a:pt x="566218" y="965918"/>
                  <a:pt x="585570" y="927213"/>
                </a:cubicBezTo>
                <a:cubicBezTo>
                  <a:pt x="592105" y="914143"/>
                  <a:pt x="592658" y="898859"/>
                  <a:pt x="596202" y="884682"/>
                </a:cubicBezTo>
                <a:cubicBezTo>
                  <a:pt x="589114" y="856329"/>
                  <a:pt x="589130" y="825170"/>
                  <a:pt x="574937" y="799622"/>
                </a:cubicBezTo>
                <a:cubicBezTo>
                  <a:pt x="569494" y="789825"/>
                  <a:pt x="554247" y="788989"/>
                  <a:pt x="543039" y="788989"/>
                </a:cubicBezTo>
                <a:cubicBezTo>
                  <a:pt x="510945" y="788989"/>
                  <a:pt x="479244" y="796078"/>
                  <a:pt x="447346" y="799622"/>
                </a:cubicBezTo>
                <a:cubicBezTo>
                  <a:pt x="440258" y="813799"/>
                  <a:pt x="428047" y="826424"/>
                  <a:pt x="426081" y="842152"/>
                </a:cubicBezTo>
                <a:cubicBezTo>
                  <a:pt x="416080" y="922164"/>
                  <a:pt x="493525" y="879001"/>
                  <a:pt x="543039" y="874050"/>
                </a:cubicBezTo>
                <a:cubicBezTo>
                  <a:pt x="535951" y="849241"/>
                  <a:pt x="534305" y="822177"/>
                  <a:pt x="521774" y="799622"/>
                </a:cubicBezTo>
                <a:cubicBezTo>
                  <a:pt x="509931" y="778305"/>
                  <a:pt x="465435" y="772247"/>
                  <a:pt x="447346" y="767724"/>
                </a:cubicBezTo>
                <a:cubicBezTo>
                  <a:pt x="433169" y="771268"/>
                  <a:pt x="412334" y="765826"/>
                  <a:pt x="404816" y="778357"/>
                </a:cubicBezTo>
                <a:cubicBezTo>
                  <a:pt x="380341" y="819150"/>
                  <a:pt x="430597" y="825937"/>
                  <a:pt x="447346" y="831520"/>
                </a:cubicBezTo>
                <a:cubicBezTo>
                  <a:pt x="457979" y="824431"/>
                  <a:pt x="471261" y="820233"/>
                  <a:pt x="479244" y="810254"/>
                </a:cubicBezTo>
                <a:cubicBezTo>
                  <a:pt x="493420" y="792534"/>
                  <a:pt x="493420" y="764179"/>
                  <a:pt x="479244" y="746459"/>
                </a:cubicBezTo>
                <a:cubicBezTo>
                  <a:pt x="471261" y="736480"/>
                  <a:pt x="457979" y="732282"/>
                  <a:pt x="447346" y="725194"/>
                </a:cubicBezTo>
                <a:cubicBezTo>
                  <a:pt x="426081" y="732282"/>
                  <a:pt x="393575" y="726410"/>
                  <a:pt x="383551" y="746459"/>
                </a:cubicBezTo>
                <a:cubicBezTo>
                  <a:pt x="376463" y="760636"/>
                  <a:pt x="410310" y="766147"/>
                  <a:pt x="426081" y="767724"/>
                </a:cubicBezTo>
                <a:cubicBezTo>
                  <a:pt x="447532" y="769869"/>
                  <a:pt x="468611" y="760636"/>
                  <a:pt x="489876" y="757092"/>
                </a:cubicBezTo>
                <a:cubicBezTo>
                  <a:pt x="489876" y="757092"/>
                  <a:pt x="518231" y="693296"/>
                  <a:pt x="489876" y="693296"/>
                </a:cubicBezTo>
                <a:cubicBezTo>
                  <a:pt x="477097" y="693296"/>
                  <a:pt x="475699" y="714561"/>
                  <a:pt x="468611" y="725194"/>
                </a:cubicBezTo>
                <a:cubicBezTo>
                  <a:pt x="479244" y="735827"/>
                  <a:pt x="485564" y="755431"/>
                  <a:pt x="500509" y="757092"/>
                </a:cubicBezTo>
                <a:cubicBezTo>
                  <a:pt x="588877" y="766911"/>
                  <a:pt x="631812" y="753505"/>
                  <a:pt x="702528" y="735827"/>
                </a:cubicBezTo>
                <a:cubicBezTo>
                  <a:pt x="704558" y="733797"/>
                  <a:pt x="750987" y="693705"/>
                  <a:pt x="734425" y="682664"/>
                </a:cubicBezTo>
                <a:cubicBezTo>
                  <a:pt x="722266" y="674558"/>
                  <a:pt x="706072" y="689752"/>
                  <a:pt x="691895" y="693296"/>
                </a:cubicBezTo>
                <a:cubicBezTo>
                  <a:pt x="697109" y="724581"/>
                  <a:pt x="689047" y="771875"/>
                  <a:pt x="734425" y="778357"/>
                </a:cubicBezTo>
                <a:cubicBezTo>
                  <a:pt x="748891" y="780424"/>
                  <a:pt x="762779" y="771268"/>
                  <a:pt x="776956" y="767724"/>
                </a:cubicBezTo>
                <a:cubicBezTo>
                  <a:pt x="782351" y="746143"/>
                  <a:pt x="798310" y="714650"/>
                  <a:pt x="776956" y="693296"/>
                </a:cubicBezTo>
                <a:cubicBezTo>
                  <a:pt x="769031" y="685371"/>
                  <a:pt x="755691" y="686208"/>
                  <a:pt x="745058" y="682664"/>
                </a:cubicBezTo>
                <a:cubicBezTo>
                  <a:pt x="730881" y="689752"/>
                  <a:pt x="708093" y="689088"/>
                  <a:pt x="702528" y="703929"/>
                </a:cubicBezTo>
                <a:cubicBezTo>
                  <a:pt x="684658" y="751582"/>
                  <a:pt x="719520" y="774084"/>
                  <a:pt x="745058" y="799622"/>
                </a:cubicBezTo>
                <a:lnTo>
                  <a:pt x="830118" y="788989"/>
                </a:lnTo>
                <a:cubicBezTo>
                  <a:pt x="880413" y="745879"/>
                  <a:pt x="797480" y="728492"/>
                  <a:pt x="787588" y="725194"/>
                </a:cubicBezTo>
                <a:cubicBezTo>
                  <a:pt x="773411" y="728738"/>
                  <a:pt x="750189" y="722144"/>
                  <a:pt x="745058" y="735827"/>
                </a:cubicBezTo>
                <a:cubicBezTo>
                  <a:pt x="733383" y="766959"/>
                  <a:pt x="747460" y="813822"/>
                  <a:pt x="776956" y="831520"/>
                </a:cubicBezTo>
                <a:cubicBezTo>
                  <a:pt x="787849" y="838056"/>
                  <a:pt x="843443" y="850800"/>
                  <a:pt x="851383" y="852785"/>
                </a:cubicBezTo>
                <a:cubicBezTo>
                  <a:pt x="865560" y="849241"/>
                  <a:pt x="885146" y="853843"/>
                  <a:pt x="893914" y="842152"/>
                </a:cubicBezTo>
                <a:cubicBezTo>
                  <a:pt x="900639" y="833186"/>
                  <a:pt x="894154" y="812972"/>
                  <a:pt x="883281" y="810254"/>
                </a:cubicBezTo>
                <a:cubicBezTo>
                  <a:pt x="858968" y="804176"/>
                  <a:pt x="833662" y="817343"/>
                  <a:pt x="808853" y="820887"/>
                </a:cubicBezTo>
                <a:cubicBezTo>
                  <a:pt x="846132" y="988644"/>
                  <a:pt x="856458" y="905948"/>
                  <a:pt x="798221" y="905948"/>
                </a:cubicBezTo>
                <a:cubicBezTo>
                  <a:pt x="787013" y="905948"/>
                  <a:pt x="776956" y="913036"/>
                  <a:pt x="766323" y="916580"/>
                </a:cubicBezTo>
                <a:cubicBezTo>
                  <a:pt x="762779" y="902403"/>
                  <a:pt x="763796" y="886209"/>
                  <a:pt x="755690" y="874050"/>
                </a:cubicBezTo>
                <a:cubicBezTo>
                  <a:pt x="748602" y="863418"/>
                  <a:pt x="735223" y="847070"/>
                  <a:pt x="723793" y="852785"/>
                </a:cubicBezTo>
                <a:cubicBezTo>
                  <a:pt x="713769" y="857797"/>
                  <a:pt x="730881" y="874050"/>
                  <a:pt x="734425" y="884682"/>
                </a:cubicBezTo>
                <a:cubicBezTo>
                  <a:pt x="745058" y="881138"/>
                  <a:pt x="759321" y="882802"/>
                  <a:pt x="766323" y="874050"/>
                </a:cubicBezTo>
                <a:cubicBezTo>
                  <a:pt x="788313" y="846563"/>
                  <a:pt x="774951" y="825506"/>
                  <a:pt x="766323" y="799622"/>
                </a:cubicBezTo>
                <a:cubicBezTo>
                  <a:pt x="735741" y="807267"/>
                  <a:pt x="719257" y="803638"/>
                  <a:pt x="702528" y="831520"/>
                </a:cubicBezTo>
                <a:cubicBezTo>
                  <a:pt x="696762" y="841130"/>
                  <a:pt x="695439" y="852785"/>
                  <a:pt x="691895" y="863417"/>
                </a:cubicBezTo>
                <a:cubicBezTo>
                  <a:pt x="696898" y="878427"/>
                  <a:pt x="701069" y="919291"/>
                  <a:pt x="734425" y="905948"/>
                </a:cubicBezTo>
                <a:cubicBezTo>
                  <a:pt x="746290" y="901202"/>
                  <a:pt x="748602" y="884683"/>
                  <a:pt x="755690" y="874050"/>
                </a:cubicBezTo>
                <a:cubicBezTo>
                  <a:pt x="752146" y="856329"/>
                  <a:pt x="755082" y="835924"/>
                  <a:pt x="745058" y="820887"/>
                </a:cubicBezTo>
                <a:cubicBezTo>
                  <a:pt x="738841" y="811561"/>
                  <a:pt x="722126" y="803529"/>
                  <a:pt x="713160" y="810254"/>
                </a:cubicBezTo>
                <a:cubicBezTo>
                  <a:pt x="701469" y="819022"/>
                  <a:pt x="706072" y="838608"/>
                  <a:pt x="702528" y="852785"/>
                </a:cubicBezTo>
                <a:cubicBezTo>
                  <a:pt x="709616" y="870506"/>
                  <a:pt x="709302" y="893527"/>
                  <a:pt x="723793" y="905948"/>
                </a:cubicBezTo>
                <a:cubicBezTo>
                  <a:pt x="750613" y="928936"/>
                  <a:pt x="803298" y="911312"/>
                  <a:pt x="830118" y="905948"/>
                </a:cubicBezTo>
                <a:cubicBezTo>
                  <a:pt x="837206" y="898859"/>
                  <a:pt x="842787" y="889840"/>
                  <a:pt x="851383" y="884682"/>
                </a:cubicBezTo>
                <a:cubicBezTo>
                  <a:pt x="860994" y="878916"/>
                  <a:pt x="875356" y="881975"/>
                  <a:pt x="883281" y="874050"/>
                </a:cubicBezTo>
                <a:cubicBezTo>
                  <a:pt x="894489" y="862842"/>
                  <a:pt x="897458" y="845697"/>
                  <a:pt x="904546" y="831520"/>
                </a:cubicBezTo>
                <a:cubicBezTo>
                  <a:pt x="901002" y="810255"/>
                  <a:pt x="909158" y="782968"/>
                  <a:pt x="893914" y="767724"/>
                </a:cubicBezTo>
                <a:cubicBezTo>
                  <a:pt x="884878" y="758688"/>
                  <a:pt x="865115" y="776592"/>
                  <a:pt x="862016" y="788989"/>
                </a:cubicBezTo>
                <a:cubicBezTo>
                  <a:pt x="856787" y="809904"/>
                  <a:pt x="869105" y="831520"/>
                  <a:pt x="872649" y="852785"/>
                </a:cubicBezTo>
                <a:cubicBezTo>
                  <a:pt x="904547" y="849241"/>
                  <a:pt x="938544" y="854072"/>
                  <a:pt x="968342" y="842152"/>
                </a:cubicBezTo>
                <a:cubicBezTo>
                  <a:pt x="978748" y="837989"/>
                  <a:pt x="978974" y="821462"/>
                  <a:pt x="978974" y="810254"/>
                </a:cubicBezTo>
                <a:cubicBezTo>
                  <a:pt x="978974" y="788696"/>
                  <a:pt x="977983" y="765741"/>
                  <a:pt x="968342" y="746459"/>
                </a:cubicBezTo>
                <a:cubicBezTo>
                  <a:pt x="957853" y="725481"/>
                  <a:pt x="910456" y="718697"/>
                  <a:pt x="893914" y="714561"/>
                </a:cubicBezTo>
                <a:cubicBezTo>
                  <a:pt x="881618" y="726857"/>
                  <a:pt x="846254" y="752711"/>
                  <a:pt x="851383" y="778357"/>
                </a:cubicBezTo>
                <a:cubicBezTo>
                  <a:pt x="853349" y="788187"/>
                  <a:pt x="865560" y="792534"/>
                  <a:pt x="872649" y="799622"/>
                </a:cubicBezTo>
                <a:cubicBezTo>
                  <a:pt x="883281" y="792534"/>
                  <a:pt x="897458" y="788989"/>
                  <a:pt x="904546" y="778357"/>
                </a:cubicBezTo>
                <a:cubicBezTo>
                  <a:pt x="925695" y="746633"/>
                  <a:pt x="909781" y="703442"/>
                  <a:pt x="904546" y="672031"/>
                </a:cubicBezTo>
                <a:cubicBezTo>
                  <a:pt x="901002" y="686208"/>
                  <a:pt x="889293" y="700698"/>
                  <a:pt x="893914" y="714561"/>
                </a:cubicBezTo>
                <a:cubicBezTo>
                  <a:pt x="900590" y="734589"/>
                  <a:pt x="956160" y="743414"/>
                  <a:pt x="968342" y="746459"/>
                </a:cubicBezTo>
                <a:cubicBezTo>
                  <a:pt x="989607" y="742915"/>
                  <a:pt x="1013856" y="747253"/>
                  <a:pt x="1032137" y="735827"/>
                </a:cubicBezTo>
                <a:cubicBezTo>
                  <a:pt x="1061919" y="717213"/>
                  <a:pt x="1057537" y="650174"/>
                  <a:pt x="1042770" y="629501"/>
                </a:cubicBezTo>
                <a:cubicBezTo>
                  <a:pt x="1034276" y="617610"/>
                  <a:pt x="1014416" y="622412"/>
                  <a:pt x="1000239" y="618868"/>
                </a:cubicBezTo>
                <a:cubicBezTo>
                  <a:pt x="989607" y="625957"/>
                  <a:pt x="971114" y="627660"/>
                  <a:pt x="968342" y="640134"/>
                </a:cubicBezTo>
                <a:cubicBezTo>
                  <a:pt x="951490" y="715966"/>
                  <a:pt x="968199" y="710969"/>
                  <a:pt x="1010872" y="725194"/>
                </a:cubicBezTo>
                <a:cubicBezTo>
                  <a:pt x="1021505" y="721650"/>
                  <a:pt x="1040052" y="725434"/>
                  <a:pt x="1042770" y="714561"/>
                </a:cubicBezTo>
                <a:cubicBezTo>
                  <a:pt x="1052011" y="677596"/>
                  <a:pt x="1036657" y="626445"/>
                  <a:pt x="1000239" y="608236"/>
                </a:cubicBezTo>
                <a:cubicBezTo>
                  <a:pt x="984075" y="600154"/>
                  <a:pt x="964797" y="601147"/>
                  <a:pt x="947076" y="597603"/>
                </a:cubicBezTo>
                <a:cubicBezTo>
                  <a:pt x="929355" y="601147"/>
                  <a:pt x="908950" y="598211"/>
                  <a:pt x="893914" y="608236"/>
                </a:cubicBezTo>
                <a:cubicBezTo>
                  <a:pt x="884589" y="614453"/>
                  <a:pt x="883281" y="628926"/>
                  <a:pt x="883281" y="640134"/>
                </a:cubicBezTo>
                <a:cubicBezTo>
                  <a:pt x="883281" y="676587"/>
                  <a:pt x="897459" y="674563"/>
                  <a:pt x="925811" y="682664"/>
                </a:cubicBezTo>
                <a:cubicBezTo>
                  <a:pt x="939862" y="686679"/>
                  <a:pt x="954165" y="689752"/>
                  <a:pt x="968342" y="693296"/>
                </a:cubicBezTo>
                <a:cubicBezTo>
                  <a:pt x="985243" y="642592"/>
                  <a:pt x="993253" y="636794"/>
                  <a:pt x="957709" y="565706"/>
                </a:cubicBezTo>
                <a:cubicBezTo>
                  <a:pt x="952697" y="555681"/>
                  <a:pt x="936444" y="558617"/>
                  <a:pt x="925811" y="555073"/>
                </a:cubicBezTo>
                <a:cubicBezTo>
                  <a:pt x="876193" y="562161"/>
                  <a:pt x="825041" y="562195"/>
                  <a:pt x="776956" y="576338"/>
                </a:cubicBezTo>
                <a:cubicBezTo>
                  <a:pt x="762530" y="580581"/>
                  <a:pt x="749189" y="593778"/>
                  <a:pt x="745058" y="608236"/>
                </a:cubicBezTo>
                <a:cubicBezTo>
                  <a:pt x="741043" y="622287"/>
                  <a:pt x="752146" y="636589"/>
                  <a:pt x="755690" y="650766"/>
                </a:cubicBezTo>
                <a:cubicBezTo>
                  <a:pt x="787588" y="647222"/>
                  <a:pt x="820708" y="649572"/>
                  <a:pt x="851383" y="640134"/>
                </a:cubicBezTo>
                <a:cubicBezTo>
                  <a:pt x="872534" y="633626"/>
                  <a:pt x="923718" y="578432"/>
                  <a:pt x="936444" y="565706"/>
                </a:cubicBezTo>
                <a:cubicBezTo>
                  <a:pt x="932900" y="537352"/>
                  <a:pt x="937416" y="506757"/>
                  <a:pt x="925811" y="480645"/>
                </a:cubicBezTo>
                <a:cubicBezTo>
                  <a:pt x="921259" y="470404"/>
                  <a:pt x="905121" y="470013"/>
                  <a:pt x="893914" y="470013"/>
                </a:cubicBezTo>
                <a:cubicBezTo>
                  <a:pt x="861820" y="470013"/>
                  <a:pt x="830119" y="477101"/>
                  <a:pt x="798221" y="480645"/>
                </a:cubicBezTo>
                <a:cubicBezTo>
                  <a:pt x="783279" y="495587"/>
                  <a:pt x="743451" y="524475"/>
                  <a:pt x="755690" y="555073"/>
                </a:cubicBezTo>
                <a:cubicBezTo>
                  <a:pt x="759852" y="565479"/>
                  <a:pt x="776955" y="562162"/>
                  <a:pt x="787588" y="565706"/>
                </a:cubicBezTo>
                <a:cubicBezTo>
                  <a:pt x="798221" y="555073"/>
                  <a:pt x="810746" y="546044"/>
                  <a:pt x="819486" y="533808"/>
                </a:cubicBezTo>
                <a:cubicBezTo>
                  <a:pt x="847205" y="495001"/>
                  <a:pt x="854119" y="454218"/>
                  <a:pt x="830118" y="406217"/>
                </a:cubicBezTo>
                <a:cubicBezTo>
                  <a:pt x="823030" y="392040"/>
                  <a:pt x="801765" y="392040"/>
                  <a:pt x="787588" y="384952"/>
                </a:cubicBezTo>
                <a:cubicBezTo>
                  <a:pt x="737969" y="392040"/>
                  <a:pt x="686818" y="392074"/>
                  <a:pt x="638732" y="406217"/>
                </a:cubicBezTo>
                <a:cubicBezTo>
                  <a:pt x="624306" y="410460"/>
                  <a:pt x="610097" y="423436"/>
                  <a:pt x="606835" y="438115"/>
                </a:cubicBezTo>
                <a:cubicBezTo>
                  <a:pt x="602158" y="459160"/>
                  <a:pt x="613923" y="480645"/>
                  <a:pt x="617467" y="501910"/>
                </a:cubicBezTo>
                <a:cubicBezTo>
                  <a:pt x="635188" y="494822"/>
                  <a:pt x="656139" y="493066"/>
                  <a:pt x="670630" y="480645"/>
                </a:cubicBezTo>
                <a:cubicBezTo>
                  <a:pt x="682892" y="470135"/>
                  <a:pt x="696793" y="423421"/>
                  <a:pt x="702528" y="406217"/>
                </a:cubicBezTo>
                <a:cubicBezTo>
                  <a:pt x="695440" y="395585"/>
                  <a:pt x="691895" y="381408"/>
                  <a:pt x="681263" y="374320"/>
                </a:cubicBezTo>
                <a:cubicBezTo>
                  <a:pt x="650110" y="353551"/>
                  <a:pt x="635531" y="364754"/>
                  <a:pt x="606835" y="374320"/>
                </a:cubicBezTo>
                <a:cubicBezTo>
                  <a:pt x="596202" y="384952"/>
                  <a:pt x="581662" y="392768"/>
                  <a:pt x="574937" y="406217"/>
                </a:cubicBezTo>
                <a:cubicBezTo>
                  <a:pt x="554206" y="447677"/>
                  <a:pt x="568935" y="491797"/>
                  <a:pt x="574937" y="533808"/>
                </a:cubicBezTo>
                <a:cubicBezTo>
                  <a:pt x="579089" y="525504"/>
                  <a:pt x="606835" y="475024"/>
                  <a:pt x="606835" y="459380"/>
                </a:cubicBezTo>
                <a:cubicBezTo>
                  <a:pt x="606835" y="434319"/>
                  <a:pt x="607410" y="407367"/>
                  <a:pt x="596202" y="384952"/>
                </a:cubicBezTo>
                <a:cubicBezTo>
                  <a:pt x="591190" y="374928"/>
                  <a:pt x="574937" y="377864"/>
                  <a:pt x="564304" y="374320"/>
                </a:cubicBezTo>
                <a:cubicBezTo>
                  <a:pt x="540788" y="397836"/>
                  <a:pt x="525945" y="408508"/>
                  <a:pt x="511142" y="438115"/>
                </a:cubicBezTo>
                <a:cubicBezTo>
                  <a:pt x="506130" y="448140"/>
                  <a:pt x="504053" y="459380"/>
                  <a:pt x="500509" y="470013"/>
                </a:cubicBezTo>
                <a:cubicBezTo>
                  <a:pt x="504053" y="484190"/>
                  <a:pt x="499731" y="521672"/>
                  <a:pt x="511142" y="512543"/>
                </a:cubicBezTo>
                <a:cubicBezTo>
                  <a:pt x="535896" y="492740"/>
                  <a:pt x="539495" y="455836"/>
                  <a:pt x="553672" y="427482"/>
                </a:cubicBezTo>
                <a:lnTo>
                  <a:pt x="574937" y="384952"/>
                </a:lnTo>
                <a:cubicBezTo>
                  <a:pt x="567849" y="374319"/>
                  <a:pt x="566203" y="355560"/>
                  <a:pt x="553672" y="353054"/>
                </a:cubicBezTo>
                <a:cubicBezTo>
                  <a:pt x="541141" y="350548"/>
                  <a:pt x="530810" y="365284"/>
                  <a:pt x="521774" y="374320"/>
                </a:cubicBezTo>
                <a:cubicBezTo>
                  <a:pt x="512738" y="383356"/>
                  <a:pt x="489080" y="400502"/>
                  <a:pt x="500509" y="406217"/>
                </a:cubicBezTo>
                <a:cubicBezTo>
                  <a:pt x="519791" y="415858"/>
                  <a:pt x="543039" y="399129"/>
                  <a:pt x="564304" y="395585"/>
                </a:cubicBezTo>
                <a:cubicBezTo>
                  <a:pt x="571393" y="388497"/>
                  <a:pt x="581087" y="383286"/>
                  <a:pt x="585570" y="374320"/>
                </a:cubicBezTo>
                <a:cubicBezTo>
                  <a:pt x="595595" y="354271"/>
                  <a:pt x="596810" y="330573"/>
                  <a:pt x="606835" y="310524"/>
                </a:cubicBezTo>
                <a:lnTo>
                  <a:pt x="628100" y="267994"/>
                </a:lnTo>
                <a:cubicBezTo>
                  <a:pt x="627251" y="263749"/>
                  <a:pt x="627181" y="183394"/>
                  <a:pt x="585570" y="204199"/>
                </a:cubicBezTo>
                <a:cubicBezTo>
                  <a:pt x="575546" y="209211"/>
                  <a:pt x="578481" y="225464"/>
                  <a:pt x="574937" y="236096"/>
                </a:cubicBezTo>
                <a:cubicBezTo>
                  <a:pt x="578481" y="260905"/>
                  <a:pt x="569914" y="290954"/>
                  <a:pt x="585570" y="310524"/>
                </a:cubicBezTo>
                <a:cubicBezTo>
                  <a:pt x="593553" y="320502"/>
                  <a:pt x="608431" y="298295"/>
                  <a:pt x="617467" y="289259"/>
                </a:cubicBezTo>
                <a:cubicBezTo>
                  <a:pt x="626503" y="280223"/>
                  <a:pt x="631644" y="267994"/>
                  <a:pt x="638732" y="257361"/>
                </a:cubicBezTo>
                <a:cubicBezTo>
                  <a:pt x="635188" y="232552"/>
                  <a:pt x="644143" y="202186"/>
                  <a:pt x="628100" y="182934"/>
                </a:cubicBezTo>
                <a:cubicBezTo>
                  <a:pt x="615839" y="168221"/>
                  <a:pt x="560417" y="210334"/>
                  <a:pt x="553672" y="214831"/>
                </a:cubicBezTo>
                <a:cubicBezTo>
                  <a:pt x="546584" y="225464"/>
                  <a:pt x="537597" y="235052"/>
                  <a:pt x="532407" y="246729"/>
                </a:cubicBezTo>
                <a:cubicBezTo>
                  <a:pt x="523303" y="267212"/>
                  <a:pt x="511142" y="310524"/>
                  <a:pt x="511142" y="310524"/>
                </a:cubicBezTo>
                <a:cubicBezTo>
                  <a:pt x="521774" y="314068"/>
                  <a:pt x="534073" y="327881"/>
                  <a:pt x="543039" y="321157"/>
                </a:cubicBezTo>
                <a:cubicBezTo>
                  <a:pt x="554729" y="312389"/>
                  <a:pt x="549658" y="292678"/>
                  <a:pt x="553672" y="278627"/>
                </a:cubicBezTo>
                <a:cubicBezTo>
                  <a:pt x="556751" y="267850"/>
                  <a:pt x="560760" y="257362"/>
                  <a:pt x="564304" y="246729"/>
                </a:cubicBezTo>
                <a:cubicBezTo>
                  <a:pt x="560760" y="229008"/>
                  <a:pt x="568709" y="203591"/>
                  <a:pt x="553672" y="193566"/>
                </a:cubicBezTo>
                <a:cubicBezTo>
                  <a:pt x="543039" y="186478"/>
                  <a:pt x="533564" y="212738"/>
                  <a:pt x="532407" y="225464"/>
                </a:cubicBezTo>
                <a:cubicBezTo>
                  <a:pt x="529820" y="253921"/>
                  <a:pt x="530260" y="284967"/>
                  <a:pt x="543039" y="310524"/>
                </a:cubicBezTo>
                <a:cubicBezTo>
                  <a:pt x="550128" y="324701"/>
                  <a:pt x="571393" y="324701"/>
                  <a:pt x="585570" y="331789"/>
                </a:cubicBezTo>
                <a:cubicBezTo>
                  <a:pt x="652909" y="328245"/>
                  <a:pt x="720432" y="327262"/>
                  <a:pt x="787588" y="321157"/>
                </a:cubicBezTo>
                <a:cubicBezTo>
                  <a:pt x="798750" y="320142"/>
                  <a:pt x="810520" y="317249"/>
                  <a:pt x="819486" y="310524"/>
                </a:cubicBezTo>
                <a:cubicBezTo>
                  <a:pt x="839535" y="295487"/>
                  <a:pt x="872649" y="257361"/>
                  <a:pt x="872649" y="257361"/>
                </a:cubicBezTo>
                <a:cubicBezTo>
                  <a:pt x="876193" y="246729"/>
                  <a:pt x="891206" y="233389"/>
                  <a:pt x="883281" y="225464"/>
                </a:cubicBezTo>
                <a:cubicBezTo>
                  <a:pt x="875356" y="217539"/>
                  <a:pt x="859308" y="228171"/>
                  <a:pt x="851383" y="236096"/>
                </a:cubicBezTo>
                <a:cubicBezTo>
                  <a:pt x="838244" y="249235"/>
                  <a:pt x="825840" y="291461"/>
                  <a:pt x="819486" y="310524"/>
                </a:cubicBezTo>
                <a:cubicBezTo>
                  <a:pt x="833603" y="352879"/>
                  <a:pt x="828949" y="373787"/>
                  <a:pt x="904546" y="331789"/>
                </a:cubicBezTo>
                <a:cubicBezTo>
                  <a:pt x="920687" y="322822"/>
                  <a:pt x="932716" y="261642"/>
                  <a:pt x="936444" y="246729"/>
                </a:cubicBezTo>
                <a:cubicBezTo>
                  <a:pt x="932900" y="232552"/>
                  <a:pt x="934940" y="215610"/>
                  <a:pt x="925811" y="204199"/>
                </a:cubicBezTo>
                <a:cubicBezTo>
                  <a:pt x="907903" y="181814"/>
                  <a:pt x="879924" y="198230"/>
                  <a:pt x="862016" y="204199"/>
                </a:cubicBezTo>
                <a:cubicBezTo>
                  <a:pt x="785442" y="280773"/>
                  <a:pt x="792323" y="238505"/>
                  <a:pt x="808853" y="321157"/>
                </a:cubicBezTo>
                <a:cubicBezTo>
                  <a:pt x="859519" y="306681"/>
                  <a:pt x="907254" y="308586"/>
                  <a:pt x="925811" y="246729"/>
                </a:cubicBezTo>
                <a:cubicBezTo>
                  <a:pt x="931004" y="229419"/>
                  <a:pt x="918723" y="211287"/>
                  <a:pt x="915179" y="193566"/>
                </a:cubicBezTo>
                <a:cubicBezTo>
                  <a:pt x="903821" y="210603"/>
                  <a:pt x="876415" y="243964"/>
                  <a:pt x="883281" y="267994"/>
                </a:cubicBezTo>
                <a:cubicBezTo>
                  <a:pt x="887412" y="282452"/>
                  <a:pt x="904546" y="289259"/>
                  <a:pt x="915179" y="299892"/>
                </a:cubicBezTo>
                <a:cubicBezTo>
                  <a:pt x="943532" y="292804"/>
                  <a:pt x="973261" y="289868"/>
                  <a:pt x="1000239" y="278627"/>
                </a:cubicBezTo>
                <a:cubicBezTo>
                  <a:pt x="1016597" y="271811"/>
                  <a:pt x="1028350" y="257029"/>
                  <a:pt x="1042770" y="246729"/>
                </a:cubicBezTo>
                <a:cubicBezTo>
                  <a:pt x="1053168" y="239302"/>
                  <a:pt x="1064035" y="232552"/>
                  <a:pt x="1074667" y="225464"/>
                </a:cubicBezTo>
                <a:cubicBezTo>
                  <a:pt x="1067579" y="207743"/>
                  <a:pt x="1071816" y="177323"/>
                  <a:pt x="1053402" y="172301"/>
                </a:cubicBezTo>
                <a:cubicBezTo>
                  <a:pt x="1016406" y="162211"/>
                  <a:pt x="957063" y="188787"/>
                  <a:pt x="925811" y="214831"/>
                </a:cubicBezTo>
                <a:cubicBezTo>
                  <a:pt x="914260" y="224457"/>
                  <a:pt x="904546" y="236096"/>
                  <a:pt x="893914" y="246729"/>
                </a:cubicBezTo>
                <a:cubicBezTo>
                  <a:pt x="886970" y="267560"/>
                  <a:pt x="870316" y="313125"/>
                  <a:pt x="872649" y="331789"/>
                </a:cubicBezTo>
                <a:cubicBezTo>
                  <a:pt x="874234" y="344469"/>
                  <a:pt x="886826" y="353054"/>
                  <a:pt x="893914" y="363687"/>
                </a:cubicBezTo>
                <a:cubicBezTo>
                  <a:pt x="936444" y="360143"/>
                  <a:pt x="981260" y="367258"/>
                  <a:pt x="1021504" y="353054"/>
                </a:cubicBezTo>
                <a:cubicBezTo>
                  <a:pt x="1045136" y="344713"/>
                  <a:pt x="1074667" y="299892"/>
                  <a:pt x="1074667" y="299892"/>
                </a:cubicBezTo>
                <a:cubicBezTo>
                  <a:pt x="1082241" y="277170"/>
                  <a:pt x="1098032" y="248829"/>
                  <a:pt x="1074667" y="225464"/>
                </a:cubicBezTo>
                <a:cubicBezTo>
                  <a:pt x="1064334" y="215131"/>
                  <a:pt x="1046314" y="218375"/>
                  <a:pt x="1032137" y="214831"/>
                </a:cubicBezTo>
                <a:cubicBezTo>
                  <a:pt x="1017960" y="225464"/>
                  <a:pt x="998895" y="231637"/>
                  <a:pt x="989607" y="246729"/>
                </a:cubicBezTo>
                <a:cubicBezTo>
                  <a:pt x="969601" y="279238"/>
                  <a:pt x="947076" y="353054"/>
                  <a:pt x="947076" y="353054"/>
                </a:cubicBezTo>
                <a:cubicBezTo>
                  <a:pt x="948730" y="360496"/>
                  <a:pt x="949908" y="470013"/>
                  <a:pt x="1000239" y="470013"/>
                </a:cubicBezTo>
                <a:cubicBezTo>
                  <a:pt x="1022655" y="470013"/>
                  <a:pt x="1042770" y="455836"/>
                  <a:pt x="1064035" y="448748"/>
                </a:cubicBezTo>
                <a:cubicBezTo>
                  <a:pt x="1071123" y="441659"/>
                  <a:pt x="1079473" y="435639"/>
                  <a:pt x="1085300" y="427482"/>
                </a:cubicBezTo>
                <a:cubicBezTo>
                  <a:pt x="1116686" y="383541"/>
                  <a:pt x="1114066" y="383712"/>
                  <a:pt x="1127830" y="342422"/>
                </a:cubicBezTo>
                <a:cubicBezTo>
                  <a:pt x="1120742" y="306980"/>
                  <a:pt x="1121522" y="269000"/>
                  <a:pt x="1106565" y="236096"/>
                </a:cubicBezTo>
                <a:cubicBezTo>
                  <a:pt x="1101927" y="225893"/>
                  <a:pt x="1084969" y="221049"/>
                  <a:pt x="1074667" y="225464"/>
                </a:cubicBezTo>
                <a:cubicBezTo>
                  <a:pt x="1056239" y="233362"/>
                  <a:pt x="1046314" y="253817"/>
                  <a:pt x="1032137" y="267994"/>
                </a:cubicBezTo>
                <a:cubicBezTo>
                  <a:pt x="1017141" y="342969"/>
                  <a:pt x="1008099" y="363230"/>
                  <a:pt x="1032137" y="459380"/>
                </a:cubicBezTo>
                <a:cubicBezTo>
                  <a:pt x="1036230" y="475753"/>
                  <a:pt x="1082831" y="503809"/>
                  <a:pt x="1095932" y="512543"/>
                </a:cubicBezTo>
                <a:cubicBezTo>
                  <a:pt x="1113653" y="505455"/>
                  <a:pt x="1134433" y="503497"/>
                  <a:pt x="1149095" y="491278"/>
                </a:cubicBezTo>
                <a:cubicBezTo>
                  <a:pt x="1157705" y="484103"/>
                  <a:pt x="1160473" y="470563"/>
                  <a:pt x="1159728" y="459380"/>
                </a:cubicBezTo>
                <a:cubicBezTo>
                  <a:pt x="1151034" y="328965"/>
                  <a:pt x="1169990" y="352807"/>
                  <a:pt x="1106565" y="310524"/>
                </a:cubicBezTo>
                <a:cubicBezTo>
                  <a:pt x="1081756" y="317612"/>
                  <a:pt x="1052779" y="316308"/>
                  <a:pt x="1032137" y="331789"/>
                </a:cubicBezTo>
                <a:cubicBezTo>
                  <a:pt x="1020446" y="340557"/>
                  <a:pt x="1021504" y="359707"/>
                  <a:pt x="1021504" y="374320"/>
                </a:cubicBezTo>
                <a:cubicBezTo>
                  <a:pt x="1021504" y="420530"/>
                  <a:pt x="1021553" y="467561"/>
                  <a:pt x="1032137" y="512543"/>
                </a:cubicBezTo>
                <a:cubicBezTo>
                  <a:pt x="1036196" y="529793"/>
                  <a:pt x="1051504" y="542542"/>
                  <a:pt x="1064035" y="555073"/>
                </a:cubicBezTo>
                <a:cubicBezTo>
                  <a:pt x="1111389" y="602427"/>
                  <a:pt x="1106269" y="594871"/>
                  <a:pt x="1159728" y="608236"/>
                </a:cubicBezTo>
                <a:cubicBezTo>
                  <a:pt x="1170360" y="604692"/>
                  <a:pt x="1184450" y="606213"/>
                  <a:pt x="1191625" y="597603"/>
                </a:cubicBezTo>
                <a:cubicBezTo>
                  <a:pt x="1231244" y="550060"/>
                  <a:pt x="1206793" y="477371"/>
                  <a:pt x="1202258" y="427482"/>
                </a:cubicBezTo>
                <a:cubicBezTo>
                  <a:pt x="1185834" y="452119"/>
                  <a:pt x="1157465" y="478383"/>
                  <a:pt x="1191625" y="512543"/>
                </a:cubicBezTo>
                <a:cubicBezTo>
                  <a:pt x="1199550" y="520468"/>
                  <a:pt x="1212890" y="505454"/>
                  <a:pt x="1223523" y="501910"/>
                </a:cubicBezTo>
                <a:cubicBezTo>
                  <a:pt x="1234607" y="457577"/>
                  <a:pt x="1245874" y="435241"/>
                  <a:pt x="1223523" y="384952"/>
                </a:cubicBezTo>
                <a:cubicBezTo>
                  <a:pt x="1218333" y="373275"/>
                  <a:pt x="1202258" y="370775"/>
                  <a:pt x="1191625" y="363687"/>
                </a:cubicBezTo>
                <a:cubicBezTo>
                  <a:pt x="1184537" y="374320"/>
                  <a:pt x="1174401" y="383462"/>
                  <a:pt x="1170360" y="395585"/>
                </a:cubicBezTo>
                <a:cubicBezTo>
                  <a:pt x="1151182" y="453119"/>
                  <a:pt x="1161824" y="474054"/>
                  <a:pt x="1170360" y="533808"/>
                </a:cubicBezTo>
                <a:cubicBezTo>
                  <a:pt x="1183896" y="511249"/>
                  <a:pt x="1213353" y="465234"/>
                  <a:pt x="1223523" y="438115"/>
                </a:cubicBezTo>
                <a:cubicBezTo>
                  <a:pt x="1247038" y="375410"/>
                  <a:pt x="1237320" y="392421"/>
                  <a:pt x="1212890" y="416850"/>
                </a:cubicBezTo>
                <a:cubicBezTo>
                  <a:pt x="1216434" y="462924"/>
                  <a:pt x="1208910" y="511234"/>
                  <a:pt x="1223523" y="555073"/>
                </a:cubicBezTo>
                <a:cubicBezTo>
                  <a:pt x="1228535" y="570110"/>
                  <a:pt x="1238351" y="527027"/>
                  <a:pt x="1244788" y="512543"/>
                </a:cubicBezTo>
                <a:cubicBezTo>
                  <a:pt x="1252540" y="495102"/>
                  <a:pt x="1258965" y="477101"/>
                  <a:pt x="1266053" y="459380"/>
                </a:cubicBezTo>
                <a:cubicBezTo>
                  <a:pt x="1262509" y="427482"/>
                  <a:pt x="1265570" y="394134"/>
                  <a:pt x="1255421" y="363687"/>
                </a:cubicBezTo>
                <a:cubicBezTo>
                  <a:pt x="1251877" y="353054"/>
                  <a:pt x="1234763" y="390573"/>
                  <a:pt x="1244788" y="395585"/>
                </a:cubicBezTo>
                <a:cubicBezTo>
                  <a:pt x="1256218" y="401300"/>
                  <a:pt x="1266053" y="381408"/>
                  <a:pt x="1276686" y="374320"/>
                </a:cubicBezTo>
                <a:cubicBezTo>
                  <a:pt x="1280230" y="353055"/>
                  <a:pt x="1287318" y="332083"/>
                  <a:pt x="1287318" y="310524"/>
                </a:cubicBezTo>
                <a:cubicBezTo>
                  <a:pt x="1287318" y="295911"/>
                  <a:pt x="1276686" y="253381"/>
                  <a:pt x="1276686" y="267994"/>
                </a:cubicBezTo>
                <a:cubicBezTo>
                  <a:pt x="1276686" y="370870"/>
                  <a:pt x="1261016" y="354919"/>
                  <a:pt x="1319216" y="374320"/>
                </a:cubicBezTo>
                <a:cubicBezTo>
                  <a:pt x="1326304" y="367231"/>
                  <a:pt x="1335998" y="362020"/>
                  <a:pt x="1340481" y="353054"/>
                </a:cubicBezTo>
                <a:cubicBezTo>
                  <a:pt x="1361557" y="310902"/>
                  <a:pt x="1346058" y="270080"/>
                  <a:pt x="1340481" y="225464"/>
                </a:cubicBezTo>
                <a:cubicBezTo>
                  <a:pt x="1333223" y="247240"/>
                  <a:pt x="1308403" y="305117"/>
                  <a:pt x="1340481" y="321157"/>
                </a:cubicBezTo>
                <a:cubicBezTo>
                  <a:pt x="1356645" y="329239"/>
                  <a:pt x="1347570" y="285715"/>
                  <a:pt x="1351114" y="267994"/>
                </a:cubicBezTo>
                <a:cubicBezTo>
                  <a:pt x="1347570" y="239641"/>
                  <a:pt x="1355182" y="207436"/>
                  <a:pt x="1340481" y="182934"/>
                </a:cubicBezTo>
                <a:cubicBezTo>
                  <a:pt x="1333906" y="171977"/>
                  <a:pt x="1324250" y="203086"/>
                  <a:pt x="1319216" y="214831"/>
                </a:cubicBezTo>
                <a:cubicBezTo>
                  <a:pt x="1313460" y="228262"/>
                  <a:pt x="1302048" y="244291"/>
                  <a:pt x="1308583" y="257361"/>
                </a:cubicBezTo>
                <a:cubicBezTo>
                  <a:pt x="1313066" y="266327"/>
                  <a:pt x="1322760" y="243184"/>
                  <a:pt x="1329849" y="236096"/>
                </a:cubicBezTo>
                <a:cubicBezTo>
                  <a:pt x="1326305" y="214831"/>
                  <a:pt x="1337154" y="184259"/>
                  <a:pt x="1319216" y="172301"/>
                </a:cubicBezTo>
                <a:cubicBezTo>
                  <a:pt x="1312050" y="167524"/>
                  <a:pt x="1289449" y="240335"/>
                  <a:pt x="1287318" y="246729"/>
                </a:cubicBezTo>
                <a:cubicBezTo>
                  <a:pt x="1295324" y="326787"/>
                  <a:pt x="1279592" y="337403"/>
                  <a:pt x="1319216" y="384952"/>
                </a:cubicBezTo>
                <a:cubicBezTo>
                  <a:pt x="1328842" y="396504"/>
                  <a:pt x="1340481" y="406217"/>
                  <a:pt x="1351114" y="416850"/>
                </a:cubicBezTo>
                <a:cubicBezTo>
                  <a:pt x="1365291" y="409762"/>
                  <a:pt x="1389090" y="410767"/>
                  <a:pt x="1393644" y="395585"/>
                </a:cubicBezTo>
                <a:cubicBezTo>
                  <a:pt x="1418782" y="311790"/>
                  <a:pt x="1395544" y="314701"/>
                  <a:pt x="1351114" y="299892"/>
                </a:cubicBezTo>
                <a:cubicBezTo>
                  <a:pt x="1344026" y="314069"/>
                  <a:pt x="1333413" y="326978"/>
                  <a:pt x="1329849" y="342422"/>
                </a:cubicBezTo>
                <a:cubicBezTo>
                  <a:pt x="1297968" y="480571"/>
                  <a:pt x="1344917" y="399563"/>
                  <a:pt x="1297951" y="470013"/>
                </a:cubicBezTo>
                <a:cubicBezTo>
                  <a:pt x="1301495" y="459380"/>
                  <a:pt x="1318608" y="443127"/>
                  <a:pt x="1308583" y="438115"/>
                </a:cubicBezTo>
                <a:cubicBezTo>
                  <a:pt x="1257262" y="412455"/>
                  <a:pt x="1253178" y="455475"/>
                  <a:pt x="1244788" y="480645"/>
                </a:cubicBezTo>
                <a:cubicBezTo>
                  <a:pt x="1248332" y="516087"/>
                  <a:pt x="1241390" y="554232"/>
                  <a:pt x="1255421" y="586971"/>
                </a:cubicBezTo>
                <a:cubicBezTo>
                  <a:pt x="1260455" y="598717"/>
                  <a:pt x="1285722" y="564109"/>
                  <a:pt x="1276686" y="555073"/>
                </a:cubicBezTo>
                <a:cubicBezTo>
                  <a:pt x="1267650" y="546037"/>
                  <a:pt x="1255421" y="569250"/>
                  <a:pt x="1244788" y="576338"/>
                </a:cubicBezTo>
                <a:cubicBezTo>
                  <a:pt x="1248332" y="601147"/>
                  <a:pt x="1245243" y="627865"/>
                  <a:pt x="1255421" y="650766"/>
                </a:cubicBezTo>
                <a:cubicBezTo>
                  <a:pt x="1260611" y="662443"/>
                  <a:pt x="1275453" y="676777"/>
                  <a:pt x="1287318" y="672031"/>
                </a:cubicBezTo>
                <a:cubicBezTo>
                  <a:pt x="1302034" y="666144"/>
                  <a:pt x="1313595" y="644538"/>
                  <a:pt x="1308583" y="629501"/>
                </a:cubicBezTo>
                <a:cubicBezTo>
                  <a:pt x="1305039" y="618869"/>
                  <a:pt x="1287318" y="636590"/>
                  <a:pt x="1276686" y="640134"/>
                </a:cubicBezTo>
                <a:cubicBezTo>
                  <a:pt x="1273142" y="661399"/>
                  <a:pt x="1284539" y="692838"/>
                  <a:pt x="1266053" y="703929"/>
                </a:cubicBezTo>
                <a:cubicBezTo>
                  <a:pt x="1185589" y="752206"/>
                  <a:pt x="1247448" y="600259"/>
                  <a:pt x="1212890" y="703929"/>
                </a:cubicBezTo>
                <a:cubicBezTo>
                  <a:pt x="1206618" y="672567"/>
                  <a:pt x="1212440" y="636514"/>
                  <a:pt x="1170360" y="629501"/>
                </a:cubicBezTo>
                <a:cubicBezTo>
                  <a:pt x="1159305" y="627659"/>
                  <a:pt x="1149095" y="636590"/>
                  <a:pt x="1138463" y="640134"/>
                </a:cubicBezTo>
                <a:cubicBezTo>
                  <a:pt x="1134919" y="657855"/>
                  <a:pt x="1127830" y="675224"/>
                  <a:pt x="1127830" y="693296"/>
                </a:cubicBezTo>
                <a:cubicBezTo>
                  <a:pt x="1127830" y="835741"/>
                  <a:pt x="1132460" y="807000"/>
                  <a:pt x="1149095" y="757092"/>
                </a:cubicBezTo>
                <a:cubicBezTo>
                  <a:pt x="1145551" y="732283"/>
                  <a:pt x="1156184" y="700385"/>
                  <a:pt x="1138463" y="682664"/>
                </a:cubicBezTo>
                <a:cubicBezTo>
                  <a:pt x="1127831" y="672031"/>
                  <a:pt x="1112150" y="700600"/>
                  <a:pt x="1106565" y="714561"/>
                </a:cubicBezTo>
                <a:cubicBezTo>
                  <a:pt x="1097257" y="737830"/>
                  <a:pt x="1099476" y="764180"/>
                  <a:pt x="1095932" y="788989"/>
                </a:cubicBezTo>
                <a:cubicBezTo>
                  <a:pt x="1099476" y="824431"/>
                  <a:pt x="1092534" y="862576"/>
                  <a:pt x="1106565" y="895315"/>
                </a:cubicBezTo>
                <a:cubicBezTo>
                  <a:pt x="1111599" y="907061"/>
                  <a:pt x="1127830" y="876196"/>
                  <a:pt x="1127830" y="863417"/>
                </a:cubicBezTo>
                <a:cubicBezTo>
                  <a:pt x="1127830" y="771274"/>
                  <a:pt x="1124353" y="779582"/>
                  <a:pt x="1074667" y="746459"/>
                </a:cubicBezTo>
                <a:cubicBezTo>
                  <a:pt x="1071123" y="757092"/>
                  <a:pt x="1070252" y="787682"/>
                  <a:pt x="1064035" y="778357"/>
                </a:cubicBezTo>
                <a:cubicBezTo>
                  <a:pt x="1052077" y="760419"/>
                  <a:pt x="1053402" y="714561"/>
                  <a:pt x="1053402" y="714561"/>
                </a:cubicBezTo>
                <a:cubicBezTo>
                  <a:pt x="1042769" y="718105"/>
                  <a:pt x="1029429" y="717269"/>
                  <a:pt x="1021504" y="725194"/>
                </a:cubicBezTo>
                <a:cubicBezTo>
                  <a:pt x="1008364" y="738334"/>
                  <a:pt x="995961" y="780558"/>
                  <a:pt x="989607" y="799622"/>
                </a:cubicBezTo>
                <a:cubicBezTo>
                  <a:pt x="993151" y="835064"/>
                  <a:pt x="988975" y="872157"/>
                  <a:pt x="1000239" y="905948"/>
                </a:cubicBezTo>
                <a:cubicBezTo>
                  <a:pt x="1004280" y="918071"/>
                  <a:pt x="1022158" y="935196"/>
                  <a:pt x="1032137" y="927213"/>
                </a:cubicBezTo>
                <a:cubicBezTo>
                  <a:pt x="1049641" y="913210"/>
                  <a:pt x="1053402" y="863417"/>
                  <a:pt x="1053402" y="863417"/>
                </a:cubicBezTo>
                <a:cubicBezTo>
                  <a:pt x="1049858" y="831519"/>
                  <a:pt x="1054689" y="797523"/>
                  <a:pt x="1042770" y="767724"/>
                </a:cubicBezTo>
                <a:cubicBezTo>
                  <a:pt x="1037343" y="754156"/>
                  <a:pt x="1035307" y="795989"/>
                  <a:pt x="1032137" y="810254"/>
                </a:cubicBezTo>
                <a:cubicBezTo>
                  <a:pt x="1028216" y="827896"/>
                  <a:pt x="1025048" y="845696"/>
                  <a:pt x="1021504" y="863417"/>
                </a:cubicBezTo>
                <a:cubicBezTo>
                  <a:pt x="1024708" y="895454"/>
                  <a:pt x="1015501" y="971320"/>
                  <a:pt x="1053402" y="1001641"/>
                </a:cubicBezTo>
                <a:cubicBezTo>
                  <a:pt x="1062154" y="1008642"/>
                  <a:pt x="1074667" y="1008729"/>
                  <a:pt x="1085300" y="1012273"/>
                </a:cubicBezTo>
                <a:cubicBezTo>
                  <a:pt x="1103385" y="939929"/>
                  <a:pt x="1105607" y="950458"/>
                  <a:pt x="1085300" y="842152"/>
                </a:cubicBezTo>
                <a:cubicBezTo>
                  <a:pt x="1082379" y="826573"/>
                  <a:pt x="1071123" y="813799"/>
                  <a:pt x="1064035" y="799622"/>
                </a:cubicBezTo>
                <a:cubicBezTo>
                  <a:pt x="1039226" y="803166"/>
                  <a:pt x="1010859" y="796972"/>
                  <a:pt x="989607" y="810254"/>
                </a:cubicBezTo>
                <a:cubicBezTo>
                  <a:pt x="977215" y="817999"/>
                  <a:pt x="981588" y="838407"/>
                  <a:pt x="978974" y="852785"/>
                </a:cubicBezTo>
                <a:cubicBezTo>
                  <a:pt x="974491" y="877442"/>
                  <a:pt x="971886" y="902404"/>
                  <a:pt x="968342" y="927213"/>
                </a:cubicBezTo>
                <a:cubicBezTo>
                  <a:pt x="971886" y="941390"/>
                  <a:pt x="989307" y="959410"/>
                  <a:pt x="978974" y="969743"/>
                </a:cubicBezTo>
                <a:cubicBezTo>
                  <a:pt x="969938" y="978779"/>
                  <a:pt x="951822" y="960343"/>
                  <a:pt x="947076" y="948478"/>
                </a:cubicBezTo>
                <a:cubicBezTo>
                  <a:pt x="936464" y="921947"/>
                  <a:pt x="939988" y="891771"/>
                  <a:pt x="936444" y="863417"/>
                </a:cubicBezTo>
                <a:cubicBezTo>
                  <a:pt x="896546" y="883366"/>
                  <a:pt x="883281" y="876544"/>
                  <a:pt x="883281" y="927213"/>
                </a:cubicBezTo>
                <a:cubicBezTo>
                  <a:pt x="883281" y="952274"/>
                  <a:pt x="893914" y="1026702"/>
                  <a:pt x="893914" y="1001641"/>
                </a:cubicBezTo>
                <a:cubicBezTo>
                  <a:pt x="893914" y="888079"/>
                  <a:pt x="913375" y="905347"/>
                  <a:pt x="851383" y="884682"/>
                </a:cubicBezTo>
                <a:cubicBezTo>
                  <a:pt x="844295" y="902403"/>
                  <a:pt x="836153" y="919738"/>
                  <a:pt x="830118" y="937845"/>
                </a:cubicBezTo>
                <a:cubicBezTo>
                  <a:pt x="825497" y="951708"/>
                  <a:pt x="823500" y="966324"/>
                  <a:pt x="819486" y="980375"/>
                </a:cubicBezTo>
                <a:cubicBezTo>
                  <a:pt x="816407" y="991152"/>
                  <a:pt x="812397" y="1001640"/>
                  <a:pt x="808853" y="1012273"/>
                </a:cubicBezTo>
                <a:cubicBezTo>
                  <a:pt x="805309" y="1001640"/>
                  <a:pt x="806146" y="988300"/>
                  <a:pt x="798221" y="980375"/>
                </a:cubicBezTo>
                <a:cubicBezTo>
                  <a:pt x="768178" y="950332"/>
                  <a:pt x="736362" y="987720"/>
                  <a:pt x="713160" y="1001641"/>
                </a:cubicBezTo>
                <a:cubicBezTo>
                  <a:pt x="689551" y="907198"/>
                  <a:pt x="719272" y="981506"/>
                  <a:pt x="681263" y="991008"/>
                </a:cubicBezTo>
                <a:cubicBezTo>
                  <a:pt x="671538" y="993439"/>
                  <a:pt x="667086" y="976831"/>
                  <a:pt x="659997" y="969743"/>
                </a:cubicBezTo>
                <a:cubicBezTo>
                  <a:pt x="638316" y="1034790"/>
                  <a:pt x="667502" y="982669"/>
                  <a:pt x="617467" y="991008"/>
                </a:cubicBezTo>
                <a:cubicBezTo>
                  <a:pt x="604862" y="993109"/>
                  <a:pt x="596202" y="1005185"/>
                  <a:pt x="585570" y="1012273"/>
                </a:cubicBezTo>
                <a:cubicBezTo>
                  <a:pt x="582026" y="1040627"/>
                  <a:pt x="580049" y="1069221"/>
                  <a:pt x="574937" y="1097334"/>
                </a:cubicBezTo>
                <a:cubicBezTo>
                  <a:pt x="572932" y="1108361"/>
                  <a:pt x="575512" y="1129231"/>
                  <a:pt x="564304" y="1129231"/>
                </a:cubicBezTo>
                <a:cubicBezTo>
                  <a:pt x="553097" y="1129231"/>
                  <a:pt x="559115" y="1107131"/>
                  <a:pt x="553672" y="1097334"/>
                </a:cubicBezTo>
                <a:cubicBezTo>
                  <a:pt x="541260" y="1074993"/>
                  <a:pt x="511142" y="1033538"/>
                  <a:pt x="511142" y="1033538"/>
                </a:cubicBezTo>
                <a:cubicBezTo>
                  <a:pt x="504053" y="1047715"/>
                  <a:pt x="504053" y="1083156"/>
                  <a:pt x="489876" y="1076068"/>
                </a:cubicBezTo>
                <a:cubicBezTo>
                  <a:pt x="469827" y="1066044"/>
                  <a:pt x="468611" y="1012273"/>
                  <a:pt x="468611" y="1012273"/>
                </a:cubicBezTo>
                <a:cubicBezTo>
                  <a:pt x="457979" y="1015817"/>
                  <a:pt x="444639" y="1014981"/>
                  <a:pt x="436714" y="1022906"/>
                </a:cubicBezTo>
                <a:cubicBezTo>
                  <a:pt x="428789" y="1030831"/>
                  <a:pt x="426081" y="1043595"/>
                  <a:pt x="426081" y="1054803"/>
                </a:cubicBezTo>
                <a:cubicBezTo>
                  <a:pt x="426081" y="1079864"/>
                  <a:pt x="436714" y="1154292"/>
                  <a:pt x="436714" y="1129231"/>
                </a:cubicBezTo>
                <a:cubicBezTo>
                  <a:pt x="436714" y="1100657"/>
                  <a:pt x="429625" y="1072524"/>
                  <a:pt x="426081" y="1044171"/>
                </a:cubicBezTo>
                <a:cubicBezTo>
                  <a:pt x="415448" y="1051259"/>
                  <a:pt x="403219" y="1056400"/>
                  <a:pt x="394183" y="1065436"/>
                </a:cubicBezTo>
                <a:cubicBezTo>
                  <a:pt x="373572" y="1086047"/>
                  <a:pt x="370933" y="1103288"/>
                  <a:pt x="362286" y="1129231"/>
                </a:cubicBezTo>
                <a:cubicBezTo>
                  <a:pt x="365830" y="1146952"/>
                  <a:pt x="360139" y="1169615"/>
                  <a:pt x="372918" y="1182394"/>
                </a:cubicBezTo>
                <a:cubicBezTo>
                  <a:pt x="380843" y="1190319"/>
                  <a:pt x="383551" y="1161704"/>
                  <a:pt x="383551" y="1150496"/>
                </a:cubicBezTo>
                <a:cubicBezTo>
                  <a:pt x="383551" y="1139288"/>
                  <a:pt x="380843" y="1126524"/>
                  <a:pt x="372918" y="1118599"/>
                </a:cubicBezTo>
                <a:cubicBezTo>
                  <a:pt x="364993" y="1110674"/>
                  <a:pt x="351653" y="1111510"/>
                  <a:pt x="341021" y="1107966"/>
                </a:cubicBezTo>
                <a:cubicBezTo>
                  <a:pt x="344565" y="1161129"/>
                  <a:pt x="342894" y="1214898"/>
                  <a:pt x="351653" y="1267454"/>
                </a:cubicBezTo>
                <a:cubicBezTo>
                  <a:pt x="353495" y="1278509"/>
                  <a:pt x="362286" y="1246765"/>
                  <a:pt x="362286" y="1235557"/>
                </a:cubicBezTo>
                <a:cubicBezTo>
                  <a:pt x="362286" y="1224349"/>
                  <a:pt x="355197" y="1214292"/>
                  <a:pt x="351653" y="1203659"/>
                </a:cubicBezTo>
                <a:cubicBezTo>
                  <a:pt x="344565" y="1214292"/>
                  <a:pt x="335578" y="1223880"/>
                  <a:pt x="330388" y="1235557"/>
                </a:cubicBezTo>
                <a:cubicBezTo>
                  <a:pt x="321284" y="1256040"/>
                  <a:pt x="309123" y="1299352"/>
                  <a:pt x="309123" y="1299352"/>
                </a:cubicBezTo>
                <a:cubicBezTo>
                  <a:pt x="312667" y="1320617"/>
                  <a:pt x="307798" y="1345210"/>
                  <a:pt x="319756" y="1363148"/>
                </a:cubicBezTo>
                <a:cubicBezTo>
                  <a:pt x="325973" y="1372473"/>
                  <a:pt x="330388" y="1342458"/>
                  <a:pt x="330388" y="1331250"/>
                </a:cubicBezTo>
                <a:cubicBezTo>
                  <a:pt x="330388" y="1320042"/>
                  <a:pt x="323300" y="1309985"/>
                  <a:pt x="319756" y="1299352"/>
                </a:cubicBezTo>
                <a:cubicBezTo>
                  <a:pt x="296947" y="1367777"/>
                  <a:pt x="327004" y="1293457"/>
                  <a:pt x="277225" y="1363148"/>
                </a:cubicBezTo>
                <a:cubicBezTo>
                  <a:pt x="268012" y="1376046"/>
                  <a:pt x="263048" y="1391501"/>
                  <a:pt x="255960" y="1405678"/>
                </a:cubicBezTo>
                <a:cubicBezTo>
                  <a:pt x="259504" y="1434031"/>
                  <a:pt x="251892" y="1466236"/>
                  <a:pt x="266593" y="1490738"/>
                </a:cubicBezTo>
                <a:cubicBezTo>
                  <a:pt x="273168" y="1501695"/>
                  <a:pt x="290957" y="1471238"/>
                  <a:pt x="287858" y="1458841"/>
                </a:cubicBezTo>
                <a:cubicBezTo>
                  <a:pt x="285140" y="1447968"/>
                  <a:pt x="266593" y="1451752"/>
                  <a:pt x="255960" y="1448208"/>
                </a:cubicBezTo>
                <a:cubicBezTo>
                  <a:pt x="252416" y="1458841"/>
                  <a:pt x="256201" y="1477388"/>
                  <a:pt x="245328" y="1480106"/>
                </a:cubicBezTo>
                <a:cubicBezTo>
                  <a:pt x="234596" y="1482789"/>
                  <a:pt x="199318" y="1444728"/>
                  <a:pt x="192165" y="1437575"/>
                </a:cubicBezTo>
                <a:cubicBezTo>
                  <a:pt x="149649" y="1480093"/>
                  <a:pt x="189389" y="1453383"/>
                  <a:pt x="149635" y="1405678"/>
                </a:cubicBezTo>
                <a:cubicBezTo>
                  <a:pt x="142460" y="1397068"/>
                  <a:pt x="128370" y="1398589"/>
                  <a:pt x="117737" y="1395045"/>
                </a:cubicBezTo>
                <a:cubicBezTo>
                  <a:pt x="121281" y="1423399"/>
                  <a:pt x="128370" y="1508680"/>
                  <a:pt x="128370" y="1480106"/>
                </a:cubicBezTo>
                <a:cubicBezTo>
                  <a:pt x="128370" y="1440959"/>
                  <a:pt x="128492" y="1400789"/>
                  <a:pt x="117737" y="1363148"/>
                </a:cubicBezTo>
                <a:cubicBezTo>
                  <a:pt x="113606" y="1348690"/>
                  <a:pt x="96472" y="1341883"/>
                  <a:pt x="85839" y="1331250"/>
                </a:cubicBezTo>
                <a:cubicBezTo>
                  <a:pt x="75207" y="1334794"/>
                  <a:pt x="56660" y="1331009"/>
                  <a:pt x="53942" y="1341882"/>
                </a:cubicBezTo>
                <a:cubicBezTo>
                  <a:pt x="47864" y="1366195"/>
                  <a:pt x="53367" y="1393894"/>
                  <a:pt x="64574" y="1416310"/>
                </a:cubicBezTo>
                <a:cubicBezTo>
                  <a:pt x="69586" y="1426334"/>
                  <a:pt x="71663" y="1395045"/>
                  <a:pt x="75207" y="1384413"/>
                </a:cubicBezTo>
                <a:cubicBezTo>
                  <a:pt x="71663" y="1345427"/>
                  <a:pt x="76954" y="1304592"/>
                  <a:pt x="64574" y="1267454"/>
                </a:cubicBezTo>
                <a:cubicBezTo>
                  <a:pt x="61404" y="1257944"/>
                  <a:pt x="47792" y="1279754"/>
                  <a:pt x="43309" y="1288720"/>
                </a:cubicBezTo>
                <a:cubicBezTo>
                  <a:pt x="36774" y="1301790"/>
                  <a:pt x="36220" y="1317073"/>
                  <a:pt x="32676" y="1331250"/>
                </a:cubicBezTo>
                <a:cubicBezTo>
                  <a:pt x="36220" y="1363148"/>
                  <a:pt x="31389" y="1397145"/>
                  <a:pt x="43309" y="1426943"/>
                </a:cubicBezTo>
                <a:cubicBezTo>
                  <a:pt x="47472" y="1437349"/>
                  <a:pt x="66241" y="1444300"/>
                  <a:pt x="75207" y="1437575"/>
                </a:cubicBezTo>
                <a:cubicBezTo>
                  <a:pt x="86897" y="1428807"/>
                  <a:pt x="82295" y="1409222"/>
                  <a:pt x="85839" y="1395045"/>
                </a:cubicBezTo>
                <a:cubicBezTo>
                  <a:pt x="82295" y="1363147"/>
                  <a:pt x="89560" y="1328058"/>
                  <a:pt x="75207" y="1299352"/>
                </a:cubicBezTo>
                <a:cubicBezTo>
                  <a:pt x="69492" y="1287922"/>
                  <a:pt x="58976" y="1319504"/>
                  <a:pt x="53942" y="1331250"/>
                </a:cubicBezTo>
                <a:cubicBezTo>
                  <a:pt x="48186" y="1344681"/>
                  <a:pt x="46853" y="1359603"/>
                  <a:pt x="43309" y="1373780"/>
                </a:cubicBezTo>
                <a:cubicBezTo>
                  <a:pt x="46853" y="1412766"/>
                  <a:pt x="42430" y="1453322"/>
                  <a:pt x="53942" y="1490738"/>
                </a:cubicBezTo>
                <a:cubicBezTo>
                  <a:pt x="57700" y="1502951"/>
                  <a:pt x="75861" y="1519986"/>
                  <a:pt x="85839" y="1512003"/>
                </a:cubicBezTo>
                <a:cubicBezTo>
                  <a:pt x="103342" y="1498000"/>
                  <a:pt x="107104" y="1448208"/>
                  <a:pt x="107104" y="1448208"/>
                </a:cubicBezTo>
                <a:cubicBezTo>
                  <a:pt x="103560" y="1430487"/>
                  <a:pt x="96472" y="1376973"/>
                  <a:pt x="96472" y="1395045"/>
                </a:cubicBezTo>
                <a:cubicBezTo>
                  <a:pt x="96472" y="1441255"/>
                  <a:pt x="98041" y="1487955"/>
                  <a:pt x="107104" y="1533268"/>
                </a:cubicBezTo>
                <a:cubicBezTo>
                  <a:pt x="109070" y="1543098"/>
                  <a:pt x="122107" y="1546706"/>
                  <a:pt x="128370" y="1554534"/>
                </a:cubicBezTo>
                <a:cubicBezTo>
                  <a:pt x="168875" y="1605165"/>
                  <a:pt x="126851" y="1571241"/>
                  <a:pt x="181532" y="1607696"/>
                </a:cubicBezTo>
                <a:cubicBezTo>
                  <a:pt x="209093" y="1600806"/>
                  <a:pt x="239889" y="1603240"/>
                  <a:pt x="245328" y="1565166"/>
                </a:cubicBezTo>
                <a:cubicBezTo>
                  <a:pt x="247394" y="1550700"/>
                  <a:pt x="238239" y="1536813"/>
                  <a:pt x="234695" y="1522636"/>
                </a:cubicBezTo>
                <a:cubicBezTo>
                  <a:pt x="227607" y="1533269"/>
                  <a:pt x="213430" y="1567313"/>
                  <a:pt x="213430" y="1554534"/>
                </a:cubicBezTo>
                <a:cubicBezTo>
                  <a:pt x="213430" y="1525308"/>
                  <a:pt x="234695" y="1469473"/>
                  <a:pt x="234695" y="1469473"/>
                </a:cubicBezTo>
                <a:cubicBezTo>
                  <a:pt x="231151" y="1441120"/>
                  <a:pt x="234675" y="1410943"/>
                  <a:pt x="224063" y="1384413"/>
                </a:cubicBezTo>
                <a:cubicBezTo>
                  <a:pt x="219901" y="1374007"/>
                  <a:pt x="216509" y="1405534"/>
                  <a:pt x="213430" y="1416310"/>
                </a:cubicBezTo>
                <a:cubicBezTo>
                  <a:pt x="209415" y="1430361"/>
                  <a:pt x="206341" y="1444664"/>
                  <a:pt x="202797" y="1458841"/>
                </a:cubicBezTo>
                <a:cubicBezTo>
                  <a:pt x="206341" y="1476562"/>
                  <a:pt x="198393" y="1501979"/>
                  <a:pt x="213430" y="1512003"/>
                </a:cubicBezTo>
                <a:cubicBezTo>
                  <a:pt x="224062" y="1519091"/>
                  <a:pt x="230328" y="1492115"/>
                  <a:pt x="234695" y="1480106"/>
                </a:cubicBezTo>
                <a:cubicBezTo>
                  <a:pt x="283424" y="1346099"/>
                  <a:pt x="261518" y="1386707"/>
                  <a:pt x="234695" y="1426943"/>
                </a:cubicBezTo>
                <a:cubicBezTo>
                  <a:pt x="238239" y="1448208"/>
                  <a:pt x="234632" y="1472020"/>
                  <a:pt x="245328" y="1490738"/>
                </a:cubicBezTo>
                <a:cubicBezTo>
                  <a:pt x="250888" y="1500469"/>
                  <a:pt x="269300" y="1509296"/>
                  <a:pt x="277225" y="1501371"/>
                </a:cubicBezTo>
                <a:cubicBezTo>
                  <a:pt x="294074" y="1484522"/>
                  <a:pt x="305609" y="1394864"/>
                  <a:pt x="309123" y="1373780"/>
                </a:cubicBezTo>
                <a:cubicBezTo>
                  <a:pt x="305579" y="1341882"/>
                  <a:pt x="307928" y="1308762"/>
                  <a:pt x="298490" y="1278087"/>
                </a:cubicBezTo>
                <a:cubicBezTo>
                  <a:pt x="288566" y="1245835"/>
                  <a:pt x="248163" y="1221735"/>
                  <a:pt x="224063" y="1203659"/>
                </a:cubicBezTo>
                <a:cubicBezTo>
                  <a:pt x="177897" y="1212892"/>
                  <a:pt x="107104" y="1195048"/>
                  <a:pt x="107104" y="1256822"/>
                </a:cubicBezTo>
                <a:cubicBezTo>
                  <a:pt x="107104" y="1268030"/>
                  <a:pt x="114193" y="1278087"/>
                  <a:pt x="117737" y="1288720"/>
                </a:cubicBezTo>
                <a:cubicBezTo>
                  <a:pt x="124825" y="1281631"/>
                  <a:pt x="132987" y="1275474"/>
                  <a:pt x="139002" y="1267454"/>
                </a:cubicBezTo>
                <a:cubicBezTo>
                  <a:pt x="165999" y="1231457"/>
                  <a:pt x="190212" y="1189192"/>
                  <a:pt x="213430" y="1150496"/>
                </a:cubicBezTo>
                <a:cubicBezTo>
                  <a:pt x="208252" y="1124608"/>
                  <a:pt x="215195" y="1079319"/>
                  <a:pt x="170900" y="1086701"/>
                </a:cubicBezTo>
                <a:cubicBezTo>
                  <a:pt x="158295" y="1088802"/>
                  <a:pt x="149635" y="1100878"/>
                  <a:pt x="139002" y="1107966"/>
                </a:cubicBezTo>
                <a:cubicBezTo>
                  <a:pt x="138680" y="1108609"/>
                  <a:pt x="96247" y="1185789"/>
                  <a:pt x="107104" y="1193027"/>
                </a:cubicBezTo>
                <a:cubicBezTo>
                  <a:pt x="120292" y="1201819"/>
                  <a:pt x="135458" y="1178850"/>
                  <a:pt x="149635" y="1171761"/>
                </a:cubicBezTo>
                <a:cubicBezTo>
                  <a:pt x="160657" y="1157064"/>
                  <a:pt x="200784" y="1108845"/>
                  <a:pt x="202797" y="1086701"/>
                </a:cubicBezTo>
                <a:cubicBezTo>
                  <a:pt x="205066" y="1061743"/>
                  <a:pt x="203373" y="1034688"/>
                  <a:pt x="192165" y="1012273"/>
                </a:cubicBezTo>
                <a:cubicBezTo>
                  <a:pt x="187153" y="1002248"/>
                  <a:pt x="170900" y="1005185"/>
                  <a:pt x="160267" y="1001641"/>
                </a:cubicBezTo>
                <a:cubicBezTo>
                  <a:pt x="139002" y="1005185"/>
                  <a:pt x="116172" y="1003517"/>
                  <a:pt x="96472" y="1012273"/>
                </a:cubicBezTo>
                <a:cubicBezTo>
                  <a:pt x="70730" y="1023714"/>
                  <a:pt x="52996" y="1064099"/>
                  <a:pt x="43309" y="1086701"/>
                </a:cubicBezTo>
                <a:cubicBezTo>
                  <a:pt x="38894" y="1097003"/>
                  <a:pt x="23350" y="1112382"/>
                  <a:pt x="32676" y="1118599"/>
                </a:cubicBezTo>
                <a:cubicBezTo>
                  <a:pt x="44835" y="1126705"/>
                  <a:pt x="61030" y="1111510"/>
                  <a:pt x="75207" y="1107966"/>
                </a:cubicBezTo>
                <a:cubicBezTo>
                  <a:pt x="85839" y="1097333"/>
                  <a:pt x="95687" y="1085854"/>
                  <a:pt x="107104" y="1076068"/>
                </a:cubicBezTo>
                <a:cubicBezTo>
                  <a:pt x="120559" y="1064535"/>
                  <a:pt x="139335" y="1058591"/>
                  <a:pt x="149635" y="1044171"/>
                </a:cubicBezTo>
                <a:cubicBezTo>
                  <a:pt x="158129" y="1032280"/>
                  <a:pt x="156253" y="1015692"/>
                  <a:pt x="160267" y="1001641"/>
                </a:cubicBezTo>
                <a:cubicBezTo>
                  <a:pt x="163346" y="990864"/>
                  <a:pt x="167356" y="980376"/>
                  <a:pt x="170900" y="969743"/>
                </a:cubicBezTo>
                <a:cubicBezTo>
                  <a:pt x="160267" y="966199"/>
                  <a:pt x="149408" y="954948"/>
                  <a:pt x="139002" y="959110"/>
                </a:cubicBezTo>
                <a:cubicBezTo>
                  <a:pt x="127137" y="963856"/>
                  <a:pt x="112022" y="979578"/>
                  <a:pt x="117737" y="991008"/>
                </a:cubicBezTo>
                <a:cubicBezTo>
                  <a:pt x="122749" y="1001033"/>
                  <a:pt x="139610" y="985387"/>
                  <a:pt x="149635" y="980375"/>
                </a:cubicBezTo>
                <a:cubicBezTo>
                  <a:pt x="161064" y="974660"/>
                  <a:pt x="170900" y="966198"/>
                  <a:pt x="181532" y="959110"/>
                </a:cubicBezTo>
                <a:cubicBezTo>
                  <a:pt x="185076" y="948478"/>
                  <a:pt x="187153" y="937237"/>
                  <a:pt x="192165" y="927213"/>
                </a:cubicBezTo>
                <a:cubicBezTo>
                  <a:pt x="209887" y="891770"/>
                  <a:pt x="234694" y="881139"/>
                  <a:pt x="181532" y="916580"/>
                </a:cubicBezTo>
                <a:lnTo>
                  <a:pt x="170900" y="884682"/>
                </a:lnTo>
                <a:cubicBezTo>
                  <a:pt x="149635" y="888226"/>
                  <a:pt x="126387" y="885674"/>
                  <a:pt x="107104" y="895315"/>
                </a:cubicBezTo>
                <a:cubicBezTo>
                  <a:pt x="79729" y="909002"/>
                  <a:pt x="77797" y="961700"/>
                  <a:pt x="96472" y="980375"/>
                </a:cubicBezTo>
                <a:cubicBezTo>
                  <a:pt x="109251" y="993154"/>
                  <a:pt x="131914" y="987464"/>
                  <a:pt x="149635" y="991008"/>
                </a:cubicBezTo>
                <a:cubicBezTo>
                  <a:pt x="187671" y="983400"/>
                  <a:pt x="207317" y="986488"/>
                  <a:pt x="234695" y="959110"/>
                </a:cubicBezTo>
                <a:cubicBezTo>
                  <a:pt x="243731" y="950074"/>
                  <a:pt x="250245" y="938642"/>
                  <a:pt x="255960" y="927213"/>
                </a:cubicBezTo>
                <a:cubicBezTo>
                  <a:pt x="260972" y="917188"/>
                  <a:pt x="277801" y="895315"/>
                  <a:pt x="266593" y="895315"/>
                </a:cubicBezTo>
                <a:cubicBezTo>
                  <a:pt x="253814" y="895315"/>
                  <a:pt x="233205" y="923172"/>
                  <a:pt x="245328" y="927213"/>
                </a:cubicBezTo>
                <a:cubicBezTo>
                  <a:pt x="263434" y="933249"/>
                  <a:pt x="282124" y="915768"/>
                  <a:pt x="298490" y="905948"/>
                </a:cubicBezTo>
                <a:cubicBezTo>
                  <a:pt x="335587" y="883690"/>
                  <a:pt x="374226" y="862112"/>
                  <a:pt x="404816" y="831520"/>
                </a:cubicBezTo>
                <a:lnTo>
                  <a:pt x="426081" y="810254"/>
                </a:lnTo>
                <a:cubicBezTo>
                  <a:pt x="400195" y="887913"/>
                  <a:pt x="410253" y="852304"/>
                  <a:pt x="394183" y="916580"/>
                </a:cubicBezTo>
                <a:cubicBezTo>
                  <a:pt x="397727" y="930757"/>
                  <a:pt x="390953" y="954489"/>
                  <a:pt x="404816" y="959110"/>
                </a:cubicBezTo>
                <a:cubicBezTo>
                  <a:pt x="416939" y="963151"/>
                  <a:pt x="418654" y="937611"/>
                  <a:pt x="426081" y="927213"/>
                </a:cubicBezTo>
                <a:cubicBezTo>
                  <a:pt x="436381" y="912793"/>
                  <a:pt x="447346" y="898859"/>
                  <a:pt x="457979" y="884682"/>
                </a:cubicBezTo>
                <a:cubicBezTo>
                  <a:pt x="454435" y="870505"/>
                  <a:pt x="459877" y="849670"/>
                  <a:pt x="447346" y="842152"/>
                </a:cubicBezTo>
                <a:cubicBezTo>
                  <a:pt x="421989" y="826938"/>
                  <a:pt x="355366" y="892344"/>
                  <a:pt x="351653" y="895315"/>
                </a:cubicBezTo>
                <a:cubicBezTo>
                  <a:pt x="351419" y="896486"/>
                  <a:pt x="325913" y="984573"/>
                  <a:pt x="351653" y="991008"/>
                </a:cubicBezTo>
                <a:cubicBezTo>
                  <a:pt x="376685" y="997266"/>
                  <a:pt x="401272" y="976831"/>
                  <a:pt x="426081" y="969743"/>
                </a:cubicBezTo>
                <a:cubicBezTo>
                  <a:pt x="454435" y="941389"/>
                  <a:pt x="486694" y="916465"/>
                  <a:pt x="511142" y="884682"/>
                </a:cubicBezTo>
                <a:cubicBezTo>
                  <a:pt x="525972" y="865403"/>
                  <a:pt x="536860" y="813705"/>
                  <a:pt x="543039" y="788989"/>
                </a:cubicBezTo>
                <a:cubicBezTo>
                  <a:pt x="532407" y="764180"/>
                  <a:pt x="528916" y="734874"/>
                  <a:pt x="511142" y="714561"/>
                </a:cubicBezTo>
                <a:cubicBezTo>
                  <a:pt x="501519" y="703563"/>
                  <a:pt x="483135" y="702315"/>
                  <a:pt x="468611" y="703929"/>
                </a:cubicBezTo>
                <a:cubicBezTo>
                  <a:pt x="437399" y="707397"/>
                  <a:pt x="408689" y="729701"/>
                  <a:pt x="383551" y="746459"/>
                </a:cubicBezTo>
                <a:cubicBezTo>
                  <a:pt x="376463" y="760636"/>
                  <a:pt x="370150" y="775227"/>
                  <a:pt x="362286" y="788989"/>
                </a:cubicBezTo>
                <a:cubicBezTo>
                  <a:pt x="355946" y="800084"/>
                  <a:pt x="335306" y="809457"/>
                  <a:pt x="341021" y="820887"/>
                </a:cubicBezTo>
                <a:cubicBezTo>
                  <a:pt x="346033" y="830911"/>
                  <a:pt x="362286" y="813798"/>
                  <a:pt x="372918" y="810254"/>
                </a:cubicBezTo>
                <a:cubicBezTo>
                  <a:pt x="412431" y="778644"/>
                  <a:pt x="436714" y="776830"/>
                  <a:pt x="436714" y="725194"/>
                </a:cubicBezTo>
                <a:cubicBezTo>
                  <a:pt x="436714" y="710581"/>
                  <a:pt x="429625" y="696841"/>
                  <a:pt x="426081" y="682664"/>
                </a:cubicBezTo>
                <a:cubicBezTo>
                  <a:pt x="394183" y="686208"/>
                  <a:pt x="359094" y="678943"/>
                  <a:pt x="330388" y="693296"/>
                </a:cubicBezTo>
                <a:cubicBezTo>
                  <a:pt x="320363" y="698308"/>
                  <a:pt x="330388" y="721650"/>
                  <a:pt x="341021" y="725194"/>
                </a:cubicBezTo>
                <a:cubicBezTo>
                  <a:pt x="358165" y="730909"/>
                  <a:pt x="376462" y="718105"/>
                  <a:pt x="394183" y="714561"/>
                </a:cubicBezTo>
                <a:cubicBezTo>
                  <a:pt x="404816" y="707473"/>
                  <a:pt x="417045" y="702332"/>
                  <a:pt x="426081" y="693296"/>
                </a:cubicBezTo>
                <a:cubicBezTo>
                  <a:pt x="439272" y="680105"/>
                  <a:pt x="467168" y="636982"/>
                  <a:pt x="479244" y="618868"/>
                </a:cubicBezTo>
                <a:cubicBezTo>
                  <a:pt x="482788" y="608236"/>
                  <a:pt x="499201" y="593188"/>
                  <a:pt x="489876" y="586971"/>
                </a:cubicBezTo>
                <a:cubicBezTo>
                  <a:pt x="472711" y="575528"/>
                  <a:pt x="402165" y="627723"/>
                  <a:pt x="479244" y="576338"/>
                </a:cubicBezTo>
                <a:cubicBezTo>
                  <a:pt x="493421" y="555073"/>
                  <a:pt x="506083" y="532717"/>
                  <a:pt x="521774" y="512543"/>
                </a:cubicBezTo>
                <a:cubicBezTo>
                  <a:pt x="531006" y="500674"/>
                  <a:pt x="546212" y="493701"/>
                  <a:pt x="553672" y="480645"/>
                </a:cubicBezTo>
                <a:cubicBezTo>
                  <a:pt x="560922" y="467957"/>
                  <a:pt x="576463" y="446221"/>
                  <a:pt x="564304" y="438115"/>
                </a:cubicBezTo>
                <a:cubicBezTo>
                  <a:pt x="551116" y="429323"/>
                  <a:pt x="535951" y="452292"/>
                  <a:pt x="521774" y="459380"/>
                </a:cubicBezTo>
                <a:cubicBezTo>
                  <a:pt x="511141" y="473557"/>
                  <a:pt x="481951" y="486060"/>
                  <a:pt x="489876" y="501910"/>
                </a:cubicBezTo>
                <a:cubicBezTo>
                  <a:pt x="496965" y="516087"/>
                  <a:pt x="520230" y="490792"/>
                  <a:pt x="532407" y="480645"/>
                </a:cubicBezTo>
                <a:cubicBezTo>
                  <a:pt x="542224" y="472465"/>
                  <a:pt x="546584" y="459380"/>
                  <a:pt x="553672" y="448748"/>
                </a:cubicBezTo>
                <a:cubicBezTo>
                  <a:pt x="546791" y="407463"/>
                  <a:pt x="560583" y="374320"/>
                  <a:pt x="511142" y="374320"/>
                </a:cubicBezTo>
                <a:cubicBezTo>
                  <a:pt x="499934" y="374320"/>
                  <a:pt x="489877" y="381408"/>
                  <a:pt x="479244" y="384952"/>
                </a:cubicBezTo>
                <a:cubicBezTo>
                  <a:pt x="475700" y="374319"/>
                  <a:pt x="468611" y="364262"/>
                  <a:pt x="468611" y="353054"/>
                </a:cubicBezTo>
                <a:cubicBezTo>
                  <a:pt x="468611" y="333901"/>
                  <a:pt x="482851" y="270144"/>
                  <a:pt x="489876" y="246729"/>
                </a:cubicBezTo>
                <a:cubicBezTo>
                  <a:pt x="496317" y="225259"/>
                  <a:pt x="504054" y="204199"/>
                  <a:pt x="511142" y="182934"/>
                </a:cubicBezTo>
                <a:lnTo>
                  <a:pt x="521774" y="151036"/>
                </a:lnTo>
                <a:cubicBezTo>
                  <a:pt x="525318" y="172301"/>
                  <a:pt x="525590" y="194379"/>
                  <a:pt x="532407" y="214831"/>
                </a:cubicBezTo>
                <a:cubicBezTo>
                  <a:pt x="536448" y="226954"/>
                  <a:pt x="541067" y="244628"/>
                  <a:pt x="553672" y="246729"/>
                </a:cubicBezTo>
                <a:cubicBezTo>
                  <a:pt x="569306" y="249335"/>
                  <a:pt x="583304" y="234677"/>
                  <a:pt x="596202" y="225464"/>
                </a:cubicBezTo>
                <a:cubicBezTo>
                  <a:pt x="608438" y="216724"/>
                  <a:pt x="617467" y="204199"/>
                  <a:pt x="628100" y="193566"/>
                </a:cubicBezTo>
                <a:cubicBezTo>
                  <a:pt x="631644" y="182933"/>
                  <a:pt x="630122" y="168843"/>
                  <a:pt x="638732" y="161668"/>
                </a:cubicBezTo>
                <a:cubicBezTo>
                  <a:pt x="653394" y="149449"/>
                  <a:pt x="682425" y="156974"/>
                  <a:pt x="691895" y="140403"/>
                </a:cubicBezTo>
                <a:cubicBezTo>
                  <a:pt x="700861" y="124713"/>
                  <a:pt x="684807" y="104962"/>
                  <a:pt x="681263" y="87241"/>
                </a:cubicBezTo>
                <a:cubicBezTo>
                  <a:pt x="675593" y="89131"/>
                  <a:pt x="616048" y="99527"/>
                  <a:pt x="638732" y="129771"/>
                </a:cubicBezTo>
                <a:cubicBezTo>
                  <a:pt x="647500" y="141462"/>
                  <a:pt x="667086" y="136859"/>
                  <a:pt x="681263" y="140403"/>
                </a:cubicBezTo>
                <a:cubicBezTo>
                  <a:pt x="701277" y="128394"/>
                  <a:pt x="750235" y="109337"/>
                  <a:pt x="755690" y="76608"/>
                </a:cubicBezTo>
                <a:cubicBezTo>
                  <a:pt x="757533" y="65553"/>
                  <a:pt x="748602" y="55343"/>
                  <a:pt x="745058" y="44710"/>
                </a:cubicBezTo>
                <a:cubicBezTo>
                  <a:pt x="741514" y="58887"/>
                  <a:pt x="726680" y="74849"/>
                  <a:pt x="734425" y="87241"/>
                </a:cubicBezTo>
                <a:cubicBezTo>
                  <a:pt x="747970" y="108914"/>
                  <a:pt x="798221" y="129771"/>
                  <a:pt x="798221" y="129771"/>
                </a:cubicBezTo>
                <a:cubicBezTo>
                  <a:pt x="805309" y="119138"/>
                  <a:pt x="832265" y="97873"/>
                  <a:pt x="819486" y="97873"/>
                </a:cubicBezTo>
                <a:cubicBezTo>
                  <a:pt x="804449" y="97873"/>
                  <a:pt x="795048" y="116715"/>
                  <a:pt x="787588" y="129771"/>
                </a:cubicBezTo>
                <a:cubicBezTo>
                  <a:pt x="780338" y="142459"/>
                  <a:pt x="780500" y="158124"/>
                  <a:pt x="776956" y="172301"/>
                </a:cubicBezTo>
                <a:cubicBezTo>
                  <a:pt x="778832" y="177928"/>
                  <a:pt x="788423" y="263407"/>
                  <a:pt x="830118" y="246729"/>
                </a:cubicBezTo>
                <a:cubicBezTo>
                  <a:pt x="841983" y="241983"/>
                  <a:pt x="844295" y="225464"/>
                  <a:pt x="851383" y="214831"/>
                </a:cubicBezTo>
                <a:cubicBezTo>
                  <a:pt x="847839" y="200654"/>
                  <a:pt x="855080" y="175167"/>
                  <a:pt x="840751" y="172301"/>
                </a:cubicBezTo>
                <a:cubicBezTo>
                  <a:pt x="755046" y="155160"/>
                  <a:pt x="734624" y="206086"/>
                  <a:pt x="691895" y="257361"/>
                </a:cubicBezTo>
                <a:cubicBezTo>
                  <a:pt x="666675" y="320413"/>
                  <a:pt x="651425" y="334796"/>
                  <a:pt x="681263" y="416850"/>
                </a:cubicBezTo>
                <a:cubicBezTo>
                  <a:pt x="685093" y="427383"/>
                  <a:pt x="702528" y="423938"/>
                  <a:pt x="713160" y="427482"/>
                </a:cubicBezTo>
                <a:cubicBezTo>
                  <a:pt x="735721" y="397402"/>
                  <a:pt x="755690" y="382238"/>
                  <a:pt x="755690" y="342422"/>
                </a:cubicBezTo>
                <a:cubicBezTo>
                  <a:pt x="755690" y="327809"/>
                  <a:pt x="748602" y="314069"/>
                  <a:pt x="745058" y="299892"/>
                </a:cubicBezTo>
                <a:cubicBezTo>
                  <a:pt x="734425" y="303436"/>
                  <a:pt x="721912" y="303523"/>
                  <a:pt x="713160" y="310524"/>
                </a:cubicBezTo>
                <a:cubicBezTo>
                  <a:pt x="674148" y="341733"/>
                  <a:pt x="690344" y="398518"/>
                  <a:pt x="702528" y="438115"/>
                </a:cubicBezTo>
                <a:cubicBezTo>
                  <a:pt x="707739" y="455052"/>
                  <a:pt x="719680" y="470815"/>
                  <a:pt x="734425" y="480645"/>
                </a:cubicBezTo>
                <a:cubicBezTo>
                  <a:pt x="753076" y="493079"/>
                  <a:pt x="776956" y="494822"/>
                  <a:pt x="798221" y="501910"/>
                </a:cubicBezTo>
                <a:cubicBezTo>
                  <a:pt x="864585" y="492430"/>
                  <a:pt x="973794" y="502091"/>
                  <a:pt x="862016" y="353054"/>
                </a:cubicBezTo>
                <a:cubicBezTo>
                  <a:pt x="844872" y="330195"/>
                  <a:pt x="805309" y="360143"/>
                  <a:pt x="776956" y="363687"/>
                </a:cubicBezTo>
                <a:cubicBezTo>
                  <a:pt x="775952" y="364942"/>
                  <a:pt x="719135" y="432815"/>
                  <a:pt x="713160" y="448748"/>
                </a:cubicBezTo>
                <a:cubicBezTo>
                  <a:pt x="706815" y="465669"/>
                  <a:pt x="706072" y="484189"/>
                  <a:pt x="702528" y="501910"/>
                </a:cubicBezTo>
                <a:cubicBezTo>
                  <a:pt x="714353" y="545269"/>
                  <a:pt x="702474" y="629501"/>
                  <a:pt x="766323" y="629501"/>
                </a:cubicBezTo>
                <a:cubicBezTo>
                  <a:pt x="787881" y="629501"/>
                  <a:pt x="808853" y="622412"/>
                  <a:pt x="830118" y="618868"/>
                </a:cubicBezTo>
                <a:cubicBezTo>
                  <a:pt x="840751" y="601147"/>
                  <a:pt x="853623" y="584591"/>
                  <a:pt x="862016" y="565706"/>
                </a:cubicBezTo>
                <a:cubicBezTo>
                  <a:pt x="882578" y="519442"/>
                  <a:pt x="868598" y="490771"/>
                  <a:pt x="862016" y="438115"/>
                </a:cubicBezTo>
                <a:cubicBezTo>
                  <a:pt x="844295" y="441659"/>
                  <a:pt x="824178" y="439170"/>
                  <a:pt x="808853" y="448748"/>
                </a:cubicBezTo>
                <a:cubicBezTo>
                  <a:pt x="773033" y="471136"/>
                  <a:pt x="773374" y="509187"/>
                  <a:pt x="766323" y="544441"/>
                </a:cubicBezTo>
                <a:cubicBezTo>
                  <a:pt x="769867" y="558618"/>
                  <a:pt x="767827" y="575560"/>
                  <a:pt x="776956" y="586971"/>
                </a:cubicBezTo>
                <a:cubicBezTo>
                  <a:pt x="795432" y="610065"/>
                  <a:pt x="862957" y="588586"/>
                  <a:pt x="872649" y="586971"/>
                </a:cubicBezTo>
                <a:cubicBezTo>
                  <a:pt x="886826" y="576338"/>
                  <a:pt x="906573" y="570564"/>
                  <a:pt x="915179" y="555073"/>
                </a:cubicBezTo>
                <a:cubicBezTo>
                  <a:pt x="930907" y="526762"/>
                  <a:pt x="933621" y="472977"/>
                  <a:pt x="904546" y="448748"/>
                </a:cubicBezTo>
                <a:cubicBezTo>
                  <a:pt x="893320" y="439393"/>
                  <a:pt x="876193" y="441659"/>
                  <a:pt x="862016" y="438115"/>
                </a:cubicBezTo>
                <a:cubicBezTo>
                  <a:pt x="847839" y="441659"/>
                  <a:pt x="831814" y="440903"/>
                  <a:pt x="819486" y="448748"/>
                </a:cubicBezTo>
                <a:cubicBezTo>
                  <a:pt x="775872" y="476503"/>
                  <a:pt x="722069" y="533233"/>
                  <a:pt x="691895" y="576338"/>
                </a:cubicBezTo>
                <a:cubicBezTo>
                  <a:pt x="682806" y="589323"/>
                  <a:pt x="677718" y="604691"/>
                  <a:pt x="670630" y="618868"/>
                </a:cubicBezTo>
                <a:cubicBezTo>
                  <a:pt x="674174" y="643677"/>
                  <a:pt x="670055" y="670880"/>
                  <a:pt x="681263" y="693296"/>
                </a:cubicBezTo>
                <a:cubicBezTo>
                  <a:pt x="686275" y="703320"/>
                  <a:pt x="692826" y="672568"/>
                  <a:pt x="691895" y="661399"/>
                </a:cubicBezTo>
                <a:cubicBezTo>
                  <a:pt x="689181" y="628836"/>
                  <a:pt x="677718" y="597604"/>
                  <a:pt x="670630" y="565706"/>
                </a:cubicBezTo>
                <a:cubicBezTo>
                  <a:pt x="621899" y="579629"/>
                  <a:pt x="591046" y="575413"/>
                  <a:pt x="564304" y="618868"/>
                </a:cubicBezTo>
                <a:cubicBezTo>
                  <a:pt x="543537" y="652615"/>
                  <a:pt x="511142" y="725194"/>
                  <a:pt x="511142" y="725194"/>
                </a:cubicBezTo>
                <a:cubicBezTo>
                  <a:pt x="514686" y="753547"/>
                  <a:pt x="507073" y="785752"/>
                  <a:pt x="521774" y="810254"/>
                </a:cubicBezTo>
                <a:cubicBezTo>
                  <a:pt x="528348" y="821212"/>
                  <a:pt x="538293" y="766492"/>
                  <a:pt x="543039" y="778357"/>
                </a:cubicBezTo>
                <a:cubicBezTo>
                  <a:pt x="613238" y="953857"/>
                  <a:pt x="502175" y="891729"/>
                  <a:pt x="617467" y="937845"/>
                </a:cubicBezTo>
                <a:cubicBezTo>
                  <a:pt x="667086" y="923668"/>
                  <a:pt x="722290" y="922224"/>
                  <a:pt x="766323" y="895315"/>
                </a:cubicBezTo>
                <a:cubicBezTo>
                  <a:pt x="790705" y="880415"/>
                  <a:pt x="807711" y="849438"/>
                  <a:pt x="808853" y="820887"/>
                </a:cubicBezTo>
                <a:cubicBezTo>
                  <a:pt x="815951" y="643452"/>
                  <a:pt x="817213" y="659694"/>
                  <a:pt x="734425" y="597603"/>
                </a:cubicBezTo>
                <a:cubicBezTo>
                  <a:pt x="716704" y="608236"/>
                  <a:pt x="696954" y="616052"/>
                  <a:pt x="681263" y="629501"/>
                </a:cubicBezTo>
                <a:cubicBezTo>
                  <a:pt x="662024" y="645992"/>
                  <a:pt x="656808" y="670966"/>
                  <a:pt x="649365" y="693296"/>
                </a:cubicBezTo>
                <a:cubicBezTo>
                  <a:pt x="652909" y="721650"/>
                  <a:pt x="648392" y="752245"/>
                  <a:pt x="659997" y="778357"/>
                </a:cubicBezTo>
                <a:cubicBezTo>
                  <a:pt x="664549" y="788599"/>
                  <a:pt x="682164" y="794550"/>
                  <a:pt x="691895" y="788989"/>
                </a:cubicBezTo>
                <a:cubicBezTo>
                  <a:pt x="711599" y="777730"/>
                  <a:pt x="720248" y="753548"/>
                  <a:pt x="734425" y="735827"/>
                </a:cubicBezTo>
                <a:cubicBezTo>
                  <a:pt x="737969" y="721650"/>
                  <a:pt x="745058" y="707909"/>
                  <a:pt x="745058" y="693296"/>
                </a:cubicBezTo>
                <a:cubicBezTo>
                  <a:pt x="745058" y="682088"/>
                  <a:pt x="745633" y="661399"/>
                  <a:pt x="734425" y="661399"/>
                </a:cubicBezTo>
                <a:cubicBezTo>
                  <a:pt x="710650" y="661399"/>
                  <a:pt x="691895" y="682664"/>
                  <a:pt x="670630" y="693296"/>
                </a:cubicBezTo>
                <a:cubicBezTo>
                  <a:pt x="653336" y="727885"/>
                  <a:pt x="638732" y="747769"/>
                  <a:pt x="638732" y="788989"/>
                </a:cubicBezTo>
                <a:cubicBezTo>
                  <a:pt x="638732" y="807061"/>
                  <a:pt x="645821" y="824431"/>
                  <a:pt x="649365" y="842152"/>
                </a:cubicBezTo>
                <a:cubicBezTo>
                  <a:pt x="667086" y="831519"/>
                  <a:pt x="690677" y="827184"/>
                  <a:pt x="702528" y="810254"/>
                </a:cubicBezTo>
                <a:cubicBezTo>
                  <a:pt x="739206" y="757857"/>
                  <a:pt x="718591" y="683810"/>
                  <a:pt x="713160" y="629501"/>
                </a:cubicBezTo>
                <a:cubicBezTo>
                  <a:pt x="698983" y="633045"/>
                  <a:pt x="679398" y="628444"/>
                  <a:pt x="670630" y="640134"/>
                </a:cubicBezTo>
                <a:cubicBezTo>
                  <a:pt x="635887" y="686458"/>
                  <a:pt x="648730" y="790849"/>
                  <a:pt x="670630" y="831520"/>
                </a:cubicBezTo>
                <a:cubicBezTo>
                  <a:pt x="679679" y="848325"/>
                  <a:pt x="706072" y="845697"/>
                  <a:pt x="723793" y="852785"/>
                </a:cubicBezTo>
                <a:cubicBezTo>
                  <a:pt x="727383" y="852272"/>
                  <a:pt x="811086" y="844842"/>
                  <a:pt x="830118" y="831520"/>
                </a:cubicBezTo>
                <a:cubicBezTo>
                  <a:pt x="856887" y="812781"/>
                  <a:pt x="879256" y="788416"/>
                  <a:pt x="904546" y="767724"/>
                </a:cubicBezTo>
                <a:cubicBezTo>
                  <a:pt x="968760" y="715186"/>
                  <a:pt x="928937" y="760013"/>
                  <a:pt x="978974" y="693296"/>
                </a:cubicBezTo>
                <a:cubicBezTo>
                  <a:pt x="1016908" y="579497"/>
                  <a:pt x="1023359" y="628821"/>
                  <a:pt x="989607" y="544441"/>
                </a:cubicBezTo>
                <a:cubicBezTo>
                  <a:pt x="978974" y="555073"/>
                  <a:pt x="966050" y="563827"/>
                  <a:pt x="957709" y="576338"/>
                </a:cubicBezTo>
                <a:cubicBezTo>
                  <a:pt x="904546" y="656082"/>
                  <a:pt x="927465" y="649231"/>
                  <a:pt x="947076" y="757092"/>
                </a:cubicBezTo>
                <a:cubicBezTo>
                  <a:pt x="964797" y="753548"/>
                  <a:pt x="985202" y="756484"/>
                  <a:pt x="1000239" y="746459"/>
                </a:cubicBezTo>
                <a:cubicBezTo>
                  <a:pt x="1019122" y="733871"/>
                  <a:pt x="1026723" y="709343"/>
                  <a:pt x="1042770" y="693296"/>
                </a:cubicBezTo>
                <a:cubicBezTo>
                  <a:pt x="1051806" y="684260"/>
                  <a:pt x="1064035" y="679119"/>
                  <a:pt x="1074667" y="672031"/>
                </a:cubicBezTo>
                <a:cubicBezTo>
                  <a:pt x="1090103" y="645017"/>
                  <a:pt x="1127830" y="594587"/>
                  <a:pt x="1127830" y="555073"/>
                </a:cubicBezTo>
                <a:cubicBezTo>
                  <a:pt x="1127830" y="540460"/>
                  <a:pt x="1120741" y="526720"/>
                  <a:pt x="1117197" y="512543"/>
                </a:cubicBezTo>
                <a:cubicBezTo>
                  <a:pt x="1100439" y="537680"/>
                  <a:pt x="1078135" y="566392"/>
                  <a:pt x="1074667" y="597603"/>
                </a:cubicBezTo>
                <a:cubicBezTo>
                  <a:pt x="1073053" y="612127"/>
                  <a:pt x="1081756" y="625957"/>
                  <a:pt x="1085300" y="640134"/>
                </a:cubicBezTo>
                <a:cubicBezTo>
                  <a:pt x="1153076" y="572358"/>
                  <a:pt x="1125569" y="608461"/>
                  <a:pt x="1170360" y="533808"/>
                </a:cubicBezTo>
                <a:cubicBezTo>
                  <a:pt x="1170795" y="531197"/>
                  <a:pt x="1194763" y="439683"/>
                  <a:pt x="1170360" y="427482"/>
                </a:cubicBezTo>
                <a:cubicBezTo>
                  <a:pt x="1158930" y="421767"/>
                  <a:pt x="1149095" y="441659"/>
                  <a:pt x="1138463" y="448748"/>
                </a:cubicBezTo>
                <a:cubicBezTo>
                  <a:pt x="1145551" y="473557"/>
                  <a:pt x="1143210" y="503353"/>
                  <a:pt x="1159728" y="523175"/>
                </a:cubicBezTo>
                <a:cubicBezTo>
                  <a:pt x="1166903" y="531785"/>
                  <a:pt x="1182300" y="518760"/>
                  <a:pt x="1191625" y="512543"/>
                </a:cubicBezTo>
                <a:cubicBezTo>
                  <a:pt x="1204136" y="504202"/>
                  <a:pt x="1212890" y="491278"/>
                  <a:pt x="1223523" y="480645"/>
                </a:cubicBezTo>
                <a:cubicBezTo>
                  <a:pt x="1231101" y="461699"/>
                  <a:pt x="1252507" y="403916"/>
                  <a:pt x="1266053" y="384952"/>
                </a:cubicBezTo>
                <a:cubicBezTo>
                  <a:pt x="1337895" y="284373"/>
                  <a:pt x="1260936" y="427085"/>
                  <a:pt x="1319216" y="310524"/>
                </a:cubicBezTo>
                <a:cubicBezTo>
                  <a:pt x="1322760" y="285715"/>
                  <a:pt x="1324934" y="260671"/>
                  <a:pt x="1329849" y="236096"/>
                </a:cubicBezTo>
                <a:cubicBezTo>
                  <a:pt x="1332047" y="225106"/>
                  <a:pt x="1329608" y="206917"/>
                  <a:pt x="1340481" y="204199"/>
                </a:cubicBezTo>
                <a:cubicBezTo>
                  <a:pt x="1352878" y="201100"/>
                  <a:pt x="1361746" y="218376"/>
                  <a:pt x="1372379" y="225464"/>
                </a:cubicBezTo>
                <a:cubicBezTo>
                  <a:pt x="1372379" y="225464"/>
                  <a:pt x="1374525" y="165961"/>
                  <a:pt x="1361746" y="140403"/>
                </a:cubicBezTo>
                <a:cubicBezTo>
                  <a:pt x="1354658" y="126226"/>
                  <a:pt x="1333393" y="126226"/>
                  <a:pt x="1319216" y="119138"/>
                </a:cubicBezTo>
                <a:cubicBezTo>
                  <a:pt x="1297951" y="122682"/>
                  <a:pt x="1270665" y="114527"/>
                  <a:pt x="1255421" y="129771"/>
                </a:cubicBezTo>
                <a:cubicBezTo>
                  <a:pt x="1246385" y="138807"/>
                  <a:pt x="1275573" y="146002"/>
                  <a:pt x="1287318" y="151036"/>
                </a:cubicBezTo>
                <a:cubicBezTo>
                  <a:pt x="1300750" y="156792"/>
                  <a:pt x="1315672" y="158124"/>
                  <a:pt x="1329849" y="161668"/>
                </a:cubicBezTo>
                <a:cubicBezTo>
                  <a:pt x="1399590" y="144234"/>
                  <a:pt x="1402547" y="129272"/>
                  <a:pt x="1361746" y="267994"/>
                </a:cubicBezTo>
                <a:cubicBezTo>
                  <a:pt x="1354535" y="292513"/>
                  <a:pt x="1319216" y="331789"/>
                  <a:pt x="1319216" y="331789"/>
                </a:cubicBezTo>
                <a:cubicBezTo>
                  <a:pt x="1288687" y="453904"/>
                  <a:pt x="1331377" y="303410"/>
                  <a:pt x="1287318" y="406217"/>
                </a:cubicBezTo>
                <a:cubicBezTo>
                  <a:pt x="1281562" y="419649"/>
                  <a:pt x="1280885" y="434751"/>
                  <a:pt x="1276686" y="448748"/>
                </a:cubicBezTo>
                <a:cubicBezTo>
                  <a:pt x="1276676" y="448781"/>
                  <a:pt x="1250110" y="528476"/>
                  <a:pt x="1244788" y="544441"/>
                </a:cubicBezTo>
                <a:lnTo>
                  <a:pt x="1223523" y="608236"/>
                </a:lnTo>
                <a:lnTo>
                  <a:pt x="1202258" y="650766"/>
                </a:lnTo>
                <a:cubicBezTo>
                  <a:pt x="1198714" y="703929"/>
                  <a:pt x="1191625" y="756973"/>
                  <a:pt x="1191625" y="810254"/>
                </a:cubicBezTo>
                <a:cubicBezTo>
                  <a:pt x="1191625" y="821462"/>
                  <a:pt x="1191481" y="839073"/>
                  <a:pt x="1202258" y="842152"/>
                </a:cubicBezTo>
                <a:cubicBezTo>
                  <a:pt x="1222987" y="848075"/>
                  <a:pt x="1244788" y="835064"/>
                  <a:pt x="1266053" y="831520"/>
                </a:cubicBezTo>
                <a:cubicBezTo>
                  <a:pt x="1262509" y="817343"/>
                  <a:pt x="1259436" y="803040"/>
                  <a:pt x="1255421" y="788989"/>
                </a:cubicBezTo>
                <a:cubicBezTo>
                  <a:pt x="1252342" y="778213"/>
                  <a:pt x="1255996" y="757092"/>
                  <a:pt x="1244788" y="757092"/>
                </a:cubicBezTo>
                <a:cubicBezTo>
                  <a:pt x="1229751" y="757092"/>
                  <a:pt x="1223523" y="778357"/>
                  <a:pt x="1212890" y="788989"/>
                </a:cubicBezTo>
                <a:cubicBezTo>
                  <a:pt x="1208845" y="809215"/>
                  <a:pt x="1202525" y="852251"/>
                  <a:pt x="1191625" y="874050"/>
                </a:cubicBezTo>
                <a:cubicBezTo>
                  <a:pt x="1185910" y="885480"/>
                  <a:pt x="1180339" y="897965"/>
                  <a:pt x="1170360" y="905948"/>
                </a:cubicBezTo>
                <a:cubicBezTo>
                  <a:pt x="1161609" y="912949"/>
                  <a:pt x="1149095" y="913036"/>
                  <a:pt x="1138463" y="916580"/>
                </a:cubicBezTo>
                <a:cubicBezTo>
                  <a:pt x="1127830" y="923668"/>
                  <a:pt x="1116382" y="929664"/>
                  <a:pt x="1106565" y="937845"/>
                </a:cubicBezTo>
                <a:cubicBezTo>
                  <a:pt x="1095013" y="947471"/>
                  <a:pt x="1089039" y="965321"/>
                  <a:pt x="1074667" y="969743"/>
                </a:cubicBezTo>
                <a:cubicBezTo>
                  <a:pt x="1040624" y="980218"/>
                  <a:pt x="1003784" y="976831"/>
                  <a:pt x="968342" y="980375"/>
                </a:cubicBezTo>
                <a:cubicBezTo>
                  <a:pt x="954165" y="983919"/>
                  <a:pt x="939808" y="986809"/>
                  <a:pt x="925811" y="991008"/>
                </a:cubicBezTo>
                <a:cubicBezTo>
                  <a:pt x="904341" y="997449"/>
                  <a:pt x="862016" y="1012273"/>
                  <a:pt x="862016" y="1012273"/>
                </a:cubicBezTo>
                <a:cubicBezTo>
                  <a:pt x="851383" y="1022906"/>
                  <a:pt x="839744" y="1032619"/>
                  <a:pt x="830118" y="1044171"/>
                </a:cubicBezTo>
                <a:cubicBezTo>
                  <a:pt x="821937" y="1053988"/>
                  <a:pt x="796248" y="1073967"/>
                  <a:pt x="808853" y="1076068"/>
                </a:cubicBezTo>
                <a:cubicBezTo>
                  <a:pt x="857921" y="1084246"/>
                  <a:pt x="908090" y="1068980"/>
                  <a:pt x="957709" y="1065436"/>
                </a:cubicBezTo>
                <a:cubicBezTo>
                  <a:pt x="971136" y="1060960"/>
                  <a:pt x="1018271" y="1052501"/>
                  <a:pt x="1010872" y="1022906"/>
                </a:cubicBezTo>
                <a:cubicBezTo>
                  <a:pt x="1008154" y="1012033"/>
                  <a:pt x="989607" y="1015817"/>
                  <a:pt x="978974" y="1012273"/>
                </a:cubicBezTo>
                <a:cubicBezTo>
                  <a:pt x="923977" y="1023273"/>
                  <a:pt x="908001" y="1019451"/>
                  <a:pt x="862016" y="1065436"/>
                </a:cubicBezTo>
                <a:cubicBezTo>
                  <a:pt x="840106" y="1087346"/>
                  <a:pt x="794938" y="1136685"/>
                  <a:pt x="766323" y="1139864"/>
                </a:cubicBezTo>
                <a:lnTo>
                  <a:pt x="670630" y="1150496"/>
                </a:lnTo>
                <a:cubicBezTo>
                  <a:pt x="649365" y="1157584"/>
                  <a:pt x="625485" y="1159327"/>
                  <a:pt x="606835" y="1171761"/>
                </a:cubicBezTo>
                <a:cubicBezTo>
                  <a:pt x="596202" y="1178850"/>
                  <a:pt x="587060" y="1188986"/>
                  <a:pt x="574937" y="1193027"/>
                </a:cubicBezTo>
                <a:cubicBezTo>
                  <a:pt x="554485" y="1199844"/>
                  <a:pt x="532407" y="1200115"/>
                  <a:pt x="511142" y="1203659"/>
                </a:cubicBezTo>
                <a:cubicBezTo>
                  <a:pt x="500509" y="1207203"/>
                  <a:pt x="490117" y="1211574"/>
                  <a:pt x="479244" y="1214292"/>
                </a:cubicBezTo>
                <a:lnTo>
                  <a:pt x="394183" y="1235557"/>
                </a:lnTo>
                <a:cubicBezTo>
                  <a:pt x="390639" y="1246189"/>
                  <a:pt x="388563" y="1257430"/>
                  <a:pt x="383551" y="1267454"/>
                </a:cubicBezTo>
                <a:cubicBezTo>
                  <a:pt x="377836" y="1278884"/>
                  <a:pt x="367320" y="1287606"/>
                  <a:pt x="362286" y="1299352"/>
                </a:cubicBezTo>
                <a:cubicBezTo>
                  <a:pt x="332892" y="1367938"/>
                  <a:pt x="373188" y="1320346"/>
                  <a:pt x="330388" y="1363148"/>
                </a:cubicBezTo>
                <a:cubicBezTo>
                  <a:pt x="328512" y="1395048"/>
                  <a:pt x="375266" y="1554534"/>
                  <a:pt x="287858" y="1554534"/>
                </a:cubicBezTo>
                <a:cubicBezTo>
                  <a:pt x="276650" y="1554534"/>
                  <a:pt x="266593" y="1547445"/>
                  <a:pt x="255960" y="1543901"/>
                </a:cubicBezTo>
                <a:cubicBezTo>
                  <a:pt x="252416" y="1515548"/>
                  <a:pt x="250025" y="1487026"/>
                  <a:pt x="245328" y="1458841"/>
                </a:cubicBezTo>
                <a:cubicBezTo>
                  <a:pt x="242926" y="1444426"/>
                  <a:pt x="249308" y="1416310"/>
                  <a:pt x="234695" y="1416310"/>
                </a:cubicBezTo>
                <a:cubicBezTo>
                  <a:pt x="218845" y="1416310"/>
                  <a:pt x="220518" y="1444664"/>
                  <a:pt x="213430" y="1458841"/>
                </a:cubicBezTo>
                <a:cubicBezTo>
                  <a:pt x="216974" y="1490739"/>
                  <a:pt x="213914" y="1524087"/>
                  <a:pt x="224063" y="1554534"/>
                </a:cubicBezTo>
                <a:cubicBezTo>
                  <a:pt x="228818" y="1568799"/>
                  <a:pt x="244544" y="1576645"/>
                  <a:pt x="255960" y="1586431"/>
                </a:cubicBezTo>
                <a:cubicBezTo>
                  <a:pt x="269415" y="1597964"/>
                  <a:pt x="285035" y="1606796"/>
                  <a:pt x="298490" y="1618329"/>
                </a:cubicBezTo>
                <a:cubicBezTo>
                  <a:pt x="349173" y="1661772"/>
                  <a:pt x="308028" y="1642774"/>
                  <a:pt x="362286" y="1660859"/>
                </a:cubicBezTo>
                <a:cubicBezTo>
                  <a:pt x="369374" y="1650226"/>
                  <a:pt x="389266" y="1640391"/>
                  <a:pt x="383551" y="1628961"/>
                </a:cubicBezTo>
                <a:cubicBezTo>
                  <a:pt x="377016" y="1615891"/>
                  <a:pt x="355634" y="1618329"/>
                  <a:pt x="341021" y="1618329"/>
                </a:cubicBezTo>
                <a:cubicBezTo>
                  <a:pt x="308927" y="1618329"/>
                  <a:pt x="277226" y="1625417"/>
                  <a:pt x="245328" y="1628961"/>
                </a:cubicBezTo>
                <a:cubicBezTo>
                  <a:pt x="238240" y="1636050"/>
                  <a:pt x="221632" y="1640502"/>
                  <a:pt x="224063" y="1650227"/>
                </a:cubicBezTo>
                <a:cubicBezTo>
                  <a:pt x="228958" y="1669808"/>
                  <a:pt x="288345" y="1679588"/>
                  <a:pt x="298490" y="1682124"/>
                </a:cubicBezTo>
                <a:cubicBezTo>
                  <a:pt x="309123" y="1689212"/>
                  <a:pt x="317708" y="1701804"/>
                  <a:pt x="330388" y="1703389"/>
                </a:cubicBezTo>
                <a:cubicBezTo>
                  <a:pt x="369113" y="1708230"/>
                  <a:pt x="387584" y="1690068"/>
                  <a:pt x="415449" y="1671492"/>
                </a:cubicBezTo>
                <a:cubicBezTo>
                  <a:pt x="420604" y="1656027"/>
                  <a:pt x="438646" y="1623161"/>
                  <a:pt x="415449" y="1607696"/>
                </a:cubicBezTo>
                <a:cubicBezTo>
                  <a:pt x="400412" y="1597672"/>
                  <a:pt x="380007" y="1600608"/>
                  <a:pt x="362286" y="1597064"/>
                </a:cubicBezTo>
                <a:cubicBezTo>
                  <a:pt x="351653" y="1589976"/>
                  <a:pt x="336728" y="1586894"/>
                  <a:pt x="330388" y="1575799"/>
                </a:cubicBezTo>
                <a:cubicBezTo>
                  <a:pt x="321422" y="1560108"/>
                  <a:pt x="323820" y="1540245"/>
                  <a:pt x="319756" y="1522636"/>
                </a:cubicBezTo>
                <a:cubicBezTo>
                  <a:pt x="313184" y="1494158"/>
                  <a:pt x="311560" y="1463716"/>
                  <a:pt x="298490" y="1437575"/>
                </a:cubicBezTo>
                <a:cubicBezTo>
                  <a:pt x="291402" y="1423398"/>
                  <a:pt x="283469" y="1409613"/>
                  <a:pt x="277225" y="1395045"/>
                </a:cubicBezTo>
                <a:cubicBezTo>
                  <a:pt x="272810" y="1384744"/>
                  <a:pt x="272810" y="1372473"/>
                  <a:pt x="266593" y="1363148"/>
                </a:cubicBezTo>
                <a:cubicBezTo>
                  <a:pt x="258252" y="1350637"/>
                  <a:pt x="245328" y="1341883"/>
                  <a:pt x="234695" y="1331250"/>
                </a:cubicBezTo>
                <a:cubicBezTo>
                  <a:pt x="231151" y="1320617"/>
                  <a:pt x="222478" y="1310447"/>
                  <a:pt x="224063" y="1299352"/>
                </a:cubicBezTo>
                <a:cubicBezTo>
                  <a:pt x="226516" y="1282184"/>
                  <a:pt x="256311" y="1240348"/>
                  <a:pt x="266593" y="1224924"/>
                </a:cubicBezTo>
                <a:cubicBezTo>
                  <a:pt x="273681" y="1200115"/>
                  <a:pt x="274583" y="1172621"/>
                  <a:pt x="287858" y="1150496"/>
                </a:cubicBezTo>
                <a:cubicBezTo>
                  <a:pt x="296975" y="1135301"/>
                  <a:pt x="315871" y="1128761"/>
                  <a:pt x="330388" y="1118599"/>
                </a:cubicBezTo>
                <a:cubicBezTo>
                  <a:pt x="384396" y="1080793"/>
                  <a:pt x="394086" y="1076126"/>
                  <a:pt x="447346" y="1044171"/>
                </a:cubicBezTo>
                <a:cubicBezTo>
                  <a:pt x="454434" y="1022906"/>
                  <a:pt x="451107" y="994378"/>
                  <a:pt x="468611" y="980375"/>
                </a:cubicBezTo>
                <a:cubicBezTo>
                  <a:pt x="486332" y="966198"/>
                  <a:pt x="503421" y="951193"/>
                  <a:pt x="521774" y="937845"/>
                </a:cubicBezTo>
                <a:cubicBezTo>
                  <a:pt x="551723" y="916064"/>
                  <a:pt x="598816" y="889447"/>
                  <a:pt x="628100" y="863417"/>
                </a:cubicBezTo>
                <a:cubicBezTo>
                  <a:pt x="646831" y="846767"/>
                  <a:pt x="664760" y="829114"/>
                  <a:pt x="681263" y="810254"/>
                </a:cubicBezTo>
                <a:cubicBezTo>
                  <a:pt x="689678" y="800637"/>
                  <a:pt x="695440" y="788989"/>
                  <a:pt x="702528" y="778357"/>
                </a:cubicBezTo>
                <a:cubicBezTo>
                  <a:pt x="698984" y="753548"/>
                  <a:pt x="703103" y="726344"/>
                  <a:pt x="691895" y="703929"/>
                </a:cubicBezTo>
                <a:cubicBezTo>
                  <a:pt x="686883" y="693904"/>
                  <a:pt x="670022" y="698308"/>
                  <a:pt x="659997" y="693296"/>
                </a:cubicBezTo>
                <a:cubicBezTo>
                  <a:pt x="648568" y="687581"/>
                  <a:pt x="638732" y="679119"/>
                  <a:pt x="628100" y="672031"/>
                </a:cubicBezTo>
                <a:cubicBezTo>
                  <a:pt x="621012" y="661399"/>
                  <a:pt x="608936" y="652739"/>
                  <a:pt x="606835" y="640134"/>
                </a:cubicBezTo>
                <a:cubicBezTo>
                  <a:pt x="604992" y="629079"/>
                  <a:pt x="614388" y="619013"/>
                  <a:pt x="617467" y="608236"/>
                </a:cubicBezTo>
                <a:cubicBezTo>
                  <a:pt x="621481" y="594185"/>
                  <a:pt x="621565" y="578776"/>
                  <a:pt x="628100" y="565706"/>
                </a:cubicBezTo>
                <a:cubicBezTo>
                  <a:pt x="636025" y="549856"/>
                  <a:pt x="650605" y="538202"/>
                  <a:pt x="659997" y="523175"/>
                </a:cubicBezTo>
                <a:cubicBezTo>
                  <a:pt x="668398" y="509734"/>
                  <a:pt x="675019" y="495214"/>
                  <a:pt x="681263" y="480645"/>
                </a:cubicBezTo>
                <a:cubicBezTo>
                  <a:pt x="692186" y="455159"/>
                  <a:pt x="694823" y="433185"/>
                  <a:pt x="702528" y="406217"/>
                </a:cubicBezTo>
                <a:cubicBezTo>
                  <a:pt x="705607" y="395441"/>
                  <a:pt x="708148" y="384344"/>
                  <a:pt x="713160" y="374320"/>
                </a:cubicBezTo>
                <a:cubicBezTo>
                  <a:pt x="718875" y="362890"/>
                  <a:pt x="729235" y="354099"/>
                  <a:pt x="734425" y="342422"/>
                </a:cubicBezTo>
                <a:cubicBezTo>
                  <a:pt x="743529" y="321939"/>
                  <a:pt x="735641" y="288652"/>
                  <a:pt x="755690" y="278627"/>
                </a:cubicBezTo>
                <a:cubicBezTo>
                  <a:pt x="804015" y="254464"/>
                  <a:pt x="797083" y="256458"/>
                  <a:pt x="851383" y="236096"/>
                </a:cubicBezTo>
                <a:cubicBezTo>
                  <a:pt x="861877" y="232161"/>
                  <a:pt x="872124" y="226527"/>
                  <a:pt x="883281" y="225464"/>
                </a:cubicBezTo>
                <a:cubicBezTo>
                  <a:pt x="946887" y="219406"/>
                  <a:pt x="1010872" y="218375"/>
                  <a:pt x="1074667" y="214831"/>
                </a:cubicBezTo>
                <a:cubicBezTo>
                  <a:pt x="1100553" y="137173"/>
                  <a:pt x="1117678" y="145600"/>
                  <a:pt x="1053402" y="161668"/>
                </a:cubicBezTo>
                <a:cubicBezTo>
                  <a:pt x="1039178" y="183005"/>
                  <a:pt x="1008787" y="227496"/>
                  <a:pt x="1000239" y="246729"/>
                </a:cubicBezTo>
                <a:cubicBezTo>
                  <a:pt x="994304" y="260082"/>
                  <a:pt x="998578" y="277724"/>
                  <a:pt x="989607" y="289259"/>
                </a:cubicBezTo>
                <a:cubicBezTo>
                  <a:pt x="972612" y="311109"/>
                  <a:pt x="946151" y="323646"/>
                  <a:pt x="925811" y="342422"/>
                </a:cubicBezTo>
                <a:cubicBezTo>
                  <a:pt x="900030" y="366220"/>
                  <a:pt x="877094" y="392976"/>
                  <a:pt x="851383" y="416850"/>
                </a:cubicBezTo>
                <a:cubicBezTo>
                  <a:pt x="780449" y="482718"/>
                  <a:pt x="686489" y="552087"/>
                  <a:pt x="606835" y="597603"/>
                </a:cubicBezTo>
                <a:cubicBezTo>
                  <a:pt x="415643" y="706855"/>
                  <a:pt x="541055" y="590808"/>
                  <a:pt x="383551" y="714561"/>
                </a:cubicBezTo>
                <a:cubicBezTo>
                  <a:pt x="363845" y="730044"/>
                  <a:pt x="330388" y="767724"/>
                  <a:pt x="330388" y="767724"/>
                </a:cubicBezTo>
                <a:cubicBezTo>
                  <a:pt x="323300" y="788989"/>
                  <a:pt x="321557" y="812869"/>
                  <a:pt x="309123" y="831520"/>
                </a:cubicBezTo>
                <a:cubicBezTo>
                  <a:pt x="219824" y="965470"/>
                  <a:pt x="277348" y="852663"/>
                  <a:pt x="213430" y="916580"/>
                </a:cubicBezTo>
                <a:cubicBezTo>
                  <a:pt x="200899" y="929110"/>
                  <a:pt x="192165" y="944933"/>
                  <a:pt x="181532" y="959110"/>
                </a:cubicBezTo>
                <a:cubicBezTo>
                  <a:pt x="185076" y="934301"/>
                  <a:pt x="178263" y="905534"/>
                  <a:pt x="192165" y="884682"/>
                </a:cubicBezTo>
                <a:cubicBezTo>
                  <a:pt x="200271" y="872523"/>
                  <a:pt x="202797" y="912600"/>
                  <a:pt x="202797" y="927213"/>
                </a:cubicBezTo>
                <a:cubicBezTo>
                  <a:pt x="202797" y="939433"/>
                  <a:pt x="175052" y="998181"/>
                  <a:pt x="170900" y="1001641"/>
                </a:cubicBezTo>
                <a:cubicBezTo>
                  <a:pt x="159674" y="1010996"/>
                  <a:pt x="142547" y="1008729"/>
                  <a:pt x="128370" y="1012273"/>
                </a:cubicBezTo>
                <a:cubicBezTo>
                  <a:pt x="124826" y="1026450"/>
                  <a:pt x="126231" y="1042912"/>
                  <a:pt x="117737" y="1054803"/>
                </a:cubicBezTo>
                <a:cubicBezTo>
                  <a:pt x="107437" y="1069223"/>
                  <a:pt x="79870" y="1069604"/>
                  <a:pt x="75207" y="1086701"/>
                </a:cubicBezTo>
                <a:cubicBezTo>
                  <a:pt x="67689" y="1114268"/>
                  <a:pt x="82295" y="1143408"/>
                  <a:pt x="85839" y="1171761"/>
                </a:cubicBezTo>
                <a:cubicBezTo>
                  <a:pt x="82295" y="1185938"/>
                  <a:pt x="79222" y="1200241"/>
                  <a:pt x="75207" y="1214292"/>
                </a:cubicBezTo>
                <a:cubicBezTo>
                  <a:pt x="72128" y="1225068"/>
                  <a:pt x="68118" y="1256821"/>
                  <a:pt x="64574" y="1246189"/>
                </a:cubicBezTo>
                <a:cubicBezTo>
                  <a:pt x="54425" y="1215742"/>
                  <a:pt x="57486" y="1182394"/>
                  <a:pt x="53942" y="1150496"/>
                </a:cubicBezTo>
                <a:cubicBezTo>
                  <a:pt x="39765" y="1154040"/>
                  <a:pt x="22822" y="1152000"/>
                  <a:pt x="11411" y="1161129"/>
                </a:cubicBezTo>
                <a:cubicBezTo>
                  <a:pt x="-10972" y="1179036"/>
                  <a:pt x="5442" y="1207017"/>
                  <a:pt x="11411" y="1224924"/>
                </a:cubicBezTo>
                <a:cubicBezTo>
                  <a:pt x="35919" y="1220840"/>
                  <a:pt x="80926" y="1216748"/>
                  <a:pt x="107104" y="1203659"/>
                </a:cubicBezTo>
                <a:cubicBezTo>
                  <a:pt x="132750" y="1190836"/>
                  <a:pt x="166862" y="1167364"/>
                  <a:pt x="192165" y="1150496"/>
                </a:cubicBezTo>
                <a:cubicBezTo>
                  <a:pt x="185077" y="1193026"/>
                  <a:pt x="178393" y="1235626"/>
                  <a:pt x="170900" y="1278087"/>
                </a:cubicBezTo>
                <a:cubicBezTo>
                  <a:pt x="164380" y="1315036"/>
                  <a:pt x="165611" y="1336539"/>
                  <a:pt x="139002" y="1363148"/>
                </a:cubicBezTo>
                <a:cubicBezTo>
                  <a:pt x="129966" y="1372184"/>
                  <a:pt x="117737" y="1377325"/>
                  <a:pt x="107104" y="1384413"/>
                </a:cubicBezTo>
                <a:cubicBezTo>
                  <a:pt x="96472" y="1377325"/>
                  <a:pt x="81980" y="1373984"/>
                  <a:pt x="75207" y="1363148"/>
                </a:cubicBezTo>
                <a:cubicBezTo>
                  <a:pt x="49756" y="1322426"/>
                  <a:pt x="70247" y="1300630"/>
                  <a:pt x="32676" y="1278087"/>
                </a:cubicBezTo>
                <a:cubicBezTo>
                  <a:pt x="23066" y="1272321"/>
                  <a:pt x="11411" y="1270998"/>
                  <a:pt x="779" y="1267454"/>
                </a:cubicBezTo>
                <a:cubicBezTo>
                  <a:pt x="4323" y="1281631"/>
                  <a:pt x="8797" y="1295607"/>
                  <a:pt x="11411" y="1309985"/>
                </a:cubicBezTo>
                <a:cubicBezTo>
                  <a:pt x="15894" y="1334642"/>
                  <a:pt x="-372" y="1373206"/>
                  <a:pt x="22044" y="1384413"/>
                </a:cubicBezTo>
                <a:cubicBezTo>
                  <a:pt x="41327" y="1394054"/>
                  <a:pt x="29627" y="1341959"/>
                  <a:pt x="32676" y="1320617"/>
                </a:cubicBezTo>
                <a:cubicBezTo>
                  <a:pt x="36717" y="1292330"/>
                  <a:pt x="39765" y="1263910"/>
                  <a:pt x="43309" y="1235557"/>
                </a:cubicBezTo>
                <a:cubicBezTo>
                  <a:pt x="46853" y="1256822"/>
                  <a:pt x="33027" y="1304581"/>
                  <a:pt x="53942" y="1299352"/>
                </a:cubicBezTo>
                <a:cubicBezTo>
                  <a:pt x="115928" y="1283856"/>
                  <a:pt x="162787" y="1231984"/>
                  <a:pt x="213430" y="1193027"/>
                </a:cubicBezTo>
                <a:cubicBezTo>
                  <a:pt x="364216" y="1077037"/>
                  <a:pt x="299661" y="1112697"/>
                  <a:pt x="394183" y="1065436"/>
                </a:cubicBezTo>
                <a:cubicBezTo>
                  <a:pt x="397532" y="1082183"/>
                  <a:pt x="417475" y="1189339"/>
                  <a:pt x="426081" y="1193027"/>
                </a:cubicBezTo>
                <a:cubicBezTo>
                  <a:pt x="446361" y="1201718"/>
                  <a:pt x="502109" y="1120009"/>
                  <a:pt x="511142" y="1107966"/>
                </a:cubicBezTo>
                <a:cubicBezTo>
                  <a:pt x="504053" y="1100878"/>
                  <a:pt x="499601" y="1084270"/>
                  <a:pt x="489876" y="1086701"/>
                </a:cubicBezTo>
                <a:cubicBezTo>
                  <a:pt x="477479" y="1089800"/>
                  <a:pt x="468611" y="1131378"/>
                  <a:pt x="468611" y="1118599"/>
                </a:cubicBezTo>
                <a:cubicBezTo>
                  <a:pt x="468611" y="1037201"/>
                  <a:pt x="513654" y="1026020"/>
                  <a:pt x="564304" y="969743"/>
                </a:cubicBezTo>
                <a:cubicBezTo>
                  <a:pt x="572853" y="960244"/>
                  <a:pt x="578481" y="948478"/>
                  <a:pt x="585570" y="937845"/>
                </a:cubicBezTo>
                <a:cubicBezTo>
                  <a:pt x="600333" y="893556"/>
                  <a:pt x="623331" y="857729"/>
                  <a:pt x="596202" y="810254"/>
                </a:cubicBezTo>
                <a:cubicBezTo>
                  <a:pt x="590641" y="800523"/>
                  <a:pt x="574937" y="803166"/>
                  <a:pt x="564304" y="799622"/>
                </a:cubicBezTo>
                <a:cubicBezTo>
                  <a:pt x="516389" y="811600"/>
                  <a:pt x="507356" y="807582"/>
                  <a:pt x="468611" y="852785"/>
                </a:cubicBezTo>
                <a:cubicBezTo>
                  <a:pt x="461317" y="861294"/>
                  <a:pt x="461523" y="874050"/>
                  <a:pt x="457979" y="884682"/>
                </a:cubicBezTo>
                <a:cubicBezTo>
                  <a:pt x="465067" y="895315"/>
                  <a:pt x="466957" y="913069"/>
                  <a:pt x="479244" y="916580"/>
                </a:cubicBezTo>
                <a:cubicBezTo>
                  <a:pt x="496621" y="921545"/>
                  <a:pt x="516091" y="913718"/>
                  <a:pt x="532407" y="905948"/>
                </a:cubicBezTo>
                <a:cubicBezTo>
                  <a:pt x="591150" y="877975"/>
                  <a:pt x="702528" y="810254"/>
                  <a:pt x="702528" y="810254"/>
                </a:cubicBezTo>
                <a:cubicBezTo>
                  <a:pt x="797909" y="667182"/>
                  <a:pt x="748640" y="692216"/>
                  <a:pt x="776956" y="767724"/>
                </a:cubicBezTo>
                <a:cubicBezTo>
                  <a:pt x="781443" y="779689"/>
                  <a:pt x="791133" y="788989"/>
                  <a:pt x="798221" y="799622"/>
                </a:cubicBezTo>
                <a:cubicBezTo>
                  <a:pt x="833663" y="785445"/>
                  <a:pt x="873161" y="778820"/>
                  <a:pt x="904546" y="757092"/>
                </a:cubicBezTo>
                <a:cubicBezTo>
                  <a:pt x="966499" y="714202"/>
                  <a:pt x="1074667" y="608236"/>
                  <a:pt x="1074667" y="608236"/>
                </a:cubicBezTo>
                <a:cubicBezTo>
                  <a:pt x="1078211" y="594059"/>
                  <a:pt x="1099913" y="565706"/>
                  <a:pt x="1085300" y="565706"/>
                </a:cubicBezTo>
                <a:cubicBezTo>
                  <a:pt x="1062606" y="565706"/>
                  <a:pt x="1036588" y="585983"/>
                  <a:pt x="1032137" y="608236"/>
                </a:cubicBezTo>
                <a:cubicBezTo>
                  <a:pt x="1029271" y="622565"/>
                  <a:pt x="1060490" y="615324"/>
                  <a:pt x="1074667" y="618868"/>
                </a:cubicBezTo>
                <a:cubicBezTo>
                  <a:pt x="1078211" y="601147"/>
                  <a:pt x="1080917" y="583238"/>
                  <a:pt x="1085300" y="565706"/>
                </a:cubicBezTo>
                <a:cubicBezTo>
                  <a:pt x="1088018" y="554833"/>
                  <a:pt x="1097775" y="544863"/>
                  <a:pt x="1095932" y="533808"/>
                </a:cubicBezTo>
                <a:cubicBezTo>
                  <a:pt x="1093831" y="521203"/>
                  <a:pt x="1081755" y="512543"/>
                  <a:pt x="1074667" y="501910"/>
                </a:cubicBezTo>
                <a:cubicBezTo>
                  <a:pt x="1032137" y="508998"/>
                  <a:pt x="988230" y="510314"/>
                  <a:pt x="947076" y="523175"/>
                </a:cubicBezTo>
                <a:cubicBezTo>
                  <a:pt x="930162" y="528461"/>
                  <a:pt x="892015" y="542542"/>
                  <a:pt x="904546" y="555073"/>
                </a:cubicBezTo>
                <a:cubicBezTo>
                  <a:pt x="919790" y="570317"/>
                  <a:pt x="947077" y="547985"/>
                  <a:pt x="968342" y="544441"/>
                </a:cubicBezTo>
                <a:cubicBezTo>
                  <a:pt x="978974" y="537352"/>
                  <a:pt x="992256" y="533154"/>
                  <a:pt x="1000239" y="523175"/>
                </a:cubicBezTo>
                <a:cubicBezTo>
                  <a:pt x="1007240" y="514423"/>
                  <a:pt x="1020197" y="497495"/>
                  <a:pt x="1010872" y="491278"/>
                </a:cubicBezTo>
                <a:cubicBezTo>
                  <a:pt x="998713" y="483172"/>
                  <a:pt x="982519" y="498366"/>
                  <a:pt x="968342" y="501910"/>
                </a:cubicBezTo>
                <a:cubicBezTo>
                  <a:pt x="950621" y="516087"/>
                  <a:pt x="923608" y="523370"/>
                  <a:pt x="915179" y="544441"/>
                </a:cubicBezTo>
                <a:cubicBezTo>
                  <a:pt x="911017" y="554847"/>
                  <a:pt x="937052" y="560085"/>
                  <a:pt x="947076" y="555073"/>
                </a:cubicBezTo>
                <a:cubicBezTo>
                  <a:pt x="962926" y="547148"/>
                  <a:pt x="968341" y="526720"/>
                  <a:pt x="978974" y="512543"/>
                </a:cubicBezTo>
                <a:cubicBezTo>
                  <a:pt x="968341" y="505455"/>
                  <a:pt x="959791" y="492550"/>
                  <a:pt x="947076" y="491278"/>
                </a:cubicBezTo>
                <a:cubicBezTo>
                  <a:pt x="863448" y="482915"/>
                  <a:pt x="863501" y="538504"/>
                  <a:pt x="883281" y="459380"/>
                </a:cubicBezTo>
                <a:cubicBezTo>
                  <a:pt x="872648" y="452292"/>
                  <a:pt x="864162" y="438115"/>
                  <a:pt x="851383" y="438115"/>
                </a:cubicBezTo>
                <a:cubicBezTo>
                  <a:pt x="807587" y="438115"/>
                  <a:pt x="807672" y="462924"/>
                  <a:pt x="798221" y="491278"/>
                </a:cubicBezTo>
                <a:cubicBezTo>
                  <a:pt x="808853" y="494822"/>
                  <a:pt x="819245" y="504628"/>
                  <a:pt x="830118" y="501910"/>
                </a:cubicBezTo>
                <a:cubicBezTo>
                  <a:pt x="840378" y="499345"/>
                  <a:pt x="899391" y="459273"/>
                  <a:pt x="915179" y="448748"/>
                </a:cubicBezTo>
                <a:cubicBezTo>
                  <a:pt x="932458" y="452204"/>
                  <a:pt x="1018541" y="470013"/>
                  <a:pt x="1032137" y="470013"/>
                </a:cubicBezTo>
                <a:cubicBezTo>
                  <a:pt x="1067756" y="470013"/>
                  <a:pt x="1103021" y="462924"/>
                  <a:pt x="1138463" y="459380"/>
                </a:cubicBezTo>
                <a:cubicBezTo>
                  <a:pt x="1166669" y="431173"/>
                  <a:pt x="1178213" y="411251"/>
                  <a:pt x="1223523" y="406217"/>
                </a:cubicBezTo>
                <a:cubicBezTo>
                  <a:pt x="1238047" y="404603"/>
                  <a:pt x="1251876" y="413306"/>
                  <a:pt x="1266053" y="416850"/>
                </a:cubicBezTo>
                <a:cubicBezTo>
                  <a:pt x="1273141" y="427483"/>
                  <a:pt x="1281603" y="437318"/>
                  <a:pt x="1287318" y="448748"/>
                </a:cubicBezTo>
                <a:cubicBezTo>
                  <a:pt x="1292330" y="458772"/>
                  <a:pt x="1290026" y="472720"/>
                  <a:pt x="1297951" y="480645"/>
                </a:cubicBezTo>
                <a:cubicBezTo>
                  <a:pt x="1305876" y="488570"/>
                  <a:pt x="1319216" y="487734"/>
                  <a:pt x="1329849" y="491278"/>
                </a:cubicBezTo>
                <a:cubicBezTo>
                  <a:pt x="1395168" y="425957"/>
                  <a:pt x="1349362" y="467594"/>
                  <a:pt x="1340481" y="491278"/>
                </a:cubicBezTo>
                <a:cubicBezTo>
                  <a:pt x="1334136" y="508199"/>
                  <a:pt x="1333393" y="526720"/>
                  <a:pt x="1329849" y="544441"/>
                </a:cubicBezTo>
                <a:cubicBezTo>
                  <a:pt x="1333393" y="555073"/>
                  <a:pt x="1329849" y="579882"/>
                  <a:pt x="1340481" y="576338"/>
                </a:cubicBezTo>
                <a:cubicBezTo>
                  <a:pt x="1350334" y="573053"/>
                  <a:pt x="1368347" y="514005"/>
                  <a:pt x="1372379" y="501910"/>
                </a:cubicBezTo>
                <a:cubicBezTo>
                  <a:pt x="1380124" y="370245"/>
                  <a:pt x="1372356" y="360240"/>
                  <a:pt x="1393644" y="267994"/>
                </a:cubicBezTo>
                <a:cubicBezTo>
                  <a:pt x="1400216" y="239517"/>
                  <a:pt x="1414909" y="182934"/>
                  <a:pt x="1414909" y="182934"/>
                </a:cubicBezTo>
                <a:cubicBezTo>
                  <a:pt x="1411365" y="158125"/>
                  <a:pt x="1415484" y="130921"/>
                  <a:pt x="1404276" y="108506"/>
                </a:cubicBezTo>
                <a:cubicBezTo>
                  <a:pt x="1399264" y="98482"/>
                  <a:pt x="1382403" y="102885"/>
                  <a:pt x="1372379" y="97873"/>
                </a:cubicBezTo>
                <a:cubicBezTo>
                  <a:pt x="1289936" y="56651"/>
                  <a:pt x="1388756" y="92700"/>
                  <a:pt x="1308583" y="65975"/>
                </a:cubicBezTo>
                <a:cubicBezTo>
                  <a:pt x="1280230" y="69519"/>
                  <a:pt x="1252097" y="76608"/>
                  <a:pt x="1223523" y="76608"/>
                </a:cubicBezTo>
                <a:cubicBezTo>
                  <a:pt x="1212315" y="76608"/>
                  <a:pt x="1202833" y="65975"/>
                  <a:pt x="1191625" y="65975"/>
                </a:cubicBezTo>
                <a:cubicBezTo>
                  <a:pt x="1138344" y="65975"/>
                  <a:pt x="1085300" y="73064"/>
                  <a:pt x="1032137" y="76608"/>
                </a:cubicBezTo>
                <a:cubicBezTo>
                  <a:pt x="979471" y="111718"/>
                  <a:pt x="992408" y="96791"/>
                  <a:pt x="1064035" y="87241"/>
                </a:cubicBezTo>
                <a:cubicBezTo>
                  <a:pt x="1095847" y="82999"/>
                  <a:pt x="1127830" y="80152"/>
                  <a:pt x="1159728" y="76608"/>
                </a:cubicBezTo>
                <a:cubicBezTo>
                  <a:pt x="1170360" y="69520"/>
                  <a:pt x="1179065" y="57698"/>
                  <a:pt x="1191625" y="55343"/>
                </a:cubicBezTo>
                <a:cubicBezTo>
                  <a:pt x="1237044" y="46827"/>
                  <a:pt x="1283955" y="50109"/>
                  <a:pt x="1329849" y="44710"/>
                </a:cubicBezTo>
                <a:cubicBezTo>
                  <a:pt x="1344362" y="43003"/>
                  <a:pt x="1358202" y="37622"/>
                  <a:pt x="1372379" y="34078"/>
                </a:cubicBezTo>
                <a:cubicBezTo>
                  <a:pt x="1375923" y="44710"/>
                  <a:pt x="1379932" y="55199"/>
                  <a:pt x="1383011" y="65975"/>
                </a:cubicBezTo>
                <a:cubicBezTo>
                  <a:pt x="1387026" y="80026"/>
                  <a:pt x="1393644" y="108506"/>
                  <a:pt x="1393644" y="108506"/>
                </a:cubicBezTo>
              </a:path>
            </a:pathLst>
          </a:custGeom>
          <a:noFill/>
          <a:ln>
            <a:solidFill>
              <a:srgbClr val="4E7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Volný tvar 69"/>
          <p:cNvSpPr/>
          <p:nvPr/>
        </p:nvSpPr>
        <p:spPr>
          <a:xfrm>
            <a:off x="2690037" y="2200940"/>
            <a:ext cx="3742661" cy="3444948"/>
          </a:xfrm>
          <a:custGeom>
            <a:avLst/>
            <a:gdLst>
              <a:gd name="connsiteX0" fmla="*/ 0 w 3742661"/>
              <a:gd name="connsiteY0" fmla="*/ 63795 h 3444948"/>
              <a:gd name="connsiteX1" fmla="*/ 53163 w 3742661"/>
              <a:gd name="connsiteY1" fmla="*/ 10632 h 3444948"/>
              <a:gd name="connsiteX2" fmla="*/ 85061 w 3742661"/>
              <a:gd name="connsiteY2" fmla="*/ 0 h 3444948"/>
              <a:gd name="connsiteX3" fmla="*/ 287079 w 3742661"/>
              <a:gd name="connsiteY3" fmla="*/ 10632 h 3444948"/>
              <a:gd name="connsiteX4" fmla="*/ 372140 w 3742661"/>
              <a:gd name="connsiteY4" fmla="*/ 31897 h 3444948"/>
              <a:gd name="connsiteX5" fmla="*/ 446568 w 3742661"/>
              <a:gd name="connsiteY5" fmla="*/ 53162 h 3444948"/>
              <a:gd name="connsiteX6" fmla="*/ 510363 w 3742661"/>
              <a:gd name="connsiteY6" fmla="*/ 63795 h 3444948"/>
              <a:gd name="connsiteX7" fmla="*/ 552893 w 3742661"/>
              <a:gd name="connsiteY7" fmla="*/ 74427 h 3444948"/>
              <a:gd name="connsiteX8" fmla="*/ 606056 w 3742661"/>
              <a:gd name="connsiteY8" fmla="*/ 85060 h 3444948"/>
              <a:gd name="connsiteX9" fmla="*/ 669851 w 3742661"/>
              <a:gd name="connsiteY9" fmla="*/ 106325 h 3444948"/>
              <a:gd name="connsiteX10" fmla="*/ 797442 w 3742661"/>
              <a:gd name="connsiteY10" fmla="*/ 148855 h 3444948"/>
              <a:gd name="connsiteX11" fmla="*/ 829340 w 3742661"/>
              <a:gd name="connsiteY11" fmla="*/ 159488 h 3444948"/>
              <a:gd name="connsiteX12" fmla="*/ 861237 w 3742661"/>
              <a:gd name="connsiteY12" fmla="*/ 170120 h 3444948"/>
              <a:gd name="connsiteX13" fmla="*/ 925033 w 3742661"/>
              <a:gd name="connsiteY13" fmla="*/ 212651 h 3444948"/>
              <a:gd name="connsiteX14" fmla="*/ 988828 w 3742661"/>
              <a:gd name="connsiteY14" fmla="*/ 233916 h 3444948"/>
              <a:gd name="connsiteX15" fmla="*/ 1031358 w 3742661"/>
              <a:gd name="connsiteY15" fmla="*/ 287079 h 3444948"/>
              <a:gd name="connsiteX16" fmla="*/ 1095154 w 3742661"/>
              <a:gd name="connsiteY16" fmla="*/ 308344 h 3444948"/>
              <a:gd name="connsiteX17" fmla="*/ 1190847 w 3742661"/>
              <a:gd name="connsiteY17" fmla="*/ 372139 h 3444948"/>
              <a:gd name="connsiteX18" fmla="*/ 1222744 w 3742661"/>
              <a:gd name="connsiteY18" fmla="*/ 393404 h 3444948"/>
              <a:gd name="connsiteX19" fmla="*/ 1244010 w 3742661"/>
              <a:gd name="connsiteY19" fmla="*/ 414669 h 3444948"/>
              <a:gd name="connsiteX20" fmla="*/ 1275907 w 3742661"/>
              <a:gd name="connsiteY20" fmla="*/ 435934 h 3444948"/>
              <a:gd name="connsiteX21" fmla="*/ 1329070 w 3742661"/>
              <a:gd name="connsiteY21" fmla="*/ 489097 h 3444948"/>
              <a:gd name="connsiteX22" fmla="*/ 1360968 w 3742661"/>
              <a:gd name="connsiteY22" fmla="*/ 520995 h 3444948"/>
              <a:gd name="connsiteX23" fmla="*/ 1382233 w 3742661"/>
              <a:gd name="connsiteY23" fmla="*/ 552893 h 3444948"/>
              <a:gd name="connsiteX24" fmla="*/ 1414130 w 3742661"/>
              <a:gd name="connsiteY24" fmla="*/ 563525 h 3444948"/>
              <a:gd name="connsiteX25" fmla="*/ 1435396 w 3742661"/>
              <a:gd name="connsiteY25" fmla="*/ 584790 h 3444948"/>
              <a:gd name="connsiteX26" fmla="*/ 1477926 w 3742661"/>
              <a:gd name="connsiteY26" fmla="*/ 648586 h 3444948"/>
              <a:gd name="connsiteX27" fmla="*/ 1509823 w 3742661"/>
              <a:gd name="connsiteY27" fmla="*/ 744279 h 3444948"/>
              <a:gd name="connsiteX28" fmla="*/ 1520456 w 3742661"/>
              <a:gd name="connsiteY28" fmla="*/ 776176 h 3444948"/>
              <a:gd name="connsiteX29" fmla="*/ 1541721 w 3742661"/>
              <a:gd name="connsiteY29" fmla="*/ 808074 h 3444948"/>
              <a:gd name="connsiteX30" fmla="*/ 1573619 w 3742661"/>
              <a:gd name="connsiteY30" fmla="*/ 871869 h 3444948"/>
              <a:gd name="connsiteX31" fmla="*/ 1616149 w 3742661"/>
              <a:gd name="connsiteY31" fmla="*/ 999460 h 3444948"/>
              <a:gd name="connsiteX32" fmla="*/ 1626782 w 3742661"/>
              <a:gd name="connsiteY32" fmla="*/ 1031358 h 3444948"/>
              <a:gd name="connsiteX33" fmla="*/ 1648047 w 3742661"/>
              <a:gd name="connsiteY33" fmla="*/ 1063255 h 3444948"/>
              <a:gd name="connsiteX34" fmla="*/ 1711842 w 3742661"/>
              <a:gd name="connsiteY34" fmla="*/ 1254641 h 3444948"/>
              <a:gd name="connsiteX35" fmla="*/ 1733107 w 3742661"/>
              <a:gd name="connsiteY35" fmla="*/ 1318437 h 3444948"/>
              <a:gd name="connsiteX36" fmla="*/ 1743740 w 3742661"/>
              <a:gd name="connsiteY36" fmla="*/ 1350334 h 3444948"/>
              <a:gd name="connsiteX37" fmla="*/ 1775637 w 3742661"/>
              <a:gd name="connsiteY37" fmla="*/ 1456660 h 3444948"/>
              <a:gd name="connsiteX38" fmla="*/ 1786270 w 3742661"/>
              <a:gd name="connsiteY38" fmla="*/ 1488558 h 3444948"/>
              <a:gd name="connsiteX39" fmla="*/ 1807535 w 3742661"/>
              <a:gd name="connsiteY39" fmla="*/ 1520455 h 3444948"/>
              <a:gd name="connsiteX40" fmla="*/ 1828800 w 3742661"/>
              <a:gd name="connsiteY40" fmla="*/ 1584251 h 3444948"/>
              <a:gd name="connsiteX41" fmla="*/ 1850065 w 3742661"/>
              <a:gd name="connsiteY41" fmla="*/ 1648046 h 3444948"/>
              <a:gd name="connsiteX42" fmla="*/ 1860698 w 3742661"/>
              <a:gd name="connsiteY42" fmla="*/ 1679944 h 3444948"/>
              <a:gd name="connsiteX43" fmla="*/ 1871330 w 3742661"/>
              <a:gd name="connsiteY43" fmla="*/ 1711841 h 3444948"/>
              <a:gd name="connsiteX44" fmla="*/ 1892596 w 3742661"/>
              <a:gd name="connsiteY44" fmla="*/ 1743739 h 3444948"/>
              <a:gd name="connsiteX45" fmla="*/ 1913861 w 3742661"/>
              <a:gd name="connsiteY45" fmla="*/ 1807534 h 3444948"/>
              <a:gd name="connsiteX46" fmla="*/ 1924493 w 3742661"/>
              <a:gd name="connsiteY46" fmla="*/ 1839432 h 3444948"/>
              <a:gd name="connsiteX47" fmla="*/ 1935126 w 3742661"/>
              <a:gd name="connsiteY47" fmla="*/ 1881962 h 3444948"/>
              <a:gd name="connsiteX48" fmla="*/ 1956391 w 3742661"/>
              <a:gd name="connsiteY48" fmla="*/ 1945758 h 3444948"/>
              <a:gd name="connsiteX49" fmla="*/ 1977656 w 3742661"/>
              <a:gd name="connsiteY49" fmla="*/ 2030818 h 3444948"/>
              <a:gd name="connsiteX50" fmla="*/ 2062716 w 3742661"/>
              <a:gd name="connsiteY50" fmla="*/ 2286000 h 3444948"/>
              <a:gd name="connsiteX51" fmla="*/ 2105247 w 3742661"/>
              <a:gd name="connsiteY51" fmla="*/ 2413590 h 3444948"/>
              <a:gd name="connsiteX52" fmla="*/ 2126512 w 3742661"/>
              <a:gd name="connsiteY52" fmla="*/ 2477386 h 3444948"/>
              <a:gd name="connsiteX53" fmla="*/ 2169042 w 3742661"/>
              <a:gd name="connsiteY53" fmla="*/ 2541181 h 3444948"/>
              <a:gd name="connsiteX54" fmla="*/ 2200940 w 3742661"/>
              <a:gd name="connsiteY54" fmla="*/ 2604976 h 3444948"/>
              <a:gd name="connsiteX55" fmla="*/ 2232837 w 3742661"/>
              <a:gd name="connsiteY55" fmla="*/ 2668772 h 3444948"/>
              <a:gd name="connsiteX56" fmla="*/ 2243470 w 3742661"/>
              <a:gd name="connsiteY56" fmla="*/ 2700669 h 3444948"/>
              <a:gd name="connsiteX57" fmla="*/ 2307265 w 3742661"/>
              <a:gd name="connsiteY57" fmla="*/ 2796362 h 3444948"/>
              <a:gd name="connsiteX58" fmla="*/ 2328530 w 3742661"/>
              <a:gd name="connsiteY58" fmla="*/ 2828260 h 3444948"/>
              <a:gd name="connsiteX59" fmla="*/ 2349796 w 3742661"/>
              <a:gd name="connsiteY59" fmla="*/ 2849525 h 3444948"/>
              <a:gd name="connsiteX60" fmla="*/ 2392326 w 3742661"/>
              <a:gd name="connsiteY60" fmla="*/ 2913320 h 3444948"/>
              <a:gd name="connsiteX61" fmla="*/ 2477386 w 3742661"/>
              <a:gd name="connsiteY61" fmla="*/ 2977116 h 3444948"/>
              <a:gd name="connsiteX62" fmla="*/ 2541182 w 3742661"/>
              <a:gd name="connsiteY62" fmla="*/ 3019646 h 3444948"/>
              <a:gd name="connsiteX63" fmla="*/ 2573079 w 3742661"/>
              <a:gd name="connsiteY63" fmla="*/ 3040911 h 3444948"/>
              <a:gd name="connsiteX64" fmla="*/ 2604977 w 3742661"/>
              <a:gd name="connsiteY64" fmla="*/ 3051544 h 3444948"/>
              <a:gd name="connsiteX65" fmla="*/ 2690037 w 3742661"/>
              <a:gd name="connsiteY65" fmla="*/ 3104707 h 3444948"/>
              <a:gd name="connsiteX66" fmla="*/ 2721935 w 3742661"/>
              <a:gd name="connsiteY66" fmla="*/ 3125972 h 3444948"/>
              <a:gd name="connsiteX67" fmla="*/ 2785730 w 3742661"/>
              <a:gd name="connsiteY67" fmla="*/ 3147237 h 3444948"/>
              <a:gd name="connsiteX68" fmla="*/ 2817628 w 3742661"/>
              <a:gd name="connsiteY68" fmla="*/ 3157869 h 3444948"/>
              <a:gd name="connsiteX69" fmla="*/ 2849526 w 3742661"/>
              <a:gd name="connsiteY69" fmla="*/ 3179134 h 3444948"/>
              <a:gd name="connsiteX70" fmla="*/ 2913321 w 3742661"/>
              <a:gd name="connsiteY70" fmla="*/ 3200400 h 3444948"/>
              <a:gd name="connsiteX71" fmla="*/ 2945219 w 3742661"/>
              <a:gd name="connsiteY71" fmla="*/ 3221665 h 3444948"/>
              <a:gd name="connsiteX72" fmla="*/ 3019647 w 3742661"/>
              <a:gd name="connsiteY72" fmla="*/ 3242930 h 3444948"/>
              <a:gd name="connsiteX73" fmla="*/ 3083442 w 3742661"/>
              <a:gd name="connsiteY73" fmla="*/ 3264195 h 3444948"/>
              <a:gd name="connsiteX74" fmla="*/ 3147237 w 3742661"/>
              <a:gd name="connsiteY74" fmla="*/ 3285460 h 3444948"/>
              <a:gd name="connsiteX75" fmla="*/ 3211033 w 3742661"/>
              <a:gd name="connsiteY75" fmla="*/ 3306725 h 3444948"/>
              <a:gd name="connsiteX76" fmla="*/ 3253563 w 3742661"/>
              <a:gd name="connsiteY76" fmla="*/ 3317358 h 3444948"/>
              <a:gd name="connsiteX77" fmla="*/ 3285461 w 3742661"/>
              <a:gd name="connsiteY77" fmla="*/ 3327990 h 3444948"/>
              <a:gd name="connsiteX78" fmla="*/ 3359889 w 3742661"/>
              <a:gd name="connsiteY78" fmla="*/ 3338623 h 3444948"/>
              <a:gd name="connsiteX79" fmla="*/ 3476847 w 3742661"/>
              <a:gd name="connsiteY79" fmla="*/ 3370520 h 3444948"/>
              <a:gd name="connsiteX80" fmla="*/ 3583172 w 3742661"/>
              <a:gd name="connsiteY80" fmla="*/ 3391786 h 3444948"/>
              <a:gd name="connsiteX81" fmla="*/ 3615070 w 3742661"/>
              <a:gd name="connsiteY81" fmla="*/ 3402418 h 3444948"/>
              <a:gd name="connsiteX82" fmla="*/ 3700130 w 3742661"/>
              <a:gd name="connsiteY82" fmla="*/ 3423683 h 3444948"/>
              <a:gd name="connsiteX83" fmla="*/ 3732028 w 3742661"/>
              <a:gd name="connsiteY83" fmla="*/ 3434316 h 3444948"/>
              <a:gd name="connsiteX84" fmla="*/ 3742661 w 3742661"/>
              <a:gd name="connsiteY84" fmla="*/ 3444948 h 344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742661" h="3444948">
                <a:moveTo>
                  <a:pt x="0" y="63795"/>
                </a:moveTo>
                <a:cubicBezTo>
                  <a:pt x="17721" y="46074"/>
                  <a:pt x="33114" y="25669"/>
                  <a:pt x="53163" y="10632"/>
                </a:cubicBezTo>
                <a:cubicBezTo>
                  <a:pt x="62129" y="3907"/>
                  <a:pt x="73853" y="0"/>
                  <a:pt x="85061" y="0"/>
                </a:cubicBezTo>
                <a:cubicBezTo>
                  <a:pt x="152494" y="0"/>
                  <a:pt x="219740" y="7088"/>
                  <a:pt x="287079" y="10632"/>
                </a:cubicBezTo>
                <a:cubicBezTo>
                  <a:pt x="315433" y="17720"/>
                  <a:pt x="344414" y="22654"/>
                  <a:pt x="372140" y="31897"/>
                </a:cubicBezTo>
                <a:cubicBezTo>
                  <a:pt x="402549" y="42034"/>
                  <a:pt x="413181" y="46485"/>
                  <a:pt x="446568" y="53162"/>
                </a:cubicBezTo>
                <a:cubicBezTo>
                  <a:pt x="467708" y="57390"/>
                  <a:pt x="489223" y="59567"/>
                  <a:pt x="510363" y="63795"/>
                </a:cubicBezTo>
                <a:cubicBezTo>
                  <a:pt x="524692" y="66661"/>
                  <a:pt x="538628" y="71257"/>
                  <a:pt x="552893" y="74427"/>
                </a:cubicBezTo>
                <a:cubicBezTo>
                  <a:pt x="570535" y="78347"/>
                  <a:pt x="588621" y="80305"/>
                  <a:pt x="606056" y="85060"/>
                </a:cubicBezTo>
                <a:cubicBezTo>
                  <a:pt x="627681" y="90958"/>
                  <a:pt x="648586" y="99237"/>
                  <a:pt x="669851" y="106325"/>
                </a:cubicBezTo>
                <a:lnTo>
                  <a:pt x="797442" y="148855"/>
                </a:lnTo>
                <a:lnTo>
                  <a:pt x="829340" y="159488"/>
                </a:lnTo>
                <a:lnTo>
                  <a:pt x="861237" y="170120"/>
                </a:lnTo>
                <a:cubicBezTo>
                  <a:pt x="882502" y="184297"/>
                  <a:pt x="900787" y="204569"/>
                  <a:pt x="925033" y="212651"/>
                </a:cubicBezTo>
                <a:lnTo>
                  <a:pt x="988828" y="233916"/>
                </a:lnTo>
                <a:cubicBezTo>
                  <a:pt x="996339" y="245183"/>
                  <a:pt x="1016209" y="279505"/>
                  <a:pt x="1031358" y="287079"/>
                </a:cubicBezTo>
                <a:cubicBezTo>
                  <a:pt x="1051407" y="297104"/>
                  <a:pt x="1076503" y="295910"/>
                  <a:pt x="1095154" y="308344"/>
                </a:cubicBezTo>
                <a:lnTo>
                  <a:pt x="1190847" y="372139"/>
                </a:lnTo>
                <a:cubicBezTo>
                  <a:pt x="1201479" y="379227"/>
                  <a:pt x="1213708" y="384368"/>
                  <a:pt x="1222744" y="393404"/>
                </a:cubicBezTo>
                <a:cubicBezTo>
                  <a:pt x="1229833" y="400492"/>
                  <a:pt x="1236182" y="408407"/>
                  <a:pt x="1244010" y="414669"/>
                </a:cubicBezTo>
                <a:cubicBezTo>
                  <a:pt x="1253988" y="422652"/>
                  <a:pt x="1266290" y="427519"/>
                  <a:pt x="1275907" y="435934"/>
                </a:cubicBezTo>
                <a:cubicBezTo>
                  <a:pt x="1294767" y="452437"/>
                  <a:pt x="1311349" y="471376"/>
                  <a:pt x="1329070" y="489097"/>
                </a:cubicBezTo>
                <a:cubicBezTo>
                  <a:pt x="1339703" y="499730"/>
                  <a:pt x="1352627" y="508484"/>
                  <a:pt x="1360968" y="520995"/>
                </a:cubicBezTo>
                <a:cubicBezTo>
                  <a:pt x="1368056" y="531628"/>
                  <a:pt x="1372254" y="544910"/>
                  <a:pt x="1382233" y="552893"/>
                </a:cubicBezTo>
                <a:cubicBezTo>
                  <a:pt x="1390984" y="559894"/>
                  <a:pt x="1403498" y="559981"/>
                  <a:pt x="1414130" y="563525"/>
                </a:cubicBezTo>
                <a:cubicBezTo>
                  <a:pt x="1421219" y="570613"/>
                  <a:pt x="1429381" y="576770"/>
                  <a:pt x="1435396" y="584790"/>
                </a:cubicBezTo>
                <a:cubicBezTo>
                  <a:pt x="1450731" y="605236"/>
                  <a:pt x="1477926" y="648586"/>
                  <a:pt x="1477926" y="648586"/>
                </a:cubicBezTo>
                <a:lnTo>
                  <a:pt x="1509823" y="744279"/>
                </a:lnTo>
                <a:cubicBezTo>
                  <a:pt x="1513367" y="754911"/>
                  <a:pt x="1514239" y="766851"/>
                  <a:pt x="1520456" y="776176"/>
                </a:cubicBezTo>
                <a:cubicBezTo>
                  <a:pt x="1527544" y="786809"/>
                  <a:pt x="1536006" y="796644"/>
                  <a:pt x="1541721" y="808074"/>
                </a:cubicBezTo>
                <a:cubicBezTo>
                  <a:pt x="1585739" y="896110"/>
                  <a:pt x="1512681" y="780463"/>
                  <a:pt x="1573619" y="871869"/>
                </a:cubicBezTo>
                <a:lnTo>
                  <a:pt x="1616149" y="999460"/>
                </a:lnTo>
                <a:cubicBezTo>
                  <a:pt x="1619693" y="1010093"/>
                  <a:pt x="1620565" y="1022033"/>
                  <a:pt x="1626782" y="1031358"/>
                </a:cubicBezTo>
                <a:lnTo>
                  <a:pt x="1648047" y="1063255"/>
                </a:lnTo>
                <a:lnTo>
                  <a:pt x="1711842" y="1254641"/>
                </a:lnTo>
                <a:lnTo>
                  <a:pt x="1733107" y="1318437"/>
                </a:lnTo>
                <a:cubicBezTo>
                  <a:pt x="1736651" y="1329069"/>
                  <a:pt x="1741022" y="1339461"/>
                  <a:pt x="1743740" y="1350334"/>
                </a:cubicBezTo>
                <a:cubicBezTo>
                  <a:pt x="1759808" y="1414609"/>
                  <a:pt x="1749752" y="1379005"/>
                  <a:pt x="1775637" y="1456660"/>
                </a:cubicBezTo>
                <a:cubicBezTo>
                  <a:pt x="1779181" y="1467293"/>
                  <a:pt x="1780053" y="1479233"/>
                  <a:pt x="1786270" y="1488558"/>
                </a:cubicBezTo>
                <a:cubicBezTo>
                  <a:pt x="1793358" y="1499190"/>
                  <a:pt x="1802345" y="1508778"/>
                  <a:pt x="1807535" y="1520455"/>
                </a:cubicBezTo>
                <a:cubicBezTo>
                  <a:pt x="1816639" y="1540939"/>
                  <a:pt x="1821711" y="1562986"/>
                  <a:pt x="1828800" y="1584251"/>
                </a:cubicBezTo>
                <a:lnTo>
                  <a:pt x="1850065" y="1648046"/>
                </a:lnTo>
                <a:lnTo>
                  <a:pt x="1860698" y="1679944"/>
                </a:lnTo>
                <a:cubicBezTo>
                  <a:pt x="1864242" y="1690576"/>
                  <a:pt x="1865113" y="1702516"/>
                  <a:pt x="1871330" y="1711841"/>
                </a:cubicBezTo>
                <a:lnTo>
                  <a:pt x="1892596" y="1743739"/>
                </a:lnTo>
                <a:lnTo>
                  <a:pt x="1913861" y="1807534"/>
                </a:lnTo>
                <a:cubicBezTo>
                  <a:pt x="1917405" y="1818167"/>
                  <a:pt x="1921775" y="1828559"/>
                  <a:pt x="1924493" y="1839432"/>
                </a:cubicBezTo>
                <a:cubicBezTo>
                  <a:pt x="1928037" y="1853609"/>
                  <a:pt x="1930927" y="1867965"/>
                  <a:pt x="1935126" y="1881962"/>
                </a:cubicBezTo>
                <a:cubicBezTo>
                  <a:pt x="1941567" y="1903432"/>
                  <a:pt x="1950954" y="1924012"/>
                  <a:pt x="1956391" y="1945758"/>
                </a:cubicBezTo>
                <a:cubicBezTo>
                  <a:pt x="1963479" y="1974111"/>
                  <a:pt x="1968414" y="2003092"/>
                  <a:pt x="1977656" y="2030818"/>
                </a:cubicBezTo>
                <a:lnTo>
                  <a:pt x="2062716" y="2286000"/>
                </a:lnTo>
                <a:lnTo>
                  <a:pt x="2105247" y="2413590"/>
                </a:lnTo>
                <a:cubicBezTo>
                  <a:pt x="2105249" y="2413595"/>
                  <a:pt x="2126509" y="2477382"/>
                  <a:pt x="2126512" y="2477386"/>
                </a:cubicBezTo>
                <a:cubicBezTo>
                  <a:pt x="2140689" y="2498651"/>
                  <a:pt x="2160960" y="2516935"/>
                  <a:pt x="2169042" y="2541181"/>
                </a:cubicBezTo>
                <a:cubicBezTo>
                  <a:pt x="2183716" y="2585202"/>
                  <a:pt x="2173458" y="2563754"/>
                  <a:pt x="2200940" y="2604976"/>
                </a:cubicBezTo>
                <a:cubicBezTo>
                  <a:pt x="2227660" y="2685142"/>
                  <a:pt x="2191619" y="2586337"/>
                  <a:pt x="2232837" y="2668772"/>
                </a:cubicBezTo>
                <a:cubicBezTo>
                  <a:pt x="2237849" y="2678796"/>
                  <a:pt x="2238027" y="2690872"/>
                  <a:pt x="2243470" y="2700669"/>
                </a:cubicBezTo>
                <a:cubicBezTo>
                  <a:pt x="2243479" y="2700686"/>
                  <a:pt x="2296627" y="2780405"/>
                  <a:pt x="2307265" y="2796362"/>
                </a:cubicBezTo>
                <a:cubicBezTo>
                  <a:pt x="2314353" y="2806995"/>
                  <a:pt x="2319494" y="2819224"/>
                  <a:pt x="2328530" y="2828260"/>
                </a:cubicBezTo>
                <a:cubicBezTo>
                  <a:pt x="2335619" y="2835348"/>
                  <a:pt x="2343781" y="2841505"/>
                  <a:pt x="2349796" y="2849525"/>
                </a:cubicBezTo>
                <a:cubicBezTo>
                  <a:pt x="2365131" y="2869971"/>
                  <a:pt x="2374255" y="2895248"/>
                  <a:pt x="2392326" y="2913320"/>
                </a:cubicBezTo>
                <a:cubicBezTo>
                  <a:pt x="2431662" y="2952658"/>
                  <a:pt x="2405251" y="2929026"/>
                  <a:pt x="2477386" y="2977116"/>
                </a:cubicBezTo>
                <a:lnTo>
                  <a:pt x="2541182" y="3019646"/>
                </a:lnTo>
                <a:cubicBezTo>
                  <a:pt x="2551814" y="3026734"/>
                  <a:pt x="2560956" y="3036870"/>
                  <a:pt x="2573079" y="3040911"/>
                </a:cubicBezTo>
                <a:lnTo>
                  <a:pt x="2604977" y="3051544"/>
                </a:lnTo>
                <a:cubicBezTo>
                  <a:pt x="2655987" y="3128057"/>
                  <a:pt x="2583754" y="3033853"/>
                  <a:pt x="2690037" y="3104707"/>
                </a:cubicBezTo>
                <a:cubicBezTo>
                  <a:pt x="2700670" y="3111795"/>
                  <a:pt x="2710258" y="3120782"/>
                  <a:pt x="2721935" y="3125972"/>
                </a:cubicBezTo>
                <a:cubicBezTo>
                  <a:pt x="2742418" y="3135076"/>
                  <a:pt x="2764465" y="3140149"/>
                  <a:pt x="2785730" y="3147237"/>
                </a:cubicBezTo>
                <a:lnTo>
                  <a:pt x="2817628" y="3157869"/>
                </a:lnTo>
                <a:cubicBezTo>
                  <a:pt x="2828261" y="3164957"/>
                  <a:pt x="2837849" y="3173944"/>
                  <a:pt x="2849526" y="3179134"/>
                </a:cubicBezTo>
                <a:cubicBezTo>
                  <a:pt x="2870009" y="3188238"/>
                  <a:pt x="2894670" y="3187966"/>
                  <a:pt x="2913321" y="3200400"/>
                </a:cubicBezTo>
                <a:cubicBezTo>
                  <a:pt x="2923954" y="3207488"/>
                  <a:pt x="2933789" y="3215950"/>
                  <a:pt x="2945219" y="3221665"/>
                </a:cubicBezTo>
                <a:cubicBezTo>
                  <a:pt x="2963082" y="3230596"/>
                  <a:pt x="3002618" y="3237821"/>
                  <a:pt x="3019647" y="3242930"/>
                </a:cubicBezTo>
                <a:cubicBezTo>
                  <a:pt x="3041117" y="3249371"/>
                  <a:pt x="3062177" y="3257107"/>
                  <a:pt x="3083442" y="3264195"/>
                </a:cubicBezTo>
                <a:lnTo>
                  <a:pt x="3147237" y="3285460"/>
                </a:lnTo>
                <a:lnTo>
                  <a:pt x="3211033" y="3306725"/>
                </a:lnTo>
                <a:cubicBezTo>
                  <a:pt x="3225210" y="3310269"/>
                  <a:pt x="3239512" y="3313344"/>
                  <a:pt x="3253563" y="3317358"/>
                </a:cubicBezTo>
                <a:cubicBezTo>
                  <a:pt x="3264340" y="3320437"/>
                  <a:pt x="3274471" y="3325792"/>
                  <a:pt x="3285461" y="3327990"/>
                </a:cubicBezTo>
                <a:cubicBezTo>
                  <a:pt x="3310036" y="3332905"/>
                  <a:pt x="3335080" y="3335079"/>
                  <a:pt x="3359889" y="3338623"/>
                </a:cubicBezTo>
                <a:cubicBezTo>
                  <a:pt x="3405718" y="3353899"/>
                  <a:pt x="3416885" y="3358527"/>
                  <a:pt x="3476847" y="3370520"/>
                </a:cubicBezTo>
                <a:cubicBezTo>
                  <a:pt x="3512289" y="3377609"/>
                  <a:pt x="3548883" y="3380357"/>
                  <a:pt x="3583172" y="3391786"/>
                </a:cubicBezTo>
                <a:cubicBezTo>
                  <a:pt x="3593805" y="3395330"/>
                  <a:pt x="3604257" y="3399469"/>
                  <a:pt x="3615070" y="3402418"/>
                </a:cubicBezTo>
                <a:cubicBezTo>
                  <a:pt x="3643266" y="3410108"/>
                  <a:pt x="3672404" y="3414441"/>
                  <a:pt x="3700130" y="3423683"/>
                </a:cubicBezTo>
                <a:cubicBezTo>
                  <a:pt x="3710763" y="3427227"/>
                  <a:pt x="3722003" y="3429304"/>
                  <a:pt x="3732028" y="3434316"/>
                </a:cubicBezTo>
                <a:cubicBezTo>
                  <a:pt x="3736511" y="3436557"/>
                  <a:pt x="3739117" y="3441404"/>
                  <a:pt x="3742661" y="344494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Volný tvar 73"/>
          <p:cNvSpPr/>
          <p:nvPr/>
        </p:nvSpPr>
        <p:spPr>
          <a:xfrm>
            <a:off x="2605001" y="2251893"/>
            <a:ext cx="568609" cy="3264256"/>
          </a:xfrm>
          <a:custGeom>
            <a:avLst/>
            <a:gdLst>
              <a:gd name="connsiteX0" fmla="*/ 85061 w 568609"/>
              <a:gd name="connsiteY0" fmla="*/ 0 h 3264256"/>
              <a:gd name="connsiteX1" fmla="*/ 74428 w 568609"/>
              <a:gd name="connsiteY1" fmla="*/ 542260 h 3264256"/>
              <a:gd name="connsiteX2" fmla="*/ 85061 w 568609"/>
              <a:gd name="connsiteY2" fmla="*/ 574158 h 3264256"/>
              <a:gd name="connsiteX3" fmla="*/ 95693 w 568609"/>
              <a:gd name="connsiteY3" fmla="*/ 616688 h 3264256"/>
              <a:gd name="connsiteX4" fmla="*/ 106326 w 568609"/>
              <a:gd name="connsiteY4" fmla="*/ 871870 h 3264256"/>
              <a:gd name="connsiteX5" fmla="*/ 127591 w 568609"/>
              <a:gd name="connsiteY5" fmla="*/ 935665 h 3264256"/>
              <a:gd name="connsiteX6" fmla="*/ 159489 w 568609"/>
              <a:gd name="connsiteY6" fmla="*/ 1031358 h 3264256"/>
              <a:gd name="connsiteX7" fmla="*/ 170121 w 568609"/>
              <a:gd name="connsiteY7" fmla="*/ 1063256 h 3264256"/>
              <a:gd name="connsiteX8" fmla="*/ 180754 w 568609"/>
              <a:gd name="connsiteY8" fmla="*/ 1095153 h 3264256"/>
              <a:gd name="connsiteX9" fmla="*/ 202019 w 568609"/>
              <a:gd name="connsiteY9" fmla="*/ 1190846 h 3264256"/>
              <a:gd name="connsiteX10" fmla="*/ 212651 w 568609"/>
              <a:gd name="connsiteY10" fmla="*/ 1233377 h 3264256"/>
              <a:gd name="connsiteX11" fmla="*/ 233916 w 568609"/>
              <a:gd name="connsiteY11" fmla="*/ 1371600 h 3264256"/>
              <a:gd name="connsiteX12" fmla="*/ 265814 w 568609"/>
              <a:gd name="connsiteY12" fmla="*/ 1435395 h 3264256"/>
              <a:gd name="connsiteX13" fmla="*/ 287079 w 568609"/>
              <a:gd name="connsiteY13" fmla="*/ 1499191 h 3264256"/>
              <a:gd name="connsiteX14" fmla="*/ 318977 w 568609"/>
              <a:gd name="connsiteY14" fmla="*/ 1562986 h 3264256"/>
              <a:gd name="connsiteX15" fmla="*/ 340242 w 568609"/>
              <a:gd name="connsiteY15" fmla="*/ 1594884 h 3264256"/>
              <a:gd name="connsiteX16" fmla="*/ 350875 w 568609"/>
              <a:gd name="connsiteY16" fmla="*/ 1626781 h 3264256"/>
              <a:gd name="connsiteX17" fmla="*/ 393405 w 568609"/>
              <a:gd name="connsiteY17" fmla="*/ 1690577 h 3264256"/>
              <a:gd name="connsiteX18" fmla="*/ 425303 w 568609"/>
              <a:gd name="connsiteY18" fmla="*/ 1743739 h 3264256"/>
              <a:gd name="connsiteX19" fmla="*/ 435935 w 568609"/>
              <a:gd name="connsiteY19" fmla="*/ 1775637 h 3264256"/>
              <a:gd name="connsiteX20" fmla="*/ 457200 w 568609"/>
              <a:gd name="connsiteY20" fmla="*/ 1807535 h 3264256"/>
              <a:gd name="connsiteX21" fmla="*/ 489098 w 568609"/>
              <a:gd name="connsiteY21" fmla="*/ 1871330 h 3264256"/>
              <a:gd name="connsiteX22" fmla="*/ 531628 w 568609"/>
              <a:gd name="connsiteY22" fmla="*/ 1956391 h 3264256"/>
              <a:gd name="connsiteX23" fmla="*/ 542261 w 568609"/>
              <a:gd name="connsiteY23" fmla="*/ 2434856 h 3264256"/>
              <a:gd name="connsiteX24" fmla="*/ 531628 w 568609"/>
              <a:gd name="connsiteY24" fmla="*/ 2477386 h 3264256"/>
              <a:gd name="connsiteX25" fmla="*/ 478465 w 568609"/>
              <a:gd name="connsiteY25" fmla="*/ 2573079 h 3264256"/>
              <a:gd name="connsiteX26" fmla="*/ 446568 w 568609"/>
              <a:gd name="connsiteY26" fmla="*/ 2594344 h 3264256"/>
              <a:gd name="connsiteX27" fmla="*/ 425303 w 568609"/>
              <a:gd name="connsiteY27" fmla="*/ 2626242 h 3264256"/>
              <a:gd name="connsiteX28" fmla="*/ 372140 w 568609"/>
              <a:gd name="connsiteY28" fmla="*/ 2668772 h 3264256"/>
              <a:gd name="connsiteX29" fmla="*/ 329609 w 568609"/>
              <a:gd name="connsiteY29" fmla="*/ 2721935 h 3264256"/>
              <a:gd name="connsiteX30" fmla="*/ 297712 w 568609"/>
              <a:gd name="connsiteY30" fmla="*/ 2732567 h 3264256"/>
              <a:gd name="connsiteX31" fmla="*/ 265814 w 568609"/>
              <a:gd name="connsiteY31" fmla="*/ 2753832 h 3264256"/>
              <a:gd name="connsiteX32" fmla="*/ 202019 w 568609"/>
              <a:gd name="connsiteY32" fmla="*/ 2775098 h 3264256"/>
              <a:gd name="connsiteX33" fmla="*/ 170121 w 568609"/>
              <a:gd name="connsiteY33" fmla="*/ 2796363 h 3264256"/>
              <a:gd name="connsiteX34" fmla="*/ 74428 w 568609"/>
              <a:gd name="connsiteY34" fmla="*/ 2838893 h 3264256"/>
              <a:gd name="connsiteX35" fmla="*/ 53163 w 568609"/>
              <a:gd name="connsiteY35" fmla="*/ 2870791 h 3264256"/>
              <a:gd name="connsiteX36" fmla="*/ 21265 w 568609"/>
              <a:gd name="connsiteY36" fmla="*/ 2881423 h 3264256"/>
              <a:gd name="connsiteX37" fmla="*/ 0 w 568609"/>
              <a:gd name="connsiteY37" fmla="*/ 2945218 h 3264256"/>
              <a:gd name="connsiteX38" fmla="*/ 10633 w 568609"/>
              <a:gd name="connsiteY38" fmla="*/ 3147237 h 3264256"/>
              <a:gd name="connsiteX39" fmla="*/ 21265 w 568609"/>
              <a:gd name="connsiteY39" fmla="*/ 3179135 h 3264256"/>
              <a:gd name="connsiteX40" fmla="*/ 63796 w 568609"/>
              <a:gd name="connsiteY40" fmla="*/ 3232298 h 3264256"/>
              <a:gd name="connsiteX41" fmla="*/ 95693 w 568609"/>
              <a:gd name="connsiteY41" fmla="*/ 3264195 h 326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68609" h="3264256">
                <a:moveTo>
                  <a:pt x="85061" y="0"/>
                </a:moveTo>
                <a:cubicBezTo>
                  <a:pt x="37304" y="238783"/>
                  <a:pt x="54812" y="110706"/>
                  <a:pt x="74428" y="542260"/>
                </a:cubicBezTo>
                <a:cubicBezTo>
                  <a:pt x="74937" y="553456"/>
                  <a:pt x="81982" y="563381"/>
                  <a:pt x="85061" y="574158"/>
                </a:cubicBezTo>
                <a:cubicBezTo>
                  <a:pt x="89075" y="588209"/>
                  <a:pt x="92149" y="602511"/>
                  <a:pt x="95693" y="616688"/>
                </a:cubicBezTo>
                <a:cubicBezTo>
                  <a:pt x="99237" y="701749"/>
                  <a:pt x="97855" y="787158"/>
                  <a:pt x="106326" y="871870"/>
                </a:cubicBezTo>
                <a:cubicBezTo>
                  <a:pt x="108556" y="894174"/>
                  <a:pt x="120503" y="914400"/>
                  <a:pt x="127591" y="935665"/>
                </a:cubicBezTo>
                <a:lnTo>
                  <a:pt x="159489" y="1031358"/>
                </a:lnTo>
                <a:lnTo>
                  <a:pt x="170121" y="1063256"/>
                </a:lnTo>
                <a:cubicBezTo>
                  <a:pt x="173665" y="1073888"/>
                  <a:pt x="178036" y="1084280"/>
                  <a:pt x="180754" y="1095153"/>
                </a:cubicBezTo>
                <a:cubicBezTo>
                  <a:pt x="206683" y="1198878"/>
                  <a:pt x="175022" y="1069360"/>
                  <a:pt x="202019" y="1190846"/>
                </a:cubicBezTo>
                <a:cubicBezTo>
                  <a:pt x="205189" y="1205111"/>
                  <a:pt x="210249" y="1218963"/>
                  <a:pt x="212651" y="1233377"/>
                </a:cubicBezTo>
                <a:cubicBezTo>
                  <a:pt x="225559" y="1310828"/>
                  <a:pt x="217659" y="1306572"/>
                  <a:pt x="233916" y="1371600"/>
                </a:cubicBezTo>
                <a:cubicBezTo>
                  <a:pt x="250534" y="1438075"/>
                  <a:pt x="236115" y="1368572"/>
                  <a:pt x="265814" y="1435395"/>
                </a:cubicBezTo>
                <a:cubicBezTo>
                  <a:pt x="274918" y="1455879"/>
                  <a:pt x="274645" y="1480540"/>
                  <a:pt x="287079" y="1499191"/>
                </a:cubicBezTo>
                <a:cubicBezTo>
                  <a:pt x="348017" y="1590597"/>
                  <a:pt x="274959" y="1474950"/>
                  <a:pt x="318977" y="1562986"/>
                </a:cubicBezTo>
                <a:cubicBezTo>
                  <a:pt x="324692" y="1574416"/>
                  <a:pt x="334527" y="1583454"/>
                  <a:pt x="340242" y="1594884"/>
                </a:cubicBezTo>
                <a:cubicBezTo>
                  <a:pt x="345254" y="1604908"/>
                  <a:pt x="345432" y="1616984"/>
                  <a:pt x="350875" y="1626781"/>
                </a:cubicBezTo>
                <a:cubicBezTo>
                  <a:pt x="363287" y="1649122"/>
                  <a:pt x="393405" y="1690577"/>
                  <a:pt x="393405" y="1690577"/>
                </a:cubicBezTo>
                <a:cubicBezTo>
                  <a:pt x="423524" y="1780937"/>
                  <a:pt x="381517" y="1670762"/>
                  <a:pt x="425303" y="1743739"/>
                </a:cubicBezTo>
                <a:cubicBezTo>
                  <a:pt x="431069" y="1753350"/>
                  <a:pt x="430923" y="1765612"/>
                  <a:pt x="435935" y="1775637"/>
                </a:cubicBezTo>
                <a:cubicBezTo>
                  <a:pt x="441650" y="1787067"/>
                  <a:pt x="451485" y="1796105"/>
                  <a:pt x="457200" y="1807535"/>
                </a:cubicBezTo>
                <a:cubicBezTo>
                  <a:pt x="501221" y="1895576"/>
                  <a:pt x="428155" y="1779914"/>
                  <a:pt x="489098" y="1871330"/>
                </a:cubicBezTo>
                <a:cubicBezTo>
                  <a:pt x="513533" y="1944635"/>
                  <a:pt x="494513" y="1919275"/>
                  <a:pt x="531628" y="1956391"/>
                </a:cubicBezTo>
                <a:cubicBezTo>
                  <a:pt x="595320" y="2147466"/>
                  <a:pt x="561473" y="2021795"/>
                  <a:pt x="542261" y="2434856"/>
                </a:cubicBezTo>
                <a:cubicBezTo>
                  <a:pt x="541582" y="2449453"/>
                  <a:pt x="535642" y="2463335"/>
                  <a:pt x="531628" y="2477386"/>
                </a:cubicBezTo>
                <a:cubicBezTo>
                  <a:pt x="522503" y="2509324"/>
                  <a:pt x="505348" y="2555157"/>
                  <a:pt x="478465" y="2573079"/>
                </a:cubicBezTo>
                <a:lnTo>
                  <a:pt x="446568" y="2594344"/>
                </a:lnTo>
                <a:cubicBezTo>
                  <a:pt x="439480" y="2604977"/>
                  <a:pt x="433286" y="2616263"/>
                  <a:pt x="425303" y="2626242"/>
                </a:cubicBezTo>
                <a:cubicBezTo>
                  <a:pt x="407990" y="2647883"/>
                  <a:pt x="395821" y="2652984"/>
                  <a:pt x="372140" y="2668772"/>
                </a:cubicBezTo>
                <a:cubicBezTo>
                  <a:pt x="362480" y="2683262"/>
                  <a:pt x="346445" y="2711834"/>
                  <a:pt x="329609" y="2721935"/>
                </a:cubicBezTo>
                <a:cubicBezTo>
                  <a:pt x="319999" y="2727701"/>
                  <a:pt x="308344" y="2729023"/>
                  <a:pt x="297712" y="2732567"/>
                </a:cubicBezTo>
                <a:cubicBezTo>
                  <a:pt x="287079" y="2739655"/>
                  <a:pt x="277491" y="2748642"/>
                  <a:pt x="265814" y="2753832"/>
                </a:cubicBezTo>
                <a:cubicBezTo>
                  <a:pt x="245331" y="2762936"/>
                  <a:pt x="220670" y="2762664"/>
                  <a:pt x="202019" y="2775098"/>
                </a:cubicBezTo>
                <a:cubicBezTo>
                  <a:pt x="191386" y="2782186"/>
                  <a:pt x="181798" y="2791173"/>
                  <a:pt x="170121" y="2796363"/>
                </a:cubicBezTo>
                <a:cubicBezTo>
                  <a:pt x="56243" y="2846975"/>
                  <a:pt x="146617" y="2790768"/>
                  <a:pt x="74428" y="2838893"/>
                </a:cubicBezTo>
                <a:cubicBezTo>
                  <a:pt x="67340" y="2849526"/>
                  <a:pt x="63142" y="2862808"/>
                  <a:pt x="53163" y="2870791"/>
                </a:cubicBezTo>
                <a:cubicBezTo>
                  <a:pt x="44411" y="2877792"/>
                  <a:pt x="27779" y="2872303"/>
                  <a:pt x="21265" y="2881423"/>
                </a:cubicBezTo>
                <a:cubicBezTo>
                  <a:pt x="8236" y="2899663"/>
                  <a:pt x="0" y="2945218"/>
                  <a:pt x="0" y="2945218"/>
                </a:cubicBezTo>
                <a:cubicBezTo>
                  <a:pt x="3544" y="3012558"/>
                  <a:pt x="4528" y="3080081"/>
                  <a:pt x="10633" y="3147237"/>
                </a:cubicBezTo>
                <a:cubicBezTo>
                  <a:pt x="11648" y="3158399"/>
                  <a:pt x="16253" y="3169110"/>
                  <a:pt x="21265" y="3179135"/>
                </a:cubicBezTo>
                <a:cubicBezTo>
                  <a:pt x="43079" y="3222765"/>
                  <a:pt x="37426" y="3199336"/>
                  <a:pt x="63796" y="3232298"/>
                </a:cubicBezTo>
                <a:cubicBezTo>
                  <a:pt x="91673" y="3267144"/>
                  <a:pt x="70994" y="3264195"/>
                  <a:pt x="95693" y="326419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Zástupný symbol pro obsah 2"/>
          <p:cNvSpPr txBox="1">
            <a:spLocks/>
          </p:cNvSpPr>
          <p:nvPr/>
        </p:nvSpPr>
        <p:spPr>
          <a:xfrm>
            <a:off x="1017365" y="3634626"/>
            <a:ext cx="1250832" cy="37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b="1" smtClean="0"/>
              <a:t>EFFUSE</a:t>
            </a:r>
            <a:endParaRPr lang="cs-CZ" sz="1800" b="1" dirty="0"/>
          </a:p>
        </p:txBody>
      </p:sp>
      <p:sp>
        <p:nvSpPr>
          <p:cNvPr id="76" name="Volný tvar 75"/>
          <p:cNvSpPr/>
          <p:nvPr/>
        </p:nvSpPr>
        <p:spPr>
          <a:xfrm>
            <a:off x="4219575" y="2647950"/>
            <a:ext cx="3467100" cy="2219325"/>
          </a:xfrm>
          <a:custGeom>
            <a:avLst/>
            <a:gdLst>
              <a:gd name="connsiteX0" fmla="*/ 3467100 w 3467100"/>
              <a:gd name="connsiteY0" fmla="*/ 0 h 2219325"/>
              <a:gd name="connsiteX1" fmla="*/ 3448050 w 3467100"/>
              <a:gd name="connsiteY1" fmla="*/ 152400 h 2219325"/>
              <a:gd name="connsiteX2" fmla="*/ 3419475 w 3467100"/>
              <a:gd name="connsiteY2" fmla="*/ 257175 h 2219325"/>
              <a:gd name="connsiteX3" fmla="*/ 3409950 w 3467100"/>
              <a:gd name="connsiteY3" fmla="*/ 285750 h 2219325"/>
              <a:gd name="connsiteX4" fmla="*/ 3400425 w 3467100"/>
              <a:gd name="connsiteY4" fmla="*/ 314325 h 2219325"/>
              <a:gd name="connsiteX5" fmla="*/ 3390900 w 3467100"/>
              <a:gd name="connsiteY5" fmla="*/ 342900 h 2219325"/>
              <a:gd name="connsiteX6" fmla="*/ 3352800 w 3467100"/>
              <a:gd name="connsiteY6" fmla="*/ 400050 h 2219325"/>
              <a:gd name="connsiteX7" fmla="*/ 3333750 w 3467100"/>
              <a:gd name="connsiteY7" fmla="*/ 428625 h 2219325"/>
              <a:gd name="connsiteX8" fmla="*/ 3314700 w 3467100"/>
              <a:gd name="connsiteY8" fmla="*/ 457200 h 2219325"/>
              <a:gd name="connsiteX9" fmla="*/ 3228975 w 3467100"/>
              <a:gd name="connsiteY9" fmla="*/ 504825 h 2219325"/>
              <a:gd name="connsiteX10" fmla="*/ 3200400 w 3467100"/>
              <a:gd name="connsiteY10" fmla="*/ 523875 h 2219325"/>
              <a:gd name="connsiteX11" fmla="*/ 3143250 w 3467100"/>
              <a:gd name="connsiteY11" fmla="*/ 552450 h 2219325"/>
              <a:gd name="connsiteX12" fmla="*/ 3086100 w 3467100"/>
              <a:gd name="connsiteY12" fmla="*/ 571500 h 2219325"/>
              <a:gd name="connsiteX13" fmla="*/ 3028950 w 3467100"/>
              <a:gd name="connsiteY13" fmla="*/ 600075 h 2219325"/>
              <a:gd name="connsiteX14" fmla="*/ 3000375 w 3467100"/>
              <a:gd name="connsiteY14" fmla="*/ 619125 h 2219325"/>
              <a:gd name="connsiteX15" fmla="*/ 2914650 w 3467100"/>
              <a:gd name="connsiteY15" fmla="*/ 647700 h 2219325"/>
              <a:gd name="connsiteX16" fmla="*/ 2886075 w 3467100"/>
              <a:gd name="connsiteY16" fmla="*/ 657225 h 2219325"/>
              <a:gd name="connsiteX17" fmla="*/ 2857500 w 3467100"/>
              <a:gd name="connsiteY17" fmla="*/ 666750 h 2219325"/>
              <a:gd name="connsiteX18" fmla="*/ 2819400 w 3467100"/>
              <a:gd name="connsiteY18" fmla="*/ 676275 h 2219325"/>
              <a:gd name="connsiteX19" fmla="*/ 2743200 w 3467100"/>
              <a:gd name="connsiteY19" fmla="*/ 695325 h 2219325"/>
              <a:gd name="connsiteX20" fmla="*/ 2628900 w 3467100"/>
              <a:gd name="connsiteY20" fmla="*/ 714375 h 2219325"/>
              <a:gd name="connsiteX21" fmla="*/ 2600325 w 3467100"/>
              <a:gd name="connsiteY21" fmla="*/ 723900 h 2219325"/>
              <a:gd name="connsiteX22" fmla="*/ 2524125 w 3467100"/>
              <a:gd name="connsiteY22" fmla="*/ 733425 h 2219325"/>
              <a:gd name="connsiteX23" fmla="*/ 2457450 w 3467100"/>
              <a:gd name="connsiteY23" fmla="*/ 742950 h 2219325"/>
              <a:gd name="connsiteX24" fmla="*/ 2362200 w 3467100"/>
              <a:gd name="connsiteY24" fmla="*/ 771525 h 2219325"/>
              <a:gd name="connsiteX25" fmla="*/ 2314575 w 3467100"/>
              <a:gd name="connsiteY25" fmla="*/ 781050 h 2219325"/>
              <a:gd name="connsiteX26" fmla="*/ 2257425 w 3467100"/>
              <a:gd name="connsiteY26" fmla="*/ 800100 h 2219325"/>
              <a:gd name="connsiteX27" fmla="*/ 2171700 w 3467100"/>
              <a:gd name="connsiteY27" fmla="*/ 828675 h 2219325"/>
              <a:gd name="connsiteX28" fmla="*/ 2143125 w 3467100"/>
              <a:gd name="connsiteY28" fmla="*/ 838200 h 2219325"/>
              <a:gd name="connsiteX29" fmla="*/ 2047875 w 3467100"/>
              <a:gd name="connsiteY29" fmla="*/ 866775 h 2219325"/>
              <a:gd name="connsiteX30" fmla="*/ 2019300 w 3467100"/>
              <a:gd name="connsiteY30" fmla="*/ 876300 h 2219325"/>
              <a:gd name="connsiteX31" fmla="*/ 1990725 w 3467100"/>
              <a:gd name="connsiteY31" fmla="*/ 885825 h 2219325"/>
              <a:gd name="connsiteX32" fmla="*/ 1962150 w 3467100"/>
              <a:gd name="connsiteY32" fmla="*/ 904875 h 2219325"/>
              <a:gd name="connsiteX33" fmla="*/ 1905000 w 3467100"/>
              <a:gd name="connsiteY33" fmla="*/ 923925 h 2219325"/>
              <a:gd name="connsiteX34" fmla="*/ 1819275 w 3467100"/>
              <a:gd name="connsiteY34" fmla="*/ 971550 h 2219325"/>
              <a:gd name="connsiteX35" fmla="*/ 1762125 w 3467100"/>
              <a:gd name="connsiteY35" fmla="*/ 1019175 h 2219325"/>
              <a:gd name="connsiteX36" fmla="*/ 1733550 w 3467100"/>
              <a:gd name="connsiteY36" fmla="*/ 1028700 h 2219325"/>
              <a:gd name="connsiteX37" fmla="*/ 1704975 w 3467100"/>
              <a:gd name="connsiteY37" fmla="*/ 1047750 h 2219325"/>
              <a:gd name="connsiteX38" fmla="*/ 1676400 w 3467100"/>
              <a:gd name="connsiteY38" fmla="*/ 1057275 h 2219325"/>
              <a:gd name="connsiteX39" fmla="*/ 1590675 w 3467100"/>
              <a:gd name="connsiteY39" fmla="*/ 1114425 h 2219325"/>
              <a:gd name="connsiteX40" fmla="*/ 1562100 w 3467100"/>
              <a:gd name="connsiteY40" fmla="*/ 1133475 h 2219325"/>
              <a:gd name="connsiteX41" fmla="*/ 1514475 w 3467100"/>
              <a:gd name="connsiteY41" fmla="*/ 1181100 h 2219325"/>
              <a:gd name="connsiteX42" fmla="*/ 1485900 w 3467100"/>
              <a:gd name="connsiteY42" fmla="*/ 1209675 h 2219325"/>
              <a:gd name="connsiteX43" fmla="*/ 1428750 w 3467100"/>
              <a:gd name="connsiteY43" fmla="*/ 1247775 h 2219325"/>
              <a:gd name="connsiteX44" fmla="*/ 1400175 w 3467100"/>
              <a:gd name="connsiteY44" fmla="*/ 1266825 h 2219325"/>
              <a:gd name="connsiteX45" fmla="*/ 1381125 w 3467100"/>
              <a:gd name="connsiteY45" fmla="*/ 1295400 h 2219325"/>
              <a:gd name="connsiteX46" fmla="*/ 1323975 w 3467100"/>
              <a:gd name="connsiteY46" fmla="*/ 1333500 h 2219325"/>
              <a:gd name="connsiteX47" fmla="*/ 1276350 w 3467100"/>
              <a:gd name="connsiteY47" fmla="*/ 1390650 h 2219325"/>
              <a:gd name="connsiteX48" fmla="*/ 1247775 w 3467100"/>
              <a:gd name="connsiteY48" fmla="*/ 1409700 h 2219325"/>
              <a:gd name="connsiteX49" fmla="*/ 1200150 w 3467100"/>
              <a:gd name="connsiteY49" fmla="*/ 1466850 h 2219325"/>
              <a:gd name="connsiteX50" fmla="*/ 1171575 w 3467100"/>
              <a:gd name="connsiteY50" fmla="*/ 1485900 h 2219325"/>
              <a:gd name="connsiteX51" fmla="*/ 1133475 w 3467100"/>
              <a:gd name="connsiteY51" fmla="*/ 1543050 h 2219325"/>
              <a:gd name="connsiteX52" fmla="*/ 1047750 w 3467100"/>
              <a:gd name="connsiteY52" fmla="*/ 1619250 h 2219325"/>
              <a:gd name="connsiteX53" fmla="*/ 1019175 w 3467100"/>
              <a:gd name="connsiteY53" fmla="*/ 1647825 h 2219325"/>
              <a:gd name="connsiteX54" fmla="*/ 1000125 w 3467100"/>
              <a:gd name="connsiteY54" fmla="*/ 1676400 h 2219325"/>
              <a:gd name="connsiteX55" fmla="*/ 971550 w 3467100"/>
              <a:gd name="connsiteY55" fmla="*/ 1695450 h 2219325"/>
              <a:gd name="connsiteX56" fmla="*/ 914400 w 3467100"/>
              <a:gd name="connsiteY56" fmla="*/ 1781175 h 2219325"/>
              <a:gd name="connsiteX57" fmla="*/ 895350 w 3467100"/>
              <a:gd name="connsiteY57" fmla="*/ 1809750 h 2219325"/>
              <a:gd name="connsiteX58" fmla="*/ 866775 w 3467100"/>
              <a:gd name="connsiteY58" fmla="*/ 1838325 h 2219325"/>
              <a:gd name="connsiteX59" fmla="*/ 828675 w 3467100"/>
              <a:gd name="connsiteY59" fmla="*/ 1895475 h 2219325"/>
              <a:gd name="connsiteX60" fmla="*/ 809625 w 3467100"/>
              <a:gd name="connsiteY60" fmla="*/ 1924050 h 2219325"/>
              <a:gd name="connsiteX61" fmla="*/ 781050 w 3467100"/>
              <a:gd name="connsiteY61" fmla="*/ 1943100 h 2219325"/>
              <a:gd name="connsiteX62" fmla="*/ 762000 w 3467100"/>
              <a:gd name="connsiteY62" fmla="*/ 1971675 h 2219325"/>
              <a:gd name="connsiteX63" fmla="*/ 704850 w 3467100"/>
              <a:gd name="connsiteY63" fmla="*/ 2019300 h 2219325"/>
              <a:gd name="connsiteX64" fmla="*/ 657225 w 3467100"/>
              <a:gd name="connsiteY64" fmla="*/ 2066925 h 2219325"/>
              <a:gd name="connsiteX65" fmla="*/ 581025 w 3467100"/>
              <a:gd name="connsiteY65" fmla="*/ 2133600 h 2219325"/>
              <a:gd name="connsiteX66" fmla="*/ 552450 w 3467100"/>
              <a:gd name="connsiteY66" fmla="*/ 2152650 h 2219325"/>
              <a:gd name="connsiteX67" fmla="*/ 523875 w 3467100"/>
              <a:gd name="connsiteY67" fmla="*/ 2162175 h 2219325"/>
              <a:gd name="connsiteX68" fmla="*/ 495300 w 3467100"/>
              <a:gd name="connsiteY68" fmla="*/ 2181225 h 2219325"/>
              <a:gd name="connsiteX69" fmla="*/ 438150 w 3467100"/>
              <a:gd name="connsiteY69" fmla="*/ 2200275 h 2219325"/>
              <a:gd name="connsiteX70" fmla="*/ 409575 w 3467100"/>
              <a:gd name="connsiteY70" fmla="*/ 2209800 h 2219325"/>
              <a:gd name="connsiteX71" fmla="*/ 381000 w 3467100"/>
              <a:gd name="connsiteY71" fmla="*/ 2219325 h 2219325"/>
              <a:gd name="connsiteX72" fmla="*/ 200025 w 3467100"/>
              <a:gd name="connsiteY72" fmla="*/ 2209800 h 2219325"/>
              <a:gd name="connsiteX73" fmla="*/ 142875 w 3467100"/>
              <a:gd name="connsiteY73" fmla="*/ 2190750 h 2219325"/>
              <a:gd name="connsiteX74" fmla="*/ 133350 w 3467100"/>
              <a:gd name="connsiteY74" fmla="*/ 2162175 h 2219325"/>
              <a:gd name="connsiteX75" fmla="*/ 76200 w 3467100"/>
              <a:gd name="connsiteY75" fmla="*/ 2124075 h 2219325"/>
              <a:gd name="connsiteX76" fmla="*/ 47625 w 3467100"/>
              <a:gd name="connsiteY76" fmla="*/ 1971675 h 2219325"/>
              <a:gd name="connsiteX77" fmla="*/ 38100 w 3467100"/>
              <a:gd name="connsiteY77" fmla="*/ 1933575 h 2219325"/>
              <a:gd name="connsiteX78" fmla="*/ 28575 w 3467100"/>
              <a:gd name="connsiteY78" fmla="*/ 1857375 h 2219325"/>
              <a:gd name="connsiteX79" fmla="*/ 9525 w 3467100"/>
              <a:gd name="connsiteY79" fmla="*/ 1771650 h 2219325"/>
              <a:gd name="connsiteX80" fmla="*/ 0 w 3467100"/>
              <a:gd name="connsiteY80" fmla="*/ 1733550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467100" h="2219325">
                <a:moveTo>
                  <a:pt x="3467100" y="0"/>
                </a:moveTo>
                <a:cubicBezTo>
                  <a:pt x="3445624" y="107382"/>
                  <a:pt x="3470031" y="-23451"/>
                  <a:pt x="3448050" y="152400"/>
                </a:cubicBezTo>
                <a:cubicBezTo>
                  <a:pt x="3442665" y="195482"/>
                  <a:pt x="3433625" y="214724"/>
                  <a:pt x="3419475" y="257175"/>
                </a:cubicBezTo>
                <a:lnTo>
                  <a:pt x="3409950" y="285750"/>
                </a:lnTo>
                <a:lnTo>
                  <a:pt x="3400425" y="314325"/>
                </a:lnTo>
                <a:cubicBezTo>
                  <a:pt x="3397250" y="323850"/>
                  <a:pt x="3396469" y="334546"/>
                  <a:pt x="3390900" y="342900"/>
                </a:cubicBezTo>
                <a:lnTo>
                  <a:pt x="3352800" y="400050"/>
                </a:lnTo>
                <a:lnTo>
                  <a:pt x="3333750" y="428625"/>
                </a:lnTo>
                <a:cubicBezTo>
                  <a:pt x="3327400" y="438150"/>
                  <a:pt x="3325560" y="453580"/>
                  <a:pt x="3314700" y="457200"/>
                </a:cubicBezTo>
                <a:cubicBezTo>
                  <a:pt x="3264405" y="473965"/>
                  <a:pt x="3294479" y="461156"/>
                  <a:pt x="3228975" y="504825"/>
                </a:cubicBezTo>
                <a:cubicBezTo>
                  <a:pt x="3219450" y="511175"/>
                  <a:pt x="3211260" y="520255"/>
                  <a:pt x="3200400" y="523875"/>
                </a:cubicBezTo>
                <a:cubicBezTo>
                  <a:pt x="3096187" y="558613"/>
                  <a:pt x="3254037" y="503211"/>
                  <a:pt x="3143250" y="552450"/>
                </a:cubicBezTo>
                <a:cubicBezTo>
                  <a:pt x="3124900" y="560605"/>
                  <a:pt x="3102808" y="560361"/>
                  <a:pt x="3086100" y="571500"/>
                </a:cubicBezTo>
                <a:cubicBezTo>
                  <a:pt x="3004208" y="626095"/>
                  <a:pt x="3107820" y="560640"/>
                  <a:pt x="3028950" y="600075"/>
                </a:cubicBezTo>
                <a:cubicBezTo>
                  <a:pt x="3018711" y="605195"/>
                  <a:pt x="3010836" y="614476"/>
                  <a:pt x="3000375" y="619125"/>
                </a:cubicBezTo>
                <a:lnTo>
                  <a:pt x="2914650" y="647700"/>
                </a:lnTo>
                <a:lnTo>
                  <a:pt x="2886075" y="657225"/>
                </a:lnTo>
                <a:cubicBezTo>
                  <a:pt x="2876550" y="660400"/>
                  <a:pt x="2867240" y="664315"/>
                  <a:pt x="2857500" y="666750"/>
                </a:cubicBezTo>
                <a:cubicBezTo>
                  <a:pt x="2844800" y="669925"/>
                  <a:pt x="2831987" y="672679"/>
                  <a:pt x="2819400" y="676275"/>
                </a:cubicBezTo>
                <a:cubicBezTo>
                  <a:pt x="2763992" y="692106"/>
                  <a:pt x="2819171" y="681918"/>
                  <a:pt x="2743200" y="695325"/>
                </a:cubicBezTo>
                <a:cubicBezTo>
                  <a:pt x="2705162" y="702038"/>
                  <a:pt x="2665543" y="702161"/>
                  <a:pt x="2628900" y="714375"/>
                </a:cubicBezTo>
                <a:cubicBezTo>
                  <a:pt x="2619375" y="717550"/>
                  <a:pt x="2610203" y="722104"/>
                  <a:pt x="2600325" y="723900"/>
                </a:cubicBezTo>
                <a:cubicBezTo>
                  <a:pt x="2575140" y="728479"/>
                  <a:pt x="2549498" y="730042"/>
                  <a:pt x="2524125" y="733425"/>
                </a:cubicBezTo>
                <a:lnTo>
                  <a:pt x="2457450" y="742950"/>
                </a:lnTo>
                <a:cubicBezTo>
                  <a:pt x="2409962" y="758779"/>
                  <a:pt x="2405386" y="761928"/>
                  <a:pt x="2362200" y="771525"/>
                </a:cubicBezTo>
                <a:cubicBezTo>
                  <a:pt x="2346396" y="775037"/>
                  <a:pt x="2330194" y="776790"/>
                  <a:pt x="2314575" y="781050"/>
                </a:cubicBezTo>
                <a:cubicBezTo>
                  <a:pt x="2295202" y="786334"/>
                  <a:pt x="2276475" y="793750"/>
                  <a:pt x="2257425" y="800100"/>
                </a:cubicBezTo>
                <a:lnTo>
                  <a:pt x="2171700" y="828675"/>
                </a:lnTo>
                <a:cubicBezTo>
                  <a:pt x="2162175" y="831850"/>
                  <a:pt x="2152865" y="835765"/>
                  <a:pt x="2143125" y="838200"/>
                </a:cubicBezTo>
                <a:cubicBezTo>
                  <a:pt x="2085544" y="852595"/>
                  <a:pt x="2117444" y="843585"/>
                  <a:pt x="2047875" y="866775"/>
                </a:cubicBezTo>
                <a:lnTo>
                  <a:pt x="2019300" y="876300"/>
                </a:lnTo>
                <a:cubicBezTo>
                  <a:pt x="2009775" y="879475"/>
                  <a:pt x="1999079" y="880256"/>
                  <a:pt x="1990725" y="885825"/>
                </a:cubicBezTo>
                <a:cubicBezTo>
                  <a:pt x="1981200" y="892175"/>
                  <a:pt x="1972611" y="900226"/>
                  <a:pt x="1962150" y="904875"/>
                </a:cubicBezTo>
                <a:cubicBezTo>
                  <a:pt x="1943800" y="913030"/>
                  <a:pt x="1921708" y="912786"/>
                  <a:pt x="1905000" y="923925"/>
                </a:cubicBezTo>
                <a:cubicBezTo>
                  <a:pt x="1839496" y="967594"/>
                  <a:pt x="1869570" y="954785"/>
                  <a:pt x="1819275" y="971550"/>
                </a:cubicBezTo>
                <a:cubicBezTo>
                  <a:pt x="1798209" y="992616"/>
                  <a:pt x="1788647" y="1005914"/>
                  <a:pt x="1762125" y="1019175"/>
                </a:cubicBezTo>
                <a:cubicBezTo>
                  <a:pt x="1753145" y="1023665"/>
                  <a:pt x="1742530" y="1024210"/>
                  <a:pt x="1733550" y="1028700"/>
                </a:cubicBezTo>
                <a:cubicBezTo>
                  <a:pt x="1723311" y="1033820"/>
                  <a:pt x="1715214" y="1042630"/>
                  <a:pt x="1704975" y="1047750"/>
                </a:cubicBezTo>
                <a:cubicBezTo>
                  <a:pt x="1695995" y="1052240"/>
                  <a:pt x="1685177" y="1052399"/>
                  <a:pt x="1676400" y="1057275"/>
                </a:cubicBezTo>
                <a:lnTo>
                  <a:pt x="1590675" y="1114425"/>
                </a:lnTo>
                <a:lnTo>
                  <a:pt x="1562100" y="1133475"/>
                </a:lnTo>
                <a:cubicBezTo>
                  <a:pt x="1527175" y="1185862"/>
                  <a:pt x="1562100" y="1141412"/>
                  <a:pt x="1514475" y="1181100"/>
                </a:cubicBezTo>
                <a:cubicBezTo>
                  <a:pt x="1504127" y="1189724"/>
                  <a:pt x="1496533" y="1201405"/>
                  <a:pt x="1485900" y="1209675"/>
                </a:cubicBezTo>
                <a:cubicBezTo>
                  <a:pt x="1467828" y="1223731"/>
                  <a:pt x="1447800" y="1235075"/>
                  <a:pt x="1428750" y="1247775"/>
                </a:cubicBezTo>
                <a:lnTo>
                  <a:pt x="1400175" y="1266825"/>
                </a:lnTo>
                <a:cubicBezTo>
                  <a:pt x="1393825" y="1276350"/>
                  <a:pt x="1389740" y="1287862"/>
                  <a:pt x="1381125" y="1295400"/>
                </a:cubicBezTo>
                <a:cubicBezTo>
                  <a:pt x="1363895" y="1310477"/>
                  <a:pt x="1323975" y="1333500"/>
                  <a:pt x="1323975" y="1333500"/>
                </a:cubicBezTo>
                <a:cubicBezTo>
                  <a:pt x="1305244" y="1361597"/>
                  <a:pt x="1303852" y="1367731"/>
                  <a:pt x="1276350" y="1390650"/>
                </a:cubicBezTo>
                <a:cubicBezTo>
                  <a:pt x="1267556" y="1397979"/>
                  <a:pt x="1257300" y="1403350"/>
                  <a:pt x="1247775" y="1409700"/>
                </a:cubicBezTo>
                <a:cubicBezTo>
                  <a:pt x="1229044" y="1437797"/>
                  <a:pt x="1227652" y="1443931"/>
                  <a:pt x="1200150" y="1466850"/>
                </a:cubicBezTo>
                <a:cubicBezTo>
                  <a:pt x="1191356" y="1474179"/>
                  <a:pt x="1181100" y="1479550"/>
                  <a:pt x="1171575" y="1485900"/>
                </a:cubicBezTo>
                <a:cubicBezTo>
                  <a:pt x="1158875" y="1504950"/>
                  <a:pt x="1152525" y="1530350"/>
                  <a:pt x="1133475" y="1543050"/>
                </a:cubicBezTo>
                <a:cubicBezTo>
                  <a:pt x="1082484" y="1577044"/>
                  <a:pt x="1112995" y="1554005"/>
                  <a:pt x="1047750" y="1619250"/>
                </a:cubicBezTo>
                <a:cubicBezTo>
                  <a:pt x="1038225" y="1628775"/>
                  <a:pt x="1026647" y="1636617"/>
                  <a:pt x="1019175" y="1647825"/>
                </a:cubicBezTo>
                <a:cubicBezTo>
                  <a:pt x="1012825" y="1657350"/>
                  <a:pt x="1008220" y="1668305"/>
                  <a:pt x="1000125" y="1676400"/>
                </a:cubicBezTo>
                <a:cubicBezTo>
                  <a:pt x="992030" y="1684495"/>
                  <a:pt x="981075" y="1689100"/>
                  <a:pt x="971550" y="1695450"/>
                </a:cubicBezTo>
                <a:lnTo>
                  <a:pt x="914400" y="1781175"/>
                </a:lnTo>
                <a:cubicBezTo>
                  <a:pt x="908050" y="1790700"/>
                  <a:pt x="903445" y="1801655"/>
                  <a:pt x="895350" y="1809750"/>
                </a:cubicBezTo>
                <a:cubicBezTo>
                  <a:pt x="885825" y="1819275"/>
                  <a:pt x="875045" y="1827692"/>
                  <a:pt x="866775" y="1838325"/>
                </a:cubicBezTo>
                <a:cubicBezTo>
                  <a:pt x="852719" y="1856397"/>
                  <a:pt x="841375" y="1876425"/>
                  <a:pt x="828675" y="1895475"/>
                </a:cubicBezTo>
                <a:cubicBezTo>
                  <a:pt x="822325" y="1905000"/>
                  <a:pt x="819150" y="1917700"/>
                  <a:pt x="809625" y="1924050"/>
                </a:cubicBezTo>
                <a:lnTo>
                  <a:pt x="781050" y="1943100"/>
                </a:lnTo>
                <a:cubicBezTo>
                  <a:pt x="774700" y="1952625"/>
                  <a:pt x="770095" y="1963580"/>
                  <a:pt x="762000" y="1971675"/>
                </a:cubicBezTo>
                <a:cubicBezTo>
                  <a:pt x="687075" y="2046600"/>
                  <a:pt x="782871" y="1925675"/>
                  <a:pt x="704850" y="2019300"/>
                </a:cubicBezTo>
                <a:cubicBezTo>
                  <a:pt x="665162" y="2066925"/>
                  <a:pt x="709612" y="2032000"/>
                  <a:pt x="657225" y="2066925"/>
                </a:cubicBezTo>
                <a:cubicBezTo>
                  <a:pt x="625475" y="2114550"/>
                  <a:pt x="647700" y="2089150"/>
                  <a:pt x="581025" y="2133600"/>
                </a:cubicBezTo>
                <a:cubicBezTo>
                  <a:pt x="571500" y="2139950"/>
                  <a:pt x="563310" y="2149030"/>
                  <a:pt x="552450" y="2152650"/>
                </a:cubicBezTo>
                <a:cubicBezTo>
                  <a:pt x="542925" y="2155825"/>
                  <a:pt x="532855" y="2157685"/>
                  <a:pt x="523875" y="2162175"/>
                </a:cubicBezTo>
                <a:cubicBezTo>
                  <a:pt x="513636" y="2167295"/>
                  <a:pt x="505761" y="2176576"/>
                  <a:pt x="495300" y="2181225"/>
                </a:cubicBezTo>
                <a:cubicBezTo>
                  <a:pt x="476950" y="2189380"/>
                  <a:pt x="457200" y="2193925"/>
                  <a:pt x="438150" y="2200275"/>
                </a:cubicBezTo>
                <a:lnTo>
                  <a:pt x="409575" y="2209800"/>
                </a:lnTo>
                <a:lnTo>
                  <a:pt x="381000" y="2219325"/>
                </a:lnTo>
                <a:cubicBezTo>
                  <a:pt x="320675" y="2216150"/>
                  <a:pt x="260003" y="2216997"/>
                  <a:pt x="200025" y="2209800"/>
                </a:cubicBezTo>
                <a:cubicBezTo>
                  <a:pt x="180088" y="2207408"/>
                  <a:pt x="142875" y="2190750"/>
                  <a:pt x="142875" y="2190750"/>
                </a:cubicBezTo>
                <a:cubicBezTo>
                  <a:pt x="139700" y="2181225"/>
                  <a:pt x="140450" y="2169275"/>
                  <a:pt x="133350" y="2162175"/>
                </a:cubicBezTo>
                <a:cubicBezTo>
                  <a:pt x="117161" y="2145986"/>
                  <a:pt x="76200" y="2124075"/>
                  <a:pt x="76200" y="2124075"/>
                </a:cubicBezTo>
                <a:cubicBezTo>
                  <a:pt x="41621" y="2020338"/>
                  <a:pt x="67790" y="2112833"/>
                  <a:pt x="47625" y="1971675"/>
                </a:cubicBezTo>
                <a:cubicBezTo>
                  <a:pt x="45774" y="1958716"/>
                  <a:pt x="40252" y="1946488"/>
                  <a:pt x="38100" y="1933575"/>
                </a:cubicBezTo>
                <a:cubicBezTo>
                  <a:pt x="33892" y="1908326"/>
                  <a:pt x="32195" y="1882715"/>
                  <a:pt x="28575" y="1857375"/>
                </a:cubicBezTo>
                <a:cubicBezTo>
                  <a:pt x="16297" y="1771428"/>
                  <a:pt x="25730" y="1828369"/>
                  <a:pt x="9525" y="1771650"/>
                </a:cubicBezTo>
                <a:cubicBezTo>
                  <a:pt x="5929" y="1759063"/>
                  <a:pt x="0" y="1733550"/>
                  <a:pt x="0" y="173355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Zástupný symbol pro obsah 2"/>
          <p:cNvSpPr txBox="1">
            <a:spLocks/>
          </p:cNvSpPr>
          <p:nvPr/>
        </p:nvSpPr>
        <p:spPr>
          <a:xfrm>
            <a:off x="6121711" y="3674972"/>
            <a:ext cx="2166855" cy="67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b="1" smtClean="0"/>
              <a:t>INFUSE </a:t>
            </a:r>
            <a:r>
              <a:rPr lang="cs-CZ" sz="1800" smtClean="0"/>
              <a:t>LIQUID</a:t>
            </a:r>
            <a:endParaRPr lang="cs-CZ" sz="1600" dirty="0" smtClean="0"/>
          </a:p>
          <a:p>
            <a:pPr marL="0" indent="0">
              <a:buFont typeface="Arial" pitchFamily="34" charset="0"/>
              <a:buNone/>
            </a:pPr>
            <a:r>
              <a:rPr lang="cs-CZ" sz="1600" smtClean="0"/>
              <a:t>INTO VENOUS SYSTEM</a:t>
            </a:r>
            <a:endParaRPr lang="cs-CZ" sz="1800" b="1" dirty="0"/>
          </a:p>
        </p:txBody>
      </p:sp>
      <p:sp>
        <p:nvSpPr>
          <p:cNvPr id="81" name="Zástupný symbol pro obsah 2"/>
          <p:cNvSpPr txBox="1">
            <a:spLocks/>
          </p:cNvSpPr>
          <p:nvPr/>
        </p:nvSpPr>
        <p:spPr>
          <a:xfrm>
            <a:off x="5253284" y="4498782"/>
            <a:ext cx="2883674" cy="976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b="1" smtClean="0"/>
              <a:t>ADMIT, </a:t>
            </a:r>
            <a:r>
              <a:rPr lang="cs-CZ" sz="1600" smtClean="0"/>
              <a:t>THAT CONSERVATIVE TREATMENT MAY NOT BE SUFFICIENT</a:t>
            </a:r>
            <a:endParaRPr lang="cs-CZ" sz="1800" b="1" dirty="0"/>
          </a:p>
        </p:txBody>
      </p:sp>
      <p:sp>
        <p:nvSpPr>
          <p:cNvPr id="82" name="Zástupný symbol pro obsah 2"/>
          <p:cNvSpPr txBox="1">
            <a:spLocks/>
          </p:cNvSpPr>
          <p:nvPr/>
        </p:nvSpPr>
        <p:spPr>
          <a:xfrm>
            <a:off x="889837" y="3923414"/>
            <a:ext cx="1800200" cy="376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600" smtClean="0"/>
              <a:t>ACCUMULATED</a:t>
            </a:r>
            <a:endParaRPr lang="cs-CZ" sz="1600" dirty="0"/>
          </a:p>
        </p:txBody>
      </p:sp>
      <p:sp>
        <p:nvSpPr>
          <p:cNvPr id="83" name="Zástupný symbol pro obsah 2"/>
          <p:cNvSpPr txBox="1">
            <a:spLocks/>
          </p:cNvSpPr>
          <p:nvPr/>
        </p:nvSpPr>
        <p:spPr>
          <a:xfrm>
            <a:off x="1073140" y="4204514"/>
            <a:ext cx="1800200" cy="376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600" smtClean="0"/>
              <a:t>LIQUID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385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1" grpId="0"/>
      <p:bldP spid="22" grpId="0"/>
      <p:bldP spid="23" grpId="0"/>
      <p:bldP spid="23" grpId="1"/>
      <p:bldP spid="62" grpId="0"/>
      <p:bldP spid="62" grpId="1"/>
      <p:bldP spid="63" grpId="0"/>
      <p:bldP spid="63" grpId="1"/>
      <p:bldP spid="40" grpId="0"/>
      <p:bldP spid="42" grpId="0"/>
      <p:bldP spid="42" grpId="1"/>
      <p:bldP spid="13" grpId="0" animBg="1"/>
      <p:bldP spid="15" grpId="0" animBg="1"/>
      <p:bldP spid="16" grpId="0" animBg="1"/>
      <p:bldP spid="19" grpId="0" animBg="1"/>
      <p:bldP spid="50" grpId="0"/>
      <p:bldP spid="52" grpId="0"/>
      <p:bldP spid="53" grpId="0"/>
      <p:bldP spid="54" grpId="0"/>
      <p:bldP spid="67" grpId="0"/>
      <p:bldP spid="65" grpId="0" animBg="1"/>
      <p:bldP spid="65" grpId="1" animBg="1"/>
      <p:bldP spid="70" grpId="0" animBg="1"/>
      <p:bldP spid="74" grpId="0" animBg="1"/>
      <p:bldP spid="77" grpId="0"/>
      <p:bldP spid="76" grpId="0" animBg="1"/>
      <p:bldP spid="80" grpId="0"/>
      <p:bldP spid="81" grpId="0"/>
      <p:bldP spid="82" grpId="0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183\Desktop\plavc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8545" r="9615" b="5647"/>
          <a:stretch/>
        </p:blipFill>
        <p:spPr bwMode="auto">
          <a:xfrm>
            <a:off x="-5918" y="0"/>
            <a:ext cx="9149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21183\Desktop\plavci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4021"/>
            <a:ext cx="2105025" cy="4857750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5985212" y="854365"/>
            <a:ext cx="1271495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VOMITING</a:t>
            </a:r>
            <a:endParaRPr lang="cs-CZ" sz="1800" dirty="0"/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3306925" y="2227870"/>
            <a:ext cx="1784910" cy="5824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ABDOMINAL PAIN</a:t>
            </a:r>
            <a:endParaRPr lang="cs-CZ" sz="1800" dirty="0"/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2702226" y="2516723"/>
            <a:ext cx="3126559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APPENDECTOMY SCAR</a:t>
            </a:r>
            <a:endParaRPr lang="cs-CZ" sz="1800" dirty="0"/>
          </a:p>
        </p:txBody>
      </p:sp>
      <p:sp>
        <p:nvSpPr>
          <p:cNvPr id="21" name="Zástupný symbol pro obsah 2"/>
          <p:cNvSpPr txBox="1">
            <a:spLocks/>
          </p:cNvSpPr>
          <p:nvPr/>
        </p:nvSpPr>
        <p:spPr>
          <a:xfrm>
            <a:off x="1544705" y="1919139"/>
            <a:ext cx="3940951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DIFFUSE TENDERNESS OF ABDOMEN</a:t>
            </a:r>
            <a:endParaRPr lang="cs-CZ" sz="1800" dirty="0"/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5878700" y="2009779"/>
            <a:ext cx="1704803" cy="649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INCREASED PERISTALSIS</a:t>
            </a:r>
            <a:endParaRPr lang="cs-CZ" sz="1800" dirty="0"/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>
          <a:xfrm>
            <a:off x="3651527" y="165290"/>
            <a:ext cx="1803159" cy="37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TK 110/70   P 94</a:t>
            </a:r>
            <a:endParaRPr lang="cs-CZ" sz="1800" dirty="0"/>
          </a:p>
        </p:txBody>
      </p:sp>
      <p:pic>
        <p:nvPicPr>
          <p:cNvPr id="39" name="Picture 2" descr="C:\Users\21183\Desktop\RTG3ILEU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 b="11633"/>
          <a:stretch/>
        </p:blipFill>
        <p:spPr bwMode="auto">
          <a:xfrm>
            <a:off x="-5918" y="3495487"/>
            <a:ext cx="3081389" cy="336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Nadpis 1"/>
          <p:cNvSpPr>
            <a:spLocks noGrp="1"/>
          </p:cNvSpPr>
          <p:nvPr>
            <p:ph type="title"/>
          </p:nvPr>
        </p:nvSpPr>
        <p:spPr>
          <a:xfrm>
            <a:off x="637852" y="133618"/>
            <a:ext cx="3970784" cy="1143000"/>
          </a:xfrm>
        </p:spPr>
        <p:txBody>
          <a:bodyPr/>
          <a:lstStyle/>
          <a:p>
            <a:r>
              <a:rPr lang="cs-CZ" dirty="0" smtClean="0"/>
              <a:t>ILEUS    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65506" y="5192735"/>
            <a:ext cx="2680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smtClean="0"/>
              <a:t>3 HOURS LATER </a:t>
            </a:r>
            <a:endParaRPr lang="cs-CZ" sz="2800" dirty="0"/>
          </a:p>
        </p:txBody>
      </p:sp>
      <p:sp>
        <p:nvSpPr>
          <p:cNvPr id="4" name="Volný tvar 3"/>
          <p:cNvSpPr/>
          <p:nvPr/>
        </p:nvSpPr>
        <p:spPr>
          <a:xfrm>
            <a:off x="4029074" y="277108"/>
            <a:ext cx="1323975" cy="152401"/>
          </a:xfrm>
          <a:custGeom>
            <a:avLst/>
            <a:gdLst>
              <a:gd name="connsiteX0" fmla="*/ 0 w 1323975"/>
              <a:gd name="connsiteY0" fmla="*/ 152401 h 152401"/>
              <a:gd name="connsiteX1" fmla="*/ 171450 w 1323975"/>
              <a:gd name="connsiteY1" fmla="*/ 142876 h 152401"/>
              <a:gd name="connsiteX2" fmla="*/ 209550 w 1323975"/>
              <a:gd name="connsiteY2" fmla="*/ 133351 h 152401"/>
              <a:gd name="connsiteX3" fmla="*/ 323850 w 1323975"/>
              <a:gd name="connsiteY3" fmla="*/ 123826 h 152401"/>
              <a:gd name="connsiteX4" fmla="*/ 361950 w 1323975"/>
              <a:gd name="connsiteY4" fmla="*/ 114301 h 152401"/>
              <a:gd name="connsiteX5" fmla="*/ 457200 w 1323975"/>
              <a:gd name="connsiteY5" fmla="*/ 95251 h 152401"/>
              <a:gd name="connsiteX6" fmla="*/ 485775 w 1323975"/>
              <a:gd name="connsiteY6" fmla="*/ 85726 h 152401"/>
              <a:gd name="connsiteX7" fmla="*/ 628650 w 1323975"/>
              <a:gd name="connsiteY7" fmla="*/ 66676 h 152401"/>
              <a:gd name="connsiteX8" fmla="*/ 666750 w 1323975"/>
              <a:gd name="connsiteY8" fmla="*/ 57151 h 152401"/>
              <a:gd name="connsiteX9" fmla="*/ 733425 w 1323975"/>
              <a:gd name="connsiteY9" fmla="*/ 47626 h 152401"/>
              <a:gd name="connsiteX10" fmla="*/ 990600 w 1323975"/>
              <a:gd name="connsiteY10" fmla="*/ 28576 h 152401"/>
              <a:gd name="connsiteX11" fmla="*/ 1057275 w 1323975"/>
              <a:gd name="connsiteY11" fmla="*/ 19051 h 152401"/>
              <a:gd name="connsiteX12" fmla="*/ 1323975 w 1323975"/>
              <a:gd name="connsiteY12" fmla="*/ 1 h 1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3975" h="152401">
                <a:moveTo>
                  <a:pt x="0" y="152401"/>
                </a:moveTo>
                <a:cubicBezTo>
                  <a:pt x="57150" y="149226"/>
                  <a:pt x="114447" y="148058"/>
                  <a:pt x="171450" y="142876"/>
                </a:cubicBezTo>
                <a:cubicBezTo>
                  <a:pt x="184487" y="141691"/>
                  <a:pt x="196560" y="134975"/>
                  <a:pt x="209550" y="133351"/>
                </a:cubicBezTo>
                <a:cubicBezTo>
                  <a:pt x="247487" y="128609"/>
                  <a:pt x="285750" y="127001"/>
                  <a:pt x="323850" y="123826"/>
                </a:cubicBezTo>
                <a:cubicBezTo>
                  <a:pt x="336550" y="120651"/>
                  <a:pt x="349150" y="117044"/>
                  <a:pt x="361950" y="114301"/>
                </a:cubicBezTo>
                <a:cubicBezTo>
                  <a:pt x="393610" y="107517"/>
                  <a:pt x="426483" y="105490"/>
                  <a:pt x="457200" y="95251"/>
                </a:cubicBezTo>
                <a:cubicBezTo>
                  <a:pt x="466725" y="92076"/>
                  <a:pt x="475974" y="87904"/>
                  <a:pt x="485775" y="85726"/>
                </a:cubicBezTo>
                <a:cubicBezTo>
                  <a:pt x="528530" y="76225"/>
                  <a:pt x="587379" y="71262"/>
                  <a:pt x="628650" y="66676"/>
                </a:cubicBezTo>
                <a:cubicBezTo>
                  <a:pt x="641350" y="63501"/>
                  <a:pt x="653870" y="59493"/>
                  <a:pt x="666750" y="57151"/>
                </a:cubicBezTo>
                <a:cubicBezTo>
                  <a:pt x="688839" y="53135"/>
                  <a:pt x="711148" y="50411"/>
                  <a:pt x="733425" y="47626"/>
                </a:cubicBezTo>
                <a:cubicBezTo>
                  <a:pt x="847515" y="33365"/>
                  <a:pt x="847227" y="36541"/>
                  <a:pt x="990600" y="28576"/>
                </a:cubicBezTo>
                <a:cubicBezTo>
                  <a:pt x="1012825" y="25401"/>
                  <a:pt x="1034917" y="21084"/>
                  <a:pt x="1057275" y="19051"/>
                </a:cubicBezTo>
                <a:cubicBezTo>
                  <a:pt x="1272182" y="-486"/>
                  <a:pt x="1225128" y="1"/>
                  <a:pt x="1323975" y="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ástupný symbol pro obsah 2"/>
          <p:cNvSpPr txBox="1">
            <a:spLocks/>
          </p:cNvSpPr>
          <p:nvPr/>
        </p:nvSpPr>
        <p:spPr>
          <a:xfrm>
            <a:off x="3923928" y="396984"/>
            <a:ext cx="1803159" cy="37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100/50   P 112</a:t>
            </a:r>
            <a:endParaRPr lang="cs-CZ" sz="1800" dirty="0"/>
          </a:p>
        </p:txBody>
      </p:sp>
      <p:sp>
        <p:nvSpPr>
          <p:cNvPr id="27" name="Volný tvar 26"/>
          <p:cNvSpPr/>
          <p:nvPr/>
        </p:nvSpPr>
        <p:spPr>
          <a:xfrm>
            <a:off x="5936934" y="2058794"/>
            <a:ext cx="1029270" cy="468707"/>
          </a:xfrm>
          <a:custGeom>
            <a:avLst/>
            <a:gdLst>
              <a:gd name="connsiteX0" fmla="*/ 0 w 1323975"/>
              <a:gd name="connsiteY0" fmla="*/ 152401 h 152401"/>
              <a:gd name="connsiteX1" fmla="*/ 171450 w 1323975"/>
              <a:gd name="connsiteY1" fmla="*/ 142876 h 152401"/>
              <a:gd name="connsiteX2" fmla="*/ 209550 w 1323975"/>
              <a:gd name="connsiteY2" fmla="*/ 133351 h 152401"/>
              <a:gd name="connsiteX3" fmla="*/ 323850 w 1323975"/>
              <a:gd name="connsiteY3" fmla="*/ 123826 h 152401"/>
              <a:gd name="connsiteX4" fmla="*/ 361950 w 1323975"/>
              <a:gd name="connsiteY4" fmla="*/ 114301 h 152401"/>
              <a:gd name="connsiteX5" fmla="*/ 457200 w 1323975"/>
              <a:gd name="connsiteY5" fmla="*/ 95251 h 152401"/>
              <a:gd name="connsiteX6" fmla="*/ 485775 w 1323975"/>
              <a:gd name="connsiteY6" fmla="*/ 85726 h 152401"/>
              <a:gd name="connsiteX7" fmla="*/ 628650 w 1323975"/>
              <a:gd name="connsiteY7" fmla="*/ 66676 h 152401"/>
              <a:gd name="connsiteX8" fmla="*/ 666750 w 1323975"/>
              <a:gd name="connsiteY8" fmla="*/ 57151 h 152401"/>
              <a:gd name="connsiteX9" fmla="*/ 733425 w 1323975"/>
              <a:gd name="connsiteY9" fmla="*/ 47626 h 152401"/>
              <a:gd name="connsiteX10" fmla="*/ 990600 w 1323975"/>
              <a:gd name="connsiteY10" fmla="*/ 28576 h 152401"/>
              <a:gd name="connsiteX11" fmla="*/ 1057275 w 1323975"/>
              <a:gd name="connsiteY11" fmla="*/ 19051 h 152401"/>
              <a:gd name="connsiteX12" fmla="*/ 1323975 w 1323975"/>
              <a:gd name="connsiteY12" fmla="*/ 1 h 1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3975" h="152401">
                <a:moveTo>
                  <a:pt x="0" y="152401"/>
                </a:moveTo>
                <a:cubicBezTo>
                  <a:pt x="57150" y="149226"/>
                  <a:pt x="114447" y="148058"/>
                  <a:pt x="171450" y="142876"/>
                </a:cubicBezTo>
                <a:cubicBezTo>
                  <a:pt x="184487" y="141691"/>
                  <a:pt x="196560" y="134975"/>
                  <a:pt x="209550" y="133351"/>
                </a:cubicBezTo>
                <a:cubicBezTo>
                  <a:pt x="247487" y="128609"/>
                  <a:pt x="285750" y="127001"/>
                  <a:pt x="323850" y="123826"/>
                </a:cubicBezTo>
                <a:cubicBezTo>
                  <a:pt x="336550" y="120651"/>
                  <a:pt x="349150" y="117044"/>
                  <a:pt x="361950" y="114301"/>
                </a:cubicBezTo>
                <a:cubicBezTo>
                  <a:pt x="393610" y="107517"/>
                  <a:pt x="426483" y="105490"/>
                  <a:pt x="457200" y="95251"/>
                </a:cubicBezTo>
                <a:cubicBezTo>
                  <a:pt x="466725" y="92076"/>
                  <a:pt x="475974" y="87904"/>
                  <a:pt x="485775" y="85726"/>
                </a:cubicBezTo>
                <a:cubicBezTo>
                  <a:pt x="528530" y="76225"/>
                  <a:pt x="587379" y="71262"/>
                  <a:pt x="628650" y="66676"/>
                </a:cubicBezTo>
                <a:cubicBezTo>
                  <a:pt x="641350" y="63501"/>
                  <a:pt x="653870" y="59493"/>
                  <a:pt x="666750" y="57151"/>
                </a:cubicBezTo>
                <a:cubicBezTo>
                  <a:pt x="688839" y="53135"/>
                  <a:pt x="711148" y="50411"/>
                  <a:pt x="733425" y="47626"/>
                </a:cubicBezTo>
                <a:cubicBezTo>
                  <a:pt x="847515" y="33365"/>
                  <a:pt x="847227" y="36541"/>
                  <a:pt x="990600" y="28576"/>
                </a:cubicBezTo>
                <a:cubicBezTo>
                  <a:pt x="1012825" y="25401"/>
                  <a:pt x="1034917" y="21084"/>
                  <a:pt x="1057275" y="19051"/>
                </a:cubicBezTo>
                <a:cubicBezTo>
                  <a:pt x="1272182" y="-486"/>
                  <a:pt x="1225128" y="1"/>
                  <a:pt x="1323975" y="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Zástupný symbol pro obsah 2"/>
          <p:cNvSpPr txBox="1">
            <a:spLocks/>
          </p:cNvSpPr>
          <p:nvPr/>
        </p:nvSpPr>
        <p:spPr>
          <a:xfrm>
            <a:off x="7194899" y="2006894"/>
            <a:ext cx="1900599" cy="735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NO  PERISTALSIS</a:t>
            </a:r>
            <a:endParaRPr lang="cs-CZ" sz="1800" dirty="0" smtClean="0"/>
          </a:p>
        </p:txBody>
      </p:sp>
      <p:sp>
        <p:nvSpPr>
          <p:cNvPr id="30" name="Volný tvar 29"/>
          <p:cNvSpPr/>
          <p:nvPr/>
        </p:nvSpPr>
        <p:spPr>
          <a:xfrm>
            <a:off x="2483768" y="2058794"/>
            <a:ext cx="2596108" cy="74457"/>
          </a:xfrm>
          <a:custGeom>
            <a:avLst/>
            <a:gdLst>
              <a:gd name="connsiteX0" fmla="*/ 0 w 1323975"/>
              <a:gd name="connsiteY0" fmla="*/ 152401 h 152401"/>
              <a:gd name="connsiteX1" fmla="*/ 171450 w 1323975"/>
              <a:gd name="connsiteY1" fmla="*/ 142876 h 152401"/>
              <a:gd name="connsiteX2" fmla="*/ 209550 w 1323975"/>
              <a:gd name="connsiteY2" fmla="*/ 133351 h 152401"/>
              <a:gd name="connsiteX3" fmla="*/ 323850 w 1323975"/>
              <a:gd name="connsiteY3" fmla="*/ 123826 h 152401"/>
              <a:gd name="connsiteX4" fmla="*/ 361950 w 1323975"/>
              <a:gd name="connsiteY4" fmla="*/ 114301 h 152401"/>
              <a:gd name="connsiteX5" fmla="*/ 457200 w 1323975"/>
              <a:gd name="connsiteY5" fmla="*/ 95251 h 152401"/>
              <a:gd name="connsiteX6" fmla="*/ 485775 w 1323975"/>
              <a:gd name="connsiteY6" fmla="*/ 85726 h 152401"/>
              <a:gd name="connsiteX7" fmla="*/ 628650 w 1323975"/>
              <a:gd name="connsiteY7" fmla="*/ 66676 h 152401"/>
              <a:gd name="connsiteX8" fmla="*/ 666750 w 1323975"/>
              <a:gd name="connsiteY8" fmla="*/ 57151 h 152401"/>
              <a:gd name="connsiteX9" fmla="*/ 733425 w 1323975"/>
              <a:gd name="connsiteY9" fmla="*/ 47626 h 152401"/>
              <a:gd name="connsiteX10" fmla="*/ 990600 w 1323975"/>
              <a:gd name="connsiteY10" fmla="*/ 28576 h 152401"/>
              <a:gd name="connsiteX11" fmla="*/ 1057275 w 1323975"/>
              <a:gd name="connsiteY11" fmla="*/ 19051 h 152401"/>
              <a:gd name="connsiteX12" fmla="*/ 1323975 w 1323975"/>
              <a:gd name="connsiteY12" fmla="*/ 1 h 1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3975" h="152401">
                <a:moveTo>
                  <a:pt x="0" y="152401"/>
                </a:moveTo>
                <a:cubicBezTo>
                  <a:pt x="57150" y="149226"/>
                  <a:pt x="114447" y="148058"/>
                  <a:pt x="171450" y="142876"/>
                </a:cubicBezTo>
                <a:cubicBezTo>
                  <a:pt x="184487" y="141691"/>
                  <a:pt x="196560" y="134975"/>
                  <a:pt x="209550" y="133351"/>
                </a:cubicBezTo>
                <a:cubicBezTo>
                  <a:pt x="247487" y="128609"/>
                  <a:pt x="285750" y="127001"/>
                  <a:pt x="323850" y="123826"/>
                </a:cubicBezTo>
                <a:cubicBezTo>
                  <a:pt x="336550" y="120651"/>
                  <a:pt x="349150" y="117044"/>
                  <a:pt x="361950" y="114301"/>
                </a:cubicBezTo>
                <a:cubicBezTo>
                  <a:pt x="393610" y="107517"/>
                  <a:pt x="426483" y="105490"/>
                  <a:pt x="457200" y="95251"/>
                </a:cubicBezTo>
                <a:cubicBezTo>
                  <a:pt x="466725" y="92076"/>
                  <a:pt x="475974" y="87904"/>
                  <a:pt x="485775" y="85726"/>
                </a:cubicBezTo>
                <a:cubicBezTo>
                  <a:pt x="528530" y="76225"/>
                  <a:pt x="587379" y="71262"/>
                  <a:pt x="628650" y="66676"/>
                </a:cubicBezTo>
                <a:cubicBezTo>
                  <a:pt x="641350" y="63501"/>
                  <a:pt x="653870" y="59493"/>
                  <a:pt x="666750" y="57151"/>
                </a:cubicBezTo>
                <a:cubicBezTo>
                  <a:pt x="688839" y="53135"/>
                  <a:pt x="711148" y="50411"/>
                  <a:pt x="733425" y="47626"/>
                </a:cubicBezTo>
                <a:cubicBezTo>
                  <a:pt x="847515" y="33365"/>
                  <a:pt x="847227" y="36541"/>
                  <a:pt x="990600" y="28576"/>
                </a:cubicBezTo>
                <a:cubicBezTo>
                  <a:pt x="1012825" y="25401"/>
                  <a:pt x="1034917" y="21084"/>
                  <a:pt x="1057275" y="19051"/>
                </a:cubicBezTo>
                <a:cubicBezTo>
                  <a:pt x="1272182" y="-486"/>
                  <a:pt x="1225128" y="1"/>
                  <a:pt x="1323975" y="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Zástupný symbol pro obsah 2"/>
          <p:cNvSpPr txBox="1">
            <a:spLocks/>
          </p:cNvSpPr>
          <p:nvPr/>
        </p:nvSpPr>
        <p:spPr>
          <a:xfrm>
            <a:off x="2603792" y="1651848"/>
            <a:ext cx="2881864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SWELLING, GUARDING</a:t>
            </a:r>
            <a:endParaRPr lang="cs-CZ" sz="1800" dirty="0"/>
          </a:p>
        </p:txBody>
      </p:sp>
      <p:sp>
        <p:nvSpPr>
          <p:cNvPr id="5" name="Volný tvar 4"/>
          <p:cNvSpPr/>
          <p:nvPr/>
        </p:nvSpPr>
        <p:spPr>
          <a:xfrm>
            <a:off x="5985212" y="825903"/>
            <a:ext cx="1275907" cy="445562"/>
          </a:xfrm>
          <a:custGeom>
            <a:avLst/>
            <a:gdLst>
              <a:gd name="connsiteX0" fmla="*/ 1212112 w 1275907"/>
              <a:gd name="connsiteY0" fmla="*/ 170121 h 659218"/>
              <a:gd name="connsiteX1" fmla="*/ 1180214 w 1275907"/>
              <a:gd name="connsiteY1" fmla="*/ 74428 h 659218"/>
              <a:gd name="connsiteX2" fmla="*/ 1105786 w 1275907"/>
              <a:gd name="connsiteY2" fmla="*/ 53163 h 659218"/>
              <a:gd name="connsiteX3" fmla="*/ 1073888 w 1275907"/>
              <a:gd name="connsiteY3" fmla="*/ 42530 h 659218"/>
              <a:gd name="connsiteX4" fmla="*/ 988828 w 1275907"/>
              <a:gd name="connsiteY4" fmla="*/ 21265 h 659218"/>
              <a:gd name="connsiteX5" fmla="*/ 946298 w 1275907"/>
              <a:gd name="connsiteY5" fmla="*/ 10632 h 659218"/>
              <a:gd name="connsiteX6" fmla="*/ 871870 w 1275907"/>
              <a:gd name="connsiteY6" fmla="*/ 0 h 659218"/>
              <a:gd name="connsiteX7" fmla="*/ 584791 w 1275907"/>
              <a:gd name="connsiteY7" fmla="*/ 10632 h 659218"/>
              <a:gd name="connsiteX8" fmla="*/ 489098 w 1275907"/>
              <a:gd name="connsiteY8" fmla="*/ 31898 h 659218"/>
              <a:gd name="connsiteX9" fmla="*/ 372139 w 1275907"/>
              <a:gd name="connsiteY9" fmla="*/ 42530 h 659218"/>
              <a:gd name="connsiteX10" fmla="*/ 223284 w 1275907"/>
              <a:gd name="connsiteY10" fmla="*/ 85060 h 659218"/>
              <a:gd name="connsiteX11" fmla="*/ 191386 w 1275907"/>
              <a:gd name="connsiteY11" fmla="*/ 95693 h 659218"/>
              <a:gd name="connsiteX12" fmla="*/ 159488 w 1275907"/>
              <a:gd name="connsiteY12" fmla="*/ 116958 h 659218"/>
              <a:gd name="connsiteX13" fmla="*/ 95693 w 1275907"/>
              <a:gd name="connsiteY13" fmla="*/ 138223 h 659218"/>
              <a:gd name="connsiteX14" fmla="*/ 63795 w 1275907"/>
              <a:gd name="connsiteY14" fmla="*/ 159488 h 659218"/>
              <a:gd name="connsiteX15" fmla="*/ 10632 w 1275907"/>
              <a:gd name="connsiteY15" fmla="*/ 255181 h 659218"/>
              <a:gd name="connsiteX16" fmla="*/ 0 w 1275907"/>
              <a:gd name="connsiteY16" fmla="*/ 297711 h 659218"/>
              <a:gd name="connsiteX17" fmla="*/ 10632 w 1275907"/>
              <a:gd name="connsiteY17" fmla="*/ 467832 h 659218"/>
              <a:gd name="connsiteX18" fmla="*/ 31898 w 1275907"/>
              <a:gd name="connsiteY18" fmla="*/ 489098 h 659218"/>
              <a:gd name="connsiteX19" fmla="*/ 106325 w 1275907"/>
              <a:gd name="connsiteY19" fmla="*/ 563525 h 659218"/>
              <a:gd name="connsiteX20" fmla="*/ 159488 w 1275907"/>
              <a:gd name="connsiteY20" fmla="*/ 606056 h 659218"/>
              <a:gd name="connsiteX21" fmla="*/ 191386 w 1275907"/>
              <a:gd name="connsiteY21" fmla="*/ 616688 h 659218"/>
              <a:gd name="connsiteX22" fmla="*/ 223284 w 1275907"/>
              <a:gd name="connsiteY22" fmla="*/ 637953 h 659218"/>
              <a:gd name="connsiteX23" fmla="*/ 308344 w 1275907"/>
              <a:gd name="connsiteY23" fmla="*/ 659218 h 659218"/>
              <a:gd name="connsiteX24" fmla="*/ 542260 w 1275907"/>
              <a:gd name="connsiteY24" fmla="*/ 648586 h 659218"/>
              <a:gd name="connsiteX25" fmla="*/ 595423 w 1275907"/>
              <a:gd name="connsiteY25" fmla="*/ 637953 h 659218"/>
              <a:gd name="connsiteX26" fmla="*/ 712381 w 1275907"/>
              <a:gd name="connsiteY26" fmla="*/ 606056 h 659218"/>
              <a:gd name="connsiteX27" fmla="*/ 754912 w 1275907"/>
              <a:gd name="connsiteY27" fmla="*/ 595423 h 659218"/>
              <a:gd name="connsiteX28" fmla="*/ 786809 w 1275907"/>
              <a:gd name="connsiteY28" fmla="*/ 584791 h 659218"/>
              <a:gd name="connsiteX29" fmla="*/ 829339 w 1275907"/>
              <a:gd name="connsiteY29" fmla="*/ 574158 h 659218"/>
              <a:gd name="connsiteX30" fmla="*/ 893135 w 1275907"/>
              <a:gd name="connsiteY30" fmla="*/ 552893 h 659218"/>
              <a:gd name="connsiteX31" fmla="*/ 988828 w 1275907"/>
              <a:gd name="connsiteY31" fmla="*/ 510363 h 659218"/>
              <a:gd name="connsiteX32" fmla="*/ 1020725 w 1275907"/>
              <a:gd name="connsiteY32" fmla="*/ 499730 h 659218"/>
              <a:gd name="connsiteX33" fmla="*/ 1073888 w 1275907"/>
              <a:gd name="connsiteY33" fmla="*/ 467832 h 659218"/>
              <a:gd name="connsiteX34" fmla="*/ 1137684 w 1275907"/>
              <a:gd name="connsiteY34" fmla="*/ 435935 h 659218"/>
              <a:gd name="connsiteX35" fmla="*/ 1201479 w 1275907"/>
              <a:gd name="connsiteY35" fmla="*/ 393405 h 659218"/>
              <a:gd name="connsiteX36" fmla="*/ 1265274 w 1275907"/>
              <a:gd name="connsiteY36" fmla="*/ 308344 h 659218"/>
              <a:gd name="connsiteX37" fmla="*/ 1275907 w 1275907"/>
              <a:gd name="connsiteY37" fmla="*/ 276446 h 659218"/>
              <a:gd name="connsiteX38" fmla="*/ 1265274 w 1275907"/>
              <a:gd name="connsiteY38" fmla="*/ 170121 h 659218"/>
              <a:gd name="connsiteX39" fmla="*/ 1244009 w 1275907"/>
              <a:gd name="connsiteY39" fmla="*/ 138223 h 659218"/>
              <a:gd name="connsiteX40" fmla="*/ 1180214 w 1275907"/>
              <a:gd name="connsiteY40" fmla="*/ 116958 h 659218"/>
              <a:gd name="connsiteX41" fmla="*/ 1148316 w 1275907"/>
              <a:gd name="connsiteY41" fmla="*/ 95693 h 659218"/>
              <a:gd name="connsiteX42" fmla="*/ 1116418 w 1275907"/>
              <a:gd name="connsiteY42" fmla="*/ 85060 h 659218"/>
              <a:gd name="connsiteX43" fmla="*/ 1095153 w 1275907"/>
              <a:gd name="connsiteY43" fmla="*/ 74428 h 65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75907" h="659218">
                <a:moveTo>
                  <a:pt x="1212112" y="170121"/>
                </a:moveTo>
                <a:cubicBezTo>
                  <a:pt x="1206924" y="138992"/>
                  <a:pt x="1208965" y="97429"/>
                  <a:pt x="1180214" y="74428"/>
                </a:cubicBezTo>
                <a:cubicBezTo>
                  <a:pt x="1173131" y="68761"/>
                  <a:pt x="1108761" y="54013"/>
                  <a:pt x="1105786" y="53163"/>
                </a:cubicBezTo>
                <a:cubicBezTo>
                  <a:pt x="1095009" y="50084"/>
                  <a:pt x="1084701" y="45479"/>
                  <a:pt x="1073888" y="42530"/>
                </a:cubicBezTo>
                <a:cubicBezTo>
                  <a:pt x="1045692" y="34840"/>
                  <a:pt x="1017181" y="28353"/>
                  <a:pt x="988828" y="21265"/>
                </a:cubicBezTo>
                <a:cubicBezTo>
                  <a:pt x="974651" y="17721"/>
                  <a:pt x="960764" y="12698"/>
                  <a:pt x="946298" y="10632"/>
                </a:cubicBezTo>
                <a:lnTo>
                  <a:pt x="871870" y="0"/>
                </a:lnTo>
                <a:cubicBezTo>
                  <a:pt x="776177" y="3544"/>
                  <a:pt x="680374" y="4839"/>
                  <a:pt x="584791" y="10632"/>
                </a:cubicBezTo>
                <a:cubicBezTo>
                  <a:pt x="373240" y="23453"/>
                  <a:pt x="612512" y="14267"/>
                  <a:pt x="489098" y="31898"/>
                </a:cubicBezTo>
                <a:cubicBezTo>
                  <a:pt x="450344" y="37434"/>
                  <a:pt x="411125" y="38986"/>
                  <a:pt x="372139" y="42530"/>
                </a:cubicBezTo>
                <a:cubicBezTo>
                  <a:pt x="265338" y="69230"/>
                  <a:pt x="314801" y="54554"/>
                  <a:pt x="223284" y="85060"/>
                </a:cubicBezTo>
                <a:cubicBezTo>
                  <a:pt x="212651" y="88604"/>
                  <a:pt x="200712" y="89476"/>
                  <a:pt x="191386" y="95693"/>
                </a:cubicBezTo>
                <a:cubicBezTo>
                  <a:pt x="180753" y="102781"/>
                  <a:pt x="171165" y="111768"/>
                  <a:pt x="159488" y="116958"/>
                </a:cubicBezTo>
                <a:cubicBezTo>
                  <a:pt x="139005" y="126062"/>
                  <a:pt x="95693" y="138223"/>
                  <a:pt x="95693" y="138223"/>
                </a:cubicBezTo>
                <a:cubicBezTo>
                  <a:pt x="85060" y="145311"/>
                  <a:pt x="72210" y="149871"/>
                  <a:pt x="63795" y="159488"/>
                </a:cubicBezTo>
                <a:cubicBezTo>
                  <a:pt x="31491" y="196407"/>
                  <a:pt x="22137" y="214913"/>
                  <a:pt x="10632" y="255181"/>
                </a:cubicBezTo>
                <a:cubicBezTo>
                  <a:pt x="6617" y="269232"/>
                  <a:pt x="3544" y="283534"/>
                  <a:pt x="0" y="297711"/>
                </a:cubicBezTo>
                <a:cubicBezTo>
                  <a:pt x="3544" y="354418"/>
                  <a:pt x="1291" y="411787"/>
                  <a:pt x="10632" y="467832"/>
                </a:cubicBezTo>
                <a:cubicBezTo>
                  <a:pt x="12280" y="477720"/>
                  <a:pt x="25883" y="481078"/>
                  <a:pt x="31898" y="489098"/>
                </a:cubicBezTo>
                <a:cubicBezTo>
                  <a:pt x="88769" y="564926"/>
                  <a:pt x="46619" y="543624"/>
                  <a:pt x="106325" y="563525"/>
                </a:cubicBezTo>
                <a:cubicBezTo>
                  <a:pt x="126103" y="583303"/>
                  <a:pt x="132664" y="592644"/>
                  <a:pt x="159488" y="606056"/>
                </a:cubicBezTo>
                <a:cubicBezTo>
                  <a:pt x="169513" y="611068"/>
                  <a:pt x="180753" y="613144"/>
                  <a:pt x="191386" y="616688"/>
                </a:cubicBezTo>
                <a:cubicBezTo>
                  <a:pt x="202019" y="623776"/>
                  <a:pt x="211275" y="633586"/>
                  <a:pt x="223284" y="637953"/>
                </a:cubicBezTo>
                <a:cubicBezTo>
                  <a:pt x="250750" y="647941"/>
                  <a:pt x="308344" y="659218"/>
                  <a:pt x="308344" y="659218"/>
                </a:cubicBezTo>
                <a:cubicBezTo>
                  <a:pt x="386316" y="655674"/>
                  <a:pt x="464421" y="654352"/>
                  <a:pt x="542260" y="648586"/>
                </a:cubicBezTo>
                <a:cubicBezTo>
                  <a:pt x="560283" y="647251"/>
                  <a:pt x="577814" y="642017"/>
                  <a:pt x="595423" y="637953"/>
                </a:cubicBezTo>
                <a:cubicBezTo>
                  <a:pt x="792521" y="592469"/>
                  <a:pt x="613964" y="634175"/>
                  <a:pt x="712381" y="606056"/>
                </a:cubicBezTo>
                <a:cubicBezTo>
                  <a:pt x="726432" y="602041"/>
                  <a:pt x="740861" y="599438"/>
                  <a:pt x="754912" y="595423"/>
                </a:cubicBezTo>
                <a:cubicBezTo>
                  <a:pt x="765688" y="592344"/>
                  <a:pt x="776033" y="587870"/>
                  <a:pt x="786809" y="584791"/>
                </a:cubicBezTo>
                <a:cubicBezTo>
                  <a:pt x="800860" y="580776"/>
                  <a:pt x="815342" y="578357"/>
                  <a:pt x="829339" y="574158"/>
                </a:cubicBezTo>
                <a:cubicBezTo>
                  <a:pt x="850809" y="567717"/>
                  <a:pt x="893135" y="552893"/>
                  <a:pt x="893135" y="552893"/>
                </a:cubicBezTo>
                <a:cubicBezTo>
                  <a:pt x="943684" y="519193"/>
                  <a:pt x="912907" y="535670"/>
                  <a:pt x="988828" y="510363"/>
                </a:cubicBezTo>
                <a:lnTo>
                  <a:pt x="1020725" y="499730"/>
                </a:lnTo>
                <a:cubicBezTo>
                  <a:pt x="1062262" y="458195"/>
                  <a:pt x="1018678" y="495437"/>
                  <a:pt x="1073888" y="467832"/>
                </a:cubicBezTo>
                <a:cubicBezTo>
                  <a:pt x="1156323" y="426614"/>
                  <a:pt x="1057518" y="462655"/>
                  <a:pt x="1137684" y="435935"/>
                </a:cubicBezTo>
                <a:cubicBezTo>
                  <a:pt x="1158949" y="421758"/>
                  <a:pt x="1183408" y="411477"/>
                  <a:pt x="1201479" y="393405"/>
                </a:cubicBezTo>
                <a:cubicBezTo>
                  <a:pt x="1226668" y="368215"/>
                  <a:pt x="1253252" y="344410"/>
                  <a:pt x="1265274" y="308344"/>
                </a:cubicBezTo>
                <a:lnTo>
                  <a:pt x="1275907" y="276446"/>
                </a:lnTo>
                <a:cubicBezTo>
                  <a:pt x="1272363" y="241004"/>
                  <a:pt x="1273283" y="204827"/>
                  <a:pt x="1265274" y="170121"/>
                </a:cubicBezTo>
                <a:cubicBezTo>
                  <a:pt x="1262401" y="157669"/>
                  <a:pt x="1254845" y="144996"/>
                  <a:pt x="1244009" y="138223"/>
                </a:cubicBezTo>
                <a:cubicBezTo>
                  <a:pt x="1225001" y="126343"/>
                  <a:pt x="1198865" y="129392"/>
                  <a:pt x="1180214" y="116958"/>
                </a:cubicBezTo>
                <a:cubicBezTo>
                  <a:pt x="1169581" y="109870"/>
                  <a:pt x="1159746" y="101408"/>
                  <a:pt x="1148316" y="95693"/>
                </a:cubicBezTo>
                <a:cubicBezTo>
                  <a:pt x="1138291" y="90681"/>
                  <a:pt x="1126824" y="89222"/>
                  <a:pt x="1116418" y="85060"/>
                </a:cubicBezTo>
                <a:cubicBezTo>
                  <a:pt x="1109060" y="82117"/>
                  <a:pt x="1102241" y="77972"/>
                  <a:pt x="1095153" y="744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Volný tvar 31"/>
          <p:cNvSpPr/>
          <p:nvPr/>
        </p:nvSpPr>
        <p:spPr>
          <a:xfrm>
            <a:off x="3447772" y="2199898"/>
            <a:ext cx="1688756" cy="459812"/>
          </a:xfrm>
          <a:custGeom>
            <a:avLst/>
            <a:gdLst>
              <a:gd name="connsiteX0" fmla="*/ 1212112 w 1275907"/>
              <a:gd name="connsiteY0" fmla="*/ 170121 h 659218"/>
              <a:gd name="connsiteX1" fmla="*/ 1180214 w 1275907"/>
              <a:gd name="connsiteY1" fmla="*/ 74428 h 659218"/>
              <a:gd name="connsiteX2" fmla="*/ 1105786 w 1275907"/>
              <a:gd name="connsiteY2" fmla="*/ 53163 h 659218"/>
              <a:gd name="connsiteX3" fmla="*/ 1073888 w 1275907"/>
              <a:gd name="connsiteY3" fmla="*/ 42530 h 659218"/>
              <a:gd name="connsiteX4" fmla="*/ 988828 w 1275907"/>
              <a:gd name="connsiteY4" fmla="*/ 21265 h 659218"/>
              <a:gd name="connsiteX5" fmla="*/ 946298 w 1275907"/>
              <a:gd name="connsiteY5" fmla="*/ 10632 h 659218"/>
              <a:gd name="connsiteX6" fmla="*/ 871870 w 1275907"/>
              <a:gd name="connsiteY6" fmla="*/ 0 h 659218"/>
              <a:gd name="connsiteX7" fmla="*/ 584791 w 1275907"/>
              <a:gd name="connsiteY7" fmla="*/ 10632 h 659218"/>
              <a:gd name="connsiteX8" fmla="*/ 489098 w 1275907"/>
              <a:gd name="connsiteY8" fmla="*/ 31898 h 659218"/>
              <a:gd name="connsiteX9" fmla="*/ 372139 w 1275907"/>
              <a:gd name="connsiteY9" fmla="*/ 42530 h 659218"/>
              <a:gd name="connsiteX10" fmla="*/ 223284 w 1275907"/>
              <a:gd name="connsiteY10" fmla="*/ 85060 h 659218"/>
              <a:gd name="connsiteX11" fmla="*/ 191386 w 1275907"/>
              <a:gd name="connsiteY11" fmla="*/ 95693 h 659218"/>
              <a:gd name="connsiteX12" fmla="*/ 159488 w 1275907"/>
              <a:gd name="connsiteY12" fmla="*/ 116958 h 659218"/>
              <a:gd name="connsiteX13" fmla="*/ 95693 w 1275907"/>
              <a:gd name="connsiteY13" fmla="*/ 138223 h 659218"/>
              <a:gd name="connsiteX14" fmla="*/ 63795 w 1275907"/>
              <a:gd name="connsiteY14" fmla="*/ 159488 h 659218"/>
              <a:gd name="connsiteX15" fmla="*/ 10632 w 1275907"/>
              <a:gd name="connsiteY15" fmla="*/ 255181 h 659218"/>
              <a:gd name="connsiteX16" fmla="*/ 0 w 1275907"/>
              <a:gd name="connsiteY16" fmla="*/ 297711 h 659218"/>
              <a:gd name="connsiteX17" fmla="*/ 10632 w 1275907"/>
              <a:gd name="connsiteY17" fmla="*/ 467832 h 659218"/>
              <a:gd name="connsiteX18" fmla="*/ 31898 w 1275907"/>
              <a:gd name="connsiteY18" fmla="*/ 489098 h 659218"/>
              <a:gd name="connsiteX19" fmla="*/ 106325 w 1275907"/>
              <a:gd name="connsiteY19" fmla="*/ 563525 h 659218"/>
              <a:gd name="connsiteX20" fmla="*/ 159488 w 1275907"/>
              <a:gd name="connsiteY20" fmla="*/ 606056 h 659218"/>
              <a:gd name="connsiteX21" fmla="*/ 191386 w 1275907"/>
              <a:gd name="connsiteY21" fmla="*/ 616688 h 659218"/>
              <a:gd name="connsiteX22" fmla="*/ 223284 w 1275907"/>
              <a:gd name="connsiteY22" fmla="*/ 637953 h 659218"/>
              <a:gd name="connsiteX23" fmla="*/ 308344 w 1275907"/>
              <a:gd name="connsiteY23" fmla="*/ 659218 h 659218"/>
              <a:gd name="connsiteX24" fmla="*/ 542260 w 1275907"/>
              <a:gd name="connsiteY24" fmla="*/ 648586 h 659218"/>
              <a:gd name="connsiteX25" fmla="*/ 595423 w 1275907"/>
              <a:gd name="connsiteY25" fmla="*/ 637953 h 659218"/>
              <a:gd name="connsiteX26" fmla="*/ 712381 w 1275907"/>
              <a:gd name="connsiteY26" fmla="*/ 606056 h 659218"/>
              <a:gd name="connsiteX27" fmla="*/ 754912 w 1275907"/>
              <a:gd name="connsiteY27" fmla="*/ 595423 h 659218"/>
              <a:gd name="connsiteX28" fmla="*/ 786809 w 1275907"/>
              <a:gd name="connsiteY28" fmla="*/ 584791 h 659218"/>
              <a:gd name="connsiteX29" fmla="*/ 829339 w 1275907"/>
              <a:gd name="connsiteY29" fmla="*/ 574158 h 659218"/>
              <a:gd name="connsiteX30" fmla="*/ 893135 w 1275907"/>
              <a:gd name="connsiteY30" fmla="*/ 552893 h 659218"/>
              <a:gd name="connsiteX31" fmla="*/ 988828 w 1275907"/>
              <a:gd name="connsiteY31" fmla="*/ 510363 h 659218"/>
              <a:gd name="connsiteX32" fmla="*/ 1020725 w 1275907"/>
              <a:gd name="connsiteY32" fmla="*/ 499730 h 659218"/>
              <a:gd name="connsiteX33" fmla="*/ 1073888 w 1275907"/>
              <a:gd name="connsiteY33" fmla="*/ 467832 h 659218"/>
              <a:gd name="connsiteX34" fmla="*/ 1137684 w 1275907"/>
              <a:gd name="connsiteY34" fmla="*/ 435935 h 659218"/>
              <a:gd name="connsiteX35" fmla="*/ 1201479 w 1275907"/>
              <a:gd name="connsiteY35" fmla="*/ 393405 h 659218"/>
              <a:gd name="connsiteX36" fmla="*/ 1265274 w 1275907"/>
              <a:gd name="connsiteY36" fmla="*/ 308344 h 659218"/>
              <a:gd name="connsiteX37" fmla="*/ 1275907 w 1275907"/>
              <a:gd name="connsiteY37" fmla="*/ 276446 h 659218"/>
              <a:gd name="connsiteX38" fmla="*/ 1265274 w 1275907"/>
              <a:gd name="connsiteY38" fmla="*/ 170121 h 659218"/>
              <a:gd name="connsiteX39" fmla="*/ 1244009 w 1275907"/>
              <a:gd name="connsiteY39" fmla="*/ 138223 h 659218"/>
              <a:gd name="connsiteX40" fmla="*/ 1180214 w 1275907"/>
              <a:gd name="connsiteY40" fmla="*/ 116958 h 659218"/>
              <a:gd name="connsiteX41" fmla="*/ 1148316 w 1275907"/>
              <a:gd name="connsiteY41" fmla="*/ 95693 h 659218"/>
              <a:gd name="connsiteX42" fmla="*/ 1116418 w 1275907"/>
              <a:gd name="connsiteY42" fmla="*/ 85060 h 659218"/>
              <a:gd name="connsiteX43" fmla="*/ 1095153 w 1275907"/>
              <a:gd name="connsiteY43" fmla="*/ 74428 h 65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75907" h="659218">
                <a:moveTo>
                  <a:pt x="1212112" y="170121"/>
                </a:moveTo>
                <a:cubicBezTo>
                  <a:pt x="1206924" y="138992"/>
                  <a:pt x="1208965" y="97429"/>
                  <a:pt x="1180214" y="74428"/>
                </a:cubicBezTo>
                <a:cubicBezTo>
                  <a:pt x="1173131" y="68761"/>
                  <a:pt x="1108761" y="54013"/>
                  <a:pt x="1105786" y="53163"/>
                </a:cubicBezTo>
                <a:cubicBezTo>
                  <a:pt x="1095009" y="50084"/>
                  <a:pt x="1084701" y="45479"/>
                  <a:pt x="1073888" y="42530"/>
                </a:cubicBezTo>
                <a:cubicBezTo>
                  <a:pt x="1045692" y="34840"/>
                  <a:pt x="1017181" y="28353"/>
                  <a:pt x="988828" y="21265"/>
                </a:cubicBezTo>
                <a:cubicBezTo>
                  <a:pt x="974651" y="17721"/>
                  <a:pt x="960764" y="12698"/>
                  <a:pt x="946298" y="10632"/>
                </a:cubicBezTo>
                <a:lnTo>
                  <a:pt x="871870" y="0"/>
                </a:lnTo>
                <a:cubicBezTo>
                  <a:pt x="776177" y="3544"/>
                  <a:pt x="680374" y="4839"/>
                  <a:pt x="584791" y="10632"/>
                </a:cubicBezTo>
                <a:cubicBezTo>
                  <a:pt x="373240" y="23453"/>
                  <a:pt x="612512" y="14267"/>
                  <a:pt x="489098" y="31898"/>
                </a:cubicBezTo>
                <a:cubicBezTo>
                  <a:pt x="450344" y="37434"/>
                  <a:pt x="411125" y="38986"/>
                  <a:pt x="372139" y="42530"/>
                </a:cubicBezTo>
                <a:cubicBezTo>
                  <a:pt x="265338" y="69230"/>
                  <a:pt x="314801" y="54554"/>
                  <a:pt x="223284" y="85060"/>
                </a:cubicBezTo>
                <a:cubicBezTo>
                  <a:pt x="212651" y="88604"/>
                  <a:pt x="200712" y="89476"/>
                  <a:pt x="191386" y="95693"/>
                </a:cubicBezTo>
                <a:cubicBezTo>
                  <a:pt x="180753" y="102781"/>
                  <a:pt x="171165" y="111768"/>
                  <a:pt x="159488" y="116958"/>
                </a:cubicBezTo>
                <a:cubicBezTo>
                  <a:pt x="139005" y="126062"/>
                  <a:pt x="95693" y="138223"/>
                  <a:pt x="95693" y="138223"/>
                </a:cubicBezTo>
                <a:cubicBezTo>
                  <a:pt x="85060" y="145311"/>
                  <a:pt x="72210" y="149871"/>
                  <a:pt x="63795" y="159488"/>
                </a:cubicBezTo>
                <a:cubicBezTo>
                  <a:pt x="31491" y="196407"/>
                  <a:pt x="22137" y="214913"/>
                  <a:pt x="10632" y="255181"/>
                </a:cubicBezTo>
                <a:cubicBezTo>
                  <a:pt x="6617" y="269232"/>
                  <a:pt x="3544" y="283534"/>
                  <a:pt x="0" y="297711"/>
                </a:cubicBezTo>
                <a:cubicBezTo>
                  <a:pt x="3544" y="354418"/>
                  <a:pt x="1291" y="411787"/>
                  <a:pt x="10632" y="467832"/>
                </a:cubicBezTo>
                <a:cubicBezTo>
                  <a:pt x="12280" y="477720"/>
                  <a:pt x="25883" y="481078"/>
                  <a:pt x="31898" y="489098"/>
                </a:cubicBezTo>
                <a:cubicBezTo>
                  <a:pt x="88769" y="564926"/>
                  <a:pt x="46619" y="543624"/>
                  <a:pt x="106325" y="563525"/>
                </a:cubicBezTo>
                <a:cubicBezTo>
                  <a:pt x="126103" y="583303"/>
                  <a:pt x="132664" y="592644"/>
                  <a:pt x="159488" y="606056"/>
                </a:cubicBezTo>
                <a:cubicBezTo>
                  <a:pt x="169513" y="611068"/>
                  <a:pt x="180753" y="613144"/>
                  <a:pt x="191386" y="616688"/>
                </a:cubicBezTo>
                <a:cubicBezTo>
                  <a:pt x="202019" y="623776"/>
                  <a:pt x="211275" y="633586"/>
                  <a:pt x="223284" y="637953"/>
                </a:cubicBezTo>
                <a:cubicBezTo>
                  <a:pt x="250750" y="647941"/>
                  <a:pt x="308344" y="659218"/>
                  <a:pt x="308344" y="659218"/>
                </a:cubicBezTo>
                <a:cubicBezTo>
                  <a:pt x="386316" y="655674"/>
                  <a:pt x="464421" y="654352"/>
                  <a:pt x="542260" y="648586"/>
                </a:cubicBezTo>
                <a:cubicBezTo>
                  <a:pt x="560283" y="647251"/>
                  <a:pt x="577814" y="642017"/>
                  <a:pt x="595423" y="637953"/>
                </a:cubicBezTo>
                <a:cubicBezTo>
                  <a:pt x="792521" y="592469"/>
                  <a:pt x="613964" y="634175"/>
                  <a:pt x="712381" y="606056"/>
                </a:cubicBezTo>
                <a:cubicBezTo>
                  <a:pt x="726432" y="602041"/>
                  <a:pt x="740861" y="599438"/>
                  <a:pt x="754912" y="595423"/>
                </a:cubicBezTo>
                <a:cubicBezTo>
                  <a:pt x="765688" y="592344"/>
                  <a:pt x="776033" y="587870"/>
                  <a:pt x="786809" y="584791"/>
                </a:cubicBezTo>
                <a:cubicBezTo>
                  <a:pt x="800860" y="580776"/>
                  <a:pt x="815342" y="578357"/>
                  <a:pt x="829339" y="574158"/>
                </a:cubicBezTo>
                <a:cubicBezTo>
                  <a:pt x="850809" y="567717"/>
                  <a:pt x="893135" y="552893"/>
                  <a:pt x="893135" y="552893"/>
                </a:cubicBezTo>
                <a:cubicBezTo>
                  <a:pt x="943684" y="519193"/>
                  <a:pt x="912907" y="535670"/>
                  <a:pt x="988828" y="510363"/>
                </a:cubicBezTo>
                <a:lnTo>
                  <a:pt x="1020725" y="499730"/>
                </a:lnTo>
                <a:cubicBezTo>
                  <a:pt x="1062262" y="458195"/>
                  <a:pt x="1018678" y="495437"/>
                  <a:pt x="1073888" y="467832"/>
                </a:cubicBezTo>
                <a:cubicBezTo>
                  <a:pt x="1156323" y="426614"/>
                  <a:pt x="1057518" y="462655"/>
                  <a:pt x="1137684" y="435935"/>
                </a:cubicBezTo>
                <a:cubicBezTo>
                  <a:pt x="1158949" y="421758"/>
                  <a:pt x="1183408" y="411477"/>
                  <a:pt x="1201479" y="393405"/>
                </a:cubicBezTo>
                <a:cubicBezTo>
                  <a:pt x="1226668" y="368215"/>
                  <a:pt x="1253252" y="344410"/>
                  <a:pt x="1265274" y="308344"/>
                </a:cubicBezTo>
                <a:lnTo>
                  <a:pt x="1275907" y="276446"/>
                </a:lnTo>
                <a:cubicBezTo>
                  <a:pt x="1272363" y="241004"/>
                  <a:pt x="1273283" y="204827"/>
                  <a:pt x="1265274" y="170121"/>
                </a:cubicBezTo>
                <a:cubicBezTo>
                  <a:pt x="1262401" y="157669"/>
                  <a:pt x="1254845" y="144996"/>
                  <a:pt x="1244009" y="138223"/>
                </a:cubicBezTo>
                <a:cubicBezTo>
                  <a:pt x="1225001" y="126343"/>
                  <a:pt x="1198865" y="129392"/>
                  <a:pt x="1180214" y="116958"/>
                </a:cubicBezTo>
                <a:cubicBezTo>
                  <a:pt x="1169581" y="109870"/>
                  <a:pt x="1159746" y="101408"/>
                  <a:pt x="1148316" y="95693"/>
                </a:cubicBezTo>
                <a:cubicBezTo>
                  <a:pt x="1138291" y="90681"/>
                  <a:pt x="1126824" y="89222"/>
                  <a:pt x="1116418" y="85060"/>
                </a:cubicBezTo>
                <a:cubicBezTo>
                  <a:pt x="1109060" y="82117"/>
                  <a:pt x="1102241" y="77972"/>
                  <a:pt x="1095153" y="7442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Picture 3" descr="C:\Users\21183\Desktop\RTG4ILE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85" y="3493078"/>
            <a:ext cx="3066330" cy="336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ovéPole 33"/>
          <p:cNvSpPr txBox="1"/>
          <p:nvPr/>
        </p:nvSpPr>
        <p:spPr>
          <a:xfrm>
            <a:off x="6268" y="2957277"/>
            <a:ext cx="9550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/>
              <a:t>LAPAROTOMY IS INDICATED DUE TO THE WORSENING OF THE COURSE OF THE DISEASE</a:t>
            </a:r>
            <a:endParaRPr lang="cs-CZ" sz="2000" dirty="0"/>
          </a:p>
        </p:txBody>
      </p:sp>
      <p:pic>
        <p:nvPicPr>
          <p:cNvPr id="35" name="Picture 2" descr="http://4.bp.blogspot.com/-pV1dhIbdW7w/UF9NDrRTWxI/AAAAAAAABR0/sw2AbTeOOY0/s1600/2012-08-01+14.21.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4"/>
          <a:stretch/>
        </p:blipFill>
        <p:spPr bwMode="auto">
          <a:xfrm>
            <a:off x="6128915" y="3503273"/>
            <a:ext cx="3249901" cy="337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E:\internet\ileus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5318" r="47779" b="7919"/>
          <a:stretch/>
        </p:blipFill>
        <p:spPr bwMode="auto">
          <a:xfrm>
            <a:off x="-5918" y="1628097"/>
            <a:ext cx="5973914" cy="526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"/>
          <a:stretch/>
        </p:blipFill>
        <p:spPr bwMode="auto">
          <a:xfrm>
            <a:off x="0" y="1629573"/>
            <a:ext cx="5985212" cy="530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21183\Desktop\anast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6226"/>
          <a:stretch/>
        </p:blipFill>
        <p:spPr bwMode="auto">
          <a:xfrm>
            <a:off x="5969407" y="1629573"/>
            <a:ext cx="3409409" cy="52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Nadpis 1"/>
          <p:cNvSpPr txBox="1">
            <a:spLocks/>
          </p:cNvSpPr>
          <p:nvPr/>
        </p:nvSpPr>
        <p:spPr>
          <a:xfrm>
            <a:off x="0" y="110351"/>
            <a:ext cx="53315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STRANGULAČNÍ ILEUS    </a:t>
            </a:r>
            <a:endParaRPr lang="cs-CZ" sz="40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-34306" y="5687059"/>
            <a:ext cx="5851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smtClean="0"/>
              <a:t>BOWEL NECROSIS RESECTION</a:t>
            </a:r>
            <a:endParaRPr lang="cs-CZ" sz="2800" dirty="0" smtClean="0"/>
          </a:p>
          <a:p>
            <a:pPr algn="ctr"/>
            <a:r>
              <a:rPr lang="cs-CZ" sz="2800" smtClean="0"/>
              <a:t>AND ANASTOMOSIS CONSTRUCTION </a:t>
            </a:r>
            <a:endParaRPr lang="cs-CZ" sz="28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118094" y="5902502"/>
            <a:ext cx="5851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smtClean="0"/>
              <a:t>ADHESIOLYSIS</a:t>
            </a:r>
            <a:endParaRPr lang="cs-CZ" sz="2800" dirty="0"/>
          </a:p>
        </p:txBody>
      </p:sp>
      <p:pic>
        <p:nvPicPr>
          <p:cNvPr id="43" name="Obrázek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7" y="429509"/>
            <a:ext cx="7850562" cy="5485539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45" name="TextovéPole 44"/>
          <p:cNvSpPr txBox="1"/>
          <p:nvPr/>
        </p:nvSpPr>
        <p:spPr>
          <a:xfrm>
            <a:off x="920243" y="1789653"/>
            <a:ext cx="3563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ABDOMINAL PAIN</a:t>
            </a:r>
            <a:endParaRPr lang="cs-CZ" sz="3200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2820237" y="2293147"/>
            <a:ext cx="447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+</a:t>
            </a:r>
            <a:endParaRPr lang="cs-CZ" sz="32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2195736" y="2760820"/>
            <a:ext cx="1971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VOMITING</a:t>
            </a:r>
            <a:endParaRPr lang="cs-CZ" sz="3200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3052303" y="3201926"/>
            <a:ext cx="47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+</a:t>
            </a:r>
            <a:endParaRPr lang="cs-CZ" sz="32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1400696" y="4832709"/>
            <a:ext cx="4107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LAPAROTOMY SCAR</a:t>
            </a:r>
            <a:endParaRPr lang="cs-CZ" sz="32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4242580" y="2133251"/>
            <a:ext cx="4332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200" smtClean="0"/>
              <a:t>TO SEE A SURGEON</a:t>
            </a:r>
            <a:endParaRPr lang="cs-CZ" sz="3200" dirty="0" smtClean="0"/>
          </a:p>
          <a:p>
            <a:pPr algn="ctr">
              <a:lnSpc>
                <a:spcPct val="150000"/>
              </a:lnSpc>
            </a:pPr>
            <a:r>
              <a:rPr lang="cs-CZ" sz="3200" smtClean="0"/>
              <a:t>TO EXCLUDE</a:t>
            </a:r>
            <a:endParaRPr lang="cs-CZ" sz="3200" dirty="0" smtClean="0"/>
          </a:p>
          <a:p>
            <a:pPr algn="ctr">
              <a:lnSpc>
                <a:spcPct val="150000"/>
              </a:lnSpc>
            </a:pPr>
            <a:r>
              <a:rPr lang="cs-CZ" sz="3200" smtClean="0"/>
              <a:t>STRANGULATION ILEUS</a:t>
            </a:r>
            <a:endParaRPr lang="cs-CZ" sz="3200" dirty="0"/>
          </a:p>
        </p:txBody>
      </p:sp>
      <p:sp>
        <p:nvSpPr>
          <p:cNvPr id="6" name="Volný tvar 5"/>
          <p:cNvSpPr/>
          <p:nvPr/>
        </p:nvSpPr>
        <p:spPr>
          <a:xfrm>
            <a:off x="4132613" y="2814452"/>
            <a:ext cx="866899" cy="475888"/>
          </a:xfrm>
          <a:custGeom>
            <a:avLst/>
            <a:gdLst>
              <a:gd name="connsiteX0" fmla="*/ 0 w 866899"/>
              <a:gd name="connsiteY0" fmla="*/ 0 h 475888"/>
              <a:gd name="connsiteX1" fmla="*/ 59377 w 866899"/>
              <a:gd name="connsiteY1" fmla="*/ 47501 h 475888"/>
              <a:gd name="connsiteX2" fmla="*/ 106878 w 866899"/>
              <a:gd name="connsiteY2" fmla="*/ 106878 h 475888"/>
              <a:gd name="connsiteX3" fmla="*/ 130629 w 866899"/>
              <a:gd name="connsiteY3" fmla="*/ 142504 h 475888"/>
              <a:gd name="connsiteX4" fmla="*/ 201881 w 866899"/>
              <a:gd name="connsiteY4" fmla="*/ 190005 h 475888"/>
              <a:gd name="connsiteX5" fmla="*/ 225631 w 866899"/>
              <a:gd name="connsiteY5" fmla="*/ 225631 h 475888"/>
              <a:gd name="connsiteX6" fmla="*/ 296883 w 866899"/>
              <a:gd name="connsiteY6" fmla="*/ 261257 h 475888"/>
              <a:gd name="connsiteX7" fmla="*/ 356260 w 866899"/>
              <a:gd name="connsiteY7" fmla="*/ 308758 h 475888"/>
              <a:gd name="connsiteX8" fmla="*/ 427512 w 866899"/>
              <a:gd name="connsiteY8" fmla="*/ 356260 h 475888"/>
              <a:gd name="connsiteX9" fmla="*/ 463138 w 866899"/>
              <a:gd name="connsiteY9" fmla="*/ 380010 h 475888"/>
              <a:gd name="connsiteX10" fmla="*/ 570016 w 866899"/>
              <a:gd name="connsiteY10" fmla="*/ 415636 h 475888"/>
              <a:gd name="connsiteX11" fmla="*/ 641268 w 866899"/>
              <a:gd name="connsiteY11" fmla="*/ 439387 h 475888"/>
              <a:gd name="connsiteX12" fmla="*/ 712519 w 866899"/>
              <a:gd name="connsiteY12" fmla="*/ 451262 h 475888"/>
              <a:gd name="connsiteX13" fmla="*/ 807522 w 866899"/>
              <a:gd name="connsiteY13" fmla="*/ 475013 h 475888"/>
              <a:gd name="connsiteX14" fmla="*/ 866899 w 866899"/>
              <a:gd name="connsiteY14" fmla="*/ 475013 h 47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66899" h="475888">
                <a:moveTo>
                  <a:pt x="0" y="0"/>
                </a:moveTo>
                <a:cubicBezTo>
                  <a:pt x="19792" y="15834"/>
                  <a:pt x="42882" y="28257"/>
                  <a:pt x="59377" y="47501"/>
                </a:cubicBezTo>
                <a:cubicBezTo>
                  <a:pt x="135860" y="136731"/>
                  <a:pt x="-7682" y="30503"/>
                  <a:pt x="106878" y="106878"/>
                </a:cubicBezTo>
                <a:cubicBezTo>
                  <a:pt x="114795" y="118753"/>
                  <a:pt x="119888" y="133106"/>
                  <a:pt x="130629" y="142504"/>
                </a:cubicBezTo>
                <a:cubicBezTo>
                  <a:pt x="152111" y="161301"/>
                  <a:pt x="201881" y="190005"/>
                  <a:pt x="201881" y="190005"/>
                </a:cubicBezTo>
                <a:cubicBezTo>
                  <a:pt x="209798" y="201880"/>
                  <a:pt x="215539" y="215539"/>
                  <a:pt x="225631" y="225631"/>
                </a:cubicBezTo>
                <a:cubicBezTo>
                  <a:pt x="248652" y="248652"/>
                  <a:pt x="267907" y="251599"/>
                  <a:pt x="296883" y="261257"/>
                </a:cubicBezTo>
                <a:cubicBezTo>
                  <a:pt x="340769" y="327085"/>
                  <a:pt x="295525" y="275016"/>
                  <a:pt x="356260" y="308758"/>
                </a:cubicBezTo>
                <a:cubicBezTo>
                  <a:pt x="381213" y="322621"/>
                  <a:pt x="403761" y="340426"/>
                  <a:pt x="427512" y="356260"/>
                </a:cubicBezTo>
                <a:cubicBezTo>
                  <a:pt x="439387" y="364177"/>
                  <a:pt x="449598" y="375497"/>
                  <a:pt x="463138" y="380010"/>
                </a:cubicBezTo>
                <a:lnTo>
                  <a:pt x="570016" y="415636"/>
                </a:lnTo>
                <a:cubicBezTo>
                  <a:pt x="570023" y="415638"/>
                  <a:pt x="641260" y="439386"/>
                  <a:pt x="641268" y="439387"/>
                </a:cubicBezTo>
                <a:lnTo>
                  <a:pt x="712519" y="451262"/>
                </a:lnTo>
                <a:cubicBezTo>
                  <a:pt x="748252" y="463174"/>
                  <a:pt x="766574" y="470918"/>
                  <a:pt x="807522" y="475013"/>
                </a:cubicBezTo>
                <a:cubicBezTo>
                  <a:pt x="827216" y="476982"/>
                  <a:pt x="847107" y="475013"/>
                  <a:pt x="866899" y="475013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4168239" y="3407592"/>
            <a:ext cx="855023" cy="404387"/>
          </a:xfrm>
          <a:custGeom>
            <a:avLst/>
            <a:gdLst>
              <a:gd name="connsiteX0" fmla="*/ 0 w 855023"/>
              <a:gd name="connsiteY0" fmla="*/ 404387 h 404387"/>
              <a:gd name="connsiteX1" fmla="*/ 47501 w 855023"/>
              <a:gd name="connsiteY1" fmla="*/ 309385 h 404387"/>
              <a:gd name="connsiteX2" fmla="*/ 118753 w 855023"/>
              <a:gd name="connsiteY2" fmla="*/ 261883 h 404387"/>
              <a:gd name="connsiteX3" fmla="*/ 190005 w 855023"/>
              <a:gd name="connsiteY3" fmla="*/ 214382 h 404387"/>
              <a:gd name="connsiteX4" fmla="*/ 225631 w 855023"/>
              <a:gd name="connsiteY4" fmla="*/ 190631 h 404387"/>
              <a:gd name="connsiteX5" fmla="*/ 261257 w 855023"/>
              <a:gd name="connsiteY5" fmla="*/ 178756 h 404387"/>
              <a:gd name="connsiteX6" fmla="*/ 296883 w 855023"/>
              <a:gd name="connsiteY6" fmla="*/ 155005 h 404387"/>
              <a:gd name="connsiteX7" fmla="*/ 368135 w 855023"/>
              <a:gd name="connsiteY7" fmla="*/ 131255 h 404387"/>
              <a:gd name="connsiteX8" fmla="*/ 475013 w 855023"/>
              <a:gd name="connsiteY8" fmla="*/ 95629 h 404387"/>
              <a:gd name="connsiteX9" fmla="*/ 546265 w 855023"/>
              <a:gd name="connsiteY9" fmla="*/ 71878 h 404387"/>
              <a:gd name="connsiteX10" fmla="*/ 581891 w 855023"/>
              <a:gd name="connsiteY10" fmla="*/ 60003 h 404387"/>
              <a:gd name="connsiteX11" fmla="*/ 617517 w 855023"/>
              <a:gd name="connsiteY11" fmla="*/ 36252 h 404387"/>
              <a:gd name="connsiteX12" fmla="*/ 795647 w 855023"/>
              <a:gd name="connsiteY12" fmla="*/ 626 h 404387"/>
              <a:gd name="connsiteX13" fmla="*/ 855023 w 855023"/>
              <a:gd name="connsiteY13" fmla="*/ 626 h 404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5023" h="404387">
                <a:moveTo>
                  <a:pt x="0" y="404387"/>
                </a:moveTo>
                <a:cubicBezTo>
                  <a:pt x="8614" y="382852"/>
                  <a:pt x="25610" y="328539"/>
                  <a:pt x="47501" y="309385"/>
                </a:cubicBezTo>
                <a:cubicBezTo>
                  <a:pt x="68983" y="290588"/>
                  <a:pt x="95002" y="277717"/>
                  <a:pt x="118753" y="261883"/>
                </a:cubicBezTo>
                <a:lnTo>
                  <a:pt x="190005" y="214382"/>
                </a:lnTo>
                <a:cubicBezTo>
                  <a:pt x="201880" y="206465"/>
                  <a:pt x="212091" y="195144"/>
                  <a:pt x="225631" y="190631"/>
                </a:cubicBezTo>
                <a:lnTo>
                  <a:pt x="261257" y="178756"/>
                </a:lnTo>
                <a:cubicBezTo>
                  <a:pt x="273132" y="170839"/>
                  <a:pt x="283841" y="160802"/>
                  <a:pt x="296883" y="155005"/>
                </a:cubicBezTo>
                <a:cubicBezTo>
                  <a:pt x="319761" y="144837"/>
                  <a:pt x="344384" y="139172"/>
                  <a:pt x="368135" y="131255"/>
                </a:cubicBezTo>
                <a:lnTo>
                  <a:pt x="475013" y="95629"/>
                </a:lnTo>
                <a:lnTo>
                  <a:pt x="546265" y="71878"/>
                </a:lnTo>
                <a:lnTo>
                  <a:pt x="581891" y="60003"/>
                </a:lnTo>
                <a:cubicBezTo>
                  <a:pt x="593766" y="52086"/>
                  <a:pt x="604475" y="42049"/>
                  <a:pt x="617517" y="36252"/>
                </a:cubicBezTo>
                <a:cubicBezTo>
                  <a:pt x="681629" y="7758"/>
                  <a:pt x="722800" y="5830"/>
                  <a:pt x="795647" y="626"/>
                </a:cubicBezTo>
                <a:cubicBezTo>
                  <a:pt x="815389" y="-784"/>
                  <a:pt x="835231" y="626"/>
                  <a:pt x="855023" y="626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4862945" y="2954938"/>
            <a:ext cx="273133" cy="391886"/>
          </a:xfrm>
          <a:custGeom>
            <a:avLst/>
            <a:gdLst>
              <a:gd name="connsiteX0" fmla="*/ 0 w 273133"/>
              <a:gd name="connsiteY0" fmla="*/ 0 h 391886"/>
              <a:gd name="connsiteX1" fmla="*/ 23751 w 273133"/>
              <a:gd name="connsiteY1" fmla="*/ 59377 h 391886"/>
              <a:gd name="connsiteX2" fmla="*/ 95003 w 273133"/>
              <a:gd name="connsiteY2" fmla="*/ 166255 h 391886"/>
              <a:gd name="connsiteX3" fmla="*/ 142504 w 273133"/>
              <a:gd name="connsiteY3" fmla="*/ 237507 h 391886"/>
              <a:gd name="connsiteX4" fmla="*/ 166255 w 273133"/>
              <a:gd name="connsiteY4" fmla="*/ 273133 h 391886"/>
              <a:gd name="connsiteX5" fmla="*/ 201881 w 273133"/>
              <a:gd name="connsiteY5" fmla="*/ 296883 h 391886"/>
              <a:gd name="connsiteX6" fmla="*/ 273133 w 273133"/>
              <a:gd name="connsiteY6" fmla="*/ 391886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133" h="391886">
                <a:moveTo>
                  <a:pt x="0" y="0"/>
                </a:moveTo>
                <a:cubicBezTo>
                  <a:pt x="7917" y="19792"/>
                  <a:pt x="13543" y="40663"/>
                  <a:pt x="23751" y="59377"/>
                </a:cubicBezTo>
                <a:cubicBezTo>
                  <a:pt x="23759" y="59391"/>
                  <a:pt x="83123" y="148436"/>
                  <a:pt x="95003" y="166255"/>
                </a:cubicBezTo>
                <a:lnTo>
                  <a:pt x="142504" y="237507"/>
                </a:lnTo>
                <a:cubicBezTo>
                  <a:pt x="150421" y="249382"/>
                  <a:pt x="154380" y="265216"/>
                  <a:pt x="166255" y="273133"/>
                </a:cubicBezTo>
                <a:lnTo>
                  <a:pt x="201881" y="296883"/>
                </a:lnTo>
                <a:cubicBezTo>
                  <a:pt x="255593" y="377451"/>
                  <a:pt x="229198" y="347951"/>
                  <a:pt x="273133" y="391886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4939969" y="3336966"/>
            <a:ext cx="202047" cy="403761"/>
          </a:xfrm>
          <a:custGeom>
            <a:avLst/>
            <a:gdLst>
              <a:gd name="connsiteX0" fmla="*/ 202047 w 202047"/>
              <a:gd name="connsiteY0" fmla="*/ 0 h 403761"/>
              <a:gd name="connsiteX1" fmla="*/ 166421 w 202047"/>
              <a:gd name="connsiteY1" fmla="*/ 59377 h 403761"/>
              <a:gd name="connsiteX2" fmla="*/ 154545 w 202047"/>
              <a:gd name="connsiteY2" fmla="*/ 95003 h 403761"/>
              <a:gd name="connsiteX3" fmla="*/ 130795 w 202047"/>
              <a:gd name="connsiteY3" fmla="*/ 130629 h 403761"/>
              <a:gd name="connsiteX4" fmla="*/ 118919 w 202047"/>
              <a:gd name="connsiteY4" fmla="*/ 166255 h 403761"/>
              <a:gd name="connsiteX5" fmla="*/ 71418 w 202047"/>
              <a:gd name="connsiteY5" fmla="*/ 237507 h 403761"/>
              <a:gd name="connsiteX6" fmla="*/ 47667 w 202047"/>
              <a:gd name="connsiteY6" fmla="*/ 273133 h 403761"/>
              <a:gd name="connsiteX7" fmla="*/ 35792 w 202047"/>
              <a:gd name="connsiteY7" fmla="*/ 308759 h 403761"/>
              <a:gd name="connsiteX8" fmla="*/ 12041 w 202047"/>
              <a:gd name="connsiteY8" fmla="*/ 344385 h 403761"/>
              <a:gd name="connsiteX9" fmla="*/ 166 w 202047"/>
              <a:gd name="connsiteY9" fmla="*/ 403761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047" h="403761">
                <a:moveTo>
                  <a:pt x="202047" y="0"/>
                </a:moveTo>
                <a:cubicBezTo>
                  <a:pt x="190172" y="19792"/>
                  <a:pt x="176743" y="38732"/>
                  <a:pt x="166421" y="59377"/>
                </a:cubicBezTo>
                <a:cubicBezTo>
                  <a:pt x="160823" y="70573"/>
                  <a:pt x="160143" y="83807"/>
                  <a:pt x="154545" y="95003"/>
                </a:cubicBezTo>
                <a:cubicBezTo>
                  <a:pt x="148162" y="107768"/>
                  <a:pt x="137178" y="117864"/>
                  <a:pt x="130795" y="130629"/>
                </a:cubicBezTo>
                <a:cubicBezTo>
                  <a:pt x="125197" y="141825"/>
                  <a:pt x="124998" y="155313"/>
                  <a:pt x="118919" y="166255"/>
                </a:cubicBezTo>
                <a:cubicBezTo>
                  <a:pt x="105056" y="191208"/>
                  <a:pt x="87252" y="213756"/>
                  <a:pt x="71418" y="237507"/>
                </a:cubicBezTo>
                <a:lnTo>
                  <a:pt x="47667" y="273133"/>
                </a:lnTo>
                <a:cubicBezTo>
                  <a:pt x="43709" y="285008"/>
                  <a:pt x="41390" y="297563"/>
                  <a:pt x="35792" y="308759"/>
                </a:cubicBezTo>
                <a:cubicBezTo>
                  <a:pt x="29409" y="321525"/>
                  <a:pt x="18424" y="331619"/>
                  <a:pt x="12041" y="344385"/>
                </a:cubicBezTo>
                <a:cubicBezTo>
                  <a:pt x="-2337" y="373142"/>
                  <a:pt x="166" y="376588"/>
                  <a:pt x="166" y="403761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5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2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5" dur="indefinite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1" dur="indefinite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63" grpId="0"/>
      <p:bldP spid="63" grpId="1"/>
      <p:bldP spid="40" grpId="0"/>
      <p:bldP spid="40" grpId="1"/>
      <p:bldP spid="4" grpId="0" animBg="1"/>
      <p:bldP spid="4" grpId="1" animBg="1"/>
      <p:bldP spid="26" grpId="0"/>
      <p:bldP spid="26" grpId="1"/>
      <p:bldP spid="27" grpId="0" animBg="1"/>
      <p:bldP spid="27" grpId="1" animBg="1"/>
      <p:bldP spid="28" grpId="0"/>
      <p:bldP spid="28" grpId="1"/>
      <p:bldP spid="30" grpId="0" animBg="1"/>
      <p:bldP spid="30" grpId="1" animBg="1"/>
      <p:bldP spid="31" grpId="0"/>
      <p:bldP spid="31" grpId="1"/>
      <p:bldP spid="5" grpId="0" animBg="1"/>
      <p:bldP spid="5" grpId="1" animBg="1"/>
      <p:bldP spid="32" grpId="0" animBg="1"/>
      <p:bldP spid="32" grpId="1" animBg="1"/>
      <p:bldP spid="34" grpId="0"/>
      <p:bldP spid="34" grpId="1"/>
      <p:bldP spid="37" grpId="0"/>
      <p:bldP spid="37" grpId="1"/>
      <p:bldP spid="38" grpId="0"/>
      <p:bldP spid="38" grpId="1"/>
      <p:bldP spid="42" grpId="0"/>
      <p:bldP spid="42" grpId="1"/>
      <p:bldP spid="45" grpId="0"/>
      <p:bldP spid="46" grpId="0"/>
      <p:bldP spid="48" grpId="0"/>
      <p:bldP spid="50" grpId="0"/>
      <p:bldP spid="52" grpId="0"/>
      <p:bldP spid="53" grpId="0"/>
      <p:bldP spid="6" grpId="0" animBg="1"/>
      <p:bldP spid="7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183\Desktop\bl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" b="48639"/>
          <a:stretch/>
        </p:blipFill>
        <p:spPr bwMode="auto">
          <a:xfrm>
            <a:off x="0" y="1"/>
            <a:ext cx="91996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1183\Desktop\HEMATEME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09" y="359186"/>
            <a:ext cx="5184576" cy="61396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66083" y="1944880"/>
            <a:ext cx="2735142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>
                <a:solidFill>
                  <a:schemeClr val="bg1"/>
                </a:solidFill>
              </a:rPr>
              <a:t>boy (7y), black stool)</a:t>
            </a:r>
            <a:endParaRPr lang="cs-CZ" sz="18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02296" y="1951408"/>
            <a:ext cx="4251650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>
                <a:solidFill>
                  <a:schemeClr val="bg1"/>
                </a:solidFill>
              </a:rPr>
              <a:t>, weakness, breathlessness</a:t>
            </a:r>
            <a:endParaRPr lang="cs-CZ" sz="18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673735" y="2340047"/>
            <a:ext cx="7920880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>
                <a:solidFill>
                  <a:schemeClr val="bg1"/>
                </a:solidFill>
              </a:rPr>
              <a:t>pale, sweaty, HR 112/min, abdomen without clinical signs, pr: black tarry stool  </a:t>
            </a:r>
            <a:endParaRPr lang="cs-CZ" sz="18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666083" y="1556240"/>
            <a:ext cx="7455831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>
                <a:solidFill>
                  <a:schemeClr val="bg1"/>
                </a:solidFill>
              </a:rPr>
              <a:t>past medical history: umbilical vein cannulation </a:t>
            </a:r>
            <a:endParaRPr lang="cs-CZ" sz="1800" dirty="0" smtClean="0">
              <a:solidFill>
                <a:schemeClr val="bg1"/>
              </a:solidFill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666083" y="2728686"/>
            <a:ext cx="6624736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>
                <a:solidFill>
                  <a:schemeClr val="bg1"/>
                </a:solidFill>
              </a:rPr>
              <a:t>during doctor¨s consideration the patient starts to vomit blood</a:t>
            </a:r>
            <a:endParaRPr lang="cs-CZ" sz="1800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cs-CZ" sz="1800" dirty="0">
              <a:solidFill>
                <a:schemeClr val="bg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81" y="1227981"/>
            <a:ext cx="6088859" cy="435806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15" name="TextovéPole 14"/>
          <p:cNvSpPr txBox="1"/>
          <p:nvPr/>
        </p:nvSpPr>
        <p:spPr>
          <a:xfrm>
            <a:off x="2029345" y="1497028"/>
            <a:ext cx="50379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/>
              <a:t>CAUSES OF FAKE BLEEDING</a:t>
            </a:r>
            <a:endParaRPr lang="cs-CZ" sz="2200" dirty="0"/>
          </a:p>
        </p:txBody>
      </p:sp>
      <p:pic>
        <p:nvPicPr>
          <p:cNvPr id="1028" name="Picture 4" descr="C:\Users\21183\Desktop\BILE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22" y="1806713"/>
            <a:ext cx="5890979" cy="365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5" y="317299"/>
            <a:ext cx="6768752" cy="635852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18" name="TextovéPole 17"/>
          <p:cNvSpPr txBox="1"/>
          <p:nvPr/>
        </p:nvSpPr>
        <p:spPr>
          <a:xfrm>
            <a:off x="1153591" y="4236835"/>
            <a:ext cx="9457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smtClean="0"/>
              <a:t>LOWER</a:t>
            </a:r>
            <a:endParaRPr lang="cs-CZ" sz="20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998695" y="4653136"/>
            <a:ext cx="151355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smtClean="0"/>
              <a:t>GI BLEEDING</a:t>
            </a:r>
            <a:endParaRPr lang="cs-CZ" sz="2000" dirty="0"/>
          </a:p>
        </p:txBody>
      </p:sp>
      <p:sp>
        <p:nvSpPr>
          <p:cNvPr id="5" name="Ovál 4"/>
          <p:cNvSpPr/>
          <p:nvPr/>
        </p:nvSpPr>
        <p:spPr>
          <a:xfrm>
            <a:off x="3789042" y="4350934"/>
            <a:ext cx="175455" cy="1719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871079" y="5733256"/>
            <a:ext cx="195021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FF0000"/>
                </a:solidFill>
              </a:rPr>
              <a:t>HEMATOCHEZIA</a:t>
            </a:r>
            <a:r>
              <a:rPr lang="cs-CZ" sz="2000" smtClean="0">
                <a:solidFill>
                  <a:srgbClr val="FF0000"/>
                </a:solidFill>
              </a:rPr>
              <a:t>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425036" y="2340047"/>
            <a:ext cx="88036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smtClean="0"/>
              <a:t>UPPER</a:t>
            </a:r>
            <a:endParaRPr lang="cs-CZ" sz="20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231098" y="2700836"/>
            <a:ext cx="151355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smtClean="0"/>
              <a:t>GI BLEEDING</a:t>
            </a:r>
            <a:endParaRPr lang="cs-CZ" sz="2000" dirty="0"/>
          </a:p>
        </p:txBody>
      </p:sp>
      <p:sp>
        <p:nvSpPr>
          <p:cNvPr id="25" name="Ovál 24"/>
          <p:cNvSpPr/>
          <p:nvPr/>
        </p:nvSpPr>
        <p:spPr>
          <a:xfrm>
            <a:off x="3832396" y="2474728"/>
            <a:ext cx="175455" cy="1719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4006504" y="2474727"/>
            <a:ext cx="175455" cy="1719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5129867" y="1485893"/>
            <a:ext cx="180036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smtClean="0">
                <a:solidFill>
                  <a:srgbClr val="FF0000"/>
                </a:solidFill>
              </a:rPr>
              <a:t>HEMATEMESIS</a:t>
            </a:r>
            <a:r>
              <a:rPr lang="cs-CZ" sz="2000" smtClean="0">
                <a:solidFill>
                  <a:srgbClr val="FF0000"/>
                </a:solidFill>
              </a:rPr>
              <a:t>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28" name="Ovál 27"/>
          <p:cNvSpPr/>
          <p:nvPr/>
        </p:nvSpPr>
        <p:spPr>
          <a:xfrm>
            <a:off x="4125135" y="3984599"/>
            <a:ext cx="175455" cy="1719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5491657" y="5736822"/>
            <a:ext cx="114967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smtClean="0"/>
              <a:t>MELENA</a:t>
            </a:r>
            <a:r>
              <a:rPr lang="cs-CZ" sz="2000" smtClean="0">
                <a:solidFill>
                  <a:srgbClr val="FF0000"/>
                </a:solidFill>
              </a:rPr>
              <a:t>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1153591" y="2826135"/>
            <a:ext cx="102765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smtClean="0"/>
              <a:t>MOSTLY</a:t>
            </a:r>
            <a:endParaRPr lang="cs-CZ" sz="20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1029166" y="3235833"/>
            <a:ext cx="151105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smtClean="0"/>
              <a:t>LESS SEVERE</a:t>
            </a:r>
            <a:endParaRPr lang="cs-CZ" sz="2000" b="1" dirty="0"/>
          </a:p>
        </p:txBody>
      </p:sp>
      <p:sp>
        <p:nvSpPr>
          <p:cNvPr id="32" name="Zaoblený obdélník 31"/>
          <p:cNvSpPr/>
          <p:nvPr/>
        </p:nvSpPr>
        <p:spPr>
          <a:xfrm>
            <a:off x="871079" y="2646640"/>
            <a:ext cx="1827231" cy="3662681"/>
          </a:xfrm>
          <a:prstGeom prst="roundRect">
            <a:avLst>
              <a:gd name="adj" fmla="val 74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5381058" y="3578711"/>
            <a:ext cx="102765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smtClean="0"/>
              <a:t>MOSTLY</a:t>
            </a:r>
            <a:endParaRPr lang="cs-CZ" sz="20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5181800" y="3984599"/>
            <a:ext cx="170271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smtClean="0"/>
              <a:t>MORE SEVERE</a:t>
            </a:r>
            <a:endParaRPr lang="cs-CZ" sz="2000" b="1" dirty="0"/>
          </a:p>
        </p:txBody>
      </p:sp>
      <p:sp>
        <p:nvSpPr>
          <p:cNvPr id="35" name="Zaoblený obdélník 34"/>
          <p:cNvSpPr/>
          <p:nvPr/>
        </p:nvSpPr>
        <p:spPr>
          <a:xfrm>
            <a:off x="4860033" y="1248826"/>
            <a:ext cx="2304256" cy="5105361"/>
          </a:xfrm>
          <a:prstGeom prst="roundRect">
            <a:avLst>
              <a:gd name="adj" fmla="val 74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1349568" y="477252"/>
            <a:ext cx="4416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/>
              <a:t>BASIC TYPES OF BLEEDING INTO GIT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2023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2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5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7 C -0.00313 -0.00046 -0.00573 -0.00162 -0.00833 -0.00277 C -0.00972 -0.00347 -0.01233 -0.00462 -0.01233 -0.00439 C -0.01493 -0.01549 -0.01129 -0.00509 -0.01754 -0.01156 C -0.02622 -0.02081 -0.01406 -0.01364 -0.02396 -0.0185 C -0.03195 -0.03399 -0.02118 -0.01526 -0.03038 -0.02521 C -0.0316 -0.02659 -0.03177 -0.02914 -0.03299 -0.03053 C -0.03542 -0.03307 -0.04184 -0.03446 -0.04479 -0.03561 C -0.04601 -0.03677 -0.04722 -0.03816 -0.04861 -0.03908 C -0.05104 -0.04047 -0.05643 -0.04255 -0.05643 -0.04232 C -0.06823 -0.04093 -0.06858 -0.04324 -0.07205 -0.03053 C -0.07101 -0.02127 -0.07153 -0.00971 -0.06424 -0.00624 C -0.06198 0.00185 -0.05747 0.00139 -0.05122 0.00417 C -0.04219 0.0081 -0.03333 0.01087 -0.02396 0.01272 C -0.01597 0.01665 -0.00764 0.01735 0.00069 0.01966 C 0.0118 0.02267 0.02153 0.03099 0.03194 0.03515 C 0.03507 0.0414 0.03489 0.04487 0.03976 0.04903 C 0.04149 0.05689 0.04114 0.06013 0.03576 0.06453 C 0.02569 0.06337 0.01562 0.06221 0.0059 0.05782 C -0.00035 0.05504 0.00208 0.05597 -0.00573 0.04903 C -0.0125 0.04302 -0.03177 0.03816 -0.03958 0.03701 C -0.04184 0.03724 -0.075 0.04071 -0.08368 0.03701 C -0.08629 0.03585 -0.09045 0.01365 -0.09149 0.00925 C -0.09063 -0.00601 -0.09045 -0.00994 -0.08768 -0.02197 C -0.08906 -0.03654 -0.09219 -0.05111 -0.09531 -0.06522 C -0.09393 -0.08626 -0.09479 -0.09089 -0.07986 -0.09806 C -0.06597 -0.09597 -0.06441 -0.09274 -0.05261 -0.08765 C -0.04549 -0.0814 -0.03993 -0.07817 -0.03177 -0.07539 C -0.02274 -0.07608 -0.01354 -0.07632 -0.00452 -0.07724 C 0.00278 -0.07817 0.01198 -0.08464 0.01892 -0.08765 C 0.02274 -0.08927 0.02673 -0.09112 0.03055 -0.09274 C 0.03316 -0.09389 0.03837 -0.0962 0.03837 -0.09597 C 0.05347 -0.10962 0.04305 -0.10337 0.07222 -0.10152 C 0.07673 -0.08187 0.075 -0.08325 0.07604 -0.05134 C 0.07569 -0.04093 0.07552 -0.03053 0.07482 -0.02012 C 0.07378 -0.00439 0.0691 0.01064 0.06823 0.0266 C 0.06719 0.04325 0.06649 0.06013 0.06562 0.07678 C 0.06528 0.0821 0.0658 0.08858 0.06302 0.09228 C 0.06094 0.09505 0.05434 0.09806 0.05139 0.09922 C 0.02986 0.09713 0.02795 0.09598 0.0033 0.0976 C 0.00208 0.09806 0.00017 0.09783 -0.00052 0.09922 C -0.00365 0.10523 -0.00521 0.11818 -0.00712 0.12512 C -0.00625 0.1457 -0.0059 0.15611 -0.00313 0.17368 C -0.00608 0.19126 -0.00243 0.18617 -0.00972 0.19265 C -0.01146 0.19982 -0.01719 0.20583 -0.02274 0.20814 C -0.02639 0.21138 -0.03038 0.21439 -0.03438 0.21693 C -0.03559 0.21762 -0.0382 0.21855 -0.0382 0.21878 L -0.09931 0.2204 " pathEditMode="relative" rAng="0" ptsTypes="ffffffffffffffffffffffffffffffffffffffffffffffAf">
                                      <p:cBhvr>
                                        <p:cTn id="8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5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0116 C -0.01319 -0.00926 -0.01093 -0.01944 -0.01527 -0.02523 C -0.01857 -0.02963 -0.02309 -0.03218 -0.02691 -0.03565 C -0.02951 -0.03796 -0.04201 -0.03866 -0.04201 -0.03843 C -0.04288 -0.04051 -0.04652 -0.04792 -0.04774 -0.04931 C -0.04878 -0.05046 -0.04843 -0.0537 -0.04948 -0.05509 C -0.05052 -0.05648 -0.05034 -0.06065 -0.05104 -0.06227 C -0.0526 -0.06597 -0.05312 -0.07083 -0.05312 -0.0706 C -0.05503 -0.07894 -0.05382 -0.10116 -0.05729 -0.10833 C -0.05816 -0.13148 -0.05729 -0.125 -0.05937 -0.1463 C -0.0592 -0.15718 -0.0684 -0.20671 -0.05295 -0.22083 C -0.05104 -0.22778 -0.0368 -0.22569 -0.02934 -0.22894 C -0.02673 -0.23009 -0.00902 -0.21482 -0.00902 -0.21458 C 0.00521 -0.19792 -0.00694 -0.2044 0.01164 -0.18889 C 0.03716 -0.15787 0.02761 -0.12778 0.06094 -0.12778 " pathEditMode="relative" rAng="0" ptsTypes="fffffffffffffff"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1111 C 0.00364 0.01689 0.00399 0.02406 0.00086 0.02822 C -0.00382 0.03423 -0.00886 0.03631 -0.01476 0.03863 C -0.0198 0.03724 -0.02414 0.03562 -0.029 0.03354 C -0.03021 0.03238 -0.03143 0.03099 -0.03282 0.03007 C -0.03525 0.02868 -0.04063 0.0266 -0.04063 0.02683 C -0.04653 0.02151 -0.0533 0.01897 -0.06007 0.01619 C -0.06355 0.01666 -0.06719 0.01666 -0.07049 0.01781 C -0.07605 0.01989 -0.07691 0.03076 -0.0783 0.03701 C -0.07743 0.0495 -0.07813 0.05967 -0.07309 0.06985 C -0.07084 0.0791 -0.06719 0.08927 -0.06007 0.09228 C -0.05417 0.0976 -0.0474 0.09991 -0.04063 0.10269 C -0.03507 0.10222 -0.02934 0.10199 -0.02379 0.10107 C -0.01997 0.10037 -0.01424 0.09413 -0.01216 0.09228 C -0.00712 0.08789 0.00173 0.08627 0.00746 0.08372 C 0.01857 0.07887 0.02882 0.07285 0.03993 0.068 C 0.04357 0.06638 0.03507 0.20653 0.03888 0.20653 " pathEditMode="relative" rAng="0" ptsTypes="fffffffffffffffff">
                                      <p:cBhvr>
                                        <p:cTn id="1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9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5.2729E-7 C -0.0059 0.00231 -0.01111 0.00717 -0.01701 0.01041 C -0.02847 0.01642 -0.02135 0.01064 -0.02864 0.01734 C -0.02899 0.01804 -0.03871 0.03215 -0.03246 0.03631 C -0.02812 0.03908 -0.02291 0.03746 -0.01823 0.03793 C -0.01267 0.0407 -0.00781 0.04371 -0.0026 0.04672 C -0.00017 0.0481 0.00261 0.04903 0.00521 0.05018 C 0.00643 0.05065 0.00903 0.0518 0.00903 0.05203 C 0.01216 0.06522 0.01077 0.07354 0.00122 0.07794 C -0.0059 0.07539 -0.01267 0.07239 -0.01961 0.06915 C -0.021 0.06845 -0.02204 0.0666 -0.02343 0.06568 C -0.02465 0.06475 -0.02604 0.06452 -0.02743 0.06406 C -0.02864 0.0629 -0.0302 0.06198 -0.03125 0.06059 C -0.03229 0.05897 -0.03263 0.05666 -0.03385 0.05527 C -0.03836 0.04995 -0.04375 0.04556 -0.04948 0.04325 C -0.05069 0.04209 -0.05191 0.0407 -0.05329 0.03978 C -0.05573 0.03839 -0.06111 0.03631 -0.06111 0.03654 C -0.06979 0.02845 -0.08229 0.02498 -0.09236 0.02081 C -0.09531 0.02128 -0.09861 0.02081 -0.10138 0.02243 C -0.10781 0.02636 -0.10694 0.05042 -0.09878 0.05527 C -0.09045 0.06036 -0.08159 0.0592 -0.07274 0.06221 C -0.05555 0.06799 -0.03975 0.07747 -0.02222 0.08117 C -0.01823 0.08302 -0.01441 0.08464 -0.01041 0.08649 C -0.0092 0.08696 -0.00659 0.08811 -0.00659 0.08834 C -3.88889E-6 0.09389 -0.00347 0.08996 0.00261 0.10199 C 0.00348 0.10384 0.00521 0.10731 0.00521 0.10754 C 0.00608 0.11124 0.00782 0.1154 0.00521 0.11933 C 0.00313 0.12257 -0.0026 0.12627 -0.0026 0.1265 C -0.0052 0.12558 -0.00781 0.12535 -0.01041 0.12442 C -0.01302 0.1235 -0.01823 0.12118 -0.01823 0.12141 C -0.02343 0.11656 -0.03159 0.10661 -0.03767 0.10384 C -0.04166 0.10199 -0.04548 0.10037 -0.04948 0.09852 C -0.05069 0.09806 -0.05329 0.0969 -0.05329 0.09713 C -0.06111 0.09019 -0.06666 0.09112 -0.07673 0.08996 C -0.09583 0.09158 -0.10625 0.09551 -0.12343 0.10384 C -0.12482 0.10314 -0.12656 0.10361 -0.12743 0.10199 C -0.12899 0.09898 -0.12899 0.09505 -0.12986 0.09158 C -0.13281 0.08071 -0.1342 0.06984 -0.13645 0.05874 C -0.1368 0.05365 -0.13767 0.04833 -0.13767 0.04325 C -0.13767 0.02775 -0.13819 0.01203 -0.13645 -0.00347 C -0.13507 -0.01619 -0.12222 -0.02197 -0.11562 -0.02775 C -0.08368 -0.0259 -0.05902 -0.02475 -0.02604 -0.0259 C -0.01961 -0.02891 -0.01319 -0.03053 -0.00659 -0.03284 C -0.00399 -0.03377 0.00122 -0.03631 0.00122 -0.03608 C 0.00504 -0.03978 0.00851 -0.0414 0.01285 -0.04325 C 0.01893 -0.04278 0.025 -0.04302 0.03108 -0.04163 C 0.0375 -0.04024 0.04046 -0.01226 0.0415 -0.00532 C 0.04184 0.02636 0.04202 0.05828 0.04271 0.08996 C 0.04341 0.11795 0.04775 0.14639 0.02466 0.15749 C 0.01476 0.15657 0.00834 0.15726 -3.88889E-6 0.15402 C -0.00468 0.15217 -0.00746 0.15055 -0.0118 0.1487 C -0.01302 0.14824 -0.01562 0.14709 -0.01562 0.14732 C -0.02378 0.14755 -0.03211 0.14778 -0.04027 0.1487 C -0.04166 0.14894 -0.0434 0.14894 -0.04427 0.15055 C -0.04583 0.15356 -0.04687 0.16096 -0.04687 0.16119 C -0.0493 0.18802 -0.05486 0.2234 -0.03507 0.24052 C -0.03194 0.24676 -0.03003 0.24699 -0.02482 0.24907 C -0.01961 0.2537 -0.01527 0.25509 -0.0092 0.25763 C -0.00659 0.25879 -0.00138 0.2611 -0.00138 0.26133 C 0.00504 0.26665 -0.00034 0.26179 0.00677 0.26503 C 0.01632 0.26919 0.00973 0.2685 0.0198 0.27035 C 0.0316 0.2722 0.0257 0.27197 0.04184 0.27197 " pathEditMode="relative" rAng="0" ptsTypes="ffffffffffffffffffffffffffffffffffffffffffffffffffffffffffffff">
                                      <p:cBhvr>
                                        <p:cTn id="12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11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8" grpId="0"/>
      <p:bldP spid="19" grpId="0"/>
      <p:bldP spid="5" grpId="0" animBg="1"/>
      <p:bldP spid="5" grpId="1" animBg="1"/>
      <p:bldP spid="22" grpId="0"/>
      <p:bldP spid="23" grpId="0"/>
      <p:bldP spid="24" grpId="0"/>
      <p:bldP spid="25" grpId="0" animBg="1"/>
      <p:bldP spid="25" grpId="1" animBg="1"/>
      <p:bldP spid="25" grpId="2" animBg="1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/>
      <p:bldP spid="31" grpId="0"/>
      <p:bldP spid="32" grpId="0" animBg="1"/>
      <p:bldP spid="33" grpId="0"/>
      <p:bldP spid="34" grpId="0"/>
      <p:bldP spid="35" grpId="0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1183\Desktop\bl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" b="48639"/>
          <a:stretch/>
        </p:blipFill>
        <p:spPr bwMode="auto">
          <a:xfrm>
            <a:off x="0" y="1"/>
            <a:ext cx="91996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21183\Desktop\HEMATEME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08" y="386357"/>
            <a:ext cx="5184576" cy="61396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21183\Desktop\HEMATEME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09" y="359186"/>
            <a:ext cx="5184576" cy="61396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21837" y="1772816"/>
            <a:ext cx="135005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400" smtClean="0">
                <a:solidFill>
                  <a:schemeClr val="bg2"/>
                </a:solidFill>
              </a:rPr>
              <a:t>SIGNS OF</a:t>
            </a:r>
            <a:endParaRPr lang="cs-CZ" sz="2400" dirty="0">
              <a:solidFill>
                <a:schemeClr val="bg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5536" y="2420888"/>
            <a:ext cx="35283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smtClean="0">
                <a:solidFill>
                  <a:schemeClr val="bg2"/>
                </a:solidFill>
              </a:rPr>
              <a:t>SEVERE BLEEDING</a:t>
            </a:r>
            <a:endParaRPr lang="cs-CZ" sz="2400" dirty="0">
              <a:solidFill>
                <a:schemeClr val="bg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995149" y="3060787"/>
            <a:ext cx="181323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smtClean="0">
                <a:solidFill>
                  <a:schemeClr val="bg2"/>
                </a:solidFill>
              </a:rPr>
              <a:t>INTO GIT</a:t>
            </a:r>
            <a:endParaRPr lang="cs-CZ" sz="2400" dirty="0">
              <a:solidFill>
                <a:schemeClr val="bg2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9" y="942078"/>
            <a:ext cx="7190078" cy="4897588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1324977" y="1342666"/>
            <a:ext cx="5269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/>
              <a:t>BASIC MANAGEMENT OF SEVERE BLEEDING:</a:t>
            </a:r>
            <a:endParaRPr lang="cs-CZ" sz="2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8114" y="1558109"/>
            <a:ext cx="3404389" cy="416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1066" y="3530625"/>
            <a:ext cx="1037043" cy="11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12"/>
          <p:cNvCxnSpPr/>
          <p:nvPr/>
        </p:nvCxnSpPr>
        <p:spPr>
          <a:xfrm flipV="1">
            <a:off x="3936569" y="4104960"/>
            <a:ext cx="108012" cy="1799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0309" y="2474696"/>
            <a:ext cx="946317" cy="10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nice 19"/>
          <p:cNvCxnSpPr/>
          <p:nvPr/>
        </p:nvCxnSpPr>
        <p:spPr>
          <a:xfrm>
            <a:off x="4046179" y="3002660"/>
            <a:ext cx="174575" cy="2400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438" y="1737113"/>
            <a:ext cx="825114" cy="12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6536" y="1342666"/>
            <a:ext cx="2050652" cy="473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8998" y="2420888"/>
            <a:ext cx="1351433" cy="32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803187" y="346232"/>
            <a:ext cx="20051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smtClean="0">
                <a:solidFill>
                  <a:schemeClr val="bg2"/>
                </a:solidFill>
              </a:rPr>
              <a:t>IN HOSPITAL</a:t>
            </a:r>
            <a:endParaRPr lang="cs-CZ" sz="2200" b="1" dirty="0">
              <a:solidFill>
                <a:schemeClr val="bg2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26420" y="820256"/>
            <a:ext cx="31817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>
                <a:solidFill>
                  <a:schemeClr val="bg2"/>
                </a:solidFill>
              </a:rPr>
              <a:t>NASOGASTRIC TUBE</a:t>
            </a:r>
            <a:endParaRPr lang="cs-CZ" sz="2200" dirty="0">
              <a:solidFill>
                <a:schemeClr val="bg2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0325" y="1306226"/>
            <a:ext cx="31817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>
                <a:solidFill>
                  <a:schemeClr val="bg2"/>
                </a:solidFill>
              </a:rPr>
              <a:t>ICE-COLD IRRIGATION</a:t>
            </a:r>
            <a:endParaRPr lang="cs-CZ" sz="2200" dirty="0">
              <a:solidFill>
                <a:schemeClr val="bg2"/>
              </a:solidFill>
            </a:endParaRPr>
          </a:p>
        </p:txBody>
      </p:sp>
      <p:cxnSp>
        <p:nvCxnSpPr>
          <p:cNvPr id="41" name="Přímá spojnice 40"/>
          <p:cNvCxnSpPr/>
          <p:nvPr/>
        </p:nvCxnSpPr>
        <p:spPr>
          <a:xfrm flipV="1">
            <a:off x="204540" y="3393398"/>
            <a:ext cx="3143324" cy="13878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ál 33"/>
          <p:cNvSpPr/>
          <p:nvPr/>
        </p:nvSpPr>
        <p:spPr>
          <a:xfrm>
            <a:off x="299158" y="3179575"/>
            <a:ext cx="663625" cy="4677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TextovéPole 34"/>
          <p:cNvSpPr txBox="1"/>
          <p:nvPr/>
        </p:nvSpPr>
        <p:spPr>
          <a:xfrm>
            <a:off x="393780" y="3192071"/>
            <a:ext cx="5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Leu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36" name="Ovál 35"/>
          <p:cNvSpPr/>
          <p:nvPr/>
        </p:nvSpPr>
        <p:spPr>
          <a:xfrm>
            <a:off x="1324977" y="3192070"/>
            <a:ext cx="663625" cy="4677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TextovéPole 36"/>
          <p:cNvSpPr txBox="1"/>
          <p:nvPr/>
        </p:nvSpPr>
        <p:spPr>
          <a:xfrm>
            <a:off x="1436933" y="3224121"/>
            <a:ext cx="5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bg1"/>
                </a:solidFill>
              </a:rPr>
              <a:t>Hb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38" name="Ovál 37"/>
          <p:cNvSpPr/>
          <p:nvPr/>
        </p:nvSpPr>
        <p:spPr>
          <a:xfrm>
            <a:off x="2371951" y="3179575"/>
            <a:ext cx="663625" cy="4677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2483768" y="3231859"/>
            <a:ext cx="5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bg1"/>
                </a:solidFill>
              </a:rPr>
              <a:t>Hct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93780" y="3758553"/>
            <a:ext cx="353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mtClean="0">
                <a:solidFill>
                  <a:schemeClr val="bg2"/>
                </a:solidFill>
              </a:rPr>
              <a:t>(NOT WAITING FOR THE RESULTS)</a:t>
            </a:r>
            <a:endParaRPr lang="cs-CZ" dirty="0">
              <a:solidFill>
                <a:schemeClr val="bg2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299158" y="3436229"/>
            <a:ext cx="31433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DICYNONE</a:t>
            </a:r>
            <a:r>
              <a:rPr lang="cs-CZ" dirty="0" smtClean="0">
                <a:solidFill>
                  <a:schemeClr val="bg1"/>
                </a:solidFill>
              </a:rPr>
              <a:t>  (</a:t>
            </a:r>
            <a:r>
              <a:rPr lang="cs-CZ" dirty="0" err="1">
                <a:solidFill>
                  <a:schemeClr val="bg1"/>
                </a:solidFill>
              </a:rPr>
              <a:t>ETAMSYLAT</a:t>
            </a:r>
            <a:r>
              <a:rPr lang="cs-CZ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KANAVIT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err="1" smtClean="0">
                <a:solidFill>
                  <a:schemeClr val="bg1"/>
                </a:solidFill>
              </a:rPr>
              <a:t>PAMBA</a:t>
            </a:r>
            <a:r>
              <a:rPr lang="cs-CZ" smtClean="0">
                <a:solidFill>
                  <a:schemeClr val="bg1"/>
                </a:solidFill>
              </a:rPr>
              <a:t>   (PARAAMINOBEN. A.)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err="1" smtClean="0">
                <a:solidFill>
                  <a:schemeClr val="bg1"/>
                </a:solidFill>
              </a:rPr>
              <a:t>HELICID</a:t>
            </a:r>
            <a:r>
              <a:rPr lang="cs-CZ" dirty="0" smtClean="0">
                <a:solidFill>
                  <a:schemeClr val="bg1"/>
                </a:solidFill>
              </a:rPr>
              <a:t>   (</a:t>
            </a:r>
            <a:r>
              <a:rPr lang="cs-CZ" dirty="0" err="1" smtClean="0">
                <a:solidFill>
                  <a:schemeClr val="bg1"/>
                </a:solidFill>
              </a:rPr>
              <a:t>OMEPRAZOL</a:t>
            </a:r>
            <a:r>
              <a:rPr lang="cs-CZ" dirty="0" smtClean="0">
                <a:solidFill>
                  <a:schemeClr val="bg1"/>
                </a:solidFill>
              </a:rPr>
              <a:t>)   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REMESTYP</a:t>
            </a:r>
            <a:r>
              <a:rPr lang="cs-CZ" dirty="0" smtClean="0">
                <a:solidFill>
                  <a:schemeClr val="bg1"/>
                </a:solidFill>
              </a:rPr>
              <a:t>   (</a:t>
            </a:r>
            <a:r>
              <a:rPr lang="cs-CZ" dirty="0" err="1" smtClean="0">
                <a:solidFill>
                  <a:schemeClr val="bg1"/>
                </a:solidFill>
              </a:rPr>
              <a:t>TERLIPRESIN</a:t>
            </a:r>
            <a:r>
              <a:rPr lang="cs-CZ" dirty="0" smtClean="0">
                <a:solidFill>
                  <a:schemeClr val="bg1"/>
                </a:solidFill>
              </a:rPr>
              <a:t>) </a:t>
            </a:r>
          </a:p>
          <a:p>
            <a:r>
              <a:rPr lang="cs-CZ" smtClean="0">
                <a:solidFill>
                  <a:schemeClr val="bg1"/>
                </a:solidFill>
              </a:rPr>
              <a:t>BLOOD  TRANSFUSION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smtClean="0">
                <a:solidFill>
                  <a:schemeClr val="bg1"/>
                </a:solidFill>
              </a:rPr>
              <a:t>FRESH FROZEN PLASMA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smtClean="0">
                <a:solidFill>
                  <a:schemeClr val="bg1"/>
                </a:solidFill>
              </a:rPr>
              <a:t>PLATELET CONCENTRATE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FIBRINOGEN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NOVOSEVEN</a:t>
            </a:r>
            <a:r>
              <a:rPr lang="cs-CZ" dirty="0" smtClean="0">
                <a:solidFill>
                  <a:schemeClr val="bg1"/>
                </a:solidFill>
              </a:rPr>
              <a:t>   </a:t>
            </a:r>
            <a:r>
              <a:rPr lang="cs-CZ" smtClean="0">
                <a:solidFill>
                  <a:schemeClr val="bg1"/>
                </a:solidFill>
              </a:rPr>
              <a:t>(FACTOR  </a:t>
            </a:r>
            <a:r>
              <a:rPr lang="cs-CZ" dirty="0" smtClean="0">
                <a:solidFill>
                  <a:schemeClr val="bg1"/>
                </a:solidFill>
              </a:rPr>
              <a:t>VII)</a:t>
            </a:r>
            <a:r>
              <a:rPr lang="cs-CZ" dirty="0" smtClean="0"/>
              <a:t>VII)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402541" y="1805221"/>
            <a:ext cx="31817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>
                <a:solidFill>
                  <a:schemeClr val="bg2"/>
                </a:solidFill>
              </a:rPr>
              <a:t>OXYGENOTHERAPY</a:t>
            </a:r>
            <a:endParaRPr lang="cs-CZ" sz="2200" dirty="0">
              <a:solidFill>
                <a:schemeClr val="bg2"/>
              </a:solidFill>
            </a:endParaRPr>
          </a:p>
        </p:txBody>
      </p:sp>
      <p:pic>
        <p:nvPicPr>
          <p:cNvPr id="42" name="Obrázek 4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5199"/>
          <a:stretch/>
        </p:blipFill>
        <p:spPr>
          <a:xfrm>
            <a:off x="582039" y="556591"/>
            <a:ext cx="5270969" cy="575927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43" name="TextovéPole 42"/>
          <p:cNvSpPr txBox="1"/>
          <p:nvPr/>
        </p:nvSpPr>
        <p:spPr>
          <a:xfrm>
            <a:off x="962783" y="963283"/>
            <a:ext cx="45453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smtClean="0"/>
              <a:t>CAUSES OF BLEEDING INTO UPPER GIT</a:t>
            </a:r>
            <a:endParaRPr lang="cs-CZ" sz="22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3134084" y="2590165"/>
            <a:ext cx="20859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smtClean="0"/>
              <a:t>ESOPHAGEAL VARICES</a:t>
            </a:r>
            <a:endParaRPr lang="cs-CZ" sz="1600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4132110" y="3791213"/>
            <a:ext cx="17211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smtClean="0"/>
              <a:t>PEPTIC ULCER </a:t>
            </a:r>
            <a:endParaRPr lang="cs-CZ" sz="1600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4105894" y="3190648"/>
            <a:ext cx="16049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TUMOR</a:t>
            </a:r>
            <a:endParaRPr lang="cs-CZ" sz="1600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3957194" y="4433410"/>
            <a:ext cx="21359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smtClean="0"/>
              <a:t>EROSIVE GASTRITIS</a:t>
            </a:r>
            <a:endParaRPr lang="cs-CZ" sz="16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688328" y="2251611"/>
            <a:ext cx="223873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smtClean="0"/>
              <a:t>REFLUX ESOPHAGITIS</a:t>
            </a:r>
            <a:endParaRPr lang="cs-CZ" sz="16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861773" y="4555868"/>
            <a:ext cx="16049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smtClean="0"/>
              <a:t>HEMOBILIA</a:t>
            </a:r>
            <a:endParaRPr lang="cs-CZ" sz="16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1324977" y="3621936"/>
            <a:ext cx="16049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MALLORY</a:t>
            </a:r>
            <a:r>
              <a:rPr lang="cs-CZ" sz="1600" dirty="0" smtClean="0"/>
              <a:t>-WEISS</a:t>
            </a:r>
            <a:endParaRPr lang="cs-CZ" sz="1600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1805784" y="5549165"/>
            <a:ext cx="21301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ZOLLINGER-ELLISON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340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05273E-6 L -0.42709 0.000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9861E-6 L -0.00399 -0.149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747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9861E-6 L -0.00139 -0.149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747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9.48854E-7 L -3.05556E-6 0.0208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1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0.00312 0.0185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926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5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7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8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350"/>
                            </p:stCondLst>
                            <p:childTnLst>
                              <p:par>
                                <p:cTn id="216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  <p:bldP spid="8" grpId="1"/>
      <p:bldP spid="10" grpId="0"/>
      <p:bldP spid="10" grpId="1"/>
      <p:bldP spid="28" grpId="0"/>
      <p:bldP spid="28" grpId="1"/>
      <p:bldP spid="29" grpId="0"/>
      <p:bldP spid="29" grpId="1"/>
      <p:bldP spid="30" grpId="0"/>
      <p:bldP spid="30" grpId="1"/>
      <p:bldP spid="34" grpId="0" animBg="1"/>
      <p:bldP spid="34" grpId="1" animBg="1"/>
      <p:bldP spid="34" grpId="2" animBg="1"/>
      <p:bldP spid="35" grpId="0"/>
      <p:bldP spid="35" grpId="1"/>
      <p:bldP spid="35" grpId="2"/>
      <p:bldP spid="36" grpId="0" animBg="1"/>
      <p:bldP spid="36" grpId="1" animBg="1"/>
      <p:bldP spid="36" grpId="2" animBg="1"/>
      <p:bldP spid="37" grpId="0"/>
      <p:bldP spid="37" grpId="1"/>
      <p:bldP spid="37" grpId="2"/>
      <p:bldP spid="38" grpId="0" animBg="1"/>
      <p:bldP spid="38" grpId="1" animBg="1"/>
      <p:bldP spid="39" grpId="0"/>
      <p:bldP spid="39" grpId="1"/>
      <p:bldP spid="40" grpId="0"/>
      <p:bldP spid="40" grpId="1"/>
      <p:bldP spid="45" grpId="0"/>
      <p:bldP spid="45" grpId="1"/>
      <p:bldP spid="46" grpId="0"/>
      <p:bldP spid="46" grpId="1"/>
      <p:bldP spid="43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ILEOCOLIC</a:t>
            </a:r>
            <a:r>
              <a:rPr lang="cs-CZ" dirty="0" smtClean="0"/>
              <a:t> </a:t>
            </a:r>
            <a:r>
              <a:rPr lang="cs-CZ" dirty="0" err="1" smtClean="0"/>
              <a:t>INTUSSUSCEPTION</a:t>
            </a:r>
            <a:endParaRPr lang="cs-CZ" dirty="0"/>
          </a:p>
        </p:txBody>
      </p:sp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2" name="Picture 14" descr="http://www.drgreene.com/wp-content/uploads/Intussuscep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r="-1"/>
          <a:stretch/>
        </p:blipFill>
        <p:spPr bwMode="auto">
          <a:xfrm>
            <a:off x="-1" y="3248705"/>
            <a:ext cx="4788025" cy="364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ástupný symbol pro obsah 2"/>
          <p:cNvSpPr txBox="1">
            <a:spLocks/>
          </p:cNvSpPr>
          <p:nvPr/>
        </p:nvSpPr>
        <p:spPr>
          <a:xfrm>
            <a:off x="460374" y="1958400"/>
            <a:ext cx="7640018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palpable</a:t>
            </a:r>
            <a:r>
              <a:rPr lang="cs-CZ" sz="1800" dirty="0" smtClean="0"/>
              <a:t> </a:t>
            </a:r>
            <a:r>
              <a:rPr lang="cs-CZ" sz="1800" dirty="0" err="1" smtClean="0"/>
              <a:t>mass</a:t>
            </a:r>
            <a:r>
              <a:rPr lang="cs-CZ" sz="1800" dirty="0" smtClean="0"/>
              <a:t> in </a:t>
            </a:r>
            <a:r>
              <a:rPr lang="cs-CZ" sz="1800" dirty="0" err="1" smtClean="0"/>
              <a:t>right</a:t>
            </a:r>
            <a:r>
              <a:rPr lang="cs-CZ" sz="1800" dirty="0" smtClean="0"/>
              <a:t> </a:t>
            </a:r>
            <a:r>
              <a:rPr lang="cs-CZ" sz="1800" dirty="0" err="1" smtClean="0"/>
              <a:t>upper</a:t>
            </a:r>
            <a:r>
              <a:rPr lang="cs-CZ" sz="1800" dirty="0" smtClean="0"/>
              <a:t> </a:t>
            </a:r>
            <a:r>
              <a:rPr lang="cs-CZ" sz="1800" dirty="0" err="1" smtClean="0"/>
              <a:t>quadrant</a:t>
            </a:r>
            <a:r>
              <a:rPr lang="cs-CZ" sz="1800" dirty="0" smtClean="0"/>
              <a:t>, </a:t>
            </a:r>
            <a:r>
              <a:rPr lang="cs-CZ" sz="1800" dirty="0" err="1" smtClean="0"/>
              <a:t>pr</a:t>
            </a:r>
            <a:r>
              <a:rPr lang="cs-CZ" sz="1800" dirty="0" smtClean="0"/>
              <a:t>: </a:t>
            </a:r>
            <a:r>
              <a:rPr lang="cs-CZ" sz="1800" dirty="0" err="1" smtClean="0"/>
              <a:t>stool</a:t>
            </a:r>
            <a:r>
              <a:rPr lang="cs-CZ" sz="1800" dirty="0" smtClean="0"/>
              <a:t> </a:t>
            </a:r>
            <a:r>
              <a:rPr lang="cs-CZ" sz="1800" dirty="0" err="1" smtClean="0"/>
              <a:t>mixed</a:t>
            </a:r>
            <a:r>
              <a:rPr lang="cs-CZ" sz="1800" dirty="0" smtClean="0"/>
              <a:t> </a:t>
            </a:r>
            <a:r>
              <a:rPr lang="cs-CZ" sz="1800" dirty="0" err="1" smtClean="0"/>
              <a:t>with</a:t>
            </a:r>
            <a:r>
              <a:rPr lang="cs-CZ" sz="1800" dirty="0" smtClean="0"/>
              <a:t> </a:t>
            </a:r>
            <a:r>
              <a:rPr lang="cs-CZ" sz="1800" dirty="0" err="1" smtClean="0"/>
              <a:t>blood</a:t>
            </a:r>
            <a:r>
              <a:rPr lang="cs-CZ" sz="1800" dirty="0" smtClean="0"/>
              <a:t> and </a:t>
            </a:r>
            <a:r>
              <a:rPr lang="cs-CZ" sz="1800" dirty="0" err="1" smtClean="0"/>
              <a:t>mucus</a:t>
            </a:r>
            <a:endParaRPr lang="cs-CZ" sz="1800" dirty="0"/>
          </a:p>
        </p:txBody>
      </p:sp>
      <p:pic>
        <p:nvPicPr>
          <p:cNvPr id="1026" name="Picture 2" descr="C:\Users\21183\Desktop\raspber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1"/>
          <a:stretch/>
        </p:blipFill>
        <p:spPr bwMode="auto">
          <a:xfrm>
            <a:off x="4788024" y="3248705"/>
            <a:ext cx="4355976" cy="36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acvs.org/UploadedImages/HealthConditions/Intruss_Fig_3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8" t="1409" r="28101" b="18315"/>
          <a:stretch/>
        </p:blipFill>
        <p:spPr bwMode="auto">
          <a:xfrm>
            <a:off x="-1" y="3252984"/>
            <a:ext cx="3476018" cy="40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www.surgical-tutor.org.uk/pictures/images/hne&amp;p/intussuscepti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"/>
          <a:stretch/>
        </p:blipFill>
        <p:spPr bwMode="auto">
          <a:xfrm>
            <a:off x="5935278" y="3248705"/>
            <a:ext cx="3208722" cy="40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881489" y="4220940"/>
            <a:ext cx="1465658" cy="646331"/>
          </a:xfrm>
          <a:prstGeom prst="rect">
            <a:avLst/>
          </a:prstGeom>
          <a:noFill/>
          <a:ln w="19050">
            <a:solidFill>
              <a:srgbClr val="4E75C4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HYDROSTATIC</a:t>
            </a:r>
            <a:endParaRPr lang="cs-CZ" dirty="0" smtClean="0"/>
          </a:p>
          <a:p>
            <a:r>
              <a:rPr lang="cs-CZ" smtClean="0"/>
              <a:t>REDUCTION</a:t>
            </a:r>
            <a:endParaRPr lang="cs-CZ" dirty="0"/>
          </a:p>
        </p:txBody>
      </p:sp>
      <p:pic>
        <p:nvPicPr>
          <p:cNvPr id="14" name="Picture 4" descr="http://www.yoursurgery.com/procedures/intussusception/images/Intussuscep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72" y="3252984"/>
            <a:ext cx="3843092" cy="40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3841989" y="5229200"/>
            <a:ext cx="189514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457200" y="1600201"/>
            <a:ext cx="598700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boy (</a:t>
            </a:r>
            <a:r>
              <a:rPr lang="cs-CZ" sz="1800" dirty="0" err="1" smtClean="0"/>
              <a:t>2y</a:t>
            </a:r>
            <a:r>
              <a:rPr lang="cs-CZ" sz="1800" dirty="0" smtClean="0"/>
              <a:t>), </a:t>
            </a:r>
            <a:r>
              <a:rPr lang="cs-CZ" sz="1800" dirty="0" err="1" smtClean="0"/>
              <a:t>periodic</a:t>
            </a:r>
            <a:r>
              <a:rPr lang="cs-CZ" sz="1800" dirty="0" smtClean="0"/>
              <a:t> </a:t>
            </a:r>
            <a:r>
              <a:rPr lang="cs-CZ" sz="1800" dirty="0" err="1" smtClean="0"/>
              <a:t>abdominal</a:t>
            </a:r>
            <a:r>
              <a:rPr lang="cs-CZ" sz="1800" dirty="0" smtClean="0"/>
              <a:t> </a:t>
            </a:r>
            <a:r>
              <a:rPr lang="cs-CZ" sz="1800" dirty="0" err="1" smtClean="0"/>
              <a:t>pain</a:t>
            </a:r>
            <a:r>
              <a:rPr lang="cs-CZ" sz="1800" dirty="0" smtClean="0"/>
              <a:t>, </a:t>
            </a:r>
            <a:r>
              <a:rPr lang="cs-CZ" sz="1800" dirty="0" err="1" smtClean="0"/>
              <a:t>vomiting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566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11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21183\Desktop\bl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" b="48639"/>
          <a:stretch/>
        </p:blipFill>
        <p:spPr bwMode="auto">
          <a:xfrm>
            <a:off x="0" y="1"/>
            <a:ext cx="91996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21183\Desktop\HEMATEME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09" y="359186"/>
            <a:ext cx="5184576" cy="61396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8191" y="2941744"/>
            <a:ext cx="3646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smtClean="0">
                <a:solidFill>
                  <a:schemeClr val="bg2"/>
                </a:solidFill>
              </a:rPr>
              <a:t>AFTER INITIAL STABILISATION THERE IS PLACE FOR   </a:t>
            </a:r>
            <a:endParaRPr lang="cs-CZ" sz="2200" dirty="0">
              <a:solidFill>
                <a:schemeClr val="bg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-78960" y="3596078"/>
            <a:ext cx="3336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smtClean="0">
                <a:solidFill>
                  <a:schemeClr val="bg2"/>
                </a:solidFill>
              </a:rPr>
              <a:t>        GASTROSCOPY</a:t>
            </a:r>
            <a:endParaRPr lang="cs-CZ" sz="2200" dirty="0">
              <a:solidFill>
                <a:schemeClr val="bg2"/>
              </a:solidFill>
            </a:endParaRPr>
          </a:p>
        </p:txBody>
      </p:sp>
      <p:pic>
        <p:nvPicPr>
          <p:cNvPr id="1027" name="Picture 3" descr="C:\Users\21183\Desktop\J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3"/>
          <a:stretch/>
        </p:blipFill>
        <p:spPr bwMode="auto">
          <a:xfrm>
            <a:off x="508663" y="359186"/>
            <a:ext cx="2559800" cy="188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1183\Desktop\SKLEROTIZAC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2" y="2488856"/>
            <a:ext cx="2559801" cy="188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21183\Desktop\LIGAC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8"/>
          <a:stretch/>
        </p:blipFill>
        <p:spPr bwMode="auto">
          <a:xfrm>
            <a:off x="508661" y="4618526"/>
            <a:ext cx="2559801" cy="188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112369" y="35918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smtClean="0"/>
              <a:t>ESOPHAGEAL VARICES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95535" y="2459504"/>
            <a:ext cx="223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smtClean="0"/>
              <a:t>SCLEROTISATION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755447" y="594928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smtClean="0"/>
              <a:t>LIGATION</a:t>
            </a:r>
            <a:endParaRPr lang="cs-CZ" sz="20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20172" y="1299331"/>
            <a:ext cx="333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smtClean="0">
                <a:solidFill>
                  <a:schemeClr val="bg2"/>
                </a:solidFill>
              </a:rPr>
              <a:t>BLEEDING SUCCESFULLY STOPPED </a:t>
            </a:r>
            <a:endParaRPr lang="cs-CZ" sz="2200" dirty="0">
              <a:solidFill>
                <a:schemeClr val="bg2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7056" y="2061462"/>
            <a:ext cx="333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smtClean="0">
                <a:solidFill>
                  <a:schemeClr val="bg2"/>
                </a:solidFill>
              </a:rPr>
              <a:t>6 HOURS LATER HEMATEMESIS AGAIN</a:t>
            </a:r>
            <a:endParaRPr lang="cs-CZ" sz="2200" dirty="0">
              <a:solidFill>
                <a:schemeClr val="bg2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98" y="235252"/>
            <a:ext cx="4125977" cy="635852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20" name="TextovéPole 19"/>
          <p:cNvSpPr txBox="1"/>
          <p:nvPr/>
        </p:nvSpPr>
        <p:spPr>
          <a:xfrm>
            <a:off x="1515062" y="328406"/>
            <a:ext cx="3478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 smtClean="0"/>
              <a:t>SENGSTAKEN</a:t>
            </a:r>
            <a:r>
              <a:rPr lang="cs-CZ" sz="2200" dirty="0" smtClean="0"/>
              <a:t> – </a:t>
            </a:r>
            <a:r>
              <a:rPr lang="cs-CZ" sz="2200" dirty="0" err="1" smtClean="0"/>
              <a:t>BLAKEMORE</a:t>
            </a:r>
            <a:endParaRPr lang="cs-CZ" sz="2200" dirty="0" smtClean="0"/>
          </a:p>
          <a:p>
            <a:pPr algn="ctr"/>
            <a:r>
              <a:rPr lang="cs-CZ" sz="2200" smtClean="0"/>
              <a:t>(INTERIM MEASURE)</a:t>
            </a:r>
            <a:endParaRPr lang="cs-CZ" sz="2200" dirty="0"/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1814400" y="3284985"/>
            <a:ext cx="549621" cy="0"/>
          </a:xfrm>
          <a:prstGeom prst="straightConnector1">
            <a:avLst/>
          </a:prstGeom>
          <a:ln w="38100">
            <a:solidFill>
              <a:srgbClr val="4E75C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ázek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99" y="235251"/>
            <a:ext cx="4125977" cy="634404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30" name="TextovéPole 29"/>
          <p:cNvSpPr txBox="1"/>
          <p:nvPr/>
        </p:nvSpPr>
        <p:spPr>
          <a:xfrm>
            <a:off x="1505511" y="312899"/>
            <a:ext cx="3478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 smtClean="0"/>
              <a:t>SENGSTAKEN</a:t>
            </a:r>
            <a:r>
              <a:rPr lang="cs-CZ" sz="2200" dirty="0" smtClean="0"/>
              <a:t> – </a:t>
            </a:r>
            <a:r>
              <a:rPr lang="cs-CZ" sz="2200" dirty="0" err="1" smtClean="0"/>
              <a:t>BLAKEMORE</a:t>
            </a:r>
            <a:endParaRPr lang="cs-CZ" sz="2200" dirty="0" smtClean="0"/>
          </a:p>
          <a:p>
            <a:pPr algn="ctr"/>
            <a:r>
              <a:rPr lang="cs-CZ" sz="2200" smtClean="0"/>
              <a:t>(INTERIM MEASURE)</a:t>
            </a:r>
            <a:endParaRPr lang="cs-CZ" sz="2200" dirty="0"/>
          </a:p>
        </p:txBody>
      </p:sp>
      <p:cxnSp>
        <p:nvCxnSpPr>
          <p:cNvPr id="31" name="Přímá spojnice se šipkou 30"/>
          <p:cNvCxnSpPr/>
          <p:nvPr/>
        </p:nvCxnSpPr>
        <p:spPr>
          <a:xfrm flipH="1">
            <a:off x="1911643" y="3763509"/>
            <a:ext cx="506395" cy="103917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Obrázek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99" y="235252"/>
            <a:ext cx="4116577" cy="634404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41" name="TextovéPole 40"/>
          <p:cNvSpPr txBox="1"/>
          <p:nvPr/>
        </p:nvSpPr>
        <p:spPr>
          <a:xfrm>
            <a:off x="1505511" y="296043"/>
            <a:ext cx="3478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 smtClean="0"/>
              <a:t>SENGSTAKEN</a:t>
            </a:r>
            <a:r>
              <a:rPr lang="cs-CZ" sz="2200" dirty="0" smtClean="0"/>
              <a:t> – </a:t>
            </a:r>
            <a:r>
              <a:rPr lang="cs-CZ" sz="2200" dirty="0" err="1" smtClean="0"/>
              <a:t>BLAKEMORE</a:t>
            </a:r>
            <a:endParaRPr lang="cs-CZ" sz="2200" dirty="0" smtClean="0"/>
          </a:p>
          <a:p>
            <a:pPr algn="ctr"/>
            <a:r>
              <a:rPr lang="cs-CZ" sz="2200" smtClean="0"/>
              <a:t>(INTERIM MEASURE)</a:t>
            </a:r>
            <a:endParaRPr lang="cs-CZ" sz="2200" dirty="0"/>
          </a:p>
        </p:txBody>
      </p:sp>
      <p:cxnSp>
        <p:nvCxnSpPr>
          <p:cNvPr id="42" name="Přímá spojnice se šipkou 41"/>
          <p:cNvCxnSpPr/>
          <p:nvPr/>
        </p:nvCxnSpPr>
        <p:spPr>
          <a:xfrm flipV="1">
            <a:off x="1958994" y="3570004"/>
            <a:ext cx="506395" cy="215443"/>
          </a:xfrm>
          <a:prstGeom prst="straightConnector1">
            <a:avLst/>
          </a:prstGeom>
          <a:ln w="38100">
            <a:solidFill>
              <a:srgbClr val="4E75C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Obrázek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00" y="249737"/>
            <a:ext cx="4116577" cy="6344039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49" name="TextovéPole 48"/>
          <p:cNvSpPr txBox="1"/>
          <p:nvPr/>
        </p:nvSpPr>
        <p:spPr>
          <a:xfrm>
            <a:off x="1505511" y="334942"/>
            <a:ext cx="3478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err="1" smtClean="0"/>
              <a:t>SENGSTAKEN</a:t>
            </a:r>
            <a:r>
              <a:rPr lang="cs-CZ" sz="2200" dirty="0" smtClean="0"/>
              <a:t> – </a:t>
            </a:r>
            <a:r>
              <a:rPr lang="cs-CZ" sz="2200" dirty="0" err="1" smtClean="0"/>
              <a:t>BLAKEMORE</a:t>
            </a:r>
            <a:endParaRPr lang="cs-CZ" sz="2200" dirty="0" smtClean="0"/>
          </a:p>
          <a:p>
            <a:pPr algn="ctr"/>
            <a:r>
              <a:rPr lang="cs-CZ" sz="2200" smtClean="0"/>
              <a:t>(INTERIM MEASURE)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66692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2" grpId="0"/>
      <p:bldP spid="12" grpId="1"/>
      <p:bldP spid="15" grpId="0"/>
      <p:bldP spid="15" grpId="1"/>
      <p:bldP spid="14" grpId="0"/>
      <p:bldP spid="14" grpId="1"/>
      <p:bldP spid="16" grpId="0"/>
      <p:bldP spid="16" grpId="1"/>
      <p:bldP spid="17" grpId="0"/>
      <p:bldP spid="17" grpId="1"/>
      <p:bldP spid="20" grpId="0"/>
      <p:bldP spid="30" grpId="0"/>
      <p:bldP spid="41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21183\Desktop\blac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" b="48639"/>
          <a:stretch/>
        </p:blipFill>
        <p:spPr bwMode="auto">
          <a:xfrm>
            <a:off x="0" y="1"/>
            <a:ext cx="91996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21183\Desktop\HEMATEME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09" y="359186"/>
            <a:ext cx="5184576" cy="61396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79512" y="1988840"/>
            <a:ext cx="3336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smtClean="0">
                <a:solidFill>
                  <a:schemeClr val="bg2"/>
                </a:solidFill>
              </a:rPr>
              <a:t>OTHER TREATMENT POSSIBILITIES</a:t>
            </a:r>
            <a:endParaRPr lang="cs-CZ" sz="2200" dirty="0">
              <a:solidFill>
                <a:schemeClr val="bg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0" y="2648405"/>
            <a:ext cx="3336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smtClean="0">
                <a:solidFill>
                  <a:schemeClr val="bg2"/>
                </a:solidFill>
              </a:rPr>
              <a:t>(EXCEPTIONALLY)</a:t>
            </a:r>
            <a:endParaRPr lang="cs-CZ" sz="2200" dirty="0">
              <a:solidFill>
                <a:schemeClr val="bg2"/>
              </a:solidFill>
            </a:endParaRPr>
          </a:p>
        </p:txBody>
      </p:sp>
      <p:pic>
        <p:nvPicPr>
          <p:cNvPr id="2051" name="Picture 3" descr="C:\Users\21183\Desktop\TIP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0" r="5055"/>
          <a:stretch/>
        </p:blipFill>
        <p:spPr bwMode="auto">
          <a:xfrm>
            <a:off x="497470" y="57074"/>
            <a:ext cx="2700863" cy="21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470" y="2346137"/>
            <a:ext cx="2693508" cy="21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21183\Desktop\TRANSEKC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" t="23560" r="12181" b="7137"/>
          <a:stretch/>
        </p:blipFill>
        <p:spPr bwMode="auto">
          <a:xfrm>
            <a:off x="497470" y="4644382"/>
            <a:ext cx="2700863" cy="216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55576" y="1661777"/>
            <a:ext cx="160496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TIPSS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59804" y="4157938"/>
            <a:ext cx="251595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smtClean="0"/>
              <a:t>WARREN PROCEDURE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9718" y="6485040"/>
            <a:ext cx="37444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mtClean="0"/>
              <a:t>ESOPHAGEAL TRANSECTION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557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183\Desktop\nob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43177"/>
          <a:stretch/>
        </p:blipFill>
        <p:spPr bwMode="auto">
          <a:xfrm>
            <a:off x="-6270" y="0"/>
            <a:ext cx="91502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ACUTE APPENDICITIS</a:t>
            </a:r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29377" y="2636912"/>
            <a:ext cx="8805316" cy="5858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smtClean="0"/>
              <a:t>WHAT IS THE TYPICAL COURSE OF APPENDICITIS?</a:t>
            </a:r>
            <a:endParaRPr lang="cs-CZ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9167" y="1343828"/>
            <a:ext cx="3907050" cy="532779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3747290" y="3674003"/>
            <a:ext cx="1630803" cy="1429471"/>
          </a:xfrm>
          <a:prstGeom prst="ellipse">
            <a:avLst/>
          </a:prstGeom>
          <a:gradFill flip="none" rotWithShape="1">
            <a:gsLst>
              <a:gs pos="8000">
                <a:srgbClr val="FF0000"/>
              </a:gs>
              <a:gs pos="68000">
                <a:schemeClr val="accent1">
                  <a:shade val="67500"/>
                  <a:satMod val="115000"/>
                  <a:alpha val="35000"/>
                </a:schemeClr>
              </a:gs>
              <a:gs pos="8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2" descr="C:\Users\duch\Desktop\ruka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686" y="3789040"/>
            <a:ext cx="1730542" cy="12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6370814" y="3674003"/>
            <a:ext cx="2785135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DULL PAIN IN EPIGASTRIUM</a:t>
            </a:r>
            <a:endParaRPr lang="cs-CZ" sz="1800" dirty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6516217" y="2726387"/>
            <a:ext cx="2107476" cy="406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VOMITING (NAUSEA)</a:t>
            </a:r>
            <a:endParaRPr lang="cs-CZ" sz="18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855" y="1364028"/>
            <a:ext cx="3954211" cy="528739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obsah 2"/>
          <p:cNvSpPr txBox="1">
            <a:spLocks/>
          </p:cNvSpPr>
          <p:nvPr/>
        </p:nvSpPr>
        <p:spPr>
          <a:xfrm>
            <a:off x="6492068" y="4663145"/>
            <a:ext cx="2542625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SHIFT OF PAIN TO RLQ</a:t>
            </a:r>
            <a:endParaRPr lang="cs-CZ" sz="1800" dirty="0"/>
          </a:p>
        </p:txBody>
      </p:sp>
      <p:sp>
        <p:nvSpPr>
          <p:cNvPr id="13" name="Výbuch 1 12"/>
          <p:cNvSpPr/>
          <p:nvPr/>
        </p:nvSpPr>
        <p:spPr>
          <a:xfrm>
            <a:off x="3803559" y="4663145"/>
            <a:ext cx="480409" cy="541522"/>
          </a:xfrm>
          <a:prstGeom prst="irregularSeal1">
            <a:avLst/>
          </a:prstGeom>
          <a:solidFill>
            <a:srgbClr val="FF0000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Picture 3" descr="C:\Users\duch\Desktop\ruka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13" y="3789041"/>
            <a:ext cx="1346051" cy="131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appe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94" y="1320179"/>
            <a:ext cx="3885174" cy="533124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uch\Desktop\srdc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71" y="3501008"/>
            <a:ext cx="830624" cy="66449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obsah 2"/>
          <p:cNvSpPr txBox="1">
            <a:spLocks/>
          </p:cNvSpPr>
          <p:nvPr/>
        </p:nvSpPr>
        <p:spPr>
          <a:xfrm>
            <a:off x="290256" y="977567"/>
            <a:ext cx="3888432" cy="542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smtClean="0"/>
              <a:t>GENERAL APPEARANCE:</a:t>
            </a:r>
            <a:endParaRPr lang="cs-CZ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5680" y="1804591"/>
            <a:ext cx="1982427" cy="24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ástupný symbol pro obsah 2"/>
          <p:cNvSpPr txBox="1">
            <a:spLocks/>
          </p:cNvSpPr>
          <p:nvPr/>
        </p:nvSpPr>
        <p:spPr>
          <a:xfrm>
            <a:off x="260509" y="962063"/>
            <a:ext cx="5302705" cy="542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smtClean="0"/>
              <a:t>ABDOMINAL PHYSICAL EXAMINATION:</a:t>
            </a:r>
            <a:endParaRPr lang="cs-CZ" sz="2400" dirty="0"/>
          </a:p>
        </p:txBody>
      </p:sp>
      <p:sp>
        <p:nvSpPr>
          <p:cNvPr id="20" name="Ovál 19"/>
          <p:cNvSpPr/>
          <p:nvPr/>
        </p:nvSpPr>
        <p:spPr>
          <a:xfrm>
            <a:off x="3552864" y="4354489"/>
            <a:ext cx="1146266" cy="102425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68000">
                <a:schemeClr val="accent1">
                  <a:shade val="67500"/>
                  <a:satMod val="115000"/>
                  <a:alpha val="35000"/>
                </a:schemeClr>
              </a:gs>
              <a:gs pos="8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Picture 2" descr="C:\Users\duch\Desktop\pal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89" y="4663145"/>
            <a:ext cx="16668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ástupný symbol pro obsah 2"/>
          <p:cNvSpPr txBox="1">
            <a:spLocks/>
          </p:cNvSpPr>
          <p:nvPr/>
        </p:nvSpPr>
        <p:spPr>
          <a:xfrm>
            <a:off x="651436" y="4260122"/>
            <a:ext cx="2785135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TENDERNESS</a:t>
            </a:r>
            <a:endParaRPr lang="cs-CZ" sz="1800" dirty="0"/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>
          <a:xfrm>
            <a:off x="97568" y="4594248"/>
            <a:ext cx="2785135" cy="406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IN RIGHT LOWER QUADRANT</a:t>
            </a:r>
            <a:endParaRPr lang="cs-CZ" sz="1800" dirty="0"/>
          </a:p>
        </p:txBody>
      </p:sp>
      <p:sp>
        <p:nvSpPr>
          <p:cNvPr id="24" name="Zástupný symbol pro obsah 2"/>
          <p:cNvSpPr txBox="1">
            <a:spLocks/>
          </p:cNvSpPr>
          <p:nvPr/>
        </p:nvSpPr>
        <p:spPr>
          <a:xfrm>
            <a:off x="4173356" y="4526960"/>
            <a:ext cx="1340382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600" smtClean="0"/>
              <a:t>McBURNEY</a:t>
            </a:r>
            <a:endParaRPr lang="cs-CZ" sz="1600" dirty="0"/>
          </a:p>
        </p:txBody>
      </p:sp>
      <p:sp>
        <p:nvSpPr>
          <p:cNvPr id="25" name="Zástupný symbol pro obsah 2"/>
          <p:cNvSpPr txBox="1">
            <a:spLocks/>
          </p:cNvSpPr>
          <p:nvPr/>
        </p:nvSpPr>
        <p:spPr>
          <a:xfrm>
            <a:off x="4360564" y="4853097"/>
            <a:ext cx="777953" cy="406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600" smtClean="0"/>
              <a:t>LANZ</a:t>
            </a:r>
            <a:endParaRPr lang="cs-CZ" sz="1600" dirty="0"/>
          </a:p>
        </p:txBody>
      </p:sp>
      <p:sp>
        <p:nvSpPr>
          <p:cNvPr id="26" name="Zástupný symbol pro obsah 2"/>
          <p:cNvSpPr txBox="1">
            <a:spLocks/>
          </p:cNvSpPr>
          <p:nvPr/>
        </p:nvSpPr>
        <p:spPr>
          <a:xfrm>
            <a:off x="260509" y="977567"/>
            <a:ext cx="3888432" cy="542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smtClean="0"/>
              <a:t>IN SEVERE INFLAMMATION:</a:t>
            </a:r>
            <a:endParaRPr lang="cs-CZ" sz="2400" dirty="0"/>
          </a:p>
        </p:txBody>
      </p:sp>
      <p:sp>
        <p:nvSpPr>
          <p:cNvPr id="30" name="Výbuch 1 29"/>
          <p:cNvSpPr/>
          <p:nvPr/>
        </p:nvSpPr>
        <p:spPr>
          <a:xfrm>
            <a:off x="3687538" y="4255422"/>
            <a:ext cx="1062060" cy="1195350"/>
          </a:xfrm>
          <a:prstGeom prst="irregularSeal1">
            <a:avLst/>
          </a:prstGeom>
          <a:solidFill>
            <a:srgbClr val="FF0000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Picture 2" descr="C:\Users\duch\Desktop\pal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46" y="4663145"/>
            <a:ext cx="16668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duch\Desktop\PALP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17" y="4354489"/>
            <a:ext cx="1622763" cy="121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Výbuch 1 32"/>
          <p:cNvSpPr/>
          <p:nvPr/>
        </p:nvSpPr>
        <p:spPr>
          <a:xfrm>
            <a:off x="3594965" y="4260122"/>
            <a:ext cx="1062060" cy="1195350"/>
          </a:xfrm>
          <a:prstGeom prst="irregularSeal1">
            <a:avLst/>
          </a:prstGeom>
          <a:solidFill>
            <a:srgbClr val="FF0000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9" name="Picture 2" descr="C:\Users\duch\Desktop\palp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0960" y="4716255"/>
            <a:ext cx="16668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duch\Desktop\PALP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9832">
            <a:off x="3994057" y="4434132"/>
            <a:ext cx="1622763" cy="121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ástupný symbol pro obsah 2"/>
          <p:cNvSpPr txBox="1">
            <a:spLocks/>
          </p:cNvSpPr>
          <p:nvPr/>
        </p:nvSpPr>
        <p:spPr>
          <a:xfrm>
            <a:off x="-34240" y="3133333"/>
            <a:ext cx="3048753" cy="406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smtClean="0">
                <a:solidFill>
                  <a:srgbClr val="4E75C4"/>
                </a:solidFill>
              </a:rPr>
              <a:t>BLUMBERG-ŠČOTKIN</a:t>
            </a:r>
            <a:endParaRPr lang="cs-CZ" sz="2400" dirty="0">
              <a:solidFill>
                <a:srgbClr val="4E75C4"/>
              </a:solidFill>
            </a:endParaRPr>
          </a:p>
        </p:txBody>
      </p:sp>
      <p:sp>
        <p:nvSpPr>
          <p:cNvPr id="35" name="Zástupný symbol pro obsah 2"/>
          <p:cNvSpPr txBox="1">
            <a:spLocks/>
          </p:cNvSpPr>
          <p:nvPr/>
        </p:nvSpPr>
        <p:spPr>
          <a:xfrm>
            <a:off x="457199" y="3456813"/>
            <a:ext cx="2785135" cy="406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smtClean="0">
                <a:solidFill>
                  <a:srgbClr val="4E75C4"/>
                </a:solidFill>
              </a:rPr>
              <a:t>ROVSING</a:t>
            </a:r>
            <a:endParaRPr lang="cs-CZ" sz="2400" dirty="0">
              <a:solidFill>
                <a:srgbClr val="4E75C4"/>
              </a:solidFill>
            </a:endParaRPr>
          </a:p>
        </p:txBody>
      </p:sp>
      <p:sp>
        <p:nvSpPr>
          <p:cNvPr id="37" name="Zástupný symbol pro obsah 2"/>
          <p:cNvSpPr txBox="1">
            <a:spLocks/>
          </p:cNvSpPr>
          <p:nvPr/>
        </p:nvSpPr>
        <p:spPr>
          <a:xfrm>
            <a:off x="499782" y="3890990"/>
            <a:ext cx="2785135" cy="4069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600" smtClean="0">
                <a:solidFill>
                  <a:srgbClr val="4E75C4"/>
                </a:solidFill>
              </a:rPr>
              <a:t>PLENIÉS</a:t>
            </a:r>
            <a:r>
              <a:rPr lang="cs-CZ" sz="1800" smtClean="0"/>
              <a:t> </a:t>
            </a:r>
            <a:endParaRPr lang="cs-CZ" sz="1800" dirty="0"/>
          </a:p>
        </p:txBody>
      </p:sp>
      <p:sp>
        <p:nvSpPr>
          <p:cNvPr id="38" name="Výbuch 1 37"/>
          <p:cNvSpPr/>
          <p:nvPr/>
        </p:nvSpPr>
        <p:spPr>
          <a:xfrm>
            <a:off x="3790690" y="4663145"/>
            <a:ext cx="456198" cy="656490"/>
          </a:xfrm>
          <a:prstGeom prst="irregularSeal1">
            <a:avLst/>
          </a:prstGeom>
          <a:solidFill>
            <a:srgbClr val="FF0000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250"/>
                    </a14:imgEffect>
                    <a14:imgEffect>
                      <a14:saturation sat="115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7066" y="4507337"/>
            <a:ext cx="1469867" cy="75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ástupný symbol pro obsah 2"/>
          <p:cNvSpPr txBox="1">
            <a:spLocks/>
          </p:cNvSpPr>
          <p:nvPr/>
        </p:nvSpPr>
        <p:spPr>
          <a:xfrm>
            <a:off x="270872" y="962063"/>
            <a:ext cx="3888432" cy="542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smtClean="0"/>
              <a:t>PARACLINICAL TESTS:</a:t>
            </a:r>
            <a:endParaRPr lang="cs-CZ" sz="2400" dirty="0"/>
          </a:p>
        </p:txBody>
      </p:sp>
      <p:sp>
        <p:nvSpPr>
          <p:cNvPr id="40" name="Zástupný symbol pro obsah 2"/>
          <p:cNvSpPr txBox="1">
            <a:spLocks/>
          </p:cNvSpPr>
          <p:nvPr/>
        </p:nvSpPr>
        <p:spPr>
          <a:xfrm>
            <a:off x="315432" y="2699846"/>
            <a:ext cx="1841186" cy="235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4800" b="1" smtClean="0">
                <a:solidFill>
                  <a:srgbClr val="FF0000"/>
                </a:solidFill>
              </a:rPr>
              <a:t>LEU</a:t>
            </a:r>
          </a:p>
          <a:p>
            <a:pPr marL="0" indent="0" algn="ctr">
              <a:buFont typeface="Arial" pitchFamily="34" charset="0"/>
              <a:buNone/>
            </a:pPr>
            <a:r>
              <a:rPr lang="cs-CZ" sz="4800" b="1" smtClean="0">
                <a:solidFill>
                  <a:srgbClr val="FF0000"/>
                </a:solidFill>
              </a:rPr>
              <a:t>CRP</a:t>
            </a:r>
          </a:p>
          <a:p>
            <a:pPr marL="0" indent="0" algn="ctr">
              <a:buFont typeface="Arial" pitchFamily="34" charset="0"/>
              <a:buNone/>
            </a:pPr>
            <a:r>
              <a:rPr lang="cs-CZ" sz="4800" b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SONO</a:t>
            </a:r>
            <a:endParaRPr lang="cs-CZ" sz="48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2" descr="E:\vrátnyý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" b="16003"/>
          <a:stretch/>
        </p:blipFill>
        <p:spPr bwMode="auto">
          <a:xfrm>
            <a:off x="-9309" y="1060121"/>
            <a:ext cx="91440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ovéPole 47"/>
          <p:cNvSpPr txBox="1"/>
          <p:nvPr/>
        </p:nvSpPr>
        <p:spPr>
          <a:xfrm>
            <a:off x="149400" y="5969496"/>
            <a:ext cx="880016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3200" smtClean="0"/>
              <a:t>TYPICAL APP. COULD BE DIAGNOSED BY DOORMAN </a:t>
            </a:r>
            <a:endParaRPr lang="cs-CZ" sz="3200" dirty="0"/>
          </a:p>
        </p:txBody>
      </p:sp>
      <p:pic>
        <p:nvPicPr>
          <p:cNvPr id="41" name="Picture 2" descr="E:\vrátnyý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" b="16003"/>
          <a:stretch/>
        </p:blipFill>
        <p:spPr bwMode="auto">
          <a:xfrm>
            <a:off x="-29024" y="1047750"/>
            <a:ext cx="4657024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ovéPole 41"/>
          <p:cNvSpPr txBox="1"/>
          <p:nvPr/>
        </p:nvSpPr>
        <p:spPr>
          <a:xfrm>
            <a:off x="4964762" y="2905051"/>
            <a:ext cx="3984800" cy="15696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smtClean="0"/>
              <a:t>HALF OF APPENDICES DON‘T READ SURGERY TEXTBOOKS</a:t>
            </a:r>
            <a:endParaRPr lang="cs-CZ" sz="3200" dirty="0"/>
          </a:p>
        </p:txBody>
      </p:sp>
      <p:pic>
        <p:nvPicPr>
          <p:cNvPr id="19" name="Picture 2" descr="C:\Users\21183\Desktop\polohy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99" y="4561255"/>
            <a:ext cx="2272081" cy="23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1183\Desktop\nonrotac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00" y="1595387"/>
            <a:ext cx="2172670" cy="296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21183\Desktop\nonrot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70" y="1588196"/>
            <a:ext cx="2343330" cy="296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21183\Desktop\věk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46" y="5207241"/>
            <a:ext cx="2253953" cy="16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6815127" y="4545767"/>
            <a:ext cx="15012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smtClean="0"/>
              <a:t>ANALGESICS</a:t>
            </a:r>
            <a:endParaRPr lang="cs-CZ" sz="2000" dirty="0" smtClean="0"/>
          </a:p>
          <a:p>
            <a:r>
              <a:rPr lang="cs-CZ" sz="2000" smtClean="0"/>
              <a:t>CORTICOIDS</a:t>
            </a:r>
            <a:endParaRPr lang="cs-CZ" sz="20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8190294" y="4550165"/>
            <a:ext cx="10356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ATB</a:t>
            </a:r>
            <a:endParaRPr lang="cs-CZ" sz="3600" dirty="0"/>
          </a:p>
        </p:txBody>
      </p:sp>
      <p:sp>
        <p:nvSpPr>
          <p:cNvPr id="49" name="Zástupný symbol pro obsah 2"/>
          <p:cNvSpPr txBox="1">
            <a:spLocks/>
          </p:cNvSpPr>
          <p:nvPr/>
        </p:nvSpPr>
        <p:spPr>
          <a:xfrm>
            <a:off x="4749598" y="1092920"/>
            <a:ext cx="4697406" cy="542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400" smtClean="0"/>
              <a:t>CAUSES OF ATYPICAL COURSE: </a:t>
            </a:r>
            <a:endParaRPr lang="cs-CZ" sz="2400" dirty="0"/>
          </a:p>
        </p:txBody>
      </p:sp>
      <p:pic>
        <p:nvPicPr>
          <p:cNvPr id="1030" name="Picture 6" descr="C:\Users\21183\Desktop\HOUSE.gif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r="12146"/>
          <a:stretch/>
        </p:blipFill>
        <p:spPr bwMode="auto">
          <a:xfrm>
            <a:off x="4596864" y="1048825"/>
            <a:ext cx="4555243" cy="58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ovéPole 50"/>
          <p:cNvSpPr txBox="1"/>
          <p:nvPr/>
        </p:nvSpPr>
        <p:spPr>
          <a:xfrm>
            <a:off x="4628000" y="3877476"/>
            <a:ext cx="45701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3600" smtClean="0"/>
              <a:t>IT COULD BE DIFFICULT</a:t>
            </a:r>
            <a:endParaRPr lang="cs-CZ" sz="36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4923547" y="5066936"/>
            <a:ext cx="411114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3600" smtClean="0"/>
              <a:t>EVEN FOR A SKILLED</a:t>
            </a:r>
            <a:endParaRPr lang="cs-CZ" sz="36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5288115" y="6049571"/>
            <a:ext cx="324990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3600" smtClean="0"/>
              <a:t>DIAGNOSTICIAN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8440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8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7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41111 0.67986 " pathEditMode="relative" rAng="0" ptsTypes="AA">
                                      <p:cBhvr>
                                        <p:cTn id="1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56" y="3398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89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57 0.00023 L -3.88889E-6 4.81481E-6 " pathEditMode="relative" rAng="0" ptsTypes="AA">
                                      <p:cBhvr>
                                        <p:cTn id="2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8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8" grpId="0"/>
      <p:bldP spid="8" grpId="1"/>
      <p:bldP spid="9" grpId="0"/>
      <p:bldP spid="9" grpId="1"/>
      <p:bldP spid="12" grpId="0"/>
      <p:bldP spid="12" grpId="1"/>
      <p:bldP spid="13" grpId="0" animBg="1"/>
      <p:bldP spid="13" grpId="1" animBg="1"/>
      <p:bldP spid="16" grpId="0"/>
      <p:bldP spid="16" grpId="1"/>
      <p:bldP spid="36" grpId="0"/>
      <p:bldP spid="36" grpId="1"/>
      <p:bldP spid="20" grpId="0" animBg="1"/>
      <p:bldP spid="20" grpId="1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30" grpId="0" animBg="1"/>
      <p:bldP spid="30" grpId="1" animBg="1"/>
      <p:bldP spid="33" grpId="0" animBg="1"/>
      <p:bldP spid="33" grpId="1" animBg="1"/>
      <p:bldP spid="34" grpId="0"/>
      <p:bldP spid="34" grpId="1"/>
      <p:bldP spid="35" grpId="0"/>
      <p:bldP spid="35" grpId="1"/>
      <p:bldP spid="37" grpId="0"/>
      <p:bldP spid="37" grpId="1"/>
      <p:bldP spid="38" grpId="0" animBg="1"/>
      <p:bldP spid="38" grpId="1" animBg="1"/>
      <p:bldP spid="39" grpId="0"/>
      <p:bldP spid="39" grpId="1"/>
      <p:bldP spid="40" grpId="0"/>
      <p:bldP spid="40" grpId="1"/>
      <p:bldP spid="48" grpId="0" animBg="1"/>
      <p:bldP spid="48" grpId="1" animBg="1"/>
      <p:bldP spid="42" grpId="0" animBg="1"/>
      <p:bldP spid="42" grpId="1" animBg="1"/>
      <p:bldP spid="42" grpId="2" animBg="1"/>
      <p:bldP spid="32" grpId="0" animBg="1"/>
      <p:bldP spid="32" grpId="1" animBg="1"/>
      <p:bldP spid="47" grpId="0" animBg="1"/>
      <p:bldP spid="47" grpId="1" animBg="1"/>
      <p:bldP spid="49" grpId="0"/>
      <p:bldP spid="49" grpId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183\Desktop\nob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43177"/>
          <a:stretch/>
        </p:blipFill>
        <p:spPr bwMode="auto">
          <a:xfrm>
            <a:off x="-6270" y="0"/>
            <a:ext cx="91502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ACUTE APPENDICITIS</a:t>
            </a:r>
            <a:endParaRPr lang="cs-CZ" dirty="0"/>
          </a:p>
        </p:txBody>
      </p:sp>
      <p:pic>
        <p:nvPicPr>
          <p:cNvPr id="4" name="Picture 5" descr="E:\appe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t="38667" r="21134" b="19485"/>
          <a:stretch/>
        </p:blipFill>
        <p:spPr bwMode="auto">
          <a:xfrm>
            <a:off x="1331640" y="980728"/>
            <a:ext cx="6131830" cy="572942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7200" y="3194464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WHAT COULD YOU CONFUSE APPENDICITIS WITH?</a:t>
            </a:r>
            <a:endParaRPr lang="cs-CZ" sz="3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770890" y="3662687"/>
            <a:ext cx="205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GASTROENTERITIS</a:t>
            </a:r>
            <a:r>
              <a:rPr lang="cs-CZ" sz="3600" dirty="0" smtClean="0"/>
              <a:t>	</a:t>
            </a:r>
            <a:endParaRPr lang="cs-CZ" sz="3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64471" y="5020390"/>
            <a:ext cx="176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OVARIAN TORSION</a:t>
            </a:r>
            <a:r>
              <a:rPr lang="cs-CZ" sz="1200" dirty="0"/>
              <a:t>	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20343" y="4563317"/>
            <a:ext cx="3351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MESENTERIAL LYMPHADENITIS</a:t>
            </a:r>
            <a:r>
              <a:rPr lang="cs-CZ" sz="3600" dirty="0"/>
              <a:t>	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770889" y="4650975"/>
            <a:ext cx="176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INTUSSUSCEPTION</a:t>
            </a:r>
            <a:r>
              <a:rPr lang="cs-CZ" sz="1200" dirty="0"/>
              <a:t>	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995936" y="4448855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MECKEL‘S DIVERTICULUM</a:t>
            </a:r>
            <a:r>
              <a:rPr lang="cs-CZ" sz="1200" dirty="0"/>
              <a:t>	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630450" y="4289320"/>
            <a:ext cx="176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CROHN‘S DISEASE</a:t>
            </a:r>
            <a:r>
              <a:rPr lang="cs-CZ" sz="1200" dirty="0"/>
              <a:t>	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760616" y="2970493"/>
            <a:ext cx="176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PANCREATITIS</a:t>
            </a:r>
            <a:r>
              <a:rPr lang="cs-CZ" sz="1200" dirty="0"/>
              <a:t>	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081288" y="3708853"/>
            <a:ext cx="176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TUMOR</a:t>
            </a:r>
            <a:r>
              <a:rPr lang="cs-CZ" sz="1200" dirty="0"/>
              <a:t>	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145647" y="5158889"/>
            <a:ext cx="176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PYELONEPHRITIS</a:t>
            </a:r>
            <a:r>
              <a:rPr lang="cs-CZ" sz="1200" dirty="0"/>
              <a:t>	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400415" y="5786343"/>
            <a:ext cx="176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TESTICULAR TORSION</a:t>
            </a:r>
            <a:r>
              <a:rPr lang="cs-CZ" sz="1200" dirty="0"/>
              <a:t>	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702738" y="5589640"/>
            <a:ext cx="176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ORCHITIS</a:t>
            </a:r>
            <a:r>
              <a:rPr lang="cs-CZ" sz="1200" dirty="0"/>
              <a:t>	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067826" y="5278499"/>
            <a:ext cx="176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SALPINGITIS</a:t>
            </a:r>
            <a:r>
              <a:rPr lang="cs-CZ" sz="1200" dirty="0"/>
              <a:t>	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877062" y="2670177"/>
            <a:ext cx="176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PNEUMONIA</a:t>
            </a:r>
            <a:r>
              <a:rPr lang="cs-CZ" sz="1200" dirty="0"/>
              <a:t>	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760615" y="2241727"/>
            <a:ext cx="176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CARDIAC FAILURE</a:t>
            </a:r>
            <a:r>
              <a:rPr lang="cs-CZ" sz="1200" dirty="0"/>
              <a:t>	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931866" y="3375750"/>
            <a:ext cx="2728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HENOCH-SCHONLEIN </a:t>
            </a:r>
            <a:r>
              <a:rPr lang="cs-CZ" sz="1200" dirty="0" smtClean="0"/>
              <a:t>PURPURA</a:t>
            </a:r>
            <a:r>
              <a:rPr lang="cs-CZ" sz="1200" dirty="0"/>
              <a:t>	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912139" y="2834948"/>
            <a:ext cx="176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smtClean="0"/>
              <a:t>HEMOPHILIA</a:t>
            </a:r>
            <a:r>
              <a:rPr lang="cs-CZ" sz="1200" dirty="0"/>
              <a:t>	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702738" y="3165122"/>
            <a:ext cx="176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DIABETES</a:t>
            </a:r>
            <a:r>
              <a:rPr lang="cs-CZ" sz="1200" dirty="0"/>
              <a:t>	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568865" y="3853985"/>
            <a:ext cx="1767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TRAUMA</a:t>
            </a:r>
            <a:r>
              <a:rPr lang="cs-CZ" sz="1200" dirty="0"/>
              <a:t>	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402939" y="3601781"/>
            <a:ext cx="925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WHAT IS THE MOST OFTEN CAUSE OF CONFUSION? </a:t>
            </a:r>
            <a:endParaRPr lang="cs-CZ" sz="3600" dirty="0"/>
          </a:p>
        </p:txBody>
      </p:sp>
      <p:pic>
        <p:nvPicPr>
          <p:cNvPr id="2050" name="Picture 2" descr="C:\Users\21183\Desktop\Mesenteric-Adeniti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26209"/>
          <a:stretch/>
        </p:blipFill>
        <p:spPr bwMode="auto">
          <a:xfrm>
            <a:off x="-10651" y="1164660"/>
            <a:ext cx="4879488" cy="575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21183\Desktop\MINU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2" t="6735" r="23791" b="7145"/>
          <a:stretch/>
        </p:blipFill>
        <p:spPr bwMode="auto">
          <a:xfrm>
            <a:off x="4834931" y="1164660"/>
            <a:ext cx="4643789" cy="5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lus 27"/>
          <p:cNvSpPr/>
          <p:nvPr/>
        </p:nvSpPr>
        <p:spPr>
          <a:xfrm>
            <a:off x="6283186" y="1355171"/>
            <a:ext cx="1077834" cy="963852"/>
          </a:xfrm>
          <a:prstGeom prst="mathPlus">
            <a:avLst>
              <a:gd name="adj1" fmla="val 1856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2"/>
              </a:solidFill>
            </a:endParaRPr>
          </a:p>
        </p:txBody>
      </p:sp>
      <p:sp>
        <p:nvSpPr>
          <p:cNvPr id="29" name="Minus 28"/>
          <p:cNvSpPr/>
          <p:nvPr/>
        </p:nvSpPr>
        <p:spPr>
          <a:xfrm>
            <a:off x="1545909" y="1314931"/>
            <a:ext cx="1027641" cy="771751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255597" y="2937603"/>
            <a:ext cx="4286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smtClean="0"/>
              <a:t>MESENTERIC LYMPHADENITIS</a:t>
            </a:r>
            <a:endParaRPr lang="cs-CZ" sz="2200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3819340" y="3554965"/>
            <a:ext cx="4286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smtClean="0"/>
              <a:t>GASTROENTERITIS</a:t>
            </a:r>
            <a:endParaRPr lang="cs-CZ" sz="2200" b="1" dirty="0"/>
          </a:p>
        </p:txBody>
      </p:sp>
      <p:cxnSp>
        <p:nvCxnSpPr>
          <p:cNvPr id="34" name="Přímá spojnice se šipkou 33"/>
          <p:cNvCxnSpPr/>
          <p:nvPr/>
        </p:nvCxnSpPr>
        <p:spPr>
          <a:xfrm flipH="1" flipV="1">
            <a:off x="1829745" y="5860080"/>
            <a:ext cx="610000" cy="5412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>
            <a:off x="246348" y="4114717"/>
            <a:ext cx="421704" cy="62632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V="1">
            <a:off x="323528" y="5977373"/>
            <a:ext cx="421704" cy="6199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Obrázek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8" b="56069"/>
          <a:stretch/>
        </p:blipFill>
        <p:spPr>
          <a:xfrm>
            <a:off x="1267002" y="1283607"/>
            <a:ext cx="7524391" cy="365077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2055" name="TextovéPole 2054"/>
          <p:cNvSpPr txBox="1"/>
          <p:nvPr/>
        </p:nvSpPr>
        <p:spPr>
          <a:xfrm>
            <a:off x="3931866" y="1463422"/>
            <a:ext cx="454945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RUDOLPH</a:t>
            </a:r>
            <a:r>
              <a:rPr lang="cs-CZ" sz="2400" b="1" dirty="0" smtClean="0"/>
              <a:t> VALENTINO </a:t>
            </a:r>
            <a:r>
              <a:rPr lang="cs-CZ" sz="2400" dirty="0" smtClean="0"/>
              <a:t>(1895-1926)</a:t>
            </a:r>
          </a:p>
          <a:p>
            <a:pPr algn="ctr"/>
            <a:r>
              <a:rPr lang="cs-CZ" sz="2400" smtClean="0"/>
              <a:t>Hollywood actor </a:t>
            </a:r>
            <a:endParaRPr lang="cs-CZ" sz="2400" dirty="0" smtClean="0"/>
          </a:p>
          <a:p>
            <a:endParaRPr lang="cs-CZ" sz="2000" dirty="0" smtClean="0"/>
          </a:p>
          <a:p>
            <a:pPr>
              <a:lnSpc>
                <a:spcPct val="150000"/>
              </a:lnSpc>
            </a:pPr>
            <a:r>
              <a:rPr lang="cs-CZ" sz="2000" smtClean="0"/>
              <a:t>laparotomy for abdominal pain</a:t>
            </a:r>
            <a:endParaRPr lang="cs-CZ" sz="2000" dirty="0" smtClean="0"/>
          </a:p>
          <a:p>
            <a:pPr>
              <a:lnSpc>
                <a:spcPct val="150000"/>
              </a:lnSpc>
            </a:pPr>
            <a:r>
              <a:rPr lang="cs-CZ" sz="2000" smtClean="0"/>
              <a:t>catarrhal apendicitis  </a:t>
            </a:r>
            <a:endParaRPr lang="cs-CZ" sz="2000" dirty="0" smtClean="0"/>
          </a:p>
          <a:p>
            <a:pPr>
              <a:lnSpc>
                <a:spcPct val="150000"/>
              </a:lnSpc>
            </a:pPr>
            <a:r>
              <a:rPr lang="cs-CZ" sz="2000" dirty="0" smtClean="0"/>
              <a:t>8</a:t>
            </a:r>
            <a:r>
              <a:rPr lang="cs-CZ" sz="2000" smtClean="0"/>
              <a:t>. postoperative day passing away</a:t>
            </a:r>
            <a:endParaRPr lang="cs-CZ" sz="2000" dirty="0" smtClean="0"/>
          </a:p>
          <a:p>
            <a:pPr>
              <a:lnSpc>
                <a:spcPct val="150000"/>
              </a:lnSpc>
            </a:pPr>
            <a:r>
              <a:rPr lang="cs-CZ" sz="2000" smtClean="0"/>
              <a:t>section: duodenal ulcer perforation</a:t>
            </a:r>
            <a:endParaRPr lang="cs-CZ" sz="2000" dirty="0" smtClean="0"/>
          </a:p>
          <a:p>
            <a:endParaRPr lang="cs-CZ" dirty="0"/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1" y="740400"/>
            <a:ext cx="8646132" cy="5554458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44" name="TextovéPole 43"/>
          <p:cNvSpPr txBox="1"/>
          <p:nvPr/>
        </p:nvSpPr>
        <p:spPr>
          <a:xfrm>
            <a:off x="668052" y="1475979"/>
            <a:ext cx="785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DO YOU NEED TO KNOW THE APPENDECTOMY PROCEDURE?</a:t>
            </a:r>
            <a:endParaRPr lang="cs-CZ" sz="2400" dirty="0"/>
          </a:p>
        </p:txBody>
      </p:sp>
      <p:pic>
        <p:nvPicPr>
          <p:cNvPr id="2" name="Picture 2" descr="C:\Users\21183\Desktop\appe\rogozin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3" y="746469"/>
            <a:ext cx="1815197" cy="22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1183\Desktop\appe\rogozin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r="10859"/>
          <a:stretch/>
        </p:blipFill>
        <p:spPr bwMode="auto">
          <a:xfrm>
            <a:off x="6516216" y="739116"/>
            <a:ext cx="2376264" cy="22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1183\Desktop\scanNPB\appe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2" y="3313820"/>
            <a:ext cx="30988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21183\Desktop\scanNPB\appe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84" y="3264454"/>
            <a:ext cx="3086100" cy="28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21183\Desktop\scanNPB\appe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4" y="3037332"/>
            <a:ext cx="3463925" cy="315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21183\Desktop\scanNPB\appe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"/>
          <a:stretch/>
        </p:blipFill>
        <p:spPr bwMode="auto">
          <a:xfrm>
            <a:off x="5076056" y="3041250"/>
            <a:ext cx="3410564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21183\Desktop\scanNPB\appe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941" y="3090674"/>
            <a:ext cx="2428898" cy="310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/>
          <p:cNvSpPr txBox="1"/>
          <p:nvPr/>
        </p:nvSpPr>
        <p:spPr>
          <a:xfrm>
            <a:off x="2218935" y="740400"/>
            <a:ext cx="4549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LEONID </a:t>
            </a:r>
            <a:r>
              <a:rPr lang="cs-CZ" sz="2400" b="1" dirty="0" err="1" smtClean="0"/>
              <a:t>ROGOZOV</a:t>
            </a:r>
            <a:r>
              <a:rPr lang="cs-CZ" sz="2400" b="1" dirty="0" smtClean="0"/>
              <a:t> </a:t>
            </a:r>
            <a:r>
              <a:rPr lang="cs-CZ" sz="2400" dirty="0" smtClean="0"/>
              <a:t>(1934-2000)</a:t>
            </a:r>
          </a:p>
          <a:p>
            <a:pPr>
              <a:lnSpc>
                <a:spcPct val="150000"/>
              </a:lnSpc>
            </a:pPr>
            <a:r>
              <a:rPr lang="cs-CZ" sz="2000" smtClean="0"/>
              <a:t>in May 1961 as the only doctor in an antarctic station diagnosed his own appendicitis and later on performed appendectomy on himself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42505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4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5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7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8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9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0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1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2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32" grpId="0"/>
      <p:bldP spid="32" grpId="1"/>
      <p:bldP spid="2055" grpId="1"/>
      <p:bldP spid="44" grpId="0"/>
      <p:bldP spid="44" grpId="1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183\Desktop\nob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43177"/>
          <a:stretch/>
        </p:blipFill>
        <p:spPr bwMode="auto">
          <a:xfrm>
            <a:off x="-6270" y="0"/>
            <a:ext cx="91502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01249" y="260648"/>
            <a:ext cx="459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AND WHO IS THIS GENTLEMAN?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979712" y="1001882"/>
            <a:ext cx="295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ALFRED NOBEL 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835696" y="1415340"/>
            <a:ext cx="299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WAITING, WHEN 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570096" y="1874493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YOU DISCOVER RELIABLE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49276" y="2347330"/>
            <a:ext cx="4288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 METHOD OF APPENDICITIS</a:t>
            </a:r>
            <a:endParaRPr lang="cs-CZ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8838" y="166749"/>
            <a:ext cx="2359480" cy="235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991144" y="2791663"/>
            <a:ext cx="184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DIAGNOSING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891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2"/>
      <p:bldP spid="5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 descr="C:\Users\21183\Desktop\hap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5" r="10883" b="27201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21183\Desktop\appe\bart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28800"/>
            <a:ext cx="1440160" cy="23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05236" y="116632"/>
            <a:ext cx="893126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3600" smtClean="0"/>
              <a:t>THE SUN SHOULD NOT BOTH RISE AND SET ON </a:t>
            </a:r>
            <a:endParaRPr lang="cs-CZ" sz="3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27584" y="836712"/>
            <a:ext cx="362308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3600" smtClean="0"/>
              <a:t>ACUTE ABDOMEN</a:t>
            </a:r>
            <a:endParaRPr lang="cs-CZ" sz="3600" dirty="0"/>
          </a:p>
        </p:txBody>
      </p:sp>
      <p:sp>
        <p:nvSpPr>
          <p:cNvPr id="4" name="Zaoblený obdélníkový popisek 3"/>
          <p:cNvSpPr/>
          <p:nvPr/>
        </p:nvSpPr>
        <p:spPr>
          <a:xfrm>
            <a:off x="1691680" y="3068960"/>
            <a:ext cx="4464496" cy="1512169"/>
          </a:xfrm>
          <a:prstGeom prst="wedgeRoundRectCallout">
            <a:avLst>
              <a:gd name="adj1" fmla="val 82483"/>
              <a:gd name="adj2" fmla="val -66341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051720" y="3163324"/>
            <a:ext cx="6467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dirty="0" err="1" smtClean="0">
                <a:solidFill>
                  <a:schemeClr val="accent6"/>
                </a:solidFill>
              </a:rPr>
              <a:t>THANKS</a:t>
            </a:r>
            <a:endParaRPr lang="cs-CZ" sz="8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5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ILEOCOLIC</a:t>
            </a:r>
            <a:r>
              <a:rPr lang="cs-CZ" dirty="0" smtClean="0"/>
              <a:t> </a:t>
            </a:r>
            <a:r>
              <a:rPr lang="cs-CZ" dirty="0" err="1" smtClean="0"/>
              <a:t>INTUSSUSCEPTION</a:t>
            </a:r>
            <a:endParaRPr lang="cs-CZ" dirty="0"/>
          </a:p>
        </p:txBody>
      </p:sp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boy (</a:t>
            </a:r>
            <a:r>
              <a:rPr lang="cs-CZ" sz="1800" dirty="0" err="1"/>
              <a:t>2y</a:t>
            </a:r>
            <a:r>
              <a:rPr lang="cs-CZ" sz="1800" dirty="0"/>
              <a:t>), </a:t>
            </a:r>
            <a:r>
              <a:rPr lang="cs-CZ" sz="1800" dirty="0" err="1"/>
              <a:t>periodic</a:t>
            </a:r>
            <a:r>
              <a:rPr lang="cs-CZ" sz="1800" dirty="0"/>
              <a:t> </a:t>
            </a:r>
            <a:r>
              <a:rPr lang="cs-CZ" sz="1800" dirty="0" err="1"/>
              <a:t>abdominal</a:t>
            </a:r>
            <a:r>
              <a:rPr lang="cs-CZ" sz="1800" dirty="0"/>
              <a:t> </a:t>
            </a:r>
            <a:r>
              <a:rPr lang="cs-CZ" sz="1800" dirty="0" err="1"/>
              <a:t>pain</a:t>
            </a:r>
            <a:r>
              <a:rPr lang="cs-CZ" sz="1800" dirty="0"/>
              <a:t>, </a:t>
            </a:r>
            <a:r>
              <a:rPr lang="cs-CZ" sz="1800" dirty="0" err="1"/>
              <a:t>vomiting</a:t>
            </a:r>
            <a:endParaRPr lang="cs-CZ" sz="1800" dirty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460374" y="1958400"/>
            <a:ext cx="7856042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err="1"/>
              <a:t>palpable</a:t>
            </a:r>
            <a:r>
              <a:rPr lang="cs-CZ" sz="1800" dirty="0"/>
              <a:t> </a:t>
            </a:r>
            <a:r>
              <a:rPr lang="cs-CZ" sz="1800" dirty="0" err="1"/>
              <a:t>mass</a:t>
            </a:r>
            <a:r>
              <a:rPr lang="cs-CZ" sz="1800" dirty="0"/>
              <a:t> in </a:t>
            </a:r>
            <a:r>
              <a:rPr lang="cs-CZ" sz="1800" dirty="0" err="1"/>
              <a:t>right</a:t>
            </a:r>
            <a:r>
              <a:rPr lang="cs-CZ" sz="1800" dirty="0"/>
              <a:t> </a:t>
            </a:r>
            <a:r>
              <a:rPr lang="cs-CZ" sz="1800" dirty="0" err="1"/>
              <a:t>upper</a:t>
            </a:r>
            <a:r>
              <a:rPr lang="cs-CZ" sz="1800" dirty="0"/>
              <a:t> </a:t>
            </a:r>
            <a:r>
              <a:rPr lang="cs-CZ" sz="1800" dirty="0" err="1"/>
              <a:t>quadrant</a:t>
            </a:r>
            <a:r>
              <a:rPr lang="cs-CZ" sz="1800" dirty="0"/>
              <a:t>, </a:t>
            </a:r>
            <a:r>
              <a:rPr lang="cs-CZ" sz="1800" dirty="0" err="1"/>
              <a:t>pr</a:t>
            </a:r>
            <a:r>
              <a:rPr lang="cs-CZ" sz="1800" dirty="0"/>
              <a:t>: </a:t>
            </a:r>
            <a:r>
              <a:rPr lang="cs-CZ" sz="1800" dirty="0" err="1"/>
              <a:t>stool</a:t>
            </a:r>
            <a:r>
              <a:rPr lang="cs-CZ" sz="1800" dirty="0"/>
              <a:t> </a:t>
            </a:r>
            <a:r>
              <a:rPr lang="cs-CZ" sz="1800" dirty="0" err="1"/>
              <a:t>mixed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blood</a:t>
            </a:r>
            <a:r>
              <a:rPr lang="cs-CZ" sz="1800" dirty="0"/>
              <a:t> and </a:t>
            </a:r>
            <a:r>
              <a:rPr lang="cs-CZ" sz="1800" dirty="0" err="1"/>
              <a:t>mucus</a:t>
            </a:r>
            <a:endParaRPr lang="cs-CZ" sz="1800" dirty="0"/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460374" y="2322550"/>
            <a:ext cx="598700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err="1" smtClean="0"/>
              <a:t>next</a:t>
            </a:r>
            <a:r>
              <a:rPr lang="cs-CZ" sz="1800" dirty="0" smtClean="0"/>
              <a:t> </a:t>
            </a:r>
            <a:r>
              <a:rPr lang="cs-CZ" sz="1800" dirty="0" err="1" smtClean="0"/>
              <a:t>morning</a:t>
            </a:r>
            <a:r>
              <a:rPr lang="cs-CZ" sz="1800" dirty="0" smtClean="0"/>
              <a:t> – relapse </a:t>
            </a:r>
            <a:r>
              <a:rPr lang="cs-CZ" sz="1800" dirty="0" err="1" smtClean="0"/>
              <a:t>of</a:t>
            </a:r>
            <a:r>
              <a:rPr lang="cs-CZ" sz="1800" dirty="0" smtClean="0"/>
              <a:t> </a:t>
            </a:r>
            <a:r>
              <a:rPr lang="cs-CZ" sz="1800" dirty="0" err="1" smtClean="0"/>
              <a:t>abdominal</a:t>
            </a:r>
            <a:r>
              <a:rPr lang="cs-CZ" sz="1800" dirty="0" smtClean="0"/>
              <a:t> </a:t>
            </a:r>
            <a:r>
              <a:rPr lang="cs-CZ" sz="1800" dirty="0" err="1" smtClean="0"/>
              <a:t>pain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3" name="Picture 2" descr="C:\Users\21183\Desktop\meckin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4843"/>
            <a:ext cx="3461342" cy="39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1183\Desktop\scanNPB\inva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46" y="2864705"/>
            <a:ext cx="5067854" cy="39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://3.bp.blogspot.com/_pOK9nKyAFVc/TFP1EC_h6jI/AAAAAAAAABM/uwwDYdi2OUg/s1600/Small+Bowel+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4"/>
          <a:stretch/>
        </p:blipFill>
        <p:spPr bwMode="auto">
          <a:xfrm>
            <a:off x="0" y="2864705"/>
            <a:ext cx="4255463" cy="399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33" y="2322550"/>
            <a:ext cx="6086463" cy="342696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85" y="2313976"/>
            <a:ext cx="6204158" cy="3413230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5541682" y="3547907"/>
            <a:ext cx="1052789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SURGERY</a:t>
            </a:r>
            <a:endParaRPr lang="cs-CZ" dirty="0"/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4255463" y="3933056"/>
            <a:ext cx="106449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255463" y="2711189"/>
            <a:ext cx="1081329" cy="734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16" grpId="0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ILEOKOLICKÁ INVAGINACE</a:t>
            </a:r>
            <a:endParaRPr lang="cs-CZ" dirty="0"/>
          </a:p>
        </p:txBody>
      </p:sp>
      <p:sp>
        <p:nvSpPr>
          <p:cNvPr id="12" name="AutoShape 6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8" descr="data:image/jpeg;base64,/9j/4AAQSkZJRgABAQAAAQABAAD/2wCEAAkGBhMSEBUTExMVFRUWGBcWGBcYGRwaFxoYGhgXFBgXHBkYHCYgHB0jGRQXIC8gIycpLCwsFx4xNTAqNSYrLCkBCQoKBQUFDQUFDSkYEhgpKSkpKSkpKSkpKSkpKSkpKSkpKSkpKSkpKSkpKSkpKSkpKSkpKSkpKSkpKSkpKSkpKf/AABEIAMABBwMBIgACEQEDEQH/xAAbAAACAwEBAQAAAAAAAAAAAAAABQMEBgIBB//EADwQAAEDAgUCBQEGBAYCAwEAAAEAAhEDIQQFEjFBUWEGEyJxgZEyQqHB0eEUI1KxFWJygvDxBzNTkqIW/8QAFAEBAAAAAAAAAAAAAAAAAAAAAP/EABQRAQAAAAAAAAAAAAAAAAAAAAD/2gAMAwEAAhEDEQA/APhqEIQCEIQCEIQCc+GspbWrDzZFMXdBgkdAluGw+o3MBbHJcJTaG+pp4k/dPWUH0f8AwSjWZTwvlsdTcC2nUs1r2gWYf6Xjqvl3jP8A8f1sE8kAupdfvN7OH5iycZhiatCGvkiC8XMT1EcwtJkXj+lWpCjiG6rQKsettiADP2h2QfFV7C+l+IvANCq5zsJUAO8EQwyJP+n+2ywGZZPVw7tNVjmng8H2OxQUkL0heIBCEIBCEIBCEIBegJjlPh6viT/LYY5cbMHu42W+yTwZRw8Od/OrRqFvTG0sadyDy6PZBnfDngsvAq4gEMiW05hz+hP9LJ5K1WYZaHsdTLWu0kAUQIiRYAiwA3B5TTB4Rpe9zzIMl4NpEbFx2Ftgu8x8RUqbCKDWvqBoh7iNI4tO5H5IPkGbZQ+g6HCxmPgxBS9Pc4zJ72Brw25JLt3EyTftdI4QeIQhAIQhAIQhAIXoahB4hCEAhCEAumC/K5XoKC030ODmmRPxPdPcc8hryBLSA60AQYmFnC7/AJ1Vmhmbmt08fjHRBqsr8XwzS4a4kAO3AiNzvYSoy+k+CHNAI1RBuegGw3P0Wd9LyXEACNhueLBORhWeWwudxamPtE7gnp7INth8EfJ1Me0xxHpAAMG03n+yno4sVKTab2NcTq1CJ1QOQ60dwsJSe1rdVOu5uuxFxDukzfZavKRidGunUoVm6RLSbm/QRdBQzDwbhasljX0jIb6btkiR6H3HwUixn/j2q0/y6tKpxGrQ694h36raVc4aWnXQfSeLO0y5oAtft7Kg/N6euNQgwZjTzySgw1bwji274eoRvIGofVsqm7KKw3o1B/sd+i+qfxFNpkFgESAH3sDpAjm+ynw+Ygy41IY4feqQW9Od+qD5I3J65sKNQ/7HfortDwhi3bUHju70j/8AS+kvx9MvI8xxAbEl7h97VNtzeO4XL8Yxusu8saurh9mZO9wNkGMwv/j6ob1KtNo6Nl57/Zt+Ke5Z4XwlJ7GlhqPcRBqbHrDGmLf5irtPHMn0PFTdxDQXQdjE7yLfC6xNWu6alOjpaB9qoYuTAIAQN34U6SQQGtDgGyGmQbCBDR7XUGBdTAb5jyarvUYdEAcO7GQk+Iq06Tg6u41Y+6D6W9o5SjMczqVnaKYABdBa0cbcCNkGgz3xWNPkg+gON2i8xOj91kcZiazodTAABEEep1xypGYRrLPJnYX2ixn6q9hq76g00GtIgiQJkbTJ7oEFHBelzzGrkRczE+yMRh2C/lg+mA0E7/1FOsN4dxMa76gS0yLQe47oxGWU6Ia2oJeTcAwPYuQY3EYUtjkHY8KBa0ig98FvoE2FhYdTvflIMdgC31NEsOx6TsCgooQhAIQhBdyrM3UH62spvMERUptqNvzpeCJtuvVRQgEIQgEIQgEIQg7a9WKGFDmkyAQuKNGdo7gnhP8AA5G0nVqbBiAf7ygoYbJ9QPrAtb3jY9PdTuwbmkhzjMA2jfjvwtJh/D2rUWhwIsSDx1PbZB8OtDX1Kj5MQ0u2JG424QZxuAIBAftfpfncX3Vx1NlKHMqvk8xEft+iZZjh8KAIdPUgmDsLT0Kz+JxNwQZBiLmQINkGpwXih1Jp0ucQ+RJg2iDY91cxHiCg6nDmaiNI06WnYiTI3WHpeYXHS2494HJ4TnJalaJaI52abfO6B1QzTCNcJbJJJDdMwDNoOy4xmfYcmfImLgaR9qNp6L3CvxAOshrhETpE9dgVLUxJaf5mnk6Yj2GyCDFZnR0B38IwX3M27x7pdXzHDDemXgg/6oO14mFfqeIKTiG1WltxpMiGwbmOV5isa1ziwOBa5pIgC3qtMcdu6Dql4sFPS2hRHchpJA2XGcfxeIZu5lMidT3QDwbC9oVB4qAkguA0x6TsPf36qTB1A4RUJJ1CJkz+W6DkZVRaDqe6o4DVFwybRvf5VLFZjUkspsDA4WDbWiQdW6Y1MGXFwPpA3aCZHQT7qsxuh4Y4EFoIm8gcINH4R8GjEaRWAc5xIDJhnDpcTdb00MPg3aKdNtWo1p1EABje1xcAL5rhc4IpllN8QPtHcyd54T9mJ0hvmPDy4AmDN+/YoKefZs+uftejby6YgdZH6lK8RkgD2EsABAdOqXFvJd3WhxzwdAa/1FsQwAAA/FyQk1bCOFWCS6bEHYRwg8xWUNN2aQ0RvewM78JfUyx2ssDW7OJaIDdO/q3grQYCnSpEl+l75vJ9LQRYH26BS49kMBZpaNOkDTDj/mE9e6D5fn2THDvAOzgHAbkA8FKl9Cx2Ha5xDwAdMXuQ3v36dFjMyy8MOpklhMAncHoUFBCEIBCtYLDsdOup5cCQdLnSZA0+naxJk9EIKqEIQCELprUHkL00yOE3wWSeYB6oPfZOcL4fbUpubZrxZt7Sgyf8O6Jgx1TvLKQcWaRfaJmVOzAvpONKudMGIIsehB6K9luADH6hEAwHA3B9kGiybBMFqjnB5HOr34sY6L3xXjG+RAcCHXIkgyOIKe4TGsbT1NIqEAi8y08xESsLmOOFZ5a5riGzcQLC/PKDPVqbjd06LAAW97Lg16bXEMG+x5+itVGtqGw/li8ON+V7Sy/VdokAQY/BBVZiKjrXEQIHQIw2MqMMAgTYxv2/FNauWuLZaAC4wR+YXWF8PsaAahMyOQLcoKNDFPe0l1SC2Rc7njZWH4qsG6nuDtrz8aU+f4ewZ+yyq0kjkOtF3WS+vkuHAcKdSpJMAO4PKBTiMcyCSA4mACBcexOy5NIAOLA5oAaSDe/upcwys03kOhxIAkRB6G3suTSJEeoAH1dC7cIGeT4zS4NqRdpmd9PA/unzcLSbqOojkHkA8WG8BZ2jTLwXRpdbcE2Nr/E3TjLqDHNAJDnC4vO8gt/dB6GiHVAdUkt9QEOAsDboTKWViGOcGnVMeriDv32WqxzWU2MbTphjWyCQZ1bSb7brPagXubp1Cwm0QBHGyDrAYEOLyI9IBA2G4NwbwrmFxDgRDSQ4bjrsVTw9WSIBaZJJJiLW/sFZNB0FwMgGbQPffug1WXYMOaKcjTIl5HPExclK8Tg4e4Okkgkloud40nja8q1klZ1So0xUcBe0Q3r7bKLG5u4VXDVpiYLRJgmzTKCpQoFgbIBlrjFj21Ojp/dVsdTquYdb7CNJFyBxH7JgMA6pUa7SCTYEmDvyAY+E1x+WNZFNsVahgODTJbO9hsgxeKy2o9upvpjfrG2on24VJ+WBjiwku3EkcLW4nAnQYa4aDpsZl02nsAqGNyKKQf6gXG0mXOHWOBKD59mmVlhcaYc6mDd0bH9O6VrfZkSKYpnoJ1bR7crJZnl2n1tB0OJgHcR+SBchCEAhCEAr2Dw7XGCb8fp9FVp05TvKMEKjw0QDuJ/sgjILTpBPURf/AJC1uRtpOLG1CQ7cHjuCp6OBbRBc5rbbiOPblRZgxjtL6DrT6mwDft0QXM+y1jxpAbINnG5PtHZd4PLDTZpeQBY6uD14XuU53S16eoE+kWI7Hhag4A1KZFB4I3gQ4T1HQoMtnGOp04hun07sMtPfrusfjzrjVTIk6gdj/wBJlmeDexxJEOEgtg6bb2Cr5PTdUdPpdHph8j6IJMvy0elxaQy4sQXfQK+6sxrYY0HVe5g+0J5WpNpNFQBpgXbEgcElL8upVKtQkNZAGo+n5+EC+rlr3D7Wlvfb6n6LRZBgsNpLahIm0gCB3d+ygzTFO0taA1k8AXg25XmEp4ekNVY1HOF3A2B4HYoH2Do0fP0MhzPumYdPEj3Fwr2Z+GMNVcWsaQ6fU+LEmA70kWAKx9aKtUPY4w0QG7EcjZNsu8XYikAwbSWAwCSD9po7oEHiTwVXovJb6m6Q0xBmbjb6pTRota8g07/ZuDc8mF9SwlAYgtLnOJAIIcQ3SDbfbkxPKznibwm6kHVmObpaXTJvECCR7nccoMhmNJzCHQASAWjt3I57K9gWM1zTkB15HWYi/Av9VaGH8xrHgjU4Qb+oACD9SlteiaLnMcDAPpkyABc7d4QaLH4ovABB1BnqkCCDafTvAj6JJiKAAJ3JvsWyBtEQnGCxpDS7iILQ0XHSeN0ZpRFRrSykKbR6TuTG8TKBFhq2mZaC4Ec2IEdeYTati9VQQwgaTA1CPc/su8RTpNZpaGS0QQGerrGomyUuqkANA9OqSY9Rnj2QN8PnBbYPiY1RIBjsBKjqUWzJdA065uZg8Cy8oudpI0jtAvbmTx8JViKr4h0FpkCO5mJQW3ZiWwB6bEGDc3k243TPL82NEOaHubr3cBL791lq+LFEH7wmJcCCD2jddOx7RUG9h/dBtMHjtLdLT6Ry/e/bknuuv4lrTrPqcbRsB0+PZYyrjHGo0yfVffYDnsreGzJlMxHruRJnSOsclB3n7S6oahI1GwA/KdvdZ/HSGRpsbFx/GOybHF03zOoxdxPXos/meKFSoBJA2+OgCBRWoCfRJC8TNmZVMLU14aq+k/Tplh0mDBIJHsLdkIEqlotBMHlcaUBBboYaRbccfomWCuQRIc29txxPslVFxaQeCmdB4JBB7HqJ/JA9qZ+97YcGOIBFzEjqD+SqZSW7OLmtcbwZhVQ7Q6/J3GxHEpn5EEFrQJ6ER9EDDF5VGx1CJD2xP+4IybxKaLrP9Uw7SDEc8qpSEapBYf6r6fkcKxXysClrDiTF4i4QbJ+Z4evT1NgOAdAJuT/2FmMPg3tq6iIkjoQffgJY3DucAWtiBtO/M3G68yjNHBxaQ4EzIJ6INDnjHFzgRANy5hAtF5HKmyygWsY6mXOftBiABaZje6r1PWwgtMaZ9TpJ9u6cZBluuidNWmedJdDhHxugS4bCP80hzhuZcPVbv0urGeYDUQIJj7RvuenZctqGnizrJ0ucRBsPryp89rs1Hyy+IBIkH4hAvotdh3CKlwWyRyf7pv5gqk+kh32tVwJBvbhQ4fFUKtAlzSasTqiDI4PJV3KcS0sf6hqLGiSJE8gIJMBXNPEkPLTMFwIne23aQflW88w79L2HWSGkOkjTpI1M9Qnf8kjqZiHVy+ZmPUwiZbuQ03iwWuwOEaWONaqGnSCwuMG1zBsJjjhBjcjh1FwAJcRBIIDQepm6z2aT9nUCZgFt5BIOom9rLQZi6Krm0dOkyXSQJvcW3MLP1dJOhtM6gXEmLaZuEF/CYYCIcSAbmQLngDlPalcsEBw0OgOaNx+6Q5Sx7naJbvbVwOyvuxbWS0xLRB1AD57oK2Pp+tzWtAABMkS6T+SWw6SBtc9ATum2JZqpQSCZEMZ+bknr0XGQ1hAbMmSQD7hBLVxz2ts6AQSe8bgdkorYlxsSdJ9XYHhTmvDY0gQC3rvdUvO1BxcZFmgXAHdBHiKsvEkaYsDyeSO6jpEXaZMWEck9+ygrAgQDN7x+qgp4mCQPrwgvnECYvtEHj55VqhhwZd9mbajvHZI34k65B/51VkOP27x1n8IKC7Xrgk0qYkTcleV8GGtmwA5O59hwlzSZIAPWxFvldYmtJEu9I+T7IIH0Rp1RubTueZXi7L2zMyeB0XqCiwhS0gOd+vCrAqWkJMSgt0BJI/D8wfyTfL6NID1D/ncJNh6LtYAK0dPCudZ4aT9CgsPyyk8BzXAEDbY/TooqNXywDeO3vyFC6m5pjS4vb+IRg6sTOppOwtv7ILNLGB5dLjaLRAjvK9c06SPMgWLW7tJJ46XQWuAkuEgf0xPVXsJhGVWggaXdeP2QWMjwp83Q+poO+wI6iJVXP6GnEmKhNhPpjnsrTsG6kPsa3Aj1NPB536LnNMFTP8wNcIiZM27ATKDvLA4mNTRM/aM/AnZWsPjn06oDw3+mTcfBCQ4atNQFpcWC5kR8GAtHhHYcjS4g6toBsfckIJszy52Ia0MghpBAmTPN4XGWYSnqLKwcC1pBjrxsrGEbUwxDi0vY6e5E+2yZ+Tg6ztRd5OpzbNmQ3mSd9kCs+Eiabn+ZLm/cA9JH3RqHMKVuC8nDv9cPMQz747ROy2ZyvCup6mmZOkEvHTcsOwhZjN8K1j3Oc5ukAkaROoDa8lAn8N0A0+a8gb7iT3Hutu7C06lIVH4kRGzug2bPVfOsNm+s3bDZAJEiffpC9xeZU2uqMIc5kAj356oJ8TW/nPY1zHNgmS2ADzCp0sQ14e9x39Ld5MDj3S2mTIcPVqNrzY7yN1qcU99ZgpUqQ1ABunSGju6eqDO4So4AiQNiTzA5E8pgcDOl1Tb+oxLm+6u4XwfXDrAg6dhcAbmXbK7muUNpgE+oloaA27QeUEVWiym0XlpFiAJBOwcfZK6tUeW5k3Ju4O46QmOFyp1SGmGRBOox9DyrmZYbDsEsoOfG7wZOrsOndBjMVQfpEgdQ3b6wlOJqek6hO0gGPaeqc4vGvqFzSdInckT+CQV8VpJ0CRtqiZ9kFCqXDaRN7EbQoaojSe178qUsIJO55/dQPuS4kR7fhCDyI6SfovTWJiTA2Hb2XFSpbaDM/CiJQWag03BNufzUBncrw1ZtAQXILOC8r1ebriLaNMzI31cRPzCFW8zshBEF2xsmy8AVjD0eR+6C/gHN+9LXdQnbc6p2D5MWJF/lIqVSY0/IOxVirhGkSNuRsR7RuEDwua86w/YWI9JUOJoyNUOc7h2m3yP0SyhTIaA1xE2N5/5sr2EzDy53IjgwfogmaBMuIDgDZxgH2UmU4+KgaSAXddvqYS3HVmPMku1bGb2VQNFg4kkSWzebbIPquHyM4lrmtLIAuR975Sekw0ppO1Ng7ahEDfhZjK87rgzTe9oBuRYNtbbutlVccTTaT/Mq7/buesIFGMwHlvJaXtY64dv+69p12AgNOs9TDRPeSrdQS5odTIIH2XzxwrGYZczEUw2mGMcb7i3xygny7xC5gcXtAY4Q5pO/eE/yjOMtNJ4qNE7amiBHG/usFR8M4qi5w8vW0GR95pjuocTi6oLmupaQbkMB39kH1RuCwfklrjRLyJBc+HR0tY/Kx+eZrRpuI2BEDSTEC8QN/eVjm0ifWGvdG/X6FWNFSrS8sUiYMn0mAgkxGMBDtDYbYkQVVq12k6Hb/d2B9/ZXMF4ccRrdDWtJN9p9iQucLSZdxaC6CIOzr7zygkrYNjGMLS5zp6gt/BbPw1llVlM1iGtm8uaZHy4rJYHDwWww+3E8RN1sMPl9d1Ma6bntMySHEgcAA+lBFnWfkNLPNfUJ3hwAHQW3SXDZtqDGh4BvY7T2hU/EOFbTLWgvZqMEkRH0SSo8BwZzJAdIH1AQPsRjNZaLOIdFyZPwirioaWztwJ+hKz7XFjyQQIG7dl1TxWokuDj3O30QRYusHagxhby91jfoCqVRzXenTcD42kQB+anxmNIMAtDY6c+yWuqkOIBgnczZBG1hAkxBmekqnVF/u2+qnqEbTMbnYfEqkd0HTnybXlRkL0mAF5pnZAL1rguS7hAKDuyFJhMJUqu00qb6jomGNLjHWAJhCCOjS1GBur7MK5tnCygw1PkX6z+ScfxZaJglvcT+KCmYG2/Y3UT8cS71EEC3Qrt9MVHS1pAG/Qd1AIBh0hBZpuLTYSN/ZNRi/MA9G1zEG/XqlLcPDAdRaSYjexTDCYc05c0ajG2x90FjFYYuIkfkPewUOFyv13vHUxPsV4M9cx7Zl3MHiVox47p6BT8lhJ+9sR3hBeyHwiajS6nUpx/S6dX7p/l2VFtaC1ggSdBE/E2WFbmhc7WKnawjbiE7yvPIIIe0xfkX9ig+ijLqT2l3mVC4WIqMEDsHN2Sv/wDnMPW1Bzy2pt6Q2OwA3nZU8q8QU3P1uDWzY3gFaQVcHU+1UcxxN9IsekxKD3JckxdJga0tqs41bj3bwVdfkrXVA6rh9TmiAQS0/HBVrLaLWPc9rX6QG6XNB0vBFzfe6u0s6eaeoUnOMxoggxO90CGkzDtqPNPCO1gfeY/TPeyS41mhhqt0Bzt2Fp+17nZbzG4qsWg0tNO9/MB1R2EwVg83xLm1Hl2JpuBl0RN/aUGQzHDvLg6oGt12DTF/pZVv8PbSaSSNQPzClxOLFb7eswZBFo7gcKfz2Uw1rptyfUSg9wON8p4MOfYH13t2AK0OL8eYypRc2jRgi1h6R/uKx+Iz2H+kEwPvNJg8f5UY3xhiiwNaWgOAIDYAtuTCCpi/4lztVaRPUW/FJMRldQOl7t9pHHc7LQMzh7vtw4xaWzH5KjmeOcWTVIg/ZEXj2QL6bWNmnqaYvE8rk0S1oJLb3MSfzUFWsbuAB2iY26lV6eJc12lsGbnSboL0MjUBP+aLfAKU4p8+p5m9hMT8AK0/MQJGi/fYJfUpgy4z27oI6paSCQbcKCpvsVJSA+Rx+q5fUMyOUHHlbyvS70gD8NyuDfcrogjb5QROF14vSV4gnwmOfSOqm5zHREtcWmOkt4/RCgQglpPIuCrOGxz22FwqLKhBkKcVWncaT1G30QN8NmIF9JntsrbGGrIcwdj1SEYhzTIIPHUFMcpxU+kx1gz+CCSvhiY03gxG8KejiDTdBaZ5HUdl1TFNziC8sP0ur1XDt0RruOefZBFWw1CrT1aSw/8AJEJVVw+kgEG9xtPw4LQYDC0y30m/LD/e6s4jICTra5unT9k2IPMFBj69YkgtJB2vv7KXB5oW2Fu8x8JtmeRM0h4fpcNwWkE+17qnRytuk3Lnf5hf6IGOEzqBdssNyDEk/F1qslxtKq0FjHNPYyPo5fPXMcCDIaRx2V3CvLIcHPmbX9P0F0H1zLvFb8ONLnmDtpMkfBTjC+OKbQHVH1i7eQAGnsQLL5K7xL92pofP9JLSPfhXqGZufT0ay1vAMkQg+n5v4no1I81xNF/IAlp9tyslmeaYGW/w5qGN3O0ifjdZinSIqAMYB3AMGVssPhRRp+dUqCY+yacW6S4IE5wNXFVB5TnEAgQBc/ThdZl4aLHEOEVIn1dewlS189DQHhkA3mnYj3IsquPzfVSJJcXO2Mh1vnZAmqU6xs4gRaTMEc2S9uVh4M/dNh1H6Lv+MIcCRFzLgSZ7GeEVMGHbVG3M3vbpA2+qCtisQGSAPVaXGXD6JE+sS8wS74j6AFaCvQpgeqqzSOI/IJbiCx9wdhDTsgqYKk42Fzz0AVuA0Egx1hv4KhSL2uF7b7w35K4r4l9QkA+n6D8JQdUqskwQ0T0BJ+SosyqHUJM9Ii30XLQZj0kjkq0cOXNgiTy/YBAvfUbwDPfr1XJMi5+m5U9RsAwZUDqUHaPxQRlvC8e48q2aYDfs3UJ0gXu4/QIK6CvCV4g9hCnwdWmCfMY54i2l+iDIMk6XSIBEW3nhCCuhCEHocrNLGEG/wqqEDynmLXN9TQ48Xgrhj6oktMDoTKTKwzGuEXlBf/xV7TJANuCmGX+I3zuBF4Mn8Ugq1WnYu9j+y6ptHWPYoN3/AI95xDiGSOOoUFV7arHeZ6CDYghZTBPiYmeU8wj2uEui3DTf54QQ4/KQ0a51T7z+iWeaGmSfj73wta/Ky9ocHBom2xKTY/JX0iXGDPVp+sxCDjLMYxrtTjPaR/Yp5/i9J7p0+WIgyN/gFY51I3u3t0UgxdQbObA43CDZ4fNKtH/1OLpuCRYfVWcy8e4ipTDX1z0IIbY9gVinZzWJ0gx/pRVcIGohzjuTv+KB27G7GdQP0noYKq4h5DgdJE+4b7QlWHxIbtqF+npU4xztXL52G/4XQXXn+oAN3BETPtMrrBNcXk6xHulWKqPLrtI7FQ06ty0tg9doQO6sF8NEx02n5UeKOkS5oM2tuq1FtQNEEAdbEoq03kXJA68e6Cq2r6vTZvM3/BTB8SAfgCD+C5/giBx+IlSYQAO1EEEWAb+ZQcspuiSw9pG36qF1dxkF3xpsPgWU+KxUzqIbfaSVXqZs1tmy74gfqgjdUFtXq97AfC9r4xpaNwRtFgqNbEl3/X5qFBYfiiVA50rxCAQhCAQhCAQhCAQhCAQhCAXsrxCCRlYj91Lh8Zp4+irIQPaWfgAD4gt/NWKeb1CCP4hunoTt8FZuUSg2FDBUXXcHOOxLS0j30qrmWQsN6Ic4c2A/NZmV02s4bEj5QMWYV+sANc2DFx+ibHANb/7WOcPkLOU8dUbs9w9iV1/iVX/5H/8A2KBzicSBHlt0NH9V5VRuLbqkH8ktfiXO3cT8qMuQMsTjS7eLbT+ytYas2Llp6kx+ZSOUSg0h/ht3V4/ysBK4qZ7Ra2GUi6Ni5Z6V4gtPzBxdP7wo3Yt5+8f7KFCD0leIQgEIQgEIQgEIQgEIQg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boy (</a:t>
            </a:r>
            <a:r>
              <a:rPr lang="cs-CZ" sz="1800" dirty="0" err="1"/>
              <a:t>2y</a:t>
            </a:r>
            <a:r>
              <a:rPr lang="cs-CZ" sz="1800" dirty="0"/>
              <a:t>), </a:t>
            </a:r>
            <a:r>
              <a:rPr lang="cs-CZ" sz="1800" dirty="0" err="1"/>
              <a:t>periodic</a:t>
            </a:r>
            <a:r>
              <a:rPr lang="cs-CZ" sz="1800" dirty="0"/>
              <a:t> </a:t>
            </a:r>
            <a:r>
              <a:rPr lang="cs-CZ" sz="1800" dirty="0" err="1"/>
              <a:t>abdominal</a:t>
            </a:r>
            <a:r>
              <a:rPr lang="cs-CZ" sz="1800" dirty="0"/>
              <a:t> </a:t>
            </a:r>
            <a:r>
              <a:rPr lang="cs-CZ" sz="1800" dirty="0" err="1"/>
              <a:t>pain</a:t>
            </a:r>
            <a:r>
              <a:rPr lang="cs-CZ" sz="1800" dirty="0"/>
              <a:t>, </a:t>
            </a:r>
            <a:r>
              <a:rPr lang="cs-CZ" sz="1800" dirty="0" err="1"/>
              <a:t>vomiting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19" name="Zástupný symbol pro obsah 2"/>
          <p:cNvSpPr txBox="1">
            <a:spLocks/>
          </p:cNvSpPr>
          <p:nvPr/>
        </p:nvSpPr>
        <p:spPr>
          <a:xfrm>
            <a:off x="460374" y="1958400"/>
            <a:ext cx="7856042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err="1"/>
              <a:t>palpable</a:t>
            </a:r>
            <a:r>
              <a:rPr lang="cs-CZ" sz="1800" dirty="0"/>
              <a:t> </a:t>
            </a:r>
            <a:r>
              <a:rPr lang="cs-CZ" sz="1800" dirty="0" err="1"/>
              <a:t>mass</a:t>
            </a:r>
            <a:r>
              <a:rPr lang="cs-CZ" sz="1800" dirty="0"/>
              <a:t> in </a:t>
            </a:r>
            <a:r>
              <a:rPr lang="cs-CZ" sz="1800" dirty="0" err="1"/>
              <a:t>right</a:t>
            </a:r>
            <a:r>
              <a:rPr lang="cs-CZ" sz="1800" dirty="0"/>
              <a:t> </a:t>
            </a:r>
            <a:r>
              <a:rPr lang="cs-CZ" sz="1800" dirty="0" err="1"/>
              <a:t>upper</a:t>
            </a:r>
            <a:r>
              <a:rPr lang="cs-CZ" sz="1800" dirty="0"/>
              <a:t> </a:t>
            </a:r>
            <a:r>
              <a:rPr lang="cs-CZ" sz="1800" dirty="0" err="1"/>
              <a:t>quadrant</a:t>
            </a:r>
            <a:r>
              <a:rPr lang="cs-CZ" sz="1800" dirty="0"/>
              <a:t>, </a:t>
            </a:r>
            <a:r>
              <a:rPr lang="cs-CZ" sz="1800" dirty="0" err="1"/>
              <a:t>pr</a:t>
            </a:r>
            <a:r>
              <a:rPr lang="cs-CZ" sz="1800" dirty="0"/>
              <a:t>: </a:t>
            </a:r>
            <a:r>
              <a:rPr lang="cs-CZ" sz="1800" dirty="0" err="1"/>
              <a:t>stool</a:t>
            </a:r>
            <a:r>
              <a:rPr lang="cs-CZ" sz="1800" dirty="0"/>
              <a:t> </a:t>
            </a:r>
            <a:r>
              <a:rPr lang="cs-CZ" sz="1800" dirty="0" err="1"/>
              <a:t>mixed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blood</a:t>
            </a:r>
            <a:r>
              <a:rPr lang="cs-CZ" sz="1800" dirty="0"/>
              <a:t> and </a:t>
            </a:r>
            <a:r>
              <a:rPr lang="cs-CZ" sz="1800" dirty="0" err="1"/>
              <a:t>mucus</a:t>
            </a:r>
            <a:endParaRPr lang="cs-CZ" sz="1800" dirty="0"/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460374" y="2322550"/>
            <a:ext cx="5987008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err="1"/>
              <a:t>next</a:t>
            </a:r>
            <a:r>
              <a:rPr lang="cs-CZ" sz="1800" dirty="0"/>
              <a:t> </a:t>
            </a:r>
            <a:r>
              <a:rPr lang="cs-CZ" sz="1800" dirty="0" err="1"/>
              <a:t>morning</a:t>
            </a:r>
            <a:r>
              <a:rPr lang="cs-CZ" sz="1800" dirty="0"/>
              <a:t> – relapse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abdominal</a:t>
            </a:r>
            <a:r>
              <a:rPr lang="cs-CZ" sz="1800" dirty="0"/>
              <a:t> </a:t>
            </a:r>
            <a:r>
              <a:rPr lang="cs-CZ" sz="1800" dirty="0" err="1"/>
              <a:t>pain</a:t>
            </a:r>
            <a:endParaRPr lang="cs-CZ" sz="1800" dirty="0"/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20" name="Picture 12" descr="http://3.bp.blogspot.com/_pOK9nKyAFVc/TFP1EC_h6jI/AAAAAAAAABM/uwwDYdi2OUg/s1600/Small+Bowel+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4"/>
          <a:stretch/>
        </p:blipFill>
        <p:spPr bwMode="auto">
          <a:xfrm>
            <a:off x="0" y="2864705"/>
            <a:ext cx="4255463" cy="399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21183\Desktop\scanNPBupraveno\mecke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4842"/>
            <a:ext cx="4671961" cy="399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174247" y="6350550"/>
            <a:ext cx="39069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MECKEL‘S</a:t>
            </a:r>
            <a:r>
              <a:rPr lang="cs-CZ" sz="2000" dirty="0" smtClean="0"/>
              <a:t> </a:t>
            </a:r>
            <a:r>
              <a:rPr lang="cs-CZ" sz="2000" dirty="0" err="1" smtClean="0"/>
              <a:t>DIVERTICLUM</a:t>
            </a:r>
            <a:r>
              <a:rPr lang="cs-CZ" sz="2000" dirty="0" smtClean="0"/>
              <a:t> </a:t>
            </a:r>
            <a:r>
              <a:rPr lang="cs-CZ" sz="2000" dirty="0" err="1" smtClean="0"/>
              <a:t>RESECTION</a:t>
            </a:r>
            <a:endParaRPr lang="cs-CZ" sz="20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5092655" y="3573016"/>
            <a:ext cx="38389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mtClean="0"/>
              <a:t>ILEOCOLIC INTUSUSSCEPTION IS MOSTLY IDIOPATHIC IN THIS AGE</a:t>
            </a: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5364088" y="4366845"/>
            <a:ext cx="1988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BUT IN THIS CASE…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C:\Users\21183\Desktop\VVV\Mecke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4303" r="8721" b="9718"/>
          <a:stretch/>
        </p:blipFill>
        <p:spPr bwMode="auto">
          <a:xfrm>
            <a:off x="4255463" y="2864842"/>
            <a:ext cx="4888537" cy="399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93016" y="6385607"/>
            <a:ext cx="214802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err="1" smtClean="0"/>
              <a:t>AFTER</a:t>
            </a:r>
            <a:r>
              <a:rPr lang="cs-CZ" sz="2000" smtClean="0"/>
              <a:t> REDUCTION</a:t>
            </a:r>
            <a:endParaRPr lang="cs-CZ" sz="2000" dirty="0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88" y="829473"/>
            <a:ext cx="5544615" cy="5367189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88" y="829473"/>
            <a:ext cx="5544615" cy="536718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87" y="829474"/>
            <a:ext cx="5544615" cy="536718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86" y="829472"/>
            <a:ext cx="5544615" cy="5367187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26" name="TextovéPole 25"/>
          <p:cNvSpPr txBox="1"/>
          <p:nvPr/>
        </p:nvSpPr>
        <p:spPr>
          <a:xfrm>
            <a:off x="2055349" y="1192308"/>
            <a:ext cx="481022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LOCALISATION</a:t>
            </a:r>
            <a:r>
              <a:rPr lang="cs-CZ" sz="2400" dirty="0" smtClean="0"/>
              <a:t> OF </a:t>
            </a:r>
            <a:r>
              <a:rPr lang="cs-CZ" sz="2400" dirty="0" err="1" smtClean="0"/>
              <a:t>INTUSSUSCEPTION</a:t>
            </a:r>
            <a:endParaRPr lang="cs-CZ" sz="24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665400" y="4621793"/>
            <a:ext cx="11536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ILEOCOLIC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4060205" y="3573016"/>
            <a:ext cx="10970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4E75C4"/>
                </a:solidFill>
              </a:rPr>
              <a:t>ILEOILEAL</a:t>
            </a:r>
            <a:endParaRPr lang="cs-CZ" dirty="0">
              <a:solidFill>
                <a:srgbClr val="4E75C4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3772516" y="2714618"/>
            <a:ext cx="12559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9900"/>
                </a:solidFill>
              </a:rPr>
              <a:t>COLOCOLIC</a:t>
            </a:r>
            <a:endParaRPr lang="cs-CZ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8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build="p"/>
      <p:bldP spid="19" grpId="0"/>
      <p:bldP spid="16" grpId="0"/>
      <p:bldP spid="23" grpId="0" animBg="1"/>
      <p:bldP spid="23" grpId="1" animBg="1"/>
      <p:bldP spid="24" grpId="0"/>
      <p:bldP spid="24" grpId="1"/>
      <p:bldP spid="6" grpId="0"/>
      <p:bldP spid="6" grpId="1"/>
      <p:bldP spid="4" grpId="0" animBg="1"/>
      <p:bldP spid="4" grpId="1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21183\Desktop\pylor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6" r="14781" b="15339"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9968" y="1"/>
            <a:ext cx="4714033" cy="6897174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smtClean="0"/>
              <a:t>infant (6w), healthy till nowadays</a:t>
            </a:r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0374" y="1958400"/>
            <a:ext cx="6847930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in the last few days vomiting</a:t>
            </a:r>
            <a:endParaRPr lang="cs-CZ" sz="1800" dirty="0"/>
          </a:p>
        </p:txBody>
      </p:sp>
      <p:sp>
        <p:nvSpPr>
          <p:cNvPr id="4" name="Obdélník 3"/>
          <p:cNvSpPr/>
          <p:nvPr/>
        </p:nvSpPr>
        <p:spPr>
          <a:xfrm>
            <a:off x="458017" y="2322569"/>
            <a:ext cx="433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mtClean="0"/>
              <a:t>today projectile vomiting after each feeding </a:t>
            </a:r>
            <a:endParaRPr lang="cs-CZ" dirty="0"/>
          </a:p>
        </p:txBody>
      </p:sp>
      <p:sp>
        <p:nvSpPr>
          <p:cNvPr id="11" name="Ovál 10"/>
          <p:cNvSpPr/>
          <p:nvPr/>
        </p:nvSpPr>
        <p:spPr>
          <a:xfrm>
            <a:off x="7091954" y="3113910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6966432" y="3129144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472624" y="2672051"/>
            <a:ext cx="6847930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18" name="Obdélník 17"/>
          <p:cNvSpPr/>
          <p:nvPr/>
        </p:nvSpPr>
        <p:spPr>
          <a:xfrm>
            <a:off x="472624" y="2665845"/>
            <a:ext cx="5636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mtClean="0"/>
              <a:t>irritated; intensive peristalsis, bulk in right upper quadrant</a:t>
            </a:r>
            <a:endParaRPr lang="cs-CZ" dirty="0"/>
          </a:p>
        </p:txBody>
      </p:sp>
      <p:pic>
        <p:nvPicPr>
          <p:cNvPr id="19" name="Picture 4" descr="D:\ROBIN\NPB\internet\PYL UZ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1" t="7808" r="11978" b="9547"/>
          <a:stretch/>
        </p:blipFill>
        <p:spPr bwMode="auto">
          <a:xfrm>
            <a:off x="1763687" y="3206974"/>
            <a:ext cx="3504985" cy="36510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/>
          <a:lstStyle/>
          <a:p>
            <a:r>
              <a:rPr lang="cs-CZ" smtClean="0"/>
              <a:t>PYLORIC STENOSIS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29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1 -0.06568 L -0.11979 0.04556 C -0.13924 0.06637 -0.1592 0.10546 -0.17448 0.15055 C -0.1908 0.20351 -0.19826 0.24468 -0.19722 0.2833 L -0.19288 0.44449 " pathEditMode="relative" rAng="-3993425" ptsTypes="FffFF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23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-0.07493 C -0.0375 -0.07563 -0.04375 -0.07748 -0.05 -0.0784 C -0.06181 -0.07979 -0.08507 -0.08164 -0.08507 -0.08141 C -0.09132 -0.08349 -0.09757 -0.08719 -0.10365 -0.08881 C -0.13473 -0.09667 -0.16841 -0.09343 -0.2 -0.09575 C -0.21841 -0.09852 -0.23646 -0.10083 -0.25487 -0.10268 C -0.27796 -0.10939 -0.30157 -0.10476 -0.32483 -0.10083 C -0.33768 -0.09366 -0.35313 -0.09205 -0.3665 -0.09043 C -0.38629 -0.08811 -0.40573 -0.08511 -0.4257 -0.08349 C -0.43299 -0.08118 -0.44011 -0.07956 -0.4474 -0.0784 C -0.45955 -0.07169 -0.4724 -0.07146 -0.48473 -0.06799 C -0.50348 -0.06221 -0.52153 -0.05342 -0.53959 -0.04348 C -0.54636 -0.03284 -0.55348 -0.02405 -0.56146 -0.01573 C -0.56598 -0.01087 -0.57101 -0.0081 -0.5757 -0.00347 C -0.57761 0.00532 -0.57917 0.00162 -0.58334 0.00694 C -0.58646 0.01087 -0.58716 0.01364 -0.59098 0.01573 C -0.59462 0.02151 -0.59844 0.02752 -0.60313 0.0296 C -0.60625 0.03723 -0.61476 0.05319 -0.61945 0.05597 C -0.62379 0.06637 -0.6316 0.06984 -0.63698 0.07886 C -0.63959 0.08302 -0.64584 0.08927 -0.64584 0.0895 C -0.64723 0.0969 -0.65296 0.10615 -0.65678 0.1117 C -0.65851 0.12095 -0.66216 0.12997 -0.66546 0.13807 C -0.66945 0.14847 -0.67205 0.1605 -0.67865 0.16744 C -0.68056 0.17252 -0.68212 0.17808 -0.68403 0.18339 C -0.68698 0.19056 -0.69271 0.19796 -0.69497 0.20583 C -0.69809 0.21693 -0.69844 0.23219 -0.70382 0.24075 C -0.70591 0.25254 -0.70313 0.23913 -0.70712 0.25116 C -0.70938 0.25786 -0.70903 0.2648 -0.7125 0.27035 C -0.71337 0.27382 -0.71424 0.27729 -0.71476 0.28076 C -0.71511 0.28261 -0.71546 0.28423 -0.7158 0.28608 C -0.7165 0.28931 -0.71806 0.29648 -0.71806 0.29672 C -0.71875 0.30782 -0.71962 0.31822 -0.72136 0.32956 C -0.72223 0.33464 -0.7224 0.34019 -0.72344 0.34528 C -0.72431 0.34875 -0.7257 0.35592 -0.7257 0.35615 C -0.72605 0.37905 -0.7224 0.42044 -0.73108 0.44658 " pathEditMode="relative" rAng="0" ptsTypes="ffffffffffffffffffffffffffffffffffA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2435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4" grpId="0"/>
      <p:bldP spid="11" grpId="0" animBg="1"/>
      <p:bldP spid="11" grpId="1" animBg="1"/>
      <p:bldP spid="11" grpId="2" animBg="1"/>
      <p:bldP spid="12" grpId="0" animBg="1"/>
      <p:bldP spid="12" grpId="1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C:\Users\21183\Desktop\pyloro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6" r="14781" b="15339"/>
          <a:stretch/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9968" y="1"/>
            <a:ext cx="4714033" cy="6897174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987008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/>
              <a:t>infant (6w), healthy till nowadays</a:t>
            </a:r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0374" y="1958400"/>
            <a:ext cx="6847930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/>
              <a:t>in the last few days vomiting</a:t>
            </a:r>
            <a:endParaRPr lang="cs-CZ" sz="1800" dirty="0"/>
          </a:p>
        </p:txBody>
      </p:sp>
      <p:sp>
        <p:nvSpPr>
          <p:cNvPr id="4" name="Obdélník 3"/>
          <p:cNvSpPr/>
          <p:nvPr/>
        </p:nvSpPr>
        <p:spPr>
          <a:xfrm>
            <a:off x="458017" y="2322569"/>
            <a:ext cx="433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today projectile vomiting after each feeding </a:t>
            </a:r>
            <a:endParaRPr lang="cs-CZ" dirty="0"/>
          </a:p>
        </p:txBody>
      </p:sp>
      <p:sp>
        <p:nvSpPr>
          <p:cNvPr id="7" name="Ovál 6"/>
          <p:cNvSpPr/>
          <p:nvPr/>
        </p:nvSpPr>
        <p:spPr>
          <a:xfrm>
            <a:off x="1043608" y="6227432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755576" y="6212223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72624" y="6212223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472624" y="2672051"/>
            <a:ext cx="6847930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>
        <p:nvSpPr>
          <p:cNvPr id="18" name="Obdélník 17"/>
          <p:cNvSpPr/>
          <p:nvPr/>
        </p:nvSpPr>
        <p:spPr>
          <a:xfrm>
            <a:off x="472624" y="2665845"/>
            <a:ext cx="5636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mtClean="0"/>
              <a:t>irritated; </a:t>
            </a:r>
            <a:r>
              <a:rPr lang="cs-CZ"/>
              <a:t>intensive peristalsis, bulk in right upper quadrant</a:t>
            </a:r>
            <a:endParaRPr lang="cs-CZ" dirty="0"/>
          </a:p>
        </p:txBody>
      </p:sp>
      <p:pic>
        <p:nvPicPr>
          <p:cNvPr id="19" name="Picture 4" descr="D:\ROBIN\NPB\internet\PYL UZ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1" t="7808" r="11978" b="9547"/>
          <a:stretch/>
        </p:blipFill>
        <p:spPr bwMode="auto">
          <a:xfrm>
            <a:off x="1739569" y="3213131"/>
            <a:ext cx="3504985" cy="36510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/>
          <a:lstStyle/>
          <a:p>
            <a:r>
              <a:rPr lang="cs-CZ" smtClean="0"/>
              <a:t>PYLORIC STENOSIS   </a:t>
            </a:r>
            <a:endParaRPr lang="cs-CZ" dirty="0"/>
          </a:p>
        </p:txBody>
      </p:sp>
      <p:sp>
        <p:nvSpPr>
          <p:cNvPr id="21" name="Ovál 20"/>
          <p:cNvSpPr/>
          <p:nvPr/>
        </p:nvSpPr>
        <p:spPr>
          <a:xfrm>
            <a:off x="1337754" y="6227583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188427" y="6212223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929308" y="5983623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631308" y="5983623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343717" y="5983623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806879" y="5742029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1072671" y="5733466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1232138" y="5983623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641276" y="5504866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479861" y="5733466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806879" y="5263272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935334" y="5493347"/>
            <a:ext cx="228600" cy="228600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734540" y="5208295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549076" y="5945205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251075" y="5928646"/>
            <a:ext cx="47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112610" y="6168939"/>
            <a:ext cx="481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82201" y="6157247"/>
            <a:ext cx="380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701223" y="6171445"/>
            <a:ext cx="410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960205" y="6173601"/>
            <a:ext cx="377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1274565" y="6172607"/>
            <a:ext cx="417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31063" y="5692979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396808" y="5687052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1150321" y="5923777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845363" y="5928646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869876" y="5438370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572317" y="5438370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1000954" y="5678489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H</a:t>
            </a:r>
            <a:r>
              <a:rPr lang="cs-CZ" sz="1600" baseline="30000" dirty="0" smtClean="0"/>
              <a:t>+</a:t>
            </a:r>
            <a:endParaRPr lang="cs-CZ" sz="1600" dirty="0"/>
          </a:p>
        </p:txBody>
      </p:sp>
      <p:sp>
        <p:nvSpPr>
          <p:cNvPr id="49" name="Zástupný symbol pro obsah 2"/>
          <p:cNvSpPr txBox="1">
            <a:spLocks/>
          </p:cNvSpPr>
          <p:nvPr/>
        </p:nvSpPr>
        <p:spPr>
          <a:xfrm>
            <a:off x="2060144" y="3331792"/>
            <a:ext cx="3330818" cy="3275500"/>
          </a:xfrm>
          <a:prstGeom prst="rect">
            <a:avLst/>
          </a:prstGeom>
          <a:ln w="15875"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	</a:t>
            </a:r>
            <a:r>
              <a:rPr lang="cs-CZ" sz="2400" dirty="0" err="1" smtClean="0"/>
              <a:t>ASTRUP</a:t>
            </a:r>
            <a:endParaRPr lang="cs-CZ" sz="2400" dirty="0" smtClean="0"/>
          </a:p>
          <a:p>
            <a:pPr marL="0" indent="0">
              <a:buFont typeface="Arial" pitchFamily="34" charset="0"/>
              <a:buNone/>
            </a:pPr>
            <a:endParaRPr lang="cs-CZ" sz="2400" dirty="0" smtClean="0"/>
          </a:p>
          <a:p>
            <a:pPr marL="0" indent="0">
              <a:buFont typeface="Arial" pitchFamily="34" charset="0"/>
              <a:buNone/>
            </a:pPr>
            <a:r>
              <a:rPr lang="cs-CZ" sz="2400" dirty="0" smtClean="0"/>
              <a:t>pH	7,47</a:t>
            </a:r>
          </a:p>
          <a:p>
            <a:pPr marL="0" indent="0">
              <a:buFont typeface="Arial" pitchFamily="34" charset="0"/>
              <a:buNone/>
            </a:pPr>
            <a:r>
              <a:rPr lang="cs-CZ" sz="2400" dirty="0" err="1" smtClean="0"/>
              <a:t>pCO2</a:t>
            </a:r>
            <a:r>
              <a:rPr lang="cs-CZ" sz="2400" dirty="0" smtClean="0"/>
              <a:t>	5,3	</a:t>
            </a:r>
            <a:r>
              <a:rPr lang="cs-CZ" sz="2400" dirty="0" err="1" smtClean="0"/>
              <a:t>kPa</a:t>
            </a:r>
            <a:endParaRPr lang="cs-CZ" sz="2400" dirty="0" smtClean="0"/>
          </a:p>
          <a:p>
            <a:pPr marL="0" indent="0">
              <a:buFont typeface="Arial" pitchFamily="34" charset="0"/>
              <a:buNone/>
            </a:pPr>
            <a:r>
              <a:rPr lang="cs-CZ" sz="2400" dirty="0" err="1" smtClean="0"/>
              <a:t>BE</a:t>
            </a:r>
            <a:r>
              <a:rPr lang="cs-CZ" sz="2400" dirty="0" smtClean="0"/>
              <a:t> 	7	</a:t>
            </a:r>
            <a:r>
              <a:rPr lang="cs-CZ" sz="2400" dirty="0" err="1" smtClean="0"/>
              <a:t>mmol</a:t>
            </a:r>
            <a:r>
              <a:rPr lang="cs-CZ" sz="2400" dirty="0" smtClean="0"/>
              <a:t>/l</a:t>
            </a:r>
          </a:p>
          <a:p>
            <a:pPr marL="0" indent="0">
              <a:buFont typeface="Arial" pitchFamily="34" charset="0"/>
              <a:buNone/>
            </a:pPr>
            <a:r>
              <a:rPr lang="cs-CZ" sz="2400" dirty="0" smtClean="0"/>
              <a:t>Na</a:t>
            </a:r>
            <a:r>
              <a:rPr lang="cs-CZ" sz="2400" baseline="30000" dirty="0" smtClean="0"/>
              <a:t>+</a:t>
            </a:r>
            <a:r>
              <a:rPr lang="cs-CZ" sz="2400" dirty="0" smtClean="0"/>
              <a:t>	132	</a:t>
            </a:r>
            <a:r>
              <a:rPr lang="cs-CZ" sz="2400" dirty="0" err="1" smtClean="0"/>
              <a:t>mmol</a:t>
            </a:r>
            <a:r>
              <a:rPr lang="cs-CZ" sz="2400" dirty="0" smtClean="0"/>
              <a:t>/l</a:t>
            </a:r>
          </a:p>
          <a:p>
            <a:pPr marL="0" indent="0">
              <a:buFont typeface="Arial" pitchFamily="34" charset="0"/>
              <a:buNone/>
            </a:pPr>
            <a:r>
              <a:rPr lang="cs-CZ" sz="2400" dirty="0" smtClean="0"/>
              <a:t>Cl</a:t>
            </a:r>
            <a:r>
              <a:rPr lang="cs-CZ" sz="2400" baseline="30000" dirty="0" smtClean="0"/>
              <a:t>-	</a:t>
            </a:r>
            <a:r>
              <a:rPr lang="cs-CZ" sz="2400" dirty="0" smtClean="0"/>
              <a:t>86	</a:t>
            </a:r>
            <a:r>
              <a:rPr lang="cs-CZ" sz="2400" dirty="0" err="1" smtClean="0"/>
              <a:t>mmol</a:t>
            </a:r>
            <a:r>
              <a:rPr lang="cs-CZ" sz="2400" dirty="0" smtClean="0"/>
              <a:t>/l</a:t>
            </a:r>
          </a:p>
          <a:p>
            <a:pPr marL="0" indent="0">
              <a:buFont typeface="Arial" pitchFamily="34" charset="0"/>
              <a:buNone/>
            </a:pPr>
            <a:r>
              <a:rPr lang="cs-CZ" sz="2400" dirty="0" smtClean="0"/>
              <a:t>K</a:t>
            </a:r>
            <a:r>
              <a:rPr lang="cs-CZ" sz="2400" baseline="30000" dirty="0" smtClean="0"/>
              <a:t>+	</a:t>
            </a:r>
            <a:r>
              <a:rPr lang="cs-CZ" sz="2400" dirty="0" smtClean="0"/>
              <a:t>3,1	</a:t>
            </a:r>
            <a:r>
              <a:rPr lang="cs-CZ" sz="2400" dirty="0" err="1" smtClean="0"/>
              <a:t>mmol</a:t>
            </a:r>
            <a:r>
              <a:rPr lang="cs-CZ" sz="2400" dirty="0" smtClean="0"/>
              <a:t>/l</a:t>
            </a:r>
            <a:endParaRPr lang="cs-CZ" sz="2400" dirty="0"/>
          </a:p>
        </p:txBody>
      </p:sp>
      <p:sp>
        <p:nvSpPr>
          <p:cNvPr id="3" name="Zaoblený obdélník 2"/>
          <p:cNvSpPr/>
          <p:nvPr/>
        </p:nvSpPr>
        <p:spPr>
          <a:xfrm>
            <a:off x="1813055" y="3255797"/>
            <a:ext cx="3408858" cy="34766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0" name="Obrázek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 b="8159"/>
          <a:stretch/>
        </p:blipFill>
        <p:spPr>
          <a:xfrm>
            <a:off x="353385" y="601723"/>
            <a:ext cx="8118114" cy="5726561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84200" dist="190500" dir="5400000" algn="ctr" rotWithShape="0">
              <a:schemeClr val="tx1"/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1691680" y="105709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WHICH SURGICAL PROCEDURE?</a:t>
            </a:r>
            <a:endParaRPr lang="cs-CZ" sz="3200" dirty="0"/>
          </a:p>
        </p:txBody>
      </p:sp>
      <p:sp>
        <p:nvSpPr>
          <p:cNvPr id="51" name="TextovéPole 50"/>
          <p:cNvSpPr txBox="1"/>
          <p:nvPr/>
        </p:nvSpPr>
        <p:spPr>
          <a:xfrm>
            <a:off x="4932040" y="5254461"/>
            <a:ext cx="312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PYLOROPLASTY</a:t>
            </a:r>
            <a:endParaRPr lang="cs-CZ" sz="32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781216" y="5254461"/>
            <a:ext cx="361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PYLOROMYOTOMY</a:t>
            </a:r>
            <a:endParaRPr lang="cs-CZ" sz="3200" dirty="0"/>
          </a:p>
        </p:txBody>
      </p:sp>
      <p:cxnSp>
        <p:nvCxnSpPr>
          <p:cNvPr id="54" name="Přímá spojnice 53"/>
          <p:cNvCxnSpPr/>
          <p:nvPr/>
        </p:nvCxnSpPr>
        <p:spPr>
          <a:xfrm>
            <a:off x="5147237" y="2153640"/>
            <a:ext cx="2448272" cy="26227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 flipH="1">
            <a:off x="5076056" y="2172604"/>
            <a:ext cx="2304256" cy="25507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3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6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5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3" grpId="0" animBg="1"/>
      <p:bldP spid="13" grpId="1" animBg="1"/>
      <p:bldP spid="13" grpId="2" animBg="1"/>
      <p:bldP spid="21" grpId="0" animBg="1"/>
      <p:bldP spid="21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" grpId="0"/>
      <p:bldP spid="34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2" grpId="0"/>
      <p:bldP spid="43" grpId="0"/>
      <p:bldP spid="44" grpId="0"/>
      <p:bldP spid="45" grpId="0"/>
      <p:bldP spid="46" grpId="0"/>
      <p:bldP spid="47" grpId="0"/>
      <p:bldP spid="49" grpId="0"/>
      <p:bldP spid="49" grpId="1"/>
      <p:bldP spid="3" grpId="0" animBg="1"/>
      <p:bldP spid="3" grpId="1" animBg="1"/>
      <p:bldP spid="8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ch\Desktop\Thom-Hippocrates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uch\Desktop\Thom-Hippocratesl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31" y="1653167"/>
            <a:ext cx="1440160" cy="18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" name="Zástupný symbol pro obsah 2"/>
          <p:cNvSpPr txBox="1">
            <a:spLocks/>
          </p:cNvSpPr>
          <p:nvPr/>
        </p:nvSpPr>
        <p:spPr>
          <a:xfrm>
            <a:off x="738427" y="4005064"/>
            <a:ext cx="6497869" cy="360040"/>
          </a:xfrm>
          <a:prstGeom prst="rect">
            <a:avLst/>
          </a:prstGeom>
          <a:effectLst>
            <a:softEdge rad="38100"/>
          </a:effectLst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900" smtClean="0"/>
              <a:t>boy (12y), progressive permanent pain in RUQ, vomiting</a:t>
            </a:r>
          </a:p>
          <a:p>
            <a:pPr marL="0" indent="0">
              <a:buFont typeface="Arial" pitchFamily="34" charset="0"/>
              <a:buNone/>
            </a:pPr>
            <a:endParaRPr lang="cs-CZ" sz="180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sp useBgFill="1">
        <p:nvSpPr>
          <p:cNvPr id="6" name="Zástupný symbol pro obsah 2"/>
          <p:cNvSpPr txBox="1">
            <a:spLocks/>
          </p:cNvSpPr>
          <p:nvPr/>
        </p:nvSpPr>
        <p:spPr>
          <a:xfrm>
            <a:off x="738427" y="4365104"/>
            <a:ext cx="6497869" cy="360040"/>
          </a:xfrm>
          <a:prstGeom prst="rect">
            <a:avLst/>
          </a:prstGeom>
          <a:effectLst>
            <a:softEdge rad="38100"/>
          </a:effectLst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900" smtClean="0"/>
              <a:t>fever, tachycardia, tenderness in RUQ, Murphy sign</a:t>
            </a:r>
            <a:endParaRPr lang="cs-CZ" sz="1800" dirty="0"/>
          </a:p>
        </p:txBody>
      </p:sp>
      <p:sp useBgFill="1">
        <p:nvSpPr>
          <p:cNvPr id="7" name="Zástupný symbol pro obsah 2"/>
          <p:cNvSpPr txBox="1">
            <a:spLocks/>
          </p:cNvSpPr>
          <p:nvPr/>
        </p:nvSpPr>
        <p:spPr>
          <a:xfrm>
            <a:off x="738427" y="4725144"/>
            <a:ext cx="6497869" cy="360040"/>
          </a:xfrm>
          <a:prstGeom prst="rect">
            <a:avLst/>
          </a:prstGeom>
          <a:effectLst>
            <a:softEdge rad="38100"/>
          </a:effectLst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b="1" smtClean="0"/>
              <a:t>       LEU</a:t>
            </a:r>
            <a:r>
              <a:rPr lang="cs-CZ" sz="1800" smtClean="0"/>
              <a:t>  18 th.       </a:t>
            </a:r>
            <a:r>
              <a:rPr lang="cs-CZ" sz="1800" b="1" smtClean="0"/>
              <a:t> BILI  </a:t>
            </a:r>
            <a:r>
              <a:rPr lang="cs-CZ" sz="1800" smtClean="0"/>
              <a:t>38        </a:t>
            </a:r>
            <a:r>
              <a:rPr lang="cs-CZ" sz="1800" b="1" smtClean="0"/>
              <a:t>ALT </a:t>
            </a:r>
            <a:r>
              <a:rPr lang="cs-CZ" sz="1800" smtClean="0"/>
              <a:t> 2,4       </a:t>
            </a:r>
            <a:r>
              <a:rPr lang="cs-CZ" sz="1800" b="1" smtClean="0"/>
              <a:t> AST  </a:t>
            </a:r>
            <a:r>
              <a:rPr lang="cs-CZ" sz="1800" smtClean="0"/>
              <a:t>1,3       </a:t>
            </a:r>
            <a:r>
              <a:rPr lang="cs-CZ" sz="1800" b="1" smtClean="0"/>
              <a:t> CRP  </a:t>
            </a:r>
            <a:r>
              <a:rPr lang="cs-CZ" sz="1800" smtClean="0"/>
              <a:t>94</a:t>
            </a:r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8" name="Picture 2" descr="http://www.hdi3000ultrasound.com/gallery/hdi3000ultrasound.com/Abdom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8" t="10653" r="18353" b="20827"/>
          <a:stretch/>
        </p:blipFill>
        <p:spPr bwMode="auto">
          <a:xfrm>
            <a:off x="3527580" y="5149924"/>
            <a:ext cx="919561" cy="75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>
            <a:off x="3461536" y="4530844"/>
            <a:ext cx="174564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731931" y="5160851"/>
            <a:ext cx="107402" cy="3131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3265992" y="5815651"/>
            <a:ext cx="1755197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TextovéPole 24"/>
          <p:cNvSpPr txBox="1"/>
          <p:nvPr/>
        </p:nvSpPr>
        <p:spPr>
          <a:xfrm>
            <a:off x="3034215" y="5924753"/>
            <a:ext cx="2218749" cy="30777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1400" smtClean="0"/>
              <a:t>HYDROPS OF GALLBLADDER</a:t>
            </a:r>
            <a:endParaRPr lang="cs-CZ" sz="1400" dirty="0"/>
          </a:p>
        </p:txBody>
      </p:sp>
      <p:sp useBgFill="1">
        <p:nvSpPr>
          <p:cNvPr id="26" name="TextovéPole 25"/>
          <p:cNvSpPr txBox="1"/>
          <p:nvPr/>
        </p:nvSpPr>
        <p:spPr>
          <a:xfrm>
            <a:off x="3636100" y="4417367"/>
            <a:ext cx="2104935" cy="30777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1400" smtClean="0"/>
              <a:t>THICKEND BLADDER WALL</a:t>
            </a:r>
            <a:endParaRPr lang="cs-CZ" sz="1400" dirty="0"/>
          </a:p>
        </p:txBody>
      </p:sp>
      <p:sp>
        <p:nvSpPr>
          <p:cNvPr id="27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ACUTE CHOLECYSTITIS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4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uiExpand="1" build="allAtOnce" animBg="1"/>
      <p:bldP spid="5" grpId="2" build="allAtOnce" animBg="1"/>
      <p:bldP spid="6" grpId="0" uiExpand="1" build="allAtOnce" animBg="1"/>
      <p:bldP spid="6" grpId="1" build="allAtOnce" animBg="1"/>
      <p:bldP spid="7" grpId="0" animBg="1"/>
      <p:bldP spid="7" grpId="1" animBg="1"/>
      <p:bldP spid="25" grpId="1" animBg="1"/>
      <p:bldP spid="25" grpId="2" animBg="1"/>
      <p:bldP spid="26" grpId="0" animBg="1"/>
      <p:bldP spid="26" grpId="1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ch\Desktop\Thom-Hippocrates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ACUTE CHOLECYSTITIS</a:t>
            </a:r>
            <a:endParaRPr lang="cs-CZ" dirty="0"/>
          </a:p>
        </p:txBody>
      </p:sp>
      <p:pic>
        <p:nvPicPr>
          <p:cNvPr id="2053" name="Picture 5" descr="E:\scanNPB\zlucnik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533703" cy="255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scanNPB\zlucnik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13" y="3183537"/>
            <a:ext cx="2336136" cy="23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scanNPB\zlucnik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78" y="3192293"/>
            <a:ext cx="2334799" cy="231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:\scanNPB\zlucnik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96" y="3120131"/>
            <a:ext cx="2373736" cy="2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aoblený obdélník 2"/>
          <p:cNvSpPr/>
          <p:nvPr/>
        </p:nvSpPr>
        <p:spPr>
          <a:xfrm>
            <a:off x="323528" y="1122833"/>
            <a:ext cx="8527666" cy="1440160"/>
          </a:xfrm>
          <a:prstGeom prst="roundRect">
            <a:avLst/>
          </a:prstGeom>
          <a:noFill/>
          <a:ln>
            <a:solidFill>
              <a:srgbClr val="4E7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Picture 2" descr="C:\Users\21183\Desktop\nicpero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8" y="1615936"/>
            <a:ext cx="1717370" cy="8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1356288" y="1092716"/>
            <a:ext cx="629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smtClean="0">
                <a:solidFill>
                  <a:srgbClr val="4E75C4"/>
                </a:solidFill>
              </a:rPr>
              <a:t>C </a:t>
            </a:r>
            <a:r>
              <a:rPr lang="cs-CZ" sz="2800" dirty="0" smtClean="0">
                <a:solidFill>
                  <a:srgbClr val="4E75C4"/>
                </a:solidFill>
              </a:rPr>
              <a:t>O </a:t>
            </a:r>
            <a:r>
              <a:rPr lang="cs-CZ" sz="2800" smtClean="0">
                <a:solidFill>
                  <a:srgbClr val="4E75C4"/>
                </a:solidFill>
              </a:rPr>
              <a:t>N S </a:t>
            </a:r>
            <a:r>
              <a:rPr lang="cs-CZ" sz="2800" dirty="0" smtClean="0">
                <a:solidFill>
                  <a:srgbClr val="4E75C4"/>
                </a:solidFill>
              </a:rPr>
              <a:t>E R V A T I </a:t>
            </a:r>
            <a:r>
              <a:rPr lang="cs-CZ" sz="2800" smtClean="0">
                <a:solidFill>
                  <a:srgbClr val="4E75C4"/>
                </a:solidFill>
              </a:rPr>
              <a:t>V E    T R E A T M E N T</a:t>
            </a:r>
            <a:endParaRPr lang="cs-CZ" sz="2800" dirty="0">
              <a:solidFill>
                <a:srgbClr val="4E75C4"/>
              </a:solidFill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308167" y="2684264"/>
            <a:ext cx="8527666" cy="3841079"/>
          </a:xfrm>
          <a:prstGeom prst="roundRect">
            <a:avLst>
              <a:gd name="adj" fmla="val 74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774197" y="2697487"/>
            <a:ext cx="587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smtClean="0">
                <a:solidFill>
                  <a:srgbClr val="FF0000"/>
                </a:solidFill>
              </a:rPr>
              <a:t>LAPAROSCOPIC   CHOLECYSTECTOMY 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522168" y="5372477"/>
            <a:ext cx="348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smtClean="0">
                <a:solidFill>
                  <a:srgbClr val="FF0000"/>
                </a:solidFill>
              </a:rPr>
              <a:t>TIMING OF SURGERY?</a:t>
            </a:r>
            <a:endParaRPr lang="cs-CZ" sz="2800" dirty="0">
              <a:solidFill>
                <a:srgbClr val="FF0000"/>
              </a:solidFill>
            </a:endParaRPr>
          </a:p>
        </p:txBody>
      </p:sp>
      <p:cxnSp>
        <p:nvCxnSpPr>
          <p:cNvPr id="21" name="Přímá spojnice 20"/>
          <p:cNvCxnSpPr/>
          <p:nvPr/>
        </p:nvCxnSpPr>
        <p:spPr>
          <a:xfrm flipH="1">
            <a:off x="587678" y="1615936"/>
            <a:ext cx="1717371" cy="838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H="1" flipV="1">
            <a:off x="587678" y="1615936"/>
            <a:ext cx="1717370" cy="838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936271" y="1742747"/>
            <a:ext cx="883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ATB</a:t>
            </a:r>
            <a:endParaRPr lang="cs-CZ" sz="32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3796689" y="1742747"/>
            <a:ext cx="883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ICE</a:t>
            </a:r>
            <a:endParaRPr lang="cs-CZ" sz="32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5832792" y="1742744"/>
            <a:ext cx="2770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SPASMOLYTICS</a:t>
            </a:r>
            <a:endParaRPr lang="cs-CZ" sz="32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2596524" y="1742745"/>
            <a:ext cx="1111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REST</a:t>
            </a:r>
            <a:endParaRPr lang="cs-CZ" sz="32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377395" y="5372477"/>
            <a:ext cx="265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ACUTE </a:t>
            </a:r>
            <a:r>
              <a:rPr lang="cs-CZ" sz="3200" dirty="0" smtClean="0"/>
              <a:t>CHCE</a:t>
            </a:r>
            <a:endParaRPr lang="cs-CZ" sz="32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5910486" y="5366585"/>
            <a:ext cx="328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DELAYED </a:t>
            </a:r>
            <a:r>
              <a:rPr lang="cs-CZ" sz="3200" dirty="0" smtClean="0"/>
              <a:t>CHCE</a:t>
            </a:r>
            <a:endParaRPr lang="cs-CZ" sz="32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161890" y="5971282"/>
            <a:ext cx="710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/>
              <a:t>4-40 DAY AFTER OUTSET OF SYMPTOMS</a:t>
            </a:r>
            <a:endParaRPr lang="cs-CZ" sz="3200" dirty="0"/>
          </a:p>
        </p:txBody>
      </p:sp>
      <p:cxnSp>
        <p:nvCxnSpPr>
          <p:cNvPr id="36" name="Přímá spojnice 35"/>
          <p:cNvCxnSpPr/>
          <p:nvPr/>
        </p:nvCxnSpPr>
        <p:spPr>
          <a:xfrm flipH="1" flipV="1">
            <a:off x="1356288" y="6159567"/>
            <a:ext cx="6541608" cy="208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1356288" y="6159567"/>
            <a:ext cx="6541608" cy="2082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 flipH="1">
            <a:off x="587678" y="5951360"/>
            <a:ext cx="8038332" cy="58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587678" y="5893970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740078" y="5887907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>
            <a:off x="895270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1047670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1200070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1356288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150868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166108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1812298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1964698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2115836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2268236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2421922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2573084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/>
          <p:nvPr/>
        </p:nvCxnSpPr>
        <p:spPr>
          <a:xfrm>
            <a:off x="2725484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/>
          <p:cNvCxnSpPr/>
          <p:nvPr/>
        </p:nvCxnSpPr>
        <p:spPr>
          <a:xfrm>
            <a:off x="2877884" y="5887907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3030284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/>
          <p:cNvCxnSpPr/>
          <p:nvPr/>
        </p:nvCxnSpPr>
        <p:spPr>
          <a:xfrm>
            <a:off x="3182684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76"/>
          <p:cNvCxnSpPr/>
          <p:nvPr/>
        </p:nvCxnSpPr>
        <p:spPr>
          <a:xfrm>
            <a:off x="3335084" y="5890853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>
            <a:off x="3487484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3639884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79"/>
          <p:cNvCxnSpPr/>
          <p:nvPr/>
        </p:nvCxnSpPr>
        <p:spPr>
          <a:xfrm>
            <a:off x="378599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393839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09079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24319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39559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54799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94067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842804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995204" y="5887907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nice 89"/>
          <p:cNvCxnSpPr/>
          <p:nvPr/>
        </p:nvCxnSpPr>
        <p:spPr>
          <a:xfrm>
            <a:off x="5147604" y="5887907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530029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nice 91"/>
          <p:cNvCxnSpPr/>
          <p:nvPr/>
        </p:nvCxnSpPr>
        <p:spPr>
          <a:xfrm>
            <a:off x="545269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5605686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Přímá spojnice 93"/>
          <p:cNvCxnSpPr/>
          <p:nvPr/>
        </p:nvCxnSpPr>
        <p:spPr>
          <a:xfrm>
            <a:off x="5758086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5910486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6062886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6215286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6365052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Přímá spojnice 100"/>
          <p:cNvCxnSpPr/>
          <p:nvPr/>
        </p:nvCxnSpPr>
        <p:spPr>
          <a:xfrm>
            <a:off x="6517452" y="5887907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Přímá spojnice 101"/>
          <p:cNvCxnSpPr/>
          <p:nvPr/>
        </p:nvCxnSpPr>
        <p:spPr>
          <a:xfrm>
            <a:off x="6669852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Přímá spojnice 102"/>
          <p:cNvCxnSpPr/>
          <p:nvPr/>
        </p:nvCxnSpPr>
        <p:spPr>
          <a:xfrm>
            <a:off x="6828414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6980814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7133214" y="5887907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7285614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Přímá spojnice 108"/>
          <p:cNvCxnSpPr/>
          <p:nvPr/>
        </p:nvCxnSpPr>
        <p:spPr>
          <a:xfrm>
            <a:off x="7435098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Přímá spojnice 109"/>
          <p:cNvCxnSpPr/>
          <p:nvPr/>
        </p:nvCxnSpPr>
        <p:spPr>
          <a:xfrm>
            <a:off x="7593096" y="5887907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Přímá spojnice 110"/>
          <p:cNvCxnSpPr/>
          <p:nvPr/>
        </p:nvCxnSpPr>
        <p:spPr>
          <a:xfrm>
            <a:off x="7745496" y="5887907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Přímá spojnice 111"/>
          <p:cNvCxnSpPr/>
          <p:nvPr/>
        </p:nvCxnSpPr>
        <p:spPr>
          <a:xfrm>
            <a:off x="7897896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Přímá spojnice 112"/>
          <p:cNvCxnSpPr/>
          <p:nvPr/>
        </p:nvCxnSpPr>
        <p:spPr>
          <a:xfrm>
            <a:off x="8050296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nice 114"/>
          <p:cNvCxnSpPr/>
          <p:nvPr/>
        </p:nvCxnSpPr>
        <p:spPr>
          <a:xfrm>
            <a:off x="8202696" y="588290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115"/>
          <p:cNvCxnSpPr/>
          <p:nvPr/>
        </p:nvCxnSpPr>
        <p:spPr>
          <a:xfrm>
            <a:off x="8346774" y="5884961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Přímá spojnice 116"/>
          <p:cNvCxnSpPr/>
          <p:nvPr/>
        </p:nvCxnSpPr>
        <p:spPr>
          <a:xfrm>
            <a:off x="8488746" y="5890853"/>
            <a:ext cx="0" cy="132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75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8" grpId="0" animBg="1"/>
      <p:bldP spid="19" grpId="0"/>
      <p:bldP spid="20" grpId="0"/>
      <p:bldP spid="20" grpId="1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60374" y="1628798"/>
            <a:ext cx="1450504" cy="388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smtClean="0"/>
              <a:t>boy (12y) </a:t>
            </a:r>
            <a:endParaRPr lang="cs-CZ" sz="18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0374" y="1958400"/>
            <a:ext cx="943274" cy="390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jaundice</a:t>
            </a:r>
            <a:endParaRPr lang="cs-CZ" sz="18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1038" y="2276872"/>
            <a:ext cx="6847930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dirty="0" smtClean="0"/>
              <a:t>bili 110</a:t>
            </a:r>
            <a:r>
              <a:rPr lang="cs-CZ" sz="1800" smtClean="0"/>
              <a:t>; conj</a:t>
            </a:r>
            <a:r>
              <a:rPr lang="cs-CZ" sz="1800" dirty="0" smtClean="0"/>
              <a:t>. b. 86; AST 0,9; ALT 1,1; ALP 7,2; </a:t>
            </a:r>
            <a:r>
              <a:rPr lang="cs-CZ" sz="1800" dirty="0" err="1" smtClean="0"/>
              <a:t>GMT</a:t>
            </a:r>
            <a:r>
              <a:rPr lang="cs-CZ" sz="1800" dirty="0" smtClean="0"/>
              <a:t> 0,8</a:t>
            </a:r>
            <a:endParaRPr lang="cs-CZ" sz="18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366915" y="1631970"/>
            <a:ext cx="4608512" cy="388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, colic pain in RUQ, vomiting</a:t>
            </a: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 smtClean="0"/>
          </a:p>
          <a:p>
            <a:pPr marL="0" indent="0">
              <a:buFont typeface="Arial" pitchFamily="34" charset="0"/>
              <a:buNone/>
            </a:pPr>
            <a:endParaRPr lang="cs-CZ" sz="1800" dirty="0"/>
          </a:p>
        </p:txBody>
      </p:sp>
      <p:pic>
        <p:nvPicPr>
          <p:cNvPr id="1027" name="Picture 3" descr="C:\Users\21183\Desktop\simps\bar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05315"/>
            <a:ext cx="3991618" cy="6257602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1183\Desktop\simps\bar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2807937"/>
            <a:ext cx="5040560" cy="3780420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21183\Desktop\bez názv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072" y="2307326"/>
            <a:ext cx="5700587" cy="4347528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21183\Desktop\bez názvu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3" t="46494" r="33873" b="13507"/>
          <a:stretch/>
        </p:blipFill>
        <p:spPr bwMode="auto">
          <a:xfrm>
            <a:off x="5609414" y="4347200"/>
            <a:ext cx="1392865" cy="1738957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ástupný symbol pro obsah 2"/>
          <p:cNvSpPr txBox="1">
            <a:spLocks/>
          </p:cNvSpPr>
          <p:nvPr/>
        </p:nvSpPr>
        <p:spPr>
          <a:xfrm>
            <a:off x="3790700" y="1958400"/>
            <a:ext cx="2077444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, clay-colored stools</a:t>
            </a:r>
            <a:endParaRPr lang="cs-CZ" sz="1800" dirty="0"/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1196790" y="1951517"/>
            <a:ext cx="4183634" cy="39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1800" smtClean="0"/>
              <a:t>, 37.3°C, tenderness in RUQ </a:t>
            </a:r>
            <a:endParaRPr lang="cs-CZ" sz="1800" dirty="0"/>
          </a:p>
        </p:txBody>
      </p:sp>
      <p:pic>
        <p:nvPicPr>
          <p:cNvPr id="1031" name="Picture 7" descr="C:\Users\21183\Desktop\simps\bar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550" y="2732315"/>
            <a:ext cx="2815691" cy="3905637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21183\Desktop\simps\bart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36" y="2941131"/>
            <a:ext cx="3279948" cy="368533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21183\Desktop\simps\bart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5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9710"/>
          <a:stretch/>
        </p:blipFill>
        <p:spPr bwMode="auto">
          <a:xfrm>
            <a:off x="0" y="0"/>
            <a:ext cx="9144000" cy="687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624537" y="308531"/>
            <a:ext cx="772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smtClean="0">
                <a:latin typeface="Arial Rounded MT Bold" panose="020F0704030504030204" pitchFamily="34" charset="0"/>
              </a:rPr>
              <a:t>?</a:t>
            </a:r>
            <a:endParaRPr lang="cs-CZ" sz="8000" dirty="0">
              <a:latin typeface="Arial Rounded MT Bold" panose="020F0704030504030204" pitchFamily="34" charset="0"/>
            </a:endParaRPr>
          </a:p>
        </p:txBody>
      </p:sp>
      <p:sp>
        <p:nvSpPr>
          <p:cNvPr id="2" name="Zaoblený obdélníkový popisek 1"/>
          <p:cNvSpPr/>
          <p:nvPr/>
        </p:nvSpPr>
        <p:spPr>
          <a:xfrm>
            <a:off x="2624538" y="2930060"/>
            <a:ext cx="1853308" cy="504056"/>
          </a:xfrm>
          <a:prstGeom prst="wedgeRoundRectCallout">
            <a:avLst>
              <a:gd name="adj1" fmla="val 94797"/>
              <a:gd name="adj2" fmla="val -4823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2624537" y="2972451"/>
            <a:ext cx="237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  I FEEL SICK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624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8" grpId="0"/>
      <p:bldP spid="7" grpId="0"/>
      <p:bldP spid="15" grpId="0"/>
      <p:bldP spid="16" grpId="0"/>
      <p:bldP spid="17" grpId="0"/>
      <p:bldP spid="2" grpId="0" animBg="1"/>
      <p:bldP spid="2" grpId="1" animBg="1"/>
      <p:bldP spid="18" grpId="0"/>
      <p:bldP spid="18" grpId="2"/>
    </p:bldLst>
  </p:timing>
</p:sld>
</file>

<file path=ppt/theme/theme1.xml><?xml version="1.0" encoding="utf-8"?>
<a:theme xmlns:a="http://schemas.openxmlformats.org/drawingml/2006/main" name="Motiv sady Office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12058</TotalTime>
  <Words>1244</Words>
  <Application>Microsoft Office PowerPoint</Application>
  <PresentationFormat>Předvádění na obrazovce (4:3)</PresentationFormat>
  <Paragraphs>363</Paragraphs>
  <Slides>25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ACUTE ABDOMEN IN CHILDREN</vt:lpstr>
      <vt:lpstr>ILEOCOLIC INTUSSUSCEPTION</vt:lpstr>
      <vt:lpstr>ILEOCOLIC INTUSSUSCEPTION</vt:lpstr>
      <vt:lpstr>ILEOKOLICKÁ INVAGINACE</vt:lpstr>
      <vt:lpstr>PYLORIC STENOSIS    </vt:lpstr>
      <vt:lpstr>PYLORIC STENOSIS   </vt:lpstr>
      <vt:lpstr>Prezentace aplikace PowerPoint</vt:lpstr>
      <vt:lpstr>Prezentace aplikace PowerPoint</vt:lpstr>
      <vt:lpstr>Prezentace aplikace PowerPoint</vt:lpstr>
      <vt:lpstr>Prezentace aplikace PowerPoint</vt:lpstr>
      <vt:lpstr>OBSTRUCTIVE JAUNDICE</vt:lpstr>
      <vt:lpstr>Prezentace aplikace PowerPoint</vt:lpstr>
      <vt:lpstr>Prezentace aplikace PowerPoint</vt:lpstr>
      <vt:lpstr>PEPTIC ULCER PERFORATION</vt:lpstr>
      <vt:lpstr>ILEUS    </vt:lpstr>
      <vt:lpstr>ILEUS    </vt:lpstr>
      <vt:lpstr>ILEUS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INFLAMATORNÍ MYOFIBROBLASTICKÝ TUMOR JÍCNU (KAZUISTIKA)</dc:title>
  <dc:creator>Dousek Robert</dc:creator>
  <cp:lastModifiedBy>Dousek Robert</cp:lastModifiedBy>
  <cp:revision>454</cp:revision>
  <cp:lastPrinted>2016-03-07T18:55:23Z</cp:lastPrinted>
  <dcterms:created xsi:type="dcterms:W3CDTF">2013-04-03T19:03:52Z</dcterms:created>
  <dcterms:modified xsi:type="dcterms:W3CDTF">2016-04-11T08:13:26Z</dcterms:modified>
</cp:coreProperties>
</file>