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87CAD-2EE5-D94D-80C5-7B9A15A1D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1B95C6-9075-D14A-AEB5-79E9F755C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4D15FA-B815-984F-8761-91C17C4D1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6A73-8929-E04B-9C85-9FAF1EC5B27E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E1CA23-E9FD-074A-9CB8-D5AF55C28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561BBC-CF95-BD45-9A43-A504933BC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436F-DF46-B74E-8DD4-51D87BA9C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74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42E488-4A1A-4E41-9577-D3AAFDCF6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BC4F3B-A6FD-724B-A312-75F8AA052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819C58-0955-4D4F-A958-A86937EDD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6A73-8929-E04B-9C85-9FAF1EC5B27E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176904-1BAC-694A-8C0F-6206BE5E6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B861F9-6779-7D4C-9AB1-440EF5F6F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436F-DF46-B74E-8DD4-51D87BA9C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60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7E8CF84-6408-F744-B290-20FD21B759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615FCDE-73BF-1341-9090-BDDBD557B7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305214-A100-DB43-ADCF-4DC499438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6A73-8929-E04B-9C85-9FAF1EC5B27E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8B2AF1-547E-0B4E-82AB-D10F8B4C0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7B046F-E3C7-2D4A-A2CB-6CCD64348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436F-DF46-B74E-8DD4-51D87BA9C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4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36A67D-CADB-FF42-9CE3-7BADB644E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3FCC0A-1DB3-3D49-B7F1-F8EA6C5C6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CDD64E-A813-1545-A6AF-E988588E9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6A73-8929-E04B-9C85-9FAF1EC5B27E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303096-E0DB-A648-974F-CFFDB39D5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B384B5-D5E3-2647-BDFB-9472F2A98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436F-DF46-B74E-8DD4-51D87BA9C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31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474EB6-C4AC-D444-BACE-7F30DDB23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AE7AAB-751B-094E-99C6-FA30D8EAF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3278F9-50DE-1547-9FF4-EE036E332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6A73-8929-E04B-9C85-9FAF1EC5B27E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2300F2-57F1-764D-B451-CB0A7D277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FE9054-FB12-7348-ABD1-0176F5815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436F-DF46-B74E-8DD4-51D87BA9C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88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6B6F5-6998-4B42-B5F3-E7B6D2A2D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8BC184-0281-1947-B63D-F41B59EB3A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930E359-5548-2740-BE73-C0F5EC751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3AE226-B13F-7543-8219-309696AB9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6A73-8929-E04B-9C85-9FAF1EC5B27E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0E591D-D206-7D41-B8C7-2495E7A1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02BBAD-2B44-E846-898E-59BBD4EF7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436F-DF46-B74E-8DD4-51D87BA9C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79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DFE76A-D01F-7340-8E35-5AB8EA82F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F6BA96-A645-C64E-A13C-F2677EE06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5DA1046-A972-5B42-B883-6A7F326BA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AE67573-D170-C348-97BC-1893AF2FFE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3FAB5F-7E3C-BC42-9D09-CA9C86375B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D58EDB6-23FD-C245-A8DE-F98140D7F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6A73-8929-E04B-9C85-9FAF1EC5B27E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8EEE003-57B3-B646-95F0-1B32B241A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7B7ED08-05D7-F04D-B004-4E51599E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436F-DF46-B74E-8DD4-51D87BA9C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97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DB45F5-F630-F749-AB4B-530BF7F1E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296B2-E879-824D-9DB7-FAF2A8AB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6A73-8929-E04B-9C85-9FAF1EC5B27E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00003E-EA1A-2047-B80D-6331154FD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B86F5C3-D36D-574E-A1EC-BB9A2B24E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436F-DF46-B74E-8DD4-51D87BA9C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38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D640C45-3289-7D4A-99B4-17D9036EF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6A73-8929-E04B-9C85-9FAF1EC5B27E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EA831C5-509E-E243-ADFD-E4DF25DB3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4A6E434-17C3-B247-9288-8F097D47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436F-DF46-B74E-8DD4-51D87BA9C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65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A36EF1-7ED6-484F-B313-8BD1207FE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E1448-C979-4344-9EAC-3E42EF0B0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3195A0A-BB83-564A-BBC5-D5AF0348DE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8CFA64-EF2B-2C4E-BF19-FF4620CD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6A73-8929-E04B-9C85-9FAF1EC5B27E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3D91EB-A3B5-CC4A-B288-47A86A1E1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A196A4-6248-BA4D-A7EF-2BC6055A3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436F-DF46-B74E-8DD4-51D87BA9C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06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FA4DD-B6DE-CB4D-AC69-444D6127F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6CE50DC-6686-224D-9F60-951C40E467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E19047-6D58-FE47-BA7A-987918ECD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793FFE-E8AE-EC43-9BE7-46B08B848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6A73-8929-E04B-9C85-9FAF1EC5B27E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CF7F1A-A8E6-F946-B25F-0E68CD3D3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0ECEA6-3C42-8A48-9B48-62ADB1422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436F-DF46-B74E-8DD4-51D87BA9C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43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12CCB4E-04F2-1446-AD38-C0DF183E7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82AC873-F435-C94E-A4A3-56B429B9F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459BF7-A859-934B-A8DB-B815435AE4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E6A73-8929-E04B-9C85-9FAF1EC5B27E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80675E-45E0-6043-B207-8A2151C27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6D6DFA-A12F-CB44-A8E7-2C095BA4E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2436F-DF46-B74E-8DD4-51D87BA9C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83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LG0qtE4ywA&amp;t=2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698DE4-40DC-2F47-9441-528F0AE7F2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CZECH 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5027EFE-6566-F945-B0EC-2A4E96D360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Týden 3</a:t>
            </a:r>
          </a:p>
        </p:txBody>
      </p:sp>
    </p:spTree>
    <p:extLst>
      <p:ext uri="{BB962C8B-B14F-4D97-AF65-F5344CB8AC3E}">
        <p14:creationId xmlns:p14="http://schemas.microsoft.com/office/powerpoint/2010/main" val="4099188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62C2F5-8AED-F341-82EE-E6B40818A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Kde jsi byl /byla o víkendu?</a:t>
            </a:r>
          </a:p>
        </p:txBody>
      </p:sp>
    </p:spTree>
    <p:extLst>
      <p:ext uri="{BB962C8B-B14F-4D97-AF65-F5344CB8AC3E}">
        <p14:creationId xmlns:p14="http://schemas.microsoft.com/office/powerpoint/2010/main" val="358446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4209AB-1B5C-8C49-8501-7338C9704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EE780-659B-1B44-9042-A2A7C145A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7649" y="2905295"/>
            <a:ext cx="4076701" cy="1047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800" dirty="0" err="1"/>
              <a:t>www.kahoot.it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271379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F60D19-BAA9-9249-8052-2471BF45F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to bylo?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E0D42A-1B7E-DC4C-92AD-83CC84235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74771" cy="3747861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yesterday</a:t>
            </a:r>
            <a:endParaRPr lang="cs-CZ" dirty="0"/>
          </a:p>
          <a:p>
            <a:r>
              <a:rPr lang="cs-CZ" dirty="0"/>
              <a:t>last </a:t>
            </a:r>
            <a:r>
              <a:rPr lang="cs-CZ" dirty="0" err="1"/>
              <a:t>week</a:t>
            </a:r>
            <a:r>
              <a:rPr lang="cs-CZ" dirty="0"/>
              <a:t>, last </a:t>
            </a:r>
            <a:r>
              <a:rPr lang="cs-CZ" dirty="0" err="1"/>
              <a:t>month</a:t>
            </a:r>
            <a:r>
              <a:rPr lang="cs-CZ" dirty="0"/>
              <a:t>, last </a:t>
            </a:r>
            <a:r>
              <a:rPr lang="cs-CZ" dirty="0" err="1"/>
              <a:t>year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day</a:t>
            </a:r>
            <a:r>
              <a:rPr lang="cs-CZ" dirty="0"/>
              <a:t> </a:t>
            </a:r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yesterday</a:t>
            </a:r>
            <a:endParaRPr lang="cs-CZ" dirty="0"/>
          </a:p>
          <a:p>
            <a:r>
              <a:rPr lang="cs-CZ" dirty="0" err="1"/>
              <a:t>first</a:t>
            </a:r>
            <a:r>
              <a:rPr lang="cs-CZ" dirty="0"/>
              <a:t> /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first</a:t>
            </a:r>
            <a:endParaRPr lang="cs-CZ" dirty="0"/>
          </a:p>
          <a:p>
            <a:r>
              <a:rPr lang="cs-CZ" dirty="0" err="1"/>
              <a:t>then</a:t>
            </a:r>
            <a:endParaRPr lang="cs-CZ" dirty="0"/>
          </a:p>
          <a:p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end</a:t>
            </a:r>
          </a:p>
          <a:p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time</a:t>
            </a:r>
            <a:endParaRPr lang="cs-CZ" dirty="0"/>
          </a:p>
          <a:p>
            <a:r>
              <a:rPr lang="cs-CZ" dirty="0"/>
              <a:t>last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529EFDD-5E41-C547-B6A6-76C530991453}"/>
              </a:ext>
            </a:extLst>
          </p:cNvPr>
          <p:cNvSpPr txBox="1"/>
          <p:nvPr/>
        </p:nvSpPr>
        <p:spPr>
          <a:xfrm>
            <a:off x="5812971" y="1825625"/>
            <a:ext cx="617951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včera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minulý týden, minulý </a:t>
            </a:r>
            <a:r>
              <a:rPr lang="cs-CZ" sz="2800" dirty="0" err="1"/>
              <a:t>mesíc</a:t>
            </a:r>
            <a:r>
              <a:rPr lang="cs-CZ" sz="2800" dirty="0"/>
              <a:t>, minulý rok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předevčírem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nejdřív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pak / potom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nakonec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poprvé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naposled</a:t>
            </a:r>
          </a:p>
        </p:txBody>
      </p:sp>
    </p:spTree>
    <p:extLst>
      <p:ext uri="{BB962C8B-B14F-4D97-AF65-F5344CB8AC3E}">
        <p14:creationId xmlns:p14="http://schemas.microsoft.com/office/powerpoint/2010/main" val="248730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AA38A5EB-7359-F542-B99F-0556B7CCDF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072" y="727472"/>
            <a:ext cx="11431855" cy="5403056"/>
          </a:xfrm>
        </p:spPr>
      </p:pic>
    </p:spTree>
    <p:extLst>
      <p:ext uri="{BB962C8B-B14F-4D97-AF65-F5344CB8AC3E}">
        <p14:creationId xmlns:p14="http://schemas.microsoft.com/office/powerpoint/2010/main" val="499216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5FB4F1-9AEF-0945-B7EC-D840DDE6B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chemeClr val="accent1"/>
                </a:solidFill>
              </a:rPr>
              <a:t>Dotazník</a:t>
            </a:r>
          </a:p>
        </p:txBody>
      </p:sp>
      <p:cxnSp>
        <p:nvCxnSpPr>
          <p:cNvPr id="12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06724EEC-A709-3B48-BD64-49FA7EEE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cs-CZ" sz="2400" dirty="0"/>
              <a:t>Kdy jsi byl /byla poprvé v České republice?</a:t>
            </a:r>
          </a:p>
          <a:p>
            <a:r>
              <a:rPr lang="cs-CZ" sz="2400" dirty="0"/>
              <a:t>Kdy jsi byl /byla naposledy doma?</a:t>
            </a:r>
          </a:p>
          <a:p>
            <a:r>
              <a:rPr lang="cs-CZ" sz="2400" dirty="0"/>
              <a:t>Co jsi ještě nikdy nedělal / nedělala?</a:t>
            </a:r>
          </a:p>
          <a:p>
            <a:r>
              <a:rPr lang="cs-CZ" sz="2400" dirty="0"/>
              <a:t>otevřená otázka (open </a:t>
            </a:r>
            <a:r>
              <a:rPr lang="cs-CZ" sz="2400" dirty="0" err="1"/>
              <a:t>question</a:t>
            </a:r>
            <a:r>
              <a:rPr lang="cs-CZ" sz="2400" dirty="0"/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314393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698945-C9E9-404E-9C35-BF723B67A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to </a:t>
            </a:r>
            <a:r>
              <a:rPr lang="cs-CZ" dirty="0" err="1"/>
              <a:t>know</a:t>
            </a:r>
            <a:r>
              <a:rPr lang="cs-CZ" dirty="0"/>
              <a:t> = vědět, znát, umět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4C98D2-2C9D-1846-AFE6-6E15DC3A1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4243" y="2862943"/>
            <a:ext cx="8523514" cy="1132114"/>
          </a:xfrm>
        </p:spPr>
        <p:txBody>
          <a:bodyPr/>
          <a:lstStyle/>
          <a:p>
            <a:pPr marL="0" indent="0">
              <a:buNone/>
            </a:pPr>
            <a:endParaRPr lang="cs-CZ" dirty="0">
              <a:hlinkClick r:id="rId2"/>
            </a:endParaRP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https://www.youtube.com/watch?v=ULG0qtE4ywA&amp;t=2s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292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A1F53D-BC09-3D46-96CA-E42DD899C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4846"/>
          </a:xfrm>
        </p:spPr>
        <p:txBody>
          <a:bodyPr>
            <a:normAutofit/>
          </a:bodyPr>
          <a:lstStyle/>
          <a:p>
            <a:r>
              <a:rPr lang="cs-CZ" sz="2800" dirty="0"/>
              <a:t>55/4</a:t>
            </a:r>
          </a:p>
        </p:txBody>
      </p:sp>
      <p:pic>
        <p:nvPicPr>
          <p:cNvPr id="5" name="Obrázek 4" descr="Obsah obrázku nůž&#10;&#10;Popis byl vytvořen automaticky">
            <a:extLst>
              <a:ext uri="{FF2B5EF4-FFF2-40B4-BE49-F238E27FC236}">
                <a16:creationId xmlns:a16="http://schemas.microsoft.com/office/drawing/2014/main" id="{9C0536AE-097E-954F-86F3-A0DFED59E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2" y="1670650"/>
            <a:ext cx="11229975" cy="175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368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2D4E77-E84E-2F46-888D-23FC7DD10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2189"/>
          </a:xfrm>
        </p:spPr>
        <p:txBody>
          <a:bodyPr>
            <a:normAutofit/>
          </a:bodyPr>
          <a:lstStyle/>
          <a:p>
            <a:r>
              <a:rPr lang="cs-CZ" sz="2800" dirty="0"/>
              <a:t>55/1</a:t>
            </a:r>
          </a:p>
        </p:txBody>
      </p:sp>
      <p:pic>
        <p:nvPicPr>
          <p:cNvPr id="7" name="Obrázek 6" descr="Obsah obrázku snímek obrazovky&#10;&#10;Popis byl vytvořen automaticky">
            <a:extLst>
              <a:ext uri="{FF2B5EF4-FFF2-40B4-BE49-F238E27FC236}">
                <a16:creationId xmlns:a16="http://schemas.microsoft.com/office/drawing/2014/main" id="{A7BE509C-A051-C94B-B36D-75023E2BA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1382496"/>
            <a:ext cx="11353800" cy="254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8559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124</Words>
  <Application>Microsoft Macintosh PowerPoint</Application>
  <PresentationFormat>Širokoúhlá obrazovka</PresentationFormat>
  <Paragraphs>31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CZECH II</vt:lpstr>
      <vt:lpstr>Kde jsi byl /byla o víkendu?</vt:lpstr>
      <vt:lpstr>Prezentace aplikace PowerPoint</vt:lpstr>
      <vt:lpstr>Kdy to bylo?</vt:lpstr>
      <vt:lpstr>Prezentace aplikace PowerPoint</vt:lpstr>
      <vt:lpstr>Dotazník</vt:lpstr>
      <vt:lpstr>to know = vědět, znát, umět</vt:lpstr>
      <vt:lpstr>55/4</vt:lpstr>
      <vt:lpstr>55/1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CZECH II</dc:title>
  <dc:creator>Michaela Němcová</dc:creator>
  <cp:lastModifiedBy>Michaela Němcová</cp:lastModifiedBy>
  <cp:revision>5</cp:revision>
  <dcterms:created xsi:type="dcterms:W3CDTF">2020-02-28T08:53:50Z</dcterms:created>
  <dcterms:modified xsi:type="dcterms:W3CDTF">2020-03-01T17:01:43Z</dcterms:modified>
</cp:coreProperties>
</file>