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7CE34-7F91-9D49-9C39-A698B4023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1CF076-22AA-7340-A555-6716291BC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499033-A23B-674B-9E4B-3D899B9D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82DC33-7E24-9249-B9D5-D6A7C469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9A5F23-F049-084C-BA59-8C8285E8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95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FF2C7-54E4-C44D-970F-22E04482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05536D-B46A-FE48-A770-48078657A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C2B38-80AC-3841-B5C8-F6C0015A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AFCEC5-534F-DE47-808A-CB7358EF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3857AC-6B53-BD47-977E-D1385A00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81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A6F641-BCBC-964B-BA8B-9CB81B4E1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687B89-4442-254D-8EF2-699D9980B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E4E0A5-E750-E541-9CF3-659FE290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779135-86EF-2641-AAD2-68AE66E5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720BA-D68C-FB44-9E0A-90D50FF7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81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30CF4-E280-F340-B0EC-26200236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7A9DD-FD80-4244-9D51-D359EE36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BDF91B-DBA0-AC4D-93D0-810FA5E5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595967-2093-6644-ADB9-24973794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7DC07-00A3-2A45-A6BB-9660FA3B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10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AB054-50BD-C44A-B045-70B94247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1CA2BF-D8D2-5940-A251-3C43920B9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484FAD-E13C-0D40-BC52-40A896BA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E429FC-CB4A-6149-96B1-7114C896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A4B5B9-24F3-B94F-8326-0F02CF2A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82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0B180-303E-8B49-B709-D87E67B2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82F66-E587-6845-8B32-40BC17EBD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5ECF5D-8022-E04D-BBF8-B64C5EE85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3E60BB-9A7F-BC47-BE11-DA809CDC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2B10FB-E387-E842-9448-F81BC79D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8F37F3-5E14-754B-853F-B54DC1A4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4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403D9-F6B2-0042-9051-BA7224EE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46084-D265-3643-BEA2-730E825F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0AC92B-EF45-D84F-A350-4EF6ED3E6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DD6BD6-239F-224B-B3FB-11412C96D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6DF08D-F74C-AD46-A5EE-146C76901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A2CEB6-20AA-994D-A6E8-069ADF72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1806BD-A4B6-A740-AE86-96CDE835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7780CF-05F5-5444-9635-85E3B398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0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30F3D-0847-2843-B813-94AB1697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F8A44F-609E-304D-9AD7-DDE22ECC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623BEF-0F0D-6C47-BF79-E2692652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EBA29C-5AF1-3944-8964-7C77A84D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36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F708A0-D126-7741-A22C-937FBD69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F3663B-25AB-DA41-8E1C-B18413B0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3C5413-A7D1-8443-B804-B618FD43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12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5F2E8-28F0-8348-A7AE-30AACA14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5B0925-CB1C-7549-8DF7-1DA3146E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9A693B-EEFC-2846-8C77-749B876CF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C88713-A8DC-E144-8F8A-84909DC0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85C8B1-3736-2A43-AD9E-554BAB85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FD6461-017C-AD4A-AA75-0CA6BEB6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7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51357-4395-1F42-8015-B1DE8DB7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105746-3370-584B-9D4F-2793897F9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0556D4-28D9-4F41-995B-940671242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AA1407-8969-4948-B04A-034E6E49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F8C120-F205-B344-83DE-C984D5A2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D2DBF5-09CB-5343-8746-FC74F0E4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46C745-C00D-C24C-94C2-DC875933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37C898-C16F-8246-AEBB-42D5F39B0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32E8E6-6375-2345-87EC-79CA143CE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32F7-7928-D94A-8903-228BC02351A0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E4DCA8-EF2B-1746-869E-96DD45380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3F21C8-A67D-514A-A048-DAFBE07BE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AAD5-796E-2947-91F7-326755D8D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CC101-3949-8D4D-B7FC-ED810B8F9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CZECH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6CD38C-1380-164F-8F55-588A4F733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týden 4</a:t>
            </a:r>
          </a:p>
        </p:txBody>
      </p:sp>
    </p:spTree>
    <p:extLst>
      <p:ext uri="{BB962C8B-B14F-4D97-AF65-F5344CB8AC3E}">
        <p14:creationId xmlns:p14="http://schemas.microsoft.com/office/powerpoint/2010/main" val="323304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AACD6-1872-E544-BD38-86876A3E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60/12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92B27802-63EA-EB47-901E-C02399420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506" y="2206141"/>
            <a:ext cx="11232987" cy="2445717"/>
          </a:xfrm>
        </p:spPr>
      </p:pic>
    </p:spTree>
    <p:extLst>
      <p:ext uri="{BB962C8B-B14F-4D97-AF65-F5344CB8AC3E}">
        <p14:creationId xmlns:p14="http://schemas.microsoft.com/office/powerpoint/2010/main" val="374891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E0099-32F3-AA41-B450-E587CF83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61/13</a:t>
            </a:r>
          </a:p>
        </p:txBody>
      </p:sp>
      <p:pic>
        <p:nvPicPr>
          <p:cNvPr id="5" name="Zástupný obsah 4" descr="Obsah obrázku snímek obrazovky, nůž, pták&#10;&#10;Popis byl vytvořen automaticky">
            <a:extLst>
              <a:ext uri="{FF2B5EF4-FFF2-40B4-BE49-F238E27FC236}">
                <a16:creationId xmlns:a16="http://schemas.microsoft.com/office/drawing/2014/main" id="{DFCD8CF6-34BF-CD4A-8BB1-26A39868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26" y="1717676"/>
            <a:ext cx="11148548" cy="181317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60823CF-720A-6447-97BA-31E3DCAA1A7E}"/>
              </a:ext>
            </a:extLst>
          </p:cNvPr>
          <p:cNvSpPr txBox="1"/>
          <p:nvPr/>
        </p:nvSpPr>
        <p:spPr>
          <a:xfrm>
            <a:off x="1357313" y="22549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1D7427-3728-2440-9F8F-B409F059E729}"/>
              </a:ext>
            </a:extLst>
          </p:cNvPr>
          <p:cNvSpPr txBox="1"/>
          <p:nvPr/>
        </p:nvSpPr>
        <p:spPr>
          <a:xfrm>
            <a:off x="1493111" y="2589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18A1BE-8710-9F44-94BB-366EDEFBADE7}"/>
              </a:ext>
            </a:extLst>
          </p:cNvPr>
          <p:cNvSpPr txBox="1"/>
          <p:nvPr/>
        </p:nvSpPr>
        <p:spPr>
          <a:xfrm>
            <a:off x="1275260" y="29302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DA93CD-8409-8D4C-A62C-8A9EACBC1DD1}"/>
              </a:ext>
            </a:extLst>
          </p:cNvPr>
          <p:cNvSpPr txBox="1"/>
          <p:nvPr/>
        </p:nvSpPr>
        <p:spPr>
          <a:xfrm>
            <a:off x="4410076" y="2589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0D3EB1E-79C5-124B-8E75-85567FD48C21}"/>
              </a:ext>
            </a:extLst>
          </p:cNvPr>
          <p:cNvSpPr txBox="1"/>
          <p:nvPr/>
        </p:nvSpPr>
        <p:spPr>
          <a:xfrm>
            <a:off x="7739086" y="2255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C15D0A-BE52-AE44-9457-C7F48751718E}"/>
              </a:ext>
            </a:extLst>
          </p:cNvPr>
          <p:cNvSpPr txBox="1"/>
          <p:nvPr/>
        </p:nvSpPr>
        <p:spPr>
          <a:xfrm>
            <a:off x="7739175" y="26242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E332DF0-719F-DB44-A552-ECA777BC1386}"/>
              </a:ext>
            </a:extLst>
          </p:cNvPr>
          <p:cNvSpPr txBox="1"/>
          <p:nvPr/>
        </p:nvSpPr>
        <p:spPr>
          <a:xfrm>
            <a:off x="7739131" y="29504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DAE16E7-E311-4A45-AFDD-567FBC1E45DC}"/>
              </a:ext>
            </a:extLst>
          </p:cNvPr>
          <p:cNvSpPr txBox="1"/>
          <p:nvPr/>
        </p:nvSpPr>
        <p:spPr>
          <a:xfrm>
            <a:off x="2532543" y="22549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2808DCB-E3F9-6344-B034-15DE39BE6719}"/>
              </a:ext>
            </a:extLst>
          </p:cNvPr>
          <p:cNvSpPr txBox="1"/>
          <p:nvPr/>
        </p:nvSpPr>
        <p:spPr>
          <a:xfrm>
            <a:off x="2492982" y="256302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3692F01-8404-344C-BB0E-284D300CF625}"/>
              </a:ext>
            </a:extLst>
          </p:cNvPr>
          <p:cNvSpPr txBox="1"/>
          <p:nvPr/>
        </p:nvSpPr>
        <p:spPr>
          <a:xfrm>
            <a:off x="2184445" y="29591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DB90F80-47D2-A64D-B301-7EFC268B50D3}"/>
              </a:ext>
            </a:extLst>
          </p:cNvPr>
          <p:cNvSpPr txBox="1"/>
          <p:nvPr/>
        </p:nvSpPr>
        <p:spPr>
          <a:xfrm>
            <a:off x="5293857" y="262426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D67ACA5-9BB4-7A45-9465-506C279C3CE9}"/>
              </a:ext>
            </a:extLst>
          </p:cNvPr>
          <p:cNvSpPr txBox="1"/>
          <p:nvPr/>
        </p:nvSpPr>
        <p:spPr>
          <a:xfrm>
            <a:off x="8618414" y="22549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31B62AE-1729-794E-B479-4EC2A4A0EE55}"/>
              </a:ext>
            </a:extLst>
          </p:cNvPr>
          <p:cNvSpPr txBox="1"/>
          <p:nvPr/>
        </p:nvSpPr>
        <p:spPr>
          <a:xfrm>
            <a:off x="5724660" y="29479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C24A537-5744-7C44-A7B8-F2B857A9EC38}"/>
              </a:ext>
            </a:extLst>
          </p:cNvPr>
          <p:cNvSpPr txBox="1"/>
          <p:nvPr/>
        </p:nvSpPr>
        <p:spPr>
          <a:xfrm>
            <a:off x="5554532" y="22819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B41E2A4-C978-7747-B2B3-1145E47EC934}"/>
              </a:ext>
            </a:extLst>
          </p:cNvPr>
          <p:cNvSpPr txBox="1"/>
          <p:nvPr/>
        </p:nvSpPr>
        <p:spPr>
          <a:xfrm>
            <a:off x="8612804" y="26512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9E67097-2CE6-4746-BD7E-DB996305DEC3}"/>
              </a:ext>
            </a:extLst>
          </p:cNvPr>
          <p:cNvSpPr/>
          <p:nvPr/>
        </p:nvSpPr>
        <p:spPr>
          <a:xfrm>
            <a:off x="8888226" y="29479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C010E04-BF6F-1848-81D3-3E64E2F2FBB8}"/>
              </a:ext>
            </a:extLst>
          </p:cNvPr>
          <p:cNvSpPr txBox="1"/>
          <p:nvPr/>
        </p:nvSpPr>
        <p:spPr>
          <a:xfrm>
            <a:off x="4428874" y="22819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18B2036-9366-ED44-8E00-ECF8C1CFC947}"/>
              </a:ext>
            </a:extLst>
          </p:cNvPr>
          <p:cNvSpPr/>
          <p:nvPr/>
        </p:nvSpPr>
        <p:spPr>
          <a:xfrm>
            <a:off x="4576511" y="2986891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á</a:t>
            </a:r>
          </a:p>
        </p:txBody>
      </p:sp>
    </p:spTree>
    <p:extLst>
      <p:ext uri="{BB962C8B-B14F-4D97-AF65-F5344CB8AC3E}">
        <p14:creationId xmlns:p14="http://schemas.microsoft.com/office/powerpoint/2010/main" val="42484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2" grpId="0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D3D88-5D84-054B-AA74-40CA3A46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cs-CZ" dirty="0"/>
              <a:t>Co je na obrázku?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25A705-652B-0F47-9303-DA6E9006B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490" y="1228726"/>
            <a:ext cx="9381020" cy="474713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28B7D09-504D-7344-9F5D-903F58DF3F1D}"/>
              </a:ext>
            </a:extLst>
          </p:cNvPr>
          <p:cNvSpPr txBox="1"/>
          <p:nvPr/>
        </p:nvSpPr>
        <p:spPr>
          <a:xfrm>
            <a:off x="4614862" y="2414588"/>
            <a:ext cx="75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lampy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22B6441-F630-1B4A-8745-EA1F6A9A13EA}"/>
              </a:ext>
            </a:extLst>
          </p:cNvPr>
          <p:cNvSpPr txBox="1"/>
          <p:nvPr/>
        </p:nvSpPr>
        <p:spPr>
          <a:xfrm>
            <a:off x="6867604" y="2414588"/>
            <a:ext cx="80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obrazy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52ECEB-0E42-F745-A7E2-A69A720AC995}"/>
              </a:ext>
            </a:extLst>
          </p:cNvPr>
          <p:cNvSpPr txBox="1"/>
          <p:nvPr/>
        </p:nvSpPr>
        <p:spPr>
          <a:xfrm>
            <a:off x="9170809" y="2414588"/>
            <a:ext cx="84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zrcadla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3847474-5D0C-1E4E-B241-393DB237637D}"/>
              </a:ext>
            </a:extLst>
          </p:cNvPr>
          <p:cNvSpPr txBox="1"/>
          <p:nvPr/>
        </p:nvSpPr>
        <p:spPr>
          <a:xfrm>
            <a:off x="2400301" y="388620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ledničky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DA7FDF-442B-E940-BA38-77099C0C2565}"/>
              </a:ext>
            </a:extLst>
          </p:cNvPr>
          <p:cNvSpPr txBox="1"/>
          <p:nvPr/>
        </p:nvSpPr>
        <p:spPr>
          <a:xfrm>
            <a:off x="4614862" y="392691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stoly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2A04C8-FFB1-2F4C-A59E-B7706C23B0C2}"/>
              </a:ext>
            </a:extLst>
          </p:cNvPr>
          <p:cNvSpPr txBox="1"/>
          <p:nvPr/>
        </p:nvSpPr>
        <p:spPr>
          <a:xfrm>
            <a:off x="6844036" y="392691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židle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77EFA5-0075-3345-BAC3-4776F5C3E63E}"/>
              </a:ext>
            </a:extLst>
          </p:cNvPr>
          <p:cNvSpPr txBox="1"/>
          <p:nvPr/>
        </p:nvSpPr>
        <p:spPr>
          <a:xfrm>
            <a:off x="9066798" y="3926919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koberce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2D4C455-D374-5540-8C73-0F6FE9779C96}"/>
              </a:ext>
            </a:extLst>
          </p:cNvPr>
          <p:cNvSpPr txBox="1"/>
          <p:nvPr/>
        </p:nvSpPr>
        <p:spPr>
          <a:xfrm>
            <a:off x="2400301" y="554616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sedačky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1DE0D9-D354-3943-85C9-E2E78F8922DF}"/>
              </a:ext>
            </a:extLst>
          </p:cNvPr>
          <p:cNvSpPr txBox="1"/>
          <p:nvPr/>
        </p:nvSpPr>
        <p:spPr>
          <a:xfrm>
            <a:off x="4623326" y="554616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skříně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6A1531-EDDC-1348-BF8F-D8BFB17F4227}"/>
              </a:ext>
            </a:extLst>
          </p:cNvPr>
          <p:cNvSpPr txBox="1"/>
          <p:nvPr/>
        </p:nvSpPr>
        <p:spPr>
          <a:xfrm>
            <a:off x="6921178" y="5546165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myčky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F63B5B4-5EB7-C640-A519-3CC8D88D3AB6}"/>
              </a:ext>
            </a:extLst>
          </p:cNvPr>
          <p:cNvSpPr txBox="1"/>
          <p:nvPr/>
        </p:nvSpPr>
        <p:spPr>
          <a:xfrm>
            <a:off x="9151105" y="5546165"/>
            <a:ext cx="91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sporáky</a:t>
            </a:r>
          </a:p>
        </p:txBody>
      </p:sp>
    </p:spTree>
    <p:extLst>
      <p:ext uri="{BB962C8B-B14F-4D97-AF65-F5344CB8AC3E}">
        <p14:creationId xmlns:p14="http://schemas.microsoft.com/office/powerpoint/2010/main" val="5708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4BADB-6065-F949-8442-2C4AB587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</p:spPr>
        <p:txBody>
          <a:bodyPr>
            <a:normAutofit fontScale="90000"/>
          </a:bodyPr>
          <a:lstStyle/>
          <a:p>
            <a:r>
              <a:rPr lang="cs-CZ" dirty="0"/>
              <a:t>Jaký je váš pokoj? (59/6)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5EF41B-993E-654A-8104-80539A276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06" y="2315352"/>
            <a:ext cx="11025187" cy="2227296"/>
          </a:xfrm>
        </p:spPr>
      </p:pic>
    </p:spTree>
    <p:extLst>
      <p:ext uri="{BB962C8B-B14F-4D97-AF65-F5344CB8AC3E}">
        <p14:creationId xmlns:p14="http://schemas.microsoft.com/office/powerpoint/2010/main" val="208733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FB19B-618F-434D-9B59-17F6616A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41" y="2272744"/>
            <a:ext cx="5091113" cy="1325563"/>
          </a:xfrm>
        </p:spPr>
        <p:txBody>
          <a:bodyPr/>
          <a:lstStyle/>
          <a:p>
            <a:r>
              <a:rPr lang="cs-CZ" dirty="0"/>
              <a:t>Máte byt nebo dům?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FA4E5C-87CF-754C-AA16-52BEFC11C93E}"/>
              </a:ext>
            </a:extLst>
          </p:cNvPr>
          <p:cNvSpPr txBox="1"/>
          <p:nvPr/>
        </p:nvSpPr>
        <p:spPr>
          <a:xfrm>
            <a:off x="2823656" y="3429000"/>
            <a:ext cx="654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+mj-lt"/>
              </a:rPr>
              <a:t>Bydlíte v bytě nebo v domě?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85C7D8A-87E6-9F4D-9D81-9DD092BD6C8C}"/>
              </a:ext>
            </a:extLst>
          </p:cNvPr>
          <p:cNvSpPr txBox="1"/>
          <p:nvPr/>
        </p:nvSpPr>
        <p:spPr>
          <a:xfrm>
            <a:off x="2155656" y="1059885"/>
            <a:ext cx="7880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latin typeface="+mj-lt"/>
              </a:rPr>
              <a:t>Bydlíte ve městě nebo na vesnici?</a:t>
            </a:r>
          </a:p>
        </p:txBody>
      </p:sp>
    </p:spTree>
    <p:extLst>
      <p:ext uri="{BB962C8B-B14F-4D97-AF65-F5344CB8AC3E}">
        <p14:creationId xmlns:p14="http://schemas.microsoft.com/office/powerpoint/2010/main" val="303417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9C39E-518C-5F45-A17E-45E10838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dům na obrázku?</a:t>
            </a:r>
          </a:p>
        </p:txBody>
      </p:sp>
      <p:pic>
        <p:nvPicPr>
          <p:cNvPr id="5" name="Zástupný obsah 4" descr="Obsah obrázku budova, fotka, velké, autobus&#10;&#10;Popis byl vytvořen automaticky">
            <a:extLst>
              <a:ext uri="{FF2B5EF4-FFF2-40B4-BE49-F238E27FC236}">
                <a16:creationId xmlns:a16="http://schemas.microsoft.com/office/drawing/2014/main" id="{7039EC0C-93D4-FA43-A033-444120E6F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4448"/>
            <a:ext cx="10515600" cy="268910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49F537-DD3D-8F45-AC8D-57EE73513B9D}"/>
              </a:ext>
            </a:extLst>
          </p:cNvPr>
          <p:cNvSpPr txBox="1"/>
          <p:nvPr/>
        </p:nvSpPr>
        <p:spPr>
          <a:xfrm>
            <a:off x="1328738" y="498264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rodinný dům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1B7028-AA27-6D4C-81A9-8038BD0B6C49}"/>
              </a:ext>
            </a:extLst>
          </p:cNvPr>
          <p:cNvSpPr txBox="1"/>
          <p:nvPr/>
        </p:nvSpPr>
        <p:spPr>
          <a:xfrm>
            <a:off x="4229100" y="4982645"/>
            <a:ext cx="120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mrakodrap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B10DE0-3A16-BF4B-B22B-F63B46EDF229}"/>
              </a:ext>
            </a:extLst>
          </p:cNvPr>
          <p:cNvSpPr txBox="1"/>
          <p:nvPr/>
        </p:nvSpPr>
        <p:spPr>
          <a:xfrm>
            <a:off x="7072313" y="497788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vila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E8E8CB-0D78-5546-95A4-A4276602D70D}"/>
              </a:ext>
            </a:extLst>
          </p:cNvPr>
          <p:cNvSpPr txBox="1"/>
          <p:nvPr/>
        </p:nvSpPr>
        <p:spPr>
          <a:xfrm>
            <a:off x="8903770" y="4977881"/>
            <a:ext cx="245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panelák (panelový dům)</a:t>
            </a:r>
          </a:p>
        </p:txBody>
      </p:sp>
    </p:spTree>
    <p:extLst>
      <p:ext uri="{BB962C8B-B14F-4D97-AF65-F5344CB8AC3E}">
        <p14:creationId xmlns:p14="http://schemas.microsoft.com/office/powerpoint/2010/main" val="9403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BA640-167A-B744-9231-347BBA8A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znamená?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01DAEB-4381-1440-BA9B-192E1302C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407" y="1690688"/>
            <a:ext cx="9489186" cy="310276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C8427D8-A4A8-F247-9D52-05244D2C0DF5}"/>
              </a:ext>
            </a:extLst>
          </p:cNvPr>
          <p:cNvSpPr txBox="1"/>
          <p:nvPr/>
        </p:nvSpPr>
        <p:spPr>
          <a:xfrm>
            <a:off x="1351407" y="4705647"/>
            <a:ext cx="282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prodat (+</a:t>
            </a:r>
            <a:r>
              <a:rPr lang="cs-CZ" sz="2400" dirty="0" err="1"/>
              <a:t>acc</a:t>
            </a:r>
            <a:r>
              <a:rPr lang="cs-CZ" sz="2400" dirty="0"/>
              <a:t>)</a:t>
            </a:r>
          </a:p>
          <a:p>
            <a:r>
              <a:rPr lang="cs-CZ" sz="2400" dirty="0"/>
              <a:t>Koupit (+</a:t>
            </a:r>
            <a:r>
              <a:rPr lang="cs-CZ" sz="2400" dirty="0" err="1"/>
              <a:t>acc</a:t>
            </a:r>
            <a:r>
              <a:rPr lang="cs-CZ" sz="2400" dirty="0"/>
              <a:t>)</a:t>
            </a:r>
          </a:p>
          <a:p>
            <a:r>
              <a:rPr lang="cs-CZ" sz="2400" dirty="0"/>
              <a:t>pronajmout si (+</a:t>
            </a:r>
            <a:r>
              <a:rPr lang="cs-CZ" sz="2400" dirty="0" err="1"/>
              <a:t>acc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982F05-C99A-C242-984E-A6761E5608AB}"/>
              </a:ext>
            </a:extLst>
          </p:cNvPr>
          <p:cNvSpPr txBox="1"/>
          <p:nvPr/>
        </p:nvSpPr>
        <p:spPr>
          <a:xfrm>
            <a:off x="5300663" y="4749552"/>
            <a:ext cx="1033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to </a:t>
            </a:r>
            <a:r>
              <a:rPr lang="cs-CZ" sz="2400" dirty="0" err="1"/>
              <a:t>sell</a:t>
            </a:r>
            <a:endParaRPr lang="cs-CZ" sz="2400" dirty="0"/>
          </a:p>
          <a:p>
            <a:r>
              <a:rPr lang="cs-CZ" sz="2400" dirty="0"/>
              <a:t>to </a:t>
            </a:r>
            <a:r>
              <a:rPr lang="cs-CZ" sz="2400" dirty="0" err="1"/>
              <a:t>buy</a:t>
            </a:r>
            <a:endParaRPr lang="cs-CZ" sz="2400" dirty="0"/>
          </a:p>
          <a:p>
            <a:r>
              <a:rPr lang="cs-CZ" sz="2400" dirty="0"/>
              <a:t>to rent</a:t>
            </a:r>
          </a:p>
        </p:txBody>
      </p:sp>
    </p:spTree>
    <p:extLst>
      <p:ext uri="{BB962C8B-B14F-4D97-AF65-F5344CB8AC3E}">
        <p14:creationId xmlns:p14="http://schemas.microsoft.com/office/powerpoint/2010/main" val="24047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8F13F-D112-8948-9D78-044C16AE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na obrázku? (pokoje, místnosti)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19B0BB-C6CE-3645-B3A1-A4FCC112E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7" y="1329258"/>
            <a:ext cx="11020425" cy="533110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C67D2C-FABB-B441-86D9-304E0DA7E051}"/>
              </a:ext>
            </a:extLst>
          </p:cNvPr>
          <p:cNvSpPr txBox="1"/>
          <p:nvPr/>
        </p:nvSpPr>
        <p:spPr>
          <a:xfrm>
            <a:off x="1085851" y="294322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6C4768-9216-A343-9EC7-AED32AF0F948}"/>
              </a:ext>
            </a:extLst>
          </p:cNvPr>
          <p:cNvSpPr txBox="1"/>
          <p:nvPr/>
        </p:nvSpPr>
        <p:spPr>
          <a:xfrm>
            <a:off x="1071423" y="32443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7C882A-4475-EE4F-B453-F65FE0216084}"/>
              </a:ext>
            </a:extLst>
          </p:cNvPr>
          <p:cNvSpPr txBox="1"/>
          <p:nvPr/>
        </p:nvSpPr>
        <p:spPr>
          <a:xfrm>
            <a:off x="1057367" y="357072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4F95B39-F547-7840-ABAC-6DE8E5C74CDF}"/>
              </a:ext>
            </a:extLst>
          </p:cNvPr>
          <p:cNvSpPr txBox="1"/>
          <p:nvPr/>
        </p:nvSpPr>
        <p:spPr>
          <a:xfrm>
            <a:off x="1059401" y="390735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2487B47-8F3C-1640-9ABB-25A3C8776C5B}"/>
              </a:ext>
            </a:extLst>
          </p:cNvPr>
          <p:cNvSpPr txBox="1"/>
          <p:nvPr/>
        </p:nvSpPr>
        <p:spPr>
          <a:xfrm>
            <a:off x="1059401" y="42235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AF0826-7617-034B-9541-0F1583A421CD}"/>
              </a:ext>
            </a:extLst>
          </p:cNvPr>
          <p:cNvSpPr txBox="1"/>
          <p:nvPr/>
        </p:nvSpPr>
        <p:spPr>
          <a:xfrm>
            <a:off x="1109896" y="454023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1FF16E-0426-0C46-AFFB-FFC4FFD9D5D3}"/>
              </a:ext>
            </a:extLst>
          </p:cNvPr>
          <p:cNvSpPr txBox="1"/>
          <p:nvPr/>
        </p:nvSpPr>
        <p:spPr>
          <a:xfrm>
            <a:off x="1101881" y="4856423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8E77AE3-0011-204D-A6FA-0B976F8627A6}"/>
              </a:ext>
            </a:extLst>
          </p:cNvPr>
          <p:cNvSpPr txBox="1"/>
          <p:nvPr/>
        </p:nvSpPr>
        <p:spPr>
          <a:xfrm>
            <a:off x="1071423" y="5159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475EA24-7BB2-FF43-B111-3070270A1E23}"/>
              </a:ext>
            </a:extLst>
          </p:cNvPr>
          <p:cNvSpPr txBox="1"/>
          <p:nvPr/>
        </p:nvSpPr>
        <p:spPr>
          <a:xfrm>
            <a:off x="1116307" y="54705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8A29242-8200-9847-A02F-635A3B2DBD3A}"/>
              </a:ext>
            </a:extLst>
          </p:cNvPr>
          <p:cNvSpPr txBox="1"/>
          <p:nvPr/>
        </p:nvSpPr>
        <p:spPr>
          <a:xfrm>
            <a:off x="1071423" y="577349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7504963-1C61-A045-8AE9-2B9BE75DB02D}"/>
              </a:ext>
            </a:extLst>
          </p:cNvPr>
          <p:cNvSpPr txBox="1"/>
          <p:nvPr/>
        </p:nvSpPr>
        <p:spPr>
          <a:xfrm>
            <a:off x="1071423" y="612354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164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4B51C-994D-544C-8F95-1EBE1963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D4BED-ECAB-7C4B-9EB6-6199E0E9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vypadá váš byt?</a:t>
            </a:r>
          </a:p>
          <a:p>
            <a:r>
              <a:rPr lang="cs-CZ" dirty="0"/>
              <a:t>Jaké pokoje má typický byt ve vaší zemi?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52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9A5DB-A412-6540-995B-5A8E1723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56835"/>
            <a:ext cx="10515600" cy="477837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Co je na obrázku?</a:t>
            </a:r>
          </a:p>
        </p:txBody>
      </p:sp>
      <p:pic>
        <p:nvPicPr>
          <p:cNvPr id="5" name="Zástupný obsah 4" descr="Obsah obrázku fotka, různé, stůl, hnědá&#10;&#10;Popis byl vytvořen automaticky">
            <a:extLst>
              <a:ext uri="{FF2B5EF4-FFF2-40B4-BE49-F238E27FC236}">
                <a16:creationId xmlns:a16="http://schemas.microsoft.com/office/drawing/2014/main" id="{4C43B989-B2D3-4149-9BF2-9E55A9C1A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0513" y="142928"/>
            <a:ext cx="7786687" cy="6505652"/>
          </a:xfrm>
        </p:spPr>
      </p:pic>
    </p:spTree>
    <p:extLst>
      <p:ext uri="{BB962C8B-B14F-4D97-AF65-F5344CB8AC3E}">
        <p14:creationId xmlns:p14="http://schemas.microsoft.com/office/powerpoint/2010/main" val="389722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DB8BD-BBD2-9F4C-A9C4-AAA2EF91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Petr a Eva hledají byt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ACED07D-6987-C643-959D-99FAE5DC3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19" y="2731340"/>
            <a:ext cx="11438561" cy="139532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9B0E39E-E810-074D-ACBA-C69373C61DF3}"/>
              </a:ext>
            </a:extLst>
          </p:cNvPr>
          <p:cNvSpPr txBox="1"/>
          <p:nvPr/>
        </p:nvSpPr>
        <p:spPr>
          <a:xfrm>
            <a:off x="838200" y="603121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60/8, 10</a:t>
            </a:r>
          </a:p>
        </p:txBody>
      </p:sp>
    </p:spTree>
    <p:extLst>
      <p:ext uri="{BB962C8B-B14F-4D97-AF65-F5344CB8AC3E}">
        <p14:creationId xmlns:p14="http://schemas.microsoft.com/office/powerpoint/2010/main" val="157875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B486C-49FE-3F4E-87FF-7384F5A2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Nominativ a akuzativ - plurál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A960A9D3-76DD-F64F-9A65-2BBF2CC10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41" y="1690688"/>
            <a:ext cx="11674117" cy="3484811"/>
          </a:xfrm>
        </p:spPr>
      </p:pic>
    </p:spTree>
    <p:extLst>
      <p:ext uri="{BB962C8B-B14F-4D97-AF65-F5344CB8AC3E}">
        <p14:creationId xmlns:p14="http://schemas.microsoft.com/office/powerpoint/2010/main" val="39727569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159</Words>
  <Application>Microsoft Macintosh PowerPoint</Application>
  <PresentationFormat>Širokoúhlá obrazovka</PresentationFormat>
  <Paragraphs>69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CZECH II</vt:lpstr>
      <vt:lpstr>Máte byt nebo dům?</vt:lpstr>
      <vt:lpstr>Jaký je dům na obrázku?</vt:lpstr>
      <vt:lpstr>Co to znamená?</vt:lpstr>
      <vt:lpstr>Co je na obrázku? (pokoje, místnosti)</vt:lpstr>
      <vt:lpstr>Otázky</vt:lpstr>
      <vt:lpstr>Co je na obrázku?</vt:lpstr>
      <vt:lpstr>Petr a Eva hledají byt</vt:lpstr>
      <vt:lpstr>Nominativ a akuzativ - plurál</vt:lpstr>
      <vt:lpstr>60/12</vt:lpstr>
      <vt:lpstr>61/13</vt:lpstr>
      <vt:lpstr>Co je na obrázku?</vt:lpstr>
      <vt:lpstr>Jaký je váš pokoj? (59/6)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II</dc:title>
  <dc:creator>Michaela Němcová</dc:creator>
  <cp:lastModifiedBy>Michaela Němcová</cp:lastModifiedBy>
  <cp:revision>4</cp:revision>
  <dcterms:created xsi:type="dcterms:W3CDTF">2020-03-02T15:02:33Z</dcterms:created>
  <dcterms:modified xsi:type="dcterms:W3CDTF">2020-03-02T15:36:37Z</dcterms:modified>
</cp:coreProperties>
</file>