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7" r:id="rId10"/>
    <p:sldId id="264" r:id="rId11"/>
    <p:sldId id="266" r:id="rId12"/>
    <p:sldId id="265" r:id="rId13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754" autoAdjust="0"/>
  </p:normalViewPr>
  <p:slideViewPr>
    <p:cSldViewPr snapToGrid="0">
      <p:cViewPr>
        <p:scale>
          <a:sx n="85" d="100"/>
          <a:sy n="85" d="100"/>
        </p:scale>
        <p:origin x="1566" y="73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67" y="2019300"/>
            <a:ext cx="4106255" cy="2833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8A4BF068-759C-48D3-8BB0-5F551EDD777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5E596EC5-1D75-47DC-BC19-74D759B823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9566" cy="10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447" y="1695075"/>
            <a:ext cx="3914489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E86DE24-B0F2-439A-B735-E7A6D4D03F6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Online meeting 20.5.2020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AD08800-1A68-4441-ACA3-D34C187682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F579C36-8FF7-4584-BFFD-7F7C87863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Czech VI_COLLOQUIUM 2020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187FF0F0-D5E5-48C2-8812-FD256A54FA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(</a:t>
            </a:r>
            <a:r>
              <a:rPr lang="cs-CZ" b="1" dirty="0">
                <a:solidFill>
                  <a:schemeClr val="tx2">
                    <a:lumMod val="75000"/>
                  </a:schemeClr>
                </a:solidFill>
              </a:rPr>
              <a:t>Online test and Case study)</a:t>
            </a:r>
          </a:p>
        </p:txBody>
      </p:sp>
    </p:spTree>
    <p:extLst>
      <p:ext uri="{BB962C8B-B14F-4D97-AF65-F5344CB8AC3E}">
        <p14:creationId xmlns:p14="http://schemas.microsoft.com/office/powerpoint/2010/main" val="40469937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D6FEFBA-37F0-4141-97D3-D899BC7DEE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Online meeting 20.5.2020</a:t>
            </a:r>
            <a:endParaRPr lang="en-GB" dirty="0"/>
          </a:p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56D6BF5-2CCC-4F13-AD83-49F6C7534D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8" name="Nadpis 7">
            <a:extLst>
              <a:ext uri="{FF2B5EF4-FFF2-40B4-BE49-F238E27FC236}">
                <a16:creationId xmlns:a16="http://schemas.microsoft.com/office/drawing/2014/main" id="{D2235A4F-A139-4483-91D4-2CCBE380B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Example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Case report 2</a:t>
            </a:r>
          </a:p>
        </p:txBody>
      </p:sp>
      <p:pic>
        <p:nvPicPr>
          <p:cNvPr id="15" name="Zástupný obsah 14">
            <a:extLst>
              <a:ext uri="{FF2B5EF4-FFF2-40B4-BE49-F238E27FC236}">
                <a16:creationId xmlns:a16="http://schemas.microsoft.com/office/drawing/2014/main" id="{6961A58F-518E-4C47-8C1B-E1EC059F68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3789" y="1405339"/>
            <a:ext cx="6917756" cy="4255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2785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FFEC8C-4F20-4634-955E-4AD3DD3748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Online meeting 20.5.2020</a:t>
            </a:r>
            <a:endParaRPr lang="en-GB" dirty="0"/>
          </a:p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D942E42-6E45-4BE4-AB40-C9CB7B5F58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FA6DA564-521E-43F7-AF77-EEF9B45018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83306" y="1251756"/>
            <a:ext cx="6978975" cy="3683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7714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63796C1-8442-4BBA-96F0-E40558D7F1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Online meeting 20.5.2020</a:t>
            </a:r>
            <a:endParaRPr lang="en-GB" dirty="0"/>
          </a:p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B21900E-3176-49A9-BA30-CF586DF2B6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7204E460-42FB-4F84-BF04-6E9F8EABB6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1833" y="1385505"/>
            <a:ext cx="7040194" cy="4316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251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8BB47F3-84F1-44E2-8152-D0FC48E88FE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99587" y="6201956"/>
            <a:ext cx="5941032" cy="252000"/>
          </a:xfrm>
        </p:spPr>
        <p:txBody>
          <a:bodyPr/>
          <a:lstStyle/>
          <a:p>
            <a:r>
              <a:rPr lang="cs-CZ" dirty="0"/>
              <a:t>.</a:t>
            </a:r>
          </a:p>
          <a:p>
            <a:r>
              <a:rPr lang="cs-CZ" dirty="0"/>
              <a:t>Online meeting 20.5.2020</a:t>
            </a:r>
            <a:endParaRPr lang="en-GB" dirty="0"/>
          </a:p>
          <a:p>
            <a:endParaRPr lang="en-GB" dirty="0"/>
          </a:p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4B7E581-C460-416D-B469-1D9283CA0A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08B9B421-C915-4F64-9C5A-3448873B3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Czech VI </a:t>
            </a:r>
            <a:r>
              <a:rPr lang="cs-CZ" dirty="0" err="1"/>
              <a:t>Colloquium</a:t>
            </a:r>
            <a:r>
              <a:rPr lang="cs-CZ" dirty="0"/>
              <a:t>/Online test 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A90D7BA6-D078-42D1-A4EB-165EACBC1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116" y="1171576"/>
            <a:ext cx="8066301" cy="4139998"/>
          </a:xfrm>
        </p:spPr>
        <p:txBody>
          <a:bodyPr/>
          <a:lstStyle/>
          <a:p>
            <a:pPr marL="72000" indent="0">
              <a:lnSpc>
                <a:spcPct val="100000"/>
              </a:lnSpc>
              <a:spcAft>
                <a:spcPts val="0"/>
              </a:spcAft>
              <a:buNone/>
            </a:pPr>
            <a:endParaRPr lang="cs-CZ" sz="2000" kern="100" dirty="0">
              <a:solidFill>
                <a:srgbClr val="323130"/>
              </a:solidFill>
              <a:latin typeface="Calibri" panose="020F0502020204030204" pitchFamily="34" charset="0"/>
              <a:ea typeface="NSimSun" panose="02010609030101010101" pitchFamily="49" charset="-122"/>
              <a:cs typeface="Lucida Sans" panose="020B0602030504020204" pitchFamily="34" charset="0"/>
            </a:endParaRPr>
          </a:p>
          <a:p>
            <a:pPr marL="7200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GB" sz="2000" kern="100" dirty="0">
                <a:solidFill>
                  <a:srgbClr val="323130"/>
                </a:solidFill>
                <a:latin typeface="Calibri" panose="020F0502020204030204" pitchFamily="34" charset="0"/>
                <a:ea typeface="NSimSun" panose="02010609030101010101" pitchFamily="49" charset="-122"/>
                <a:cs typeface="Lucida Sans" panose="020B0602030504020204" pitchFamily="34" charset="0"/>
              </a:rPr>
              <a:t>The </a:t>
            </a:r>
            <a:r>
              <a:rPr lang="en-GB" sz="2000" b="1" kern="100" dirty="0">
                <a:solidFill>
                  <a:srgbClr val="323130"/>
                </a:solidFill>
                <a:latin typeface="Calibri" panose="020F0502020204030204" pitchFamily="34" charset="0"/>
                <a:ea typeface="NSimSun" panose="02010609030101010101" pitchFamily="49" charset="-122"/>
                <a:cs typeface="Lucida Sans" panose="020B0602030504020204" pitchFamily="34" charset="0"/>
              </a:rPr>
              <a:t>WRITTEN=ONLINE TEST </a:t>
            </a:r>
            <a:r>
              <a:rPr lang="en-GB" sz="2000" kern="100" dirty="0">
                <a:solidFill>
                  <a:srgbClr val="323130"/>
                </a:solidFill>
                <a:latin typeface="Calibri" panose="020F0502020204030204" pitchFamily="34" charset="0"/>
                <a:ea typeface="NSimSun" panose="02010609030101010101" pitchFamily="49" charset="-122"/>
                <a:cs typeface="Lucida Sans" panose="020B0602030504020204" pitchFamily="34" charset="0"/>
              </a:rPr>
              <a:t>(grammar, vocabulary) will be a ROPOT with 50 items. </a:t>
            </a:r>
            <a:endParaRPr lang="cs-CZ" sz="2000" kern="100" dirty="0">
              <a:latin typeface="Liberation Serif" panose="02020603050405020304" pitchFamily="18" charset="0"/>
              <a:ea typeface="NSimSun" panose="02010609030101010101" pitchFamily="49" charset="-122"/>
              <a:cs typeface="Lucida Sans" panose="020B0602030504020204" pitchFamily="34" charset="0"/>
            </a:endParaRPr>
          </a:p>
          <a:p>
            <a:pPr marL="72000" indent="0">
              <a:lnSpc>
                <a:spcPct val="100000"/>
              </a:lnSpc>
              <a:spcAft>
                <a:spcPts val="0"/>
              </a:spcAft>
              <a:buNone/>
            </a:pPr>
            <a:endParaRPr lang="cs-CZ" sz="2000" kern="100" dirty="0">
              <a:solidFill>
                <a:srgbClr val="323130"/>
              </a:solidFill>
              <a:latin typeface="Calibri" panose="020F0502020204030204" pitchFamily="34" charset="0"/>
              <a:ea typeface="NSimSun" panose="02010609030101010101" pitchFamily="49" charset="-122"/>
              <a:cs typeface="Lucida Sans" panose="020B0602030504020204" pitchFamily="34" charset="0"/>
            </a:endParaRPr>
          </a:p>
          <a:p>
            <a:pPr marL="7200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GB" sz="2000" kern="100" dirty="0">
                <a:solidFill>
                  <a:srgbClr val="323130"/>
                </a:solidFill>
                <a:latin typeface="Calibri" panose="020F0502020204030204" pitchFamily="34" charset="0"/>
                <a:ea typeface="NSimSun" panose="02010609030101010101" pitchFamily="49" charset="-122"/>
                <a:cs typeface="Lucida Sans" panose="020B0602030504020204" pitchFamily="34" charset="0"/>
              </a:rPr>
              <a:t>THE ONLINE TEST </a:t>
            </a:r>
            <a:r>
              <a:rPr lang="cs-CZ" sz="2000" kern="100" dirty="0">
                <a:solidFill>
                  <a:srgbClr val="323130"/>
                </a:solidFill>
                <a:latin typeface="Calibri" panose="020F0502020204030204" pitchFamily="34" charset="0"/>
                <a:ea typeface="NSimSun" panose="02010609030101010101" pitchFamily="49" charset="-122"/>
                <a:cs typeface="Lucida Sans" panose="020B0602030504020204" pitchFamily="34" charset="0"/>
              </a:rPr>
              <a:t>IS </a:t>
            </a:r>
            <a:r>
              <a:rPr lang="en-GB" sz="2000" kern="100" dirty="0">
                <a:solidFill>
                  <a:srgbClr val="323130"/>
                </a:solidFill>
                <a:latin typeface="Calibri" panose="020F0502020204030204" pitchFamily="34" charset="0"/>
                <a:ea typeface="NSimSun" panose="02010609030101010101" pitchFamily="49" charset="-122"/>
                <a:cs typeface="Lucida Sans" panose="020B0602030504020204" pitchFamily="34" charset="0"/>
              </a:rPr>
              <a:t>AVAILABLE AT THE SPECIFIED TIME FOR </a:t>
            </a:r>
            <a:r>
              <a:rPr lang="en-GB" sz="2000" b="1" kern="100" dirty="0">
                <a:solidFill>
                  <a:srgbClr val="323130"/>
                </a:solidFill>
                <a:latin typeface="Calibri" panose="020F0502020204030204" pitchFamily="34" charset="0"/>
                <a:ea typeface="NSimSun" panose="02010609030101010101" pitchFamily="49" charset="-122"/>
                <a:cs typeface="Lucida Sans" panose="020B0602030504020204" pitchFamily="34" charset="0"/>
              </a:rPr>
              <a:t>30 MINUTES.</a:t>
            </a:r>
            <a:endParaRPr lang="cs-CZ" sz="2000" b="1" kern="100" dirty="0">
              <a:solidFill>
                <a:srgbClr val="323130"/>
              </a:solidFill>
              <a:latin typeface="Calibri" panose="020F0502020204030204" pitchFamily="34" charset="0"/>
              <a:ea typeface="NSimSun" panose="02010609030101010101" pitchFamily="49" charset="-122"/>
              <a:cs typeface="Lucida Sans" panose="020B0602030504020204" pitchFamily="34" charset="0"/>
            </a:endParaRPr>
          </a:p>
          <a:p>
            <a:pPr marL="72000" indent="0">
              <a:lnSpc>
                <a:spcPct val="100000"/>
              </a:lnSpc>
              <a:spcAft>
                <a:spcPts val="0"/>
              </a:spcAft>
              <a:buNone/>
            </a:pPr>
            <a:endParaRPr lang="cs-CZ" sz="2000" b="1" kern="100" dirty="0">
              <a:solidFill>
                <a:srgbClr val="323130"/>
              </a:solidFill>
              <a:latin typeface="Calibri" panose="020F0502020204030204" pitchFamily="34" charset="0"/>
              <a:ea typeface="NSimSun" panose="02010609030101010101" pitchFamily="49" charset="-122"/>
              <a:cs typeface="Lucida Sans" panose="020B0602030504020204" pitchFamily="34" charset="0"/>
            </a:endParaRPr>
          </a:p>
          <a:p>
            <a:pPr marL="7200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cs-CZ" sz="2000" b="1" kern="100" dirty="0" err="1">
                <a:solidFill>
                  <a:srgbClr val="323130"/>
                </a:solidFill>
                <a:latin typeface="Calibri" panose="020F0502020204030204" pitchFamily="34" charset="0"/>
                <a:ea typeface="NSimSun" panose="02010609030101010101" pitchFamily="49" charset="-122"/>
                <a:cs typeface="Lucida Sans" panose="020B0602030504020204" pitchFamily="34" charset="0"/>
              </a:rPr>
              <a:t>Note</a:t>
            </a:r>
            <a:r>
              <a:rPr lang="cs-CZ" sz="2000" b="1" kern="100" dirty="0">
                <a:solidFill>
                  <a:srgbClr val="323130"/>
                </a:solidFill>
                <a:latin typeface="Calibri" panose="020F0502020204030204" pitchFamily="34" charset="0"/>
                <a:ea typeface="NSimSun" panose="02010609030101010101" pitchFamily="49" charset="-122"/>
                <a:cs typeface="Lucida Sans" panose="020B0602030504020204" pitchFamily="34" charset="0"/>
              </a:rPr>
              <a:t>:</a:t>
            </a:r>
            <a:endParaRPr lang="cs-CZ" sz="2000" kern="100" dirty="0">
              <a:latin typeface="Liberation Serif" panose="02020603050405020304" pitchFamily="18" charset="0"/>
              <a:ea typeface="NSimSun" panose="02010609030101010101" pitchFamily="49" charset="-122"/>
              <a:cs typeface="Lucida Sans" panose="020B0602030504020204" pitchFamily="34" charset="0"/>
            </a:endParaRPr>
          </a:p>
          <a:p>
            <a:pPr marL="7200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GB" sz="2000" i="1" kern="100" dirty="0">
                <a:solidFill>
                  <a:srgbClr val="323130"/>
                </a:solidFill>
                <a:latin typeface="Calibri" panose="020F0502020204030204" pitchFamily="34" charset="0"/>
                <a:ea typeface="NSimSun" panose="02010609030101010101" pitchFamily="49" charset="-122"/>
                <a:cs typeface="Lucida Sans" panose="020B0602030504020204" pitchFamily="34" charset="0"/>
              </a:rPr>
              <a:t>The first date of online test takes place on June, 1.  The last date is on September, 21. </a:t>
            </a:r>
            <a:endParaRPr lang="cs-CZ" sz="2000" i="1" kern="100" dirty="0">
              <a:latin typeface="Liberation Serif" panose="02020603050405020304" pitchFamily="18" charset="0"/>
              <a:ea typeface="NSimSun" panose="02010609030101010101" pitchFamily="49" charset="-122"/>
              <a:cs typeface="Lucida Sans" panose="020B0602030504020204" pitchFamily="34" charset="0"/>
            </a:endParaRPr>
          </a:p>
          <a:p>
            <a:pPr marL="7200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GB" sz="2000" i="1" kern="100" dirty="0">
                <a:solidFill>
                  <a:srgbClr val="323130"/>
                </a:solidFill>
                <a:latin typeface="Calibri" panose="020F0502020204030204" pitchFamily="34" charset="0"/>
                <a:ea typeface="NSimSun" panose="02010609030101010101" pitchFamily="49" charset="-122"/>
                <a:cs typeface="Lucida Sans" panose="020B0602030504020204" pitchFamily="34" charset="0"/>
              </a:rPr>
              <a:t>Starting September, 2</a:t>
            </a:r>
            <a:r>
              <a:rPr lang="cs-CZ" sz="2000" i="1" kern="100" dirty="0">
                <a:solidFill>
                  <a:srgbClr val="323130"/>
                </a:solidFill>
                <a:latin typeface="Calibri" panose="020F0502020204030204" pitchFamily="34" charset="0"/>
                <a:ea typeface="NSimSun" panose="02010609030101010101" pitchFamily="49" charset="-122"/>
                <a:cs typeface="Lucida Sans" panose="020B0602030504020204" pitchFamily="34" charset="0"/>
              </a:rPr>
              <a:t>2</a:t>
            </a:r>
            <a:r>
              <a:rPr lang="en-GB" sz="2000" i="1" kern="100" dirty="0">
                <a:solidFill>
                  <a:srgbClr val="323130"/>
                </a:solidFill>
                <a:latin typeface="Calibri" panose="020F0502020204030204" pitchFamily="34" charset="0"/>
                <a:ea typeface="NSimSun" panose="02010609030101010101" pitchFamily="49" charset="-122"/>
                <a:cs typeface="Lucida Sans" panose="020B0602030504020204" pitchFamily="34" charset="0"/>
              </a:rPr>
              <a:t> it is only possible to submit student’s case history.</a:t>
            </a:r>
            <a:endParaRPr lang="cs-CZ" sz="2000" i="1" kern="100" dirty="0">
              <a:latin typeface="Liberation Serif" panose="02020603050405020304" pitchFamily="18" charset="0"/>
              <a:ea typeface="NSimSun" panose="02010609030101010101" pitchFamily="49" charset="-122"/>
              <a:cs typeface="Lucida Sans" panose="020B0602030504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0197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284CE70-A2A9-43E4-8DC1-229CEA569D4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Online meeting 20.5.2020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13205CB-8682-40A1-961C-313F0F34F2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7FE2991-2CDC-42F0-AC76-85D32A029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Online test (ROPOT)</a:t>
            </a:r>
          </a:p>
        </p:txBody>
      </p:sp>
      <p:pic>
        <p:nvPicPr>
          <p:cNvPr id="6" name="Zástupný obsah 3">
            <a:extLst>
              <a:ext uri="{FF2B5EF4-FFF2-40B4-BE49-F238E27FC236}">
                <a16:creationId xmlns:a16="http://schemas.microsoft.com/office/drawing/2014/main" id="{D9AA7A7C-6710-49A6-9F82-34AA05F6E9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8794" y="1397186"/>
            <a:ext cx="6588000" cy="4605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57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21033DF-4DC0-4A95-AE4A-3BDD96914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Online meeting 20.5.2020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80D680E-B8E4-4C6E-A41D-A0FDB2D26E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CDD955AE-61AD-443B-8BC7-5846BF59A9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9037" y="1525884"/>
            <a:ext cx="8280000" cy="4330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966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B10F2F0-05E1-4ABB-8D61-A0F21919BD5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Online meeting 20.5.2020</a:t>
            </a:r>
            <a:endParaRPr lang="en-GB" dirty="0"/>
          </a:p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90D95A-93A9-4C6F-A517-4B2ED36C39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pic>
        <p:nvPicPr>
          <p:cNvPr id="9" name="Zástupný obsah 3">
            <a:extLst>
              <a:ext uri="{FF2B5EF4-FFF2-40B4-BE49-F238E27FC236}">
                <a16:creationId xmlns:a16="http://schemas.microsoft.com/office/drawing/2014/main" id="{17F29CA2-F309-47AD-90C4-A15E5C22F6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1831" y="1643053"/>
            <a:ext cx="6428003" cy="3400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840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9DF257E-442A-475F-8206-331074948F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Online meeting 20.5.2020</a:t>
            </a:r>
            <a:endParaRPr lang="en-GB" dirty="0"/>
          </a:p>
          <a:p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0ABC6E6-D7DD-450C-B5EB-1C9777932E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11" name="Nadpis 10">
            <a:extLst>
              <a:ext uri="{FF2B5EF4-FFF2-40B4-BE49-F238E27FC236}">
                <a16:creationId xmlns:a16="http://schemas.microsoft.com/office/drawing/2014/main" id="{7C0B4161-E1C4-4E34-BB30-2CAE9ABF2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CASE STUDY</a:t>
            </a:r>
          </a:p>
        </p:txBody>
      </p:sp>
      <p:pic>
        <p:nvPicPr>
          <p:cNvPr id="10" name="Zástupný obsah 6">
            <a:extLst>
              <a:ext uri="{FF2B5EF4-FFF2-40B4-BE49-F238E27FC236}">
                <a16:creationId xmlns:a16="http://schemas.microsoft.com/office/drawing/2014/main" id="{7DCF0081-46B6-411F-B30D-CD9A94276A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8011" y="2064536"/>
            <a:ext cx="7101413" cy="3270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068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C54166E-A167-40C7-BB65-4A52D3F6566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Online meeting 20.5.2020</a:t>
            </a:r>
            <a:endParaRPr lang="en-GB" dirty="0"/>
          </a:p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7A9E9EF-7511-4B62-9374-2A0972F647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10" name="Nadpis 9">
            <a:extLst>
              <a:ext uri="{FF2B5EF4-FFF2-40B4-BE49-F238E27FC236}">
                <a16:creationId xmlns:a16="http://schemas.microsoft.com/office/drawing/2014/main" id="{DB85B1A9-DFA3-4F6D-B589-B3B9A710A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Parts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Case report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F01B1F48-B2A1-469A-898A-F51EB191FB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0945" y="1894671"/>
            <a:ext cx="6978975" cy="3610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144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D446FC1-8CDE-4BF9-B510-A4EFC24BC39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5C2F7A-41A3-40F4-AD51-5B905CBB4C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pic>
        <p:nvPicPr>
          <p:cNvPr id="6" name="Zástupný obsah 4">
            <a:extLst>
              <a:ext uri="{FF2B5EF4-FFF2-40B4-BE49-F238E27FC236}">
                <a16:creationId xmlns:a16="http://schemas.microsoft.com/office/drawing/2014/main" id="{34ACD7D2-2B18-4531-A486-39A3268D8E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1834" y="1765938"/>
            <a:ext cx="6978975" cy="4209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792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C249C07-2B0F-4E15-8AFE-EDC8384D9F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Online meeting 20.5.2020</a:t>
            </a:r>
            <a:endParaRPr lang="en-GB" dirty="0"/>
          </a:p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3362B2C-8221-4E23-AB8D-9DDFFB6026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44A8576-2ABA-4092-9DD5-B3FC1B36A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Example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Case report 1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9639955B-3772-43A9-8766-2FACE229A0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1117" y="1371171"/>
            <a:ext cx="7040194" cy="4856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622254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ED-EN.potx" id="{E423B8DF-9BA0-46CA-AB8C-3C9CAA22A651}" vid="{BF1FE4E8-5686-479B-8844-DF4DF48EA4A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prezentace-med-en-4-3</Template>
  <TotalTime>1841</TotalTime>
  <Words>165</Words>
  <Application>Microsoft Office PowerPoint</Application>
  <PresentationFormat>Vlastní</PresentationFormat>
  <Paragraphs>41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Liberation Serif</vt:lpstr>
      <vt:lpstr>Tahoma</vt:lpstr>
      <vt:lpstr>Wingdings</vt:lpstr>
      <vt:lpstr>Presentation_MU_EN</vt:lpstr>
      <vt:lpstr>Czech VI_COLLOQUIUM 2020</vt:lpstr>
      <vt:lpstr>Czech VI Colloquium/Online test </vt:lpstr>
      <vt:lpstr>Online test (ROPOT)</vt:lpstr>
      <vt:lpstr>Prezentace aplikace PowerPoint</vt:lpstr>
      <vt:lpstr>Prezentace aplikace PowerPoint</vt:lpstr>
      <vt:lpstr>CASE STUDY</vt:lpstr>
      <vt:lpstr>Parts of the Case report</vt:lpstr>
      <vt:lpstr>Prezentace aplikace PowerPoint</vt:lpstr>
      <vt:lpstr>Example of the Case report 1</vt:lpstr>
      <vt:lpstr>Example of the Case report 2</vt:lpstr>
      <vt:lpstr>Prezentace aplikace PowerPoint</vt:lpstr>
      <vt:lpstr>Prezentace aplikace PowerPoint</vt:lpstr>
    </vt:vector>
  </TitlesOfParts>
  <Company>IBA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Czech VI_COLLOQUIUM 2020</dc:title>
  <dc:creator>Vít Reška</dc:creator>
  <cp:lastModifiedBy>Vít Reška</cp:lastModifiedBy>
  <cp:revision>6</cp:revision>
  <cp:lastPrinted>1601-01-01T00:00:00Z</cp:lastPrinted>
  <dcterms:created xsi:type="dcterms:W3CDTF">2020-05-20T13:42:36Z</dcterms:created>
  <dcterms:modified xsi:type="dcterms:W3CDTF">2020-05-21T20:24:12Z</dcterms:modified>
</cp:coreProperties>
</file>