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sv-S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sv-SE"/>
          </a:p>
        </p:txBody>
      </p:sp>
      <p:sp>
        <p:nvSpPr>
          <p:cNvPr id="4" name="Date Placeholder 3"/>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sv-S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sv-S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Date Placeholder 4"/>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sv-S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7" name="Date Placeholder 6"/>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sv-SE"/>
          </a:p>
        </p:txBody>
      </p:sp>
      <p:sp>
        <p:nvSpPr>
          <p:cNvPr id="3" name="Date Placeholder 2"/>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sv-S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sv-S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059C11-11AD-4B3C-A431-CDD83FE05C2E}" type="datetimeFigureOut">
              <a:rPr lang="sv-SE" smtClean="0"/>
              <a:pPr/>
              <a:t>2020-05-28</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AE991D7C-8D45-40A5-9274-689AF32447BA}"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sv-S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sv-S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059C11-11AD-4B3C-A431-CDD83FE05C2E}" type="datetimeFigureOut">
              <a:rPr lang="sv-SE" smtClean="0"/>
              <a:pPr/>
              <a:t>2020-05-28</a:t>
            </a:fld>
            <a:endParaRPr lang="sv-S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991D7C-8D45-40A5-9274-689AF32447BA}"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sv-SE" dirty="0" smtClean="0"/>
              <a:t>Marfan Syndrome</a:t>
            </a:r>
            <a:endParaRPr lang="sv-SE" dirty="0"/>
          </a:p>
        </p:txBody>
      </p:sp>
      <p:sp>
        <p:nvSpPr>
          <p:cNvPr id="3" name="Subtitle 2"/>
          <p:cNvSpPr>
            <a:spLocks noGrp="1"/>
          </p:cNvSpPr>
          <p:nvPr>
            <p:ph type="subTitle" idx="1"/>
          </p:nvPr>
        </p:nvSpPr>
        <p:spPr/>
        <p:txBody>
          <a:bodyPr/>
          <a:lstStyle/>
          <a:p>
            <a:r>
              <a:rPr lang="sv-SE" dirty="0" smtClean="0"/>
              <a:t>Alaa Hayman Nooruldeen</a:t>
            </a:r>
            <a:endParaRPr lang="sv-SE"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Description </a:t>
            </a:r>
            <a:endParaRPr lang="sv-SE" dirty="0"/>
          </a:p>
        </p:txBody>
      </p:sp>
      <p:sp>
        <p:nvSpPr>
          <p:cNvPr id="3" name="Content Placeholder 2"/>
          <p:cNvSpPr>
            <a:spLocks noGrp="1"/>
          </p:cNvSpPr>
          <p:nvPr>
            <p:ph idx="1"/>
          </p:nvPr>
        </p:nvSpPr>
        <p:spPr/>
        <p:txBody>
          <a:bodyPr>
            <a:normAutofit fontScale="77500" lnSpcReduction="20000"/>
          </a:bodyPr>
          <a:lstStyle/>
          <a:p>
            <a:r>
              <a:rPr lang="sv-SE" dirty="0" smtClean="0"/>
              <a:t>A hereditary disorder of the connective tissue that maintains the structure of the body and support internal organs.It affects many parts of the body including heart,blood vessels,bones,joints,eyes.Typical characteristics;</a:t>
            </a:r>
          </a:p>
          <a:p>
            <a:r>
              <a:rPr lang="sv-SE" dirty="0" smtClean="0"/>
              <a:t>Being tall</a:t>
            </a:r>
          </a:p>
          <a:p>
            <a:r>
              <a:rPr lang="sv-SE" dirty="0" smtClean="0"/>
              <a:t>Abnormally long and slender limbs,finger and toes</a:t>
            </a:r>
          </a:p>
          <a:p>
            <a:r>
              <a:rPr lang="sv-SE" dirty="0" smtClean="0"/>
              <a:t>Heart defects</a:t>
            </a:r>
          </a:p>
          <a:p>
            <a:r>
              <a:rPr lang="sv-SE" dirty="0" smtClean="0"/>
              <a:t>Lens dislocation</a:t>
            </a:r>
          </a:p>
          <a:p>
            <a:r>
              <a:rPr lang="sv-SE" dirty="0" smtClean="0"/>
              <a:t>Loose joints</a:t>
            </a:r>
          </a:p>
          <a:p>
            <a:r>
              <a:rPr lang="sv-SE" dirty="0" smtClean="0"/>
              <a:t>Crowded teeth</a:t>
            </a:r>
          </a:p>
          <a:p>
            <a:r>
              <a:rPr lang="sv-SE" dirty="0" smtClean="0"/>
              <a:t>Scoliosis or kyphosis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Inheritance</a:t>
            </a:r>
            <a:endParaRPr lang="sv-SE" dirty="0"/>
          </a:p>
        </p:txBody>
      </p:sp>
      <p:sp>
        <p:nvSpPr>
          <p:cNvPr id="3" name="Content Placeholder 2"/>
          <p:cNvSpPr>
            <a:spLocks noGrp="1"/>
          </p:cNvSpPr>
          <p:nvPr>
            <p:ph idx="1"/>
          </p:nvPr>
        </p:nvSpPr>
        <p:spPr/>
        <p:txBody>
          <a:bodyPr>
            <a:normAutofit fontScale="92500" lnSpcReduction="20000"/>
          </a:bodyPr>
          <a:lstStyle/>
          <a:p>
            <a:r>
              <a:rPr lang="sv-SE" dirty="0" smtClean="0"/>
              <a:t>Children usually inherit from one of the parents(in 75% of the cases).It is an autosomal dominant disease which means one copy of altered gene in each cell is sufficient to cause the disorder . Mutaion in FBN1 gene which lead to defective fibrilin 1 protein.Reduce amount of funtional fibrilin 1 to form microfibrils(thread like filaments).</a:t>
            </a:r>
          </a:p>
          <a:p>
            <a:r>
              <a:rPr lang="sv-SE" dirty="0" smtClean="0"/>
              <a:t>At least 25% of the cases result from new mutation in FBN1 gene.</a:t>
            </a:r>
          </a:p>
          <a:p>
            <a:r>
              <a:rPr lang="sv-SE" dirty="0" smtClean="0"/>
              <a:t>Frequency;1 in 5000 worldwide</a:t>
            </a:r>
            <a:endParaRPr lang="sv-S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Diagnosing</a:t>
            </a:r>
            <a:endParaRPr lang="sv-SE" dirty="0"/>
          </a:p>
        </p:txBody>
      </p:sp>
      <p:sp>
        <p:nvSpPr>
          <p:cNvPr id="3" name="Content Placeholder 2"/>
          <p:cNvSpPr>
            <a:spLocks noGrp="1"/>
          </p:cNvSpPr>
          <p:nvPr>
            <p:ph idx="1"/>
          </p:nvPr>
        </p:nvSpPr>
        <p:spPr/>
        <p:txBody>
          <a:bodyPr>
            <a:normAutofit fontScale="92500" lnSpcReduction="20000"/>
          </a:bodyPr>
          <a:lstStyle/>
          <a:p>
            <a:r>
              <a:rPr lang="sv-SE" dirty="0" smtClean="0"/>
              <a:t>It can be difficult as the symtopms vary from person to person.Symptoms do not always develop during childhood.Genetic testing is used to confirm the test,but it is an expensive process. Physical examination and detailed patients history and family history usually done.</a:t>
            </a:r>
          </a:p>
          <a:p>
            <a:r>
              <a:rPr lang="sv-SE" dirty="0" smtClean="0"/>
              <a:t>Genetic testing:</a:t>
            </a:r>
            <a:endParaRPr lang="sv-SE" dirty="0"/>
          </a:p>
          <a:p>
            <a:r>
              <a:rPr lang="sv-SE" dirty="0" smtClean="0"/>
              <a:t>Molecular:study single genes</a:t>
            </a:r>
          </a:p>
          <a:p>
            <a:r>
              <a:rPr lang="sv-SE" dirty="0" smtClean="0"/>
              <a:t>Chromosomal:analyze whole chromosome</a:t>
            </a:r>
          </a:p>
          <a:p>
            <a:r>
              <a:rPr lang="sv-SE" dirty="0" smtClean="0"/>
              <a:t>Biochemical:study amount or activity level of proteins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dirty="0" smtClean="0"/>
              <a:t>Treatment</a:t>
            </a:r>
            <a:endParaRPr lang="sv-SE" dirty="0"/>
          </a:p>
        </p:txBody>
      </p:sp>
      <p:sp>
        <p:nvSpPr>
          <p:cNvPr id="3" name="Content Placeholder 2"/>
          <p:cNvSpPr>
            <a:spLocks noGrp="1"/>
          </p:cNvSpPr>
          <p:nvPr>
            <p:ph idx="1"/>
          </p:nvPr>
        </p:nvSpPr>
        <p:spPr/>
        <p:txBody>
          <a:bodyPr>
            <a:normAutofit lnSpcReduction="10000"/>
          </a:bodyPr>
          <a:lstStyle/>
          <a:p>
            <a:r>
              <a:rPr lang="sv-SE" dirty="0" smtClean="0"/>
              <a:t>There is no cure for the disease. Symptomatic treatment and reducing risk of complication can be done,but it varies depending on the severity.A serious comlication is when heart and aorta are </a:t>
            </a:r>
            <a:r>
              <a:rPr lang="sv-SE" dirty="0" smtClean="0"/>
              <a:t>affected but other disorders caused by the disease should be treated as well to prevent further comlications. </a:t>
            </a:r>
            <a:r>
              <a:rPr lang="sv-SE" dirty="0" smtClean="0"/>
              <a:t>A regular check ups with specialists are essential.Physiotheray and psychotherapy are important to acheive good results.</a:t>
            </a:r>
          </a:p>
          <a:p>
            <a:endParaRPr lang="sv-SE"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sv-SE"/>
          </a:p>
        </p:txBody>
      </p:sp>
      <p:pic>
        <p:nvPicPr>
          <p:cNvPr id="4" name="Content Placeholder 3" descr="marfan_syndrome.jpg"/>
          <p:cNvPicPr>
            <a:picLocks noGrp="1" noChangeAspect="1"/>
          </p:cNvPicPr>
          <p:nvPr>
            <p:ph idx="1"/>
          </p:nvPr>
        </p:nvPicPr>
        <p:blipFill>
          <a:blip r:embed="rId2"/>
          <a:stretch>
            <a:fillRect/>
          </a:stretch>
        </p:blipFill>
        <p:spPr>
          <a:xfrm>
            <a:off x="0" y="0"/>
            <a:ext cx="9144000" cy="6914628"/>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TotalTime>
  <Words>262</Words>
  <Application>Microsoft Office PowerPoint</Application>
  <PresentationFormat>On-screen Show (4:3)</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Marfan Syndrome</vt:lpstr>
      <vt:lpstr>Description </vt:lpstr>
      <vt:lpstr>Inheritance</vt:lpstr>
      <vt:lpstr>Diagnosing</vt:lpstr>
      <vt:lpstr>Treatment</vt:lpstr>
      <vt:lpstr>Slide 6</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Marfan Syndrome</dc:title>
  <dc:creator>Alaa alemdar</dc:creator>
  <cp:lastModifiedBy>Alaa alemdar</cp:lastModifiedBy>
  <cp:revision>13</cp:revision>
  <dcterms:created xsi:type="dcterms:W3CDTF">2020-05-28T10:06:48Z</dcterms:created>
  <dcterms:modified xsi:type="dcterms:W3CDTF">2020-05-28T12:05:00Z</dcterms:modified>
</cp:coreProperties>
</file>