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sldIdLst>
    <p:sldId id="274" r:id="rId2"/>
    <p:sldId id="275" r:id="rId3"/>
    <p:sldId id="284" r:id="rId4"/>
    <p:sldId id="277" r:id="rId5"/>
    <p:sldId id="256" r:id="rId6"/>
    <p:sldId id="278" r:id="rId7"/>
    <p:sldId id="279" r:id="rId8"/>
    <p:sldId id="280" r:id="rId9"/>
    <p:sldId id="295" r:id="rId10"/>
    <p:sldId id="294" r:id="rId11"/>
    <p:sldId id="297" r:id="rId12"/>
    <p:sldId id="298" r:id="rId13"/>
    <p:sldId id="263" r:id="rId14"/>
    <p:sldId id="292" r:id="rId15"/>
    <p:sldId id="293" r:id="rId16"/>
    <p:sldId id="260" r:id="rId17"/>
    <p:sldId id="281" r:id="rId18"/>
    <p:sldId id="282" r:id="rId19"/>
    <p:sldId id="276" r:id="rId20"/>
    <p:sldId id="261" r:id="rId21"/>
    <p:sldId id="267" r:id="rId22"/>
    <p:sldId id="269" r:id="rId23"/>
    <p:sldId id="270" r:id="rId24"/>
    <p:sldId id="271" r:id="rId25"/>
    <p:sldId id="273" r:id="rId26"/>
    <p:sldId id="262" r:id="rId27"/>
    <p:sldId id="285" r:id="rId28"/>
    <p:sldId id="286" r:id="rId29"/>
    <p:sldId id="287" r:id="rId30"/>
    <p:sldId id="288" r:id="rId31"/>
    <p:sldId id="289" r:id="rId32"/>
    <p:sldId id="265" r:id="rId33"/>
    <p:sldId id="300" r:id="rId34"/>
    <p:sldId id="299" r:id="rId35"/>
    <p:sldId id="290" r:id="rId36"/>
    <p:sldId id="291"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4A79BB-2384-439E-B428-60FBF7D83508}" v="170" dt="2020-02-18T20:03:08.9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21" d="100"/>
          <a:sy n="121" d="100"/>
        </p:scale>
        <p:origin x="108"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oslav Divoký" userId="96ef28925de8bb34" providerId="LiveId" clId="{BC4A79BB-2384-439E-B428-60FBF7D83508}"/>
    <pc:docChg chg="undo custSel addSld delSld modSld sldOrd">
      <pc:chgData name="Jaroslav Divoký" userId="96ef28925de8bb34" providerId="LiveId" clId="{BC4A79BB-2384-439E-B428-60FBF7D83508}" dt="2020-02-18T20:03:50.195" v="886" actId="20577"/>
      <pc:docMkLst>
        <pc:docMk/>
      </pc:docMkLst>
      <pc:sldChg chg="modSp mod ord">
        <pc:chgData name="Jaroslav Divoký" userId="96ef28925de8bb34" providerId="LiveId" clId="{BC4A79BB-2384-439E-B428-60FBF7D83508}" dt="2020-02-18T18:46:35.919" v="316" actId="113"/>
        <pc:sldMkLst>
          <pc:docMk/>
          <pc:sldMk cId="3149478035" sldId="256"/>
        </pc:sldMkLst>
        <pc:spChg chg="mod">
          <ac:chgData name="Jaroslav Divoký" userId="96ef28925de8bb34" providerId="LiveId" clId="{BC4A79BB-2384-439E-B428-60FBF7D83508}" dt="2020-02-18T18:46:35.919" v="316" actId="113"/>
          <ac:spMkLst>
            <pc:docMk/>
            <pc:sldMk cId="3149478035" sldId="256"/>
            <ac:spMk id="2" creationId="{00000000-0000-0000-0000-000000000000}"/>
          </ac:spMkLst>
        </pc:spChg>
      </pc:sldChg>
      <pc:sldChg chg="modSp mod">
        <pc:chgData name="Jaroslav Divoký" userId="96ef28925de8bb34" providerId="LiveId" clId="{BC4A79BB-2384-439E-B428-60FBF7D83508}" dt="2020-02-18T19:31:46.762" v="625" actId="20577"/>
        <pc:sldMkLst>
          <pc:docMk/>
          <pc:sldMk cId="3424587740" sldId="261"/>
        </pc:sldMkLst>
        <pc:spChg chg="mod">
          <ac:chgData name="Jaroslav Divoký" userId="96ef28925de8bb34" providerId="LiveId" clId="{BC4A79BB-2384-439E-B428-60FBF7D83508}" dt="2020-02-18T19:31:46.762" v="625" actId="20577"/>
          <ac:spMkLst>
            <pc:docMk/>
            <pc:sldMk cId="3424587740" sldId="261"/>
            <ac:spMk id="3" creationId="{00000000-0000-0000-0000-000000000000}"/>
          </ac:spMkLst>
        </pc:spChg>
      </pc:sldChg>
      <pc:sldChg chg="modSp">
        <pc:chgData name="Jaroslav Divoký" userId="96ef28925de8bb34" providerId="LiveId" clId="{BC4A79BB-2384-439E-B428-60FBF7D83508}" dt="2020-02-18T18:47:09.417" v="318"/>
        <pc:sldMkLst>
          <pc:docMk/>
          <pc:sldMk cId="3352621038" sldId="262"/>
        </pc:sldMkLst>
        <pc:spChg chg="mod">
          <ac:chgData name="Jaroslav Divoký" userId="96ef28925de8bb34" providerId="LiveId" clId="{BC4A79BB-2384-439E-B428-60FBF7D83508}" dt="2020-02-18T18:47:09.417" v="318"/>
          <ac:spMkLst>
            <pc:docMk/>
            <pc:sldMk cId="3352621038" sldId="262"/>
            <ac:spMk id="2" creationId="{00000000-0000-0000-0000-000000000000}"/>
          </ac:spMkLst>
        </pc:spChg>
      </pc:sldChg>
      <pc:sldChg chg="modSp mod">
        <pc:chgData name="Jaroslav Divoký" userId="96ef28925de8bb34" providerId="LiveId" clId="{BC4A79BB-2384-439E-B428-60FBF7D83508}" dt="2020-02-18T19:39:03.561" v="691" actId="20577"/>
        <pc:sldMkLst>
          <pc:docMk/>
          <pc:sldMk cId="536294045" sldId="265"/>
        </pc:sldMkLst>
        <pc:spChg chg="mod">
          <ac:chgData name="Jaroslav Divoký" userId="96ef28925de8bb34" providerId="LiveId" clId="{BC4A79BB-2384-439E-B428-60FBF7D83508}" dt="2020-02-18T19:39:03.561" v="691" actId="20577"/>
          <ac:spMkLst>
            <pc:docMk/>
            <pc:sldMk cId="536294045" sldId="265"/>
            <ac:spMk id="2" creationId="{00000000-0000-0000-0000-000000000000}"/>
          </ac:spMkLst>
        </pc:spChg>
      </pc:sldChg>
      <pc:sldChg chg="modSp mod">
        <pc:chgData name="Jaroslav Divoký" userId="96ef28925de8bb34" providerId="LiveId" clId="{BC4A79BB-2384-439E-B428-60FBF7D83508}" dt="2020-02-18T18:17:35.024" v="0" actId="790"/>
        <pc:sldMkLst>
          <pc:docMk/>
          <pc:sldMk cId="1380200279" sldId="269"/>
        </pc:sldMkLst>
        <pc:spChg chg="mod">
          <ac:chgData name="Jaroslav Divoký" userId="96ef28925de8bb34" providerId="LiveId" clId="{BC4A79BB-2384-439E-B428-60FBF7D83508}" dt="2020-02-18T18:17:35.024" v="0" actId="790"/>
          <ac:spMkLst>
            <pc:docMk/>
            <pc:sldMk cId="1380200279" sldId="269"/>
            <ac:spMk id="3" creationId="{00000000-0000-0000-0000-000000000000}"/>
          </ac:spMkLst>
        </pc:spChg>
      </pc:sldChg>
      <pc:sldChg chg="modSp mod">
        <pc:chgData name="Jaroslav Divoký" userId="96ef28925de8bb34" providerId="LiveId" clId="{BC4A79BB-2384-439E-B428-60FBF7D83508}" dt="2020-02-18T18:37:40.682" v="291" actId="123"/>
        <pc:sldMkLst>
          <pc:docMk/>
          <pc:sldMk cId="1900347322" sldId="276"/>
        </pc:sldMkLst>
        <pc:spChg chg="mod">
          <ac:chgData name="Jaroslav Divoký" userId="96ef28925de8bb34" providerId="LiveId" clId="{BC4A79BB-2384-439E-B428-60FBF7D83508}" dt="2020-02-18T18:37:40.682" v="291" actId="123"/>
          <ac:spMkLst>
            <pc:docMk/>
            <pc:sldMk cId="1900347322" sldId="276"/>
            <ac:spMk id="3" creationId="{823E6B55-B4FB-4559-926E-BE9089B51567}"/>
          </ac:spMkLst>
        </pc:spChg>
      </pc:sldChg>
      <pc:sldChg chg="modSp mod">
        <pc:chgData name="Jaroslav Divoký" userId="96ef28925de8bb34" providerId="LiveId" clId="{BC4A79BB-2384-439E-B428-60FBF7D83508}" dt="2020-02-18T18:56:17.472" v="495" actId="20577"/>
        <pc:sldMkLst>
          <pc:docMk/>
          <pc:sldMk cId="3484729099" sldId="277"/>
        </pc:sldMkLst>
        <pc:spChg chg="mod">
          <ac:chgData name="Jaroslav Divoký" userId="96ef28925de8bb34" providerId="LiveId" clId="{BC4A79BB-2384-439E-B428-60FBF7D83508}" dt="2020-02-18T18:46:39.654" v="317" actId="113"/>
          <ac:spMkLst>
            <pc:docMk/>
            <pc:sldMk cId="3484729099" sldId="277"/>
            <ac:spMk id="2" creationId="{8B8D324A-1BAD-4F7E-81D5-1F21E45006C3}"/>
          </ac:spMkLst>
        </pc:spChg>
        <pc:spChg chg="mod">
          <ac:chgData name="Jaroslav Divoký" userId="96ef28925de8bb34" providerId="LiveId" clId="{BC4A79BB-2384-439E-B428-60FBF7D83508}" dt="2020-02-18T18:56:17.472" v="495" actId="20577"/>
          <ac:spMkLst>
            <pc:docMk/>
            <pc:sldMk cId="3484729099" sldId="277"/>
            <ac:spMk id="3" creationId="{59A3F935-FDCD-4D35-8B34-DBF086438FC0}"/>
          </ac:spMkLst>
        </pc:spChg>
      </pc:sldChg>
      <pc:sldChg chg="addSp delSp modSp add mod ord">
        <pc:chgData name="Jaroslav Divoký" userId="96ef28925de8bb34" providerId="LiveId" clId="{BC4A79BB-2384-439E-B428-60FBF7D83508}" dt="2020-02-18T18:46:26.440" v="314" actId="113"/>
        <pc:sldMkLst>
          <pc:docMk/>
          <pc:sldMk cId="1419263918" sldId="278"/>
        </pc:sldMkLst>
        <pc:spChg chg="mod">
          <ac:chgData name="Jaroslav Divoký" userId="96ef28925de8bb34" providerId="LiveId" clId="{BC4A79BB-2384-439E-B428-60FBF7D83508}" dt="2020-02-18T18:46:26.440" v="314" actId="113"/>
          <ac:spMkLst>
            <pc:docMk/>
            <pc:sldMk cId="1419263918" sldId="278"/>
            <ac:spMk id="2" creationId="{88F7E865-052E-42B1-BF4A-8F953C566CAF}"/>
          </ac:spMkLst>
        </pc:spChg>
        <pc:spChg chg="del">
          <ac:chgData name="Jaroslav Divoký" userId="96ef28925de8bb34" providerId="LiveId" clId="{BC4A79BB-2384-439E-B428-60FBF7D83508}" dt="2020-02-18T18:18:54.510" v="2" actId="1032"/>
          <ac:spMkLst>
            <pc:docMk/>
            <pc:sldMk cId="1419263918" sldId="278"/>
            <ac:spMk id="3" creationId="{3DEACA0A-0C5F-4FE7-AE59-2E68B03B32F8}"/>
          </ac:spMkLst>
        </pc:spChg>
        <pc:spChg chg="add del mod">
          <ac:chgData name="Jaroslav Divoký" userId="96ef28925de8bb34" providerId="LiveId" clId="{BC4A79BB-2384-439E-B428-60FBF7D83508}" dt="2020-02-18T18:20:15.645" v="16" actId="478"/>
          <ac:spMkLst>
            <pc:docMk/>
            <pc:sldMk cId="1419263918" sldId="278"/>
            <ac:spMk id="6" creationId="{59D2F5B8-99E9-4258-9B3A-1F35AC9382A9}"/>
          </ac:spMkLst>
        </pc:spChg>
        <pc:graphicFrameChg chg="add del mod">
          <ac:chgData name="Jaroslav Divoký" userId="96ef28925de8bb34" providerId="LiveId" clId="{BC4A79BB-2384-439E-B428-60FBF7D83508}" dt="2020-02-18T18:20:35.259" v="24" actId="478"/>
          <ac:graphicFrameMkLst>
            <pc:docMk/>
            <pc:sldMk cId="1419263918" sldId="278"/>
            <ac:graphicFrameMk id="4" creationId="{1DA21A0E-98BA-4B5B-A3C2-ADB5410A27EF}"/>
          </ac:graphicFrameMkLst>
        </pc:graphicFrameChg>
        <pc:graphicFrameChg chg="add mod">
          <ac:chgData name="Jaroslav Divoký" userId="96ef28925de8bb34" providerId="LiveId" clId="{BC4A79BB-2384-439E-B428-60FBF7D83508}" dt="2020-02-18T18:22:59.273" v="74" actId="20577"/>
          <ac:graphicFrameMkLst>
            <pc:docMk/>
            <pc:sldMk cId="1419263918" sldId="278"/>
            <ac:graphicFrameMk id="7" creationId="{E1CA1D42-03F5-47DC-B835-A484C9255985}"/>
          </ac:graphicFrameMkLst>
        </pc:graphicFrameChg>
        <pc:cxnChg chg="add mod">
          <ac:chgData name="Jaroslav Divoký" userId="96ef28925de8bb34" providerId="LiveId" clId="{BC4A79BB-2384-439E-B428-60FBF7D83508}" dt="2020-02-18T18:23:55.551" v="80" actId="1582"/>
          <ac:cxnSpMkLst>
            <pc:docMk/>
            <pc:sldMk cId="1419263918" sldId="278"/>
            <ac:cxnSpMk id="9" creationId="{21EC2E89-DF17-4F33-8CB1-E0CE2099B8FC}"/>
          </ac:cxnSpMkLst>
        </pc:cxnChg>
      </pc:sldChg>
      <pc:sldChg chg="addSp delSp modSp add mod ord">
        <pc:chgData name="Jaroslav Divoký" userId="96ef28925de8bb34" providerId="LiveId" clId="{BC4A79BB-2384-439E-B428-60FBF7D83508}" dt="2020-02-18T18:46:30.619" v="315" actId="113"/>
        <pc:sldMkLst>
          <pc:docMk/>
          <pc:sldMk cId="1118661259" sldId="279"/>
        </pc:sldMkLst>
        <pc:spChg chg="mod">
          <ac:chgData name="Jaroslav Divoký" userId="96ef28925de8bb34" providerId="LiveId" clId="{BC4A79BB-2384-439E-B428-60FBF7D83508}" dt="2020-02-18T18:46:30.619" v="315" actId="113"/>
          <ac:spMkLst>
            <pc:docMk/>
            <pc:sldMk cId="1118661259" sldId="279"/>
            <ac:spMk id="2" creationId="{0BFC9CD4-E336-4BBD-831A-EBC33DD1D3A7}"/>
          </ac:spMkLst>
        </pc:spChg>
        <pc:spChg chg="del">
          <ac:chgData name="Jaroslav Divoký" userId="96ef28925de8bb34" providerId="LiveId" clId="{BC4A79BB-2384-439E-B428-60FBF7D83508}" dt="2020-02-18T18:24:29.789" v="100" actId="1032"/>
          <ac:spMkLst>
            <pc:docMk/>
            <pc:sldMk cId="1118661259" sldId="279"/>
            <ac:spMk id="3" creationId="{B5DF6DE0-70EB-4976-874E-59DA577F1FAF}"/>
          </ac:spMkLst>
        </pc:spChg>
        <pc:graphicFrameChg chg="add mod">
          <ac:chgData name="Jaroslav Divoký" userId="96ef28925de8bb34" providerId="LiveId" clId="{BC4A79BB-2384-439E-B428-60FBF7D83508}" dt="2020-02-18T18:25:07.385" v="122" actId="20577"/>
          <ac:graphicFrameMkLst>
            <pc:docMk/>
            <pc:sldMk cId="1118661259" sldId="279"/>
            <ac:graphicFrameMk id="4" creationId="{939CAD58-11EE-4838-A3A4-A4D50B702C35}"/>
          </ac:graphicFrameMkLst>
        </pc:graphicFrameChg>
      </pc:sldChg>
      <pc:sldChg chg="addSp delSp modSp add mod ord">
        <pc:chgData name="Jaroslav Divoký" userId="96ef28925de8bb34" providerId="LiveId" clId="{BC4A79BB-2384-439E-B428-60FBF7D83508}" dt="2020-02-18T18:36:19.487" v="273"/>
        <pc:sldMkLst>
          <pc:docMk/>
          <pc:sldMk cId="504399743" sldId="280"/>
        </pc:sldMkLst>
        <pc:spChg chg="mod">
          <ac:chgData name="Jaroslav Divoký" userId="96ef28925de8bb34" providerId="LiveId" clId="{BC4A79BB-2384-439E-B428-60FBF7D83508}" dt="2020-02-18T18:28:28.665" v="192" actId="20577"/>
          <ac:spMkLst>
            <pc:docMk/>
            <pc:sldMk cId="504399743" sldId="280"/>
            <ac:spMk id="2" creationId="{3A5E178E-E81D-4C6F-AF0F-278623BDA998}"/>
          </ac:spMkLst>
        </pc:spChg>
        <pc:spChg chg="del mod">
          <ac:chgData name="Jaroslav Divoký" userId="96ef28925de8bb34" providerId="LiveId" clId="{BC4A79BB-2384-439E-B428-60FBF7D83508}" dt="2020-02-18T18:27:50.666" v="189" actId="12084"/>
          <ac:spMkLst>
            <pc:docMk/>
            <pc:sldMk cId="504399743" sldId="280"/>
            <ac:spMk id="3" creationId="{230D416F-AE61-41F9-BD6C-9969453858C4}"/>
          </ac:spMkLst>
        </pc:spChg>
        <pc:graphicFrameChg chg="add mod">
          <ac:chgData name="Jaroslav Divoký" userId="96ef28925de8bb34" providerId="LiveId" clId="{BC4A79BB-2384-439E-B428-60FBF7D83508}" dt="2020-02-18T18:28:15.961" v="191" actId="20577"/>
          <ac:graphicFrameMkLst>
            <pc:docMk/>
            <pc:sldMk cId="504399743" sldId="280"/>
            <ac:graphicFrameMk id="4" creationId="{66941D0E-27B2-4F30-AE40-748167FC99ED}"/>
          </ac:graphicFrameMkLst>
        </pc:graphicFrameChg>
      </pc:sldChg>
      <pc:sldChg chg="modSp add mod">
        <pc:chgData name="Jaroslav Divoký" userId="96ef28925de8bb34" providerId="LiveId" clId="{BC4A79BB-2384-439E-B428-60FBF7D83508}" dt="2020-02-18T18:46:23.240" v="313" actId="113"/>
        <pc:sldMkLst>
          <pc:docMk/>
          <pc:sldMk cId="351559822" sldId="281"/>
        </pc:sldMkLst>
        <pc:spChg chg="mod">
          <ac:chgData name="Jaroslav Divoký" userId="96ef28925de8bb34" providerId="LiveId" clId="{BC4A79BB-2384-439E-B428-60FBF7D83508}" dt="2020-02-18T18:46:23.240" v="313" actId="113"/>
          <ac:spMkLst>
            <pc:docMk/>
            <pc:sldMk cId="351559822" sldId="281"/>
            <ac:spMk id="2" creationId="{41133DCB-4798-4418-9DF6-3D37E50759D3}"/>
          </ac:spMkLst>
        </pc:spChg>
        <pc:spChg chg="mod">
          <ac:chgData name="Jaroslav Divoký" userId="96ef28925de8bb34" providerId="LiveId" clId="{BC4A79BB-2384-439E-B428-60FBF7D83508}" dt="2020-02-18T18:45:21.306" v="306" actId="6549"/>
          <ac:spMkLst>
            <pc:docMk/>
            <pc:sldMk cId="351559822" sldId="281"/>
            <ac:spMk id="3" creationId="{56773131-BD91-4CBD-B923-9B6911D0A68C}"/>
          </ac:spMkLst>
        </pc:spChg>
      </pc:sldChg>
      <pc:sldChg chg="addSp delSp modSp add mod">
        <pc:chgData name="Jaroslav Divoký" userId="96ef28925de8bb34" providerId="LiveId" clId="{BC4A79BB-2384-439E-B428-60FBF7D83508}" dt="2020-02-18T18:46:17.335" v="312" actId="113"/>
        <pc:sldMkLst>
          <pc:docMk/>
          <pc:sldMk cId="4108387660" sldId="282"/>
        </pc:sldMkLst>
        <pc:spChg chg="mod">
          <ac:chgData name="Jaroslav Divoký" userId="96ef28925de8bb34" providerId="LiveId" clId="{BC4A79BB-2384-439E-B428-60FBF7D83508}" dt="2020-02-18T18:46:17.335" v="312" actId="113"/>
          <ac:spMkLst>
            <pc:docMk/>
            <pc:sldMk cId="4108387660" sldId="282"/>
            <ac:spMk id="2" creationId="{B5F5AB3B-2F1C-471E-938B-3B55209AD0AC}"/>
          </ac:spMkLst>
        </pc:spChg>
        <pc:spChg chg="mod">
          <ac:chgData name="Jaroslav Divoký" userId="96ef28925de8bb34" providerId="LiveId" clId="{BC4A79BB-2384-439E-B428-60FBF7D83508}" dt="2020-02-18T18:45:16.678" v="305"/>
          <ac:spMkLst>
            <pc:docMk/>
            <pc:sldMk cId="4108387660" sldId="282"/>
            <ac:spMk id="3" creationId="{1B973D88-BF3A-48D6-B40A-A5759526058B}"/>
          </ac:spMkLst>
        </pc:spChg>
        <pc:spChg chg="add del">
          <ac:chgData name="Jaroslav Divoký" userId="96ef28925de8bb34" providerId="LiveId" clId="{BC4A79BB-2384-439E-B428-60FBF7D83508}" dt="2020-02-18T18:45:53.276" v="308"/>
          <ac:spMkLst>
            <pc:docMk/>
            <pc:sldMk cId="4108387660" sldId="282"/>
            <ac:spMk id="4" creationId="{3C1730C4-3996-4995-BD2A-6E9C292383FD}"/>
          </ac:spMkLst>
        </pc:spChg>
      </pc:sldChg>
      <pc:sldChg chg="modSp add del">
        <pc:chgData name="Jaroslav Divoký" userId="96ef28925de8bb34" providerId="LiveId" clId="{BC4A79BB-2384-439E-B428-60FBF7D83508}" dt="2020-02-18T19:18:54.809" v="577" actId="47"/>
        <pc:sldMkLst>
          <pc:docMk/>
          <pc:sldMk cId="2925540425" sldId="283"/>
        </pc:sldMkLst>
        <pc:spChg chg="mod">
          <ac:chgData name="Jaroslav Divoký" userId="96ef28925de8bb34" providerId="LiveId" clId="{BC4A79BB-2384-439E-B428-60FBF7D83508}" dt="2020-02-18T18:47:29.718" v="320"/>
          <ac:spMkLst>
            <pc:docMk/>
            <pc:sldMk cId="2925540425" sldId="283"/>
            <ac:spMk id="2" creationId="{0A7CE9B3-91D8-419D-8620-5E637B1FD968}"/>
          </ac:spMkLst>
        </pc:spChg>
      </pc:sldChg>
      <pc:sldChg chg="addSp delSp modSp add mod">
        <pc:chgData name="Jaroslav Divoký" userId="96ef28925de8bb34" providerId="LiveId" clId="{BC4A79BB-2384-439E-B428-60FBF7D83508}" dt="2020-02-18T18:54:40.804" v="444" actId="1076"/>
        <pc:sldMkLst>
          <pc:docMk/>
          <pc:sldMk cId="370821146" sldId="284"/>
        </pc:sldMkLst>
        <pc:spChg chg="add del">
          <ac:chgData name="Jaroslav Divoký" userId="96ef28925de8bb34" providerId="LiveId" clId="{BC4A79BB-2384-439E-B428-60FBF7D83508}" dt="2020-02-18T18:51:26.548" v="325" actId="1957"/>
          <ac:spMkLst>
            <pc:docMk/>
            <pc:sldMk cId="370821146" sldId="284"/>
            <ac:spMk id="3" creationId="{FF240225-8B29-472A-8AF1-B01BD0AD6D38}"/>
          </ac:spMkLst>
        </pc:spChg>
        <pc:spChg chg="add mod">
          <ac:chgData name="Jaroslav Divoký" userId="96ef28925de8bb34" providerId="LiveId" clId="{BC4A79BB-2384-439E-B428-60FBF7D83508}" dt="2020-02-18T18:53:47.412" v="425" actId="403"/>
          <ac:spMkLst>
            <pc:docMk/>
            <pc:sldMk cId="370821146" sldId="284"/>
            <ac:spMk id="7" creationId="{CA069215-56C3-46E2-9546-FB28237C8580}"/>
          </ac:spMkLst>
        </pc:spChg>
        <pc:spChg chg="add mod">
          <ac:chgData name="Jaroslav Divoký" userId="96ef28925de8bb34" providerId="LiveId" clId="{BC4A79BB-2384-439E-B428-60FBF7D83508}" dt="2020-02-18T18:54:40.804" v="444" actId="1076"/>
          <ac:spMkLst>
            <pc:docMk/>
            <pc:sldMk cId="370821146" sldId="284"/>
            <ac:spMk id="8" creationId="{21CC5662-CD17-4015-AF29-2EDD8F5771B7}"/>
          </ac:spMkLst>
        </pc:spChg>
        <pc:graphicFrameChg chg="add del mod">
          <ac:chgData name="Jaroslav Divoký" userId="96ef28925de8bb34" providerId="LiveId" clId="{BC4A79BB-2384-439E-B428-60FBF7D83508}" dt="2020-02-18T18:51:26.548" v="325" actId="1957"/>
          <ac:graphicFrameMkLst>
            <pc:docMk/>
            <pc:sldMk cId="370821146" sldId="284"/>
            <ac:graphicFrameMk id="6" creationId="{8B51D7CB-7467-47C9-A03B-6179047A8C51}"/>
          </ac:graphicFrameMkLst>
        </pc:graphicFrameChg>
      </pc:sldChg>
      <pc:sldChg chg="modSp add mod">
        <pc:chgData name="Jaroslav Divoký" userId="96ef28925de8bb34" providerId="LiveId" clId="{BC4A79BB-2384-439E-B428-60FBF7D83508}" dt="2020-02-18T19:04:59.830" v="566" actId="15"/>
        <pc:sldMkLst>
          <pc:docMk/>
          <pc:sldMk cId="581966180" sldId="285"/>
        </pc:sldMkLst>
        <pc:spChg chg="mod">
          <ac:chgData name="Jaroslav Divoký" userId="96ef28925de8bb34" providerId="LiveId" clId="{BC4A79BB-2384-439E-B428-60FBF7D83508}" dt="2020-02-18T18:59:21.754" v="522" actId="20577"/>
          <ac:spMkLst>
            <pc:docMk/>
            <pc:sldMk cId="581966180" sldId="285"/>
            <ac:spMk id="2" creationId="{B7F378C0-2515-4980-ACC1-1DB3F9B0FBC0}"/>
          </ac:spMkLst>
        </pc:spChg>
        <pc:spChg chg="mod">
          <ac:chgData name="Jaroslav Divoký" userId="96ef28925de8bb34" providerId="LiveId" clId="{BC4A79BB-2384-439E-B428-60FBF7D83508}" dt="2020-02-18T19:04:59.830" v="566" actId="15"/>
          <ac:spMkLst>
            <pc:docMk/>
            <pc:sldMk cId="581966180" sldId="285"/>
            <ac:spMk id="3" creationId="{63181A6A-38C7-4927-B895-69B37A6BCBAD}"/>
          </ac:spMkLst>
        </pc:spChg>
      </pc:sldChg>
      <pc:sldChg chg="modSp add mod">
        <pc:chgData name="Jaroslav Divoký" userId="96ef28925de8bb34" providerId="LiveId" clId="{BC4A79BB-2384-439E-B428-60FBF7D83508}" dt="2020-02-18T19:37:15.920" v="686" actId="20577"/>
        <pc:sldMkLst>
          <pc:docMk/>
          <pc:sldMk cId="3335251605" sldId="286"/>
        </pc:sldMkLst>
        <pc:spChg chg="mod">
          <ac:chgData name="Jaroslav Divoký" userId="96ef28925de8bb34" providerId="LiveId" clId="{BC4A79BB-2384-439E-B428-60FBF7D83508}" dt="2020-02-18T19:05:20.736" v="576" actId="20577"/>
          <ac:spMkLst>
            <pc:docMk/>
            <pc:sldMk cId="3335251605" sldId="286"/>
            <ac:spMk id="2" creationId="{9ABB75BC-FD29-45C6-BB93-561C9ECDABDE}"/>
          </ac:spMkLst>
        </pc:spChg>
        <pc:spChg chg="mod">
          <ac:chgData name="Jaroslav Divoký" userId="96ef28925de8bb34" providerId="LiveId" clId="{BC4A79BB-2384-439E-B428-60FBF7D83508}" dt="2020-02-18T19:37:15.920" v="686" actId="20577"/>
          <ac:spMkLst>
            <pc:docMk/>
            <pc:sldMk cId="3335251605" sldId="286"/>
            <ac:spMk id="3" creationId="{3F9327C7-C871-42AF-A80E-E722D69346F0}"/>
          </ac:spMkLst>
        </pc:spChg>
      </pc:sldChg>
      <pc:sldChg chg="modSp add mod">
        <pc:chgData name="Jaroslav Divoký" userId="96ef28925de8bb34" providerId="LiveId" clId="{BC4A79BB-2384-439E-B428-60FBF7D83508}" dt="2020-02-18T19:30:36.291" v="613" actId="6549"/>
        <pc:sldMkLst>
          <pc:docMk/>
          <pc:sldMk cId="3774752767" sldId="287"/>
        </pc:sldMkLst>
        <pc:spChg chg="mod">
          <ac:chgData name="Jaroslav Divoký" userId="96ef28925de8bb34" providerId="LiveId" clId="{BC4A79BB-2384-439E-B428-60FBF7D83508}" dt="2020-02-18T19:29:54.745" v="607" actId="20577"/>
          <ac:spMkLst>
            <pc:docMk/>
            <pc:sldMk cId="3774752767" sldId="287"/>
            <ac:spMk id="2" creationId="{A033EBE3-28C7-420E-B725-58659247F172}"/>
          </ac:spMkLst>
        </pc:spChg>
        <pc:spChg chg="mod">
          <ac:chgData name="Jaroslav Divoký" userId="96ef28925de8bb34" providerId="LiveId" clId="{BC4A79BB-2384-439E-B428-60FBF7D83508}" dt="2020-02-18T19:30:36.291" v="613" actId="6549"/>
          <ac:spMkLst>
            <pc:docMk/>
            <pc:sldMk cId="3774752767" sldId="287"/>
            <ac:spMk id="3" creationId="{BADBF170-19D0-4377-B59C-F93E5A1FC478}"/>
          </ac:spMkLst>
        </pc:spChg>
      </pc:sldChg>
      <pc:sldChg chg="modSp add mod">
        <pc:chgData name="Jaroslav Divoký" userId="96ef28925de8bb34" providerId="LiveId" clId="{BC4A79BB-2384-439E-B428-60FBF7D83508}" dt="2020-02-18T19:33:42.439" v="649" actId="33524"/>
        <pc:sldMkLst>
          <pc:docMk/>
          <pc:sldMk cId="3553135142" sldId="288"/>
        </pc:sldMkLst>
        <pc:spChg chg="mod">
          <ac:chgData name="Jaroslav Divoký" userId="96ef28925de8bb34" providerId="LiveId" clId="{BC4A79BB-2384-439E-B428-60FBF7D83508}" dt="2020-02-18T19:32:37.730" v="627"/>
          <ac:spMkLst>
            <pc:docMk/>
            <pc:sldMk cId="3553135142" sldId="288"/>
            <ac:spMk id="2" creationId="{B6188FAB-7F53-40A1-A9CD-B1EE0944A1F1}"/>
          </ac:spMkLst>
        </pc:spChg>
        <pc:spChg chg="mod">
          <ac:chgData name="Jaroslav Divoký" userId="96ef28925de8bb34" providerId="LiveId" clId="{BC4A79BB-2384-439E-B428-60FBF7D83508}" dt="2020-02-18T19:33:42.439" v="649" actId="33524"/>
          <ac:spMkLst>
            <pc:docMk/>
            <pc:sldMk cId="3553135142" sldId="288"/>
            <ac:spMk id="3" creationId="{6E965DCF-8925-48FD-B0B3-4D00F1AF4336}"/>
          </ac:spMkLst>
        </pc:spChg>
      </pc:sldChg>
      <pc:sldChg chg="modSp add mod">
        <pc:chgData name="Jaroslav Divoký" userId="96ef28925de8bb34" providerId="LiveId" clId="{BC4A79BB-2384-439E-B428-60FBF7D83508}" dt="2020-02-18T19:35:59.523" v="664" actId="20577"/>
        <pc:sldMkLst>
          <pc:docMk/>
          <pc:sldMk cId="2758130782" sldId="289"/>
        </pc:sldMkLst>
        <pc:spChg chg="mod">
          <ac:chgData name="Jaroslav Divoký" userId="96ef28925de8bb34" providerId="LiveId" clId="{BC4A79BB-2384-439E-B428-60FBF7D83508}" dt="2020-02-18T19:34:50.908" v="651"/>
          <ac:spMkLst>
            <pc:docMk/>
            <pc:sldMk cId="2758130782" sldId="289"/>
            <ac:spMk id="2" creationId="{C0A6688C-02C8-4FEC-B604-D7C762A46C45}"/>
          </ac:spMkLst>
        </pc:spChg>
        <pc:spChg chg="mod">
          <ac:chgData name="Jaroslav Divoký" userId="96ef28925de8bb34" providerId="LiveId" clId="{BC4A79BB-2384-439E-B428-60FBF7D83508}" dt="2020-02-18T19:35:59.523" v="664" actId="20577"/>
          <ac:spMkLst>
            <pc:docMk/>
            <pc:sldMk cId="2758130782" sldId="289"/>
            <ac:spMk id="3" creationId="{13D13FD6-C22E-4AE8-A6EE-5F4A770B4C4D}"/>
          </ac:spMkLst>
        </pc:spChg>
      </pc:sldChg>
      <pc:sldChg chg="modSp add mod">
        <pc:chgData name="Jaroslav Divoký" userId="96ef28925de8bb34" providerId="LiveId" clId="{BC4A79BB-2384-439E-B428-60FBF7D83508}" dt="2020-02-18T19:55:02.361" v="846" actId="20577"/>
        <pc:sldMkLst>
          <pc:docMk/>
          <pc:sldMk cId="534089031" sldId="290"/>
        </pc:sldMkLst>
        <pc:spChg chg="mod">
          <ac:chgData name="Jaroslav Divoký" userId="96ef28925de8bb34" providerId="LiveId" clId="{BC4A79BB-2384-439E-B428-60FBF7D83508}" dt="2020-02-18T19:45:55.424" v="699" actId="20577"/>
          <ac:spMkLst>
            <pc:docMk/>
            <pc:sldMk cId="534089031" sldId="290"/>
            <ac:spMk id="2" creationId="{A4C09A18-6281-42D3-A395-3EA7BE52E2AD}"/>
          </ac:spMkLst>
        </pc:spChg>
        <pc:spChg chg="mod">
          <ac:chgData name="Jaroslav Divoký" userId="96ef28925de8bb34" providerId="LiveId" clId="{BC4A79BB-2384-439E-B428-60FBF7D83508}" dt="2020-02-18T19:55:02.361" v="846" actId="20577"/>
          <ac:spMkLst>
            <pc:docMk/>
            <pc:sldMk cId="534089031" sldId="290"/>
            <ac:spMk id="3" creationId="{ABB2F68B-D114-461F-B34C-5B1E4AD573FD}"/>
          </ac:spMkLst>
        </pc:spChg>
      </pc:sldChg>
      <pc:sldChg chg="modSp add mod">
        <pc:chgData name="Jaroslav Divoký" userId="96ef28925de8bb34" providerId="LiveId" clId="{BC4A79BB-2384-439E-B428-60FBF7D83508}" dt="2020-02-18T19:52:57.308" v="792"/>
        <pc:sldMkLst>
          <pc:docMk/>
          <pc:sldMk cId="2790967533" sldId="291"/>
        </pc:sldMkLst>
        <pc:spChg chg="mod">
          <ac:chgData name="Jaroslav Divoký" userId="96ef28925de8bb34" providerId="LiveId" clId="{BC4A79BB-2384-439E-B428-60FBF7D83508}" dt="2020-02-18T19:49:14.137" v="748" actId="20577"/>
          <ac:spMkLst>
            <pc:docMk/>
            <pc:sldMk cId="2790967533" sldId="291"/>
            <ac:spMk id="2" creationId="{86F0B32E-6FAF-413E-999C-743CBDF24431}"/>
          </ac:spMkLst>
        </pc:spChg>
        <pc:spChg chg="mod">
          <ac:chgData name="Jaroslav Divoký" userId="96ef28925de8bb34" providerId="LiveId" clId="{BC4A79BB-2384-439E-B428-60FBF7D83508}" dt="2020-02-18T19:52:57.308" v="792"/>
          <ac:spMkLst>
            <pc:docMk/>
            <pc:sldMk cId="2790967533" sldId="291"/>
            <ac:spMk id="3" creationId="{73E1FFC7-D0E8-40D4-8675-2F2113F12F51}"/>
          </ac:spMkLst>
        </pc:spChg>
      </pc:sldChg>
      <pc:sldChg chg="modSp add mod">
        <pc:chgData name="Jaroslav Divoký" userId="96ef28925de8bb34" providerId="LiveId" clId="{BC4A79BB-2384-439E-B428-60FBF7D83508}" dt="2020-02-18T20:01:24.857" v="873"/>
        <pc:sldMkLst>
          <pc:docMk/>
          <pc:sldMk cId="3502989816" sldId="292"/>
        </pc:sldMkLst>
        <pc:spChg chg="mod">
          <ac:chgData name="Jaroslav Divoký" userId="96ef28925de8bb34" providerId="LiveId" clId="{BC4A79BB-2384-439E-B428-60FBF7D83508}" dt="2020-02-18T20:00:19.027" v="856" actId="20577"/>
          <ac:spMkLst>
            <pc:docMk/>
            <pc:sldMk cId="3502989816" sldId="292"/>
            <ac:spMk id="2" creationId="{8590CB4E-F10D-4334-A1CF-CF443F841F1F}"/>
          </ac:spMkLst>
        </pc:spChg>
        <pc:spChg chg="mod">
          <ac:chgData name="Jaroslav Divoký" userId="96ef28925de8bb34" providerId="LiveId" clId="{BC4A79BB-2384-439E-B428-60FBF7D83508}" dt="2020-02-18T20:01:24.857" v="873"/>
          <ac:spMkLst>
            <pc:docMk/>
            <pc:sldMk cId="3502989816" sldId="292"/>
            <ac:spMk id="3" creationId="{8E41463B-8085-4042-A3D1-E662829C7632}"/>
          </ac:spMkLst>
        </pc:spChg>
      </pc:sldChg>
      <pc:sldChg chg="modSp add mod">
        <pc:chgData name="Jaroslav Divoký" userId="96ef28925de8bb34" providerId="LiveId" clId="{BC4A79BB-2384-439E-B428-60FBF7D83508}" dt="2020-02-18T20:03:50.195" v="886" actId="20577"/>
        <pc:sldMkLst>
          <pc:docMk/>
          <pc:sldMk cId="840779264" sldId="293"/>
        </pc:sldMkLst>
        <pc:spChg chg="mod">
          <ac:chgData name="Jaroslav Divoký" userId="96ef28925de8bb34" providerId="LiveId" clId="{BC4A79BB-2384-439E-B428-60FBF7D83508}" dt="2020-02-18T20:03:10.785" v="880" actId="115"/>
          <ac:spMkLst>
            <pc:docMk/>
            <pc:sldMk cId="840779264" sldId="293"/>
            <ac:spMk id="2" creationId="{12CCC18E-C6EA-4AE4-8CBE-9FF835AF032F}"/>
          </ac:spMkLst>
        </pc:spChg>
        <pc:spChg chg="mod">
          <ac:chgData name="Jaroslav Divoký" userId="96ef28925de8bb34" providerId="LiveId" clId="{BC4A79BB-2384-439E-B428-60FBF7D83508}" dt="2020-02-18T20:03:50.195" v="886" actId="20577"/>
          <ac:spMkLst>
            <pc:docMk/>
            <pc:sldMk cId="840779264" sldId="293"/>
            <ac:spMk id="3" creationId="{9A2DA530-7920-4DBD-98F7-8F0008752C2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B2EF71-F62C-4823-905B-C29F62698A18}" type="doc">
      <dgm:prSet loTypeId="urn:microsoft.com/office/officeart/2005/8/layout/matrix2" loCatId="matrix"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7B32032F-54C8-47A9-A5CE-AC34D5EDF4C3}">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err="1"/>
            <a:t>Employee</a:t>
          </a:r>
          <a:endParaRPr lang="cs-CZ" dirty="0"/>
        </a:p>
      </dgm:t>
    </dgm:pt>
    <dgm:pt modelId="{5736EAF0-46EC-4282-B6B7-AC7D4C62A70E}" type="parTrans" cxnId="{D77FF1AD-DA14-432F-8B97-9E82766F4D49}">
      <dgm:prSet/>
      <dgm:spPr/>
      <dgm:t>
        <a:bodyPr/>
        <a:lstStyle/>
        <a:p>
          <a:endParaRPr lang="cs-CZ"/>
        </a:p>
      </dgm:t>
    </dgm:pt>
    <dgm:pt modelId="{D41A2D12-AEBB-47D3-9251-16CCFE9B964E}" type="sibTrans" cxnId="{D77FF1AD-DA14-432F-8B97-9E82766F4D49}">
      <dgm:prSet/>
      <dgm:spPr/>
      <dgm:t>
        <a:bodyPr/>
        <a:lstStyle/>
        <a:p>
          <a:endParaRPr lang="cs-CZ"/>
        </a:p>
      </dgm:t>
    </dgm:pt>
    <dgm:pt modelId="{8EDE186E-10AA-496F-8535-9C723CCDDAD0}">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err="1"/>
            <a:t>Employer</a:t>
          </a:r>
          <a:endParaRPr lang="cs-CZ" dirty="0"/>
        </a:p>
      </dgm:t>
    </dgm:pt>
    <dgm:pt modelId="{A188A4EA-05A5-4906-B83C-D69002F84FE4}" type="parTrans" cxnId="{D49B70C3-7B60-4366-88BB-BD8577679C20}">
      <dgm:prSet/>
      <dgm:spPr/>
      <dgm:t>
        <a:bodyPr/>
        <a:lstStyle/>
        <a:p>
          <a:endParaRPr lang="cs-CZ"/>
        </a:p>
      </dgm:t>
    </dgm:pt>
    <dgm:pt modelId="{31157088-1BDB-451C-A543-E1D3BE11E2DD}" type="sibTrans" cxnId="{D49B70C3-7B60-4366-88BB-BD8577679C20}">
      <dgm:prSet/>
      <dgm:spPr/>
      <dgm:t>
        <a:bodyPr/>
        <a:lstStyle/>
        <a:p>
          <a:endParaRPr lang="cs-CZ"/>
        </a:p>
      </dgm:t>
    </dgm:pt>
    <dgm:pt modelId="{2668DE26-A317-4B1A-B5DF-F3984D9F983D}">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err="1"/>
            <a:t>Government</a:t>
          </a:r>
          <a:endParaRPr lang="cs-CZ" dirty="0"/>
        </a:p>
      </dgm:t>
    </dgm:pt>
    <dgm:pt modelId="{D18C03FB-E8FE-41F0-96A2-00F227706892}" type="parTrans" cxnId="{3420B9B6-FC83-498B-A213-0F9FB115C894}">
      <dgm:prSet/>
      <dgm:spPr/>
      <dgm:t>
        <a:bodyPr/>
        <a:lstStyle/>
        <a:p>
          <a:endParaRPr lang="cs-CZ"/>
        </a:p>
      </dgm:t>
    </dgm:pt>
    <dgm:pt modelId="{77CB3BD5-43A5-40F8-B3C8-162F09DA2E6F}" type="sibTrans" cxnId="{3420B9B6-FC83-498B-A213-0F9FB115C894}">
      <dgm:prSet/>
      <dgm:spPr/>
      <dgm:t>
        <a:bodyPr/>
        <a:lstStyle/>
        <a:p>
          <a:endParaRPr lang="cs-CZ"/>
        </a:p>
      </dgm:t>
    </dgm:pt>
    <dgm:pt modelId="{89A9EBA0-D346-4C7C-B916-2A3E277B6A02}">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a:t>Union</a:t>
          </a:r>
        </a:p>
      </dgm:t>
    </dgm:pt>
    <dgm:pt modelId="{0B9EE061-2E4E-4C88-8B5A-AD91DC03071E}" type="parTrans" cxnId="{AFE459C6-91CB-4F81-AE3B-3D820480937B}">
      <dgm:prSet/>
      <dgm:spPr/>
      <dgm:t>
        <a:bodyPr/>
        <a:lstStyle/>
        <a:p>
          <a:endParaRPr lang="cs-CZ"/>
        </a:p>
      </dgm:t>
    </dgm:pt>
    <dgm:pt modelId="{7E26C8BF-C43B-4BB5-9B42-1DF6E311CEA3}" type="sibTrans" cxnId="{AFE459C6-91CB-4F81-AE3B-3D820480937B}">
      <dgm:prSet/>
      <dgm:spPr/>
      <dgm:t>
        <a:bodyPr/>
        <a:lstStyle/>
        <a:p>
          <a:endParaRPr lang="cs-CZ"/>
        </a:p>
      </dgm:t>
    </dgm:pt>
    <dgm:pt modelId="{7C4E051A-F6CD-414F-937C-E4EDED94FCBC}" type="pres">
      <dgm:prSet presAssocID="{94B2EF71-F62C-4823-905B-C29F62698A18}" presName="matrix" presStyleCnt="0">
        <dgm:presLayoutVars>
          <dgm:chMax val="1"/>
          <dgm:dir/>
          <dgm:resizeHandles val="exact"/>
        </dgm:presLayoutVars>
      </dgm:prSet>
      <dgm:spPr/>
      <dgm:t>
        <a:bodyPr/>
        <a:lstStyle/>
        <a:p>
          <a:endParaRPr lang="cs-CZ"/>
        </a:p>
      </dgm:t>
    </dgm:pt>
    <dgm:pt modelId="{0A5CE050-68FE-4D74-88D8-55241739F657}" type="pres">
      <dgm:prSet presAssocID="{94B2EF71-F62C-4823-905B-C29F62698A18}" presName="axisShape" presStyleLbl="bgShp" presStyleIdx="0" presStyleCn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cs-CZ"/>
        </a:p>
      </dgm:t>
    </dgm:pt>
    <dgm:pt modelId="{5F56456A-03F0-4B9B-9B02-166DFD8AF6F2}" type="pres">
      <dgm:prSet presAssocID="{94B2EF71-F62C-4823-905B-C29F62698A18}" presName="rect1" presStyleLbl="node1" presStyleIdx="0" presStyleCnt="4">
        <dgm:presLayoutVars>
          <dgm:chMax val="0"/>
          <dgm:chPref val="0"/>
          <dgm:bulletEnabled val="1"/>
        </dgm:presLayoutVars>
      </dgm:prSet>
      <dgm:spPr/>
      <dgm:t>
        <a:bodyPr/>
        <a:lstStyle/>
        <a:p>
          <a:endParaRPr lang="cs-CZ"/>
        </a:p>
      </dgm:t>
    </dgm:pt>
    <dgm:pt modelId="{04AB03E0-4AC8-4A90-A867-F1A03D38835C}" type="pres">
      <dgm:prSet presAssocID="{94B2EF71-F62C-4823-905B-C29F62698A18}" presName="rect2" presStyleLbl="node1" presStyleIdx="1" presStyleCnt="4">
        <dgm:presLayoutVars>
          <dgm:chMax val="0"/>
          <dgm:chPref val="0"/>
          <dgm:bulletEnabled val="1"/>
        </dgm:presLayoutVars>
      </dgm:prSet>
      <dgm:spPr/>
      <dgm:t>
        <a:bodyPr/>
        <a:lstStyle/>
        <a:p>
          <a:endParaRPr lang="cs-CZ"/>
        </a:p>
      </dgm:t>
    </dgm:pt>
    <dgm:pt modelId="{464B6300-42C4-4827-BF64-7FC34AF1C00B}" type="pres">
      <dgm:prSet presAssocID="{94B2EF71-F62C-4823-905B-C29F62698A18}" presName="rect3" presStyleLbl="node1" presStyleIdx="2" presStyleCnt="4">
        <dgm:presLayoutVars>
          <dgm:chMax val="0"/>
          <dgm:chPref val="0"/>
          <dgm:bulletEnabled val="1"/>
        </dgm:presLayoutVars>
      </dgm:prSet>
      <dgm:spPr/>
      <dgm:t>
        <a:bodyPr/>
        <a:lstStyle/>
        <a:p>
          <a:endParaRPr lang="cs-CZ"/>
        </a:p>
      </dgm:t>
    </dgm:pt>
    <dgm:pt modelId="{FF9534D7-ADCF-4F34-AF71-91936EDCF554}" type="pres">
      <dgm:prSet presAssocID="{94B2EF71-F62C-4823-905B-C29F62698A18}" presName="rect4" presStyleLbl="node1" presStyleIdx="3" presStyleCnt="4">
        <dgm:presLayoutVars>
          <dgm:chMax val="0"/>
          <dgm:chPref val="0"/>
          <dgm:bulletEnabled val="1"/>
        </dgm:presLayoutVars>
      </dgm:prSet>
      <dgm:spPr/>
      <dgm:t>
        <a:bodyPr/>
        <a:lstStyle/>
        <a:p>
          <a:endParaRPr lang="cs-CZ"/>
        </a:p>
      </dgm:t>
    </dgm:pt>
  </dgm:ptLst>
  <dgm:cxnLst>
    <dgm:cxn modelId="{E2F31D13-F70A-41F5-9DB4-26171979B48C}" type="presOf" srcId="{94B2EF71-F62C-4823-905B-C29F62698A18}" destId="{7C4E051A-F6CD-414F-937C-E4EDED94FCBC}" srcOrd="0" destOrd="0" presId="urn:microsoft.com/office/officeart/2005/8/layout/matrix2"/>
    <dgm:cxn modelId="{D77FF1AD-DA14-432F-8B97-9E82766F4D49}" srcId="{94B2EF71-F62C-4823-905B-C29F62698A18}" destId="{7B32032F-54C8-47A9-A5CE-AC34D5EDF4C3}" srcOrd="0" destOrd="0" parTransId="{5736EAF0-46EC-4282-B6B7-AC7D4C62A70E}" sibTransId="{D41A2D12-AEBB-47D3-9251-16CCFE9B964E}"/>
    <dgm:cxn modelId="{D49B70C3-7B60-4366-88BB-BD8577679C20}" srcId="{94B2EF71-F62C-4823-905B-C29F62698A18}" destId="{8EDE186E-10AA-496F-8535-9C723CCDDAD0}" srcOrd="1" destOrd="0" parTransId="{A188A4EA-05A5-4906-B83C-D69002F84FE4}" sibTransId="{31157088-1BDB-451C-A543-E1D3BE11E2DD}"/>
    <dgm:cxn modelId="{CC8B2AB2-F088-4003-A62C-3DDFBA29B5B3}" type="presOf" srcId="{8EDE186E-10AA-496F-8535-9C723CCDDAD0}" destId="{04AB03E0-4AC8-4A90-A867-F1A03D38835C}" srcOrd="0" destOrd="0" presId="urn:microsoft.com/office/officeart/2005/8/layout/matrix2"/>
    <dgm:cxn modelId="{994D4FED-856F-4DEB-BB9A-3E02D56E5E4B}" type="presOf" srcId="{2668DE26-A317-4B1A-B5DF-F3984D9F983D}" destId="{464B6300-42C4-4827-BF64-7FC34AF1C00B}" srcOrd="0" destOrd="0" presId="urn:microsoft.com/office/officeart/2005/8/layout/matrix2"/>
    <dgm:cxn modelId="{AFE459C6-91CB-4F81-AE3B-3D820480937B}" srcId="{94B2EF71-F62C-4823-905B-C29F62698A18}" destId="{89A9EBA0-D346-4C7C-B916-2A3E277B6A02}" srcOrd="3" destOrd="0" parTransId="{0B9EE061-2E4E-4C88-8B5A-AD91DC03071E}" sibTransId="{7E26C8BF-C43B-4BB5-9B42-1DF6E311CEA3}"/>
    <dgm:cxn modelId="{1AF857E8-CD6C-4692-855E-E52B7F906FFD}" type="presOf" srcId="{89A9EBA0-D346-4C7C-B916-2A3E277B6A02}" destId="{FF9534D7-ADCF-4F34-AF71-91936EDCF554}" srcOrd="0" destOrd="0" presId="urn:microsoft.com/office/officeart/2005/8/layout/matrix2"/>
    <dgm:cxn modelId="{9F7D2B6E-060D-41B2-845A-45F1D78BCD33}" type="presOf" srcId="{7B32032F-54C8-47A9-A5CE-AC34D5EDF4C3}" destId="{5F56456A-03F0-4B9B-9B02-166DFD8AF6F2}" srcOrd="0" destOrd="0" presId="urn:microsoft.com/office/officeart/2005/8/layout/matrix2"/>
    <dgm:cxn modelId="{3420B9B6-FC83-498B-A213-0F9FB115C894}" srcId="{94B2EF71-F62C-4823-905B-C29F62698A18}" destId="{2668DE26-A317-4B1A-B5DF-F3984D9F983D}" srcOrd="2" destOrd="0" parTransId="{D18C03FB-E8FE-41F0-96A2-00F227706892}" sibTransId="{77CB3BD5-43A5-40F8-B3C8-162F09DA2E6F}"/>
    <dgm:cxn modelId="{E09BF0F4-F7A1-415E-B166-EE22C4EBB414}" type="presParOf" srcId="{7C4E051A-F6CD-414F-937C-E4EDED94FCBC}" destId="{0A5CE050-68FE-4D74-88D8-55241739F657}" srcOrd="0" destOrd="0" presId="urn:microsoft.com/office/officeart/2005/8/layout/matrix2"/>
    <dgm:cxn modelId="{B274EA3B-C849-43B2-8382-AED6D4FD56BE}" type="presParOf" srcId="{7C4E051A-F6CD-414F-937C-E4EDED94FCBC}" destId="{5F56456A-03F0-4B9B-9B02-166DFD8AF6F2}" srcOrd="1" destOrd="0" presId="urn:microsoft.com/office/officeart/2005/8/layout/matrix2"/>
    <dgm:cxn modelId="{C88E78B2-83E5-45E8-81D4-26EE8DF1C629}" type="presParOf" srcId="{7C4E051A-F6CD-414F-937C-E4EDED94FCBC}" destId="{04AB03E0-4AC8-4A90-A867-F1A03D38835C}" srcOrd="2" destOrd="0" presId="urn:microsoft.com/office/officeart/2005/8/layout/matrix2"/>
    <dgm:cxn modelId="{FB7DD57E-380A-463A-A641-6AC70366EE88}" type="presParOf" srcId="{7C4E051A-F6CD-414F-937C-E4EDED94FCBC}" destId="{464B6300-42C4-4827-BF64-7FC34AF1C00B}" srcOrd="3" destOrd="0" presId="urn:microsoft.com/office/officeart/2005/8/layout/matrix2"/>
    <dgm:cxn modelId="{EB1C94F9-BD72-4B17-A9E6-16756D160FA6}" type="presParOf" srcId="{7C4E051A-F6CD-414F-937C-E4EDED94FCBC}" destId="{FF9534D7-ADCF-4F34-AF71-91936EDCF554}"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C75A24A-F774-40BF-B365-9C6ED18B3426}"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4D07A4CE-FB6E-4647-A6BC-50F5256CD794}">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dirty="0" err="1" smtClean="0"/>
            <a:t>Breaks</a:t>
          </a:r>
          <a:r>
            <a:rPr lang="cs-CZ" dirty="0" smtClean="0"/>
            <a:t> </a:t>
          </a:r>
          <a:r>
            <a:rPr lang="cs-CZ" dirty="0" err="1" smtClean="0"/>
            <a:t>during</a:t>
          </a:r>
          <a:r>
            <a:rPr lang="cs-CZ" dirty="0" smtClean="0"/>
            <a:t> </a:t>
          </a:r>
          <a:r>
            <a:rPr lang="cs-CZ" dirty="0" err="1" smtClean="0"/>
            <a:t>work</a:t>
          </a:r>
          <a:r>
            <a:rPr lang="cs-CZ" dirty="0" smtClean="0"/>
            <a:t> </a:t>
          </a:r>
          <a:r>
            <a:rPr lang="cs-CZ" dirty="0" err="1" smtClean="0"/>
            <a:t>hours</a:t>
          </a:r>
          <a:endParaRPr lang="cs-CZ" dirty="0"/>
        </a:p>
      </dgm:t>
    </dgm:pt>
    <dgm:pt modelId="{4462F304-876D-49DA-B0F4-50D31CB2FBC4}" type="parTrans" cxnId="{D8927358-D1D1-498C-8BFB-550413B366B0}">
      <dgm:prSet/>
      <dgm:spPr/>
      <dgm:t>
        <a:bodyPr/>
        <a:lstStyle/>
        <a:p>
          <a:endParaRPr lang="cs-CZ"/>
        </a:p>
      </dgm:t>
    </dgm:pt>
    <dgm:pt modelId="{CDB1A577-28B3-4CC9-B641-0F7AF8BC9FCF}" type="sibTrans" cxnId="{D8927358-D1D1-498C-8BFB-550413B366B0}">
      <dgm:prSet/>
      <dgm:spPr/>
      <dgm:t>
        <a:bodyPr/>
        <a:lstStyle/>
        <a:p>
          <a:endParaRPr lang="cs-CZ"/>
        </a:p>
      </dgm:t>
    </dgm:pt>
    <dgm:pt modelId="{486C97F1-C543-4FC9-A015-2CC2FC033C93}">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No leter than after 6 work hours</a:t>
          </a:r>
          <a:endParaRPr lang="cs-CZ"/>
        </a:p>
      </dgm:t>
    </dgm:pt>
    <dgm:pt modelId="{BF58AE4D-C32A-45CF-9523-3AC134D20861}" type="parTrans" cxnId="{B2C026A2-BB0D-47E6-B4C4-CAFE853E8A9F}">
      <dgm:prSet/>
      <dgm:spPr/>
      <dgm:t>
        <a:bodyPr/>
        <a:lstStyle/>
        <a:p>
          <a:endParaRPr lang="cs-CZ"/>
        </a:p>
      </dgm:t>
    </dgm:pt>
    <dgm:pt modelId="{DD89364E-F4FC-4CE3-A504-3271B6245E0A}" type="sibTrans" cxnId="{B2C026A2-BB0D-47E6-B4C4-CAFE853E8A9F}">
      <dgm:prSet/>
      <dgm:spPr/>
      <dgm:t>
        <a:bodyPr/>
        <a:lstStyle/>
        <a:p>
          <a:endParaRPr lang="cs-CZ"/>
        </a:p>
      </dgm:t>
    </dgm:pt>
    <dgm:pt modelId="{F672CD37-BEC8-4153-A3F6-12558EFE4D38}">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Rest hours</a:t>
          </a:r>
          <a:endParaRPr lang="cs-CZ"/>
        </a:p>
      </dgm:t>
    </dgm:pt>
    <dgm:pt modelId="{27466FB8-E37D-4DA7-B983-5A93F264A136}" type="parTrans" cxnId="{30B94C53-8A73-48DC-AFF4-E672A8569D91}">
      <dgm:prSet/>
      <dgm:spPr/>
      <dgm:t>
        <a:bodyPr/>
        <a:lstStyle/>
        <a:p>
          <a:endParaRPr lang="cs-CZ"/>
        </a:p>
      </dgm:t>
    </dgm:pt>
    <dgm:pt modelId="{8515EAF9-B092-4F90-9216-B5BD86B9B3DE}" type="sibTrans" cxnId="{30B94C53-8A73-48DC-AFF4-E672A8569D91}">
      <dgm:prSet/>
      <dgm:spPr/>
      <dgm:t>
        <a:bodyPr/>
        <a:lstStyle/>
        <a:p>
          <a:endParaRPr lang="cs-CZ"/>
        </a:p>
      </dgm:t>
    </dgm:pt>
    <dgm:pt modelId="{A26BBC2B-F9AF-4C2D-A3C0-1B0FE690D440}">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11 consecutive hours per 24-hour period</a:t>
          </a:r>
          <a:endParaRPr lang="cs-CZ"/>
        </a:p>
      </dgm:t>
    </dgm:pt>
    <dgm:pt modelId="{4D6596ED-6D1D-493D-B025-C0F6516054E2}" type="parTrans" cxnId="{45C2DB0F-2500-4B7C-A568-69B5FD61EDD3}">
      <dgm:prSet/>
      <dgm:spPr/>
      <dgm:t>
        <a:bodyPr/>
        <a:lstStyle/>
        <a:p>
          <a:endParaRPr lang="cs-CZ"/>
        </a:p>
      </dgm:t>
    </dgm:pt>
    <dgm:pt modelId="{7C78CEB0-41F9-42B9-8F80-055657ECDA2E}" type="sibTrans" cxnId="{45C2DB0F-2500-4B7C-A568-69B5FD61EDD3}">
      <dgm:prSet/>
      <dgm:spPr/>
      <dgm:t>
        <a:bodyPr/>
        <a:lstStyle/>
        <a:p>
          <a:endParaRPr lang="cs-CZ"/>
        </a:p>
      </dgm:t>
    </dgm:pt>
    <dgm:pt modelId="{206AE7EB-A7DE-4418-A8D7-59D4532B1C4A}">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Weekly rest period</a:t>
          </a:r>
          <a:endParaRPr lang="cs-CZ"/>
        </a:p>
      </dgm:t>
    </dgm:pt>
    <dgm:pt modelId="{C936DD8E-50F1-4C4F-8F6F-4A76AC6AB335}" type="parTrans" cxnId="{A8F702F8-C1B6-47D6-9ABE-4E816FA14FB6}">
      <dgm:prSet/>
      <dgm:spPr/>
      <dgm:t>
        <a:bodyPr/>
        <a:lstStyle/>
        <a:p>
          <a:endParaRPr lang="cs-CZ"/>
        </a:p>
      </dgm:t>
    </dgm:pt>
    <dgm:pt modelId="{CD0C859E-5E66-4E75-8111-6172320B9D2E}" type="sibTrans" cxnId="{A8F702F8-C1B6-47D6-9ABE-4E816FA14FB6}">
      <dgm:prSet/>
      <dgm:spPr/>
      <dgm:t>
        <a:bodyPr/>
        <a:lstStyle/>
        <a:p>
          <a:endParaRPr lang="cs-CZ"/>
        </a:p>
      </dgm:t>
    </dgm:pt>
    <dgm:pt modelId="{AC44609F-CAFE-4E81-B1CB-BBE569522F94}">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minimum uninterrupted rest period of 24 hours plus the 11 hours' daily rest</a:t>
          </a:r>
          <a:endParaRPr lang="cs-CZ"/>
        </a:p>
      </dgm:t>
    </dgm:pt>
    <dgm:pt modelId="{D8D242F1-D91F-4A63-9CC6-56CD7DF42E6C}" type="parTrans" cxnId="{C2622341-1A49-4BD5-8530-3811D7137430}">
      <dgm:prSet/>
      <dgm:spPr/>
      <dgm:t>
        <a:bodyPr/>
        <a:lstStyle/>
        <a:p>
          <a:endParaRPr lang="cs-CZ"/>
        </a:p>
      </dgm:t>
    </dgm:pt>
    <dgm:pt modelId="{68216B7E-B5CA-4E27-B171-B130507732DE}" type="sibTrans" cxnId="{C2622341-1A49-4BD5-8530-3811D7137430}">
      <dgm:prSet/>
      <dgm:spPr/>
      <dgm:t>
        <a:bodyPr/>
        <a:lstStyle/>
        <a:p>
          <a:endParaRPr lang="cs-CZ"/>
        </a:p>
      </dgm:t>
    </dgm:pt>
    <dgm:pt modelId="{37D9B01D-C500-47EC-81E9-A024705D64B8}">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If objective, technical or work organisation conditions so justify, a minimum rest period of 24 hours may be applied</a:t>
          </a:r>
          <a:endParaRPr lang="cs-CZ"/>
        </a:p>
      </dgm:t>
    </dgm:pt>
    <dgm:pt modelId="{F12D5EB3-B67B-40CB-B1A2-75935AF696DD}" type="parTrans" cxnId="{E77D2708-28B8-4E87-A51C-F85E3E304FFC}">
      <dgm:prSet/>
      <dgm:spPr/>
      <dgm:t>
        <a:bodyPr/>
        <a:lstStyle/>
        <a:p>
          <a:endParaRPr lang="cs-CZ"/>
        </a:p>
      </dgm:t>
    </dgm:pt>
    <dgm:pt modelId="{E1740E51-78EA-4613-AFE3-E71F94B1ED77}" type="sibTrans" cxnId="{E77D2708-28B8-4E87-A51C-F85E3E304FFC}">
      <dgm:prSet/>
      <dgm:spPr/>
      <dgm:t>
        <a:bodyPr/>
        <a:lstStyle/>
        <a:p>
          <a:endParaRPr lang="cs-CZ"/>
        </a:p>
      </dgm:t>
    </dgm:pt>
    <dgm:pt modelId="{18614D7F-8083-4754-AA24-5CCC99EAAF57}" type="pres">
      <dgm:prSet presAssocID="{8C75A24A-F774-40BF-B365-9C6ED18B3426}" presName="linear" presStyleCnt="0">
        <dgm:presLayoutVars>
          <dgm:animLvl val="lvl"/>
          <dgm:resizeHandles val="exact"/>
        </dgm:presLayoutVars>
      </dgm:prSet>
      <dgm:spPr/>
    </dgm:pt>
    <dgm:pt modelId="{BCE3C807-870C-480D-ADED-7C217E26FB60}" type="pres">
      <dgm:prSet presAssocID="{4D07A4CE-FB6E-4647-A6BC-50F5256CD794}" presName="parentText" presStyleLbl="node1" presStyleIdx="0" presStyleCnt="3">
        <dgm:presLayoutVars>
          <dgm:chMax val="0"/>
          <dgm:bulletEnabled val="1"/>
        </dgm:presLayoutVars>
      </dgm:prSet>
      <dgm:spPr/>
    </dgm:pt>
    <dgm:pt modelId="{EFC63A9D-BE3C-48F7-933D-7D44D2DB46CC}" type="pres">
      <dgm:prSet presAssocID="{4D07A4CE-FB6E-4647-A6BC-50F5256CD794}" presName="childText" presStyleLbl="revTx" presStyleIdx="0" presStyleCnt="3">
        <dgm:presLayoutVars>
          <dgm:bulletEnabled val="1"/>
        </dgm:presLayoutVars>
      </dgm:prSet>
      <dgm:spPr/>
    </dgm:pt>
    <dgm:pt modelId="{B8CE59EE-8945-48D1-BE03-B628E6BC9DEE}" type="pres">
      <dgm:prSet presAssocID="{F672CD37-BEC8-4153-A3F6-12558EFE4D38}" presName="parentText" presStyleLbl="node1" presStyleIdx="1" presStyleCnt="3">
        <dgm:presLayoutVars>
          <dgm:chMax val="0"/>
          <dgm:bulletEnabled val="1"/>
        </dgm:presLayoutVars>
      </dgm:prSet>
      <dgm:spPr/>
    </dgm:pt>
    <dgm:pt modelId="{A00ECC11-DC23-48DC-B4B2-53077B1652E7}" type="pres">
      <dgm:prSet presAssocID="{F672CD37-BEC8-4153-A3F6-12558EFE4D38}" presName="childText" presStyleLbl="revTx" presStyleIdx="1" presStyleCnt="3">
        <dgm:presLayoutVars>
          <dgm:bulletEnabled val="1"/>
        </dgm:presLayoutVars>
      </dgm:prSet>
      <dgm:spPr/>
    </dgm:pt>
    <dgm:pt modelId="{581C1E07-ECB8-4D06-8E0A-0BB13C7CC392}" type="pres">
      <dgm:prSet presAssocID="{206AE7EB-A7DE-4418-A8D7-59D4532B1C4A}" presName="parentText" presStyleLbl="node1" presStyleIdx="2" presStyleCnt="3">
        <dgm:presLayoutVars>
          <dgm:chMax val="0"/>
          <dgm:bulletEnabled val="1"/>
        </dgm:presLayoutVars>
      </dgm:prSet>
      <dgm:spPr/>
    </dgm:pt>
    <dgm:pt modelId="{04176EF5-9213-400F-998D-CCD550D77B2A}" type="pres">
      <dgm:prSet presAssocID="{206AE7EB-A7DE-4418-A8D7-59D4532B1C4A}" presName="childText" presStyleLbl="revTx" presStyleIdx="2" presStyleCnt="3">
        <dgm:presLayoutVars>
          <dgm:bulletEnabled val="1"/>
        </dgm:presLayoutVars>
      </dgm:prSet>
      <dgm:spPr/>
    </dgm:pt>
  </dgm:ptLst>
  <dgm:cxnLst>
    <dgm:cxn modelId="{E77D2708-28B8-4E87-A51C-F85E3E304FFC}" srcId="{206AE7EB-A7DE-4418-A8D7-59D4532B1C4A}" destId="{37D9B01D-C500-47EC-81E9-A024705D64B8}" srcOrd="1" destOrd="0" parTransId="{F12D5EB3-B67B-40CB-B1A2-75935AF696DD}" sibTransId="{E1740E51-78EA-4613-AFE3-E71F94B1ED77}"/>
    <dgm:cxn modelId="{D8927358-D1D1-498C-8BFB-550413B366B0}" srcId="{8C75A24A-F774-40BF-B365-9C6ED18B3426}" destId="{4D07A4CE-FB6E-4647-A6BC-50F5256CD794}" srcOrd="0" destOrd="0" parTransId="{4462F304-876D-49DA-B0F4-50D31CB2FBC4}" sibTransId="{CDB1A577-28B3-4CC9-B641-0F7AF8BC9FCF}"/>
    <dgm:cxn modelId="{9B6ED23F-4487-44F5-B526-EB1CA7FE0C85}" type="presOf" srcId="{486C97F1-C543-4FC9-A015-2CC2FC033C93}" destId="{EFC63A9D-BE3C-48F7-933D-7D44D2DB46CC}" srcOrd="0" destOrd="0" presId="urn:microsoft.com/office/officeart/2005/8/layout/vList2"/>
    <dgm:cxn modelId="{2352267B-DA68-419D-B42A-1B8B4E6B1328}" type="presOf" srcId="{8C75A24A-F774-40BF-B365-9C6ED18B3426}" destId="{18614D7F-8083-4754-AA24-5CCC99EAAF57}" srcOrd="0" destOrd="0" presId="urn:microsoft.com/office/officeart/2005/8/layout/vList2"/>
    <dgm:cxn modelId="{45C2DB0F-2500-4B7C-A568-69B5FD61EDD3}" srcId="{F672CD37-BEC8-4153-A3F6-12558EFE4D38}" destId="{A26BBC2B-F9AF-4C2D-A3C0-1B0FE690D440}" srcOrd="0" destOrd="0" parTransId="{4D6596ED-6D1D-493D-B025-C0F6516054E2}" sibTransId="{7C78CEB0-41F9-42B9-8F80-055657ECDA2E}"/>
    <dgm:cxn modelId="{A8F702F8-C1B6-47D6-9ABE-4E816FA14FB6}" srcId="{8C75A24A-F774-40BF-B365-9C6ED18B3426}" destId="{206AE7EB-A7DE-4418-A8D7-59D4532B1C4A}" srcOrd="2" destOrd="0" parTransId="{C936DD8E-50F1-4C4F-8F6F-4A76AC6AB335}" sibTransId="{CD0C859E-5E66-4E75-8111-6172320B9D2E}"/>
    <dgm:cxn modelId="{170E4F5B-2C12-45D8-A089-002E7AEFBD70}" type="presOf" srcId="{37D9B01D-C500-47EC-81E9-A024705D64B8}" destId="{04176EF5-9213-400F-998D-CCD550D77B2A}" srcOrd="0" destOrd="1" presId="urn:microsoft.com/office/officeart/2005/8/layout/vList2"/>
    <dgm:cxn modelId="{30B94C53-8A73-48DC-AFF4-E672A8569D91}" srcId="{8C75A24A-F774-40BF-B365-9C6ED18B3426}" destId="{F672CD37-BEC8-4153-A3F6-12558EFE4D38}" srcOrd="1" destOrd="0" parTransId="{27466FB8-E37D-4DA7-B983-5A93F264A136}" sibTransId="{8515EAF9-B092-4F90-9216-B5BD86B9B3DE}"/>
    <dgm:cxn modelId="{ED63215B-5679-4139-B695-D8C05376753C}" type="presOf" srcId="{4D07A4CE-FB6E-4647-A6BC-50F5256CD794}" destId="{BCE3C807-870C-480D-ADED-7C217E26FB60}" srcOrd="0" destOrd="0" presId="urn:microsoft.com/office/officeart/2005/8/layout/vList2"/>
    <dgm:cxn modelId="{B2C026A2-BB0D-47E6-B4C4-CAFE853E8A9F}" srcId="{4D07A4CE-FB6E-4647-A6BC-50F5256CD794}" destId="{486C97F1-C543-4FC9-A015-2CC2FC033C93}" srcOrd="0" destOrd="0" parTransId="{BF58AE4D-C32A-45CF-9523-3AC134D20861}" sibTransId="{DD89364E-F4FC-4CE3-A504-3271B6245E0A}"/>
    <dgm:cxn modelId="{A0DC91F9-8255-4FBE-AC52-55B105706E10}" type="presOf" srcId="{AC44609F-CAFE-4E81-B1CB-BBE569522F94}" destId="{04176EF5-9213-400F-998D-CCD550D77B2A}" srcOrd="0" destOrd="0" presId="urn:microsoft.com/office/officeart/2005/8/layout/vList2"/>
    <dgm:cxn modelId="{1F5310C5-CB02-4246-8588-FC8F1D5EDE82}" type="presOf" srcId="{F672CD37-BEC8-4153-A3F6-12558EFE4D38}" destId="{B8CE59EE-8945-48D1-BE03-B628E6BC9DEE}" srcOrd="0" destOrd="0" presId="urn:microsoft.com/office/officeart/2005/8/layout/vList2"/>
    <dgm:cxn modelId="{5D023089-AA5F-4F09-BDC4-1B4D6027FB8E}" type="presOf" srcId="{A26BBC2B-F9AF-4C2D-A3C0-1B0FE690D440}" destId="{A00ECC11-DC23-48DC-B4B2-53077B1652E7}" srcOrd="0" destOrd="0" presId="urn:microsoft.com/office/officeart/2005/8/layout/vList2"/>
    <dgm:cxn modelId="{4F1302D3-A928-4871-B7A5-3A9DCEC29087}" type="presOf" srcId="{206AE7EB-A7DE-4418-A8D7-59D4532B1C4A}" destId="{581C1E07-ECB8-4D06-8E0A-0BB13C7CC392}" srcOrd="0" destOrd="0" presId="urn:microsoft.com/office/officeart/2005/8/layout/vList2"/>
    <dgm:cxn modelId="{C2622341-1A49-4BD5-8530-3811D7137430}" srcId="{206AE7EB-A7DE-4418-A8D7-59D4532B1C4A}" destId="{AC44609F-CAFE-4E81-B1CB-BBE569522F94}" srcOrd="0" destOrd="0" parTransId="{D8D242F1-D91F-4A63-9CC6-56CD7DF42E6C}" sibTransId="{68216B7E-B5CA-4E27-B171-B130507732DE}"/>
    <dgm:cxn modelId="{82A56465-33DE-4BF0-B8FB-5B657E9ACC2F}" type="presParOf" srcId="{18614D7F-8083-4754-AA24-5CCC99EAAF57}" destId="{BCE3C807-870C-480D-ADED-7C217E26FB60}" srcOrd="0" destOrd="0" presId="urn:microsoft.com/office/officeart/2005/8/layout/vList2"/>
    <dgm:cxn modelId="{D4885A5F-CE50-458F-ABF9-0F2D2CCD8625}" type="presParOf" srcId="{18614D7F-8083-4754-AA24-5CCC99EAAF57}" destId="{EFC63A9D-BE3C-48F7-933D-7D44D2DB46CC}" srcOrd="1" destOrd="0" presId="urn:microsoft.com/office/officeart/2005/8/layout/vList2"/>
    <dgm:cxn modelId="{B52B0AE3-D437-47BC-88CA-A520D713F41F}" type="presParOf" srcId="{18614D7F-8083-4754-AA24-5CCC99EAAF57}" destId="{B8CE59EE-8945-48D1-BE03-B628E6BC9DEE}" srcOrd="2" destOrd="0" presId="urn:microsoft.com/office/officeart/2005/8/layout/vList2"/>
    <dgm:cxn modelId="{E41E45D8-11FD-4836-B98F-5F80F6B85F4A}" type="presParOf" srcId="{18614D7F-8083-4754-AA24-5CCC99EAAF57}" destId="{A00ECC11-DC23-48DC-B4B2-53077B1652E7}" srcOrd="3" destOrd="0" presId="urn:microsoft.com/office/officeart/2005/8/layout/vList2"/>
    <dgm:cxn modelId="{2ABB259D-E774-4B91-B984-D940C69BA9A4}" type="presParOf" srcId="{18614D7F-8083-4754-AA24-5CCC99EAAF57}" destId="{581C1E07-ECB8-4D06-8E0A-0BB13C7CC392}" srcOrd="4" destOrd="0" presId="urn:microsoft.com/office/officeart/2005/8/layout/vList2"/>
    <dgm:cxn modelId="{62BE427F-3152-4695-A96C-5C6D9DE72445}" type="presParOf" srcId="{18614D7F-8083-4754-AA24-5CCC99EAAF57}" destId="{04176EF5-9213-400F-998D-CCD550D77B2A}"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1AC6604-FAD7-4C7A-8DB1-B6AE6C7D3046}"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1D78F396-20DB-45C1-8259-D740CDDFFC7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Temporary incapacity</a:t>
          </a:r>
          <a:endParaRPr lang="cs-CZ"/>
        </a:p>
      </dgm:t>
    </dgm:pt>
    <dgm:pt modelId="{83675F22-1F9F-4E03-96EE-5D9EAE96FD13}" type="parTrans" cxnId="{9F3AAD8D-1896-4918-9BAD-11F96383F537}">
      <dgm:prSet/>
      <dgm:spPr/>
      <dgm:t>
        <a:bodyPr/>
        <a:lstStyle/>
        <a:p>
          <a:endParaRPr lang="cs-CZ"/>
        </a:p>
      </dgm:t>
    </dgm:pt>
    <dgm:pt modelId="{8D66EFBB-014D-4C8C-A634-C721D1880C35}" type="sibTrans" cxnId="{9F3AAD8D-1896-4918-9BAD-11F96383F537}">
      <dgm:prSet/>
      <dgm:spPr/>
      <dgm:t>
        <a:bodyPr/>
        <a:lstStyle/>
        <a:p>
          <a:endParaRPr lang="cs-CZ"/>
        </a:p>
      </dgm:t>
    </dgm:pt>
    <dgm:pt modelId="{008F3F6C-F3D0-4D26-A3AB-5A14DA5AE4D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a short-term change in health that does not allow work</a:t>
          </a:r>
          <a:endParaRPr lang="cs-CZ"/>
        </a:p>
      </dgm:t>
    </dgm:pt>
    <dgm:pt modelId="{5896349F-79FE-4498-A152-00947027562A}" type="parTrans" cxnId="{FEF8D435-9159-4158-944E-70A7AB31A365}">
      <dgm:prSet/>
      <dgm:spPr/>
      <dgm:t>
        <a:bodyPr/>
        <a:lstStyle/>
        <a:p>
          <a:endParaRPr lang="cs-CZ"/>
        </a:p>
      </dgm:t>
    </dgm:pt>
    <dgm:pt modelId="{B09E747A-1BD4-4BF3-8B35-464131C47382}" type="sibTrans" cxnId="{FEF8D435-9159-4158-944E-70A7AB31A365}">
      <dgm:prSet/>
      <dgm:spPr/>
      <dgm:t>
        <a:bodyPr/>
        <a:lstStyle/>
        <a:p>
          <a:endParaRPr lang="cs-CZ"/>
        </a:p>
      </dgm:t>
    </dgm:pt>
    <dgm:pt modelId="{1B51398B-685F-4FB0-8C39-1A3A8C141F0F}">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Partial incapacity</a:t>
          </a:r>
          <a:endParaRPr lang="cs-CZ"/>
        </a:p>
      </dgm:t>
    </dgm:pt>
    <dgm:pt modelId="{35694AE0-192C-4046-A216-A8C8A9131960}" type="parTrans" cxnId="{8687072C-CC41-4BCA-BCB5-B1E27E1036CD}">
      <dgm:prSet/>
      <dgm:spPr/>
      <dgm:t>
        <a:bodyPr/>
        <a:lstStyle/>
        <a:p>
          <a:endParaRPr lang="cs-CZ"/>
        </a:p>
      </dgm:t>
    </dgm:pt>
    <dgm:pt modelId="{BEBF57F0-1495-4CF7-9781-DE42584533CB}" type="sibTrans" cxnId="{8687072C-CC41-4BCA-BCB5-B1E27E1036CD}">
      <dgm:prSet/>
      <dgm:spPr/>
      <dgm:t>
        <a:bodyPr/>
        <a:lstStyle/>
        <a:p>
          <a:endParaRPr lang="cs-CZ"/>
        </a:p>
      </dgm:t>
    </dgm:pt>
    <dgm:pt modelId="{780DFC09-C22C-46F3-A70B-F496477B36BF}">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health status has been changed in the long term so that it allows to perform work only with certain limitations</a:t>
          </a:r>
          <a:endParaRPr lang="cs-CZ"/>
        </a:p>
      </dgm:t>
    </dgm:pt>
    <dgm:pt modelId="{B342C8B2-1496-43C1-8B0A-8AE6800ECF91}" type="parTrans" cxnId="{8E761969-CCF3-46FF-8B93-1C16CD9CCBE1}">
      <dgm:prSet/>
      <dgm:spPr/>
      <dgm:t>
        <a:bodyPr/>
        <a:lstStyle/>
        <a:p>
          <a:endParaRPr lang="cs-CZ"/>
        </a:p>
      </dgm:t>
    </dgm:pt>
    <dgm:pt modelId="{8CBF5E0C-E022-4AF5-947B-741EEB47F729}" type="sibTrans" cxnId="{8E761969-CCF3-46FF-8B93-1C16CD9CCBE1}">
      <dgm:prSet/>
      <dgm:spPr/>
      <dgm:t>
        <a:bodyPr/>
        <a:lstStyle/>
        <a:p>
          <a:endParaRPr lang="cs-CZ"/>
        </a:p>
      </dgm:t>
    </dgm:pt>
    <dgm:pt modelId="{1681F434-5031-43FC-B9CB-2F5E76B8AEDA}">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Total incapacity</a:t>
          </a:r>
          <a:endParaRPr lang="cs-CZ"/>
        </a:p>
      </dgm:t>
    </dgm:pt>
    <dgm:pt modelId="{9B0FE123-5CBF-4CE3-BAFE-63C1A8B3D9A3}" type="parTrans" cxnId="{5429361F-E9FD-475E-A074-32DEB6B85F3D}">
      <dgm:prSet/>
      <dgm:spPr/>
      <dgm:t>
        <a:bodyPr/>
        <a:lstStyle/>
        <a:p>
          <a:endParaRPr lang="cs-CZ"/>
        </a:p>
      </dgm:t>
    </dgm:pt>
    <dgm:pt modelId="{89DE8BFC-4878-427E-A210-B6B8BB4692DE}" type="sibTrans" cxnId="{5429361F-E9FD-475E-A074-32DEB6B85F3D}">
      <dgm:prSet/>
      <dgm:spPr/>
      <dgm:t>
        <a:bodyPr/>
        <a:lstStyle/>
        <a:p>
          <a:endParaRPr lang="cs-CZ"/>
        </a:p>
      </dgm:t>
    </dgm:pt>
    <dgm:pt modelId="{410921EB-3E68-4A03-9521-E15A61B1498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health status has been changed in the long term so that it does not allow </a:t>
          </a:r>
          <a:r>
            <a:rPr lang="cs-CZ" smtClean="0"/>
            <a:t>to </a:t>
          </a:r>
          <a:r>
            <a:rPr lang="en-US" smtClean="0"/>
            <a:t>work</a:t>
          </a:r>
          <a:r>
            <a:rPr lang="cs-CZ" smtClean="0"/>
            <a:t> anymore</a:t>
          </a:r>
          <a:endParaRPr lang="cs-CZ"/>
        </a:p>
      </dgm:t>
    </dgm:pt>
    <dgm:pt modelId="{58383F16-D1FA-4081-9E65-467EA0E91B7F}" type="parTrans" cxnId="{41E21F59-FB13-4CF9-8B84-136DA2620799}">
      <dgm:prSet/>
      <dgm:spPr/>
      <dgm:t>
        <a:bodyPr/>
        <a:lstStyle/>
        <a:p>
          <a:endParaRPr lang="cs-CZ"/>
        </a:p>
      </dgm:t>
    </dgm:pt>
    <dgm:pt modelId="{7B5242EC-82CD-4BCA-9211-A8A4A0F0A532}" type="sibTrans" cxnId="{41E21F59-FB13-4CF9-8B84-136DA2620799}">
      <dgm:prSet/>
      <dgm:spPr/>
      <dgm:t>
        <a:bodyPr/>
        <a:lstStyle/>
        <a:p>
          <a:endParaRPr lang="cs-CZ"/>
        </a:p>
      </dgm:t>
    </dgm:pt>
    <dgm:pt modelId="{553C8401-8835-45E6-803B-F01A93A3121D}" type="pres">
      <dgm:prSet presAssocID="{91AC6604-FAD7-4C7A-8DB1-B6AE6C7D3046}" presName="linear" presStyleCnt="0">
        <dgm:presLayoutVars>
          <dgm:animLvl val="lvl"/>
          <dgm:resizeHandles val="exact"/>
        </dgm:presLayoutVars>
      </dgm:prSet>
      <dgm:spPr/>
    </dgm:pt>
    <dgm:pt modelId="{A824AACF-B66A-40E1-A568-5E9C48E18417}" type="pres">
      <dgm:prSet presAssocID="{1D78F396-20DB-45C1-8259-D740CDDFFC7B}" presName="parentText" presStyleLbl="node1" presStyleIdx="0" presStyleCnt="3">
        <dgm:presLayoutVars>
          <dgm:chMax val="0"/>
          <dgm:bulletEnabled val="1"/>
        </dgm:presLayoutVars>
      </dgm:prSet>
      <dgm:spPr/>
    </dgm:pt>
    <dgm:pt modelId="{BC2F3577-EE79-49E5-829E-1326DD23FE1F}" type="pres">
      <dgm:prSet presAssocID="{1D78F396-20DB-45C1-8259-D740CDDFFC7B}" presName="childText" presStyleLbl="revTx" presStyleIdx="0" presStyleCnt="3">
        <dgm:presLayoutVars>
          <dgm:bulletEnabled val="1"/>
        </dgm:presLayoutVars>
      </dgm:prSet>
      <dgm:spPr/>
    </dgm:pt>
    <dgm:pt modelId="{98765E56-EA73-4E3F-BE62-129BE107F227}" type="pres">
      <dgm:prSet presAssocID="{1B51398B-685F-4FB0-8C39-1A3A8C141F0F}" presName="parentText" presStyleLbl="node1" presStyleIdx="1" presStyleCnt="3">
        <dgm:presLayoutVars>
          <dgm:chMax val="0"/>
          <dgm:bulletEnabled val="1"/>
        </dgm:presLayoutVars>
      </dgm:prSet>
      <dgm:spPr/>
    </dgm:pt>
    <dgm:pt modelId="{21D8BE63-6423-4D48-97B7-EA0F6D697641}" type="pres">
      <dgm:prSet presAssocID="{1B51398B-685F-4FB0-8C39-1A3A8C141F0F}" presName="childText" presStyleLbl="revTx" presStyleIdx="1" presStyleCnt="3">
        <dgm:presLayoutVars>
          <dgm:bulletEnabled val="1"/>
        </dgm:presLayoutVars>
      </dgm:prSet>
      <dgm:spPr/>
    </dgm:pt>
    <dgm:pt modelId="{04B979E3-A9A1-43C5-B598-D299FC0ADECC}" type="pres">
      <dgm:prSet presAssocID="{1681F434-5031-43FC-B9CB-2F5E76B8AEDA}" presName="parentText" presStyleLbl="node1" presStyleIdx="2" presStyleCnt="3">
        <dgm:presLayoutVars>
          <dgm:chMax val="0"/>
          <dgm:bulletEnabled val="1"/>
        </dgm:presLayoutVars>
      </dgm:prSet>
      <dgm:spPr/>
    </dgm:pt>
    <dgm:pt modelId="{C2EA572D-21B0-4D9A-9329-9304E89D0A9D}" type="pres">
      <dgm:prSet presAssocID="{1681F434-5031-43FC-B9CB-2F5E76B8AEDA}" presName="childText" presStyleLbl="revTx" presStyleIdx="2" presStyleCnt="3">
        <dgm:presLayoutVars>
          <dgm:bulletEnabled val="1"/>
        </dgm:presLayoutVars>
      </dgm:prSet>
      <dgm:spPr/>
    </dgm:pt>
  </dgm:ptLst>
  <dgm:cxnLst>
    <dgm:cxn modelId="{26FFC385-6D2E-4F07-B500-CAC9AA5EAA7B}" type="presOf" srcId="{1681F434-5031-43FC-B9CB-2F5E76B8AEDA}" destId="{04B979E3-A9A1-43C5-B598-D299FC0ADECC}" srcOrd="0" destOrd="0" presId="urn:microsoft.com/office/officeart/2005/8/layout/vList2"/>
    <dgm:cxn modelId="{5429361F-E9FD-475E-A074-32DEB6B85F3D}" srcId="{91AC6604-FAD7-4C7A-8DB1-B6AE6C7D3046}" destId="{1681F434-5031-43FC-B9CB-2F5E76B8AEDA}" srcOrd="2" destOrd="0" parTransId="{9B0FE123-5CBF-4CE3-BAFE-63C1A8B3D9A3}" sibTransId="{89DE8BFC-4878-427E-A210-B6B8BB4692DE}"/>
    <dgm:cxn modelId="{8687072C-CC41-4BCA-BCB5-B1E27E1036CD}" srcId="{91AC6604-FAD7-4C7A-8DB1-B6AE6C7D3046}" destId="{1B51398B-685F-4FB0-8C39-1A3A8C141F0F}" srcOrd="1" destOrd="0" parTransId="{35694AE0-192C-4046-A216-A8C8A9131960}" sibTransId="{BEBF57F0-1495-4CF7-9781-DE42584533CB}"/>
    <dgm:cxn modelId="{FEF8D435-9159-4158-944E-70A7AB31A365}" srcId="{1D78F396-20DB-45C1-8259-D740CDDFFC7B}" destId="{008F3F6C-F3D0-4D26-A3AB-5A14DA5AE4DB}" srcOrd="0" destOrd="0" parTransId="{5896349F-79FE-4498-A152-00947027562A}" sibTransId="{B09E747A-1BD4-4BF3-8B35-464131C47382}"/>
    <dgm:cxn modelId="{41E21F59-FB13-4CF9-8B84-136DA2620799}" srcId="{1681F434-5031-43FC-B9CB-2F5E76B8AEDA}" destId="{410921EB-3E68-4A03-9521-E15A61B1498B}" srcOrd="0" destOrd="0" parTransId="{58383F16-D1FA-4081-9E65-467EA0E91B7F}" sibTransId="{7B5242EC-82CD-4BCA-9211-A8A4A0F0A532}"/>
    <dgm:cxn modelId="{E0E44E1C-6215-4229-BECB-F5ACE4CC79C4}" type="presOf" srcId="{1B51398B-685F-4FB0-8C39-1A3A8C141F0F}" destId="{98765E56-EA73-4E3F-BE62-129BE107F227}" srcOrd="0" destOrd="0" presId="urn:microsoft.com/office/officeart/2005/8/layout/vList2"/>
    <dgm:cxn modelId="{FAD70B14-5FFF-43A6-8835-3B9EF49CF9DA}" type="presOf" srcId="{780DFC09-C22C-46F3-A70B-F496477B36BF}" destId="{21D8BE63-6423-4D48-97B7-EA0F6D697641}" srcOrd="0" destOrd="0" presId="urn:microsoft.com/office/officeart/2005/8/layout/vList2"/>
    <dgm:cxn modelId="{ACB8A89B-39D4-4165-B5E5-A59175CA0F5C}" type="presOf" srcId="{1D78F396-20DB-45C1-8259-D740CDDFFC7B}" destId="{A824AACF-B66A-40E1-A568-5E9C48E18417}" srcOrd="0" destOrd="0" presId="urn:microsoft.com/office/officeart/2005/8/layout/vList2"/>
    <dgm:cxn modelId="{9F3AAD8D-1896-4918-9BAD-11F96383F537}" srcId="{91AC6604-FAD7-4C7A-8DB1-B6AE6C7D3046}" destId="{1D78F396-20DB-45C1-8259-D740CDDFFC7B}" srcOrd="0" destOrd="0" parTransId="{83675F22-1F9F-4E03-96EE-5D9EAE96FD13}" sibTransId="{8D66EFBB-014D-4C8C-A634-C721D1880C35}"/>
    <dgm:cxn modelId="{47B38440-C15F-46FA-A2D2-C6015AB53BCA}" type="presOf" srcId="{410921EB-3E68-4A03-9521-E15A61B1498B}" destId="{C2EA572D-21B0-4D9A-9329-9304E89D0A9D}" srcOrd="0" destOrd="0" presId="urn:microsoft.com/office/officeart/2005/8/layout/vList2"/>
    <dgm:cxn modelId="{C635AFC4-8F59-4B44-84B1-66A04C21AA3D}" type="presOf" srcId="{91AC6604-FAD7-4C7A-8DB1-B6AE6C7D3046}" destId="{553C8401-8835-45E6-803B-F01A93A3121D}" srcOrd="0" destOrd="0" presId="urn:microsoft.com/office/officeart/2005/8/layout/vList2"/>
    <dgm:cxn modelId="{744D3D3C-BAD3-4E06-BE42-411C91491F77}" type="presOf" srcId="{008F3F6C-F3D0-4D26-A3AB-5A14DA5AE4DB}" destId="{BC2F3577-EE79-49E5-829E-1326DD23FE1F}" srcOrd="0" destOrd="0" presId="urn:microsoft.com/office/officeart/2005/8/layout/vList2"/>
    <dgm:cxn modelId="{8E761969-CCF3-46FF-8B93-1C16CD9CCBE1}" srcId="{1B51398B-685F-4FB0-8C39-1A3A8C141F0F}" destId="{780DFC09-C22C-46F3-A70B-F496477B36BF}" srcOrd="0" destOrd="0" parTransId="{B342C8B2-1496-43C1-8B0A-8AE6800ECF91}" sibTransId="{8CBF5E0C-E022-4AF5-947B-741EEB47F729}"/>
    <dgm:cxn modelId="{B9158296-8D27-4C2C-B9E4-C3525AC73CF5}" type="presParOf" srcId="{553C8401-8835-45E6-803B-F01A93A3121D}" destId="{A824AACF-B66A-40E1-A568-5E9C48E18417}" srcOrd="0" destOrd="0" presId="urn:microsoft.com/office/officeart/2005/8/layout/vList2"/>
    <dgm:cxn modelId="{7482F0EB-D702-405E-9131-D3F0F242DC4F}" type="presParOf" srcId="{553C8401-8835-45E6-803B-F01A93A3121D}" destId="{BC2F3577-EE79-49E5-829E-1326DD23FE1F}" srcOrd="1" destOrd="0" presId="urn:microsoft.com/office/officeart/2005/8/layout/vList2"/>
    <dgm:cxn modelId="{B6F93BFF-E31C-4BCB-8D5B-FE90C65D867B}" type="presParOf" srcId="{553C8401-8835-45E6-803B-F01A93A3121D}" destId="{98765E56-EA73-4E3F-BE62-129BE107F227}" srcOrd="2" destOrd="0" presId="urn:microsoft.com/office/officeart/2005/8/layout/vList2"/>
    <dgm:cxn modelId="{4E276CCF-211E-4136-8453-01C86873FBE6}" type="presParOf" srcId="{553C8401-8835-45E6-803B-F01A93A3121D}" destId="{21D8BE63-6423-4D48-97B7-EA0F6D697641}" srcOrd="3" destOrd="0" presId="urn:microsoft.com/office/officeart/2005/8/layout/vList2"/>
    <dgm:cxn modelId="{43E8C4C1-46A4-48BC-A0A9-94A8714B403C}" type="presParOf" srcId="{553C8401-8835-45E6-803B-F01A93A3121D}" destId="{04B979E3-A9A1-43C5-B598-D299FC0ADECC}" srcOrd="4" destOrd="0" presId="urn:microsoft.com/office/officeart/2005/8/layout/vList2"/>
    <dgm:cxn modelId="{B1E9BDB0-D323-4F07-9709-61B4005011BA}" type="presParOf" srcId="{553C8401-8835-45E6-803B-F01A93A3121D}" destId="{C2EA572D-21B0-4D9A-9329-9304E89D0A9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6E78682-9F45-4F97-A3FC-6EAE728D18EC}" type="doc">
      <dgm:prSet loTypeId="urn:microsoft.com/office/officeart/2005/8/layout/hProcess9" loCatId="process" qsTypeId="urn:microsoft.com/office/officeart/2005/8/quickstyle/simple1" qsCatId="simple" csTypeId="urn:microsoft.com/office/officeart/2005/8/colors/colorful2" csCatId="colorful" phldr="1"/>
      <dgm:spPr>
        <a:scene3d>
          <a:camera prst="perspectiveFront" fov="2400000">
            <a:rot lat="21474336" lon="1442777" rev="21409989"/>
          </a:camera>
          <a:lightRig rig="soft" dir="t">
            <a:rot lat="0" lon="0" rev="0"/>
          </a:lightRig>
        </a:scene3d>
      </dgm:spPr>
    </dgm:pt>
    <dgm:pt modelId="{82D0DCAB-2DF8-4059-8143-94CF19C64E30}">
      <dgm:prSet phldrT="[Text]"/>
      <dgm:spPr>
        <a:solidFill>
          <a:srgbClr val="FFC000"/>
        </a:solidFill>
        <a:ln>
          <a:noFill/>
        </a:ln>
        <a:effectLst>
          <a:outerShdw blurRad="127000" dist="38100" dir="2700000" algn="ctr">
            <a:srgbClr val="000000">
              <a:alpha val="45000"/>
            </a:srgbClr>
          </a:outerShdw>
        </a:effectLst>
        <a:sp3d prstMaterial="translucentPowder">
          <a:bevelT w="203200" h="50800" prst="softRound"/>
        </a:sp3d>
      </dgm:spPr>
      <dgm:t>
        <a:bodyPr/>
        <a:lstStyle/>
        <a:p>
          <a:pPr rtl="0"/>
          <a:r>
            <a:rPr lang="cs-CZ" dirty="0" err="1"/>
            <a:t>Breach</a:t>
          </a:r>
          <a:r>
            <a:rPr lang="cs-CZ" dirty="0"/>
            <a:t> </a:t>
          </a:r>
          <a:r>
            <a:rPr lang="cs-CZ" dirty="0" err="1"/>
            <a:t>of</a:t>
          </a:r>
          <a:r>
            <a:rPr lang="cs-CZ" dirty="0"/>
            <a:t> </a:t>
          </a:r>
          <a:r>
            <a:rPr lang="cs-CZ" dirty="0" err="1"/>
            <a:t>legal</a:t>
          </a:r>
          <a:r>
            <a:rPr lang="cs-CZ" dirty="0"/>
            <a:t> </a:t>
          </a:r>
          <a:r>
            <a:rPr lang="cs-CZ" dirty="0" err="1"/>
            <a:t>obligations</a:t>
          </a:r>
          <a:endParaRPr lang="cs-CZ" dirty="0"/>
        </a:p>
      </dgm:t>
    </dgm:pt>
    <dgm:pt modelId="{0DA588AF-547E-4747-931E-DC48EAFCC4DB}" type="parTrans" cxnId="{33A8249D-DBAA-4268-92F4-4EE76E1BDC70}">
      <dgm:prSet/>
      <dgm:spPr/>
      <dgm:t>
        <a:bodyPr/>
        <a:lstStyle/>
        <a:p>
          <a:endParaRPr lang="cs-CZ"/>
        </a:p>
      </dgm:t>
    </dgm:pt>
    <dgm:pt modelId="{34B3A686-6A6C-415F-9185-5A171E6A7918}" type="sibTrans" cxnId="{33A8249D-DBAA-4268-92F4-4EE76E1BDC70}">
      <dgm:prSet/>
      <dgm:spPr/>
      <dgm:t>
        <a:bodyPr/>
        <a:lstStyle/>
        <a:p>
          <a:endParaRPr lang="cs-CZ"/>
        </a:p>
      </dgm:t>
    </dgm:pt>
    <dgm:pt modelId="{8FBBEFA6-E364-40CB-AC10-394524D0D082}">
      <dgm:prSet phldrT="[Text]"/>
      <dgm:spPr>
        <a:solidFill>
          <a:srgbClr val="00B050"/>
        </a:solidFill>
        <a:ln>
          <a:noFill/>
        </a:ln>
        <a:effectLst>
          <a:outerShdw blurRad="127000" dist="38100" dir="2700000" algn="ctr">
            <a:srgbClr val="000000">
              <a:alpha val="45000"/>
            </a:srgbClr>
          </a:outerShdw>
        </a:effectLst>
        <a:sp3d prstMaterial="translucentPowder">
          <a:bevelT w="203200" h="50800" prst="softRound"/>
        </a:sp3d>
      </dgm:spPr>
      <dgm:t>
        <a:bodyPr/>
        <a:lstStyle/>
        <a:p>
          <a:pPr rtl="0"/>
          <a:r>
            <a:rPr lang="cs-CZ" dirty="0" err="1"/>
            <a:t>Causality</a:t>
          </a:r>
          <a:endParaRPr lang="cs-CZ" dirty="0"/>
        </a:p>
      </dgm:t>
    </dgm:pt>
    <dgm:pt modelId="{46AF3EB6-9EF2-4630-9765-018D82DD538B}" type="parTrans" cxnId="{5D7B6C66-6027-4E57-863B-F8E504890ACD}">
      <dgm:prSet/>
      <dgm:spPr/>
      <dgm:t>
        <a:bodyPr/>
        <a:lstStyle/>
        <a:p>
          <a:endParaRPr lang="cs-CZ"/>
        </a:p>
      </dgm:t>
    </dgm:pt>
    <dgm:pt modelId="{E69442C7-F1DB-481F-8941-F7A8370F25EC}" type="sibTrans" cxnId="{5D7B6C66-6027-4E57-863B-F8E504890ACD}">
      <dgm:prSet/>
      <dgm:spPr/>
      <dgm:t>
        <a:bodyPr/>
        <a:lstStyle/>
        <a:p>
          <a:endParaRPr lang="cs-CZ"/>
        </a:p>
      </dgm:t>
    </dgm:pt>
    <dgm:pt modelId="{D868B3D2-0462-4CD5-A4CB-6D13AAF940DD}">
      <dgm:prSet phldrT="[Text]"/>
      <dgm:spPr>
        <a:solidFill>
          <a:srgbClr val="FF0000"/>
        </a:solidFill>
        <a:ln>
          <a:noFill/>
        </a:ln>
        <a:effectLst>
          <a:outerShdw blurRad="127000" dist="38100" dir="2700000" algn="ctr">
            <a:srgbClr val="000000">
              <a:alpha val="45000"/>
            </a:srgbClr>
          </a:outerShdw>
        </a:effectLst>
        <a:sp3d prstMaterial="translucentPowder">
          <a:bevelT w="203200" h="50800" prst="softRound"/>
        </a:sp3d>
      </dgm:spPr>
      <dgm:t>
        <a:bodyPr/>
        <a:lstStyle/>
        <a:p>
          <a:r>
            <a:rPr lang="en-US" noProof="0" dirty="0"/>
            <a:t>Damage/</a:t>
          </a:r>
          <a:r>
            <a:rPr lang="en-US" dirty="0"/>
            <a:t>violation of a legally protected interest</a:t>
          </a:r>
          <a:endParaRPr lang="cs-CZ" dirty="0"/>
        </a:p>
      </dgm:t>
    </dgm:pt>
    <dgm:pt modelId="{FDCFD825-698D-4E4E-A5C9-CF8FC4321FB2}" type="parTrans" cxnId="{AAE64D3B-F43E-440F-949D-96EEF382128B}">
      <dgm:prSet/>
      <dgm:spPr/>
      <dgm:t>
        <a:bodyPr/>
        <a:lstStyle/>
        <a:p>
          <a:endParaRPr lang="cs-CZ"/>
        </a:p>
      </dgm:t>
    </dgm:pt>
    <dgm:pt modelId="{BC953A2A-1F84-49C5-AD49-C43F319458F7}" type="sibTrans" cxnId="{AAE64D3B-F43E-440F-949D-96EEF382128B}">
      <dgm:prSet/>
      <dgm:spPr/>
      <dgm:t>
        <a:bodyPr/>
        <a:lstStyle/>
        <a:p>
          <a:endParaRPr lang="cs-CZ"/>
        </a:p>
      </dgm:t>
    </dgm:pt>
    <dgm:pt modelId="{28A1986A-0A2D-4C57-B38B-70BE5B4C5578}" type="pres">
      <dgm:prSet presAssocID="{E6E78682-9F45-4F97-A3FC-6EAE728D18EC}" presName="CompostProcess" presStyleCnt="0">
        <dgm:presLayoutVars>
          <dgm:dir/>
          <dgm:resizeHandles val="exact"/>
        </dgm:presLayoutVars>
      </dgm:prSet>
      <dgm:spPr/>
    </dgm:pt>
    <dgm:pt modelId="{88F4B9F3-8E4E-4CC6-B36D-6AA6CB437AFC}" type="pres">
      <dgm:prSet presAssocID="{E6E78682-9F45-4F97-A3FC-6EAE728D18EC}" presName="arrow" presStyleLbl="bgShp" presStyleIdx="0" presStyleCnt="1"/>
      <dgm:spPr>
        <a:solidFill>
          <a:schemeClr val="tx1">
            <a:lumMod val="65000"/>
          </a:schemeClr>
        </a:solidFill>
        <a:ln>
          <a:noFill/>
        </a:ln>
        <a:effectLst>
          <a:outerShdw blurRad="127000" dist="38100" dir="2700000" algn="ctr">
            <a:srgbClr val="000000">
              <a:alpha val="45000"/>
            </a:srgbClr>
          </a:outerShdw>
        </a:effectLst>
        <a:sp3d prstMaterial="translucentPowder">
          <a:bevelT w="203200" h="50800" prst="softRound"/>
        </a:sp3d>
      </dgm:spPr>
    </dgm:pt>
    <dgm:pt modelId="{CDB6E269-A806-4C24-8CBB-323F4941AA26}" type="pres">
      <dgm:prSet presAssocID="{E6E78682-9F45-4F97-A3FC-6EAE728D18EC}" presName="linearProcess" presStyleCnt="0"/>
      <dgm:spPr>
        <a:ln>
          <a:noFill/>
        </a:ln>
        <a:effectLst>
          <a:outerShdw blurRad="127000" dist="38100" dir="2700000" algn="ctr">
            <a:srgbClr val="000000">
              <a:alpha val="45000"/>
            </a:srgbClr>
          </a:outerShdw>
        </a:effectLst>
        <a:sp3d prstMaterial="translucentPowder">
          <a:bevelT w="203200" h="50800" prst="softRound"/>
        </a:sp3d>
      </dgm:spPr>
    </dgm:pt>
    <dgm:pt modelId="{CE714229-4FDB-44DC-993E-48CE13974932}" type="pres">
      <dgm:prSet presAssocID="{82D0DCAB-2DF8-4059-8143-94CF19C64E30}" presName="textNode" presStyleLbl="node1" presStyleIdx="0" presStyleCnt="3">
        <dgm:presLayoutVars>
          <dgm:bulletEnabled val="1"/>
        </dgm:presLayoutVars>
      </dgm:prSet>
      <dgm:spPr/>
      <dgm:t>
        <a:bodyPr/>
        <a:lstStyle/>
        <a:p>
          <a:endParaRPr lang="cs-CZ"/>
        </a:p>
      </dgm:t>
    </dgm:pt>
    <dgm:pt modelId="{7F269F10-D311-41D9-A08E-D09EB9397621}" type="pres">
      <dgm:prSet presAssocID="{34B3A686-6A6C-415F-9185-5A171E6A7918}" presName="sibTrans" presStyleCnt="0"/>
      <dgm:spPr>
        <a:ln>
          <a:noFill/>
        </a:ln>
        <a:effectLst>
          <a:outerShdw blurRad="127000" dist="38100" dir="2700000" algn="ctr">
            <a:srgbClr val="000000">
              <a:alpha val="45000"/>
            </a:srgbClr>
          </a:outerShdw>
        </a:effectLst>
        <a:sp3d prstMaterial="translucentPowder">
          <a:bevelT w="203200" h="50800" prst="softRound"/>
        </a:sp3d>
      </dgm:spPr>
    </dgm:pt>
    <dgm:pt modelId="{0F8AB609-0B9C-42D2-ADB8-B0CDEF09A769}" type="pres">
      <dgm:prSet presAssocID="{8FBBEFA6-E364-40CB-AC10-394524D0D082}" presName="textNode" presStyleLbl="node1" presStyleIdx="1" presStyleCnt="3">
        <dgm:presLayoutVars>
          <dgm:bulletEnabled val="1"/>
        </dgm:presLayoutVars>
      </dgm:prSet>
      <dgm:spPr/>
      <dgm:t>
        <a:bodyPr/>
        <a:lstStyle/>
        <a:p>
          <a:endParaRPr lang="cs-CZ"/>
        </a:p>
      </dgm:t>
    </dgm:pt>
    <dgm:pt modelId="{B3A0D40A-9BE0-4527-AA78-CF85501F151E}" type="pres">
      <dgm:prSet presAssocID="{E69442C7-F1DB-481F-8941-F7A8370F25EC}" presName="sibTrans" presStyleCnt="0"/>
      <dgm:spPr>
        <a:ln>
          <a:noFill/>
        </a:ln>
        <a:effectLst>
          <a:outerShdw blurRad="127000" dist="38100" dir="2700000" algn="ctr">
            <a:srgbClr val="000000">
              <a:alpha val="45000"/>
            </a:srgbClr>
          </a:outerShdw>
        </a:effectLst>
        <a:sp3d prstMaterial="translucentPowder">
          <a:bevelT w="203200" h="50800" prst="softRound"/>
        </a:sp3d>
      </dgm:spPr>
    </dgm:pt>
    <dgm:pt modelId="{8B4FE3F0-24A0-468E-BC57-0C15AD6D5069}" type="pres">
      <dgm:prSet presAssocID="{D868B3D2-0462-4CD5-A4CB-6D13AAF940DD}" presName="textNode" presStyleLbl="node1" presStyleIdx="2" presStyleCnt="3">
        <dgm:presLayoutVars>
          <dgm:bulletEnabled val="1"/>
        </dgm:presLayoutVars>
      </dgm:prSet>
      <dgm:spPr/>
      <dgm:t>
        <a:bodyPr/>
        <a:lstStyle/>
        <a:p>
          <a:endParaRPr lang="cs-CZ"/>
        </a:p>
      </dgm:t>
    </dgm:pt>
  </dgm:ptLst>
  <dgm:cxnLst>
    <dgm:cxn modelId="{33A8249D-DBAA-4268-92F4-4EE76E1BDC70}" srcId="{E6E78682-9F45-4F97-A3FC-6EAE728D18EC}" destId="{82D0DCAB-2DF8-4059-8143-94CF19C64E30}" srcOrd="0" destOrd="0" parTransId="{0DA588AF-547E-4747-931E-DC48EAFCC4DB}" sibTransId="{34B3A686-6A6C-415F-9185-5A171E6A7918}"/>
    <dgm:cxn modelId="{7A3D3D2D-EB6A-458D-A0A0-32764E877EBD}" type="presOf" srcId="{D868B3D2-0462-4CD5-A4CB-6D13AAF940DD}" destId="{8B4FE3F0-24A0-468E-BC57-0C15AD6D5069}" srcOrd="0" destOrd="0" presId="urn:microsoft.com/office/officeart/2005/8/layout/hProcess9"/>
    <dgm:cxn modelId="{80B5C036-6863-4050-9E35-F9A30DA33051}" type="presOf" srcId="{82D0DCAB-2DF8-4059-8143-94CF19C64E30}" destId="{CE714229-4FDB-44DC-993E-48CE13974932}" srcOrd="0" destOrd="0" presId="urn:microsoft.com/office/officeart/2005/8/layout/hProcess9"/>
    <dgm:cxn modelId="{5D7B6C66-6027-4E57-863B-F8E504890ACD}" srcId="{E6E78682-9F45-4F97-A3FC-6EAE728D18EC}" destId="{8FBBEFA6-E364-40CB-AC10-394524D0D082}" srcOrd="1" destOrd="0" parTransId="{46AF3EB6-9EF2-4630-9765-018D82DD538B}" sibTransId="{E69442C7-F1DB-481F-8941-F7A8370F25EC}"/>
    <dgm:cxn modelId="{AAE64D3B-F43E-440F-949D-96EEF382128B}" srcId="{E6E78682-9F45-4F97-A3FC-6EAE728D18EC}" destId="{D868B3D2-0462-4CD5-A4CB-6D13AAF940DD}" srcOrd="2" destOrd="0" parTransId="{FDCFD825-698D-4E4E-A5C9-CF8FC4321FB2}" sibTransId="{BC953A2A-1F84-49C5-AD49-C43F319458F7}"/>
    <dgm:cxn modelId="{CDDC30F1-D0F8-47F2-8022-A96B1460BC3F}" type="presOf" srcId="{E6E78682-9F45-4F97-A3FC-6EAE728D18EC}" destId="{28A1986A-0A2D-4C57-B38B-70BE5B4C5578}" srcOrd="0" destOrd="0" presId="urn:microsoft.com/office/officeart/2005/8/layout/hProcess9"/>
    <dgm:cxn modelId="{FC469403-8582-42C6-8876-2B7BE867C6B9}" type="presOf" srcId="{8FBBEFA6-E364-40CB-AC10-394524D0D082}" destId="{0F8AB609-0B9C-42D2-ADB8-B0CDEF09A769}" srcOrd="0" destOrd="0" presId="urn:microsoft.com/office/officeart/2005/8/layout/hProcess9"/>
    <dgm:cxn modelId="{F603A820-8AC5-48EF-9544-352A05870824}" type="presParOf" srcId="{28A1986A-0A2D-4C57-B38B-70BE5B4C5578}" destId="{88F4B9F3-8E4E-4CC6-B36D-6AA6CB437AFC}" srcOrd="0" destOrd="0" presId="urn:microsoft.com/office/officeart/2005/8/layout/hProcess9"/>
    <dgm:cxn modelId="{C7C01975-9DBF-496E-BE04-BB10460E7CD7}" type="presParOf" srcId="{28A1986A-0A2D-4C57-B38B-70BE5B4C5578}" destId="{CDB6E269-A806-4C24-8CBB-323F4941AA26}" srcOrd="1" destOrd="0" presId="urn:microsoft.com/office/officeart/2005/8/layout/hProcess9"/>
    <dgm:cxn modelId="{1F0AA387-2F54-4BA2-B8A0-9E710F7039F5}" type="presParOf" srcId="{CDB6E269-A806-4C24-8CBB-323F4941AA26}" destId="{CE714229-4FDB-44DC-993E-48CE13974932}" srcOrd="0" destOrd="0" presId="urn:microsoft.com/office/officeart/2005/8/layout/hProcess9"/>
    <dgm:cxn modelId="{DEFC611F-5923-4187-8693-7B17B00C4C7A}" type="presParOf" srcId="{CDB6E269-A806-4C24-8CBB-323F4941AA26}" destId="{7F269F10-D311-41D9-A08E-D09EB9397621}" srcOrd="1" destOrd="0" presId="urn:microsoft.com/office/officeart/2005/8/layout/hProcess9"/>
    <dgm:cxn modelId="{C1B2BB0E-0572-4BF6-9FE3-4E02A625F6ED}" type="presParOf" srcId="{CDB6E269-A806-4C24-8CBB-323F4941AA26}" destId="{0F8AB609-0B9C-42D2-ADB8-B0CDEF09A769}" srcOrd="2" destOrd="0" presId="urn:microsoft.com/office/officeart/2005/8/layout/hProcess9"/>
    <dgm:cxn modelId="{40105D6E-E4F8-40BF-A232-075B0FDA32A2}" type="presParOf" srcId="{CDB6E269-A806-4C24-8CBB-323F4941AA26}" destId="{B3A0D40A-9BE0-4527-AA78-CF85501F151E}" srcOrd="3" destOrd="0" presId="urn:microsoft.com/office/officeart/2005/8/layout/hProcess9"/>
    <dgm:cxn modelId="{DFAD58CB-587C-4BEC-90C5-A2D3A8192B5E}" type="presParOf" srcId="{CDB6E269-A806-4C24-8CBB-323F4941AA26}" destId="{8B4FE3F0-24A0-468E-BC57-0C15AD6D506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0E64E98-8C3E-4BA8-B796-CE555E4989F0}"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18DE5846-EB04-4D5D-AD9B-768073505AF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T</a:t>
          </a:r>
          <a:r>
            <a:rPr lang="en-US" smtClean="0"/>
            <a:t>he employee is usually liable to his employer for the damage he causes</a:t>
          </a:r>
          <a:endParaRPr lang="cs-CZ"/>
        </a:p>
      </dgm:t>
    </dgm:pt>
    <dgm:pt modelId="{153F88B2-E7C5-4F05-A895-5B9482D1B90E}" type="parTrans" cxnId="{4BAA2703-77D3-41EF-8800-753760815DAC}">
      <dgm:prSet/>
      <dgm:spPr/>
      <dgm:t>
        <a:bodyPr/>
        <a:lstStyle/>
        <a:p>
          <a:endParaRPr lang="cs-CZ"/>
        </a:p>
      </dgm:t>
    </dgm:pt>
    <dgm:pt modelId="{1E29E072-4976-48A1-8E6D-A4846D8EC8B3}" type="sibTrans" cxnId="{4BAA2703-77D3-41EF-8800-753760815DAC}">
      <dgm:prSet/>
      <dgm:spPr/>
      <dgm:t>
        <a:bodyPr/>
        <a:lstStyle/>
        <a:p>
          <a:endParaRPr lang="cs-CZ"/>
        </a:p>
      </dgm:t>
    </dgm:pt>
    <dgm:pt modelId="{83A25846-D3C5-42B1-BC04-1A0A0056F4E8}">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usually associated with a breach of </a:t>
          </a:r>
          <a:r>
            <a:rPr lang="cs-CZ" smtClean="0"/>
            <a:t>some obligation (remember lege artis, confidentiality etc.)</a:t>
          </a:r>
          <a:endParaRPr lang="cs-CZ"/>
        </a:p>
      </dgm:t>
    </dgm:pt>
    <dgm:pt modelId="{F9F0088D-D78E-4906-988E-EC97FC1118EA}" type="parTrans" cxnId="{E3948409-EE0D-4B69-A2A1-A01269C62BB3}">
      <dgm:prSet/>
      <dgm:spPr/>
      <dgm:t>
        <a:bodyPr/>
        <a:lstStyle/>
        <a:p>
          <a:endParaRPr lang="cs-CZ"/>
        </a:p>
      </dgm:t>
    </dgm:pt>
    <dgm:pt modelId="{78583A49-3B16-4AF4-99FF-D4BAFE7532C9}" type="sibTrans" cxnId="{E3948409-EE0D-4B69-A2A1-A01269C62BB3}">
      <dgm:prSet/>
      <dgm:spPr/>
      <dgm:t>
        <a:bodyPr/>
        <a:lstStyle/>
        <a:p>
          <a:endParaRPr lang="cs-CZ"/>
        </a:p>
      </dgm:t>
    </dgm:pt>
    <dgm:pt modelId="{0E2A6278-F353-4322-A929-792B7B324DD0}">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May be limited</a:t>
          </a:r>
          <a:endParaRPr lang="cs-CZ"/>
        </a:p>
      </dgm:t>
    </dgm:pt>
    <dgm:pt modelId="{FEA2B6B5-2CC6-4BDE-8F83-A40AE377CADA}" type="parTrans" cxnId="{62D2C8A9-267E-42DA-A2B1-9FF6552843FF}">
      <dgm:prSet/>
      <dgm:spPr/>
      <dgm:t>
        <a:bodyPr/>
        <a:lstStyle/>
        <a:p>
          <a:endParaRPr lang="cs-CZ"/>
        </a:p>
      </dgm:t>
    </dgm:pt>
    <dgm:pt modelId="{E9397DED-F5C6-45D0-89E7-7049D0168834}" type="sibTrans" cxnId="{62D2C8A9-267E-42DA-A2B1-9FF6552843FF}">
      <dgm:prSet/>
      <dgm:spPr/>
      <dgm:t>
        <a:bodyPr/>
        <a:lstStyle/>
        <a:p>
          <a:endParaRPr lang="cs-CZ"/>
        </a:p>
      </dgm:t>
    </dgm:pt>
    <dgm:pt modelId="{6BEF8112-E6DC-4F40-BF8E-49F9B37FE95E}">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e.g </a:t>
          </a:r>
          <a:r>
            <a:rPr lang="en-US" smtClean="0"/>
            <a:t>the upper limit of liability </a:t>
          </a:r>
          <a:r>
            <a:rPr lang="cs-CZ" smtClean="0"/>
            <a:t>in Czech Republic </a:t>
          </a:r>
          <a:r>
            <a:rPr lang="en-US" smtClean="0"/>
            <a:t>is four and a half times the average monthly wage</a:t>
          </a:r>
          <a:endParaRPr lang="cs-CZ"/>
        </a:p>
      </dgm:t>
    </dgm:pt>
    <dgm:pt modelId="{86F1AA9C-4343-4497-AAB3-CCBEF657B8FA}" type="parTrans" cxnId="{8C4D7B24-4467-42B1-BEC2-F4F94A7839B4}">
      <dgm:prSet/>
      <dgm:spPr/>
      <dgm:t>
        <a:bodyPr/>
        <a:lstStyle/>
        <a:p>
          <a:endParaRPr lang="cs-CZ"/>
        </a:p>
      </dgm:t>
    </dgm:pt>
    <dgm:pt modelId="{DE7D681E-2442-4580-A79F-1FFC666A8237}" type="sibTrans" cxnId="{8C4D7B24-4467-42B1-BEC2-F4F94A7839B4}">
      <dgm:prSet/>
      <dgm:spPr/>
      <dgm:t>
        <a:bodyPr/>
        <a:lstStyle/>
        <a:p>
          <a:endParaRPr lang="cs-CZ"/>
        </a:p>
      </dgm:t>
    </dgm:pt>
    <dgm:pt modelId="{37AB3806-05B1-48A3-AA28-C9EF87E42890}" type="pres">
      <dgm:prSet presAssocID="{40E64E98-8C3E-4BA8-B796-CE555E4989F0}" presName="linear" presStyleCnt="0">
        <dgm:presLayoutVars>
          <dgm:animLvl val="lvl"/>
          <dgm:resizeHandles val="exact"/>
        </dgm:presLayoutVars>
      </dgm:prSet>
      <dgm:spPr/>
    </dgm:pt>
    <dgm:pt modelId="{C0ABE8A6-3B0B-4155-BA72-82C6D8AD8CE4}" type="pres">
      <dgm:prSet presAssocID="{18DE5846-EB04-4D5D-AD9B-768073505AFB}" presName="parentText" presStyleLbl="node1" presStyleIdx="0" presStyleCnt="2">
        <dgm:presLayoutVars>
          <dgm:chMax val="0"/>
          <dgm:bulletEnabled val="1"/>
        </dgm:presLayoutVars>
      </dgm:prSet>
      <dgm:spPr/>
    </dgm:pt>
    <dgm:pt modelId="{7F1BC5AA-E0C7-4EF8-8DED-5D94F913A041}" type="pres">
      <dgm:prSet presAssocID="{18DE5846-EB04-4D5D-AD9B-768073505AFB}" presName="childText" presStyleLbl="revTx" presStyleIdx="0" presStyleCnt="2">
        <dgm:presLayoutVars>
          <dgm:bulletEnabled val="1"/>
        </dgm:presLayoutVars>
      </dgm:prSet>
      <dgm:spPr/>
    </dgm:pt>
    <dgm:pt modelId="{9A235FC8-4501-4455-A92A-8A1D6C9A7CF1}" type="pres">
      <dgm:prSet presAssocID="{0E2A6278-F353-4322-A929-792B7B324DD0}" presName="parentText" presStyleLbl="node1" presStyleIdx="1" presStyleCnt="2">
        <dgm:presLayoutVars>
          <dgm:chMax val="0"/>
          <dgm:bulletEnabled val="1"/>
        </dgm:presLayoutVars>
      </dgm:prSet>
      <dgm:spPr/>
    </dgm:pt>
    <dgm:pt modelId="{611DDBFB-D1B2-4C18-9739-846D77B52BDE}" type="pres">
      <dgm:prSet presAssocID="{0E2A6278-F353-4322-A929-792B7B324DD0}" presName="childText" presStyleLbl="revTx" presStyleIdx="1" presStyleCnt="2">
        <dgm:presLayoutVars>
          <dgm:bulletEnabled val="1"/>
        </dgm:presLayoutVars>
      </dgm:prSet>
      <dgm:spPr/>
    </dgm:pt>
  </dgm:ptLst>
  <dgm:cxnLst>
    <dgm:cxn modelId="{A8302FE6-DFCC-4B42-8CBC-977275A808C7}" type="presOf" srcId="{40E64E98-8C3E-4BA8-B796-CE555E4989F0}" destId="{37AB3806-05B1-48A3-AA28-C9EF87E42890}" srcOrd="0" destOrd="0" presId="urn:microsoft.com/office/officeart/2005/8/layout/vList2"/>
    <dgm:cxn modelId="{C078F778-9D83-4389-9A5D-28814C5D80DB}" type="presOf" srcId="{18DE5846-EB04-4D5D-AD9B-768073505AFB}" destId="{C0ABE8A6-3B0B-4155-BA72-82C6D8AD8CE4}" srcOrd="0" destOrd="0" presId="urn:microsoft.com/office/officeart/2005/8/layout/vList2"/>
    <dgm:cxn modelId="{4BAA2703-77D3-41EF-8800-753760815DAC}" srcId="{40E64E98-8C3E-4BA8-B796-CE555E4989F0}" destId="{18DE5846-EB04-4D5D-AD9B-768073505AFB}" srcOrd="0" destOrd="0" parTransId="{153F88B2-E7C5-4F05-A895-5B9482D1B90E}" sibTransId="{1E29E072-4976-48A1-8E6D-A4846D8EC8B3}"/>
    <dgm:cxn modelId="{E3948409-EE0D-4B69-A2A1-A01269C62BB3}" srcId="{18DE5846-EB04-4D5D-AD9B-768073505AFB}" destId="{83A25846-D3C5-42B1-BC04-1A0A0056F4E8}" srcOrd="0" destOrd="0" parTransId="{F9F0088D-D78E-4906-988E-EC97FC1118EA}" sibTransId="{78583A49-3B16-4AF4-99FF-D4BAFE7532C9}"/>
    <dgm:cxn modelId="{9400E662-368B-4C7C-998F-806C17689F3A}" type="presOf" srcId="{6BEF8112-E6DC-4F40-BF8E-49F9B37FE95E}" destId="{611DDBFB-D1B2-4C18-9739-846D77B52BDE}" srcOrd="0" destOrd="0" presId="urn:microsoft.com/office/officeart/2005/8/layout/vList2"/>
    <dgm:cxn modelId="{7369BDBF-44A7-4D50-92B5-7D44AE44A9C1}" type="presOf" srcId="{83A25846-D3C5-42B1-BC04-1A0A0056F4E8}" destId="{7F1BC5AA-E0C7-4EF8-8DED-5D94F913A041}" srcOrd="0" destOrd="0" presId="urn:microsoft.com/office/officeart/2005/8/layout/vList2"/>
    <dgm:cxn modelId="{E5719F39-EE45-4092-81D7-78BAF90BC352}" type="presOf" srcId="{0E2A6278-F353-4322-A929-792B7B324DD0}" destId="{9A235FC8-4501-4455-A92A-8A1D6C9A7CF1}" srcOrd="0" destOrd="0" presId="urn:microsoft.com/office/officeart/2005/8/layout/vList2"/>
    <dgm:cxn modelId="{8C4D7B24-4467-42B1-BEC2-F4F94A7839B4}" srcId="{0E2A6278-F353-4322-A929-792B7B324DD0}" destId="{6BEF8112-E6DC-4F40-BF8E-49F9B37FE95E}" srcOrd="0" destOrd="0" parTransId="{86F1AA9C-4343-4497-AAB3-CCBEF657B8FA}" sibTransId="{DE7D681E-2442-4580-A79F-1FFC666A8237}"/>
    <dgm:cxn modelId="{62D2C8A9-267E-42DA-A2B1-9FF6552843FF}" srcId="{40E64E98-8C3E-4BA8-B796-CE555E4989F0}" destId="{0E2A6278-F353-4322-A929-792B7B324DD0}" srcOrd="1" destOrd="0" parTransId="{FEA2B6B5-2CC6-4BDE-8F83-A40AE377CADA}" sibTransId="{E9397DED-F5C6-45D0-89E7-7049D0168834}"/>
    <dgm:cxn modelId="{372AF3E9-2486-4D3F-98C9-7CA5E0AA13D3}" type="presParOf" srcId="{37AB3806-05B1-48A3-AA28-C9EF87E42890}" destId="{C0ABE8A6-3B0B-4155-BA72-82C6D8AD8CE4}" srcOrd="0" destOrd="0" presId="urn:microsoft.com/office/officeart/2005/8/layout/vList2"/>
    <dgm:cxn modelId="{3E6A75C2-5964-4C1D-8171-8D63940CF6C1}" type="presParOf" srcId="{37AB3806-05B1-48A3-AA28-C9EF87E42890}" destId="{7F1BC5AA-E0C7-4EF8-8DED-5D94F913A041}" srcOrd="1" destOrd="0" presId="urn:microsoft.com/office/officeart/2005/8/layout/vList2"/>
    <dgm:cxn modelId="{2174D8D6-7B9A-4169-B54E-E754A29227DA}" type="presParOf" srcId="{37AB3806-05B1-48A3-AA28-C9EF87E42890}" destId="{9A235FC8-4501-4455-A92A-8A1D6C9A7CF1}" srcOrd="2" destOrd="0" presId="urn:microsoft.com/office/officeart/2005/8/layout/vList2"/>
    <dgm:cxn modelId="{C1F89500-3019-491A-86B3-CD92DB149D45}" type="presParOf" srcId="{37AB3806-05B1-48A3-AA28-C9EF87E42890}" destId="{611DDBFB-D1B2-4C18-9739-846D77B52BD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B54F125-3678-445E-9BE6-67FBC0CC1260}"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A7169F79-71E1-48B7-80EB-EA7D829BA9E9}">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Loss of vested things</a:t>
          </a:r>
          <a:endParaRPr lang="cs-CZ"/>
        </a:p>
      </dgm:t>
    </dgm:pt>
    <dgm:pt modelId="{EC162FAA-B480-43D0-AFBD-3E6ED8D20D23}" type="parTrans" cxnId="{A13F1A37-AC57-48F0-9014-0BB8DFA0B96E}">
      <dgm:prSet/>
      <dgm:spPr/>
      <dgm:t>
        <a:bodyPr/>
        <a:lstStyle/>
        <a:p>
          <a:endParaRPr lang="cs-CZ"/>
        </a:p>
      </dgm:t>
    </dgm:pt>
    <dgm:pt modelId="{8C8FF95C-872B-43EE-9A7C-565AF8D186E6}" type="sibTrans" cxnId="{A13F1A37-AC57-48F0-9014-0BB8DFA0B96E}">
      <dgm:prSet/>
      <dgm:spPr/>
      <dgm:t>
        <a:bodyPr/>
        <a:lstStyle/>
        <a:p>
          <a:endParaRPr lang="cs-CZ"/>
        </a:p>
      </dgm:t>
    </dgm:pt>
    <dgm:pt modelId="{986CCDC0-1BA1-4E56-AD56-3ADBB6AA81A3}">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an</a:t>
          </a:r>
          <a:r>
            <a:rPr lang="en-US" smtClean="0"/>
            <a:t> employee is </a:t>
          </a:r>
          <a:r>
            <a:rPr lang="cs-CZ" smtClean="0"/>
            <a:t>liable</a:t>
          </a:r>
          <a:r>
            <a:rPr lang="en-US" smtClean="0"/>
            <a:t> for the loss of </a:t>
          </a:r>
          <a:r>
            <a:rPr lang="cs-CZ" smtClean="0"/>
            <a:t>vested </a:t>
          </a:r>
          <a:r>
            <a:rPr lang="en-US" smtClean="0"/>
            <a:t>thing</a:t>
          </a:r>
          <a:r>
            <a:rPr lang="cs-CZ" smtClean="0"/>
            <a:t>,</a:t>
          </a:r>
          <a:r>
            <a:rPr lang="en-US" smtClean="0"/>
            <a:t> which he has taken over</a:t>
          </a:r>
          <a:r>
            <a:rPr lang="cs-CZ" smtClean="0"/>
            <a:t>,</a:t>
          </a:r>
          <a:r>
            <a:rPr lang="en-US" smtClean="0"/>
            <a:t> in its entirety</a:t>
          </a:r>
          <a:endParaRPr lang="cs-CZ"/>
        </a:p>
      </dgm:t>
    </dgm:pt>
    <dgm:pt modelId="{A65321FB-B9D1-4DE1-B28E-8802B4D77ACC}" type="parTrans" cxnId="{203E5AB6-B9D3-4EFD-A92D-86DFED233A84}">
      <dgm:prSet/>
      <dgm:spPr/>
      <dgm:t>
        <a:bodyPr/>
        <a:lstStyle/>
        <a:p>
          <a:endParaRPr lang="cs-CZ"/>
        </a:p>
      </dgm:t>
    </dgm:pt>
    <dgm:pt modelId="{2AB3AC27-4CA3-47A8-9FCB-95AB6AEF9523}" type="sibTrans" cxnId="{203E5AB6-B9D3-4EFD-A92D-86DFED233A84}">
      <dgm:prSet/>
      <dgm:spPr/>
      <dgm:t>
        <a:bodyPr/>
        <a:lstStyle/>
        <a:p>
          <a:endParaRPr lang="cs-CZ"/>
        </a:p>
      </dgm:t>
    </dgm:pt>
    <dgm:pt modelId="{77105CFA-A905-422F-B4AF-CD2B7D388730}">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Loss of entrusted value</a:t>
          </a:r>
          <a:endParaRPr lang="cs-CZ"/>
        </a:p>
      </dgm:t>
    </dgm:pt>
    <dgm:pt modelId="{1A45DE7E-3CF5-431E-9729-444381B27839}" type="parTrans" cxnId="{86FEB570-1E2D-4772-BC76-56E7A0B165B6}">
      <dgm:prSet/>
      <dgm:spPr/>
      <dgm:t>
        <a:bodyPr/>
        <a:lstStyle/>
        <a:p>
          <a:endParaRPr lang="cs-CZ"/>
        </a:p>
      </dgm:t>
    </dgm:pt>
    <dgm:pt modelId="{5A3C8E5A-206C-4D26-80D1-4CC4482B1951}" type="sibTrans" cxnId="{86FEB570-1E2D-4772-BC76-56E7A0B165B6}">
      <dgm:prSet/>
      <dgm:spPr/>
      <dgm:t>
        <a:bodyPr/>
        <a:lstStyle/>
        <a:p>
          <a:endParaRPr lang="cs-CZ"/>
        </a:p>
      </dgm:t>
    </dgm:pt>
    <dgm:pt modelId="{C8F99F39-197A-4408-BA69-99DD225689EC}">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an</a:t>
          </a:r>
          <a:r>
            <a:rPr lang="en-US" smtClean="0"/>
            <a:t> employee is liable for the loss of entrusted values (eg money)</a:t>
          </a:r>
          <a:r>
            <a:rPr lang="cs-CZ" smtClean="0"/>
            <a:t>,</a:t>
          </a:r>
          <a:r>
            <a:rPr lang="en-US" smtClean="0"/>
            <a:t> which he has taken over</a:t>
          </a:r>
          <a:r>
            <a:rPr lang="cs-CZ" smtClean="0"/>
            <a:t>,</a:t>
          </a:r>
          <a:r>
            <a:rPr lang="en-US" smtClean="0"/>
            <a:t> in its entirety</a:t>
          </a:r>
          <a:endParaRPr lang="cs-CZ"/>
        </a:p>
      </dgm:t>
    </dgm:pt>
    <dgm:pt modelId="{E0CB7C29-D99E-4BC1-AC08-5D048A6F004C}" type="parTrans" cxnId="{9C647B60-E619-44B9-B222-A68596F77510}">
      <dgm:prSet/>
      <dgm:spPr/>
      <dgm:t>
        <a:bodyPr/>
        <a:lstStyle/>
        <a:p>
          <a:endParaRPr lang="cs-CZ"/>
        </a:p>
      </dgm:t>
    </dgm:pt>
    <dgm:pt modelId="{055B4E13-052E-430B-BF52-AF1E59C995AE}" type="sibTrans" cxnId="{9C647B60-E619-44B9-B222-A68596F77510}">
      <dgm:prSet/>
      <dgm:spPr/>
      <dgm:t>
        <a:bodyPr/>
        <a:lstStyle/>
        <a:p>
          <a:endParaRPr lang="cs-CZ"/>
        </a:p>
      </dgm:t>
    </dgm:pt>
    <dgm:pt modelId="{01A9A0C6-D85B-4A6F-B5CB-1BB13219C2DC}" type="pres">
      <dgm:prSet presAssocID="{4B54F125-3678-445E-9BE6-67FBC0CC1260}" presName="linear" presStyleCnt="0">
        <dgm:presLayoutVars>
          <dgm:animLvl val="lvl"/>
          <dgm:resizeHandles val="exact"/>
        </dgm:presLayoutVars>
      </dgm:prSet>
      <dgm:spPr/>
    </dgm:pt>
    <dgm:pt modelId="{712395C6-1950-4053-8D09-8CCD7750EFE8}" type="pres">
      <dgm:prSet presAssocID="{A7169F79-71E1-48B7-80EB-EA7D829BA9E9}" presName="parentText" presStyleLbl="node1" presStyleIdx="0" presStyleCnt="2">
        <dgm:presLayoutVars>
          <dgm:chMax val="0"/>
          <dgm:bulletEnabled val="1"/>
        </dgm:presLayoutVars>
      </dgm:prSet>
      <dgm:spPr/>
    </dgm:pt>
    <dgm:pt modelId="{B3AA4481-92A1-473A-82B1-C09CFBA74089}" type="pres">
      <dgm:prSet presAssocID="{A7169F79-71E1-48B7-80EB-EA7D829BA9E9}" presName="childText" presStyleLbl="revTx" presStyleIdx="0" presStyleCnt="2">
        <dgm:presLayoutVars>
          <dgm:bulletEnabled val="1"/>
        </dgm:presLayoutVars>
      </dgm:prSet>
      <dgm:spPr/>
    </dgm:pt>
    <dgm:pt modelId="{FA4DBCC7-57C6-4DBB-AE41-9EB99C6BA194}" type="pres">
      <dgm:prSet presAssocID="{77105CFA-A905-422F-B4AF-CD2B7D388730}" presName="parentText" presStyleLbl="node1" presStyleIdx="1" presStyleCnt="2">
        <dgm:presLayoutVars>
          <dgm:chMax val="0"/>
          <dgm:bulletEnabled val="1"/>
        </dgm:presLayoutVars>
      </dgm:prSet>
      <dgm:spPr/>
    </dgm:pt>
    <dgm:pt modelId="{93559616-409D-4F5C-B9B6-B949B4568551}" type="pres">
      <dgm:prSet presAssocID="{77105CFA-A905-422F-B4AF-CD2B7D388730}" presName="childText" presStyleLbl="revTx" presStyleIdx="1" presStyleCnt="2">
        <dgm:presLayoutVars>
          <dgm:bulletEnabled val="1"/>
        </dgm:presLayoutVars>
      </dgm:prSet>
      <dgm:spPr/>
    </dgm:pt>
  </dgm:ptLst>
  <dgm:cxnLst>
    <dgm:cxn modelId="{86FEB570-1E2D-4772-BC76-56E7A0B165B6}" srcId="{4B54F125-3678-445E-9BE6-67FBC0CC1260}" destId="{77105CFA-A905-422F-B4AF-CD2B7D388730}" srcOrd="1" destOrd="0" parTransId="{1A45DE7E-3CF5-431E-9729-444381B27839}" sibTransId="{5A3C8E5A-206C-4D26-80D1-4CC4482B1951}"/>
    <dgm:cxn modelId="{203E5AB6-B9D3-4EFD-A92D-86DFED233A84}" srcId="{A7169F79-71E1-48B7-80EB-EA7D829BA9E9}" destId="{986CCDC0-1BA1-4E56-AD56-3ADBB6AA81A3}" srcOrd="0" destOrd="0" parTransId="{A65321FB-B9D1-4DE1-B28E-8802B4D77ACC}" sibTransId="{2AB3AC27-4CA3-47A8-9FCB-95AB6AEF9523}"/>
    <dgm:cxn modelId="{FF19573D-23C0-4A68-9629-EF5157E86117}" type="presOf" srcId="{986CCDC0-1BA1-4E56-AD56-3ADBB6AA81A3}" destId="{B3AA4481-92A1-473A-82B1-C09CFBA74089}" srcOrd="0" destOrd="0" presId="urn:microsoft.com/office/officeart/2005/8/layout/vList2"/>
    <dgm:cxn modelId="{684CCA98-3105-4F4A-A754-D10B7871A7FC}" type="presOf" srcId="{4B54F125-3678-445E-9BE6-67FBC0CC1260}" destId="{01A9A0C6-D85B-4A6F-B5CB-1BB13219C2DC}" srcOrd="0" destOrd="0" presId="urn:microsoft.com/office/officeart/2005/8/layout/vList2"/>
    <dgm:cxn modelId="{A13F1A37-AC57-48F0-9014-0BB8DFA0B96E}" srcId="{4B54F125-3678-445E-9BE6-67FBC0CC1260}" destId="{A7169F79-71E1-48B7-80EB-EA7D829BA9E9}" srcOrd="0" destOrd="0" parTransId="{EC162FAA-B480-43D0-AFBD-3E6ED8D20D23}" sibTransId="{8C8FF95C-872B-43EE-9A7C-565AF8D186E6}"/>
    <dgm:cxn modelId="{E3B89648-8FF8-4A4B-96CE-7367A06B5650}" type="presOf" srcId="{A7169F79-71E1-48B7-80EB-EA7D829BA9E9}" destId="{712395C6-1950-4053-8D09-8CCD7750EFE8}" srcOrd="0" destOrd="0" presId="urn:microsoft.com/office/officeart/2005/8/layout/vList2"/>
    <dgm:cxn modelId="{77039209-C972-408F-93AC-F61BD8B4A742}" type="presOf" srcId="{77105CFA-A905-422F-B4AF-CD2B7D388730}" destId="{FA4DBCC7-57C6-4DBB-AE41-9EB99C6BA194}" srcOrd="0" destOrd="0" presId="urn:microsoft.com/office/officeart/2005/8/layout/vList2"/>
    <dgm:cxn modelId="{9C647B60-E619-44B9-B222-A68596F77510}" srcId="{77105CFA-A905-422F-B4AF-CD2B7D388730}" destId="{C8F99F39-197A-4408-BA69-99DD225689EC}" srcOrd="0" destOrd="0" parTransId="{E0CB7C29-D99E-4BC1-AC08-5D048A6F004C}" sibTransId="{055B4E13-052E-430B-BF52-AF1E59C995AE}"/>
    <dgm:cxn modelId="{C5B85315-EC78-4DFF-AFFD-756863B8BD29}" type="presOf" srcId="{C8F99F39-197A-4408-BA69-99DD225689EC}" destId="{93559616-409D-4F5C-B9B6-B949B4568551}" srcOrd="0" destOrd="0" presId="urn:microsoft.com/office/officeart/2005/8/layout/vList2"/>
    <dgm:cxn modelId="{21E83978-5EC5-469B-AAB1-B874FE5960FB}" type="presParOf" srcId="{01A9A0C6-D85B-4A6F-B5CB-1BB13219C2DC}" destId="{712395C6-1950-4053-8D09-8CCD7750EFE8}" srcOrd="0" destOrd="0" presId="urn:microsoft.com/office/officeart/2005/8/layout/vList2"/>
    <dgm:cxn modelId="{A1CD0AC9-AA7B-44F2-B706-014A6AABE22B}" type="presParOf" srcId="{01A9A0C6-D85B-4A6F-B5CB-1BB13219C2DC}" destId="{B3AA4481-92A1-473A-82B1-C09CFBA74089}" srcOrd="1" destOrd="0" presId="urn:microsoft.com/office/officeart/2005/8/layout/vList2"/>
    <dgm:cxn modelId="{C1042FE8-F708-4E42-AF3E-7AE6681F0577}" type="presParOf" srcId="{01A9A0C6-D85B-4A6F-B5CB-1BB13219C2DC}" destId="{FA4DBCC7-57C6-4DBB-AE41-9EB99C6BA194}" srcOrd="2" destOrd="0" presId="urn:microsoft.com/office/officeart/2005/8/layout/vList2"/>
    <dgm:cxn modelId="{365C20EE-7D34-4498-A8F2-0C2040A7C3F0}" type="presParOf" srcId="{01A9A0C6-D85B-4A6F-B5CB-1BB13219C2DC}" destId="{93559616-409D-4F5C-B9B6-B949B456855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AEFD206-6ACC-4B03-8C88-E07026F14426}"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6D403982-2E7F-4464-84C0-176B7DE377BE}">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Small gifts in the value 5-10 EUROS are usually tolerated </a:t>
          </a:r>
          <a:endParaRPr lang="cs-CZ"/>
        </a:p>
      </dgm:t>
    </dgm:pt>
    <dgm:pt modelId="{DE40889B-A97A-4D1B-AA21-F56637AA4800}" type="parTrans" cxnId="{55D14054-59ED-4019-B1B3-F4972E1DC4A9}">
      <dgm:prSet/>
      <dgm:spPr/>
      <dgm:t>
        <a:bodyPr/>
        <a:lstStyle/>
        <a:p>
          <a:endParaRPr lang="cs-CZ"/>
        </a:p>
      </dgm:t>
    </dgm:pt>
    <dgm:pt modelId="{D5AB5F4F-4739-4989-B4F4-2B45EB710100}" type="sibTrans" cxnId="{55D14054-59ED-4019-B1B3-F4972E1DC4A9}">
      <dgm:prSet/>
      <dgm:spPr/>
      <dgm:t>
        <a:bodyPr/>
        <a:lstStyle/>
        <a:p>
          <a:endParaRPr lang="cs-CZ"/>
        </a:p>
      </dgm:t>
    </dgm:pt>
    <dgm:pt modelId="{F9CD0857-4E5C-4581-85D6-14DEA634EECD}">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Gifts from patients </a:t>
          </a:r>
          <a:r>
            <a:rPr lang="cs-CZ" i="1" smtClean="0"/>
            <a:t>after</a:t>
          </a:r>
          <a:r>
            <a:rPr lang="cs-CZ" smtClean="0"/>
            <a:t> the treatment is provided</a:t>
          </a:r>
          <a:endParaRPr lang="cs-CZ"/>
        </a:p>
      </dgm:t>
    </dgm:pt>
    <dgm:pt modelId="{33495040-8ABE-4B93-B66C-A85C4228873F}" type="parTrans" cxnId="{E31454C3-9FC6-47D8-95A8-1A83D3EEDA2E}">
      <dgm:prSet/>
      <dgm:spPr/>
      <dgm:t>
        <a:bodyPr/>
        <a:lstStyle/>
        <a:p>
          <a:endParaRPr lang="cs-CZ"/>
        </a:p>
      </dgm:t>
    </dgm:pt>
    <dgm:pt modelId="{9B0F97DA-4F28-4F63-9299-EB2499EB2475}" type="sibTrans" cxnId="{E31454C3-9FC6-47D8-95A8-1A83D3EEDA2E}">
      <dgm:prSet/>
      <dgm:spPr/>
      <dgm:t>
        <a:bodyPr/>
        <a:lstStyle/>
        <a:p>
          <a:endParaRPr lang="cs-CZ"/>
        </a:p>
      </dgm:t>
    </dgm:pt>
    <dgm:pt modelId="{F63D3FFF-5310-4414-820B-EFB164127ED6}">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Commercial merchandise from companies (pens, stickers)</a:t>
          </a:r>
          <a:endParaRPr lang="cs-CZ"/>
        </a:p>
      </dgm:t>
    </dgm:pt>
    <dgm:pt modelId="{1B1068C4-12CD-43AB-A54F-1650B2AFD213}" type="parTrans" cxnId="{5596E046-9826-44A9-AD34-14306A0A1FB1}">
      <dgm:prSet/>
      <dgm:spPr/>
      <dgm:t>
        <a:bodyPr/>
        <a:lstStyle/>
        <a:p>
          <a:endParaRPr lang="cs-CZ"/>
        </a:p>
      </dgm:t>
    </dgm:pt>
    <dgm:pt modelId="{D65A488F-59DD-4329-AFC7-DFD83DDAE5C9}" type="sibTrans" cxnId="{5596E046-9826-44A9-AD34-14306A0A1FB1}">
      <dgm:prSet/>
      <dgm:spPr/>
      <dgm:t>
        <a:bodyPr/>
        <a:lstStyle/>
        <a:p>
          <a:endParaRPr lang="cs-CZ"/>
        </a:p>
      </dgm:t>
    </dgm:pt>
    <dgm:pt modelId="{9B7AEFB0-DF05-46AD-BD26-BA423214C27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Larger gifts can be considered as compromising „Medical Independence“</a:t>
          </a:r>
          <a:endParaRPr lang="cs-CZ"/>
        </a:p>
      </dgm:t>
    </dgm:pt>
    <dgm:pt modelId="{0606511C-754E-43C0-80BF-C480B88AC7DB}" type="parTrans" cxnId="{003CCFE8-869B-42FE-8D39-7A625C2610AB}">
      <dgm:prSet/>
      <dgm:spPr/>
      <dgm:t>
        <a:bodyPr/>
        <a:lstStyle/>
        <a:p>
          <a:endParaRPr lang="cs-CZ"/>
        </a:p>
      </dgm:t>
    </dgm:pt>
    <dgm:pt modelId="{F9D9E826-2272-4C68-A257-54327FA3010C}" type="sibTrans" cxnId="{003CCFE8-869B-42FE-8D39-7A625C2610AB}">
      <dgm:prSet/>
      <dgm:spPr/>
      <dgm:t>
        <a:bodyPr/>
        <a:lstStyle/>
        <a:p>
          <a:endParaRPr lang="cs-CZ"/>
        </a:p>
      </dgm:t>
    </dgm:pt>
    <dgm:pt modelId="{72F1B2A6-7B27-4359-8BB7-8D5E0801FA54}">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Sometimes outright forbidden</a:t>
          </a:r>
          <a:endParaRPr lang="cs-CZ"/>
        </a:p>
      </dgm:t>
    </dgm:pt>
    <dgm:pt modelId="{8D30A500-23C0-4432-AE4B-85C7EE3C35D9}" type="parTrans" cxnId="{54C53F82-BE25-4D6C-AE6F-F31ADF41759B}">
      <dgm:prSet/>
      <dgm:spPr/>
      <dgm:t>
        <a:bodyPr/>
        <a:lstStyle/>
        <a:p>
          <a:endParaRPr lang="cs-CZ"/>
        </a:p>
      </dgm:t>
    </dgm:pt>
    <dgm:pt modelId="{9B8E2098-066E-4077-AFCC-F418C4F365C0}" type="sibTrans" cxnId="{54C53F82-BE25-4D6C-AE6F-F31ADF41759B}">
      <dgm:prSet/>
      <dgm:spPr/>
      <dgm:t>
        <a:bodyPr/>
        <a:lstStyle/>
        <a:p>
          <a:endParaRPr lang="cs-CZ"/>
        </a:p>
      </dgm:t>
    </dgm:pt>
    <dgm:pt modelId="{4C3DFFE5-D747-42B4-BE08-29E062346262}">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Sometimes need to be declared</a:t>
          </a:r>
          <a:endParaRPr lang="cs-CZ"/>
        </a:p>
      </dgm:t>
    </dgm:pt>
    <dgm:pt modelId="{3C6C3F69-A7AC-451B-A445-617CF523B480}" type="parTrans" cxnId="{C105BBA9-B78B-47B3-AC23-ED8BA82840EE}">
      <dgm:prSet/>
      <dgm:spPr/>
      <dgm:t>
        <a:bodyPr/>
        <a:lstStyle/>
        <a:p>
          <a:endParaRPr lang="cs-CZ"/>
        </a:p>
      </dgm:t>
    </dgm:pt>
    <dgm:pt modelId="{7D5259E3-F51F-4563-B432-0B4F67E5D524}" type="sibTrans" cxnId="{C105BBA9-B78B-47B3-AC23-ED8BA82840EE}">
      <dgm:prSet/>
      <dgm:spPr/>
      <dgm:t>
        <a:bodyPr/>
        <a:lstStyle/>
        <a:p>
          <a:endParaRPr lang="cs-CZ"/>
        </a:p>
      </dgm:t>
    </dgm:pt>
    <dgm:pt modelId="{8EC96E0E-335F-4790-B20F-722483FEE1C2}" type="pres">
      <dgm:prSet presAssocID="{5AEFD206-6ACC-4B03-8C88-E07026F14426}" presName="linear" presStyleCnt="0">
        <dgm:presLayoutVars>
          <dgm:animLvl val="lvl"/>
          <dgm:resizeHandles val="exact"/>
        </dgm:presLayoutVars>
      </dgm:prSet>
      <dgm:spPr/>
    </dgm:pt>
    <dgm:pt modelId="{EE4CE0A3-DD92-41B3-95E2-7B5605DB3052}" type="pres">
      <dgm:prSet presAssocID="{6D403982-2E7F-4464-84C0-176B7DE377BE}" presName="parentText" presStyleLbl="node1" presStyleIdx="0" presStyleCnt="2">
        <dgm:presLayoutVars>
          <dgm:chMax val="0"/>
          <dgm:bulletEnabled val="1"/>
        </dgm:presLayoutVars>
      </dgm:prSet>
      <dgm:spPr/>
    </dgm:pt>
    <dgm:pt modelId="{150087E9-6AE1-4FB0-B954-81081F708C49}" type="pres">
      <dgm:prSet presAssocID="{6D403982-2E7F-4464-84C0-176B7DE377BE}" presName="childText" presStyleLbl="revTx" presStyleIdx="0" presStyleCnt="2">
        <dgm:presLayoutVars>
          <dgm:bulletEnabled val="1"/>
        </dgm:presLayoutVars>
      </dgm:prSet>
      <dgm:spPr/>
    </dgm:pt>
    <dgm:pt modelId="{C6952E18-A755-4C3B-95BE-80E4F83C29AD}" type="pres">
      <dgm:prSet presAssocID="{9B7AEFB0-DF05-46AD-BD26-BA423214C27B}" presName="parentText" presStyleLbl="node1" presStyleIdx="1" presStyleCnt="2">
        <dgm:presLayoutVars>
          <dgm:chMax val="0"/>
          <dgm:bulletEnabled val="1"/>
        </dgm:presLayoutVars>
      </dgm:prSet>
      <dgm:spPr/>
    </dgm:pt>
    <dgm:pt modelId="{827FAD67-1ECB-4166-9B2C-9D7CFAA4B9F5}" type="pres">
      <dgm:prSet presAssocID="{9B7AEFB0-DF05-46AD-BD26-BA423214C27B}" presName="childText" presStyleLbl="revTx" presStyleIdx="1" presStyleCnt="2">
        <dgm:presLayoutVars>
          <dgm:bulletEnabled val="1"/>
        </dgm:presLayoutVars>
      </dgm:prSet>
      <dgm:spPr/>
    </dgm:pt>
  </dgm:ptLst>
  <dgm:cxnLst>
    <dgm:cxn modelId="{7C2AA628-2439-4E00-A792-F695E8F7CFCA}" type="presOf" srcId="{9B7AEFB0-DF05-46AD-BD26-BA423214C27B}" destId="{C6952E18-A755-4C3B-95BE-80E4F83C29AD}" srcOrd="0" destOrd="0" presId="urn:microsoft.com/office/officeart/2005/8/layout/vList2"/>
    <dgm:cxn modelId="{E31454C3-9FC6-47D8-95A8-1A83D3EEDA2E}" srcId="{6D403982-2E7F-4464-84C0-176B7DE377BE}" destId="{F9CD0857-4E5C-4581-85D6-14DEA634EECD}" srcOrd="0" destOrd="0" parTransId="{33495040-8ABE-4B93-B66C-A85C4228873F}" sibTransId="{9B0F97DA-4F28-4F63-9299-EB2499EB2475}"/>
    <dgm:cxn modelId="{3DE19D55-6295-496F-B867-5FB3DDA30948}" type="presOf" srcId="{72F1B2A6-7B27-4359-8BB7-8D5E0801FA54}" destId="{827FAD67-1ECB-4166-9B2C-9D7CFAA4B9F5}" srcOrd="0" destOrd="0" presId="urn:microsoft.com/office/officeart/2005/8/layout/vList2"/>
    <dgm:cxn modelId="{B52ECE62-BACD-4CA2-9E86-3DCDBCF47689}" type="presOf" srcId="{6D403982-2E7F-4464-84C0-176B7DE377BE}" destId="{EE4CE0A3-DD92-41B3-95E2-7B5605DB3052}" srcOrd="0" destOrd="0" presId="urn:microsoft.com/office/officeart/2005/8/layout/vList2"/>
    <dgm:cxn modelId="{003CCFE8-869B-42FE-8D39-7A625C2610AB}" srcId="{5AEFD206-6ACC-4B03-8C88-E07026F14426}" destId="{9B7AEFB0-DF05-46AD-BD26-BA423214C27B}" srcOrd="1" destOrd="0" parTransId="{0606511C-754E-43C0-80BF-C480B88AC7DB}" sibTransId="{F9D9E826-2272-4C68-A257-54327FA3010C}"/>
    <dgm:cxn modelId="{5596E046-9826-44A9-AD34-14306A0A1FB1}" srcId="{6D403982-2E7F-4464-84C0-176B7DE377BE}" destId="{F63D3FFF-5310-4414-820B-EFB164127ED6}" srcOrd="1" destOrd="0" parTransId="{1B1068C4-12CD-43AB-A54F-1650B2AFD213}" sibTransId="{D65A488F-59DD-4329-AFC7-DFD83DDAE5C9}"/>
    <dgm:cxn modelId="{76F49B7B-8166-4D11-8C82-05AC026A42A1}" type="presOf" srcId="{F63D3FFF-5310-4414-820B-EFB164127ED6}" destId="{150087E9-6AE1-4FB0-B954-81081F708C49}" srcOrd="0" destOrd="1" presId="urn:microsoft.com/office/officeart/2005/8/layout/vList2"/>
    <dgm:cxn modelId="{798F2F27-ADFA-4E12-A7B8-7580A2D10F0A}" type="presOf" srcId="{4C3DFFE5-D747-42B4-BE08-29E062346262}" destId="{827FAD67-1ECB-4166-9B2C-9D7CFAA4B9F5}" srcOrd="0" destOrd="1" presId="urn:microsoft.com/office/officeart/2005/8/layout/vList2"/>
    <dgm:cxn modelId="{55D14054-59ED-4019-B1B3-F4972E1DC4A9}" srcId="{5AEFD206-6ACC-4B03-8C88-E07026F14426}" destId="{6D403982-2E7F-4464-84C0-176B7DE377BE}" srcOrd="0" destOrd="0" parTransId="{DE40889B-A97A-4D1B-AA21-F56637AA4800}" sibTransId="{D5AB5F4F-4739-4989-B4F4-2B45EB710100}"/>
    <dgm:cxn modelId="{C105BBA9-B78B-47B3-AC23-ED8BA82840EE}" srcId="{9B7AEFB0-DF05-46AD-BD26-BA423214C27B}" destId="{4C3DFFE5-D747-42B4-BE08-29E062346262}" srcOrd="1" destOrd="0" parTransId="{3C6C3F69-A7AC-451B-A445-617CF523B480}" sibTransId="{7D5259E3-F51F-4563-B432-0B4F67E5D524}"/>
    <dgm:cxn modelId="{54C53F82-BE25-4D6C-AE6F-F31ADF41759B}" srcId="{9B7AEFB0-DF05-46AD-BD26-BA423214C27B}" destId="{72F1B2A6-7B27-4359-8BB7-8D5E0801FA54}" srcOrd="0" destOrd="0" parTransId="{8D30A500-23C0-4432-AE4B-85C7EE3C35D9}" sibTransId="{9B8E2098-066E-4077-AFCC-F418C4F365C0}"/>
    <dgm:cxn modelId="{171D2FF0-97DD-4CA6-82AB-6662675E828F}" type="presOf" srcId="{5AEFD206-6ACC-4B03-8C88-E07026F14426}" destId="{8EC96E0E-335F-4790-B20F-722483FEE1C2}" srcOrd="0" destOrd="0" presId="urn:microsoft.com/office/officeart/2005/8/layout/vList2"/>
    <dgm:cxn modelId="{BD144B21-0DF0-480A-BD1A-59FF68AB6808}" type="presOf" srcId="{F9CD0857-4E5C-4581-85D6-14DEA634EECD}" destId="{150087E9-6AE1-4FB0-B954-81081F708C49}" srcOrd="0" destOrd="0" presId="urn:microsoft.com/office/officeart/2005/8/layout/vList2"/>
    <dgm:cxn modelId="{099083FF-97FC-48DD-B5A0-0C11B82EEEE2}" type="presParOf" srcId="{8EC96E0E-335F-4790-B20F-722483FEE1C2}" destId="{EE4CE0A3-DD92-41B3-95E2-7B5605DB3052}" srcOrd="0" destOrd="0" presId="urn:microsoft.com/office/officeart/2005/8/layout/vList2"/>
    <dgm:cxn modelId="{C84722C2-0E6B-4B71-84B9-189B8B912FE7}" type="presParOf" srcId="{8EC96E0E-335F-4790-B20F-722483FEE1C2}" destId="{150087E9-6AE1-4FB0-B954-81081F708C49}" srcOrd="1" destOrd="0" presId="urn:microsoft.com/office/officeart/2005/8/layout/vList2"/>
    <dgm:cxn modelId="{90564F69-EA13-47E4-ACEA-FB974321A661}" type="presParOf" srcId="{8EC96E0E-335F-4790-B20F-722483FEE1C2}" destId="{C6952E18-A755-4C3B-95BE-80E4F83C29AD}" srcOrd="2" destOrd="0" presId="urn:microsoft.com/office/officeart/2005/8/layout/vList2"/>
    <dgm:cxn modelId="{4C0BB2BB-73AD-483F-A018-CA3D4B188BE4}" type="presParOf" srcId="{8EC96E0E-335F-4790-B20F-722483FEE1C2}" destId="{827FAD67-1ECB-4166-9B2C-9D7CFAA4B9F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D86D4C2-E4F2-4901-9177-E30FDBFE07A4}"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7A9ADC87-3DA3-4AE9-B742-EAE227AB06FC}">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Gifts should normally be firmly but politely declined. However, articles of low intrinsic value, need not necessarily be refused.</a:t>
          </a:r>
          <a:endParaRPr lang="cs-CZ"/>
        </a:p>
      </dgm:t>
    </dgm:pt>
    <dgm:pt modelId="{EB7B8C77-2A17-4183-8409-0D67FEB6874D}" type="parTrans" cxnId="{4240DF49-2531-46D7-AEC6-0F5DC45B0D1F}">
      <dgm:prSet/>
      <dgm:spPr/>
      <dgm:t>
        <a:bodyPr/>
        <a:lstStyle/>
        <a:p>
          <a:endParaRPr lang="cs-CZ"/>
        </a:p>
      </dgm:t>
    </dgm:pt>
    <dgm:pt modelId="{2C1308F4-67CE-4F0B-B8FC-8AE786EC0C61}" type="sibTrans" cxnId="{4240DF49-2531-46D7-AEC6-0F5DC45B0D1F}">
      <dgm:prSet/>
      <dgm:spPr/>
      <dgm:t>
        <a:bodyPr/>
        <a:lstStyle/>
        <a:p>
          <a:endParaRPr lang="cs-CZ"/>
        </a:p>
      </dgm:t>
    </dgm:pt>
    <dgm:pt modelId="{A31B1960-672C-467D-B986-D0E1D63A644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dirty="0" smtClean="0"/>
            <a:t>I</a:t>
          </a:r>
          <a:r>
            <a:rPr lang="en-US" dirty="0" err="1" smtClean="0"/>
            <a:t>tems</a:t>
          </a:r>
          <a:r>
            <a:rPr lang="en-US" dirty="0" smtClean="0"/>
            <a:t> of intrinsically small value [less than £5] need not be declared. Diaries;</a:t>
          </a:r>
          <a:r>
            <a:rPr lang="cs-CZ" dirty="0" smtClean="0"/>
            <a:t> </a:t>
          </a:r>
          <a:r>
            <a:rPr lang="en-US" dirty="0" smtClean="0"/>
            <a:t>Pens;</a:t>
          </a:r>
          <a:r>
            <a:rPr lang="cs-CZ" dirty="0" smtClean="0"/>
            <a:t> </a:t>
          </a:r>
          <a:r>
            <a:rPr lang="en-US" dirty="0" smtClean="0"/>
            <a:t>Calendars;</a:t>
          </a:r>
          <a:r>
            <a:rPr lang="cs-CZ" dirty="0" smtClean="0"/>
            <a:t> </a:t>
          </a:r>
          <a:r>
            <a:rPr lang="en-US" dirty="0" smtClean="0"/>
            <a:t>Mugs;</a:t>
          </a:r>
          <a:r>
            <a:rPr lang="cs-CZ" dirty="0" smtClean="0"/>
            <a:t> </a:t>
          </a:r>
          <a:r>
            <a:rPr lang="en-US" dirty="0" smtClean="0"/>
            <a:t>Office Stationery;</a:t>
          </a:r>
          <a:r>
            <a:rPr lang="cs-CZ" dirty="0" smtClean="0"/>
            <a:t> </a:t>
          </a:r>
          <a:r>
            <a:rPr lang="en-US" dirty="0" smtClean="0"/>
            <a:t>Boxes of chocolates or biscuits.</a:t>
          </a:r>
          <a:endParaRPr lang="cs-CZ" dirty="0"/>
        </a:p>
      </dgm:t>
    </dgm:pt>
    <dgm:pt modelId="{9C8A5BFA-982B-434E-9CC0-0C81465E1A71}" type="parTrans" cxnId="{FF0D450D-8CAD-4D74-A5B2-8772472DEEDA}">
      <dgm:prSet/>
      <dgm:spPr/>
      <dgm:t>
        <a:bodyPr/>
        <a:lstStyle/>
        <a:p>
          <a:endParaRPr lang="cs-CZ"/>
        </a:p>
      </dgm:t>
    </dgm:pt>
    <dgm:pt modelId="{4B200781-9427-4E35-8C28-33AE1B4940C0}" type="sibTrans" cxnId="{FF0D450D-8CAD-4D74-A5B2-8772472DEEDA}">
      <dgm:prSet/>
      <dgm:spPr/>
      <dgm:t>
        <a:bodyPr/>
        <a:lstStyle/>
        <a:p>
          <a:endParaRPr lang="cs-CZ"/>
        </a:p>
      </dgm:t>
    </dgm:pt>
    <dgm:pt modelId="{E58C29DF-DB9F-4288-9F77-B4D8F774BFA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Gifts with the value of between £5- £25 may be accepted but must be declared. </a:t>
          </a:r>
          <a:endParaRPr lang="cs-CZ"/>
        </a:p>
      </dgm:t>
    </dgm:pt>
    <dgm:pt modelId="{8E9E6CF6-AAB8-4688-BBDA-3A82BB8ADB6B}" type="parTrans" cxnId="{412B3148-DC42-4A44-A6F1-37AFDA680C03}">
      <dgm:prSet/>
      <dgm:spPr/>
      <dgm:t>
        <a:bodyPr/>
        <a:lstStyle/>
        <a:p>
          <a:endParaRPr lang="cs-CZ"/>
        </a:p>
      </dgm:t>
    </dgm:pt>
    <dgm:pt modelId="{F04C18B0-2D3B-4261-8613-0529D222EEEB}" type="sibTrans" cxnId="{412B3148-DC42-4A44-A6F1-37AFDA680C03}">
      <dgm:prSet/>
      <dgm:spPr/>
      <dgm:t>
        <a:bodyPr/>
        <a:lstStyle/>
        <a:p>
          <a:endParaRPr lang="cs-CZ"/>
        </a:p>
      </dgm:t>
    </dgm:pt>
    <dgm:pt modelId="{794A6194-9739-4FA8-99C0-2739DE4EB31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dirty="0" smtClean="0"/>
            <a:t>Bottles of wine or spirits;</a:t>
          </a:r>
          <a:r>
            <a:rPr lang="cs-CZ" dirty="0" smtClean="0"/>
            <a:t> </a:t>
          </a:r>
          <a:r>
            <a:rPr lang="en-US" dirty="0" smtClean="0"/>
            <a:t>Books </a:t>
          </a:r>
          <a:r>
            <a:rPr lang="cs-CZ" dirty="0" smtClean="0"/>
            <a:t>, </a:t>
          </a:r>
          <a:r>
            <a:rPr lang="en-US" dirty="0" smtClean="0"/>
            <a:t>CDs / DVDs;</a:t>
          </a:r>
          <a:r>
            <a:rPr lang="cs-CZ" dirty="0" smtClean="0"/>
            <a:t> </a:t>
          </a:r>
          <a:r>
            <a:rPr lang="en-US" dirty="0" smtClean="0"/>
            <a:t>Decorative objects such as glass tankards, glass crystal, ornaments.</a:t>
          </a:r>
          <a:endParaRPr lang="cs-CZ" dirty="0"/>
        </a:p>
      </dgm:t>
    </dgm:pt>
    <dgm:pt modelId="{DBF9E56D-7B75-425F-A18A-2734B3012AAA}" type="parTrans" cxnId="{5B0CDC7D-17A6-4859-B04A-4A8C2B5C0730}">
      <dgm:prSet/>
      <dgm:spPr/>
      <dgm:t>
        <a:bodyPr/>
        <a:lstStyle/>
        <a:p>
          <a:endParaRPr lang="cs-CZ"/>
        </a:p>
      </dgm:t>
    </dgm:pt>
    <dgm:pt modelId="{4E1718C3-7471-4ECF-A990-591FC805EA9A}" type="sibTrans" cxnId="{5B0CDC7D-17A6-4859-B04A-4A8C2B5C0730}">
      <dgm:prSet/>
      <dgm:spPr/>
      <dgm:t>
        <a:bodyPr/>
        <a:lstStyle/>
        <a:p>
          <a:endParaRPr lang="cs-CZ"/>
        </a:p>
      </dgm:t>
    </dgm:pt>
    <dgm:pt modelId="{AA296B06-6846-42E0-8D5A-C803B14D8991}">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dirty="0" smtClean="0"/>
            <a:t>Any other gifts over this value should be politely declined. Under no circumstances should employees accept personal gifts </a:t>
          </a:r>
          <a:r>
            <a:rPr lang="en-US" dirty="0" smtClean="0"/>
            <a:t>of </a:t>
          </a:r>
          <a:r>
            <a:rPr lang="en-US" dirty="0" smtClean="0"/>
            <a:t>cash even if this is below the limit of £25.</a:t>
          </a:r>
          <a:endParaRPr lang="cs-CZ" dirty="0"/>
        </a:p>
      </dgm:t>
    </dgm:pt>
    <dgm:pt modelId="{88BA0EB8-E174-4902-91DF-21D1EED4ACA5}" type="parTrans" cxnId="{BEB3DDCF-953F-476A-88D4-7218FEE73E16}">
      <dgm:prSet/>
      <dgm:spPr/>
      <dgm:t>
        <a:bodyPr/>
        <a:lstStyle/>
        <a:p>
          <a:endParaRPr lang="cs-CZ"/>
        </a:p>
      </dgm:t>
    </dgm:pt>
    <dgm:pt modelId="{2776AA2F-5F22-49A7-9B73-29D1AE289C2B}" type="sibTrans" cxnId="{BEB3DDCF-953F-476A-88D4-7218FEE73E16}">
      <dgm:prSet/>
      <dgm:spPr/>
      <dgm:t>
        <a:bodyPr/>
        <a:lstStyle/>
        <a:p>
          <a:endParaRPr lang="cs-CZ"/>
        </a:p>
      </dgm:t>
    </dgm:pt>
    <dgm:pt modelId="{457FE5CA-A023-49BD-8F69-965982A1B5D6}" type="pres">
      <dgm:prSet presAssocID="{9D86D4C2-E4F2-4901-9177-E30FDBFE07A4}" presName="linear" presStyleCnt="0">
        <dgm:presLayoutVars>
          <dgm:animLvl val="lvl"/>
          <dgm:resizeHandles val="exact"/>
        </dgm:presLayoutVars>
      </dgm:prSet>
      <dgm:spPr/>
      <dgm:t>
        <a:bodyPr/>
        <a:lstStyle/>
        <a:p>
          <a:endParaRPr lang="cs-CZ"/>
        </a:p>
      </dgm:t>
    </dgm:pt>
    <dgm:pt modelId="{F6CE1945-46DD-40B0-AF4A-D6855CDF84C7}" type="pres">
      <dgm:prSet presAssocID="{7A9ADC87-3DA3-4AE9-B742-EAE227AB06FC}" presName="parentText" presStyleLbl="node1" presStyleIdx="0" presStyleCnt="3">
        <dgm:presLayoutVars>
          <dgm:chMax val="0"/>
          <dgm:bulletEnabled val="1"/>
        </dgm:presLayoutVars>
      </dgm:prSet>
      <dgm:spPr/>
      <dgm:t>
        <a:bodyPr/>
        <a:lstStyle/>
        <a:p>
          <a:endParaRPr lang="cs-CZ"/>
        </a:p>
      </dgm:t>
    </dgm:pt>
    <dgm:pt modelId="{35E4DDB0-5C4C-4B88-8C95-4AED792F1C8F}" type="pres">
      <dgm:prSet presAssocID="{7A9ADC87-3DA3-4AE9-B742-EAE227AB06FC}" presName="childText" presStyleLbl="revTx" presStyleIdx="0" presStyleCnt="2">
        <dgm:presLayoutVars>
          <dgm:bulletEnabled val="1"/>
        </dgm:presLayoutVars>
      </dgm:prSet>
      <dgm:spPr/>
      <dgm:t>
        <a:bodyPr/>
        <a:lstStyle/>
        <a:p>
          <a:endParaRPr lang="cs-CZ"/>
        </a:p>
      </dgm:t>
    </dgm:pt>
    <dgm:pt modelId="{9F9929CD-FF3F-4836-A5EE-3FA4CAB432D5}" type="pres">
      <dgm:prSet presAssocID="{E58C29DF-DB9F-4288-9F77-B4D8F774BFAB}" presName="parentText" presStyleLbl="node1" presStyleIdx="1" presStyleCnt="3">
        <dgm:presLayoutVars>
          <dgm:chMax val="0"/>
          <dgm:bulletEnabled val="1"/>
        </dgm:presLayoutVars>
      </dgm:prSet>
      <dgm:spPr/>
      <dgm:t>
        <a:bodyPr/>
        <a:lstStyle/>
        <a:p>
          <a:endParaRPr lang="cs-CZ"/>
        </a:p>
      </dgm:t>
    </dgm:pt>
    <dgm:pt modelId="{2DC7A330-4A5F-4CE2-AC11-B271A154EA60}" type="pres">
      <dgm:prSet presAssocID="{E58C29DF-DB9F-4288-9F77-B4D8F774BFAB}" presName="childText" presStyleLbl="revTx" presStyleIdx="1" presStyleCnt="2">
        <dgm:presLayoutVars>
          <dgm:bulletEnabled val="1"/>
        </dgm:presLayoutVars>
      </dgm:prSet>
      <dgm:spPr/>
      <dgm:t>
        <a:bodyPr/>
        <a:lstStyle/>
        <a:p>
          <a:endParaRPr lang="cs-CZ"/>
        </a:p>
      </dgm:t>
    </dgm:pt>
    <dgm:pt modelId="{AB17D5D3-2ED3-43A4-A33B-B5C76D63369A}" type="pres">
      <dgm:prSet presAssocID="{AA296B06-6846-42E0-8D5A-C803B14D8991}" presName="parentText" presStyleLbl="node1" presStyleIdx="2" presStyleCnt="3">
        <dgm:presLayoutVars>
          <dgm:chMax val="0"/>
          <dgm:bulletEnabled val="1"/>
        </dgm:presLayoutVars>
      </dgm:prSet>
      <dgm:spPr/>
      <dgm:t>
        <a:bodyPr/>
        <a:lstStyle/>
        <a:p>
          <a:endParaRPr lang="cs-CZ"/>
        </a:p>
      </dgm:t>
    </dgm:pt>
  </dgm:ptLst>
  <dgm:cxnLst>
    <dgm:cxn modelId="{4240DF49-2531-46D7-AEC6-0F5DC45B0D1F}" srcId="{9D86D4C2-E4F2-4901-9177-E30FDBFE07A4}" destId="{7A9ADC87-3DA3-4AE9-B742-EAE227AB06FC}" srcOrd="0" destOrd="0" parTransId="{EB7B8C77-2A17-4183-8409-0D67FEB6874D}" sibTransId="{2C1308F4-67CE-4F0B-B8FC-8AE786EC0C61}"/>
    <dgm:cxn modelId="{ECB71D0E-6C89-4219-BE40-B5FE9C8F924A}" type="presOf" srcId="{794A6194-9739-4FA8-99C0-2739DE4EB31B}" destId="{2DC7A330-4A5F-4CE2-AC11-B271A154EA60}" srcOrd="0" destOrd="0" presId="urn:microsoft.com/office/officeart/2005/8/layout/vList2"/>
    <dgm:cxn modelId="{A330EAD4-B7A0-42B1-BF4C-19B7080DF533}" type="presOf" srcId="{E58C29DF-DB9F-4288-9F77-B4D8F774BFAB}" destId="{9F9929CD-FF3F-4836-A5EE-3FA4CAB432D5}" srcOrd="0" destOrd="0" presId="urn:microsoft.com/office/officeart/2005/8/layout/vList2"/>
    <dgm:cxn modelId="{73DBB3C6-4A8A-4FB1-AA98-B2401BDED2F5}" type="presOf" srcId="{AA296B06-6846-42E0-8D5A-C803B14D8991}" destId="{AB17D5D3-2ED3-43A4-A33B-B5C76D63369A}" srcOrd="0" destOrd="0" presId="urn:microsoft.com/office/officeart/2005/8/layout/vList2"/>
    <dgm:cxn modelId="{412B3148-DC42-4A44-A6F1-37AFDA680C03}" srcId="{9D86D4C2-E4F2-4901-9177-E30FDBFE07A4}" destId="{E58C29DF-DB9F-4288-9F77-B4D8F774BFAB}" srcOrd="1" destOrd="0" parTransId="{8E9E6CF6-AAB8-4688-BBDA-3A82BB8ADB6B}" sibTransId="{F04C18B0-2D3B-4261-8613-0529D222EEEB}"/>
    <dgm:cxn modelId="{4B168139-FBDA-4D62-B6FE-B2D7360D5630}" type="presOf" srcId="{7A9ADC87-3DA3-4AE9-B742-EAE227AB06FC}" destId="{F6CE1945-46DD-40B0-AF4A-D6855CDF84C7}" srcOrd="0" destOrd="0" presId="urn:microsoft.com/office/officeart/2005/8/layout/vList2"/>
    <dgm:cxn modelId="{39D9E0E5-31BB-476E-A0E6-ECCB88A618E9}" type="presOf" srcId="{9D86D4C2-E4F2-4901-9177-E30FDBFE07A4}" destId="{457FE5CA-A023-49BD-8F69-965982A1B5D6}" srcOrd="0" destOrd="0" presId="urn:microsoft.com/office/officeart/2005/8/layout/vList2"/>
    <dgm:cxn modelId="{A6420AAA-BAB7-4C79-968D-1D2F3DD3712F}" type="presOf" srcId="{A31B1960-672C-467D-B986-D0E1D63A644B}" destId="{35E4DDB0-5C4C-4B88-8C95-4AED792F1C8F}" srcOrd="0" destOrd="0" presId="urn:microsoft.com/office/officeart/2005/8/layout/vList2"/>
    <dgm:cxn modelId="{BEB3DDCF-953F-476A-88D4-7218FEE73E16}" srcId="{9D86D4C2-E4F2-4901-9177-E30FDBFE07A4}" destId="{AA296B06-6846-42E0-8D5A-C803B14D8991}" srcOrd="2" destOrd="0" parTransId="{88BA0EB8-E174-4902-91DF-21D1EED4ACA5}" sibTransId="{2776AA2F-5F22-49A7-9B73-29D1AE289C2B}"/>
    <dgm:cxn modelId="{5B0CDC7D-17A6-4859-B04A-4A8C2B5C0730}" srcId="{E58C29DF-DB9F-4288-9F77-B4D8F774BFAB}" destId="{794A6194-9739-4FA8-99C0-2739DE4EB31B}" srcOrd="0" destOrd="0" parTransId="{DBF9E56D-7B75-425F-A18A-2734B3012AAA}" sibTransId="{4E1718C3-7471-4ECF-A990-591FC805EA9A}"/>
    <dgm:cxn modelId="{FF0D450D-8CAD-4D74-A5B2-8772472DEEDA}" srcId="{7A9ADC87-3DA3-4AE9-B742-EAE227AB06FC}" destId="{A31B1960-672C-467D-B986-D0E1D63A644B}" srcOrd="0" destOrd="0" parTransId="{9C8A5BFA-982B-434E-9CC0-0C81465E1A71}" sibTransId="{4B200781-9427-4E35-8C28-33AE1B4940C0}"/>
    <dgm:cxn modelId="{DDBDFA89-B192-4BBD-BE03-D5733D96475E}" type="presParOf" srcId="{457FE5CA-A023-49BD-8F69-965982A1B5D6}" destId="{F6CE1945-46DD-40B0-AF4A-D6855CDF84C7}" srcOrd="0" destOrd="0" presId="urn:microsoft.com/office/officeart/2005/8/layout/vList2"/>
    <dgm:cxn modelId="{58F82020-7436-40B9-AC81-695DBB4E258F}" type="presParOf" srcId="{457FE5CA-A023-49BD-8F69-965982A1B5D6}" destId="{35E4DDB0-5C4C-4B88-8C95-4AED792F1C8F}" srcOrd="1" destOrd="0" presId="urn:microsoft.com/office/officeart/2005/8/layout/vList2"/>
    <dgm:cxn modelId="{D407BB86-35AE-4C2A-B275-C4E1B0F1B966}" type="presParOf" srcId="{457FE5CA-A023-49BD-8F69-965982A1B5D6}" destId="{9F9929CD-FF3F-4836-A5EE-3FA4CAB432D5}" srcOrd="2" destOrd="0" presId="urn:microsoft.com/office/officeart/2005/8/layout/vList2"/>
    <dgm:cxn modelId="{C22AF60A-61ED-4BBD-BEA6-4D3805AB18E9}" type="presParOf" srcId="{457FE5CA-A023-49BD-8F69-965982A1B5D6}" destId="{2DC7A330-4A5F-4CE2-AC11-B271A154EA60}" srcOrd="3" destOrd="0" presId="urn:microsoft.com/office/officeart/2005/8/layout/vList2"/>
    <dgm:cxn modelId="{39AFACF4-9A4B-48F3-B481-4E719A8E77B5}" type="presParOf" srcId="{457FE5CA-A023-49BD-8F69-965982A1B5D6}" destId="{AB17D5D3-2ED3-43A4-A33B-B5C76D6336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3CF6308-D0C8-4961-A8BA-366C5ACA0E4F}"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2D185919-A0FE-4AE2-B214-2BDA7647597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dirty="0" err="1" smtClean="0"/>
            <a:t>Accepted</a:t>
          </a:r>
          <a:r>
            <a:rPr lang="cs-CZ" dirty="0" smtClean="0"/>
            <a:t> </a:t>
          </a:r>
          <a:r>
            <a:rPr lang="cs-CZ" dirty="0" err="1" smtClean="0"/>
            <a:t>only</a:t>
          </a:r>
          <a:r>
            <a:rPr lang="cs-CZ" dirty="0" smtClean="0"/>
            <a:t> </a:t>
          </a:r>
          <a:r>
            <a:rPr lang="cs-CZ" dirty="0" err="1" smtClean="0"/>
            <a:t>if</a:t>
          </a:r>
          <a:r>
            <a:rPr lang="cs-CZ" dirty="0" smtClean="0"/>
            <a:t> </a:t>
          </a:r>
          <a:r>
            <a:rPr lang="cs-CZ" dirty="0" err="1" smtClean="0"/>
            <a:t>it</a:t>
          </a:r>
          <a:r>
            <a:rPr lang="cs-CZ" dirty="0" smtClean="0"/>
            <a:t> </a:t>
          </a:r>
          <a:r>
            <a:rPr lang="cs-CZ" dirty="0" err="1" smtClean="0"/>
            <a:t>serves</a:t>
          </a:r>
          <a:r>
            <a:rPr lang="cs-CZ" dirty="0" smtClean="0"/>
            <a:t> </a:t>
          </a:r>
          <a:r>
            <a:rPr lang="cs-CZ" dirty="0" err="1" smtClean="0"/>
            <a:t>education</a:t>
          </a:r>
          <a:r>
            <a:rPr lang="cs-CZ" dirty="0" smtClean="0"/>
            <a:t> and </a:t>
          </a:r>
          <a:r>
            <a:rPr lang="cs-CZ" dirty="0" err="1" smtClean="0"/>
            <a:t>scientific</a:t>
          </a:r>
          <a:r>
            <a:rPr lang="cs-CZ" dirty="0" smtClean="0"/>
            <a:t> </a:t>
          </a:r>
          <a:r>
            <a:rPr lang="cs-CZ" dirty="0" err="1" smtClean="0"/>
            <a:t>purpose</a:t>
          </a:r>
          <a:endParaRPr lang="cs-CZ" dirty="0"/>
        </a:p>
      </dgm:t>
    </dgm:pt>
    <dgm:pt modelId="{AECACBE1-6AF7-432F-9A04-9E096D53A405}" type="parTrans" cxnId="{421AB6C1-7BBC-4972-A8B3-042B507BC941}">
      <dgm:prSet/>
      <dgm:spPr/>
      <dgm:t>
        <a:bodyPr/>
        <a:lstStyle/>
        <a:p>
          <a:endParaRPr lang="cs-CZ"/>
        </a:p>
      </dgm:t>
    </dgm:pt>
    <dgm:pt modelId="{4275D592-AB87-40E0-BC0A-7833F6C1DBEE}" type="sibTrans" cxnId="{421AB6C1-7BBC-4972-A8B3-042B507BC941}">
      <dgm:prSet/>
      <dgm:spPr/>
      <dgm:t>
        <a:bodyPr/>
        <a:lstStyle/>
        <a:p>
          <a:endParaRPr lang="cs-CZ"/>
        </a:p>
      </dgm:t>
    </dgm:pt>
    <dgm:pt modelId="{34F46D98-7391-45DA-8E84-76E54D9F722F}">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Must not compromise your independence</a:t>
          </a:r>
          <a:endParaRPr lang="cs-CZ"/>
        </a:p>
      </dgm:t>
    </dgm:pt>
    <dgm:pt modelId="{156DBACB-3031-4049-81E8-A16442CD109A}" type="parTrans" cxnId="{1AA63882-B364-423D-93F5-1A4DD7156020}">
      <dgm:prSet/>
      <dgm:spPr/>
      <dgm:t>
        <a:bodyPr/>
        <a:lstStyle/>
        <a:p>
          <a:endParaRPr lang="cs-CZ"/>
        </a:p>
      </dgm:t>
    </dgm:pt>
    <dgm:pt modelId="{6A75FD46-E67A-415E-AE97-8820D0D4F76F}" type="sibTrans" cxnId="{1AA63882-B364-423D-93F5-1A4DD7156020}">
      <dgm:prSet/>
      <dgm:spPr/>
      <dgm:t>
        <a:bodyPr/>
        <a:lstStyle/>
        <a:p>
          <a:endParaRPr lang="cs-CZ"/>
        </a:p>
      </dgm:t>
    </dgm:pt>
    <dgm:pt modelId="{6609F586-0CA9-4C16-81D8-09227EE15491}">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dirty="0" err="1" smtClean="0"/>
            <a:t>Regulation</a:t>
          </a:r>
          <a:r>
            <a:rPr lang="cs-CZ" dirty="0" smtClean="0"/>
            <a:t> </a:t>
          </a:r>
          <a:r>
            <a:rPr lang="cs-CZ" dirty="0" err="1" smtClean="0"/>
            <a:t>of</a:t>
          </a:r>
          <a:r>
            <a:rPr lang="cs-CZ" dirty="0" smtClean="0"/>
            <a:t> </a:t>
          </a:r>
          <a:r>
            <a:rPr lang="cs-CZ" dirty="0" err="1" smtClean="0"/>
            <a:t>pharmaceutical</a:t>
          </a:r>
          <a:r>
            <a:rPr lang="cs-CZ" dirty="0" smtClean="0"/>
            <a:t> </a:t>
          </a:r>
          <a:r>
            <a:rPr lang="cs-CZ" dirty="0" err="1" smtClean="0"/>
            <a:t>companies</a:t>
          </a:r>
          <a:r>
            <a:rPr lang="cs-CZ" dirty="0" smtClean="0"/>
            <a:t> </a:t>
          </a:r>
          <a:endParaRPr lang="cs-CZ" dirty="0"/>
        </a:p>
      </dgm:t>
    </dgm:pt>
    <dgm:pt modelId="{E511328A-B8E3-4DE5-8E89-1B2FFD3CC4DB}" type="parTrans" cxnId="{811A70D5-9EC5-446E-B019-0986FC031800}">
      <dgm:prSet/>
      <dgm:spPr/>
      <dgm:t>
        <a:bodyPr/>
        <a:lstStyle/>
        <a:p>
          <a:endParaRPr lang="cs-CZ"/>
        </a:p>
      </dgm:t>
    </dgm:pt>
    <dgm:pt modelId="{4022FE90-FB38-45DE-BB00-C58669DB107D}" type="sibTrans" cxnId="{811A70D5-9EC5-446E-B019-0986FC031800}">
      <dgm:prSet/>
      <dgm:spPr/>
      <dgm:t>
        <a:bodyPr/>
        <a:lstStyle/>
        <a:p>
          <a:endParaRPr lang="cs-CZ"/>
        </a:p>
      </dgm:t>
    </dgm:pt>
    <dgm:pt modelId="{C80B8874-29E2-4868-BA1F-8FDF657A19F2}">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dirty="0" smtClean="0"/>
            <a:t>Not so </a:t>
          </a:r>
          <a:r>
            <a:rPr lang="cs-CZ" dirty="0" err="1" smtClean="0"/>
            <a:t>important</a:t>
          </a:r>
          <a:r>
            <a:rPr lang="cs-CZ" dirty="0" smtClean="0"/>
            <a:t> to </a:t>
          </a:r>
          <a:r>
            <a:rPr lang="cs-CZ" dirty="0" err="1" smtClean="0"/>
            <a:t>physicians</a:t>
          </a:r>
          <a:endParaRPr lang="cs-CZ" dirty="0"/>
        </a:p>
      </dgm:t>
    </dgm:pt>
    <dgm:pt modelId="{9C03B136-B591-42DB-941A-471B622A3709}" type="parTrans" cxnId="{E4146C5D-D6B5-47CA-849F-617687BA913F}">
      <dgm:prSet/>
      <dgm:spPr/>
      <dgm:t>
        <a:bodyPr/>
        <a:lstStyle/>
        <a:p>
          <a:endParaRPr lang="cs-CZ"/>
        </a:p>
      </dgm:t>
    </dgm:pt>
    <dgm:pt modelId="{58CD214F-5B86-4103-B701-B820A51250F8}" type="sibTrans" cxnId="{E4146C5D-D6B5-47CA-849F-617687BA913F}">
      <dgm:prSet/>
      <dgm:spPr/>
      <dgm:t>
        <a:bodyPr/>
        <a:lstStyle/>
        <a:p>
          <a:endParaRPr lang="cs-CZ"/>
        </a:p>
      </dgm:t>
    </dgm:pt>
    <dgm:pt modelId="{2597C571-F037-4B46-A509-2ED54603369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Regulation on the ethical side of physician</a:t>
          </a:r>
          <a:endParaRPr lang="cs-CZ"/>
        </a:p>
      </dgm:t>
    </dgm:pt>
    <dgm:pt modelId="{7DEBC815-34B2-4C6A-9964-6C0605902988}" type="parTrans" cxnId="{C70B2636-3FFA-4852-ABB6-18CD3DA7E581}">
      <dgm:prSet/>
      <dgm:spPr/>
      <dgm:t>
        <a:bodyPr/>
        <a:lstStyle/>
        <a:p>
          <a:endParaRPr lang="cs-CZ"/>
        </a:p>
      </dgm:t>
    </dgm:pt>
    <dgm:pt modelId="{042D2482-B6F5-4E1A-AA8B-F02BD43C530C}" type="sibTrans" cxnId="{C70B2636-3FFA-4852-ABB6-18CD3DA7E581}">
      <dgm:prSet/>
      <dgm:spPr/>
      <dgm:t>
        <a:bodyPr/>
        <a:lstStyle/>
        <a:p>
          <a:endParaRPr lang="cs-CZ"/>
        </a:p>
      </dgm:t>
    </dgm:pt>
    <dgm:pt modelId="{DF6C9D2F-7E3D-4F7B-980C-4A2CB4C8C1ED}">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See examples</a:t>
          </a:r>
          <a:endParaRPr lang="cs-CZ"/>
        </a:p>
      </dgm:t>
    </dgm:pt>
    <dgm:pt modelId="{AE390735-AC21-434C-AF30-7E38C524059D}" type="parTrans" cxnId="{471DFB5C-127B-4D34-B9D2-9E63EA570C6D}">
      <dgm:prSet/>
      <dgm:spPr/>
      <dgm:t>
        <a:bodyPr/>
        <a:lstStyle/>
        <a:p>
          <a:endParaRPr lang="cs-CZ"/>
        </a:p>
      </dgm:t>
    </dgm:pt>
    <dgm:pt modelId="{EC622950-0F84-443D-B6A5-8A96C6316D3C}" type="sibTrans" cxnId="{471DFB5C-127B-4D34-B9D2-9E63EA570C6D}">
      <dgm:prSet/>
      <dgm:spPr/>
      <dgm:t>
        <a:bodyPr/>
        <a:lstStyle/>
        <a:p>
          <a:endParaRPr lang="cs-CZ"/>
        </a:p>
      </dgm:t>
    </dgm:pt>
    <dgm:pt modelId="{1693C0BE-B8AC-451E-A490-A76C2885AB74}">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dirty="0" err="1" smtClean="0"/>
            <a:t>How</a:t>
          </a:r>
          <a:r>
            <a:rPr lang="cs-CZ" dirty="0" smtClean="0"/>
            <a:t> to </a:t>
          </a:r>
          <a:r>
            <a:rPr lang="cs-CZ" dirty="0" err="1" smtClean="0"/>
            <a:t>organize</a:t>
          </a:r>
          <a:r>
            <a:rPr lang="cs-CZ" dirty="0" smtClean="0"/>
            <a:t> „</a:t>
          </a:r>
          <a:r>
            <a:rPr lang="cs-CZ" dirty="0" err="1" smtClean="0"/>
            <a:t>promotional</a:t>
          </a:r>
          <a:r>
            <a:rPr lang="cs-CZ" dirty="0" smtClean="0"/>
            <a:t>“ </a:t>
          </a:r>
          <a:r>
            <a:rPr lang="cs-CZ" dirty="0" err="1" smtClean="0"/>
            <a:t>events</a:t>
          </a:r>
          <a:r>
            <a:rPr lang="cs-CZ" dirty="0" smtClean="0"/>
            <a:t> </a:t>
          </a:r>
          <a:endParaRPr lang="cs-CZ" dirty="0"/>
        </a:p>
      </dgm:t>
    </dgm:pt>
    <dgm:pt modelId="{0A1528E4-73BB-4B23-8D9B-F23D2538DC54}" type="parTrans" cxnId="{B4539097-3DF1-4B88-8B90-15692EB364CE}">
      <dgm:prSet/>
      <dgm:spPr/>
      <dgm:t>
        <a:bodyPr/>
        <a:lstStyle/>
        <a:p>
          <a:endParaRPr lang="cs-CZ"/>
        </a:p>
      </dgm:t>
    </dgm:pt>
    <dgm:pt modelId="{2A5B20DC-725A-42DF-864C-16620F27A27E}" type="sibTrans" cxnId="{B4539097-3DF1-4B88-8B90-15692EB364CE}">
      <dgm:prSet/>
      <dgm:spPr/>
      <dgm:t>
        <a:bodyPr/>
        <a:lstStyle/>
        <a:p>
          <a:endParaRPr lang="cs-CZ"/>
        </a:p>
      </dgm:t>
    </dgm:pt>
    <dgm:pt modelId="{6D6D03CA-6D83-4367-9E12-96A3B7F8E010}" type="pres">
      <dgm:prSet presAssocID="{23CF6308-D0C8-4961-A8BA-366C5ACA0E4F}" presName="linear" presStyleCnt="0">
        <dgm:presLayoutVars>
          <dgm:animLvl val="lvl"/>
          <dgm:resizeHandles val="exact"/>
        </dgm:presLayoutVars>
      </dgm:prSet>
      <dgm:spPr/>
      <dgm:t>
        <a:bodyPr/>
        <a:lstStyle/>
        <a:p>
          <a:endParaRPr lang="cs-CZ"/>
        </a:p>
      </dgm:t>
    </dgm:pt>
    <dgm:pt modelId="{CC79FD53-F8C6-4296-A02D-EA6EE304CE91}" type="pres">
      <dgm:prSet presAssocID="{2D185919-A0FE-4AE2-B214-2BDA7647597B}" presName="parentText" presStyleLbl="node1" presStyleIdx="0" presStyleCnt="4">
        <dgm:presLayoutVars>
          <dgm:chMax val="0"/>
          <dgm:bulletEnabled val="1"/>
        </dgm:presLayoutVars>
      </dgm:prSet>
      <dgm:spPr/>
      <dgm:t>
        <a:bodyPr/>
        <a:lstStyle/>
        <a:p>
          <a:endParaRPr lang="cs-CZ"/>
        </a:p>
      </dgm:t>
    </dgm:pt>
    <dgm:pt modelId="{F1F9C335-B68E-42D9-9F00-91F2F7F48BC0}" type="pres">
      <dgm:prSet presAssocID="{4275D592-AB87-40E0-BC0A-7833F6C1DBEE}" presName="spacer"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cs-CZ"/>
        </a:p>
      </dgm:t>
    </dgm:pt>
    <dgm:pt modelId="{0297CBD2-781F-439D-AAD3-1A0E2335CC1D}" type="pres">
      <dgm:prSet presAssocID="{34F46D98-7391-45DA-8E84-76E54D9F722F}" presName="parentText" presStyleLbl="node1" presStyleIdx="1" presStyleCnt="4">
        <dgm:presLayoutVars>
          <dgm:chMax val="0"/>
          <dgm:bulletEnabled val="1"/>
        </dgm:presLayoutVars>
      </dgm:prSet>
      <dgm:spPr/>
      <dgm:t>
        <a:bodyPr/>
        <a:lstStyle/>
        <a:p>
          <a:endParaRPr lang="cs-CZ"/>
        </a:p>
      </dgm:t>
    </dgm:pt>
    <dgm:pt modelId="{47D33A7E-F7DA-4AE7-B1CE-36D8204DAF63}" type="pres">
      <dgm:prSet presAssocID="{6A75FD46-E67A-415E-AE97-8820D0D4F76F}" presName="spacer"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cs-CZ"/>
        </a:p>
      </dgm:t>
    </dgm:pt>
    <dgm:pt modelId="{19E8DBF9-9E18-4A5E-9FA3-C42D639125A9}" type="pres">
      <dgm:prSet presAssocID="{6609F586-0CA9-4C16-81D8-09227EE15491}" presName="parentText" presStyleLbl="node1" presStyleIdx="2" presStyleCnt="4">
        <dgm:presLayoutVars>
          <dgm:chMax val="0"/>
          <dgm:bulletEnabled val="1"/>
        </dgm:presLayoutVars>
      </dgm:prSet>
      <dgm:spPr/>
      <dgm:t>
        <a:bodyPr/>
        <a:lstStyle/>
        <a:p>
          <a:endParaRPr lang="cs-CZ"/>
        </a:p>
      </dgm:t>
    </dgm:pt>
    <dgm:pt modelId="{5B7BFBC6-9AC5-4D28-BFD3-B6D73F26FA05}" type="pres">
      <dgm:prSet presAssocID="{6609F586-0CA9-4C16-81D8-09227EE15491}" presName="childText" presStyleLbl="revTx" presStyleIdx="0" presStyleCnt="2">
        <dgm:presLayoutVars>
          <dgm:bulletEnabled val="1"/>
        </dgm:presLayoutVars>
      </dgm:prSet>
      <dgm:spPr/>
      <dgm:t>
        <a:bodyPr/>
        <a:lstStyle/>
        <a:p>
          <a:endParaRPr lang="cs-CZ"/>
        </a:p>
      </dgm:t>
    </dgm:pt>
    <dgm:pt modelId="{A377306C-7E43-4895-9A15-06F91125B6E0}" type="pres">
      <dgm:prSet presAssocID="{2597C571-F037-4B46-A509-2ED54603369B}" presName="parentText" presStyleLbl="node1" presStyleIdx="3" presStyleCnt="4">
        <dgm:presLayoutVars>
          <dgm:chMax val="0"/>
          <dgm:bulletEnabled val="1"/>
        </dgm:presLayoutVars>
      </dgm:prSet>
      <dgm:spPr/>
      <dgm:t>
        <a:bodyPr/>
        <a:lstStyle/>
        <a:p>
          <a:endParaRPr lang="cs-CZ"/>
        </a:p>
      </dgm:t>
    </dgm:pt>
    <dgm:pt modelId="{3A840042-747A-4B91-91AD-5E66D04C1266}" type="pres">
      <dgm:prSet presAssocID="{2597C571-F037-4B46-A509-2ED54603369B}" presName="childText" presStyleLbl="revTx" presStyleIdx="1" presStyleCnt="2">
        <dgm:presLayoutVars>
          <dgm:bulletEnabled val="1"/>
        </dgm:presLayoutVars>
      </dgm:prSet>
      <dgm:spPr/>
      <dgm:t>
        <a:bodyPr/>
        <a:lstStyle/>
        <a:p>
          <a:endParaRPr lang="cs-CZ"/>
        </a:p>
      </dgm:t>
    </dgm:pt>
  </dgm:ptLst>
  <dgm:cxnLst>
    <dgm:cxn modelId="{1AA63882-B364-423D-93F5-1A4DD7156020}" srcId="{23CF6308-D0C8-4961-A8BA-366C5ACA0E4F}" destId="{34F46D98-7391-45DA-8E84-76E54D9F722F}" srcOrd="1" destOrd="0" parTransId="{156DBACB-3031-4049-81E8-A16442CD109A}" sibTransId="{6A75FD46-E67A-415E-AE97-8820D0D4F76F}"/>
    <dgm:cxn modelId="{B4539097-3DF1-4B88-8B90-15692EB364CE}" srcId="{6609F586-0CA9-4C16-81D8-09227EE15491}" destId="{1693C0BE-B8AC-451E-A490-A76C2885AB74}" srcOrd="0" destOrd="0" parTransId="{0A1528E4-73BB-4B23-8D9B-F23D2538DC54}" sibTransId="{2A5B20DC-725A-42DF-864C-16620F27A27E}"/>
    <dgm:cxn modelId="{421AB6C1-7BBC-4972-A8B3-042B507BC941}" srcId="{23CF6308-D0C8-4961-A8BA-366C5ACA0E4F}" destId="{2D185919-A0FE-4AE2-B214-2BDA7647597B}" srcOrd="0" destOrd="0" parTransId="{AECACBE1-6AF7-432F-9A04-9E096D53A405}" sibTransId="{4275D592-AB87-40E0-BC0A-7833F6C1DBEE}"/>
    <dgm:cxn modelId="{811A70D5-9EC5-446E-B019-0986FC031800}" srcId="{23CF6308-D0C8-4961-A8BA-366C5ACA0E4F}" destId="{6609F586-0CA9-4C16-81D8-09227EE15491}" srcOrd="2" destOrd="0" parTransId="{E511328A-B8E3-4DE5-8E89-1B2FFD3CC4DB}" sibTransId="{4022FE90-FB38-45DE-BB00-C58669DB107D}"/>
    <dgm:cxn modelId="{CA37F228-A04D-4A6E-9844-C7B86A65EF0C}" type="presOf" srcId="{6609F586-0CA9-4C16-81D8-09227EE15491}" destId="{19E8DBF9-9E18-4A5E-9FA3-C42D639125A9}" srcOrd="0" destOrd="0" presId="urn:microsoft.com/office/officeart/2005/8/layout/vList2"/>
    <dgm:cxn modelId="{AD7A8BF0-96AC-40C0-89B6-5D92061E61D6}" type="presOf" srcId="{C80B8874-29E2-4868-BA1F-8FDF657A19F2}" destId="{5B7BFBC6-9AC5-4D28-BFD3-B6D73F26FA05}" srcOrd="0" destOrd="1" presId="urn:microsoft.com/office/officeart/2005/8/layout/vList2"/>
    <dgm:cxn modelId="{3C06E71D-EAAB-4A9A-91C0-FDF6831779BF}" type="presOf" srcId="{34F46D98-7391-45DA-8E84-76E54D9F722F}" destId="{0297CBD2-781F-439D-AAD3-1A0E2335CC1D}" srcOrd="0" destOrd="0" presId="urn:microsoft.com/office/officeart/2005/8/layout/vList2"/>
    <dgm:cxn modelId="{8571E1B0-9EE5-4F38-BCF4-0C8F6AE143E5}" type="presOf" srcId="{2597C571-F037-4B46-A509-2ED54603369B}" destId="{A377306C-7E43-4895-9A15-06F91125B6E0}" srcOrd="0" destOrd="0" presId="urn:microsoft.com/office/officeart/2005/8/layout/vList2"/>
    <dgm:cxn modelId="{C70B2636-3FFA-4852-ABB6-18CD3DA7E581}" srcId="{23CF6308-D0C8-4961-A8BA-366C5ACA0E4F}" destId="{2597C571-F037-4B46-A509-2ED54603369B}" srcOrd="3" destOrd="0" parTransId="{7DEBC815-34B2-4C6A-9964-6C0605902988}" sibTransId="{042D2482-B6F5-4E1A-AA8B-F02BD43C530C}"/>
    <dgm:cxn modelId="{E4146C5D-D6B5-47CA-849F-617687BA913F}" srcId="{6609F586-0CA9-4C16-81D8-09227EE15491}" destId="{C80B8874-29E2-4868-BA1F-8FDF657A19F2}" srcOrd="1" destOrd="0" parTransId="{9C03B136-B591-42DB-941A-471B622A3709}" sibTransId="{58CD214F-5B86-4103-B701-B820A51250F8}"/>
    <dgm:cxn modelId="{D675C39A-A096-4279-9C9C-CE2CF99AA962}" type="presOf" srcId="{DF6C9D2F-7E3D-4F7B-980C-4A2CB4C8C1ED}" destId="{3A840042-747A-4B91-91AD-5E66D04C1266}" srcOrd="0" destOrd="0" presId="urn:microsoft.com/office/officeart/2005/8/layout/vList2"/>
    <dgm:cxn modelId="{94EEAF88-8A71-42FE-BFB6-0ED51F07CD7D}" type="presOf" srcId="{2D185919-A0FE-4AE2-B214-2BDA7647597B}" destId="{CC79FD53-F8C6-4296-A02D-EA6EE304CE91}" srcOrd="0" destOrd="0" presId="urn:microsoft.com/office/officeart/2005/8/layout/vList2"/>
    <dgm:cxn modelId="{66234168-4D18-499C-A439-C2BAEDBF00C5}" type="presOf" srcId="{1693C0BE-B8AC-451E-A490-A76C2885AB74}" destId="{5B7BFBC6-9AC5-4D28-BFD3-B6D73F26FA05}" srcOrd="0" destOrd="0" presId="urn:microsoft.com/office/officeart/2005/8/layout/vList2"/>
    <dgm:cxn modelId="{978DF259-419D-4313-AFF5-56521586142F}" type="presOf" srcId="{23CF6308-D0C8-4961-A8BA-366C5ACA0E4F}" destId="{6D6D03CA-6D83-4367-9E12-96A3B7F8E010}" srcOrd="0" destOrd="0" presId="urn:microsoft.com/office/officeart/2005/8/layout/vList2"/>
    <dgm:cxn modelId="{471DFB5C-127B-4D34-B9D2-9E63EA570C6D}" srcId="{2597C571-F037-4B46-A509-2ED54603369B}" destId="{DF6C9D2F-7E3D-4F7B-980C-4A2CB4C8C1ED}" srcOrd="0" destOrd="0" parTransId="{AE390735-AC21-434C-AF30-7E38C524059D}" sibTransId="{EC622950-0F84-443D-B6A5-8A96C6316D3C}"/>
    <dgm:cxn modelId="{95935529-1646-4DE0-B6FC-292AA57BAE46}" type="presParOf" srcId="{6D6D03CA-6D83-4367-9E12-96A3B7F8E010}" destId="{CC79FD53-F8C6-4296-A02D-EA6EE304CE91}" srcOrd="0" destOrd="0" presId="urn:microsoft.com/office/officeart/2005/8/layout/vList2"/>
    <dgm:cxn modelId="{A92E9E32-C5E9-405F-97EE-9498CFD7182C}" type="presParOf" srcId="{6D6D03CA-6D83-4367-9E12-96A3B7F8E010}" destId="{F1F9C335-B68E-42D9-9F00-91F2F7F48BC0}" srcOrd="1" destOrd="0" presId="urn:microsoft.com/office/officeart/2005/8/layout/vList2"/>
    <dgm:cxn modelId="{D1954146-754D-4006-8F7C-2A3A78E8A541}" type="presParOf" srcId="{6D6D03CA-6D83-4367-9E12-96A3B7F8E010}" destId="{0297CBD2-781F-439D-AAD3-1A0E2335CC1D}" srcOrd="2" destOrd="0" presId="urn:microsoft.com/office/officeart/2005/8/layout/vList2"/>
    <dgm:cxn modelId="{6FA6C635-27D0-49ED-8FD8-C79BEA157F06}" type="presParOf" srcId="{6D6D03CA-6D83-4367-9E12-96A3B7F8E010}" destId="{47D33A7E-F7DA-4AE7-B1CE-36D8204DAF63}" srcOrd="3" destOrd="0" presId="urn:microsoft.com/office/officeart/2005/8/layout/vList2"/>
    <dgm:cxn modelId="{7102CE70-5D49-4595-917D-45370E5E4685}" type="presParOf" srcId="{6D6D03CA-6D83-4367-9E12-96A3B7F8E010}" destId="{19E8DBF9-9E18-4A5E-9FA3-C42D639125A9}" srcOrd="4" destOrd="0" presId="urn:microsoft.com/office/officeart/2005/8/layout/vList2"/>
    <dgm:cxn modelId="{B56E2A78-76D1-4FFD-9835-9C1ECE7A70D7}" type="presParOf" srcId="{6D6D03CA-6D83-4367-9E12-96A3B7F8E010}" destId="{5B7BFBC6-9AC5-4D28-BFD3-B6D73F26FA05}" srcOrd="5" destOrd="0" presId="urn:microsoft.com/office/officeart/2005/8/layout/vList2"/>
    <dgm:cxn modelId="{EE6F0E55-EE12-493B-A4B3-A867A9EFA760}" type="presParOf" srcId="{6D6D03CA-6D83-4367-9E12-96A3B7F8E010}" destId="{A377306C-7E43-4895-9A15-06F91125B6E0}" srcOrd="6" destOrd="0" presId="urn:microsoft.com/office/officeart/2005/8/layout/vList2"/>
    <dgm:cxn modelId="{47896D68-D3F8-4F14-899A-3507D94DFD17}" type="presParOf" srcId="{6D6D03CA-6D83-4367-9E12-96A3B7F8E010}" destId="{3A840042-747A-4B91-91AD-5E66D04C1266}"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1AA1CF3-E5B9-4941-BAE6-5822BB8B96CD}"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8234B69E-C7F2-437C-9CA2-36A15BCF1124}">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Non-necessary treatment (i.e. cosmetic surgery)</a:t>
          </a:r>
          <a:endParaRPr lang="cs-CZ"/>
        </a:p>
      </dgm:t>
    </dgm:pt>
    <dgm:pt modelId="{D041821B-EE6F-457B-8229-1686C7B1F3E3}" type="parTrans" cxnId="{555A761C-1E33-4EDE-9959-458DF43933DE}">
      <dgm:prSet/>
      <dgm:spPr/>
      <dgm:t>
        <a:bodyPr/>
        <a:lstStyle/>
        <a:p>
          <a:endParaRPr lang="cs-CZ"/>
        </a:p>
      </dgm:t>
    </dgm:pt>
    <dgm:pt modelId="{87448BFE-2EA0-49D5-80FB-BF755552406F}" type="sibTrans" cxnId="{555A761C-1E33-4EDE-9959-458DF43933DE}">
      <dgm:prSet/>
      <dgm:spPr/>
      <dgm:t>
        <a:bodyPr/>
        <a:lstStyle/>
        <a:p>
          <a:endParaRPr lang="cs-CZ"/>
        </a:p>
      </dgm:t>
    </dgm:pt>
    <dgm:pt modelId="{19260063-2FC7-49FB-BD6A-31333A926411}">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Usually without regulation</a:t>
          </a:r>
          <a:endParaRPr lang="cs-CZ"/>
        </a:p>
      </dgm:t>
    </dgm:pt>
    <dgm:pt modelId="{74B5DE99-A580-4FF6-B51E-D34D594E50A2}" type="parTrans" cxnId="{EC1F0A81-36C5-412A-8158-2E90BBF03152}">
      <dgm:prSet/>
      <dgm:spPr/>
      <dgm:t>
        <a:bodyPr/>
        <a:lstStyle/>
        <a:p>
          <a:endParaRPr lang="cs-CZ"/>
        </a:p>
      </dgm:t>
    </dgm:pt>
    <dgm:pt modelId="{B2BA72C2-E066-49EA-8BF9-E94C66975207}" type="sibTrans" cxnId="{EC1F0A81-36C5-412A-8158-2E90BBF03152}">
      <dgm:prSet/>
      <dgm:spPr/>
      <dgm:t>
        <a:bodyPr/>
        <a:lstStyle/>
        <a:p>
          <a:endParaRPr lang="cs-CZ"/>
        </a:p>
      </dgm:t>
    </dgm:pt>
    <dgm:pt modelId="{ECE2D2C9-52B5-4EEE-B723-B3167BBFECEA}">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Price can be negotiated</a:t>
          </a:r>
          <a:endParaRPr lang="cs-CZ"/>
        </a:p>
      </dgm:t>
    </dgm:pt>
    <dgm:pt modelId="{08FC08D4-3BA0-4C6E-BE33-66207AA2A6E1}" type="parTrans" cxnId="{72FC7FA0-10C0-4BF4-8870-A1CC6C99F26B}">
      <dgm:prSet/>
      <dgm:spPr/>
      <dgm:t>
        <a:bodyPr/>
        <a:lstStyle/>
        <a:p>
          <a:endParaRPr lang="cs-CZ"/>
        </a:p>
      </dgm:t>
    </dgm:pt>
    <dgm:pt modelId="{B5C2FA3D-0ADB-434B-B4ED-8BE4A328DE2F}" type="sibTrans" cxnId="{72FC7FA0-10C0-4BF4-8870-A1CC6C99F26B}">
      <dgm:prSet/>
      <dgm:spPr/>
      <dgm:t>
        <a:bodyPr/>
        <a:lstStyle/>
        <a:p>
          <a:endParaRPr lang="cs-CZ"/>
        </a:p>
      </dgm:t>
    </dgm:pt>
    <dgm:pt modelId="{5A42686E-52F7-4CE5-967E-F0BFE0F298A9}">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Necessary treatment (i.e. patient is not covered by insurance)</a:t>
          </a:r>
          <a:endParaRPr lang="cs-CZ"/>
        </a:p>
      </dgm:t>
    </dgm:pt>
    <dgm:pt modelId="{B77A1C7E-ED25-49FF-B0C3-E946508883A9}" type="parTrans" cxnId="{DCC5972D-2E93-4C66-B6D4-0DB15B2D2038}">
      <dgm:prSet/>
      <dgm:spPr/>
      <dgm:t>
        <a:bodyPr/>
        <a:lstStyle/>
        <a:p>
          <a:endParaRPr lang="cs-CZ"/>
        </a:p>
      </dgm:t>
    </dgm:pt>
    <dgm:pt modelId="{5C2C5040-67BF-413E-9B77-11E6D1555607}" type="sibTrans" cxnId="{DCC5972D-2E93-4C66-B6D4-0DB15B2D2038}">
      <dgm:prSet/>
      <dgm:spPr/>
      <dgm:t>
        <a:bodyPr/>
        <a:lstStyle/>
        <a:p>
          <a:endParaRPr lang="cs-CZ"/>
        </a:p>
      </dgm:t>
    </dgm:pt>
    <dgm:pt modelId="{F411B590-D49B-4350-9A07-018CD8EEAB40}">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Price usually is regulated</a:t>
          </a:r>
          <a:endParaRPr lang="cs-CZ"/>
        </a:p>
      </dgm:t>
    </dgm:pt>
    <dgm:pt modelId="{DCD43D64-A1FD-4695-A0D2-711A6CD03C62}" type="parTrans" cxnId="{9AD66D4F-9374-48F9-9EFB-E05E381E7624}">
      <dgm:prSet/>
      <dgm:spPr/>
      <dgm:t>
        <a:bodyPr/>
        <a:lstStyle/>
        <a:p>
          <a:endParaRPr lang="cs-CZ"/>
        </a:p>
      </dgm:t>
    </dgm:pt>
    <dgm:pt modelId="{B64FF3B4-4D56-44C8-BC37-9046C62E2D9A}" type="sibTrans" cxnId="{9AD66D4F-9374-48F9-9EFB-E05E381E7624}">
      <dgm:prSet/>
      <dgm:spPr/>
      <dgm:t>
        <a:bodyPr/>
        <a:lstStyle/>
        <a:p>
          <a:endParaRPr lang="cs-CZ"/>
        </a:p>
      </dgm:t>
    </dgm:pt>
    <dgm:pt modelId="{E5D4431E-02D7-4C48-9F45-EFDFFE756EB1}">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Cannot be excessive to what is charged to insurance entity</a:t>
          </a:r>
          <a:endParaRPr lang="cs-CZ"/>
        </a:p>
      </dgm:t>
    </dgm:pt>
    <dgm:pt modelId="{14132632-3906-423F-8A20-D95B209C78E1}" type="parTrans" cxnId="{EC834536-C9FE-46B0-A279-283C86248F21}">
      <dgm:prSet/>
      <dgm:spPr/>
      <dgm:t>
        <a:bodyPr/>
        <a:lstStyle/>
        <a:p>
          <a:endParaRPr lang="cs-CZ"/>
        </a:p>
      </dgm:t>
    </dgm:pt>
    <dgm:pt modelId="{B664DDC8-DFA0-436B-84A6-5D4FBD620154}" type="sibTrans" cxnId="{EC834536-C9FE-46B0-A279-283C86248F21}">
      <dgm:prSet/>
      <dgm:spPr/>
      <dgm:t>
        <a:bodyPr/>
        <a:lstStyle/>
        <a:p>
          <a:endParaRPr lang="cs-CZ"/>
        </a:p>
      </dgm:t>
    </dgm:pt>
    <dgm:pt modelId="{D2BBDCE8-88B2-467A-94E0-B2EA69BA2653}" type="pres">
      <dgm:prSet presAssocID="{21AA1CF3-E5B9-4941-BAE6-5822BB8B96CD}" presName="linear" presStyleCnt="0">
        <dgm:presLayoutVars>
          <dgm:animLvl val="lvl"/>
          <dgm:resizeHandles val="exact"/>
        </dgm:presLayoutVars>
      </dgm:prSet>
      <dgm:spPr/>
    </dgm:pt>
    <dgm:pt modelId="{4DF89B9B-F13E-4574-AC47-66DF3D639962}" type="pres">
      <dgm:prSet presAssocID="{8234B69E-C7F2-437C-9CA2-36A15BCF1124}" presName="parentText" presStyleLbl="node1" presStyleIdx="0" presStyleCnt="2">
        <dgm:presLayoutVars>
          <dgm:chMax val="0"/>
          <dgm:bulletEnabled val="1"/>
        </dgm:presLayoutVars>
      </dgm:prSet>
      <dgm:spPr/>
    </dgm:pt>
    <dgm:pt modelId="{EE61D166-938C-4A91-9D1F-CA8C17DB140E}" type="pres">
      <dgm:prSet presAssocID="{8234B69E-C7F2-437C-9CA2-36A15BCF1124}" presName="childText" presStyleLbl="revTx" presStyleIdx="0" presStyleCnt="2">
        <dgm:presLayoutVars>
          <dgm:bulletEnabled val="1"/>
        </dgm:presLayoutVars>
      </dgm:prSet>
      <dgm:spPr/>
    </dgm:pt>
    <dgm:pt modelId="{4CAE3783-B264-49EC-ABF3-61A4BCAE86D1}" type="pres">
      <dgm:prSet presAssocID="{5A42686E-52F7-4CE5-967E-F0BFE0F298A9}" presName="parentText" presStyleLbl="node1" presStyleIdx="1" presStyleCnt="2">
        <dgm:presLayoutVars>
          <dgm:chMax val="0"/>
          <dgm:bulletEnabled val="1"/>
        </dgm:presLayoutVars>
      </dgm:prSet>
      <dgm:spPr/>
    </dgm:pt>
    <dgm:pt modelId="{1BC4A7B1-A428-40C9-9904-1CD88B22028B}" type="pres">
      <dgm:prSet presAssocID="{5A42686E-52F7-4CE5-967E-F0BFE0F298A9}" presName="childText" presStyleLbl="revTx" presStyleIdx="1" presStyleCnt="2">
        <dgm:presLayoutVars>
          <dgm:bulletEnabled val="1"/>
        </dgm:presLayoutVars>
      </dgm:prSet>
      <dgm:spPr/>
    </dgm:pt>
  </dgm:ptLst>
  <dgm:cxnLst>
    <dgm:cxn modelId="{9AD66D4F-9374-48F9-9EFB-E05E381E7624}" srcId="{5A42686E-52F7-4CE5-967E-F0BFE0F298A9}" destId="{F411B590-D49B-4350-9A07-018CD8EEAB40}" srcOrd="0" destOrd="0" parTransId="{DCD43D64-A1FD-4695-A0D2-711A6CD03C62}" sibTransId="{B64FF3B4-4D56-44C8-BC37-9046C62E2D9A}"/>
    <dgm:cxn modelId="{72FC7FA0-10C0-4BF4-8870-A1CC6C99F26B}" srcId="{8234B69E-C7F2-437C-9CA2-36A15BCF1124}" destId="{ECE2D2C9-52B5-4EEE-B723-B3167BBFECEA}" srcOrd="1" destOrd="0" parTransId="{08FC08D4-3BA0-4C6E-BE33-66207AA2A6E1}" sibTransId="{B5C2FA3D-0ADB-434B-B4ED-8BE4A328DE2F}"/>
    <dgm:cxn modelId="{4B78E541-0100-4B29-A451-51377728EEB0}" type="presOf" srcId="{5A42686E-52F7-4CE5-967E-F0BFE0F298A9}" destId="{4CAE3783-B264-49EC-ABF3-61A4BCAE86D1}" srcOrd="0" destOrd="0" presId="urn:microsoft.com/office/officeart/2005/8/layout/vList2"/>
    <dgm:cxn modelId="{AB52F51F-5D56-46D9-84B6-60A50B81BA5F}" type="presOf" srcId="{ECE2D2C9-52B5-4EEE-B723-B3167BBFECEA}" destId="{EE61D166-938C-4A91-9D1F-CA8C17DB140E}" srcOrd="0" destOrd="1" presId="urn:microsoft.com/office/officeart/2005/8/layout/vList2"/>
    <dgm:cxn modelId="{6FF76B24-6468-4383-9C8A-F6CC4EFF7630}" type="presOf" srcId="{F411B590-D49B-4350-9A07-018CD8EEAB40}" destId="{1BC4A7B1-A428-40C9-9904-1CD88B22028B}" srcOrd="0" destOrd="0" presId="urn:microsoft.com/office/officeart/2005/8/layout/vList2"/>
    <dgm:cxn modelId="{75964C1C-8333-4DF3-96E7-2669052AE416}" type="presOf" srcId="{E5D4431E-02D7-4C48-9F45-EFDFFE756EB1}" destId="{1BC4A7B1-A428-40C9-9904-1CD88B22028B}" srcOrd="0" destOrd="1" presId="urn:microsoft.com/office/officeart/2005/8/layout/vList2"/>
    <dgm:cxn modelId="{EC834536-C9FE-46B0-A279-283C86248F21}" srcId="{5A42686E-52F7-4CE5-967E-F0BFE0F298A9}" destId="{E5D4431E-02D7-4C48-9F45-EFDFFE756EB1}" srcOrd="1" destOrd="0" parTransId="{14132632-3906-423F-8A20-D95B209C78E1}" sibTransId="{B664DDC8-DFA0-436B-84A6-5D4FBD620154}"/>
    <dgm:cxn modelId="{691FAAD3-650A-4FE4-96FA-D8F2230EB72B}" type="presOf" srcId="{19260063-2FC7-49FB-BD6A-31333A926411}" destId="{EE61D166-938C-4A91-9D1F-CA8C17DB140E}" srcOrd="0" destOrd="0" presId="urn:microsoft.com/office/officeart/2005/8/layout/vList2"/>
    <dgm:cxn modelId="{DCC5972D-2E93-4C66-B6D4-0DB15B2D2038}" srcId="{21AA1CF3-E5B9-4941-BAE6-5822BB8B96CD}" destId="{5A42686E-52F7-4CE5-967E-F0BFE0F298A9}" srcOrd="1" destOrd="0" parTransId="{B77A1C7E-ED25-49FF-B0C3-E946508883A9}" sibTransId="{5C2C5040-67BF-413E-9B77-11E6D1555607}"/>
    <dgm:cxn modelId="{EC1F0A81-36C5-412A-8158-2E90BBF03152}" srcId="{8234B69E-C7F2-437C-9CA2-36A15BCF1124}" destId="{19260063-2FC7-49FB-BD6A-31333A926411}" srcOrd="0" destOrd="0" parTransId="{74B5DE99-A580-4FF6-B51E-D34D594E50A2}" sibTransId="{B2BA72C2-E066-49EA-8BF9-E94C66975207}"/>
    <dgm:cxn modelId="{555A761C-1E33-4EDE-9959-458DF43933DE}" srcId="{21AA1CF3-E5B9-4941-BAE6-5822BB8B96CD}" destId="{8234B69E-C7F2-437C-9CA2-36A15BCF1124}" srcOrd="0" destOrd="0" parTransId="{D041821B-EE6F-457B-8229-1686C7B1F3E3}" sibTransId="{87448BFE-2EA0-49D5-80FB-BF755552406F}"/>
    <dgm:cxn modelId="{4C095964-DB3B-41C5-B8DC-3B28B0AAC932}" type="presOf" srcId="{8234B69E-C7F2-437C-9CA2-36A15BCF1124}" destId="{4DF89B9B-F13E-4574-AC47-66DF3D639962}" srcOrd="0" destOrd="0" presId="urn:microsoft.com/office/officeart/2005/8/layout/vList2"/>
    <dgm:cxn modelId="{05792868-0780-4D9D-B867-A93128B4D352}" type="presOf" srcId="{21AA1CF3-E5B9-4941-BAE6-5822BB8B96CD}" destId="{D2BBDCE8-88B2-467A-94E0-B2EA69BA2653}" srcOrd="0" destOrd="0" presId="urn:microsoft.com/office/officeart/2005/8/layout/vList2"/>
    <dgm:cxn modelId="{D2B970A4-A00F-4D7D-BC7A-CEB854D481DB}" type="presParOf" srcId="{D2BBDCE8-88B2-467A-94E0-B2EA69BA2653}" destId="{4DF89B9B-F13E-4574-AC47-66DF3D639962}" srcOrd="0" destOrd="0" presId="urn:microsoft.com/office/officeart/2005/8/layout/vList2"/>
    <dgm:cxn modelId="{E0FF1CF9-054F-45D9-B261-9A483685A0CF}" type="presParOf" srcId="{D2BBDCE8-88B2-467A-94E0-B2EA69BA2653}" destId="{EE61D166-938C-4A91-9D1F-CA8C17DB140E}" srcOrd="1" destOrd="0" presId="urn:microsoft.com/office/officeart/2005/8/layout/vList2"/>
    <dgm:cxn modelId="{D3DFB23B-E5F8-4491-8A6B-EAD270374177}" type="presParOf" srcId="{D2BBDCE8-88B2-467A-94E0-B2EA69BA2653}" destId="{4CAE3783-B264-49EC-ABF3-61A4BCAE86D1}" srcOrd="2" destOrd="0" presId="urn:microsoft.com/office/officeart/2005/8/layout/vList2"/>
    <dgm:cxn modelId="{A785C470-CE0B-4E03-B9E3-6D6B4C757E60}" type="presParOf" srcId="{D2BBDCE8-88B2-467A-94E0-B2EA69BA2653}" destId="{1BC4A7B1-A428-40C9-9904-1CD88B22028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FE0A347-770D-4742-83E2-3CD7408715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7629F03-A4E1-4F45-8D07-615B788F38E2}">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Compulsory payments</a:t>
          </a:r>
          <a:endParaRPr lang="cs-CZ"/>
        </a:p>
      </dgm:t>
    </dgm:pt>
    <dgm:pt modelId="{6E6E9970-2490-4E53-B9AC-085C6C7FE4C4}" type="parTrans" cxnId="{0D31CC53-0FDA-4E60-9F71-8581B7D0B2CD}">
      <dgm:prSet/>
      <dgm:spPr/>
      <dgm:t>
        <a:bodyPr/>
        <a:lstStyle/>
        <a:p>
          <a:endParaRPr lang="cs-CZ"/>
        </a:p>
      </dgm:t>
    </dgm:pt>
    <dgm:pt modelId="{716EFF79-AE0D-4A31-90C2-B72921A87908}" type="sibTrans" cxnId="{0D31CC53-0FDA-4E60-9F71-8581B7D0B2CD}">
      <dgm:prSet/>
      <dgm:spPr/>
      <dgm:t>
        <a:bodyPr/>
        <a:lstStyle/>
        <a:p>
          <a:endParaRPr lang="cs-CZ"/>
        </a:p>
      </dgm:t>
    </dgm:pt>
    <dgm:pt modelId="{6C16202E-0E31-433C-B1D4-15C8341F824F}">
      <dgm:prSet/>
      <dgm:spPr/>
      <dgm:t>
        <a:bodyPr/>
        <a:lstStyle/>
        <a:p>
          <a:pPr rtl="0"/>
          <a:r>
            <a:rPr lang="cs-CZ" smtClean="0"/>
            <a:t>Sometimes the physician is obliged to charge small compulsory payments as a „de facto tax“ to protect systems from overspending</a:t>
          </a:r>
          <a:endParaRPr lang="cs-CZ"/>
        </a:p>
      </dgm:t>
    </dgm:pt>
    <dgm:pt modelId="{5F4DFA04-5D3E-46EC-962C-8A1165F7C56C}" type="parTrans" cxnId="{422B76E5-1F42-4100-9D21-D81DC543EFB5}">
      <dgm:prSet/>
      <dgm:spPr/>
      <dgm:t>
        <a:bodyPr/>
        <a:lstStyle/>
        <a:p>
          <a:endParaRPr lang="cs-CZ"/>
        </a:p>
      </dgm:t>
    </dgm:pt>
    <dgm:pt modelId="{A489B537-34EE-49B1-8D18-CD7E58D6BFCB}" type="sibTrans" cxnId="{422B76E5-1F42-4100-9D21-D81DC543EFB5}">
      <dgm:prSet/>
      <dgm:spPr/>
      <dgm:t>
        <a:bodyPr/>
        <a:lstStyle/>
        <a:p>
          <a:endParaRPr lang="cs-CZ"/>
        </a:p>
      </dgm:t>
    </dgm:pt>
    <dgm:pt modelId="{BBEC1C98-C3C6-4B5D-805F-2D8A77DD02A6}">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Extra payments</a:t>
          </a:r>
          <a:endParaRPr lang="cs-CZ"/>
        </a:p>
      </dgm:t>
    </dgm:pt>
    <dgm:pt modelId="{5A222919-B76C-4CC7-A109-9EBF21E76695}" type="parTrans" cxnId="{B29CCADD-3A0F-41FC-8846-3AD9FB878135}">
      <dgm:prSet/>
      <dgm:spPr/>
      <dgm:t>
        <a:bodyPr/>
        <a:lstStyle/>
        <a:p>
          <a:endParaRPr lang="cs-CZ"/>
        </a:p>
      </dgm:t>
    </dgm:pt>
    <dgm:pt modelId="{9D6E5776-6608-4058-9D41-B4F35DEDAFD5}" type="sibTrans" cxnId="{B29CCADD-3A0F-41FC-8846-3AD9FB878135}">
      <dgm:prSet/>
      <dgm:spPr/>
      <dgm:t>
        <a:bodyPr/>
        <a:lstStyle/>
        <a:p>
          <a:endParaRPr lang="cs-CZ"/>
        </a:p>
      </dgm:t>
    </dgm:pt>
    <dgm:pt modelId="{B84820B9-75F6-4017-8218-CFC4D479C90E}">
      <dgm:prSet/>
      <dgm:spPr/>
      <dgm:t>
        <a:bodyPr/>
        <a:lstStyle/>
        <a:p>
          <a:pPr rtl="0"/>
          <a:r>
            <a:rPr lang="cs-CZ" smtClean="0"/>
            <a:t>Payments for extra benefits otuside what is covered by insurance as „standard treatment“</a:t>
          </a:r>
          <a:endParaRPr lang="cs-CZ"/>
        </a:p>
      </dgm:t>
    </dgm:pt>
    <dgm:pt modelId="{CFB36AA8-09E3-464B-9740-7537461C9030}" type="parTrans" cxnId="{51CD0D2B-983C-4A0A-9F18-B1476B0B46D2}">
      <dgm:prSet/>
      <dgm:spPr/>
      <dgm:t>
        <a:bodyPr/>
        <a:lstStyle/>
        <a:p>
          <a:endParaRPr lang="cs-CZ"/>
        </a:p>
      </dgm:t>
    </dgm:pt>
    <dgm:pt modelId="{65565530-1C49-471D-AD60-BF5C8BC4183E}" type="sibTrans" cxnId="{51CD0D2B-983C-4A0A-9F18-B1476B0B46D2}">
      <dgm:prSet/>
      <dgm:spPr/>
      <dgm:t>
        <a:bodyPr/>
        <a:lstStyle/>
        <a:p>
          <a:endParaRPr lang="cs-CZ"/>
        </a:p>
      </dgm:t>
    </dgm:pt>
    <dgm:pt modelId="{4ED8CE62-9BB5-4CAF-BA78-3036717F9149}">
      <dgm:prSet/>
      <dgm:spPr/>
      <dgm:t>
        <a:bodyPr/>
        <a:lstStyle/>
        <a:p>
          <a:pPr rtl="0"/>
          <a:r>
            <a:rPr lang="cs-CZ" smtClean="0"/>
            <a:t>Cannot be conditional, patient cannot be treated negatively if they refuse these payments</a:t>
          </a:r>
          <a:endParaRPr lang="cs-CZ"/>
        </a:p>
      </dgm:t>
    </dgm:pt>
    <dgm:pt modelId="{00A2CC5F-BFB9-47AC-B392-80E6B9B68283}" type="parTrans" cxnId="{4DC86CF4-A292-4C28-B34B-D2802AFB253C}">
      <dgm:prSet/>
      <dgm:spPr/>
      <dgm:t>
        <a:bodyPr/>
        <a:lstStyle/>
        <a:p>
          <a:endParaRPr lang="cs-CZ"/>
        </a:p>
      </dgm:t>
    </dgm:pt>
    <dgm:pt modelId="{E7D564A0-B45D-4F2F-AC28-4F123330FE1E}" type="sibTrans" cxnId="{4DC86CF4-A292-4C28-B34B-D2802AFB253C}">
      <dgm:prSet/>
      <dgm:spPr/>
      <dgm:t>
        <a:bodyPr/>
        <a:lstStyle/>
        <a:p>
          <a:endParaRPr lang="cs-CZ"/>
        </a:p>
      </dgm:t>
    </dgm:pt>
    <dgm:pt modelId="{986DB4B2-FDE9-4BE1-84F4-870F518B9DB4}" type="pres">
      <dgm:prSet presAssocID="{BFE0A347-770D-4742-83E2-3CD740871513}" presName="linear" presStyleCnt="0">
        <dgm:presLayoutVars>
          <dgm:animLvl val="lvl"/>
          <dgm:resizeHandles val="exact"/>
        </dgm:presLayoutVars>
      </dgm:prSet>
      <dgm:spPr/>
    </dgm:pt>
    <dgm:pt modelId="{6B28AEB4-3957-43EA-92EF-7550F6656DEE}" type="pres">
      <dgm:prSet presAssocID="{57629F03-A4E1-4F45-8D07-615B788F38E2}" presName="parentText" presStyleLbl="node1" presStyleIdx="0" presStyleCnt="2">
        <dgm:presLayoutVars>
          <dgm:chMax val="0"/>
          <dgm:bulletEnabled val="1"/>
        </dgm:presLayoutVars>
      </dgm:prSet>
      <dgm:spPr/>
    </dgm:pt>
    <dgm:pt modelId="{221722D5-9FC1-42FB-94D6-4385322C5DA1}" type="pres">
      <dgm:prSet presAssocID="{57629F03-A4E1-4F45-8D07-615B788F38E2}" presName="childText" presStyleLbl="revTx" presStyleIdx="0" presStyleCnt="2">
        <dgm:presLayoutVars>
          <dgm:bulletEnabled val="1"/>
        </dgm:presLayoutVars>
      </dgm:prSet>
      <dgm:spPr/>
    </dgm:pt>
    <dgm:pt modelId="{F5C36A5D-E2B8-499B-B62C-00D21F76EEE9}" type="pres">
      <dgm:prSet presAssocID="{BBEC1C98-C3C6-4B5D-805F-2D8A77DD02A6}" presName="parentText" presStyleLbl="node1" presStyleIdx="1" presStyleCnt="2">
        <dgm:presLayoutVars>
          <dgm:chMax val="0"/>
          <dgm:bulletEnabled val="1"/>
        </dgm:presLayoutVars>
      </dgm:prSet>
      <dgm:spPr/>
    </dgm:pt>
    <dgm:pt modelId="{9C439AD6-F1D7-4A7D-A704-A5CF441BDC33}" type="pres">
      <dgm:prSet presAssocID="{BBEC1C98-C3C6-4B5D-805F-2D8A77DD02A6}" presName="childText" presStyleLbl="revTx" presStyleIdx="1" presStyleCnt="2">
        <dgm:presLayoutVars>
          <dgm:bulletEnabled val="1"/>
        </dgm:presLayoutVars>
      </dgm:prSet>
      <dgm:spPr/>
    </dgm:pt>
  </dgm:ptLst>
  <dgm:cxnLst>
    <dgm:cxn modelId="{B29CCADD-3A0F-41FC-8846-3AD9FB878135}" srcId="{BFE0A347-770D-4742-83E2-3CD740871513}" destId="{BBEC1C98-C3C6-4B5D-805F-2D8A77DD02A6}" srcOrd="1" destOrd="0" parTransId="{5A222919-B76C-4CC7-A109-9EBF21E76695}" sibTransId="{9D6E5776-6608-4058-9D41-B4F35DEDAFD5}"/>
    <dgm:cxn modelId="{422B76E5-1F42-4100-9D21-D81DC543EFB5}" srcId="{57629F03-A4E1-4F45-8D07-615B788F38E2}" destId="{6C16202E-0E31-433C-B1D4-15C8341F824F}" srcOrd="0" destOrd="0" parTransId="{5F4DFA04-5D3E-46EC-962C-8A1165F7C56C}" sibTransId="{A489B537-34EE-49B1-8D18-CD7E58D6BFCB}"/>
    <dgm:cxn modelId="{B9124742-8D65-42C4-9141-E23EA88A21CA}" type="presOf" srcId="{4ED8CE62-9BB5-4CAF-BA78-3036717F9149}" destId="{9C439AD6-F1D7-4A7D-A704-A5CF441BDC33}" srcOrd="0" destOrd="1" presId="urn:microsoft.com/office/officeart/2005/8/layout/vList2"/>
    <dgm:cxn modelId="{4DC86CF4-A292-4C28-B34B-D2802AFB253C}" srcId="{BBEC1C98-C3C6-4B5D-805F-2D8A77DD02A6}" destId="{4ED8CE62-9BB5-4CAF-BA78-3036717F9149}" srcOrd="1" destOrd="0" parTransId="{00A2CC5F-BFB9-47AC-B392-80E6B9B68283}" sibTransId="{E7D564A0-B45D-4F2F-AC28-4F123330FE1E}"/>
    <dgm:cxn modelId="{4AF4D1AF-CC1D-481E-998F-B1B67C2ECFF8}" type="presOf" srcId="{57629F03-A4E1-4F45-8D07-615B788F38E2}" destId="{6B28AEB4-3957-43EA-92EF-7550F6656DEE}" srcOrd="0" destOrd="0" presId="urn:microsoft.com/office/officeart/2005/8/layout/vList2"/>
    <dgm:cxn modelId="{77696906-593E-4037-ACE2-26744AEDE05A}" type="presOf" srcId="{BFE0A347-770D-4742-83E2-3CD740871513}" destId="{986DB4B2-FDE9-4BE1-84F4-870F518B9DB4}" srcOrd="0" destOrd="0" presId="urn:microsoft.com/office/officeart/2005/8/layout/vList2"/>
    <dgm:cxn modelId="{94424E7B-3618-41A4-B951-D2694E7DA365}" type="presOf" srcId="{BBEC1C98-C3C6-4B5D-805F-2D8A77DD02A6}" destId="{F5C36A5D-E2B8-499B-B62C-00D21F76EEE9}" srcOrd="0" destOrd="0" presId="urn:microsoft.com/office/officeart/2005/8/layout/vList2"/>
    <dgm:cxn modelId="{04CF02C8-DFD5-4BFA-8948-19F22094891D}" type="presOf" srcId="{B84820B9-75F6-4017-8218-CFC4D479C90E}" destId="{9C439AD6-F1D7-4A7D-A704-A5CF441BDC33}" srcOrd="0" destOrd="0" presId="urn:microsoft.com/office/officeart/2005/8/layout/vList2"/>
    <dgm:cxn modelId="{51CD0D2B-983C-4A0A-9F18-B1476B0B46D2}" srcId="{BBEC1C98-C3C6-4B5D-805F-2D8A77DD02A6}" destId="{B84820B9-75F6-4017-8218-CFC4D479C90E}" srcOrd="0" destOrd="0" parTransId="{CFB36AA8-09E3-464B-9740-7537461C9030}" sibTransId="{65565530-1C49-471D-AD60-BF5C8BC4183E}"/>
    <dgm:cxn modelId="{0D31CC53-0FDA-4E60-9F71-8581B7D0B2CD}" srcId="{BFE0A347-770D-4742-83E2-3CD740871513}" destId="{57629F03-A4E1-4F45-8D07-615B788F38E2}" srcOrd="0" destOrd="0" parTransId="{6E6E9970-2490-4E53-B9AC-085C6C7FE4C4}" sibTransId="{716EFF79-AE0D-4A31-90C2-B72921A87908}"/>
    <dgm:cxn modelId="{E57F46F9-A83C-4060-B391-9D2D27F7D285}" type="presOf" srcId="{6C16202E-0E31-433C-B1D4-15C8341F824F}" destId="{221722D5-9FC1-42FB-94D6-4385322C5DA1}" srcOrd="0" destOrd="0" presId="urn:microsoft.com/office/officeart/2005/8/layout/vList2"/>
    <dgm:cxn modelId="{F35147BB-4964-4439-93E9-9614C583570A}" type="presParOf" srcId="{986DB4B2-FDE9-4BE1-84F4-870F518B9DB4}" destId="{6B28AEB4-3957-43EA-92EF-7550F6656DEE}" srcOrd="0" destOrd="0" presId="urn:microsoft.com/office/officeart/2005/8/layout/vList2"/>
    <dgm:cxn modelId="{50F36EF7-1432-4E8F-B84D-76C83C820BB7}" type="presParOf" srcId="{986DB4B2-FDE9-4BE1-84F4-870F518B9DB4}" destId="{221722D5-9FC1-42FB-94D6-4385322C5DA1}" srcOrd="1" destOrd="0" presId="urn:microsoft.com/office/officeart/2005/8/layout/vList2"/>
    <dgm:cxn modelId="{0E8BFCD0-19E9-47B1-BC6C-494CFFD0AF9F}" type="presParOf" srcId="{986DB4B2-FDE9-4BE1-84F4-870F518B9DB4}" destId="{F5C36A5D-E2B8-499B-B62C-00D21F76EEE9}" srcOrd="2" destOrd="0" presId="urn:microsoft.com/office/officeart/2005/8/layout/vList2"/>
    <dgm:cxn modelId="{423CF702-C72E-41C6-8AF4-F928E1243EE5}" type="presParOf" srcId="{986DB4B2-FDE9-4BE1-84F4-870F518B9DB4}" destId="{9C439AD6-F1D7-4A7D-A704-A5CF441BDC3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FE0513-E859-42E1-AE6A-6A941B150A7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0C727655-B15D-4A0E-BE50-3126B3634591}" type="pres">
      <dgm:prSet presAssocID="{8AFE0513-E859-42E1-AE6A-6A941B150A71}" presName="hierChild1" presStyleCnt="0">
        <dgm:presLayoutVars>
          <dgm:orgChart val="1"/>
          <dgm:chPref val="1"/>
          <dgm:dir/>
          <dgm:animOne val="branch"/>
          <dgm:animLvl val="lvl"/>
          <dgm:resizeHandles/>
        </dgm:presLayoutVars>
      </dgm:prSet>
      <dgm:spPr/>
      <dgm:t>
        <a:bodyPr/>
        <a:lstStyle/>
        <a:p>
          <a:endParaRPr lang="cs-CZ"/>
        </a:p>
      </dgm:t>
    </dgm:pt>
  </dgm:ptLst>
  <dgm:cxnLst>
    <dgm:cxn modelId="{00B6C84C-5854-44E5-8C4F-FE5716398C37}" type="presOf" srcId="{8AFE0513-E859-42E1-AE6A-6A941B150A71}" destId="{0C727655-B15D-4A0E-BE50-3126B3634591}" srcOrd="0"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5BFC05E-AE98-402A-A5E1-DCC9D0737E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C9B45B2B-A1D1-4116-AF0B-1E3AA1E8B4CA}">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Compulsory payments</a:t>
          </a:r>
          <a:endParaRPr lang="cs-CZ"/>
        </a:p>
      </dgm:t>
    </dgm:pt>
    <dgm:pt modelId="{AF51B212-5665-40B7-87D5-405C3E2B1C38}" type="parTrans" cxnId="{754572DE-D860-4B51-8C95-942266CCF275}">
      <dgm:prSet/>
      <dgm:spPr/>
      <dgm:t>
        <a:bodyPr/>
        <a:lstStyle/>
        <a:p>
          <a:endParaRPr lang="cs-CZ"/>
        </a:p>
      </dgm:t>
    </dgm:pt>
    <dgm:pt modelId="{A70F6A0F-C0D6-4454-A405-705DE2FC5D54}" type="sibTrans" cxnId="{754572DE-D860-4B51-8C95-942266CCF275}">
      <dgm:prSet/>
      <dgm:spPr/>
      <dgm:t>
        <a:bodyPr/>
        <a:lstStyle/>
        <a:p>
          <a:endParaRPr lang="cs-CZ"/>
        </a:p>
      </dgm:t>
    </dgm:pt>
    <dgm:pt modelId="{98545A36-2065-4B23-838C-75C7DC87DAD7}">
      <dgm:prSet/>
      <dgm:spPr/>
      <dgm:t>
        <a:bodyPr/>
        <a:lstStyle/>
        <a:p>
          <a:pPr rtl="0"/>
          <a:r>
            <a:rPr lang="cs-CZ" smtClean="0"/>
            <a:t>Sometimes the physician is obliged to charge small compulsory payments as a „de facto tax“ to protect systems from overspending</a:t>
          </a:r>
          <a:endParaRPr lang="cs-CZ"/>
        </a:p>
      </dgm:t>
    </dgm:pt>
    <dgm:pt modelId="{1A7804CE-DF65-47EE-9D54-AE8747F6FA3D}" type="parTrans" cxnId="{8D581C3C-48CE-4BB2-8FD1-937688749F40}">
      <dgm:prSet/>
      <dgm:spPr/>
      <dgm:t>
        <a:bodyPr/>
        <a:lstStyle/>
        <a:p>
          <a:endParaRPr lang="cs-CZ"/>
        </a:p>
      </dgm:t>
    </dgm:pt>
    <dgm:pt modelId="{94F750B0-51D4-4F94-A6FC-C5599A6673C7}" type="sibTrans" cxnId="{8D581C3C-48CE-4BB2-8FD1-937688749F40}">
      <dgm:prSet/>
      <dgm:spPr/>
      <dgm:t>
        <a:bodyPr/>
        <a:lstStyle/>
        <a:p>
          <a:endParaRPr lang="cs-CZ"/>
        </a:p>
      </dgm:t>
    </dgm:pt>
    <dgm:pt modelId="{042E0D6C-8C6D-4037-91CD-E865A40A3784}">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dirty="0" smtClean="0"/>
            <a:t>Extra </a:t>
          </a:r>
          <a:r>
            <a:rPr lang="cs-CZ" dirty="0" err="1" smtClean="0"/>
            <a:t>payments</a:t>
          </a:r>
          <a:endParaRPr lang="cs-CZ" dirty="0"/>
        </a:p>
      </dgm:t>
    </dgm:pt>
    <dgm:pt modelId="{F213DB7A-DC9F-4A02-B41E-C4C551D85929}" type="parTrans" cxnId="{4E4FE592-C5CA-423A-A29A-33AF5034819D}">
      <dgm:prSet/>
      <dgm:spPr/>
      <dgm:t>
        <a:bodyPr/>
        <a:lstStyle/>
        <a:p>
          <a:endParaRPr lang="cs-CZ"/>
        </a:p>
      </dgm:t>
    </dgm:pt>
    <dgm:pt modelId="{7632C5BD-7C66-4518-8AE9-EC3016CAAFCB}" type="sibTrans" cxnId="{4E4FE592-C5CA-423A-A29A-33AF5034819D}">
      <dgm:prSet/>
      <dgm:spPr/>
      <dgm:t>
        <a:bodyPr/>
        <a:lstStyle/>
        <a:p>
          <a:endParaRPr lang="cs-CZ"/>
        </a:p>
      </dgm:t>
    </dgm:pt>
    <dgm:pt modelId="{8F67EAB6-7FA6-4594-91D9-73D3D807D831}">
      <dgm:prSet/>
      <dgm:spPr/>
      <dgm:t>
        <a:bodyPr/>
        <a:lstStyle/>
        <a:p>
          <a:pPr rtl="0"/>
          <a:r>
            <a:rPr lang="cs-CZ" smtClean="0"/>
            <a:t>Payments for extra benefits otuside what is covered by insurance as „standard treatment“</a:t>
          </a:r>
          <a:endParaRPr lang="cs-CZ"/>
        </a:p>
      </dgm:t>
    </dgm:pt>
    <dgm:pt modelId="{91C399E2-6E70-4D21-AA33-3B388679603B}" type="parTrans" cxnId="{D8FD90A0-A8BC-4194-881C-ED560EBE7205}">
      <dgm:prSet/>
      <dgm:spPr/>
      <dgm:t>
        <a:bodyPr/>
        <a:lstStyle/>
        <a:p>
          <a:endParaRPr lang="cs-CZ"/>
        </a:p>
      </dgm:t>
    </dgm:pt>
    <dgm:pt modelId="{549DDE70-C0D4-442D-8620-DCD8145782CD}" type="sibTrans" cxnId="{D8FD90A0-A8BC-4194-881C-ED560EBE7205}">
      <dgm:prSet/>
      <dgm:spPr/>
      <dgm:t>
        <a:bodyPr/>
        <a:lstStyle/>
        <a:p>
          <a:endParaRPr lang="cs-CZ"/>
        </a:p>
      </dgm:t>
    </dgm:pt>
    <dgm:pt modelId="{20129013-71F1-40C6-850F-9415590EC8AD}">
      <dgm:prSet/>
      <dgm:spPr/>
      <dgm:t>
        <a:bodyPr/>
        <a:lstStyle/>
        <a:p>
          <a:pPr rtl="0"/>
          <a:r>
            <a:rPr lang="cs-CZ" smtClean="0"/>
            <a:t>Cannot be conditional, patient cannot be treated negatively if they refuse these payments</a:t>
          </a:r>
          <a:endParaRPr lang="cs-CZ"/>
        </a:p>
      </dgm:t>
    </dgm:pt>
    <dgm:pt modelId="{076BA67F-2EEF-4DDE-AEB1-495FFA2C54C7}" type="parTrans" cxnId="{2BD9D2AE-7D76-41BF-9C91-288D215CF8FC}">
      <dgm:prSet/>
      <dgm:spPr/>
      <dgm:t>
        <a:bodyPr/>
        <a:lstStyle/>
        <a:p>
          <a:endParaRPr lang="cs-CZ"/>
        </a:p>
      </dgm:t>
    </dgm:pt>
    <dgm:pt modelId="{700969D3-F91C-4187-99E2-EC26108C529C}" type="sibTrans" cxnId="{2BD9D2AE-7D76-41BF-9C91-288D215CF8FC}">
      <dgm:prSet/>
      <dgm:spPr/>
      <dgm:t>
        <a:bodyPr/>
        <a:lstStyle/>
        <a:p>
          <a:endParaRPr lang="cs-CZ"/>
        </a:p>
      </dgm:t>
    </dgm:pt>
    <dgm:pt modelId="{2F0E6E67-F743-4608-9EE0-68BB92D42A3C}" type="pres">
      <dgm:prSet presAssocID="{45BFC05E-AE98-402A-A5E1-DCC9D0737E28}" presName="linear" presStyleCnt="0">
        <dgm:presLayoutVars>
          <dgm:animLvl val="lvl"/>
          <dgm:resizeHandles val="exact"/>
        </dgm:presLayoutVars>
      </dgm:prSet>
      <dgm:spPr/>
    </dgm:pt>
    <dgm:pt modelId="{276FEFAB-9560-45C1-804D-815D97AA48DA}" type="pres">
      <dgm:prSet presAssocID="{C9B45B2B-A1D1-4116-AF0B-1E3AA1E8B4CA}" presName="parentText" presStyleLbl="node1" presStyleIdx="0" presStyleCnt="2">
        <dgm:presLayoutVars>
          <dgm:chMax val="0"/>
          <dgm:bulletEnabled val="1"/>
        </dgm:presLayoutVars>
      </dgm:prSet>
      <dgm:spPr/>
    </dgm:pt>
    <dgm:pt modelId="{350ACD0F-7A3E-41DD-8C1C-995DE12F94E4}" type="pres">
      <dgm:prSet presAssocID="{C9B45B2B-A1D1-4116-AF0B-1E3AA1E8B4CA}" presName="childText" presStyleLbl="revTx" presStyleIdx="0" presStyleCnt="2">
        <dgm:presLayoutVars>
          <dgm:bulletEnabled val="1"/>
        </dgm:presLayoutVars>
      </dgm:prSet>
      <dgm:spPr/>
    </dgm:pt>
    <dgm:pt modelId="{E65FB828-0CC1-4CCF-A105-5BACFA23FF8B}" type="pres">
      <dgm:prSet presAssocID="{042E0D6C-8C6D-4037-91CD-E865A40A3784}" presName="parentText" presStyleLbl="node1" presStyleIdx="1" presStyleCnt="2">
        <dgm:presLayoutVars>
          <dgm:chMax val="0"/>
          <dgm:bulletEnabled val="1"/>
        </dgm:presLayoutVars>
      </dgm:prSet>
      <dgm:spPr/>
    </dgm:pt>
    <dgm:pt modelId="{212ADD89-4ABF-4FBC-9820-B19882636BBE}" type="pres">
      <dgm:prSet presAssocID="{042E0D6C-8C6D-4037-91CD-E865A40A3784}" presName="childText" presStyleLbl="revTx" presStyleIdx="1" presStyleCnt="2">
        <dgm:presLayoutVars>
          <dgm:bulletEnabled val="1"/>
        </dgm:presLayoutVars>
      </dgm:prSet>
      <dgm:spPr/>
    </dgm:pt>
  </dgm:ptLst>
  <dgm:cxnLst>
    <dgm:cxn modelId="{5BF84562-C2C7-4584-BA01-82E6B3074DA1}" type="presOf" srcId="{20129013-71F1-40C6-850F-9415590EC8AD}" destId="{212ADD89-4ABF-4FBC-9820-B19882636BBE}" srcOrd="0" destOrd="1" presId="urn:microsoft.com/office/officeart/2005/8/layout/vList2"/>
    <dgm:cxn modelId="{754572DE-D860-4B51-8C95-942266CCF275}" srcId="{45BFC05E-AE98-402A-A5E1-DCC9D0737E28}" destId="{C9B45B2B-A1D1-4116-AF0B-1E3AA1E8B4CA}" srcOrd="0" destOrd="0" parTransId="{AF51B212-5665-40B7-87D5-405C3E2B1C38}" sibTransId="{A70F6A0F-C0D6-4454-A405-705DE2FC5D54}"/>
    <dgm:cxn modelId="{8D581C3C-48CE-4BB2-8FD1-937688749F40}" srcId="{C9B45B2B-A1D1-4116-AF0B-1E3AA1E8B4CA}" destId="{98545A36-2065-4B23-838C-75C7DC87DAD7}" srcOrd="0" destOrd="0" parTransId="{1A7804CE-DF65-47EE-9D54-AE8747F6FA3D}" sibTransId="{94F750B0-51D4-4F94-A6FC-C5599A6673C7}"/>
    <dgm:cxn modelId="{4DECA973-AF25-4DF3-A2DA-AB570BA9F33A}" type="presOf" srcId="{8F67EAB6-7FA6-4594-91D9-73D3D807D831}" destId="{212ADD89-4ABF-4FBC-9820-B19882636BBE}" srcOrd="0" destOrd="0" presId="urn:microsoft.com/office/officeart/2005/8/layout/vList2"/>
    <dgm:cxn modelId="{97102ED7-4C7B-4035-B8F8-A5CC0E84F162}" type="presOf" srcId="{45BFC05E-AE98-402A-A5E1-DCC9D0737E28}" destId="{2F0E6E67-F743-4608-9EE0-68BB92D42A3C}" srcOrd="0" destOrd="0" presId="urn:microsoft.com/office/officeart/2005/8/layout/vList2"/>
    <dgm:cxn modelId="{4E4FE592-C5CA-423A-A29A-33AF5034819D}" srcId="{45BFC05E-AE98-402A-A5E1-DCC9D0737E28}" destId="{042E0D6C-8C6D-4037-91CD-E865A40A3784}" srcOrd="1" destOrd="0" parTransId="{F213DB7A-DC9F-4A02-B41E-C4C551D85929}" sibTransId="{7632C5BD-7C66-4518-8AE9-EC3016CAAFCB}"/>
    <dgm:cxn modelId="{2BD9D2AE-7D76-41BF-9C91-288D215CF8FC}" srcId="{042E0D6C-8C6D-4037-91CD-E865A40A3784}" destId="{20129013-71F1-40C6-850F-9415590EC8AD}" srcOrd="1" destOrd="0" parTransId="{076BA67F-2EEF-4DDE-AEB1-495FFA2C54C7}" sibTransId="{700969D3-F91C-4187-99E2-EC26108C529C}"/>
    <dgm:cxn modelId="{2FDB0AB0-E918-4BD3-89CD-116B1693E361}" type="presOf" srcId="{C9B45B2B-A1D1-4116-AF0B-1E3AA1E8B4CA}" destId="{276FEFAB-9560-45C1-804D-815D97AA48DA}" srcOrd="0" destOrd="0" presId="urn:microsoft.com/office/officeart/2005/8/layout/vList2"/>
    <dgm:cxn modelId="{D8FD90A0-A8BC-4194-881C-ED560EBE7205}" srcId="{042E0D6C-8C6D-4037-91CD-E865A40A3784}" destId="{8F67EAB6-7FA6-4594-91D9-73D3D807D831}" srcOrd="0" destOrd="0" parTransId="{91C399E2-6E70-4D21-AA33-3B388679603B}" sibTransId="{549DDE70-C0D4-442D-8620-DCD8145782CD}"/>
    <dgm:cxn modelId="{40AA5AFA-7B07-4A40-B225-FBEF3500BF14}" type="presOf" srcId="{042E0D6C-8C6D-4037-91CD-E865A40A3784}" destId="{E65FB828-0CC1-4CCF-A105-5BACFA23FF8B}" srcOrd="0" destOrd="0" presId="urn:microsoft.com/office/officeart/2005/8/layout/vList2"/>
    <dgm:cxn modelId="{094D40F2-EDA3-45DF-92CF-2E8B1FD6AB37}" type="presOf" srcId="{98545A36-2065-4B23-838C-75C7DC87DAD7}" destId="{350ACD0F-7A3E-41DD-8C1C-995DE12F94E4}" srcOrd="0" destOrd="0" presId="urn:microsoft.com/office/officeart/2005/8/layout/vList2"/>
    <dgm:cxn modelId="{6B443880-B4B0-428F-9344-113E367D94DB}" type="presParOf" srcId="{2F0E6E67-F743-4608-9EE0-68BB92D42A3C}" destId="{276FEFAB-9560-45C1-804D-815D97AA48DA}" srcOrd="0" destOrd="0" presId="urn:microsoft.com/office/officeart/2005/8/layout/vList2"/>
    <dgm:cxn modelId="{44F386FB-E6F4-493A-9059-1BD457DF0014}" type="presParOf" srcId="{2F0E6E67-F743-4608-9EE0-68BB92D42A3C}" destId="{350ACD0F-7A3E-41DD-8C1C-995DE12F94E4}" srcOrd="1" destOrd="0" presId="urn:microsoft.com/office/officeart/2005/8/layout/vList2"/>
    <dgm:cxn modelId="{753CADA2-5386-46B6-B12A-2D9A8D69E391}" type="presParOf" srcId="{2F0E6E67-F743-4608-9EE0-68BB92D42A3C}" destId="{E65FB828-0CC1-4CCF-A105-5BACFA23FF8B}" srcOrd="2" destOrd="0" presId="urn:microsoft.com/office/officeart/2005/8/layout/vList2"/>
    <dgm:cxn modelId="{32962A21-62EE-49CF-95D7-2A5488F4AF8C}" type="presParOf" srcId="{2F0E6E67-F743-4608-9EE0-68BB92D42A3C}" destId="{212ADD89-4ABF-4FBC-9820-B19882636BB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979DC7-E1C1-4DDE-B354-9DABAD658C6F}" type="doc">
      <dgm:prSet loTypeId="urn:microsoft.com/office/officeart/2005/8/layout/default"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2B355494-622C-4DFF-AA3F-175DD7AD8525}">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err="1"/>
            <a:t>Employer</a:t>
          </a:r>
          <a:endParaRPr lang="cs-CZ" dirty="0"/>
        </a:p>
      </dgm:t>
    </dgm:pt>
    <dgm:pt modelId="{8EF5BAAF-C444-46C8-B115-E4F87C68720E}" type="parTrans" cxnId="{9370ADE4-43D7-49DF-BDFA-FEF41F0C3032}">
      <dgm:prSet/>
      <dgm:spPr/>
      <dgm:t>
        <a:bodyPr/>
        <a:lstStyle/>
        <a:p>
          <a:endParaRPr lang="cs-CZ"/>
        </a:p>
      </dgm:t>
    </dgm:pt>
    <dgm:pt modelId="{84AC8FAC-D5EB-453C-B872-791EA4A7849C}" type="sibTrans" cxnId="{9370ADE4-43D7-49DF-BDFA-FEF41F0C3032}">
      <dgm:prSet/>
      <dgm:spPr/>
      <dgm:t>
        <a:bodyPr/>
        <a:lstStyle/>
        <a:p>
          <a:endParaRPr lang="cs-CZ"/>
        </a:p>
      </dgm:t>
    </dgm:pt>
    <dgm:pt modelId="{99FC48DA-4DD9-4CFA-ADC9-3A97657EE12B}">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err="1"/>
            <a:t>Employee</a:t>
          </a:r>
          <a:endParaRPr lang="cs-CZ" dirty="0"/>
        </a:p>
      </dgm:t>
    </dgm:pt>
    <dgm:pt modelId="{837E25A3-48FD-4775-BDB4-4F4279A9A844}" type="parTrans" cxnId="{0BD15CF9-CA0F-4BAA-AE3C-88245C2F8FDB}">
      <dgm:prSet/>
      <dgm:spPr/>
      <dgm:t>
        <a:bodyPr/>
        <a:lstStyle/>
        <a:p>
          <a:endParaRPr lang="cs-CZ"/>
        </a:p>
      </dgm:t>
    </dgm:pt>
    <dgm:pt modelId="{0BA89B4D-92E8-41AA-81AE-8DBD46510D29}" type="sibTrans" cxnId="{0BD15CF9-CA0F-4BAA-AE3C-88245C2F8FDB}">
      <dgm:prSet/>
      <dgm:spPr/>
      <dgm:t>
        <a:bodyPr/>
        <a:lstStyle/>
        <a:p>
          <a:endParaRPr lang="cs-CZ"/>
        </a:p>
      </dgm:t>
    </dgm:pt>
    <dgm:pt modelId="{907163BB-9402-46B0-9100-7811EA5BAF4F}" type="pres">
      <dgm:prSet presAssocID="{BD979DC7-E1C1-4DDE-B354-9DABAD658C6F}" presName="diagram" presStyleCnt="0">
        <dgm:presLayoutVars>
          <dgm:dir/>
          <dgm:resizeHandles val="exact"/>
        </dgm:presLayoutVars>
      </dgm:prSet>
      <dgm:spPr/>
      <dgm:t>
        <a:bodyPr/>
        <a:lstStyle/>
        <a:p>
          <a:endParaRPr lang="cs-CZ"/>
        </a:p>
      </dgm:t>
    </dgm:pt>
    <dgm:pt modelId="{046B9706-6504-4ACF-8F4C-4BB3A7AAC43A}" type="pres">
      <dgm:prSet presAssocID="{2B355494-622C-4DFF-AA3F-175DD7AD8525}" presName="node" presStyleLbl="node1" presStyleIdx="0" presStyleCnt="2" custLinFactNeighborX="-3968" custLinFactNeighborY="-9214">
        <dgm:presLayoutVars>
          <dgm:bulletEnabled val="1"/>
        </dgm:presLayoutVars>
      </dgm:prSet>
      <dgm:spPr/>
      <dgm:t>
        <a:bodyPr/>
        <a:lstStyle/>
        <a:p>
          <a:endParaRPr lang="cs-CZ"/>
        </a:p>
      </dgm:t>
    </dgm:pt>
    <dgm:pt modelId="{D368C737-8E53-4DE4-9ABF-23291A91A238}" type="pres">
      <dgm:prSet presAssocID="{84AC8FAC-D5EB-453C-B872-791EA4A7849C}" presName="sibTrans"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cs-CZ"/>
        </a:p>
      </dgm:t>
    </dgm:pt>
    <dgm:pt modelId="{F9EFE831-9C13-4E8B-882A-453BEBB6F22F}" type="pres">
      <dgm:prSet presAssocID="{99FC48DA-4DD9-4CFA-ADC9-3A97657EE12B}" presName="node" presStyleLbl="node1" presStyleIdx="1" presStyleCnt="2" custLinFactNeighborX="26" custLinFactNeighborY="-9214">
        <dgm:presLayoutVars>
          <dgm:bulletEnabled val="1"/>
        </dgm:presLayoutVars>
      </dgm:prSet>
      <dgm:spPr/>
      <dgm:t>
        <a:bodyPr/>
        <a:lstStyle/>
        <a:p>
          <a:endParaRPr lang="cs-CZ"/>
        </a:p>
      </dgm:t>
    </dgm:pt>
  </dgm:ptLst>
  <dgm:cxnLst>
    <dgm:cxn modelId="{B78F1D20-6952-4DAB-9B1E-976C37604B4E}" type="presOf" srcId="{2B355494-622C-4DFF-AA3F-175DD7AD8525}" destId="{046B9706-6504-4ACF-8F4C-4BB3A7AAC43A}" srcOrd="0" destOrd="0" presId="urn:microsoft.com/office/officeart/2005/8/layout/default"/>
    <dgm:cxn modelId="{B19E9066-F4B4-43C3-B3F8-90B567092E13}" type="presOf" srcId="{BD979DC7-E1C1-4DDE-B354-9DABAD658C6F}" destId="{907163BB-9402-46B0-9100-7811EA5BAF4F}" srcOrd="0" destOrd="0" presId="urn:microsoft.com/office/officeart/2005/8/layout/default"/>
    <dgm:cxn modelId="{C9F63ED1-3806-454F-BDBD-2947F1C45B7F}" type="presOf" srcId="{99FC48DA-4DD9-4CFA-ADC9-3A97657EE12B}" destId="{F9EFE831-9C13-4E8B-882A-453BEBB6F22F}" srcOrd="0" destOrd="0" presId="urn:microsoft.com/office/officeart/2005/8/layout/default"/>
    <dgm:cxn modelId="{9370ADE4-43D7-49DF-BDFA-FEF41F0C3032}" srcId="{BD979DC7-E1C1-4DDE-B354-9DABAD658C6F}" destId="{2B355494-622C-4DFF-AA3F-175DD7AD8525}" srcOrd="0" destOrd="0" parTransId="{8EF5BAAF-C444-46C8-B115-E4F87C68720E}" sibTransId="{84AC8FAC-D5EB-453C-B872-791EA4A7849C}"/>
    <dgm:cxn modelId="{0BD15CF9-CA0F-4BAA-AE3C-88245C2F8FDB}" srcId="{BD979DC7-E1C1-4DDE-B354-9DABAD658C6F}" destId="{99FC48DA-4DD9-4CFA-ADC9-3A97657EE12B}" srcOrd="1" destOrd="0" parTransId="{837E25A3-48FD-4775-BDB4-4F4279A9A844}" sibTransId="{0BA89B4D-92E8-41AA-81AE-8DBD46510D29}"/>
    <dgm:cxn modelId="{73851CA0-603D-494A-B262-B636536B37CD}" type="presParOf" srcId="{907163BB-9402-46B0-9100-7811EA5BAF4F}" destId="{046B9706-6504-4ACF-8F4C-4BB3A7AAC43A}" srcOrd="0" destOrd="0" presId="urn:microsoft.com/office/officeart/2005/8/layout/default"/>
    <dgm:cxn modelId="{4DA6D54A-6EDA-4EBB-9DDF-4A6885F7C9D7}" type="presParOf" srcId="{907163BB-9402-46B0-9100-7811EA5BAF4F}" destId="{D368C737-8E53-4DE4-9ABF-23291A91A238}" srcOrd="1" destOrd="0" presId="urn:microsoft.com/office/officeart/2005/8/layout/default"/>
    <dgm:cxn modelId="{1A43424D-2652-40D3-AE3A-6823E8E6AFF1}" type="presParOf" srcId="{907163BB-9402-46B0-9100-7811EA5BAF4F}" destId="{F9EFE831-9C13-4E8B-882A-453BEBB6F22F}" srcOrd="2"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F1D447-CC9A-4895-B9BC-F7C38BE65AB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B02D1A49-51FF-4F68-8635-94163CD8B155}">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err="1"/>
            <a:t>Employer</a:t>
          </a:r>
          <a:endParaRPr lang="cs-CZ" dirty="0"/>
        </a:p>
      </dgm:t>
    </dgm:pt>
    <dgm:pt modelId="{4DB02FF1-AFAB-4FD8-B25B-03ACC44ECB99}" type="parTrans" cxnId="{809D3633-576B-44BD-8A76-26CA3A4C3472}">
      <dgm:prSet/>
      <dgm:spPr/>
      <dgm:t>
        <a:bodyPr/>
        <a:lstStyle/>
        <a:p>
          <a:endParaRPr lang="cs-CZ"/>
        </a:p>
      </dgm:t>
    </dgm:pt>
    <dgm:pt modelId="{B725FFC1-8919-4949-92E2-9158B6374F46}" type="sibTrans" cxnId="{809D3633-576B-44BD-8A76-26CA3A4C3472}">
      <dgm:prSet/>
      <dgm:spPr/>
      <dgm:t>
        <a:bodyPr/>
        <a:lstStyle/>
        <a:p>
          <a:endParaRPr lang="cs-CZ"/>
        </a:p>
      </dgm:t>
    </dgm:pt>
    <dgm:pt modelId="{6B1B27BB-B0A5-4204-9405-0D06793A851B}" type="asst">
      <dgm:prSet phldrT="[Tex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err="1"/>
            <a:t>Employee</a:t>
          </a:r>
          <a:endParaRPr lang="cs-CZ" dirty="0"/>
        </a:p>
      </dgm:t>
    </dgm:pt>
    <dgm:pt modelId="{ECAB0040-FA28-40FC-B583-0F4BC33D3585}" type="parTrans" cxnId="{537E1CD8-1303-4DE2-BA9A-E9D79C88AD5C}">
      <dgm:prSet>
        <dgm:style>
          <a:lnRef idx="0">
            <a:scrgbClr r="0" g="0" b="0"/>
          </a:lnRef>
          <a:fillRef idx="0">
            <a:scrgbClr r="0" g="0" b="0"/>
          </a:fillRef>
          <a:effectRef idx="0">
            <a:scrgbClr r="0" g="0" b="0"/>
          </a:effectRef>
          <a:fontRef idx="minor">
            <a:schemeClr val="tx1"/>
          </a:fontRef>
        </dgm:style>
      </dgm:prSet>
      <dgm:spPr>
        <a:ln w="57150" cap="flat" cmpd="sng" algn="ctr">
          <a:solidFill>
            <a:schemeClr val="tx1"/>
          </a:solidFill>
          <a:prstDash val="solid"/>
          <a:round/>
          <a:headEnd type="none" w="med" len="med"/>
          <a:tailEnd type="arrow" w="med" len="med"/>
        </a:ln>
        <a:effectLst>
          <a:outerShdw blurRad="50800" dist="38100" dir="10800000" algn="r" rotWithShape="0">
            <a:prstClr val="black">
              <a:alpha val="40000"/>
            </a:prstClr>
          </a:outerShdw>
        </a:effectLst>
        <a:scene3d>
          <a:camera prst="orthographicFront"/>
          <a:lightRig rig="threePt" dir="t"/>
        </a:scene3d>
        <a:sp3d>
          <a:bevelT w="139700" h="139700" prst="divot"/>
        </a:sp3d>
      </dgm:spPr>
      <dgm:t>
        <a:bodyPr/>
        <a:lstStyle/>
        <a:p>
          <a:endParaRPr lang="cs-CZ"/>
        </a:p>
      </dgm:t>
    </dgm:pt>
    <dgm:pt modelId="{A17873C5-20F7-4C9C-A5F8-42BF834EF04D}" type="sibTrans" cxnId="{537E1CD8-1303-4DE2-BA9A-E9D79C88AD5C}">
      <dgm:prSet/>
      <dgm:spPr/>
      <dgm:t>
        <a:bodyPr/>
        <a:lstStyle/>
        <a:p>
          <a:endParaRPr lang="cs-CZ"/>
        </a:p>
      </dgm:t>
    </dgm:pt>
    <dgm:pt modelId="{26769307-F150-44AF-A3E2-AC2331E6FFFF}" type="pres">
      <dgm:prSet presAssocID="{2FF1D447-CC9A-4895-B9BC-F7C38BE65ABC}" presName="hierChild1" presStyleCnt="0">
        <dgm:presLayoutVars>
          <dgm:orgChart val="1"/>
          <dgm:chPref val="1"/>
          <dgm:dir/>
          <dgm:animOne val="branch"/>
          <dgm:animLvl val="lvl"/>
          <dgm:resizeHandles/>
        </dgm:presLayoutVars>
      </dgm:prSet>
      <dgm:spPr/>
      <dgm:t>
        <a:bodyPr/>
        <a:lstStyle/>
        <a:p>
          <a:endParaRPr lang="cs-CZ"/>
        </a:p>
      </dgm:t>
    </dgm:pt>
    <dgm:pt modelId="{551F1BF9-725E-46A8-8005-F303A3ED837E}" type="pres">
      <dgm:prSet presAssocID="{B02D1A49-51FF-4F68-8635-94163CD8B155}" presName="hierRoot1" presStyleCnt="0">
        <dgm:presLayoutVars>
          <dgm:hierBranch val="init"/>
        </dgm:presLayoutVars>
      </dgm:prSet>
      <dgm:spPr>
        <a:scene3d>
          <a:camera prst="orthographicFront"/>
          <a:lightRig rig="threePt" dir="t"/>
        </a:scene3d>
        <a:sp3d>
          <a:bevelT/>
        </a:sp3d>
      </dgm:spPr>
      <dgm:t>
        <a:bodyPr/>
        <a:lstStyle/>
        <a:p>
          <a:endParaRPr lang="cs-CZ"/>
        </a:p>
      </dgm:t>
    </dgm:pt>
    <dgm:pt modelId="{0D6A09C5-59CC-4A62-87DC-3F287B47A978}" type="pres">
      <dgm:prSet presAssocID="{B02D1A49-51FF-4F68-8635-94163CD8B155}" presName="rootComposite1" presStyleCnt="0"/>
      <dgm:spPr>
        <a:scene3d>
          <a:camera prst="orthographicFront"/>
          <a:lightRig rig="threePt" dir="t"/>
        </a:scene3d>
        <a:sp3d>
          <a:bevelT/>
        </a:sp3d>
      </dgm:spPr>
      <dgm:t>
        <a:bodyPr/>
        <a:lstStyle/>
        <a:p>
          <a:endParaRPr lang="cs-CZ"/>
        </a:p>
      </dgm:t>
    </dgm:pt>
    <dgm:pt modelId="{DDE272AC-BDC7-4904-B9A9-093E92FC35EC}" type="pres">
      <dgm:prSet presAssocID="{B02D1A49-51FF-4F68-8635-94163CD8B155}" presName="rootText1" presStyleLbl="node0" presStyleIdx="0" presStyleCnt="1" custLinFactNeighborX="-893">
        <dgm:presLayoutVars>
          <dgm:chPref val="3"/>
        </dgm:presLayoutVars>
      </dgm:prSet>
      <dgm:spPr/>
      <dgm:t>
        <a:bodyPr/>
        <a:lstStyle/>
        <a:p>
          <a:endParaRPr lang="cs-CZ"/>
        </a:p>
      </dgm:t>
    </dgm:pt>
    <dgm:pt modelId="{4E50D9B1-D513-485D-A1E9-87E079201951}" type="pres">
      <dgm:prSet presAssocID="{B02D1A49-51FF-4F68-8635-94163CD8B155}" presName="rootConnector1" presStyleLbl="node1" presStyleIdx="0" presStyleCnt="0"/>
      <dgm:spPr/>
      <dgm:t>
        <a:bodyPr/>
        <a:lstStyle/>
        <a:p>
          <a:endParaRPr lang="cs-CZ"/>
        </a:p>
      </dgm:t>
    </dgm:pt>
    <dgm:pt modelId="{D2C78027-31A3-4147-AB6E-41565AD583B7}" type="pres">
      <dgm:prSet presAssocID="{B02D1A49-51FF-4F68-8635-94163CD8B155}" presName="hierChild2" presStyleCnt="0"/>
      <dgm:spPr>
        <a:scene3d>
          <a:camera prst="orthographicFront"/>
          <a:lightRig rig="threePt" dir="t"/>
        </a:scene3d>
        <a:sp3d>
          <a:bevelT/>
        </a:sp3d>
      </dgm:spPr>
      <dgm:t>
        <a:bodyPr/>
        <a:lstStyle/>
        <a:p>
          <a:endParaRPr lang="cs-CZ"/>
        </a:p>
      </dgm:t>
    </dgm:pt>
    <dgm:pt modelId="{7B261914-9406-4B1F-B257-CD3917883DE8}" type="pres">
      <dgm:prSet presAssocID="{B02D1A49-51FF-4F68-8635-94163CD8B155}" presName="hierChild3" presStyleCnt="0"/>
      <dgm:spPr>
        <a:scene3d>
          <a:camera prst="orthographicFront"/>
          <a:lightRig rig="threePt" dir="t"/>
        </a:scene3d>
        <a:sp3d>
          <a:bevelT/>
        </a:sp3d>
      </dgm:spPr>
      <dgm:t>
        <a:bodyPr/>
        <a:lstStyle/>
        <a:p>
          <a:endParaRPr lang="cs-CZ"/>
        </a:p>
      </dgm:t>
    </dgm:pt>
    <dgm:pt modelId="{A7A59892-EF27-456C-B2DF-A7A1487A33E2}" type="pres">
      <dgm:prSet presAssocID="{ECAB0040-FA28-40FC-B583-0F4BC33D3585}" presName="Name111" presStyleLbl="parChTrans1D2" presStyleIdx="0" presStyleCnt="1"/>
      <dgm:spPr/>
      <dgm:t>
        <a:bodyPr/>
        <a:lstStyle/>
        <a:p>
          <a:endParaRPr lang="cs-CZ"/>
        </a:p>
      </dgm:t>
    </dgm:pt>
    <dgm:pt modelId="{D2D4641A-E238-49E9-A7DA-1A6CFB560D33}" type="pres">
      <dgm:prSet presAssocID="{6B1B27BB-B0A5-4204-9405-0D06793A851B}" presName="hierRoot3" presStyleCnt="0">
        <dgm:presLayoutVars>
          <dgm:hierBranch val="init"/>
        </dgm:presLayoutVars>
      </dgm:prSet>
      <dgm:spPr>
        <a:scene3d>
          <a:camera prst="orthographicFront"/>
          <a:lightRig rig="threePt" dir="t"/>
        </a:scene3d>
        <a:sp3d>
          <a:bevelT/>
        </a:sp3d>
      </dgm:spPr>
      <dgm:t>
        <a:bodyPr/>
        <a:lstStyle/>
        <a:p>
          <a:endParaRPr lang="cs-CZ"/>
        </a:p>
      </dgm:t>
    </dgm:pt>
    <dgm:pt modelId="{A4DD86D1-599C-4BE4-A0A1-DC1412FCCD43}" type="pres">
      <dgm:prSet presAssocID="{6B1B27BB-B0A5-4204-9405-0D06793A851B}" presName="rootComposite3" presStyleCnt="0"/>
      <dgm:spPr>
        <a:scene3d>
          <a:camera prst="orthographicFront"/>
          <a:lightRig rig="threePt" dir="t"/>
        </a:scene3d>
        <a:sp3d>
          <a:bevelT/>
        </a:sp3d>
      </dgm:spPr>
      <dgm:t>
        <a:bodyPr/>
        <a:lstStyle/>
        <a:p>
          <a:endParaRPr lang="cs-CZ"/>
        </a:p>
      </dgm:t>
    </dgm:pt>
    <dgm:pt modelId="{47A4E87D-73FD-466D-BEA7-FEF0CB827873}" type="pres">
      <dgm:prSet presAssocID="{6B1B27BB-B0A5-4204-9405-0D06793A851B}" presName="rootText3" presStyleLbl="asst1" presStyleIdx="0" presStyleCnt="1">
        <dgm:presLayoutVars>
          <dgm:chPref val="3"/>
        </dgm:presLayoutVars>
      </dgm:prSet>
      <dgm:spPr/>
      <dgm:t>
        <a:bodyPr/>
        <a:lstStyle/>
        <a:p>
          <a:endParaRPr lang="cs-CZ"/>
        </a:p>
      </dgm:t>
    </dgm:pt>
    <dgm:pt modelId="{18B25887-BF67-4052-8DBC-802147B8731E}" type="pres">
      <dgm:prSet presAssocID="{6B1B27BB-B0A5-4204-9405-0D06793A851B}" presName="rootConnector3" presStyleLbl="asst1" presStyleIdx="0" presStyleCnt="1"/>
      <dgm:spPr/>
      <dgm:t>
        <a:bodyPr/>
        <a:lstStyle/>
        <a:p>
          <a:endParaRPr lang="cs-CZ"/>
        </a:p>
      </dgm:t>
    </dgm:pt>
    <dgm:pt modelId="{FBC87530-FAA6-4481-AB10-5942CEF815A2}" type="pres">
      <dgm:prSet presAssocID="{6B1B27BB-B0A5-4204-9405-0D06793A851B}" presName="hierChild6" presStyleCnt="0"/>
      <dgm:spPr>
        <a:scene3d>
          <a:camera prst="orthographicFront"/>
          <a:lightRig rig="threePt" dir="t"/>
        </a:scene3d>
        <a:sp3d>
          <a:bevelT/>
        </a:sp3d>
      </dgm:spPr>
      <dgm:t>
        <a:bodyPr/>
        <a:lstStyle/>
        <a:p>
          <a:endParaRPr lang="cs-CZ"/>
        </a:p>
      </dgm:t>
    </dgm:pt>
    <dgm:pt modelId="{0DF414D4-1446-4103-9AE4-C434D26D320C}" type="pres">
      <dgm:prSet presAssocID="{6B1B27BB-B0A5-4204-9405-0D06793A851B}" presName="hierChild7" presStyleCnt="0"/>
      <dgm:spPr>
        <a:scene3d>
          <a:camera prst="orthographicFront"/>
          <a:lightRig rig="threePt" dir="t"/>
        </a:scene3d>
        <a:sp3d>
          <a:bevelT/>
        </a:sp3d>
      </dgm:spPr>
      <dgm:t>
        <a:bodyPr/>
        <a:lstStyle/>
        <a:p>
          <a:endParaRPr lang="cs-CZ"/>
        </a:p>
      </dgm:t>
    </dgm:pt>
  </dgm:ptLst>
  <dgm:cxnLst>
    <dgm:cxn modelId="{0B9E2380-715F-492D-98D3-15B883CA161C}" type="presOf" srcId="{ECAB0040-FA28-40FC-B583-0F4BC33D3585}" destId="{A7A59892-EF27-456C-B2DF-A7A1487A33E2}" srcOrd="0" destOrd="0" presId="urn:microsoft.com/office/officeart/2005/8/layout/orgChart1"/>
    <dgm:cxn modelId="{537E1CD8-1303-4DE2-BA9A-E9D79C88AD5C}" srcId="{B02D1A49-51FF-4F68-8635-94163CD8B155}" destId="{6B1B27BB-B0A5-4204-9405-0D06793A851B}" srcOrd="0" destOrd="0" parTransId="{ECAB0040-FA28-40FC-B583-0F4BC33D3585}" sibTransId="{A17873C5-20F7-4C9C-A5F8-42BF834EF04D}"/>
    <dgm:cxn modelId="{9140B59B-D77D-49B5-A9CA-B194FA4C49DD}" type="presOf" srcId="{B02D1A49-51FF-4F68-8635-94163CD8B155}" destId="{4E50D9B1-D513-485D-A1E9-87E079201951}" srcOrd="1" destOrd="0" presId="urn:microsoft.com/office/officeart/2005/8/layout/orgChart1"/>
    <dgm:cxn modelId="{B6CE2646-E36A-41F3-8BF0-DB77474E98AC}" type="presOf" srcId="{6B1B27BB-B0A5-4204-9405-0D06793A851B}" destId="{47A4E87D-73FD-466D-BEA7-FEF0CB827873}" srcOrd="0" destOrd="0" presId="urn:microsoft.com/office/officeart/2005/8/layout/orgChart1"/>
    <dgm:cxn modelId="{6079F966-DA8B-42BA-AF74-A2F8B64AB549}" type="presOf" srcId="{2FF1D447-CC9A-4895-B9BC-F7C38BE65ABC}" destId="{26769307-F150-44AF-A3E2-AC2331E6FFFF}" srcOrd="0" destOrd="0" presId="urn:microsoft.com/office/officeart/2005/8/layout/orgChart1"/>
    <dgm:cxn modelId="{E2591788-D0AF-4A74-B5D1-33C18BE3012D}" type="presOf" srcId="{6B1B27BB-B0A5-4204-9405-0D06793A851B}" destId="{18B25887-BF67-4052-8DBC-802147B8731E}" srcOrd="1" destOrd="0" presId="urn:microsoft.com/office/officeart/2005/8/layout/orgChart1"/>
    <dgm:cxn modelId="{809D3633-576B-44BD-8A76-26CA3A4C3472}" srcId="{2FF1D447-CC9A-4895-B9BC-F7C38BE65ABC}" destId="{B02D1A49-51FF-4F68-8635-94163CD8B155}" srcOrd="0" destOrd="0" parTransId="{4DB02FF1-AFAB-4FD8-B25B-03ACC44ECB99}" sibTransId="{B725FFC1-8919-4949-92E2-9158B6374F46}"/>
    <dgm:cxn modelId="{66394E80-5F7F-4DAC-907B-E729301042A8}" type="presOf" srcId="{B02D1A49-51FF-4F68-8635-94163CD8B155}" destId="{DDE272AC-BDC7-4904-B9A9-093E92FC35EC}" srcOrd="0" destOrd="0" presId="urn:microsoft.com/office/officeart/2005/8/layout/orgChart1"/>
    <dgm:cxn modelId="{B2E80024-4689-4D92-BB61-4A3D970305E8}" type="presParOf" srcId="{26769307-F150-44AF-A3E2-AC2331E6FFFF}" destId="{551F1BF9-725E-46A8-8005-F303A3ED837E}" srcOrd="0" destOrd="0" presId="urn:microsoft.com/office/officeart/2005/8/layout/orgChart1"/>
    <dgm:cxn modelId="{A23D946C-6681-46B8-8A6B-BC4E4FF58C98}" type="presParOf" srcId="{551F1BF9-725E-46A8-8005-F303A3ED837E}" destId="{0D6A09C5-59CC-4A62-87DC-3F287B47A978}" srcOrd="0" destOrd="0" presId="urn:microsoft.com/office/officeart/2005/8/layout/orgChart1"/>
    <dgm:cxn modelId="{2F05698C-26CC-4622-BF3C-958591A87C91}" type="presParOf" srcId="{0D6A09C5-59CC-4A62-87DC-3F287B47A978}" destId="{DDE272AC-BDC7-4904-B9A9-093E92FC35EC}" srcOrd="0" destOrd="0" presId="urn:microsoft.com/office/officeart/2005/8/layout/orgChart1"/>
    <dgm:cxn modelId="{15A739E4-DD0D-401B-9602-7AB98782D6BC}" type="presParOf" srcId="{0D6A09C5-59CC-4A62-87DC-3F287B47A978}" destId="{4E50D9B1-D513-485D-A1E9-87E079201951}" srcOrd="1" destOrd="0" presId="urn:microsoft.com/office/officeart/2005/8/layout/orgChart1"/>
    <dgm:cxn modelId="{795404F5-AB05-41F8-A0CB-FEFD2778CA75}" type="presParOf" srcId="{551F1BF9-725E-46A8-8005-F303A3ED837E}" destId="{D2C78027-31A3-4147-AB6E-41565AD583B7}" srcOrd="1" destOrd="0" presId="urn:microsoft.com/office/officeart/2005/8/layout/orgChart1"/>
    <dgm:cxn modelId="{8BC4A2F5-83DA-413A-B8C6-85050A96A7F4}" type="presParOf" srcId="{551F1BF9-725E-46A8-8005-F303A3ED837E}" destId="{7B261914-9406-4B1F-B257-CD3917883DE8}" srcOrd="2" destOrd="0" presId="urn:microsoft.com/office/officeart/2005/8/layout/orgChart1"/>
    <dgm:cxn modelId="{80E2980C-69BF-405C-8C0E-15DC4A00B9CA}" type="presParOf" srcId="{7B261914-9406-4B1F-B257-CD3917883DE8}" destId="{A7A59892-EF27-456C-B2DF-A7A1487A33E2}" srcOrd="0" destOrd="0" presId="urn:microsoft.com/office/officeart/2005/8/layout/orgChart1"/>
    <dgm:cxn modelId="{FA89E082-9C6F-45D6-BF32-96B00CAABB19}" type="presParOf" srcId="{7B261914-9406-4B1F-B257-CD3917883DE8}" destId="{D2D4641A-E238-49E9-A7DA-1A6CFB560D33}" srcOrd="1" destOrd="0" presId="urn:microsoft.com/office/officeart/2005/8/layout/orgChart1"/>
    <dgm:cxn modelId="{F028C578-EE0C-420E-86E5-8DFC2250A85B}" type="presParOf" srcId="{D2D4641A-E238-49E9-A7DA-1A6CFB560D33}" destId="{A4DD86D1-599C-4BE4-A0A1-DC1412FCCD43}" srcOrd="0" destOrd="0" presId="urn:microsoft.com/office/officeart/2005/8/layout/orgChart1"/>
    <dgm:cxn modelId="{C4CBDE3F-354A-4852-899C-AF1CEDC41E93}" type="presParOf" srcId="{A4DD86D1-599C-4BE4-A0A1-DC1412FCCD43}" destId="{47A4E87D-73FD-466D-BEA7-FEF0CB827873}" srcOrd="0" destOrd="0" presId="urn:microsoft.com/office/officeart/2005/8/layout/orgChart1"/>
    <dgm:cxn modelId="{2B4A2D09-867A-43F1-8962-A290E5266C40}" type="presParOf" srcId="{A4DD86D1-599C-4BE4-A0A1-DC1412FCCD43}" destId="{18B25887-BF67-4052-8DBC-802147B8731E}" srcOrd="1" destOrd="0" presId="urn:microsoft.com/office/officeart/2005/8/layout/orgChart1"/>
    <dgm:cxn modelId="{368C9001-EB52-4639-BD14-FE3A7A74A4BC}" type="presParOf" srcId="{D2D4641A-E238-49E9-A7DA-1A6CFB560D33}" destId="{FBC87530-FAA6-4481-AB10-5942CEF815A2}" srcOrd="1" destOrd="0" presId="urn:microsoft.com/office/officeart/2005/8/layout/orgChart1"/>
    <dgm:cxn modelId="{7C8B2887-B940-40C8-A2F6-0D97B04FDB73}" type="presParOf" srcId="{D2D4641A-E238-49E9-A7DA-1A6CFB560D33}" destId="{0DF414D4-1446-4103-9AE4-C434D26D320C}" srcOrd="2" destOrd="0" presId="urn:microsoft.com/office/officeart/2005/8/layout/orgChart1"/>
  </dgm:cxnLst>
  <dgm:bg>
    <a:effectLst>
      <a:outerShdw blurRad="76200" dir="13500000" sy="23000" kx="1200000" algn="br" rotWithShape="0">
        <a:prstClr val="black">
          <a:alpha val="20000"/>
        </a:prstClr>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30BAD48-6252-4F79-9D31-C1E2464BE509}" type="doc">
      <dgm:prSet loTypeId="urn:microsoft.com/office/officeart/2005/8/layout/vList5"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D9E1B44F-8741-4542-8B3B-1EF71A4A92EF}">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GB" noProof="0" dirty="0"/>
            <a:t>Example</a:t>
          </a:r>
          <a:r>
            <a:rPr lang="cs-CZ" dirty="0"/>
            <a:t> </a:t>
          </a:r>
          <a:r>
            <a:rPr lang="cs-CZ" dirty="0" err="1"/>
            <a:t>of</a:t>
          </a:r>
          <a:r>
            <a:rPr lang="cs-CZ" dirty="0"/>
            <a:t> Czech </a:t>
          </a:r>
          <a:r>
            <a:rPr lang="cs-CZ" dirty="0" smtClean="0"/>
            <a:t>Republic</a:t>
          </a:r>
          <a:endParaRPr lang="cs-CZ" dirty="0"/>
        </a:p>
      </dgm:t>
    </dgm:pt>
    <dgm:pt modelId="{EBE44E80-F8CA-4468-A2EE-43472D906437}" type="parTrans" cxnId="{CC070195-6241-4FCA-9AF2-CD320427F8B0}">
      <dgm:prSet/>
      <dgm:spPr/>
      <dgm:t>
        <a:bodyPr/>
        <a:lstStyle/>
        <a:p>
          <a:endParaRPr lang="cs-CZ"/>
        </a:p>
      </dgm:t>
    </dgm:pt>
    <dgm:pt modelId="{3EB3AD10-96FB-4FA8-AC52-C9988FFE1655}" type="sibTrans" cxnId="{CC070195-6241-4FCA-9AF2-CD320427F8B0}">
      <dgm:prSet/>
      <dgm:spPr/>
      <dgm:t>
        <a:bodyPr/>
        <a:lstStyle/>
        <a:p>
          <a:endParaRPr lang="cs-CZ"/>
        </a:p>
      </dgm:t>
    </dgm:pt>
    <dgm:pt modelId="{71C64811-83D4-426A-BEE4-D3884ADEB937}">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a:t>Type </a:t>
          </a:r>
          <a:r>
            <a:rPr lang="cs-CZ" dirty="0" err="1"/>
            <a:t>of</a:t>
          </a:r>
          <a:r>
            <a:rPr lang="cs-CZ" dirty="0"/>
            <a:t> </a:t>
          </a:r>
          <a:r>
            <a:rPr lang="cs-CZ" dirty="0" err="1"/>
            <a:t>work</a:t>
          </a:r>
          <a:endParaRPr lang="cs-CZ" dirty="0"/>
        </a:p>
      </dgm:t>
    </dgm:pt>
    <dgm:pt modelId="{5B05A89E-6CDF-4589-8194-498707948597}" type="parTrans" cxnId="{A7012EE0-E70E-4039-99B3-1A9C4DA3AB1B}">
      <dgm:prSet/>
      <dgm:spPr/>
      <dgm:t>
        <a:bodyPr/>
        <a:lstStyle/>
        <a:p>
          <a:endParaRPr lang="cs-CZ"/>
        </a:p>
      </dgm:t>
    </dgm:pt>
    <dgm:pt modelId="{9DB1C656-45C9-4347-B020-48957A1E541F}" type="sibTrans" cxnId="{A7012EE0-E70E-4039-99B3-1A9C4DA3AB1B}">
      <dgm:prSet/>
      <dgm:spPr/>
      <dgm:t>
        <a:bodyPr/>
        <a:lstStyle/>
        <a:p>
          <a:endParaRPr lang="cs-CZ"/>
        </a:p>
      </dgm:t>
    </dgm:pt>
    <dgm:pt modelId="{810CC8AD-D7F3-4FFB-AD6E-AE69543B77CE}">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a:t>Place </a:t>
          </a:r>
          <a:r>
            <a:rPr lang="cs-CZ" dirty="0" err="1"/>
            <a:t>of</a:t>
          </a:r>
          <a:r>
            <a:rPr lang="cs-CZ" dirty="0"/>
            <a:t> </a:t>
          </a:r>
          <a:r>
            <a:rPr lang="cs-CZ" dirty="0" err="1"/>
            <a:t>work</a:t>
          </a:r>
          <a:endParaRPr lang="cs-CZ" dirty="0"/>
        </a:p>
      </dgm:t>
    </dgm:pt>
    <dgm:pt modelId="{FC990F4D-12B3-4C5B-996B-E8472E441344}" type="parTrans" cxnId="{487C16C6-3344-42D6-A0B3-4C2DF54D1B89}">
      <dgm:prSet/>
      <dgm:spPr/>
      <dgm:t>
        <a:bodyPr/>
        <a:lstStyle/>
        <a:p>
          <a:endParaRPr lang="cs-CZ"/>
        </a:p>
      </dgm:t>
    </dgm:pt>
    <dgm:pt modelId="{8789813D-7FB8-4D18-AF26-2E4FA9C988A0}" type="sibTrans" cxnId="{487C16C6-3344-42D6-A0B3-4C2DF54D1B89}">
      <dgm:prSet/>
      <dgm:spPr/>
      <dgm:t>
        <a:bodyPr/>
        <a:lstStyle/>
        <a:p>
          <a:endParaRPr lang="cs-CZ"/>
        </a:p>
      </dgm:t>
    </dgm:pt>
    <dgm:pt modelId="{97F372D4-D960-48B5-8050-E399CBFCF3C9}">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cs-CZ" dirty="0"/>
            <a:t>D</a:t>
          </a:r>
          <a:r>
            <a:rPr lang="en-US" dirty="0"/>
            <a:t>ay of commencement of work</a:t>
          </a:r>
          <a:endParaRPr lang="cs-CZ" dirty="0"/>
        </a:p>
      </dgm:t>
    </dgm:pt>
    <dgm:pt modelId="{F8897E6B-3058-4509-8093-FDB640770F60}" type="parTrans" cxnId="{41DF6283-07A6-41E0-9C0B-935447991E3C}">
      <dgm:prSet/>
      <dgm:spPr/>
      <dgm:t>
        <a:bodyPr/>
        <a:lstStyle/>
        <a:p>
          <a:endParaRPr lang="cs-CZ"/>
        </a:p>
      </dgm:t>
    </dgm:pt>
    <dgm:pt modelId="{B948F612-1476-46B1-940A-9EC420F9816F}" type="sibTrans" cxnId="{41DF6283-07A6-41E0-9C0B-935447991E3C}">
      <dgm:prSet/>
      <dgm:spPr/>
      <dgm:t>
        <a:bodyPr/>
        <a:lstStyle/>
        <a:p>
          <a:endParaRPr lang="cs-CZ"/>
        </a:p>
      </dgm:t>
    </dgm:pt>
    <dgm:pt modelId="{B5159C14-3F1E-4BD9-AD2F-18D59F96EF6C}" type="pres">
      <dgm:prSet presAssocID="{B30BAD48-6252-4F79-9D31-C1E2464BE509}" presName="Name0" presStyleCnt="0">
        <dgm:presLayoutVars>
          <dgm:dir/>
          <dgm:animLvl val="lvl"/>
          <dgm:resizeHandles val="exact"/>
        </dgm:presLayoutVars>
      </dgm:prSet>
      <dgm:spPr/>
      <dgm:t>
        <a:bodyPr/>
        <a:lstStyle/>
        <a:p>
          <a:endParaRPr lang="cs-CZ"/>
        </a:p>
      </dgm:t>
    </dgm:pt>
    <dgm:pt modelId="{EC9C63F9-B148-4CC4-8851-14B090C6B465}" type="pres">
      <dgm:prSet presAssocID="{D9E1B44F-8741-4542-8B3B-1EF71A4A92EF}" presName="linNode"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cs-CZ"/>
        </a:p>
      </dgm:t>
    </dgm:pt>
    <dgm:pt modelId="{2CF3348C-40D2-4BFF-9A2F-4CBD3895E628}" type="pres">
      <dgm:prSet presAssocID="{D9E1B44F-8741-4542-8B3B-1EF71A4A92EF}" presName="parentText" presStyleLbl="node1" presStyleIdx="0" presStyleCnt="1">
        <dgm:presLayoutVars>
          <dgm:chMax val="1"/>
          <dgm:bulletEnabled val="1"/>
        </dgm:presLayoutVars>
      </dgm:prSet>
      <dgm:spPr/>
      <dgm:t>
        <a:bodyPr/>
        <a:lstStyle/>
        <a:p>
          <a:endParaRPr lang="cs-CZ"/>
        </a:p>
      </dgm:t>
    </dgm:pt>
    <dgm:pt modelId="{29C901EB-0C63-4AF6-AF03-FCBEBDA70580}" type="pres">
      <dgm:prSet presAssocID="{D9E1B44F-8741-4542-8B3B-1EF71A4A92EF}" presName="descendantText" presStyleLbl="alignAccFollowNode1" presStyleIdx="0" presStyleCnt="1">
        <dgm:presLayoutVars>
          <dgm:bulletEnabled val="1"/>
        </dgm:presLayoutVars>
      </dgm:prSet>
      <dgm:spPr/>
      <dgm:t>
        <a:bodyPr/>
        <a:lstStyle/>
        <a:p>
          <a:endParaRPr lang="cs-CZ"/>
        </a:p>
      </dgm:t>
    </dgm:pt>
  </dgm:ptLst>
  <dgm:cxnLst>
    <dgm:cxn modelId="{CC070195-6241-4FCA-9AF2-CD320427F8B0}" srcId="{B30BAD48-6252-4F79-9D31-C1E2464BE509}" destId="{D9E1B44F-8741-4542-8B3B-1EF71A4A92EF}" srcOrd="0" destOrd="0" parTransId="{EBE44E80-F8CA-4468-A2EE-43472D906437}" sibTransId="{3EB3AD10-96FB-4FA8-AC52-C9988FFE1655}"/>
    <dgm:cxn modelId="{2959BF28-70DC-4AC2-917C-0F0265AC1516}" type="presOf" srcId="{D9E1B44F-8741-4542-8B3B-1EF71A4A92EF}" destId="{2CF3348C-40D2-4BFF-9A2F-4CBD3895E628}" srcOrd="0" destOrd="0" presId="urn:microsoft.com/office/officeart/2005/8/layout/vList5"/>
    <dgm:cxn modelId="{7A66662D-832B-4A28-8C95-30480921A93F}" type="presOf" srcId="{97F372D4-D960-48B5-8050-E399CBFCF3C9}" destId="{29C901EB-0C63-4AF6-AF03-FCBEBDA70580}" srcOrd="0" destOrd="2" presId="urn:microsoft.com/office/officeart/2005/8/layout/vList5"/>
    <dgm:cxn modelId="{454F9EB3-9236-4996-99CA-5B70F903B86D}" type="presOf" srcId="{810CC8AD-D7F3-4FFB-AD6E-AE69543B77CE}" destId="{29C901EB-0C63-4AF6-AF03-FCBEBDA70580}" srcOrd="0" destOrd="1" presId="urn:microsoft.com/office/officeart/2005/8/layout/vList5"/>
    <dgm:cxn modelId="{A7012EE0-E70E-4039-99B3-1A9C4DA3AB1B}" srcId="{D9E1B44F-8741-4542-8B3B-1EF71A4A92EF}" destId="{71C64811-83D4-426A-BEE4-D3884ADEB937}" srcOrd="0" destOrd="0" parTransId="{5B05A89E-6CDF-4589-8194-498707948597}" sibTransId="{9DB1C656-45C9-4347-B020-48957A1E541F}"/>
    <dgm:cxn modelId="{B943645A-5E45-442B-B445-A1750576EC8C}" type="presOf" srcId="{B30BAD48-6252-4F79-9D31-C1E2464BE509}" destId="{B5159C14-3F1E-4BD9-AD2F-18D59F96EF6C}" srcOrd="0" destOrd="0" presId="urn:microsoft.com/office/officeart/2005/8/layout/vList5"/>
    <dgm:cxn modelId="{487C16C6-3344-42D6-A0B3-4C2DF54D1B89}" srcId="{D9E1B44F-8741-4542-8B3B-1EF71A4A92EF}" destId="{810CC8AD-D7F3-4FFB-AD6E-AE69543B77CE}" srcOrd="1" destOrd="0" parTransId="{FC990F4D-12B3-4C5B-996B-E8472E441344}" sibTransId="{8789813D-7FB8-4D18-AF26-2E4FA9C988A0}"/>
    <dgm:cxn modelId="{41DF6283-07A6-41E0-9C0B-935447991E3C}" srcId="{D9E1B44F-8741-4542-8B3B-1EF71A4A92EF}" destId="{97F372D4-D960-48B5-8050-E399CBFCF3C9}" srcOrd="2" destOrd="0" parTransId="{F8897E6B-3058-4509-8093-FDB640770F60}" sibTransId="{B948F612-1476-46B1-940A-9EC420F9816F}"/>
    <dgm:cxn modelId="{938FF60A-340B-44DD-AD7B-4F2827422F64}" type="presOf" srcId="{71C64811-83D4-426A-BEE4-D3884ADEB937}" destId="{29C901EB-0C63-4AF6-AF03-FCBEBDA70580}" srcOrd="0" destOrd="0" presId="urn:microsoft.com/office/officeart/2005/8/layout/vList5"/>
    <dgm:cxn modelId="{ED47BEE4-2676-48A2-B8F3-24C7E3F0897D}" type="presParOf" srcId="{B5159C14-3F1E-4BD9-AD2F-18D59F96EF6C}" destId="{EC9C63F9-B148-4CC4-8851-14B090C6B465}" srcOrd="0" destOrd="0" presId="urn:microsoft.com/office/officeart/2005/8/layout/vList5"/>
    <dgm:cxn modelId="{4E6F5D92-2C0F-4CCE-80B2-FE2D24864B8F}" type="presParOf" srcId="{EC9C63F9-B148-4CC4-8851-14B090C6B465}" destId="{2CF3348C-40D2-4BFF-9A2F-4CBD3895E628}" srcOrd="0" destOrd="0" presId="urn:microsoft.com/office/officeart/2005/8/layout/vList5"/>
    <dgm:cxn modelId="{6304D51B-9033-4409-9041-8DCFC5B9BD46}" type="presParOf" srcId="{EC9C63F9-B148-4CC4-8851-14B090C6B465}" destId="{29C901EB-0C63-4AF6-AF03-FCBEBDA7058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9D8E5D-6B36-446B-8C4E-C6BFA3DD2D91}"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D8852555-F7AA-4FA3-86B4-2318F7FD6F1F}">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Indefinitely</a:t>
          </a:r>
          <a:endParaRPr lang="cs-CZ"/>
        </a:p>
      </dgm:t>
    </dgm:pt>
    <dgm:pt modelId="{7CE2F1B4-CDBB-45C3-ACC2-B3F079874DCA}" type="parTrans" cxnId="{B4F24A28-AC98-4C01-8624-D16E1E28ACFB}">
      <dgm:prSet/>
      <dgm:spPr/>
      <dgm:t>
        <a:bodyPr/>
        <a:lstStyle/>
        <a:p>
          <a:endParaRPr lang="cs-CZ"/>
        </a:p>
      </dgm:t>
    </dgm:pt>
    <dgm:pt modelId="{5965F09B-1B3F-4F8C-9ECA-657C386ACD3B}" type="sibTrans" cxnId="{B4F24A28-AC98-4C01-8624-D16E1E28ACFB}">
      <dgm:prSet/>
      <dgm:spPr/>
      <dgm:t>
        <a:bodyPr/>
        <a:lstStyle/>
        <a:p>
          <a:endParaRPr lang="cs-CZ"/>
        </a:p>
      </dgm:t>
    </dgm:pt>
    <dgm:pt modelId="{FC7B14E1-F1E8-4A4F-809A-E6DF466FA349}">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For a definite period</a:t>
          </a:r>
          <a:endParaRPr lang="cs-CZ"/>
        </a:p>
      </dgm:t>
    </dgm:pt>
    <dgm:pt modelId="{19C2EEBE-25A3-4DCA-9B4F-700CBF75017E}" type="parTrans" cxnId="{55DA24CD-6F31-4F08-A1E2-AA259E6BF095}">
      <dgm:prSet/>
      <dgm:spPr/>
      <dgm:t>
        <a:bodyPr/>
        <a:lstStyle/>
        <a:p>
          <a:endParaRPr lang="cs-CZ"/>
        </a:p>
      </dgm:t>
    </dgm:pt>
    <dgm:pt modelId="{915F190F-E276-4876-9280-E5539D40618C}" type="sibTrans" cxnId="{55DA24CD-6F31-4F08-A1E2-AA259E6BF095}">
      <dgm:prSet/>
      <dgm:spPr/>
      <dgm:t>
        <a:bodyPr/>
        <a:lstStyle/>
        <a:p>
          <a:endParaRPr lang="cs-CZ"/>
        </a:p>
      </dgm:t>
    </dgm:pt>
    <dgm:pt modelId="{AB106DA5-F6A6-42EC-9F64-9F859BD33468}">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may be limited – </a:t>
          </a:r>
          <a:r>
            <a:rPr lang="en-US" smtClean="0"/>
            <a:t>e</a:t>
          </a:r>
          <a:r>
            <a:rPr lang="cs-CZ" smtClean="0"/>
            <a:t>.</a:t>
          </a:r>
          <a:r>
            <a:rPr lang="en-US" smtClean="0"/>
            <a:t>g</a:t>
          </a:r>
          <a:r>
            <a:rPr lang="cs-CZ" smtClean="0"/>
            <a:t>.</a:t>
          </a:r>
          <a:r>
            <a:rPr lang="en-US" smtClean="0"/>
            <a:t> in the Czech Republic</a:t>
          </a:r>
          <a:r>
            <a:rPr lang="cs-CZ" smtClean="0"/>
            <a:t>,</a:t>
          </a:r>
          <a:r>
            <a:rPr lang="en-US" smtClean="0"/>
            <a:t> at most three times in a row with the same employer</a:t>
          </a:r>
          <a:r>
            <a:rPr lang="cs-CZ" smtClean="0"/>
            <a:t>, </a:t>
          </a:r>
          <a:r>
            <a:rPr lang="en-US" smtClean="0"/>
            <a:t>then it must be concluded for an indefinite period</a:t>
          </a:r>
          <a:endParaRPr lang="cs-CZ"/>
        </a:p>
      </dgm:t>
    </dgm:pt>
    <dgm:pt modelId="{CCE99546-C236-4FCC-9543-E137DD19BFC3}" type="parTrans" cxnId="{4457663A-3B56-4AF0-B729-E7FC932DCC18}">
      <dgm:prSet/>
      <dgm:spPr/>
      <dgm:t>
        <a:bodyPr/>
        <a:lstStyle/>
        <a:p>
          <a:endParaRPr lang="cs-CZ"/>
        </a:p>
      </dgm:t>
    </dgm:pt>
    <dgm:pt modelId="{637386A0-B6B8-4012-9EEB-D5CF9C235E98}" type="sibTrans" cxnId="{4457663A-3B56-4AF0-B729-E7FC932DCC18}">
      <dgm:prSet/>
      <dgm:spPr/>
      <dgm:t>
        <a:bodyPr/>
        <a:lstStyle/>
        <a:p>
          <a:endParaRPr lang="cs-CZ"/>
        </a:p>
      </dgm:t>
    </dgm:pt>
    <dgm:pt modelId="{8A8AE89B-351D-4DF7-8525-3D3B29B282D3}" type="pres">
      <dgm:prSet presAssocID="{0D9D8E5D-6B36-446B-8C4E-C6BFA3DD2D91}" presName="linear" presStyleCnt="0">
        <dgm:presLayoutVars>
          <dgm:animLvl val="lvl"/>
          <dgm:resizeHandles val="exact"/>
        </dgm:presLayoutVars>
      </dgm:prSet>
      <dgm:spPr/>
    </dgm:pt>
    <dgm:pt modelId="{2E76E27E-13F2-4E36-BA0F-88424B9B4E5C}" type="pres">
      <dgm:prSet presAssocID="{D8852555-F7AA-4FA3-86B4-2318F7FD6F1F}" presName="parentText" presStyleLbl="node1" presStyleIdx="0" presStyleCnt="2">
        <dgm:presLayoutVars>
          <dgm:chMax val="0"/>
          <dgm:bulletEnabled val="1"/>
        </dgm:presLayoutVars>
      </dgm:prSet>
      <dgm:spPr/>
    </dgm:pt>
    <dgm:pt modelId="{2B2B88CA-A8CA-462F-AB81-C4AF2C0EBD41}" type="pres">
      <dgm:prSet presAssocID="{5965F09B-1B3F-4F8C-9ECA-657C386ACD3B}" presName="spacer"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53C384B8-ED2A-4E79-ABD9-BCCE06FE9540}" type="pres">
      <dgm:prSet presAssocID="{FC7B14E1-F1E8-4A4F-809A-E6DF466FA349}" presName="parentText" presStyleLbl="node1" presStyleIdx="1" presStyleCnt="2">
        <dgm:presLayoutVars>
          <dgm:chMax val="0"/>
          <dgm:bulletEnabled val="1"/>
        </dgm:presLayoutVars>
      </dgm:prSet>
      <dgm:spPr/>
    </dgm:pt>
    <dgm:pt modelId="{7ED67BE1-B4FC-4085-9BB2-14B56438AF57}" type="pres">
      <dgm:prSet presAssocID="{FC7B14E1-F1E8-4A4F-809A-E6DF466FA349}" presName="childText" presStyleLbl="revTx" presStyleIdx="0" presStyleCnt="1">
        <dgm:presLayoutVars>
          <dgm:bulletEnabled val="1"/>
        </dgm:presLayoutVars>
      </dgm:prSet>
      <dgm:spPr/>
    </dgm:pt>
  </dgm:ptLst>
  <dgm:cxnLst>
    <dgm:cxn modelId="{09FBCD34-DC94-46CF-9459-108092607F65}" type="presOf" srcId="{AB106DA5-F6A6-42EC-9F64-9F859BD33468}" destId="{7ED67BE1-B4FC-4085-9BB2-14B56438AF57}" srcOrd="0" destOrd="0" presId="urn:microsoft.com/office/officeart/2005/8/layout/vList2"/>
    <dgm:cxn modelId="{2715D4FB-6F79-4180-8476-7DB07B82644E}" type="presOf" srcId="{D8852555-F7AA-4FA3-86B4-2318F7FD6F1F}" destId="{2E76E27E-13F2-4E36-BA0F-88424B9B4E5C}" srcOrd="0" destOrd="0" presId="urn:microsoft.com/office/officeart/2005/8/layout/vList2"/>
    <dgm:cxn modelId="{68C38B27-11A5-4952-B306-5F5A2344FFB4}" type="presOf" srcId="{0D9D8E5D-6B36-446B-8C4E-C6BFA3DD2D91}" destId="{8A8AE89B-351D-4DF7-8525-3D3B29B282D3}" srcOrd="0" destOrd="0" presId="urn:microsoft.com/office/officeart/2005/8/layout/vList2"/>
    <dgm:cxn modelId="{05CF862A-73D2-4C02-9239-88A451BFBCAE}" type="presOf" srcId="{FC7B14E1-F1E8-4A4F-809A-E6DF466FA349}" destId="{53C384B8-ED2A-4E79-ABD9-BCCE06FE9540}" srcOrd="0" destOrd="0" presId="urn:microsoft.com/office/officeart/2005/8/layout/vList2"/>
    <dgm:cxn modelId="{4457663A-3B56-4AF0-B729-E7FC932DCC18}" srcId="{FC7B14E1-F1E8-4A4F-809A-E6DF466FA349}" destId="{AB106DA5-F6A6-42EC-9F64-9F859BD33468}" srcOrd="0" destOrd="0" parTransId="{CCE99546-C236-4FCC-9543-E137DD19BFC3}" sibTransId="{637386A0-B6B8-4012-9EEB-D5CF9C235E98}"/>
    <dgm:cxn modelId="{B4F24A28-AC98-4C01-8624-D16E1E28ACFB}" srcId="{0D9D8E5D-6B36-446B-8C4E-C6BFA3DD2D91}" destId="{D8852555-F7AA-4FA3-86B4-2318F7FD6F1F}" srcOrd="0" destOrd="0" parTransId="{7CE2F1B4-CDBB-45C3-ACC2-B3F079874DCA}" sibTransId="{5965F09B-1B3F-4F8C-9ECA-657C386ACD3B}"/>
    <dgm:cxn modelId="{55DA24CD-6F31-4F08-A1E2-AA259E6BF095}" srcId="{0D9D8E5D-6B36-446B-8C4E-C6BFA3DD2D91}" destId="{FC7B14E1-F1E8-4A4F-809A-E6DF466FA349}" srcOrd="1" destOrd="0" parTransId="{19C2EEBE-25A3-4DCA-9B4F-700CBF75017E}" sibTransId="{915F190F-E276-4876-9280-E5539D40618C}"/>
    <dgm:cxn modelId="{04308C08-2394-4CB8-B7FB-219F95B83ED9}" type="presParOf" srcId="{8A8AE89B-351D-4DF7-8525-3D3B29B282D3}" destId="{2E76E27E-13F2-4E36-BA0F-88424B9B4E5C}" srcOrd="0" destOrd="0" presId="urn:microsoft.com/office/officeart/2005/8/layout/vList2"/>
    <dgm:cxn modelId="{CF66A4B0-3989-4000-A864-FEDAF624622C}" type="presParOf" srcId="{8A8AE89B-351D-4DF7-8525-3D3B29B282D3}" destId="{2B2B88CA-A8CA-462F-AB81-C4AF2C0EBD41}" srcOrd="1" destOrd="0" presId="urn:microsoft.com/office/officeart/2005/8/layout/vList2"/>
    <dgm:cxn modelId="{4160C334-C708-45EF-A670-2497CAC0526E}" type="presParOf" srcId="{8A8AE89B-351D-4DF7-8525-3D3B29B282D3}" destId="{53C384B8-ED2A-4E79-ABD9-BCCE06FE9540}" srcOrd="2" destOrd="0" presId="urn:microsoft.com/office/officeart/2005/8/layout/vList2"/>
    <dgm:cxn modelId="{E2DCBAFD-0CA1-48E0-A492-93A93BE0B9AB}" type="presParOf" srcId="{8A8AE89B-351D-4DF7-8525-3D3B29B282D3}" destId="{7ED67BE1-B4FC-4085-9BB2-14B56438AF5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E13242-8496-4004-A5E5-59CAA60F3FF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771CB6F-163B-491B-98CA-B87B8D4CD4F2}">
      <dgm:prSet/>
      <dgm:spPr>
        <a:solidFill>
          <a:schemeClr val="accent2"/>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dirty="0" err="1"/>
            <a:t>The</a:t>
          </a:r>
          <a:r>
            <a:rPr lang="cs-CZ" dirty="0"/>
            <a:t> </a:t>
          </a:r>
          <a:r>
            <a:rPr lang="cs-CZ" dirty="0" err="1"/>
            <a:t>employee</a:t>
          </a:r>
          <a:r>
            <a:rPr lang="cs-CZ" dirty="0"/>
            <a:t> </a:t>
          </a:r>
          <a:r>
            <a:rPr lang="cs-CZ" dirty="0" err="1"/>
            <a:t>is</a:t>
          </a:r>
          <a:r>
            <a:rPr lang="cs-CZ" dirty="0"/>
            <a:t> </a:t>
          </a:r>
          <a:r>
            <a:rPr lang="cs-CZ" dirty="0" err="1"/>
            <a:t>required</a:t>
          </a:r>
          <a:r>
            <a:rPr lang="cs-CZ" dirty="0"/>
            <a:t>:</a:t>
          </a:r>
        </a:p>
      </dgm:t>
    </dgm:pt>
    <dgm:pt modelId="{A280F743-BEFD-4409-A3DA-D5073E80E8F4}" type="parTrans" cxnId="{007E4089-12BC-4469-8080-1BC5318B1CD2}">
      <dgm:prSet/>
      <dgm:spPr/>
      <dgm:t>
        <a:bodyPr/>
        <a:lstStyle/>
        <a:p>
          <a:endParaRPr lang="cs-CZ"/>
        </a:p>
      </dgm:t>
    </dgm:pt>
    <dgm:pt modelId="{6C6B480C-ADA3-4EB0-9EB5-328ADD06CAD6}" type="sibTrans" cxnId="{007E4089-12BC-4469-8080-1BC5318B1CD2}">
      <dgm:prSet/>
      <dgm:spPr/>
      <dgm:t>
        <a:bodyPr/>
        <a:lstStyle/>
        <a:p>
          <a:endParaRPr lang="cs-CZ"/>
        </a:p>
      </dgm:t>
    </dgm:pt>
    <dgm:pt modelId="{7FD47606-4292-47E8-96B9-BE05F58EEF6C}">
      <dgm:prSet/>
      <dgm:spPr/>
      <dgm:t>
        <a:bodyPr/>
        <a:lstStyle/>
        <a:p>
          <a:pPr rtl="0"/>
          <a:r>
            <a:rPr lang="en-US" dirty="0"/>
            <a:t>Follow the instructions of the employer</a:t>
          </a:r>
          <a:endParaRPr lang="cs-CZ" dirty="0"/>
        </a:p>
      </dgm:t>
    </dgm:pt>
    <dgm:pt modelId="{39D600B3-5555-45ED-8102-0C284F732981}" type="parTrans" cxnId="{FF3D3FAC-375B-4E9A-A101-61D2C7DBEF32}">
      <dgm:prSet/>
      <dgm:spPr/>
      <dgm:t>
        <a:bodyPr/>
        <a:lstStyle/>
        <a:p>
          <a:endParaRPr lang="cs-CZ"/>
        </a:p>
      </dgm:t>
    </dgm:pt>
    <dgm:pt modelId="{852C63CE-D6B3-458A-8858-455E2DA6670B}" type="sibTrans" cxnId="{FF3D3FAC-375B-4E9A-A101-61D2C7DBEF32}">
      <dgm:prSet/>
      <dgm:spPr/>
      <dgm:t>
        <a:bodyPr/>
        <a:lstStyle/>
        <a:p>
          <a:endParaRPr lang="cs-CZ"/>
        </a:p>
      </dgm:t>
    </dgm:pt>
    <dgm:pt modelId="{2B411AB8-F39D-4FF3-99C2-9E3C43DD1996}">
      <dgm:prSet/>
      <dgm:spPr/>
      <dgm:t>
        <a:bodyPr/>
        <a:lstStyle/>
        <a:p>
          <a:pPr rtl="0"/>
          <a:r>
            <a:rPr lang="cs-CZ" dirty="0" err="1" smtClean="0"/>
            <a:t>Only</a:t>
          </a:r>
          <a:r>
            <a:rPr lang="cs-CZ" dirty="0" smtClean="0"/>
            <a:t> </a:t>
          </a:r>
          <a:r>
            <a:rPr lang="cs-CZ" dirty="0" err="1" smtClean="0"/>
            <a:t>the</a:t>
          </a:r>
          <a:r>
            <a:rPr lang="cs-CZ" dirty="0" smtClean="0"/>
            <a:t> </a:t>
          </a:r>
          <a:r>
            <a:rPr lang="cs-CZ" dirty="0" err="1" smtClean="0"/>
            <a:t>work</a:t>
          </a:r>
          <a:r>
            <a:rPr lang="cs-CZ" dirty="0" smtClean="0"/>
            <a:t> </a:t>
          </a:r>
          <a:r>
            <a:rPr lang="cs-CZ" dirty="0" err="1" smtClean="0"/>
            <a:t>that</a:t>
          </a:r>
          <a:r>
            <a:rPr lang="cs-CZ" dirty="0" smtClean="0"/>
            <a:t> </a:t>
          </a:r>
          <a:r>
            <a:rPr lang="cs-CZ" dirty="0" err="1" smtClean="0"/>
            <a:t>corresponds</a:t>
          </a:r>
          <a:r>
            <a:rPr lang="cs-CZ" dirty="0" smtClean="0"/>
            <a:t> </a:t>
          </a:r>
          <a:r>
            <a:rPr lang="cs-CZ" dirty="0" err="1" smtClean="0"/>
            <a:t>the</a:t>
          </a:r>
          <a:r>
            <a:rPr lang="cs-CZ" dirty="0" smtClean="0"/>
            <a:t> </a:t>
          </a:r>
          <a:r>
            <a:rPr lang="cs-CZ" dirty="0" err="1" smtClean="0"/>
            <a:t>position</a:t>
          </a:r>
          <a:endParaRPr lang="cs-CZ" dirty="0"/>
        </a:p>
      </dgm:t>
    </dgm:pt>
    <dgm:pt modelId="{A796CC75-94BF-4785-A5E2-974DE665D097}" type="parTrans" cxnId="{19EDB60B-3BDC-4E0E-8C7C-5111D801843B}">
      <dgm:prSet/>
      <dgm:spPr/>
      <dgm:t>
        <a:bodyPr/>
        <a:lstStyle/>
        <a:p>
          <a:endParaRPr lang="cs-CZ"/>
        </a:p>
      </dgm:t>
    </dgm:pt>
    <dgm:pt modelId="{DEFB9C00-62B7-426D-9B9E-345C9838D499}" type="sibTrans" cxnId="{19EDB60B-3BDC-4E0E-8C7C-5111D801843B}">
      <dgm:prSet/>
      <dgm:spPr/>
      <dgm:t>
        <a:bodyPr/>
        <a:lstStyle/>
        <a:p>
          <a:endParaRPr lang="cs-CZ"/>
        </a:p>
      </dgm:t>
    </dgm:pt>
    <dgm:pt modelId="{7CCE1A92-8912-4937-8B69-572585538903}">
      <dgm:prSet/>
      <dgm:spPr/>
      <dgm:t>
        <a:bodyPr/>
        <a:lstStyle/>
        <a:p>
          <a:pPr rtl="0"/>
          <a:r>
            <a:rPr lang="cs-CZ" dirty="0" smtClean="0"/>
            <a:t>I</a:t>
          </a:r>
          <a:r>
            <a:rPr lang="en-US" dirty="0" smtClean="0"/>
            <a:t>n </a:t>
          </a:r>
          <a:r>
            <a:rPr lang="en-US" dirty="0"/>
            <a:t>apportioned working time and</a:t>
          </a:r>
          <a:endParaRPr lang="cs-CZ" dirty="0"/>
        </a:p>
      </dgm:t>
    </dgm:pt>
    <dgm:pt modelId="{67146DC8-2CA2-4BC9-B28B-BA54A5666498}" type="parTrans" cxnId="{4FE51095-D112-4343-A47E-EEF7E79A714B}">
      <dgm:prSet/>
      <dgm:spPr/>
      <dgm:t>
        <a:bodyPr/>
        <a:lstStyle/>
        <a:p>
          <a:endParaRPr lang="cs-CZ"/>
        </a:p>
      </dgm:t>
    </dgm:pt>
    <dgm:pt modelId="{86F68B83-3CE9-4E67-B15D-E804D65B9642}" type="sibTrans" cxnId="{4FE51095-D112-4343-A47E-EEF7E79A714B}">
      <dgm:prSet/>
      <dgm:spPr/>
      <dgm:t>
        <a:bodyPr/>
        <a:lstStyle/>
        <a:p>
          <a:endParaRPr lang="cs-CZ"/>
        </a:p>
      </dgm:t>
    </dgm:pt>
    <dgm:pt modelId="{1B7B193F-8072-4A65-AE43-D8520C1CE5CD}">
      <dgm:prSet/>
      <dgm:spPr/>
      <dgm:t>
        <a:bodyPr/>
        <a:lstStyle/>
        <a:p>
          <a:pPr rtl="0"/>
          <a:r>
            <a:rPr lang="cs-CZ" dirty="0" smtClean="0"/>
            <a:t>To </a:t>
          </a:r>
          <a:r>
            <a:rPr lang="en-US" dirty="0"/>
            <a:t>comply </a:t>
          </a:r>
          <a:r>
            <a:rPr lang="cs-CZ" dirty="0" err="1"/>
            <a:t>with</a:t>
          </a:r>
          <a:r>
            <a:rPr lang="cs-CZ" dirty="0"/>
            <a:t> </a:t>
          </a:r>
          <a:r>
            <a:rPr lang="en-US" dirty="0"/>
            <a:t>obligations that arise from the employment relationship</a:t>
          </a:r>
          <a:r>
            <a:rPr lang="cs-CZ" dirty="0"/>
            <a:t>.</a:t>
          </a:r>
        </a:p>
      </dgm:t>
    </dgm:pt>
    <dgm:pt modelId="{C9CC9B76-3076-457F-A697-3D2A6A4CA9CE}" type="parTrans" cxnId="{4091AA2E-608B-4F0F-8833-99C324F91464}">
      <dgm:prSet/>
      <dgm:spPr/>
      <dgm:t>
        <a:bodyPr/>
        <a:lstStyle/>
        <a:p>
          <a:endParaRPr lang="cs-CZ"/>
        </a:p>
      </dgm:t>
    </dgm:pt>
    <dgm:pt modelId="{7BE7B0A6-7074-495E-AA6A-C6A2912FF2F7}" type="sibTrans" cxnId="{4091AA2E-608B-4F0F-8833-99C324F91464}">
      <dgm:prSet/>
      <dgm:spPr/>
      <dgm:t>
        <a:bodyPr/>
        <a:lstStyle/>
        <a:p>
          <a:endParaRPr lang="cs-CZ"/>
        </a:p>
      </dgm:t>
    </dgm:pt>
    <dgm:pt modelId="{2F3132E0-E40C-4D82-96FA-0969A986D491}">
      <dgm:prSet/>
      <dgm:spPr/>
      <dgm:t>
        <a:bodyPr/>
        <a:lstStyle/>
        <a:p>
          <a:pPr rtl="0"/>
          <a:r>
            <a:rPr lang="cs-CZ" dirty="0" err="1" smtClean="0"/>
            <a:t>Perform</a:t>
          </a:r>
          <a:r>
            <a:rPr lang="cs-CZ" dirty="0" smtClean="0"/>
            <a:t> </a:t>
          </a:r>
          <a:r>
            <a:rPr lang="cs-CZ" dirty="0" err="1"/>
            <a:t>work</a:t>
          </a:r>
          <a:r>
            <a:rPr lang="cs-CZ" dirty="0"/>
            <a:t> </a:t>
          </a:r>
          <a:r>
            <a:rPr lang="cs-CZ" dirty="0" err="1"/>
            <a:t>personally</a:t>
          </a:r>
          <a:r>
            <a:rPr lang="cs-CZ" dirty="0"/>
            <a:t> </a:t>
          </a:r>
        </a:p>
      </dgm:t>
    </dgm:pt>
    <dgm:pt modelId="{30E9CB57-CEB4-4830-9EAA-A4A9A644E186}" type="parTrans" cxnId="{1A389939-7A33-4011-8E48-3704E4007E01}">
      <dgm:prSet/>
      <dgm:spPr/>
      <dgm:t>
        <a:bodyPr/>
        <a:lstStyle/>
        <a:p>
          <a:endParaRPr lang="cs-CZ"/>
        </a:p>
      </dgm:t>
    </dgm:pt>
    <dgm:pt modelId="{E0F2B05E-EBDA-4CFE-A514-0469B17094FF}" type="sibTrans" cxnId="{1A389939-7A33-4011-8E48-3704E4007E01}">
      <dgm:prSet/>
      <dgm:spPr/>
      <dgm:t>
        <a:bodyPr/>
        <a:lstStyle/>
        <a:p>
          <a:endParaRPr lang="cs-CZ"/>
        </a:p>
      </dgm:t>
    </dgm:pt>
    <dgm:pt modelId="{502EF56C-026F-46F6-AB52-F8DB9BBE9262}" type="pres">
      <dgm:prSet presAssocID="{FBE13242-8496-4004-A5E5-59CAA60F3FF5}" presName="linear" presStyleCnt="0">
        <dgm:presLayoutVars>
          <dgm:animLvl val="lvl"/>
          <dgm:resizeHandles val="exact"/>
        </dgm:presLayoutVars>
      </dgm:prSet>
      <dgm:spPr/>
      <dgm:t>
        <a:bodyPr/>
        <a:lstStyle/>
        <a:p>
          <a:endParaRPr lang="cs-CZ"/>
        </a:p>
      </dgm:t>
    </dgm:pt>
    <dgm:pt modelId="{4B99700D-F7A7-418C-A5C7-5982163B470E}" type="pres">
      <dgm:prSet presAssocID="{D771CB6F-163B-491B-98CA-B87B8D4CD4F2}" presName="parentText" presStyleLbl="node1" presStyleIdx="0" presStyleCnt="1">
        <dgm:presLayoutVars>
          <dgm:chMax val="0"/>
          <dgm:bulletEnabled val="1"/>
        </dgm:presLayoutVars>
      </dgm:prSet>
      <dgm:spPr/>
      <dgm:t>
        <a:bodyPr/>
        <a:lstStyle/>
        <a:p>
          <a:endParaRPr lang="cs-CZ"/>
        </a:p>
      </dgm:t>
    </dgm:pt>
    <dgm:pt modelId="{625CD4B3-9D59-4E36-9EFD-56255DE64E1C}" type="pres">
      <dgm:prSet presAssocID="{D771CB6F-163B-491B-98CA-B87B8D4CD4F2}" presName="childText" presStyleLbl="revTx" presStyleIdx="0" presStyleCnt="1">
        <dgm:presLayoutVars>
          <dgm:bulletEnabled val="1"/>
        </dgm:presLayoutVars>
      </dgm:prSet>
      <dgm:spPr/>
      <dgm:t>
        <a:bodyPr/>
        <a:lstStyle/>
        <a:p>
          <a:endParaRPr lang="cs-CZ"/>
        </a:p>
      </dgm:t>
    </dgm:pt>
  </dgm:ptLst>
  <dgm:cxnLst>
    <dgm:cxn modelId="{F6533950-75F1-4D36-A95D-2B4E24767465}" type="presOf" srcId="{2F3132E0-E40C-4D82-96FA-0969A986D491}" destId="{625CD4B3-9D59-4E36-9EFD-56255DE64E1C}" srcOrd="0" destOrd="1" presId="urn:microsoft.com/office/officeart/2005/8/layout/vList2"/>
    <dgm:cxn modelId="{19EDB60B-3BDC-4E0E-8C7C-5111D801843B}" srcId="{D771CB6F-163B-491B-98CA-B87B8D4CD4F2}" destId="{2B411AB8-F39D-4FF3-99C2-9E3C43DD1996}" srcOrd="2" destOrd="0" parTransId="{A796CC75-94BF-4785-A5E2-974DE665D097}" sibTransId="{DEFB9C00-62B7-426D-9B9E-345C9838D499}"/>
    <dgm:cxn modelId="{4B995DB8-AD82-4458-8EE8-92D5215D69EB}" type="presOf" srcId="{1B7B193F-8072-4A65-AE43-D8520C1CE5CD}" destId="{625CD4B3-9D59-4E36-9EFD-56255DE64E1C}" srcOrd="0" destOrd="4" presId="urn:microsoft.com/office/officeart/2005/8/layout/vList2"/>
    <dgm:cxn modelId="{4A486250-B6B6-4819-A564-E7EEDE57FA96}" type="presOf" srcId="{D771CB6F-163B-491B-98CA-B87B8D4CD4F2}" destId="{4B99700D-F7A7-418C-A5C7-5982163B470E}" srcOrd="0" destOrd="0" presId="urn:microsoft.com/office/officeart/2005/8/layout/vList2"/>
    <dgm:cxn modelId="{F6A53F70-BC05-4038-A4FC-E893D531CE54}" type="presOf" srcId="{FBE13242-8496-4004-A5E5-59CAA60F3FF5}" destId="{502EF56C-026F-46F6-AB52-F8DB9BBE9262}" srcOrd="0" destOrd="0" presId="urn:microsoft.com/office/officeart/2005/8/layout/vList2"/>
    <dgm:cxn modelId="{F36D5B6F-0728-4EA2-83F4-EF6AAAC0616C}" type="presOf" srcId="{2B411AB8-F39D-4FF3-99C2-9E3C43DD1996}" destId="{625CD4B3-9D59-4E36-9EFD-56255DE64E1C}" srcOrd="0" destOrd="2" presId="urn:microsoft.com/office/officeart/2005/8/layout/vList2"/>
    <dgm:cxn modelId="{FF3D3FAC-375B-4E9A-A101-61D2C7DBEF32}" srcId="{D771CB6F-163B-491B-98CA-B87B8D4CD4F2}" destId="{7FD47606-4292-47E8-96B9-BE05F58EEF6C}" srcOrd="0" destOrd="0" parTransId="{39D600B3-5555-45ED-8102-0C284F732981}" sibTransId="{852C63CE-D6B3-458A-8858-455E2DA6670B}"/>
    <dgm:cxn modelId="{4FE51095-D112-4343-A47E-EEF7E79A714B}" srcId="{D771CB6F-163B-491B-98CA-B87B8D4CD4F2}" destId="{7CCE1A92-8912-4937-8B69-572585538903}" srcOrd="3" destOrd="0" parTransId="{67146DC8-2CA2-4BC9-B28B-BA54A5666498}" sibTransId="{86F68B83-3CE9-4E67-B15D-E804D65B9642}"/>
    <dgm:cxn modelId="{1A389939-7A33-4011-8E48-3704E4007E01}" srcId="{D771CB6F-163B-491B-98CA-B87B8D4CD4F2}" destId="{2F3132E0-E40C-4D82-96FA-0969A986D491}" srcOrd="1" destOrd="0" parTransId="{30E9CB57-CEB4-4830-9EAA-A4A9A644E186}" sibTransId="{E0F2B05E-EBDA-4CFE-A514-0469B17094FF}"/>
    <dgm:cxn modelId="{A42DD7AA-847B-4A29-8A6A-393F95F73A07}" type="presOf" srcId="{7CCE1A92-8912-4937-8B69-572585538903}" destId="{625CD4B3-9D59-4E36-9EFD-56255DE64E1C}" srcOrd="0" destOrd="3" presId="urn:microsoft.com/office/officeart/2005/8/layout/vList2"/>
    <dgm:cxn modelId="{4091AA2E-608B-4F0F-8833-99C324F91464}" srcId="{D771CB6F-163B-491B-98CA-B87B8D4CD4F2}" destId="{1B7B193F-8072-4A65-AE43-D8520C1CE5CD}" srcOrd="4" destOrd="0" parTransId="{C9CC9B76-3076-457F-A697-3D2A6A4CA9CE}" sibTransId="{7BE7B0A6-7074-495E-AA6A-C6A2912FF2F7}"/>
    <dgm:cxn modelId="{A751433D-C110-44AD-97C4-8DCC5E1A7FEA}" type="presOf" srcId="{7FD47606-4292-47E8-96B9-BE05F58EEF6C}" destId="{625CD4B3-9D59-4E36-9EFD-56255DE64E1C}" srcOrd="0" destOrd="0" presId="urn:microsoft.com/office/officeart/2005/8/layout/vList2"/>
    <dgm:cxn modelId="{007E4089-12BC-4469-8080-1BC5318B1CD2}" srcId="{FBE13242-8496-4004-A5E5-59CAA60F3FF5}" destId="{D771CB6F-163B-491B-98CA-B87B8D4CD4F2}" srcOrd="0" destOrd="0" parTransId="{A280F743-BEFD-4409-A3DA-D5073E80E8F4}" sibTransId="{6C6B480C-ADA3-4EB0-9EB5-328ADD06CAD6}"/>
    <dgm:cxn modelId="{70194E06-FD41-4576-834E-002668688227}" type="presParOf" srcId="{502EF56C-026F-46F6-AB52-F8DB9BBE9262}" destId="{4B99700D-F7A7-418C-A5C7-5982163B470E}" srcOrd="0" destOrd="0" presId="urn:microsoft.com/office/officeart/2005/8/layout/vList2"/>
    <dgm:cxn modelId="{D15BD3EE-78AA-4D3A-9428-58AD85140FB3}" type="presParOf" srcId="{502EF56C-026F-46F6-AB52-F8DB9BBE9262}" destId="{625CD4B3-9D59-4E36-9EFD-56255DE64E1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049520B-DD65-47F5-AF65-92A49161BF0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cs-CZ"/>
        </a:p>
      </dgm:t>
    </dgm:pt>
    <dgm:pt modelId="{21297C56-0FFA-4AC8-9076-1872C9509B1F}">
      <dgm:prSet/>
      <dgm:spPr/>
      <dgm:t>
        <a:bodyPr/>
        <a:lstStyle/>
        <a:p>
          <a:pPr rtl="0"/>
          <a:r>
            <a:rPr lang="cs-CZ" b="1" dirty="0"/>
            <a:t>(a)</a:t>
          </a:r>
          <a:r>
            <a:rPr lang="cs-CZ" dirty="0"/>
            <a:t> </a:t>
          </a:r>
          <a:r>
            <a:rPr lang="en-US" dirty="0"/>
            <a:t>provide health</a:t>
          </a:r>
          <a:r>
            <a:rPr lang="cs-CZ" dirty="0"/>
            <a:t>care</a:t>
          </a:r>
          <a:r>
            <a:rPr lang="en-US" dirty="0"/>
            <a:t> services to which </a:t>
          </a:r>
          <a:r>
            <a:rPr lang="cs-CZ" dirty="0" err="1"/>
            <a:t>they</a:t>
          </a:r>
          <a:r>
            <a:rPr lang="cs-CZ" dirty="0"/>
            <a:t> </a:t>
          </a:r>
          <a:r>
            <a:rPr lang="cs-CZ" dirty="0" err="1"/>
            <a:t>have</a:t>
          </a:r>
          <a:r>
            <a:rPr lang="cs-CZ" dirty="0"/>
            <a:t> </a:t>
          </a:r>
          <a:r>
            <a:rPr lang="en-US" dirty="0"/>
            <a:t>a professional or specialist qualification,</a:t>
          </a:r>
          <a:r>
            <a:rPr lang="cs-CZ" dirty="0"/>
            <a:t>, </a:t>
          </a:r>
        </a:p>
        <a:p>
          <a:pPr rtl="0"/>
          <a:r>
            <a:rPr lang="cs-CZ" dirty="0"/>
            <a:t>to </a:t>
          </a:r>
          <a:r>
            <a:rPr lang="en-US" dirty="0"/>
            <a:t>the extent corresponding to their competence, patient's medical condition</a:t>
          </a:r>
          <a:endParaRPr lang="cs-CZ" dirty="0"/>
        </a:p>
        <a:p>
          <a:pPr rtl="0"/>
          <a:r>
            <a:rPr lang="cs-CZ" dirty="0"/>
            <a:t>on </a:t>
          </a:r>
          <a:r>
            <a:rPr lang="cs-CZ" dirty="0" err="1"/>
            <a:t>appropriate</a:t>
          </a:r>
          <a:r>
            <a:rPr lang="cs-CZ" dirty="0"/>
            <a:t> </a:t>
          </a:r>
          <a:r>
            <a:rPr lang="cs-CZ" dirty="0" err="1"/>
            <a:t>professional</a:t>
          </a:r>
          <a:r>
            <a:rPr lang="cs-CZ" dirty="0"/>
            <a:t> </a:t>
          </a:r>
          <a:r>
            <a:rPr lang="cs-CZ" dirty="0" err="1"/>
            <a:t>level</a:t>
          </a:r>
          <a:endParaRPr lang="cs-CZ" dirty="0"/>
        </a:p>
        <a:p>
          <a:pPr rtl="0"/>
          <a:r>
            <a:rPr lang="cs-CZ" dirty="0"/>
            <a:t>and to </a:t>
          </a:r>
          <a:r>
            <a:rPr lang="cs-CZ" dirty="0" err="1"/>
            <a:t>act</a:t>
          </a:r>
          <a:r>
            <a:rPr lang="cs-CZ" dirty="0"/>
            <a:t> in </a:t>
          </a:r>
          <a:r>
            <a:rPr lang="cs-CZ" dirty="0" err="1"/>
            <a:t>accordance</a:t>
          </a:r>
          <a:r>
            <a:rPr lang="cs-CZ" dirty="0"/>
            <a:t> </a:t>
          </a:r>
          <a:r>
            <a:rPr lang="cs-CZ" dirty="0" err="1"/>
            <a:t>with</a:t>
          </a:r>
          <a:r>
            <a:rPr lang="cs-CZ" dirty="0"/>
            <a:t> </a:t>
          </a:r>
          <a:r>
            <a:rPr lang="cs-CZ" dirty="0" err="1"/>
            <a:t>ethical</a:t>
          </a:r>
          <a:r>
            <a:rPr lang="cs-CZ" dirty="0"/>
            <a:t> </a:t>
          </a:r>
          <a:r>
            <a:rPr lang="cs-CZ" dirty="0" err="1"/>
            <a:t>principles</a:t>
          </a:r>
          <a:r>
            <a:rPr lang="cs-CZ" dirty="0"/>
            <a:t>,</a:t>
          </a:r>
        </a:p>
      </dgm:t>
    </dgm:pt>
    <dgm:pt modelId="{6ECA950C-EDDA-47B8-AC8F-EF19D615F418}" type="parTrans" cxnId="{19E19FFE-5811-4395-9275-187DABC3D1B7}">
      <dgm:prSet/>
      <dgm:spPr/>
      <dgm:t>
        <a:bodyPr/>
        <a:lstStyle/>
        <a:p>
          <a:endParaRPr lang="cs-CZ"/>
        </a:p>
      </dgm:t>
    </dgm:pt>
    <dgm:pt modelId="{9F8F8D4E-4478-417D-A17C-EB6597F4183C}" type="sibTrans" cxnId="{19E19FFE-5811-4395-9275-187DABC3D1B7}">
      <dgm:prSet/>
      <dgm:spPr/>
      <dgm:t>
        <a:bodyPr/>
        <a:lstStyle/>
        <a:p>
          <a:endParaRPr lang="cs-CZ"/>
        </a:p>
      </dgm:t>
    </dgm:pt>
    <dgm:pt modelId="{DABE9107-C485-43BA-A1F0-2F7A2D4FF257}">
      <dgm:prSet/>
      <dgm:spPr/>
      <dgm:t>
        <a:bodyPr/>
        <a:lstStyle/>
        <a:p>
          <a:pPr rtl="0"/>
          <a:r>
            <a:rPr lang="cs-CZ" b="1"/>
            <a:t>b)</a:t>
          </a:r>
          <a:r>
            <a:rPr lang="cs-CZ"/>
            <a:t> </a:t>
          </a:r>
          <a:r>
            <a:rPr lang="en-US"/>
            <a:t>immediately provide first aid to everyone</a:t>
          </a:r>
          <a:endParaRPr lang="cs-CZ" dirty="0"/>
        </a:p>
      </dgm:t>
    </dgm:pt>
    <dgm:pt modelId="{7159615B-47D1-4F36-9413-33C95B8452C2}" type="parTrans" cxnId="{45D070F4-6187-4297-9C27-BBE176A38A27}">
      <dgm:prSet/>
      <dgm:spPr/>
      <dgm:t>
        <a:bodyPr/>
        <a:lstStyle/>
        <a:p>
          <a:endParaRPr lang="cs-CZ"/>
        </a:p>
      </dgm:t>
    </dgm:pt>
    <dgm:pt modelId="{D62D4A27-2334-413A-91DD-E3B24D539BCD}" type="sibTrans" cxnId="{45D070F4-6187-4297-9C27-BBE176A38A27}">
      <dgm:prSet/>
      <dgm:spPr/>
      <dgm:t>
        <a:bodyPr/>
        <a:lstStyle/>
        <a:p>
          <a:endParaRPr lang="cs-CZ"/>
        </a:p>
      </dgm:t>
    </dgm:pt>
    <dgm:pt modelId="{BB89F08C-5533-48D8-AFEA-A87ADE94127D}">
      <dgm:prSet/>
      <dgm:spPr/>
      <dgm:t>
        <a:bodyPr/>
        <a:lstStyle/>
        <a:p>
          <a:pPr rtl="0"/>
          <a:r>
            <a:rPr lang="cs-CZ" b="1" dirty="0"/>
            <a:t>c)</a:t>
          </a:r>
          <a:r>
            <a:rPr lang="cs-CZ" dirty="0"/>
            <a:t> </a:t>
          </a:r>
          <a:r>
            <a:rPr lang="en-US" dirty="0"/>
            <a:t>fulfill other obligations imposed by </a:t>
          </a:r>
          <a:r>
            <a:rPr lang="cs-CZ" dirty="0"/>
            <a:t>HCA </a:t>
          </a:r>
          <a:r>
            <a:rPr lang="en-US" dirty="0"/>
            <a:t>or other legislation</a:t>
          </a:r>
          <a:r>
            <a:rPr lang="cs-CZ" dirty="0"/>
            <a:t>.</a:t>
          </a:r>
        </a:p>
      </dgm:t>
    </dgm:pt>
    <dgm:pt modelId="{89024462-482C-4F8F-8EC6-EFF2C705B1A5}" type="parTrans" cxnId="{95121B95-07E1-472C-BE68-14C7FAD7F245}">
      <dgm:prSet/>
      <dgm:spPr/>
      <dgm:t>
        <a:bodyPr/>
        <a:lstStyle/>
        <a:p>
          <a:endParaRPr lang="cs-CZ"/>
        </a:p>
      </dgm:t>
    </dgm:pt>
    <dgm:pt modelId="{CC711F4D-3D09-47A9-A705-AB61924954EE}" type="sibTrans" cxnId="{95121B95-07E1-472C-BE68-14C7FAD7F245}">
      <dgm:prSet/>
      <dgm:spPr/>
      <dgm:t>
        <a:bodyPr/>
        <a:lstStyle/>
        <a:p>
          <a:endParaRPr lang="cs-CZ"/>
        </a:p>
      </dgm:t>
    </dgm:pt>
    <dgm:pt modelId="{153536D7-DF65-4C33-AAD1-BA77C26BB399}" type="pres">
      <dgm:prSet presAssocID="{7049520B-DD65-47F5-AF65-92A49161BF0C}" presName="vert0" presStyleCnt="0">
        <dgm:presLayoutVars>
          <dgm:dir/>
          <dgm:animOne val="branch"/>
          <dgm:animLvl val="lvl"/>
        </dgm:presLayoutVars>
      </dgm:prSet>
      <dgm:spPr/>
      <dgm:t>
        <a:bodyPr/>
        <a:lstStyle/>
        <a:p>
          <a:endParaRPr lang="cs-CZ"/>
        </a:p>
      </dgm:t>
    </dgm:pt>
    <dgm:pt modelId="{0236A9AB-0C28-4473-B31C-37E4DC5BD533}" type="pres">
      <dgm:prSet presAssocID="{21297C56-0FFA-4AC8-9076-1872C9509B1F}" presName="thickLine" presStyleLbl="alignNode1" presStyleIdx="0" presStyleCnt="3"/>
      <dgm:spPr/>
    </dgm:pt>
    <dgm:pt modelId="{ECD332BD-6186-4A93-B585-A2051326CC5A}" type="pres">
      <dgm:prSet presAssocID="{21297C56-0FFA-4AC8-9076-1872C9509B1F}" presName="horz1" presStyleCnt="0"/>
      <dgm:spPr/>
    </dgm:pt>
    <dgm:pt modelId="{7F717BEC-0F74-48CA-9545-55FF78C8BCCA}" type="pres">
      <dgm:prSet presAssocID="{21297C56-0FFA-4AC8-9076-1872C9509B1F}" presName="tx1" presStyleLbl="revTx" presStyleIdx="0" presStyleCnt="3"/>
      <dgm:spPr/>
      <dgm:t>
        <a:bodyPr/>
        <a:lstStyle/>
        <a:p>
          <a:endParaRPr lang="cs-CZ"/>
        </a:p>
      </dgm:t>
    </dgm:pt>
    <dgm:pt modelId="{4D7BB834-618E-49AF-818D-3DA18787050B}" type="pres">
      <dgm:prSet presAssocID="{21297C56-0FFA-4AC8-9076-1872C9509B1F}" presName="vert1" presStyleCnt="0"/>
      <dgm:spPr/>
    </dgm:pt>
    <dgm:pt modelId="{3DC3BD83-B58A-4FA5-9149-4A51C99E5160}" type="pres">
      <dgm:prSet presAssocID="{DABE9107-C485-43BA-A1F0-2F7A2D4FF257}" presName="thickLine" presStyleLbl="alignNode1" presStyleIdx="1" presStyleCnt="3"/>
      <dgm:spPr/>
    </dgm:pt>
    <dgm:pt modelId="{1C256882-413C-47EF-87B5-4F0F4B073CCE}" type="pres">
      <dgm:prSet presAssocID="{DABE9107-C485-43BA-A1F0-2F7A2D4FF257}" presName="horz1" presStyleCnt="0"/>
      <dgm:spPr/>
    </dgm:pt>
    <dgm:pt modelId="{692E49A0-DA18-46E3-851F-A76796089614}" type="pres">
      <dgm:prSet presAssocID="{DABE9107-C485-43BA-A1F0-2F7A2D4FF257}" presName="tx1" presStyleLbl="revTx" presStyleIdx="1" presStyleCnt="3"/>
      <dgm:spPr/>
      <dgm:t>
        <a:bodyPr/>
        <a:lstStyle/>
        <a:p>
          <a:endParaRPr lang="cs-CZ"/>
        </a:p>
      </dgm:t>
    </dgm:pt>
    <dgm:pt modelId="{7294F0DF-82F8-47EF-A789-2358EFAD446B}" type="pres">
      <dgm:prSet presAssocID="{DABE9107-C485-43BA-A1F0-2F7A2D4FF257}" presName="vert1" presStyleCnt="0"/>
      <dgm:spPr/>
    </dgm:pt>
    <dgm:pt modelId="{8F3607CD-493F-4B6F-8682-0A63EF7CC2DF}" type="pres">
      <dgm:prSet presAssocID="{BB89F08C-5533-48D8-AFEA-A87ADE94127D}" presName="thickLine" presStyleLbl="alignNode1" presStyleIdx="2" presStyleCnt="3"/>
      <dgm:spPr/>
    </dgm:pt>
    <dgm:pt modelId="{5F468CA6-0405-44B6-8D6D-41819A3D5369}" type="pres">
      <dgm:prSet presAssocID="{BB89F08C-5533-48D8-AFEA-A87ADE94127D}" presName="horz1" presStyleCnt="0"/>
      <dgm:spPr/>
    </dgm:pt>
    <dgm:pt modelId="{57429A1F-6F8B-4726-8B4D-420D651673C3}" type="pres">
      <dgm:prSet presAssocID="{BB89F08C-5533-48D8-AFEA-A87ADE94127D}" presName="tx1" presStyleLbl="revTx" presStyleIdx="2" presStyleCnt="3"/>
      <dgm:spPr/>
      <dgm:t>
        <a:bodyPr/>
        <a:lstStyle/>
        <a:p>
          <a:endParaRPr lang="cs-CZ"/>
        </a:p>
      </dgm:t>
    </dgm:pt>
    <dgm:pt modelId="{B5830EBC-98B3-44BD-9771-2AA6A023E86E}" type="pres">
      <dgm:prSet presAssocID="{BB89F08C-5533-48D8-AFEA-A87ADE94127D}" presName="vert1" presStyleCnt="0"/>
      <dgm:spPr/>
    </dgm:pt>
  </dgm:ptLst>
  <dgm:cxnLst>
    <dgm:cxn modelId="{CD22E9D6-0678-49DB-8682-B6266DE71B2A}" type="presOf" srcId="{DABE9107-C485-43BA-A1F0-2F7A2D4FF257}" destId="{692E49A0-DA18-46E3-851F-A76796089614}" srcOrd="0" destOrd="0" presId="urn:microsoft.com/office/officeart/2008/layout/LinedList"/>
    <dgm:cxn modelId="{95121B95-07E1-472C-BE68-14C7FAD7F245}" srcId="{7049520B-DD65-47F5-AF65-92A49161BF0C}" destId="{BB89F08C-5533-48D8-AFEA-A87ADE94127D}" srcOrd="2" destOrd="0" parTransId="{89024462-482C-4F8F-8EC6-EFF2C705B1A5}" sibTransId="{CC711F4D-3D09-47A9-A705-AB61924954EE}"/>
    <dgm:cxn modelId="{A133A585-8EC4-444A-877B-78EF2AA2532D}" type="presOf" srcId="{21297C56-0FFA-4AC8-9076-1872C9509B1F}" destId="{7F717BEC-0F74-48CA-9545-55FF78C8BCCA}" srcOrd="0" destOrd="0" presId="urn:microsoft.com/office/officeart/2008/layout/LinedList"/>
    <dgm:cxn modelId="{0FB328B7-9677-4B1D-9894-F7A65D9D54A6}" type="presOf" srcId="{BB89F08C-5533-48D8-AFEA-A87ADE94127D}" destId="{57429A1F-6F8B-4726-8B4D-420D651673C3}" srcOrd="0" destOrd="0" presId="urn:microsoft.com/office/officeart/2008/layout/LinedList"/>
    <dgm:cxn modelId="{E640B47F-432C-4D15-BE25-D9A0A4C350CA}" type="presOf" srcId="{7049520B-DD65-47F5-AF65-92A49161BF0C}" destId="{153536D7-DF65-4C33-AAD1-BA77C26BB399}" srcOrd="0" destOrd="0" presId="urn:microsoft.com/office/officeart/2008/layout/LinedList"/>
    <dgm:cxn modelId="{19E19FFE-5811-4395-9275-187DABC3D1B7}" srcId="{7049520B-DD65-47F5-AF65-92A49161BF0C}" destId="{21297C56-0FFA-4AC8-9076-1872C9509B1F}" srcOrd="0" destOrd="0" parTransId="{6ECA950C-EDDA-47B8-AC8F-EF19D615F418}" sibTransId="{9F8F8D4E-4478-417D-A17C-EB6597F4183C}"/>
    <dgm:cxn modelId="{45D070F4-6187-4297-9C27-BBE176A38A27}" srcId="{7049520B-DD65-47F5-AF65-92A49161BF0C}" destId="{DABE9107-C485-43BA-A1F0-2F7A2D4FF257}" srcOrd="1" destOrd="0" parTransId="{7159615B-47D1-4F36-9413-33C95B8452C2}" sibTransId="{D62D4A27-2334-413A-91DD-E3B24D539BCD}"/>
    <dgm:cxn modelId="{2ED6A37A-6845-4219-855A-2FDF7D3656CC}" type="presParOf" srcId="{153536D7-DF65-4C33-AAD1-BA77C26BB399}" destId="{0236A9AB-0C28-4473-B31C-37E4DC5BD533}" srcOrd="0" destOrd="0" presId="urn:microsoft.com/office/officeart/2008/layout/LinedList"/>
    <dgm:cxn modelId="{FF2561DC-0EFB-4A59-AA07-DC5CBDAD8279}" type="presParOf" srcId="{153536D7-DF65-4C33-AAD1-BA77C26BB399}" destId="{ECD332BD-6186-4A93-B585-A2051326CC5A}" srcOrd="1" destOrd="0" presId="urn:microsoft.com/office/officeart/2008/layout/LinedList"/>
    <dgm:cxn modelId="{9A23B246-B790-445D-B427-906108EF179C}" type="presParOf" srcId="{ECD332BD-6186-4A93-B585-A2051326CC5A}" destId="{7F717BEC-0F74-48CA-9545-55FF78C8BCCA}" srcOrd="0" destOrd="0" presId="urn:microsoft.com/office/officeart/2008/layout/LinedList"/>
    <dgm:cxn modelId="{B6194F2F-B563-45A0-AB3A-12F63D45735F}" type="presParOf" srcId="{ECD332BD-6186-4A93-B585-A2051326CC5A}" destId="{4D7BB834-618E-49AF-818D-3DA18787050B}" srcOrd="1" destOrd="0" presId="urn:microsoft.com/office/officeart/2008/layout/LinedList"/>
    <dgm:cxn modelId="{79567E11-AE07-46EF-9B3E-6AC51FD4C53F}" type="presParOf" srcId="{153536D7-DF65-4C33-AAD1-BA77C26BB399}" destId="{3DC3BD83-B58A-4FA5-9149-4A51C99E5160}" srcOrd="2" destOrd="0" presId="urn:microsoft.com/office/officeart/2008/layout/LinedList"/>
    <dgm:cxn modelId="{C9E65F6F-C23F-4B60-892A-DCA137419D3D}" type="presParOf" srcId="{153536D7-DF65-4C33-AAD1-BA77C26BB399}" destId="{1C256882-413C-47EF-87B5-4F0F4B073CCE}" srcOrd="3" destOrd="0" presId="urn:microsoft.com/office/officeart/2008/layout/LinedList"/>
    <dgm:cxn modelId="{FB645C03-2946-459E-9B81-5D89BC6AE79A}" type="presParOf" srcId="{1C256882-413C-47EF-87B5-4F0F4B073CCE}" destId="{692E49A0-DA18-46E3-851F-A76796089614}" srcOrd="0" destOrd="0" presId="urn:microsoft.com/office/officeart/2008/layout/LinedList"/>
    <dgm:cxn modelId="{74433491-FC9D-486E-A075-0A56053C422A}" type="presParOf" srcId="{1C256882-413C-47EF-87B5-4F0F4B073CCE}" destId="{7294F0DF-82F8-47EF-A789-2358EFAD446B}" srcOrd="1" destOrd="0" presId="urn:microsoft.com/office/officeart/2008/layout/LinedList"/>
    <dgm:cxn modelId="{484D1E45-5743-428F-B53A-5EDBDBAF848A}" type="presParOf" srcId="{153536D7-DF65-4C33-AAD1-BA77C26BB399}" destId="{8F3607CD-493F-4B6F-8682-0A63EF7CC2DF}" srcOrd="4" destOrd="0" presId="urn:microsoft.com/office/officeart/2008/layout/LinedList"/>
    <dgm:cxn modelId="{8C776EDD-4368-4446-B17E-D3B154979CAC}" type="presParOf" srcId="{153536D7-DF65-4C33-AAD1-BA77C26BB399}" destId="{5F468CA6-0405-44B6-8D6D-41819A3D5369}" srcOrd="5" destOrd="0" presId="urn:microsoft.com/office/officeart/2008/layout/LinedList"/>
    <dgm:cxn modelId="{B28F04D9-0D5C-4C87-9FE1-576499ED6224}" type="presParOf" srcId="{5F468CA6-0405-44B6-8D6D-41819A3D5369}" destId="{57429A1F-6F8B-4726-8B4D-420D651673C3}" srcOrd="0" destOrd="0" presId="urn:microsoft.com/office/officeart/2008/layout/LinedList"/>
    <dgm:cxn modelId="{0DF4F48C-EDB4-4099-8055-0EEF2965E943}" type="presParOf" srcId="{5F468CA6-0405-44B6-8D6D-41819A3D5369}" destId="{B5830EBC-98B3-44BD-9771-2AA6A023E86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6D81C83-B9A3-4DED-9936-74124DEEB641}" type="doc">
      <dgm:prSet loTypeId="urn:microsoft.com/office/officeart/2005/8/layout/vList2" loCatId="list" qsTypeId="urn:microsoft.com/office/officeart/2005/8/quickstyle/simple1" qsCatId="simple" csTypeId="urn:microsoft.com/office/officeart/2005/8/colors/accent1_2" csCatId="accent1" phldr="1"/>
      <dgm:spPr>
        <a:scene3d>
          <a:camera prst="orthographicFront">
            <a:rot lat="0" lon="0" rev="0"/>
          </a:camera>
          <a:lightRig rig="contrasting" dir="t">
            <a:rot lat="0" lon="0" rev="1500000"/>
          </a:lightRig>
        </a:scene3d>
      </dgm:spPr>
      <dgm:t>
        <a:bodyPr/>
        <a:lstStyle/>
        <a:p>
          <a:endParaRPr lang="cs-CZ"/>
        </a:p>
      </dgm:t>
    </dgm:pt>
    <dgm:pt modelId="{4EAB4F8B-0432-4F8E-BC47-B40E41BF019C}">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Contractually agreed</a:t>
          </a:r>
          <a:endParaRPr lang="cs-CZ"/>
        </a:p>
      </dgm:t>
    </dgm:pt>
    <dgm:pt modelId="{2AE9B533-CDD0-434E-98DE-A5FC7CEE892F}" type="parTrans" cxnId="{668461BC-F132-4951-B656-BE6F73F28DFA}">
      <dgm:prSet/>
      <dgm:spPr/>
      <dgm:t>
        <a:bodyPr/>
        <a:lstStyle/>
        <a:p>
          <a:endParaRPr lang="cs-CZ"/>
        </a:p>
      </dgm:t>
    </dgm:pt>
    <dgm:pt modelId="{E96D0498-318D-4096-AAE4-771CD0079A0A}" type="sibTrans" cxnId="{668461BC-F132-4951-B656-BE6F73F28DFA}">
      <dgm:prSet/>
      <dgm:spPr/>
      <dgm:t>
        <a:bodyPr/>
        <a:lstStyle/>
        <a:p>
          <a:endParaRPr lang="cs-CZ"/>
        </a:p>
      </dgm:t>
    </dgm:pt>
    <dgm:pt modelId="{7E98FDF4-8A9B-457D-941A-0E213A5F177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Specified by regulation</a:t>
          </a:r>
          <a:endParaRPr lang="cs-CZ"/>
        </a:p>
      </dgm:t>
    </dgm:pt>
    <dgm:pt modelId="{98B42B6A-6AAA-41AB-A795-DA178EC64407}" type="parTrans" cxnId="{083367EC-6E4F-4FBD-B30D-500EF7E8001B}">
      <dgm:prSet/>
      <dgm:spPr/>
      <dgm:t>
        <a:bodyPr/>
        <a:lstStyle/>
        <a:p>
          <a:endParaRPr lang="cs-CZ"/>
        </a:p>
      </dgm:t>
    </dgm:pt>
    <dgm:pt modelId="{496D2BE2-40D3-4831-8ECA-871011F9E995}" type="sibTrans" cxnId="{083367EC-6E4F-4FBD-B30D-500EF7E8001B}">
      <dgm:prSet/>
      <dgm:spPr/>
      <dgm:t>
        <a:bodyPr/>
        <a:lstStyle/>
        <a:p>
          <a:endParaRPr lang="cs-CZ"/>
        </a:p>
      </dgm:t>
    </dgm:pt>
    <dgm:pt modelId="{47C57300-6009-49D8-AADC-6E36F27BD5D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en-US" smtClean="0"/>
            <a:t>internal regulations of the employer</a:t>
          </a:r>
          <a:endParaRPr lang="cs-CZ"/>
        </a:p>
      </dgm:t>
    </dgm:pt>
    <dgm:pt modelId="{0D8D961D-0794-4C32-ABA1-BCDC1283E643}" type="parTrans" cxnId="{239BEA27-C950-4F85-AA23-BCE728431CE6}">
      <dgm:prSet/>
      <dgm:spPr/>
      <dgm:t>
        <a:bodyPr/>
        <a:lstStyle/>
        <a:p>
          <a:endParaRPr lang="cs-CZ"/>
        </a:p>
      </dgm:t>
    </dgm:pt>
    <dgm:pt modelId="{5CBE4C06-4D68-4BCF-9ACA-EDE89932FF77}" type="sibTrans" cxnId="{239BEA27-C950-4F85-AA23-BCE728431CE6}">
      <dgm:prSet/>
      <dgm:spPr/>
      <dgm:t>
        <a:bodyPr/>
        <a:lstStyle/>
        <a:p>
          <a:endParaRPr lang="cs-CZ"/>
        </a:p>
      </dgm:t>
    </dgm:pt>
    <dgm:pt modelId="{70B79356-6AA1-4C08-90CB-707401DF7C76}">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collective agreements</a:t>
          </a:r>
          <a:endParaRPr lang="cs-CZ"/>
        </a:p>
      </dgm:t>
    </dgm:pt>
    <dgm:pt modelId="{23766884-6F93-4896-8927-67D8E303CB68}" type="parTrans" cxnId="{F2A7FF78-95A0-45F5-B8D3-38230DBF3310}">
      <dgm:prSet/>
      <dgm:spPr/>
      <dgm:t>
        <a:bodyPr/>
        <a:lstStyle/>
        <a:p>
          <a:endParaRPr lang="cs-CZ"/>
        </a:p>
      </dgm:t>
    </dgm:pt>
    <dgm:pt modelId="{60E4A647-E43B-4D52-A953-A593539D05FB}" type="sibTrans" cxnId="{F2A7FF78-95A0-45F5-B8D3-38230DBF3310}">
      <dgm:prSet/>
      <dgm:spPr/>
      <dgm:t>
        <a:bodyPr/>
        <a:lstStyle/>
        <a:p>
          <a:endParaRPr lang="cs-CZ"/>
        </a:p>
      </dgm:t>
    </dgm:pt>
    <dgm:pt modelId="{3581AD1B-48DC-4B99-AD37-38A2479EC77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rtl="0"/>
          <a:r>
            <a:rPr lang="cs-CZ" smtClean="0"/>
            <a:t>government decree</a:t>
          </a:r>
          <a:endParaRPr lang="cs-CZ"/>
        </a:p>
      </dgm:t>
    </dgm:pt>
    <dgm:pt modelId="{2C58D04C-4E1D-4893-8EDA-C17416020CB3}" type="parTrans" cxnId="{925F321F-9845-44CD-BE98-DB62A1E3B4FC}">
      <dgm:prSet/>
      <dgm:spPr/>
      <dgm:t>
        <a:bodyPr/>
        <a:lstStyle/>
        <a:p>
          <a:endParaRPr lang="cs-CZ"/>
        </a:p>
      </dgm:t>
    </dgm:pt>
    <dgm:pt modelId="{A6301F74-3FAA-44C3-B5B4-8D5566765D1A}" type="sibTrans" cxnId="{925F321F-9845-44CD-BE98-DB62A1E3B4FC}">
      <dgm:prSet/>
      <dgm:spPr/>
      <dgm:t>
        <a:bodyPr/>
        <a:lstStyle/>
        <a:p>
          <a:endParaRPr lang="cs-CZ"/>
        </a:p>
      </dgm:t>
    </dgm:pt>
    <dgm:pt modelId="{E9C78411-75D2-4843-827F-7D89F4502272}" type="pres">
      <dgm:prSet presAssocID="{36D81C83-B9A3-4DED-9936-74124DEEB641}" presName="linear" presStyleCnt="0">
        <dgm:presLayoutVars>
          <dgm:animLvl val="lvl"/>
          <dgm:resizeHandles val="exact"/>
        </dgm:presLayoutVars>
      </dgm:prSet>
      <dgm:spPr/>
    </dgm:pt>
    <dgm:pt modelId="{EE4FDCD7-D7C0-4E1F-AC9E-1C3E1A286475}" type="pres">
      <dgm:prSet presAssocID="{4EAB4F8B-0432-4F8E-BC47-B40E41BF019C}" presName="parentText" presStyleLbl="node1" presStyleIdx="0" presStyleCnt="2">
        <dgm:presLayoutVars>
          <dgm:chMax val="0"/>
          <dgm:bulletEnabled val="1"/>
        </dgm:presLayoutVars>
      </dgm:prSet>
      <dgm:spPr/>
    </dgm:pt>
    <dgm:pt modelId="{2FF40136-D910-4908-9B33-1A73835740CC}" type="pres">
      <dgm:prSet presAssocID="{E96D0498-318D-4096-AAE4-771CD0079A0A}" presName="spacer"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03F8568B-9207-488F-9BE8-AF6D08168B3B}" type="pres">
      <dgm:prSet presAssocID="{7E98FDF4-8A9B-457D-941A-0E213A5F177B}" presName="parentText" presStyleLbl="node1" presStyleIdx="1" presStyleCnt="2">
        <dgm:presLayoutVars>
          <dgm:chMax val="0"/>
          <dgm:bulletEnabled val="1"/>
        </dgm:presLayoutVars>
      </dgm:prSet>
      <dgm:spPr/>
    </dgm:pt>
    <dgm:pt modelId="{0AA24700-E915-4D3C-BDBA-4BDCF8D18319}" type="pres">
      <dgm:prSet presAssocID="{7E98FDF4-8A9B-457D-941A-0E213A5F177B}" presName="childText" presStyleLbl="revTx" presStyleIdx="0" presStyleCnt="1">
        <dgm:presLayoutVars>
          <dgm:bulletEnabled val="1"/>
        </dgm:presLayoutVars>
      </dgm:prSet>
      <dgm:spPr/>
    </dgm:pt>
  </dgm:ptLst>
  <dgm:cxnLst>
    <dgm:cxn modelId="{CB5E5895-7972-48EB-830D-79AD4F0AEF87}" type="presOf" srcId="{47C57300-6009-49D8-AADC-6E36F27BD5DB}" destId="{0AA24700-E915-4D3C-BDBA-4BDCF8D18319}" srcOrd="0" destOrd="0" presId="urn:microsoft.com/office/officeart/2005/8/layout/vList2"/>
    <dgm:cxn modelId="{925F321F-9845-44CD-BE98-DB62A1E3B4FC}" srcId="{7E98FDF4-8A9B-457D-941A-0E213A5F177B}" destId="{3581AD1B-48DC-4B99-AD37-38A2479EC77B}" srcOrd="2" destOrd="0" parTransId="{2C58D04C-4E1D-4893-8EDA-C17416020CB3}" sibTransId="{A6301F74-3FAA-44C3-B5B4-8D5566765D1A}"/>
    <dgm:cxn modelId="{F2A7FF78-95A0-45F5-B8D3-38230DBF3310}" srcId="{7E98FDF4-8A9B-457D-941A-0E213A5F177B}" destId="{70B79356-6AA1-4C08-90CB-707401DF7C76}" srcOrd="1" destOrd="0" parTransId="{23766884-6F93-4896-8927-67D8E303CB68}" sibTransId="{60E4A647-E43B-4D52-A953-A593539D05FB}"/>
    <dgm:cxn modelId="{1CDA720F-8ECA-4CC8-9701-C77040E1A112}" type="presOf" srcId="{4EAB4F8B-0432-4F8E-BC47-B40E41BF019C}" destId="{EE4FDCD7-D7C0-4E1F-AC9E-1C3E1A286475}" srcOrd="0" destOrd="0" presId="urn:microsoft.com/office/officeart/2005/8/layout/vList2"/>
    <dgm:cxn modelId="{9C7B13AD-87BD-44CF-8120-FB998605BFC2}" type="presOf" srcId="{3581AD1B-48DC-4B99-AD37-38A2479EC77B}" destId="{0AA24700-E915-4D3C-BDBA-4BDCF8D18319}" srcOrd="0" destOrd="2" presId="urn:microsoft.com/office/officeart/2005/8/layout/vList2"/>
    <dgm:cxn modelId="{AF8CE5DD-0492-4504-8A24-69DD48D28457}" type="presOf" srcId="{7E98FDF4-8A9B-457D-941A-0E213A5F177B}" destId="{03F8568B-9207-488F-9BE8-AF6D08168B3B}" srcOrd="0" destOrd="0" presId="urn:microsoft.com/office/officeart/2005/8/layout/vList2"/>
    <dgm:cxn modelId="{239BEA27-C950-4F85-AA23-BCE728431CE6}" srcId="{7E98FDF4-8A9B-457D-941A-0E213A5F177B}" destId="{47C57300-6009-49D8-AADC-6E36F27BD5DB}" srcOrd="0" destOrd="0" parTransId="{0D8D961D-0794-4C32-ABA1-BCDC1283E643}" sibTransId="{5CBE4C06-4D68-4BCF-9ACA-EDE89932FF77}"/>
    <dgm:cxn modelId="{CD125170-0D02-4989-B089-5CE56B10653F}" type="presOf" srcId="{36D81C83-B9A3-4DED-9936-74124DEEB641}" destId="{E9C78411-75D2-4843-827F-7D89F4502272}" srcOrd="0" destOrd="0" presId="urn:microsoft.com/office/officeart/2005/8/layout/vList2"/>
    <dgm:cxn modelId="{BDEE6FD8-7E13-4D40-AC5C-D7DA32D9D124}" type="presOf" srcId="{70B79356-6AA1-4C08-90CB-707401DF7C76}" destId="{0AA24700-E915-4D3C-BDBA-4BDCF8D18319}" srcOrd="0" destOrd="1" presId="urn:microsoft.com/office/officeart/2005/8/layout/vList2"/>
    <dgm:cxn modelId="{083367EC-6E4F-4FBD-B30D-500EF7E8001B}" srcId="{36D81C83-B9A3-4DED-9936-74124DEEB641}" destId="{7E98FDF4-8A9B-457D-941A-0E213A5F177B}" srcOrd="1" destOrd="0" parTransId="{98B42B6A-6AAA-41AB-A795-DA178EC64407}" sibTransId="{496D2BE2-40D3-4831-8ECA-871011F9E995}"/>
    <dgm:cxn modelId="{668461BC-F132-4951-B656-BE6F73F28DFA}" srcId="{36D81C83-B9A3-4DED-9936-74124DEEB641}" destId="{4EAB4F8B-0432-4F8E-BC47-B40E41BF019C}" srcOrd="0" destOrd="0" parTransId="{2AE9B533-CDD0-434E-98DE-A5FC7CEE892F}" sibTransId="{E96D0498-318D-4096-AAE4-771CD0079A0A}"/>
    <dgm:cxn modelId="{1BB2B761-09C8-401E-A164-E849DB45F7B1}" type="presParOf" srcId="{E9C78411-75D2-4843-827F-7D89F4502272}" destId="{EE4FDCD7-D7C0-4E1F-AC9E-1C3E1A286475}" srcOrd="0" destOrd="0" presId="urn:microsoft.com/office/officeart/2005/8/layout/vList2"/>
    <dgm:cxn modelId="{25683CBD-F7C3-4D01-861C-9E63D27942B6}" type="presParOf" srcId="{E9C78411-75D2-4843-827F-7D89F4502272}" destId="{2FF40136-D910-4908-9B33-1A73835740CC}" srcOrd="1" destOrd="0" presId="urn:microsoft.com/office/officeart/2005/8/layout/vList2"/>
    <dgm:cxn modelId="{46FFB3C2-6342-4C38-B33D-CFD86FFD0D41}" type="presParOf" srcId="{E9C78411-75D2-4843-827F-7D89F4502272}" destId="{03F8568B-9207-488F-9BE8-AF6D08168B3B}" srcOrd="2" destOrd="0" presId="urn:microsoft.com/office/officeart/2005/8/layout/vList2"/>
    <dgm:cxn modelId="{00EAE88B-8E85-4C91-8D27-7D8F8F73EBB0}" type="presParOf" srcId="{E9C78411-75D2-4843-827F-7D89F4502272}" destId="{0AA24700-E915-4D3C-BDBA-4BDCF8D18319}"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5CE050-68FE-4D74-88D8-55241739F657}">
      <dsp:nvSpPr>
        <dsp:cNvPr id="0" name=""/>
        <dsp:cNvSpPr/>
      </dsp:nvSpPr>
      <dsp:spPr>
        <a:xfrm>
          <a:off x="2409950" y="0"/>
          <a:ext cx="5695700" cy="569570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1">
          <a:scrgbClr r="0" g="0" b="0"/>
        </a:fillRef>
        <a:effectRef idx="0">
          <a:scrgbClr r="0" g="0" b="0"/>
        </a:effectRef>
        <a:fontRef idx="minor"/>
      </dsp:style>
    </dsp:sp>
    <dsp:sp modelId="{5F56456A-03F0-4B9B-9B02-166DFD8AF6F2}">
      <dsp:nvSpPr>
        <dsp:cNvPr id="0" name=""/>
        <dsp:cNvSpPr/>
      </dsp:nvSpPr>
      <dsp:spPr>
        <a:xfrm>
          <a:off x="2780170" y="370220"/>
          <a:ext cx="2278280" cy="227828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cs-CZ" sz="2900" kern="1200" dirty="0" err="1"/>
            <a:t>Employee</a:t>
          </a:r>
          <a:endParaRPr lang="cs-CZ" sz="2900" kern="1200" dirty="0"/>
        </a:p>
      </dsp:txBody>
      <dsp:txXfrm>
        <a:off x="2891386" y="481436"/>
        <a:ext cx="2055848" cy="2055848"/>
      </dsp:txXfrm>
    </dsp:sp>
    <dsp:sp modelId="{04AB03E0-4AC8-4A90-A867-F1A03D38835C}">
      <dsp:nvSpPr>
        <dsp:cNvPr id="0" name=""/>
        <dsp:cNvSpPr/>
      </dsp:nvSpPr>
      <dsp:spPr>
        <a:xfrm>
          <a:off x="5457149" y="370220"/>
          <a:ext cx="2278280" cy="227828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cs-CZ" sz="2900" kern="1200" dirty="0" err="1"/>
            <a:t>Employer</a:t>
          </a:r>
          <a:endParaRPr lang="cs-CZ" sz="2900" kern="1200" dirty="0"/>
        </a:p>
      </dsp:txBody>
      <dsp:txXfrm>
        <a:off x="5568365" y="481436"/>
        <a:ext cx="2055848" cy="2055848"/>
      </dsp:txXfrm>
    </dsp:sp>
    <dsp:sp modelId="{464B6300-42C4-4827-BF64-7FC34AF1C00B}">
      <dsp:nvSpPr>
        <dsp:cNvPr id="0" name=""/>
        <dsp:cNvSpPr/>
      </dsp:nvSpPr>
      <dsp:spPr>
        <a:xfrm>
          <a:off x="2780170" y="3047199"/>
          <a:ext cx="2278280" cy="227828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cs-CZ" sz="2900" kern="1200" dirty="0" err="1"/>
            <a:t>Government</a:t>
          </a:r>
          <a:endParaRPr lang="cs-CZ" sz="2900" kern="1200" dirty="0"/>
        </a:p>
      </dsp:txBody>
      <dsp:txXfrm>
        <a:off x="2891386" y="3158415"/>
        <a:ext cx="2055848" cy="2055848"/>
      </dsp:txXfrm>
    </dsp:sp>
    <dsp:sp modelId="{FF9534D7-ADCF-4F34-AF71-91936EDCF554}">
      <dsp:nvSpPr>
        <dsp:cNvPr id="0" name=""/>
        <dsp:cNvSpPr/>
      </dsp:nvSpPr>
      <dsp:spPr>
        <a:xfrm>
          <a:off x="5457149" y="3047199"/>
          <a:ext cx="2278280" cy="227828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cs-CZ" sz="2900" kern="1200" dirty="0"/>
            <a:t>Union</a:t>
          </a:r>
        </a:p>
      </dsp:txBody>
      <dsp:txXfrm>
        <a:off x="5568365" y="3158415"/>
        <a:ext cx="2055848" cy="205584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E3C807-870C-480D-ADED-7C217E26FB60}">
      <dsp:nvSpPr>
        <dsp:cNvPr id="0" name=""/>
        <dsp:cNvSpPr/>
      </dsp:nvSpPr>
      <dsp:spPr>
        <a:xfrm>
          <a:off x="0" y="28732"/>
          <a:ext cx="9720072" cy="66163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dirty="0" err="1" smtClean="0"/>
            <a:t>Breaks</a:t>
          </a:r>
          <a:r>
            <a:rPr lang="cs-CZ" sz="2900" kern="1200" dirty="0" smtClean="0"/>
            <a:t> </a:t>
          </a:r>
          <a:r>
            <a:rPr lang="cs-CZ" sz="2900" kern="1200" dirty="0" err="1" smtClean="0"/>
            <a:t>during</a:t>
          </a:r>
          <a:r>
            <a:rPr lang="cs-CZ" sz="2900" kern="1200" dirty="0" smtClean="0"/>
            <a:t> </a:t>
          </a:r>
          <a:r>
            <a:rPr lang="cs-CZ" sz="2900" kern="1200" dirty="0" err="1" smtClean="0"/>
            <a:t>work</a:t>
          </a:r>
          <a:r>
            <a:rPr lang="cs-CZ" sz="2900" kern="1200" dirty="0" smtClean="0"/>
            <a:t> </a:t>
          </a:r>
          <a:r>
            <a:rPr lang="cs-CZ" sz="2900" kern="1200" dirty="0" err="1" smtClean="0"/>
            <a:t>hours</a:t>
          </a:r>
          <a:endParaRPr lang="cs-CZ" sz="2900" kern="1200" dirty="0"/>
        </a:p>
      </dsp:txBody>
      <dsp:txXfrm>
        <a:off x="32298" y="61030"/>
        <a:ext cx="9655476" cy="597039"/>
      </dsp:txXfrm>
    </dsp:sp>
    <dsp:sp modelId="{EFC63A9D-BE3C-48F7-933D-7D44D2DB46CC}">
      <dsp:nvSpPr>
        <dsp:cNvPr id="0" name=""/>
        <dsp:cNvSpPr/>
      </dsp:nvSpPr>
      <dsp:spPr>
        <a:xfrm>
          <a:off x="0" y="690367"/>
          <a:ext cx="9720072" cy="48024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36830" rIns="206248" bIns="36830" numCol="1" spcCol="1270" anchor="t" anchorCtr="0">
          <a:noAutofit/>
        </a:bodyPr>
        <a:lstStyle/>
        <a:p>
          <a:pPr marL="228600" lvl="1" indent="-228600" algn="l" defTabSz="1022350" rtl="0">
            <a:lnSpc>
              <a:spcPct val="90000"/>
            </a:lnSpc>
            <a:spcBef>
              <a:spcPct val="0"/>
            </a:spcBef>
            <a:spcAft>
              <a:spcPct val="20000"/>
            </a:spcAft>
            <a:buChar char="••"/>
          </a:pPr>
          <a:r>
            <a:rPr lang="cs-CZ" sz="2300" kern="1200" smtClean="0"/>
            <a:t>No leter than after 6 work hours</a:t>
          </a:r>
          <a:endParaRPr lang="cs-CZ" sz="2300" kern="1200"/>
        </a:p>
      </dsp:txBody>
      <dsp:txXfrm>
        <a:off x="0" y="690367"/>
        <a:ext cx="9720072" cy="480240"/>
      </dsp:txXfrm>
    </dsp:sp>
    <dsp:sp modelId="{B8CE59EE-8945-48D1-BE03-B628E6BC9DEE}">
      <dsp:nvSpPr>
        <dsp:cNvPr id="0" name=""/>
        <dsp:cNvSpPr/>
      </dsp:nvSpPr>
      <dsp:spPr>
        <a:xfrm>
          <a:off x="0" y="1170607"/>
          <a:ext cx="9720072" cy="66163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Rest hours</a:t>
          </a:r>
          <a:endParaRPr lang="cs-CZ" sz="2900" kern="1200"/>
        </a:p>
      </dsp:txBody>
      <dsp:txXfrm>
        <a:off x="32298" y="1202905"/>
        <a:ext cx="9655476" cy="597039"/>
      </dsp:txXfrm>
    </dsp:sp>
    <dsp:sp modelId="{A00ECC11-DC23-48DC-B4B2-53077B1652E7}">
      <dsp:nvSpPr>
        <dsp:cNvPr id="0" name=""/>
        <dsp:cNvSpPr/>
      </dsp:nvSpPr>
      <dsp:spPr>
        <a:xfrm>
          <a:off x="0" y="1832242"/>
          <a:ext cx="9720072" cy="48024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36830" rIns="206248" bIns="36830" numCol="1" spcCol="1270" anchor="t" anchorCtr="0">
          <a:noAutofit/>
        </a:bodyPr>
        <a:lstStyle/>
        <a:p>
          <a:pPr marL="228600" lvl="1" indent="-228600" algn="l" defTabSz="1022350" rtl="0">
            <a:lnSpc>
              <a:spcPct val="90000"/>
            </a:lnSpc>
            <a:spcBef>
              <a:spcPct val="0"/>
            </a:spcBef>
            <a:spcAft>
              <a:spcPct val="20000"/>
            </a:spcAft>
            <a:buChar char="••"/>
          </a:pPr>
          <a:r>
            <a:rPr lang="en-US" sz="2300" kern="1200" smtClean="0"/>
            <a:t>11 consecutive hours per 24-hour period</a:t>
          </a:r>
          <a:endParaRPr lang="cs-CZ" sz="2300" kern="1200"/>
        </a:p>
      </dsp:txBody>
      <dsp:txXfrm>
        <a:off x="0" y="1832242"/>
        <a:ext cx="9720072" cy="480240"/>
      </dsp:txXfrm>
    </dsp:sp>
    <dsp:sp modelId="{581C1E07-ECB8-4D06-8E0A-0BB13C7CC392}">
      <dsp:nvSpPr>
        <dsp:cNvPr id="0" name=""/>
        <dsp:cNvSpPr/>
      </dsp:nvSpPr>
      <dsp:spPr>
        <a:xfrm>
          <a:off x="0" y="2312482"/>
          <a:ext cx="9720072" cy="66163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n-US" sz="2900" kern="1200" smtClean="0"/>
            <a:t>Weekly rest period</a:t>
          </a:r>
          <a:endParaRPr lang="cs-CZ" sz="2900" kern="1200"/>
        </a:p>
      </dsp:txBody>
      <dsp:txXfrm>
        <a:off x="32298" y="2344780"/>
        <a:ext cx="9655476" cy="597039"/>
      </dsp:txXfrm>
    </dsp:sp>
    <dsp:sp modelId="{04176EF5-9213-400F-998D-CCD550D77B2A}">
      <dsp:nvSpPr>
        <dsp:cNvPr id="0" name=""/>
        <dsp:cNvSpPr/>
      </dsp:nvSpPr>
      <dsp:spPr>
        <a:xfrm>
          <a:off x="0" y="2974117"/>
          <a:ext cx="9720072" cy="1020509"/>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36830" rIns="206248" bIns="36830" numCol="1" spcCol="1270" anchor="t" anchorCtr="0">
          <a:noAutofit/>
        </a:bodyPr>
        <a:lstStyle/>
        <a:p>
          <a:pPr marL="228600" lvl="1" indent="-228600" algn="l" defTabSz="1022350" rtl="0">
            <a:lnSpc>
              <a:spcPct val="90000"/>
            </a:lnSpc>
            <a:spcBef>
              <a:spcPct val="0"/>
            </a:spcBef>
            <a:spcAft>
              <a:spcPct val="20000"/>
            </a:spcAft>
            <a:buChar char="••"/>
          </a:pPr>
          <a:r>
            <a:rPr lang="en-US" sz="2300" kern="1200" smtClean="0"/>
            <a:t>minimum uninterrupted rest period of 24 hours plus the 11 hours' daily rest</a:t>
          </a:r>
          <a:endParaRPr lang="cs-CZ" sz="2300" kern="1200"/>
        </a:p>
        <a:p>
          <a:pPr marL="228600" lvl="1" indent="-228600" algn="l" defTabSz="1022350" rtl="0">
            <a:lnSpc>
              <a:spcPct val="90000"/>
            </a:lnSpc>
            <a:spcBef>
              <a:spcPct val="0"/>
            </a:spcBef>
            <a:spcAft>
              <a:spcPct val="20000"/>
            </a:spcAft>
            <a:buChar char="••"/>
          </a:pPr>
          <a:r>
            <a:rPr lang="en-US" sz="2300" kern="1200" smtClean="0"/>
            <a:t>If objective, technical or work organisation conditions so justify, a minimum rest period of 24 hours may be applied</a:t>
          </a:r>
          <a:endParaRPr lang="cs-CZ" sz="2300" kern="1200"/>
        </a:p>
      </dsp:txBody>
      <dsp:txXfrm>
        <a:off x="0" y="2974117"/>
        <a:ext cx="9720072" cy="10205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24AACF-B66A-40E1-A568-5E9C48E18417}">
      <dsp:nvSpPr>
        <dsp:cNvPr id="0" name=""/>
        <dsp:cNvSpPr/>
      </dsp:nvSpPr>
      <dsp:spPr>
        <a:xfrm>
          <a:off x="0" y="4275"/>
          <a:ext cx="9720072" cy="707264"/>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cs-CZ" sz="3100" kern="1200" smtClean="0"/>
            <a:t>Temporary incapacity</a:t>
          </a:r>
          <a:endParaRPr lang="cs-CZ" sz="3100" kern="1200"/>
        </a:p>
      </dsp:txBody>
      <dsp:txXfrm>
        <a:off x="34526" y="38801"/>
        <a:ext cx="9651020" cy="638212"/>
      </dsp:txXfrm>
    </dsp:sp>
    <dsp:sp modelId="{BC2F3577-EE79-49E5-829E-1326DD23FE1F}">
      <dsp:nvSpPr>
        <dsp:cNvPr id="0" name=""/>
        <dsp:cNvSpPr/>
      </dsp:nvSpPr>
      <dsp:spPr>
        <a:xfrm>
          <a:off x="0" y="711540"/>
          <a:ext cx="9720072" cy="51336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smtClean="0"/>
            <a:t>a short-term change in health that does not allow work</a:t>
          </a:r>
          <a:endParaRPr lang="cs-CZ" sz="2400" kern="1200"/>
        </a:p>
      </dsp:txBody>
      <dsp:txXfrm>
        <a:off x="0" y="711540"/>
        <a:ext cx="9720072" cy="513360"/>
      </dsp:txXfrm>
    </dsp:sp>
    <dsp:sp modelId="{98765E56-EA73-4E3F-BE62-129BE107F227}">
      <dsp:nvSpPr>
        <dsp:cNvPr id="0" name=""/>
        <dsp:cNvSpPr/>
      </dsp:nvSpPr>
      <dsp:spPr>
        <a:xfrm>
          <a:off x="0" y="1224900"/>
          <a:ext cx="9720072" cy="707264"/>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cs-CZ" sz="3100" kern="1200" smtClean="0"/>
            <a:t>Partial incapacity</a:t>
          </a:r>
          <a:endParaRPr lang="cs-CZ" sz="3100" kern="1200"/>
        </a:p>
      </dsp:txBody>
      <dsp:txXfrm>
        <a:off x="34526" y="1259426"/>
        <a:ext cx="9651020" cy="638212"/>
      </dsp:txXfrm>
    </dsp:sp>
    <dsp:sp modelId="{21D8BE63-6423-4D48-97B7-EA0F6D697641}">
      <dsp:nvSpPr>
        <dsp:cNvPr id="0" name=""/>
        <dsp:cNvSpPr/>
      </dsp:nvSpPr>
      <dsp:spPr>
        <a:xfrm>
          <a:off x="0" y="1932165"/>
          <a:ext cx="9720072" cy="689827"/>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smtClean="0"/>
            <a:t>health status has been changed in the long term so that it allows to perform work only with certain limitations</a:t>
          </a:r>
          <a:endParaRPr lang="cs-CZ" sz="2400" kern="1200"/>
        </a:p>
      </dsp:txBody>
      <dsp:txXfrm>
        <a:off x="0" y="1932165"/>
        <a:ext cx="9720072" cy="689827"/>
      </dsp:txXfrm>
    </dsp:sp>
    <dsp:sp modelId="{04B979E3-A9A1-43C5-B598-D299FC0ADECC}">
      <dsp:nvSpPr>
        <dsp:cNvPr id="0" name=""/>
        <dsp:cNvSpPr/>
      </dsp:nvSpPr>
      <dsp:spPr>
        <a:xfrm>
          <a:off x="0" y="2621992"/>
          <a:ext cx="9720072" cy="707264"/>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cs-CZ" sz="3100" kern="1200" smtClean="0"/>
            <a:t>Total incapacity</a:t>
          </a:r>
          <a:endParaRPr lang="cs-CZ" sz="3100" kern="1200"/>
        </a:p>
      </dsp:txBody>
      <dsp:txXfrm>
        <a:off x="34526" y="2656518"/>
        <a:ext cx="9651020" cy="638212"/>
      </dsp:txXfrm>
    </dsp:sp>
    <dsp:sp modelId="{C2EA572D-21B0-4D9A-9329-9304E89D0A9D}">
      <dsp:nvSpPr>
        <dsp:cNvPr id="0" name=""/>
        <dsp:cNvSpPr/>
      </dsp:nvSpPr>
      <dsp:spPr>
        <a:xfrm>
          <a:off x="0" y="3329257"/>
          <a:ext cx="9720072" cy="689827"/>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smtClean="0"/>
            <a:t>health status has been changed in the long term so that it does not allow </a:t>
          </a:r>
          <a:r>
            <a:rPr lang="cs-CZ" sz="2400" kern="1200" smtClean="0"/>
            <a:t>to </a:t>
          </a:r>
          <a:r>
            <a:rPr lang="en-US" sz="2400" kern="1200" smtClean="0"/>
            <a:t>work</a:t>
          </a:r>
          <a:r>
            <a:rPr lang="cs-CZ" sz="2400" kern="1200" smtClean="0"/>
            <a:t> anymore</a:t>
          </a:r>
          <a:endParaRPr lang="cs-CZ" sz="2400" kern="1200"/>
        </a:p>
      </dsp:txBody>
      <dsp:txXfrm>
        <a:off x="0" y="3329257"/>
        <a:ext cx="9720072" cy="68982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4B9F3-8E4E-4CC6-B36D-6AA6CB437AFC}">
      <dsp:nvSpPr>
        <dsp:cNvPr id="0" name=""/>
        <dsp:cNvSpPr/>
      </dsp:nvSpPr>
      <dsp:spPr>
        <a:xfrm>
          <a:off x="546734" y="0"/>
          <a:ext cx="6196330" cy="4022725"/>
        </a:xfrm>
        <a:prstGeom prst="rightArrow">
          <a:avLst/>
        </a:prstGeom>
        <a:solidFill>
          <a:schemeClr val="tx1">
            <a:lumMod val="65000"/>
          </a:schemeClr>
        </a:solidFill>
        <a:ln>
          <a:noFill/>
        </a:ln>
        <a:effectLst>
          <a:outerShdw blurRad="127000" dist="38100" dir="2700000" algn="ctr" rotWithShape="0">
            <a:srgbClr val="000000">
              <a:alpha val="45000"/>
            </a:srgbClr>
          </a:outerShdw>
        </a:effectLst>
        <a:sp3d prstMaterial="translucentPowder">
          <a:bevelT w="203200" h="50800" prst="softRound"/>
        </a:sp3d>
      </dsp:spPr>
      <dsp:style>
        <a:lnRef idx="0">
          <a:scrgbClr r="0" g="0" b="0"/>
        </a:lnRef>
        <a:fillRef idx="1">
          <a:scrgbClr r="0" g="0" b="0"/>
        </a:fillRef>
        <a:effectRef idx="0">
          <a:scrgbClr r="0" g="0" b="0"/>
        </a:effectRef>
        <a:fontRef idx="minor"/>
      </dsp:style>
    </dsp:sp>
    <dsp:sp modelId="{CE714229-4FDB-44DC-993E-48CE13974932}">
      <dsp:nvSpPr>
        <dsp:cNvPr id="0" name=""/>
        <dsp:cNvSpPr/>
      </dsp:nvSpPr>
      <dsp:spPr>
        <a:xfrm>
          <a:off x="7830" y="1206817"/>
          <a:ext cx="2346404" cy="1609090"/>
        </a:xfrm>
        <a:prstGeom prst="roundRect">
          <a:avLst/>
        </a:prstGeom>
        <a:solidFill>
          <a:srgbClr val="FFC000"/>
        </a:solidFill>
        <a:ln w="15875" cap="flat" cmpd="sng" algn="ctr">
          <a:noFill/>
          <a:prstDash val="solid"/>
        </a:ln>
        <a:effectLst>
          <a:outerShdw blurRad="127000" dist="38100" dir="2700000" algn="ctr" rotWithShape="0">
            <a:srgbClr val="000000">
              <a:alpha val="45000"/>
            </a:srgbClr>
          </a:outerShdw>
        </a:effectLst>
        <a:scene3d>
          <a:camera prst="perspectiveFront" fov="2400000">
            <a:rot lat="21474336" lon="1442777" rev="21409989"/>
          </a:camera>
          <a:lightRig rig="soft" dir="t">
            <a:rot lat="0" lon="0" rev="0"/>
          </a:lightRig>
        </a:scene3d>
        <a:sp3d prstMaterial="translucentPowder">
          <a:bevelT w="203200" h="50800" prst="softRound"/>
        </a:sp3d>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err="1"/>
            <a:t>Breach</a:t>
          </a:r>
          <a:r>
            <a:rPr lang="cs-CZ" sz="2100" kern="1200" dirty="0"/>
            <a:t> </a:t>
          </a:r>
          <a:r>
            <a:rPr lang="cs-CZ" sz="2100" kern="1200" dirty="0" err="1"/>
            <a:t>of</a:t>
          </a:r>
          <a:r>
            <a:rPr lang="cs-CZ" sz="2100" kern="1200" dirty="0"/>
            <a:t> </a:t>
          </a:r>
          <a:r>
            <a:rPr lang="cs-CZ" sz="2100" kern="1200" dirty="0" err="1"/>
            <a:t>legal</a:t>
          </a:r>
          <a:r>
            <a:rPr lang="cs-CZ" sz="2100" kern="1200" dirty="0"/>
            <a:t> </a:t>
          </a:r>
          <a:r>
            <a:rPr lang="cs-CZ" sz="2100" kern="1200" dirty="0" err="1"/>
            <a:t>obligations</a:t>
          </a:r>
          <a:endParaRPr lang="cs-CZ" sz="2100" kern="1200" dirty="0"/>
        </a:p>
      </dsp:txBody>
      <dsp:txXfrm>
        <a:off x="86379" y="1285366"/>
        <a:ext cx="2189306" cy="1451992"/>
      </dsp:txXfrm>
    </dsp:sp>
    <dsp:sp modelId="{0F8AB609-0B9C-42D2-ADB8-B0CDEF09A769}">
      <dsp:nvSpPr>
        <dsp:cNvPr id="0" name=""/>
        <dsp:cNvSpPr/>
      </dsp:nvSpPr>
      <dsp:spPr>
        <a:xfrm>
          <a:off x="2471697" y="1206817"/>
          <a:ext cx="2346404" cy="1609090"/>
        </a:xfrm>
        <a:prstGeom prst="roundRect">
          <a:avLst/>
        </a:prstGeom>
        <a:solidFill>
          <a:srgbClr val="00B050"/>
        </a:solidFill>
        <a:ln w="15875" cap="flat" cmpd="sng" algn="ctr">
          <a:noFill/>
          <a:prstDash val="solid"/>
        </a:ln>
        <a:effectLst>
          <a:outerShdw blurRad="127000" dist="38100" dir="2700000" algn="ctr" rotWithShape="0">
            <a:srgbClr val="000000">
              <a:alpha val="45000"/>
            </a:srgbClr>
          </a:outerShdw>
        </a:effectLst>
        <a:scene3d>
          <a:camera prst="perspectiveFront" fov="2400000">
            <a:rot lat="21474336" lon="1442777" rev="21409989"/>
          </a:camera>
          <a:lightRig rig="soft" dir="t">
            <a:rot lat="0" lon="0" rev="0"/>
          </a:lightRig>
        </a:scene3d>
        <a:sp3d prstMaterial="translucentPowder">
          <a:bevelT w="203200" h="50800" prst="softRound"/>
        </a:sp3d>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err="1"/>
            <a:t>Causality</a:t>
          </a:r>
          <a:endParaRPr lang="cs-CZ" sz="2100" kern="1200" dirty="0"/>
        </a:p>
      </dsp:txBody>
      <dsp:txXfrm>
        <a:off x="2550246" y="1285366"/>
        <a:ext cx="2189306" cy="1451992"/>
      </dsp:txXfrm>
    </dsp:sp>
    <dsp:sp modelId="{8B4FE3F0-24A0-468E-BC57-0C15AD6D5069}">
      <dsp:nvSpPr>
        <dsp:cNvPr id="0" name=""/>
        <dsp:cNvSpPr/>
      </dsp:nvSpPr>
      <dsp:spPr>
        <a:xfrm>
          <a:off x="4935564" y="1206817"/>
          <a:ext cx="2346404" cy="1609090"/>
        </a:xfrm>
        <a:prstGeom prst="roundRect">
          <a:avLst/>
        </a:prstGeom>
        <a:solidFill>
          <a:srgbClr val="FF0000"/>
        </a:solidFill>
        <a:ln w="15875" cap="flat" cmpd="sng" algn="ctr">
          <a:noFill/>
          <a:prstDash val="solid"/>
        </a:ln>
        <a:effectLst>
          <a:outerShdw blurRad="127000" dist="38100" dir="2700000" algn="ctr" rotWithShape="0">
            <a:srgbClr val="000000">
              <a:alpha val="45000"/>
            </a:srgbClr>
          </a:outerShdw>
        </a:effectLst>
        <a:scene3d>
          <a:camera prst="perspectiveFront" fov="2400000">
            <a:rot lat="21474336" lon="1442777" rev="21409989"/>
          </a:camera>
          <a:lightRig rig="soft" dir="t">
            <a:rot lat="0" lon="0" rev="0"/>
          </a:lightRig>
        </a:scene3d>
        <a:sp3d prstMaterial="translucentPowder">
          <a:bevelT w="203200" h="50800" prst="softRound"/>
        </a:sp3d>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noProof="0" dirty="0"/>
            <a:t>Damage/</a:t>
          </a:r>
          <a:r>
            <a:rPr lang="en-US" sz="2100" kern="1200" dirty="0"/>
            <a:t>violation of a legally protected interest</a:t>
          </a:r>
          <a:endParaRPr lang="cs-CZ" sz="2100" kern="1200" dirty="0"/>
        </a:p>
      </dsp:txBody>
      <dsp:txXfrm>
        <a:off x="5014113" y="1285366"/>
        <a:ext cx="2189306" cy="145199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ABE8A6-3B0B-4155-BA72-82C6D8AD8CE4}">
      <dsp:nvSpPr>
        <dsp:cNvPr id="0" name=""/>
        <dsp:cNvSpPr/>
      </dsp:nvSpPr>
      <dsp:spPr>
        <a:xfrm>
          <a:off x="0" y="4320"/>
          <a:ext cx="9720072" cy="1233179"/>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smtClean="0"/>
            <a:t>T</a:t>
          </a:r>
          <a:r>
            <a:rPr lang="en-US" sz="3400" kern="1200" smtClean="0"/>
            <a:t>he employee is usually liable to his employer for the damage he causes</a:t>
          </a:r>
          <a:endParaRPr lang="cs-CZ" sz="3400" kern="1200"/>
        </a:p>
      </dsp:txBody>
      <dsp:txXfrm>
        <a:off x="60199" y="64519"/>
        <a:ext cx="9599674" cy="1112781"/>
      </dsp:txXfrm>
    </dsp:sp>
    <dsp:sp modelId="{7F1BC5AA-E0C7-4EF8-8DED-5D94F913A041}">
      <dsp:nvSpPr>
        <dsp:cNvPr id="0" name=""/>
        <dsp:cNvSpPr/>
      </dsp:nvSpPr>
      <dsp:spPr>
        <a:xfrm>
          <a:off x="0" y="1237500"/>
          <a:ext cx="9720072" cy="77418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43180" rIns="241808" bIns="43180" numCol="1" spcCol="1270" anchor="t" anchorCtr="0">
          <a:noAutofit/>
        </a:bodyPr>
        <a:lstStyle/>
        <a:p>
          <a:pPr marL="228600" lvl="1" indent="-228600" algn="l" defTabSz="1200150" rtl="0">
            <a:lnSpc>
              <a:spcPct val="90000"/>
            </a:lnSpc>
            <a:spcBef>
              <a:spcPct val="0"/>
            </a:spcBef>
            <a:spcAft>
              <a:spcPct val="20000"/>
            </a:spcAft>
            <a:buChar char="••"/>
          </a:pPr>
          <a:r>
            <a:rPr lang="en-US" sz="2700" kern="1200" smtClean="0"/>
            <a:t>usually associated with a breach of </a:t>
          </a:r>
          <a:r>
            <a:rPr lang="cs-CZ" sz="2700" kern="1200" smtClean="0"/>
            <a:t>some obligation (remember lege artis, confidentiality etc.)</a:t>
          </a:r>
          <a:endParaRPr lang="cs-CZ" sz="2700" kern="1200"/>
        </a:p>
      </dsp:txBody>
      <dsp:txXfrm>
        <a:off x="0" y="1237500"/>
        <a:ext cx="9720072" cy="774180"/>
      </dsp:txXfrm>
    </dsp:sp>
    <dsp:sp modelId="{9A235FC8-4501-4455-A92A-8A1D6C9A7CF1}">
      <dsp:nvSpPr>
        <dsp:cNvPr id="0" name=""/>
        <dsp:cNvSpPr/>
      </dsp:nvSpPr>
      <dsp:spPr>
        <a:xfrm>
          <a:off x="0" y="2011680"/>
          <a:ext cx="9720072" cy="1233179"/>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smtClean="0"/>
            <a:t>May be limited</a:t>
          </a:r>
          <a:endParaRPr lang="cs-CZ" sz="3400" kern="1200"/>
        </a:p>
      </dsp:txBody>
      <dsp:txXfrm>
        <a:off x="60199" y="2071879"/>
        <a:ext cx="9599674" cy="1112781"/>
      </dsp:txXfrm>
    </dsp:sp>
    <dsp:sp modelId="{611DDBFB-D1B2-4C18-9739-846D77B52BDE}">
      <dsp:nvSpPr>
        <dsp:cNvPr id="0" name=""/>
        <dsp:cNvSpPr/>
      </dsp:nvSpPr>
      <dsp:spPr>
        <a:xfrm>
          <a:off x="0" y="3244859"/>
          <a:ext cx="9720072" cy="77418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43180" rIns="241808" bIns="43180" numCol="1" spcCol="1270" anchor="t" anchorCtr="0">
          <a:noAutofit/>
        </a:bodyPr>
        <a:lstStyle/>
        <a:p>
          <a:pPr marL="228600" lvl="1" indent="-228600" algn="l" defTabSz="1200150" rtl="0">
            <a:lnSpc>
              <a:spcPct val="90000"/>
            </a:lnSpc>
            <a:spcBef>
              <a:spcPct val="0"/>
            </a:spcBef>
            <a:spcAft>
              <a:spcPct val="20000"/>
            </a:spcAft>
            <a:buChar char="••"/>
          </a:pPr>
          <a:r>
            <a:rPr lang="cs-CZ" sz="2700" kern="1200" smtClean="0"/>
            <a:t>e.g </a:t>
          </a:r>
          <a:r>
            <a:rPr lang="en-US" sz="2700" kern="1200" smtClean="0"/>
            <a:t>the upper limit of liability </a:t>
          </a:r>
          <a:r>
            <a:rPr lang="cs-CZ" sz="2700" kern="1200" smtClean="0"/>
            <a:t>in Czech Republic </a:t>
          </a:r>
          <a:r>
            <a:rPr lang="en-US" sz="2700" kern="1200" smtClean="0"/>
            <a:t>is four and a half times the average monthly wage</a:t>
          </a:r>
          <a:endParaRPr lang="cs-CZ" sz="2700" kern="1200"/>
        </a:p>
      </dsp:txBody>
      <dsp:txXfrm>
        <a:off x="0" y="3244859"/>
        <a:ext cx="9720072" cy="7741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2395C6-1950-4053-8D09-8CCD7750EFE8}">
      <dsp:nvSpPr>
        <dsp:cNvPr id="0" name=""/>
        <dsp:cNvSpPr/>
      </dsp:nvSpPr>
      <dsp:spPr>
        <a:xfrm>
          <a:off x="0" y="118845"/>
          <a:ext cx="9720072" cy="958229"/>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cs-CZ" sz="4200" kern="1200" smtClean="0"/>
            <a:t>Loss of vested things</a:t>
          </a:r>
          <a:endParaRPr lang="cs-CZ" sz="4200" kern="1200"/>
        </a:p>
      </dsp:txBody>
      <dsp:txXfrm>
        <a:off x="46777" y="165622"/>
        <a:ext cx="9626518" cy="864675"/>
      </dsp:txXfrm>
    </dsp:sp>
    <dsp:sp modelId="{B3AA4481-92A1-473A-82B1-C09CFBA74089}">
      <dsp:nvSpPr>
        <dsp:cNvPr id="0" name=""/>
        <dsp:cNvSpPr/>
      </dsp:nvSpPr>
      <dsp:spPr>
        <a:xfrm>
          <a:off x="0" y="1077075"/>
          <a:ext cx="9720072" cy="934605"/>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53340" rIns="298704" bIns="53340" numCol="1" spcCol="1270" anchor="t" anchorCtr="0">
          <a:noAutofit/>
        </a:bodyPr>
        <a:lstStyle/>
        <a:p>
          <a:pPr marL="285750" lvl="1" indent="-285750" algn="l" defTabSz="1466850" rtl="0">
            <a:lnSpc>
              <a:spcPct val="90000"/>
            </a:lnSpc>
            <a:spcBef>
              <a:spcPct val="0"/>
            </a:spcBef>
            <a:spcAft>
              <a:spcPct val="20000"/>
            </a:spcAft>
            <a:buChar char="••"/>
          </a:pPr>
          <a:r>
            <a:rPr lang="cs-CZ" sz="3300" kern="1200" smtClean="0"/>
            <a:t>an</a:t>
          </a:r>
          <a:r>
            <a:rPr lang="en-US" sz="3300" kern="1200" smtClean="0"/>
            <a:t> employee is </a:t>
          </a:r>
          <a:r>
            <a:rPr lang="cs-CZ" sz="3300" kern="1200" smtClean="0"/>
            <a:t>liable</a:t>
          </a:r>
          <a:r>
            <a:rPr lang="en-US" sz="3300" kern="1200" smtClean="0"/>
            <a:t> for the loss of </a:t>
          </a:r>
          <a:r>
            <a:rPr lang="cs-CZ" sz="3300" kern="1200" smtClean="0"/>
            <a:t>vested </a:t>
          </a:r>
          <a:r>
            <a:rPr lang="en-US" sz="3300" kern="1200" smtClean="0"/>
            <a:t>thing</a:t>
          </a:r>
          <a:r>
            <a:rPr lang="cs-CZ" sz="3300" kern="1200" smtClean="0"/>
            <a:t>,</a:t>
          </a:r>
          <a:r>
            <a:rPr lang="en-US" sz="3300" kern="1200" smtClean="0"/>
            <a:t> which he has taken over</a:t>
          </a:r>
          <a:r>
            <a:rPr lang="cs-CZ" sz="3300" kern="1200" smtClean="0"/>
            <a:t>,</a:t>
          </a:r>
          <a:r>
            <a:rPr lang="en-US" sz="3300" kern="1200" smtClean="0"/>
            <a:t> in its entirety</a:t>
          </a:r>
          <a:endParaRPr lang="cs-CZ" sz="3300" kern="1200"/>
        </a:p>
      </dsp:txBody>
      <dsp:txXfrm>
        <a:off x="0" y="1077075"/>
        <a:ext cx="9720072" cy="934605"/>
      </dsp:txXfrm>
    </dsp:sp>
    <dsp:sp modelId="{FA4DBCC7-57C6-4DBB-AE41-9EB99C6BA194}">
      <dsp:nvSpPr>
        <dsp:cNvPr id="0" name=""/>
        <dsp:cNvSpPr/>
      </dsp:nvSpPr>
      <dsp:spPr>
        <a:xfrm>
          <a:off x="0" y="2011680"/>
          <a:ext cx="9720072" cy="958229"/>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cs-CZ" sz="4200" kern="1200" smtClean="0"/>
            <a:t>Loss of entrusted value</a:t>
          </a:r>
          <a:endParaRPr lang="cs-CZ" sz="4200" kern="1200"/>
        </a:p>
      </dsp:txBody>
      <dsp:txXfrm>
        <a:off x="46777" y="2058457"/>
        <a:ext cx="9626518" cy="864675"/>
      </dsp:txXfrm>
    </dsp:sp>
    <dsp:sp modelId="{93559616-409D-4F5C-B9B6-B949B4568551}">
      <dsp:nvSpPr>
        <dsp:cNvPr id="0" name=""/>
        <dsp:cNvSpPr/>
      </dsp:nvSpPr>
      <dsp:spPr>
        <a:xfrm>
          <a:off x="0" y="2969910"/>
          <a:ext cx="9720072" cy="934605"/>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53340" rIns="298704" bIns="53340" numCol="1" spcCol="1270" anchor="t" anchorCtr="0">
          <a:noAutofit/>
        </a:bodyPr>
        <a:lstStyle/>
        <a:p>
          <a:pPr marL="285750" lvl="1" indent="-285750" algn="l" defTabSz="1466850" rtl="0">
            <a:lnSpc>
              <a:spcPct val="90000"/>
            </a:lnSpc>
            <a:spcBef>
              <a:spcPct val="0"/>
            </a:spcBef>
            <a:spcAft>
              <a:spcPct val="20000"/>
            </a:spcAft>
            <a:buChar char="••"/>
          </a:pPr>
          <a:r>
            <a:rPr lang="cs-CZ" sz="3300" kern="1200" smtClean="0"/>
            <a:t>an</a:t>
          </a:r>
          <a:r>
            <a:rPr lang="en-US" sz="3300" kern="1200" smtClean="0"/>
            <a:t> employee is liable for the loss of entrusted values (eg money)</a:t>
          </a:r>
          <a:r>
            <a:rPr lang="cs-CZ" sz="3300" kern="1200" smtClean="0"/>
            <a:t>,</a:t>
          </a:r>
          <a:r>
            <a:rPr lang="en-US" sz="3300" kern="1200" smtClean="0"/>
            <a:t> which he has taken over</a:t>
          </a:r>
          <a:r>
            <a:rPr lang="cs-CZ" sz="3300" kern="1200" smtClean="0"/>
            <a:t>,</a:t>
          </a:r>
          <a:r>
            <a:rPr lang="en-US" sz="3300" kern="1200" smtClean="0"/>
            <a:t> in its entirety</a:t>
          </a:r>
          <a:endParaRPr lang="cs-CZ" sz="3300" kern="1200"/>
        </a:p>
      </dsp:txBody>
      <dsp:txXfrm>
        <a:off x="0" y="2969910"/>
        <a:ext cx="9720072" cy="93460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CE0A3-DD92-41B3-95E2-7B5605DB3052}">
      <dsp:nvSpPr>
        <dsp:cNvPr id="0" name=""/>
        <dsp:cNvSpPr/>
      </dsp:nvSpPr>
      <dsp:spPr>
        <a:xfrm>
          <a:off x="0" y="69794"/>
          <a:ext cx="9720072" cy="116356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smtClean="0"/>
            <a:t>Small gifts in the value 5-10 EUROS are usually tolerated </a:t>
          </a:r>
          <a:endParaRPr lang="cs-CZ" sz="3200" kern="1200"/>
        </a:p>
      </dsp:txBody>
      <dsp:txXfrm>
        <a:off x="56801" y="126595"/>
        <a:ext cx="9606470" cy="1049963"/>
      </dsp:txXfrm>
    </dsp:sp>
    <dsp:sp modelId="{150087E9-6AE1-4FB0-B954-81081F708C49}">
      <dsp:nvSpPr>
        <dsp:cNvPr id="0" name=""/>
        <dsp:cNvSpPr/>
      </dsp:nvSpPr>
      <dsp:spPr>
        <a:xfrm>
          <a:off x="0" y="1233360"/>
          <a:ext cx="9720072" cy="77832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smtClean="0"/>
            <a:t>Gifts from patients </a:t>
          </a:r>
          <a:r>
            <a:rPr lang="cs-CZ" sz="2500" i="1" kern="1200" smtClean="0"/>
            <a:t>after</a:t>
          </a:r>
          <a:r>
            <a:rPr lang="cs-CZ" sz="2500" kern="1200" smtClean="0"/>
            <a:t> the treatment is provided</a:t>
          </a:r>
          <a:endParaRPr lang="cs-CZ" sz="2500" kern="1200"/>
        </a:p>
        <a:p>
          <a:pPr marL="228600" lvl="1" indent="-228600" algn="l" defTabSz="1111250" rtl="0">
            <a:lnSpc>
              <a:spcPct val="90000"/>
            </a:lnSpc>
            <a:spcBef>
              <a:spcPct val="0"/>
            </a:spcBef>
            <a:spcAft>
              <a:spcPct val="20000"/>
            </a:spcAft>
            <a:buChar char="••"/>
          </a:pPr>
          <a:r>
            <a:rPr lang="cs-CZ" sz="2500" kern="1200" smtClean="0"/>
            <a:t>Commercial merchandise from companies (pens, stickers)</a:t>
          </a:r>
          <a:endParaRPr lang="cs-CZ" sz="2500" kern="1200"/>
        </a:p>
      </dsp:txBody>
      <dsp:txXfrm>
        <a:off x="0" y="1233360"/>
        <a:ext cx="9720072" cy="778320"/>
      </dsp:txXfrm>
    </dsp:sp>
    <dsp:sp modelId="{C6952E18-A755-4C3B-95BE-80E4F83C29AD}">
      <dsp:nvSpPr>
        <dsp:cNvPr id="0" name=""/>
        <dsp:cNvSpPr/>
      </dsp:nvSpPr>
      <dsp:spPr>
        <a:xfrm>
          <a:off x="0" y="2011680"/>
          <a:ext cx="9720072" cy="116356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smtClean="0"/>
            <a:t>Larger gifts can be considered as compromising „Medical Independence“</a:t>
          </a:r>
          <a:endParaRPr lang="cs-CZ" sz="3200" kern="1200"/>
        </a:p>
      </dsp:txBody>
      <dsp:txXfrm>
        <a:off x="56801" y="2068481"/>
        <a:ext cx="9606470" cy="1049963"/>
      </dsp:txXfrm>
    </dsp:sp>
    <dsp:sp modelId="{827FAD67-1ECB-4166-9B2C-9D7CFAA4B9F5}">
      <dsp:nvSpPr>
        <dsp:cNvPr id="0" name=""/>
        <dsp:cNvSpPr/>
      </dsp:nvSpPr>
      <dsp:spPr>
        <a:xfrm>
          <a:off x="0" y="3175245"/>
          <a:ext cx="9720072" cy="77832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smtClean="0"/>
            <a:t>Sometimes outright forbidden</a:t>
          </a:r>
          <a:endParaRPr lang="cs-CZ" sz="2500" kern="1200"/>
        </a:p>
        <a:p>
          <a:pPr marL="228600" lvl="1" indent="-228600" algn="l" defTabSz="1111250" rtl="0">
            <a:lnSpc>
              <a:spcPct val="90000"/>
            </a:lnSpc>
            <a:spcBef>
              <a:spcPct val="0"/>
            </a:spcBef>
            <a:spcAft>
              <a:spcPct val="20000"/>
            </a:spcAft>
            <a:buChar char="••"/>
          </a:pPr>
          <a:r>
            <a:rPr lang="cs-CZ" sz="2500" kern="1200" smtClean="0"/>
            <a:t>Sometimes need to be declared</a:t>
          </a:r>
          <a:endParaRPr lang="cs-CZ" sz="2500" kern="1200"/>
        </a:p>
      </dsp:txBody>
      <dsp:txXfrm>
        <a:off x="0" y="3175245"/>
        <a:ext cx="9720072" cy="77832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E1945-46DD-40B0-AF4A-D6855CDF84C7}">
      <dsp:nvSpPr>
        <dsp:cNvPr id="0" name=""/>
        <dsp:cNvSpPr/>
      </dsp:nvSpPr>
      <dsp:spPr>
        <a:xfrm>
          <a:off x="0" y="324897"/>
          <a:ext cx="9720262" cy="79794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smtClean="0"/>
            <a:t>Gifts should normally be firmly but politely declined. However, articles of low intrinsic value, need not necessarily be refused.</a:t>
          </a:r>
          <a:endParaRPr lang="cs-CZ" sz="2200" kern="1200"/>
        </a:p>
      </dsp:txBody>
      <dsp:txXfrm>
        <a:off x="38952" y="363849"/>
        <a:ext cx="9642358" cy="720036"/>
      </dsp:txXfrm>
    </dsp:sp>
    <dsp:sp modelId="{35E4DDB0-5C4C-4B88-8C95-4AED792F1C8F}">
      <dsp:nvSpPr>
        <dsp:cNvPr id="0" name=""/>
        <dsp:cNvSpPr/>
      </dsp:nvSpPr>
      <dsp:spPr>
        <a:xfrm>
          <a:off x="0" y="1122837"/>
          <a:ext cx="9720262" cy="489555"/>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8"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cs-CZ" sz="1700" kern="1200" dirty="0" smtClean="0"/>
            <a:t>I</a:t>
          </a:r>
          <a:r>
            <a:rPr lang="en-US" sz="1700" kern="1200" dirty="0" err="1" smtClean="0"/>
            <a:t>tems</a:t>
          </a:r>
          <a:r>
            <a:rPr lang="en-US" sz="1700" kern="1200" dirty="0" smtClean="0"/>
            <a:t> of intrinsically small value [less than £5] need not be declared. Diaries;</a:t>
          </a:r>
          <a:r>
            <a:rPr lang="cs-CZ" sz="1700" kern="1200" dirty="0" smtClean="0"/>
            <a:t> </a:t>
          </a:r>
          <a:r>
            <a:rPr lang="en-US" sz="1700" kern="1200" dirty="0" smtClean="0"/>
            <a:t>Pens;</a:t>
          </a:r>
          <a:r>
            <a:rPr lang="cs-CZ" sz="1700" kern="1200" dirty="0" smtClean="0"/>
            <a:t> </a:t>
          </a:r>
          <a:r>
            <a:rPr lang="en-US" sz="1700" kern="1200" dirty="0" smtClean="0"/>
            <a:t>Calendars;</a:t>
          </a:r>
          <a:r>
            <a:rPr lang="cs-CZ" sz="1700" kern="1200" dirty="0" smtClean="0"/>
            <a:t> </a:t>
          </a:r>
          <a:r>
            <a:rPr lang="en-US" sz="1700" kern="1200" dirty="0" smtClean="0"/>
            <a:t>Mugs;</a:t>
          </a:r>
          <a:r>
            <a:rPr lang="cs-CZ" sz="1700" kern="1200" dirty="0" smtClean="0"/>
            <a:t> </a:t>
          </a:r>
          <a:r>
            <a:rPr lang="en-US" sz="1700" kern="1200" dirty="0" smtClean="0"/>
            <a:t>Office Stationery;</a:t>
          </a:r>
          <a:r>
            <a:rPr lang="cs-CZ" sz="1700" kern="1200" dirty="0" smtClean="0"/>
            <a:t> </a:t>
          </a:r>
          <a:r>
            <a:rPr lang="en-US" sz="1700" kern="1200" dirty="0" smtClean="0"/>
            <a:t>Boxes of chocolates or biscuits.</a:t>
          </a:r>
          <a:endParaRPr lang="cs-CZ" sz="1700" kern="1200" dirty="0"/>
        </a:p>
      </dsp:txBody>
      <dsp:txXfrm>
        <a:off x="0" y="1122837"/>
        <a:ext cx="9720262" cy="489555"/>
      </dsp:txXfrm>
    </dsp:sp>
    <dsp:sp modelId="{9F9929CD-FF3F-4836-A5EE-3FA4CAB432D5}">
      <dsp:nvSpPr>
        <dsp:cNvPr id="0" name=""/>
        <dsp:cNvSpPr/>
      </dsp:nvSpPr>
      <dsp:spPr>
        <a:xfrm>
          <a:off x="0" y="1612392"/>
          <a:ext cx="9720262" cy="79794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smtClean="0"/>
            <a:t>Gifts with the value of between £5- £25 may be accepted but must be declared. </a:t>
          </a:r>
          <a:endParaRPr lang="cs-CZ" sz="2200" kern="1200"/>
        </a:p>
      </dsp:txBody>
      <dsp:txXfrm>
        <a:off x="38952" y="1651344"/>
        <a:ext cx="9642358" cy="720036"/>
      </dsp:txXfrm>
    </dsp:sp>
    <dsp:sp modelId="{2DC7A330-4A5F-4CE2-AC11-B271A154EA60}">
      <dsp:nvSpPr>
        <dsp:cNvPr id="0" name=""/>
        <dsp:cNvSpPr/>
      </dsp:nvSpPr>
      <dsp:spPr>
        <a:xfrm>
          <a:off x="0" y="2410332"/>
          <a:ext cx="9720262" cy="489555"/>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8"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Bottles of wine or spirits;</a:t>
          </a:r>
          <a:r>
            <a:rPr lang="cs-CZ" sz="1700" kern="1200" dirty="0" smtClean="0"/>
            <a:t> </a:t>
          </a:r>
          <a:r>
            <a:rPr lang="en-US" sz="1700" kern="1200" dirty="0" smtClean="0"/>
            <a:t>Books </a:t>
          </a:r>
          <a:r>
            <a:rPr lang="cs-CZ" sz="1700" kern="1200" dirty="0" smtClean="0"/>
            <a:t>, </a:t>
          </a:r>
          <a:r>
            <a:rPr lang="en-US" sz="1700" kern="1200" dirty="0" smtClean="0"/>
            <a:t>CDs / DVDs;</a:t>
          </a:r>
          <a:r>
            <a:rPr lang="cs-CZ" sz="1700" kern="1200" dirty="0" smtClean="0"/>
            <a:t> </a:t>
          </a:r>
          <a:r>
            <a:rPr lang="en-US" sz="1700" kern="1200" dirty="0" smtClean="0"/>
            <a:t>Decorative objects such as glass tankards, glass crystal, ornaments.</a:t>
          </a:r>
          <a:endParaRPr lang="cs-CZ" sz="1700" kern="1200" dirty="0"/>
        </a:p>
      </dsp:txBody>
      <dsp:txXfrm>
        <a:off x="0" y="2410332"/>
        <a:ext cx="9720262" cy="489555"/>
      </dsp:txXfrm>
    </dsp:sp>
    <dsp:sp modelId="{AB17D5D3-2ED3-43A4-A33B-B5C76D63369A}">
      <dsp:nvSpPr>
        <dsp:cNvPr id="0" name=""/>
        <dsp:cNvSpPr/>
      </dsp:nvSpPr>
      <dsp:spPr>
        <a:xfrm>
          <a:off x="0" y="2899887"/>
          <a:ext cx="9720262" cy="79794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Any other gifts over this value should be politely declined. Under no circumstances should employees accept personal gifts </a:t>
          </a:r>
          <a:r>
            <a:rPr lang="en-US" sz="2200" kern="1200" dirty="0" smtClean="0"/>
            <a:t>of </a:t>
          </a:r>
          <a:r>
            <a:rPr lang="en-US" sz="2200" kern="1200" dirty="0" smtClean="0"/>
            <a:t>cash even if this is below the limit of £25.</a:t>
          </a:r>
          <a:endParaRPr lang="cs-CZ" sz="2200" kern="1200" dirty="0"/>
        </a:p>
      </dsp:txBody>
      <dsp:txXfrm>
        <a:off x="38952" y="2938839"/>
        <a:ext cx="9642358" cy="72003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79FD53-F8C6-4296-A02D-EA6EE304CE91}">
      <dsp:nvSpPr>
        <dsp:cNvPr id="0" name=""/>
        <dsp:cNvSpPr/>
      </dsp:nvSpPr>
      <dsp:spPr>
        <a:xfrm>
          <a:off x="0" y="4272"/>
          <a:ext cx="9720262" cy="66163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dirty="0" err="1" smtClean="0"/>
            <a:t>Accepted</a:t>
          </a:r>
          <a:r>
            <a:rPr lang="cs-CZ" sz="2900" kern="1200" dirty="0" smtClean="0"/>
            <a:t> </a:t>
          </a:r>
          <a:r>
            <a:rPr lang="cs-CZ" sz="2900" kern="1200" dirty="0" err="1" smtClean="0"/>
            <a:t>only</a:t>
          </a:r>
          <a:r>
            <a:rPr lang="cs-CZ" sz="2900" kern="1200" dirty="0" smtClean="0"/>
            <a:t> </a:t>
          </a:r>
          <a:r>
            <a:rPr lang="cs-CZ" sz="2900" kern="1200" dirty="0" err="1" smtClean="0"/>
            <a:t>if</a:t>
          </a:r>
          <a:r>
            <a:rPr lang="cs-CZ" sz="2900" kern="1200" dirty="0" smtClean="0"/>
            <a:t> </a:t>
          </a:r>
          <a:r>
            <a:rPr lang="cs-CZ" sz="2900" kern="1200" dirty="0" err="1" smtClean="0"/>
            <a:t>it</a:t>
          </a:r>
          <a:r>
            <a:rPr lang="cs-CZ" sz="2900" kern="1200" dirty="0" smtClean="0"/>
            <a:t> </a:t>
          </a:r>
          <a:r>
            <a:rPr lang="cs-CZ" sz="2900" kern="1200" dirty="0" err="1" smtClean="0"/>
            <a:t>serves</a:t>
          </a:r>
          <a:r>
            <a:rPr lang="cs-CZ" sz="2900" kern="1200" dirty="0" smtClean="0"/>
            <a:t> </a:t>
          </a:r>
          <a:r>
            <a:rPr lang="cs-CZ" sz="2900" kern="1200" dirty="0" err="1" smtClean="0"/>
            <a:t>education</a:t>
          </a:r>
          <a:r>
            <a:rPr lang="cs-CZ" sz="2900" kern="1200" dirty="0" smtClean="0"/>
            <a:t> and </a:t>
          </a:r>
          <a:r>
            <a:rPr lang="cs-CZ" sz="2900" kern="1200" dirty="0" err="1" smtClean="0"/>
            <a:t>scientific</a:t>
          </a:r>
          <a:r>
            <a:rPr lang="cs-CZ" sz="2900" kern="1200" dirty="0" smtClean="0"/>
            <a:t> </a:t>
          </a:r>
          <a:r>
            <a:rPr lang="cs-CZ" sz="2900" kern="1200" dirty="0" err="1" smtClean="0"/>
            <a:t>purpose</a:t>
          </a:r>
          <a:endParaRPr lang="cs-CZ" sz="2900" kern="1200" dirty="0"/>
        </a:p>
      </dsp:txBody>
      <dsp:txXfrm>
        <a:off x="32298" y="36570"/>
        <a:ext cx="9655666" cy="597039"/>
      </dsp:txXfrm>
    </dsp:sp>
    <dsp:sp modelId="{0297CBD2-781F-439D-AAD3-1A0E2335CC1D}">
      <dsp:nvSpPr>
        <dsp:cNvPr id="0" name=""/>
        <dsp:cNvSpPr/>
      </dsp:nvSpPr>
      <dsp:spPr>
        <a:xfrm>
          <a:off x="0" y="749427"/>
          <a:ext cx="9720262" cy="66163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Must not compromise your independence</a:t>
          </a:r>
          <a:endParaRPr lang="cs-CZ" sz="2900" kern="1200"/>
        </a:p>
      </dsp:txBody>
      <dsp:txXfrm>
        <a:off x="32298" y="781725"/>
        <a:ext cx="9655666" cy="597039"/>
      </dsp:txXfrm>
    </dsp:sp>
    <dsp:sp modelId="{19E8DBF9-9E18-4A5E-9FA3-C42D639125A9}">
      <dsp:nvSpPr>
        <dsp:cNvPr id="0" name=""/>
        <dsp:cNvSpPr/>
      </dsp:nvSpPr>
      <dsp:spPr>
        <a:xfrm>
          <a:off x="0" y="1494582"/>
          <a:ext cx="9720262" cy="66163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dirty="0" err="1" smtClean="0"/>
            <a:t>Regulation</a:t>
          </a:r>
          <a:r>
            <a:rPr lang="cs-CZ" sz="2900" kern="1200" dirty="0" smtClean="0"/>
            <a:t> </a:t>
          </a:r>
          <a:r>
            <a:rPr lang="cs-CZ" sz="2900" kern="1200" dirty="0" err="1" smtClean="0"/>
            <a:t>of</a:t>
          </a:r>
          <a:r>
            <a:rPr lang="cs-CZ" sz="2900" kern="1200" dirty="0" smtClean="0"/>
            <a:t> </a:t>
          </a:r>
          <a:r>
            <a:rPr lang="cs-CZ" sz="2900" kern="1200" dirty="0" err="1" smtClean="0"/>
            <a:t>pharmaceutical</a:t>
          </a:r>
          <a:r>
            <a:rPr lang="cs-CZ" sz="2900" kern="1200" dirty="0" smtClean="0"/>
            <a:t> </a:t>
          </a:r>
          <a:r>
            <a:rPr lang="cs-CZ" sz="2900" kern="1200" dirty="0" err="1" smtClean="0"/>
            <a:t>companies</a:t>
          </a:r>
          <a:r>
            <a:rPr lang="cs-CZ" sz="2900" kern="1200" dirty="0" smtClean="0"/>
            <a:t> </a:t>
          </a:r>
          <a:endParaRPr lang="cs-CZ" sz="2900" kern="1200" dirty="0"/>
        </a:p>
      </dsp:txBody>
      <dsp:txXfrm>
        <a:off x="32298" y="1526880"/>
        <a:ext cx="9655666" cy="597039"/>
      </dsp:txXfrm>
    </dsp:sp>
    <dsp:sp modelId="{5B7BFBC6-9AC5-4D28-BFD3-B6D73F26FA05}">
      <dsp:nvSpPr>
        <dsp:cNvPr id="0" name=""/>
        <dsp:cNvSpPr/>
      </dsp:nvSpPr>
      <dsp:spPr>
        <a:xfrm>
          <a:off x="0" y="2156217"/>
          <a:ext cx="9720262" cy="720359"/>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8" tIns="36830" rIns="206248" bIns="36830" numCol="1" spcCol="1270" anchor="t" anchorCtr="0">
          <a:noAutofit/>
        </a:bodyPr>
        <a:lstStyle/>
        <a:p>
          <a:pPr marL="228600" lvl="1" indent="-228600" algn="l" defTabSz="1022350" rtl="0">
            <a:lnSpc>
              <a:spcPct val="90000"/>
            </a:lnSpc>
            <a:spcBef>
              <a:spcPct val="0"/>
            </a:spcBef>
            <a:spcAft>
              <a:spcPct val="20000"/>
            </a:spcAft>
            <a:buChar char="••"/>
          </a:pPr>
          <a:r>
            <a:rPr lang="cs-CZ" sz="2300" kern="1200" dirty="0" err="1" smtClean="0"/>
            <a:t>How</a:t>
          </a:r>
          <a:r>
            <a:rPr lang="cs-CZ" sz="2300" kern="1200" dirty="0" smtClean="0"/>
            <a:t> to </a:t>
          </a:r>
          <a:r>
            <a:rPr lang="cs-CZ" sz="2300" kern="1200" dirty="0" err="1" smtClean="0"/>
            <a:t>organize</a:t>
          </a:r>
          <a:r>
            <a:rPr lang="cs-CZ" sz="2300" kern="1200" dirty="0" smtClean="0"/>
            <a:t> „</a:t>
          </a:r>
          <a:r>
            <a:rPr lang="cs-CZ" sz="2300" kern="1200" dirty="0" err="1" smtClean="0"/>
            <a:t>promotional</a:t>
          </a:r>
          <a:r>
            <a:rPr lang="cs-CZ" sz="2300" kern="1200" dirty="0" smtClean="0"/>
            <a:t>“ </a:t>
          </a:r>
          <a:r>
            <a:rPr lang="cs-CZ" sz="2300" kern="1200" dirty="0" err="1" smtClean="0"/>
            <a:t>events</a:t>
          </a:r>
          <a:r>
            <a:rPr lang="cs-CZ" sz="2300" kern="1200" dirty="0" smtClean="0"/>
            <a:t> </a:t>
          </a:r>
          <a:endParaRPr lang="cs-CZ" sz="2300" kern="1200" dirty="0"/>
        </a:p>
        <a:p>
          <a:pPr marL="228600" lvl="1" indent="-228600" algn="l" defTabSz="1022350" rtl="0">
            <a:lnSpc>
              <a:spcPct val="90000"/>
            </a:lnSpc>
            <a:spcBef>
              <a:spcPct val="0"/>
            </a:spcBef>
            <a:spcAft>
              <a:spcPct val="20000"/>
            </a:spcAft>
            <a:buChar char="••"/>
          </a:pPr>
          <a:r>
            <a:rPr lang="cs-CZ" sz="2300" kern="1200" dirty="0" smtClean="0"/>
            <a:t>Not so </a:t>
          </a:r>
          <a:r>
            <a:rPr lang="cs-CZ" sz="2300" kern="1200" dirty="0" err="1" smtClean="0"/>
            <a:t>important</a:t>
          </a:r>
          <a:r>
            <a:rPr lang="cs-CZ" sz="2300" kern="1200" dirty="0" smtClean="0"/>
            <a:t> to </a:t>
          </a:r>
          <a:r>
            <a:rPr lang="cs-CZ" sz="2300" kern="1200" dirty="0" err="1" smtClean="0"/>
            <a:t>physicians</a:t>
          </a:r>
          <a:endParaRPr lang="cs-CZ" sz="2300" kern="1200" dirty="0"/>
        </a:p>
      </dsp:txBody>
      <dsp:txXfrm>
        <a:off x="0" y="2156217"/>
        <a:ext cx="9720262" cy="720359"/>
      </dsp:txXfrm>
    </dsp:sp>
    <dsp:sp modelId="{A377306C-7E43-4895-9A15-06F91125B6E0}">
      <dsp:nvSpPr>
        <dsp:cNvPr id="0" name=""/>
        <dsp:cNvSpPr/>
      </dsp:nvSpPr>
      <dsp:spPr>
        <a:xfrm>
          <a:off x="0" y="2876577"/>
          <a:ext cx="9720262" cy="66163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Regulation on the ethical side of physician</a:t>
          </a:r>
          <a:endParaRPr lang="cs-CZ" sz="2900" kern="1200"/>
        </a:p>
      </dsp:txBody>
      <dsp:txXfrm>
        <a:off x="32298" y="2908875"/>
        <a:ext cx="9655666" cy="597039"/>
      </dsp:txXfrm>
    </dsp:sp>
    <dsp:sp modelId="{3A840042-747A-4B91-91AD-5E66D04C1266}">
      <dsp:nvSpPr>
        <dsp:cNvPr id="0" name=""/>
        <dsp:cNvSpPr/>
      </dsp:nvSpPr>
      <dsp:spPr>
        <a:xfrm>
          <a:off x="0" y="3538212"/>
          <a:ext cx="9720262" cy="48024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8" tIns="36830" rIns="206248" bIns="36830" numCol="1" spcCol="1270" anchor="t" anchorCtr="0">
          <a:noAutofit/>
        </a:bodyPr>
        <a:lstStyle/>
        <a:p>
          <a:pPr marL="228600" lvl="1" indent="-228600" algn="l" defTabSz="1022350" rtl="0">
            <a:lnSpc>
              <a:spcPct val="90000"/>
            </a:lnSpc>
            <a:spcBef>
              <a:spcPct val="0"/>
            </a:spcBef>
            <a:spcAft>
              <a:spcPct val="20000"/>
            </a:spcAft>
            <a:buChar char="••"/>
          </a:pPr>
          <a:r>
            <a:rPr lang="cs-CZ" sz="2300" kern="1200" smtClean="0"/>
            <a:t>See examples</a:t>
          </a:r>
          <a:endParaRPr lang="cs-CZ" sz="2300" kern="1200"/>
        </a:p>
      </dsp:txBody>
      <dsp:txXfrm>
        <a:off x="0" y="3538212"/>
        <a:ext cx="9720262" cy="48024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89B9B-F13E-4574-AC47-66DF3D639962}">
      <dsp:nvSpPr>
        <dsp:cNvPr id="0" name=""/>
        <dsp:cNvSpPr/>
      </dsp:nvSpPr>
      <dsp:spPr>
        <a:xfrm>
          <a:off x="0" y="69794"/>
          <a:ext cx="9720072" cy="116356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smtClean="0"/>
            <a:t>Non-necessary treatment (i.e. cosmetic surgery)</a:t>
          </a:r>
          <a:endParaRPr lang="cs-CZ" sz="3200" kern="1200"/>
        </a:p>
      </dsp:txBody>
      <dsp:txXfrm>
        <a:off x="56801" y="126595"/>
        <a:ext cx="9606470" cy="1049963"/>
      </dsp:txXfrm>
    </dsp:sp>
    <dsp:sp modelId="{EE61D166-938C-4A91-9D1F-CA8C17DB140E}">
      <dsp:nvSpPr>
        <dsp:cNvPr id="0" name=""/>
        <dsp:cNvSpPr/>
      </dsp:nvSpPr>
      <dsp:spPr>
        <a:xfrm>
          <a:off x="0" y="1233360"/>
          <a:ext cx="9720072" cy="77832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smtClean="0"/>
            <a:t>Usually without regulation</a:t>
          </a:r>
          <a:endParaRPr lang="cs-CZ" sz="2500" kern="1200"/>
        </a:p>
        <a:p>
          <a:pPr marL="228600" lvl="1" indent="-228600" algn="l" defTabSz="1111250" rtl="0">
            <a:lnSpc>
              <a:spcPct val="90000"/>
            </a:lnSpc>
            <a:spcBef>
              <a:spcPct val="0"/>
            </a:spcBef>
            <a:spcAft>
              <a:spcPct val="20000"/>
            </a:spcAft>
            <a:buChar char="••"/>
          </a:pPr>
          <a:r>
            <a:rPr lang="cs-CZ" sz="2500" kern="1200" smtClean="0"/>
            <a:t>Price can be negotiated</a:t>
          </a:r>
          <a:endParaRPr lang="cs-CZ" sz="2500" kern="1200"/>
        </a:p>
      </dsp:txBody>
      <dsp:txXfrm>
        <a:off x="0" y="1233360"/>
        <a:ext cx="9720072" cy="778320"/>
      </dsp:txXfrm>
    </dsp:sp>
    <dsp:sp modelId="{4CAE3783-B264-49EC-ABF3-61A4BCAE86D1}">
      <dsp:nvSpPr>
        <dsp:cNvPr id="0" name=""/>
        <dsp:cNvSpPr/>
      </dsp:nvSpPr>
      <dsp:spPr>
        <a:xfrm>
          <a:off x="0" y="2011680"/>
          <a:ext cx="9720072" cy="116356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smtClean="0"/>
            <a:t>Necessary treatment (i.e. patient is not covered by insurance)</a:t>
          </a:r>
          <a:endParaRPr lang="cs-CZ" sz="3200" kern="1200"/>
        </a:p>
      </dsp:txBody>
      <dsp:txXfrm>
        <a:off x="56801" y="2068481"/>
        <a:ext cx="9606470" cy="1049963"/>
      </dsp:txXfrm>
    </dsp:sp>
    <dsp:sp modelId="{1BC4A7B1-A428-40C9-9904-1CD88B22028B}">
      <dsp:nvSpPr>
        <dsp:cNvPr id="0" name=""/>
        <dsp:cNvSpPr/>
      </dsp:nvSpPr>
      <dsp:spPr>
        <a:xfrm>
          <a:off x="0" y="3175245"/>
          <a:ext cx="9720072" cy="77832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smtClean="0"/>
            <a:t>Price usually is regulated</a:t>
          </a:r>
          <a:endParaRPr lang="cs-CZ" sz="2500" kern="1200"/>
        </a:p>
        <a:p>
          <a:pPr marL="228600" lvl="1" indent="-228600" algn="l" defTabSz="1111250" rtl="0">
            <a:lnSpc>
              <a:spcPct val="90000"/>
            </a:lnSpc>
            <a:spcBef>
              <a:spcPct val="0"/>
            </a:spcBef>
            <a:spcAft>
              <a:spcPct val="20000"/>
            </a:spcAft>
            <a:buChar char="••"/>
          </a:pPr>
          <a:r>
            <a:rPr lang="cs-CZ" sz="2500" kern="1200" smtClean="0"/>
            <a:t>Cannot be excessive to what is charged to insurance entity</a:t>
          </a:r>
          <a:endParaRPr lang="cs-CZ" sz="2500" kern="1200"/>
        </a:p>
      </dsp:txBody>
      <dsp:txXfrm>
        <a:off x="0" y="3175245"/>
        <a:ext cx="9720072" cy="77832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28AEB4-3957-43EA-92EF-7550F6656DEE}">
      <dsp:nvSpPr>
        <dsp:cNvPr id="0" name=""/>
        <dsp:cNvSpPr/>
      </dsp:nvSpPr>
      <dsp:spPr>
        <a:xfrm>
          <a:off x="0" y="157286"/>
          <a:ext cx="9720072" cy="75289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smtClean="0"/>
            <a:t>Compulsory payments</a:t>
          </a:r>
          <a:endParaRPr lang="cs-CZ" sz="3300" kern="1200"/>
        </a:p>
      </dsp:txBody>
      <dsp:txXfrm>
        <a:off x="36753" y="194039"/>
        <a:ext cx="9646566" cy="679389"/>
      </dsp:txXfrm>
    </dsp:sp>
    <dsp:sp modelId="{221722D5-9FC1-42FB-94D6-4385322C5DA1}">
      <dsp:nvSpPr>
        <dsp:cNvPr id="0" name=""/>
        <dsp:cNvSpPr/>
      </dsp:nvSpPr>
      <dsp:spPr>
        <a:xfrm>
          <a:off x="0" y="910181"/>
          <a:ext cx="9720072" cy="73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2"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smtClean="0"/>
            <a:t>Sometimes the physician is obliged to charge small compulsory payments as a „de facto tax“ to protect systems from overspending</a:t>
          </a:r>
          <a:endParaRPr lang="cs-CZ" sz="2600" kern="1200"/>
        </a:p>
      </dsp:txBody>
      <dsp:txXfrm>
        <a:off x="0" y="910181"/>
        <a:ext cx="9720072" cy="734332"/>
      </dsp:txXfrm>
    </dsp:sp>
    <dsp:sp modelId="{F5C36A5D-E2B8-499B-B62C-00D21F76EEE9}">
      <dsp:nvSpPr>
        <dsp:cNvPr id="0" name=""/>
        <dsp:cNvSpPr/>
      </dsp:nvSpPr>
      <dsp:spPr>
        <a:xfrm>
          <a:off x="0" y="1644513"/>
          <a:ext cx="9720072" cy="75289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smtClean="0"/>
            <a:t>Extra payments</a:t>
          </a:r>
          <a:endParaRPr lang="cs-CZ" sz="3300" kern="1200"/>
        </a:p>
      </dsp:txBody>
      <dsp:txXfrm>
        <a:off x="36753" y="1681266"/>
        <a:ext cx="9646566" cy="679389"/>
      </dsp:txXfrm>
    </dsp:sp>
    <dsp:sp modelId="{9C439AD6-F1D7-4A7D-A704-A5CF441BDC33}">
      <dsp:nvSpPr>
        <dsp:cNvPr id="0" name=""/>
        <dsp:cNvSpPr/>
      </dsp:nvSpPr>
      <dsp:spPr>
        <a:xfrm>
          <a:off x="0" y="2397408"/>
          <a:ext cx="9720072" cy="1468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2"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smtClean="0"/>
            <a:t>Payments for extra benefits otuside what is covered by insurance as „standard treatment“</a:t>
          </a:r>
          <a:endParaRPr lang="cs-CZ" sz="2600" kern="1200"/>
        </a:p>
        <a:p>
          <a:pPr marL="228600" lvl="1" indent="-228600" algn="l" defTabSz="1155700" rtl="0">
            <a:lnSpc>
              <a:spcPct val="90000"/>
            </a:lnSpc>
            <a:spcBef>
              <a:spcPct val="0"/>
            </a:spcBef>
            <a:spcAft>
              <a:spcPct val="20000"/>
            </a:spcAft>
            <a:buChar char="••"/>
          </a:pPr>
          <a:r>
            <a:rPr lang="cs-CZ" sz="2600" kern="1200" smtClean="0"/>
            <a:t>Cannot be conditional, patient cannot be treated negatively if they refuse these payments</a:t>
          </a:r>
          <a:endParaRPr lang="cs-CZ" sz="2600" kern="1200"/>
        </a:p>
      </dsp:txBody>
      <dsp:txXfrm>
        <a:off x="0" y="2397408"/>
        <a:ext cx="9720072" cy="14686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FEFAB-9560-45C1-804D-815D97AA48DA}">
      <dsp:nvSpPr>
        <dsp:cNvPr id="0" name=""/>
        <dsp:cNvSpPr/>
      </dsp:nvSpPr>
      <dsp:spPr>
        <a:xfrm>
          <a:off x="0" y="157286"/>
          <a:ext cx="9720072" cy="75289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smtClean="0"/>
            <a:t>Compulsory payments</a:t>
          </a:r>
          <a:endParaRPr lang="cs-CZ" sz="3300" kern="1200"/>
        </a:p>
      </dsp:txBody>
      <dsp:txXfrm>
        <a:off x="36753" y="194039"/>
        <a:ext cx="9646566" cy="679389"/>
      </dsp:txXfrm>
    </dsp:sp>
    <dsp:sp modelId="{350ACD0F-7A3E-41DD-8C1C-995DE12F94E4}">
      <dsp:nvSpPr>
        <dsp:cNvPr id="0" name=""/>
        <dsp:cNvSpPr/>
      </dsp:nvSpPr>
      <dsp:spPr>
        <a:xfrm>
          <a:off x="0" y="910181"/>
          <a:ext cx="9720072" cy="73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2"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smtClean="0"/>
            <a:t>Sometimes the physician is obliged to charge small compulsory payments as a „de facto tax“ to protect systems from overspending</a:t>
          </a:r>
          <a:endParaRPr lang="cs-CZ" sz="2600" kern="1200"/>
        </a:p>
      </dsp:txBody>
      <dsp:txXfrm>
        <a:off x="0" y="910181"/>
        <a:ext cx="9720072" cy="734332"/>
      </dsp:txXfrm>
    </dsp:sp>
    <dsp:sp modelId="{E65FB828-0CC1-4CCF-A105-5BACFA23FF8B}">
      <dsp:nvSpPr>
        <dsp:cNvPr id="0" name=""/>
        <dsp:cNvSpPr/>
      </dsp:nvSpPr>
      <dsp:spPr>
        <a:xfrm>
          <a:off x="0" y="1644513"/>
          <a:ext cx="9720072" cy="75289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smtClean="0"/>
            <a:t>Extra </a:t>
          </a:r>
          <a:r>
            <a:rPr lang="cs-CZ" sz="3300" kern="1200" dirty="0" err="1" smtClean="0"/>
            <a:t>payments</a:t>
          </a:r>
          <a:endParaRPr lang="cs-CZ" sz="3300" kern="1200" dirty="0"/>
        </a:p>
      </dsp:txBody>
      <dsp:txXfrm>
        <a:off x="36753" y="1681266"/>
        <a:ext cx="9646566" cy="679389"/>
      </dsp:txXfrm>
    </dsp:sp>
    <dsp:sp modelId="{212ADD89-4ABF-4FBC-9820-B19882636BBE}">
      <dsp:nvSpPr>
        <dsp:cNvPr id="0" name=""/>
        <dsp:cNvSpPr/>
      </dsp:nvSpPr>
      <dsp:spPr>
        <a:xfrm>
          <a:off x="0" y="2397408"/>
          <a:ext cx="9720072" cy="14686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2"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smtClean="0"/>
            <a:t>Payments for extra benefits otuside what is covered by insurance as „standard treatment“</a:t>
          </a:r>
          <a:endParaRPr lang="cs-CZ" sz="2600" kern="1200"/>
        </a:p>
        <a:p>
          <a:pPr marL="228600" lvl="1" indent="-228600" algn="l" defTabSz="1155700" rtl="0">
            <a:lnSpc>
              <a:spcPct val="90000"/>
            </a:lnSpc>
            <a:spcBef>
              <a:spcPct val="0"/>
            </a:spcBef>
            <a:spcAft>
              <a:spcPct val="20000"/>
            </a:spcAft>
            <a:buChar char="••"/>
          </a:pPr>
          <a:r>
            <a:rPr lang="cs-CZ" sz="2600" kern="1200" smtClean="0"/>
            <a:t>Cannot be conditional, patient cannot be treated negatively if they refuse these payments</a:t>
          </a:r>
          <a:endParaRPr lang="cs-CZ" sz="2600" kern="1200"/>
        </a:p>
      </dsp:txBody>
      <dsp:txXfrm>
        <a:off x="0" y="2397408"/>
        <a:ext cx="9720072" cy="14686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6B9706-6504-4ACF-8F4C-4BB3A7AAC43A}">
      <dsp:nvSpPr>
        <dsp:cNvPr id="0" name=""/>
        <dsp:cNvSpPr/>
      </dsp:nvSpPr>
      <dsp:spPr>
        <a:xfrm>
          <a:off x="0" y="685147"/>
          <a:ext cx="5697375" cy="3418425"/>
        </a:xfrm>
        <a:prstGeom prst="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err="1"/>
            <a:t>Employer</a:t>
          </a:r>
          <a:endParaRPr lang="cs-CZ" sz="6500" kern="1200" dirty="0"/>
        </a:p>
      </dsp:txBody>
      <dsp:txXfrm>
        <a:off x="0" y="685147"/>
        <a:ext cx="5697375" cy="3418425"/>
      </dsp:txXfrm>
    </dsp:sp>
    <dsp:sp modelId="{F9EFE831-9C13-4E8B-882A-453BEBB6F22F}">
      <dsp:nvSpPr>
        <dsp:cNvPr id="0" name=""/>
        <dsp:cNvSpPr/>
      </dsp:nvSpPr>
      <dsp:spPr>
        <a:xfrm>
          <a:off x="6270035" y="685147"/>
          <a:ext cx="5697375" cy="3418425"/>
        </a:xfrm>
        <a:prstGeom prst="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err="1"/>
            <a:t>Employee</a:t>
          </a:r>
          <a:endParaRPr lang="cs-CZ" sz="6500" kern="1200" dirty="0"/>
        </a:p>
      </dsp:txBody>
      <dsp:txXfrm>
        <a:off x="6270035" y="685147"/>
        <a:ext cx="5697375" cy="34184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A59892-EF27-456C-B2DF-A7A1487A33E2}">
      <dsp:nvSpPr>
        <dsp:cNvPr id="0" name=""/>
        <dsp:cNvSpPr/>
      </dsp:nvSpPr>
      <dsp:spPr>
        <a:xfrm>
          <a:off x="5516296" y="1662515"/>
          <a:ext cx="319178" cy="1528283"/>
        </a:xfrm>
        <a:custGeom>
          <a:avLst/>
          <a:gdLst/>
          <a:ahLst/>
          <a:cxnLst/>
          <a:rect l="0" t="0" r="0" b="0"/>
          <a:pathLst>
            <a:path>
              <a:moveTo>
                <a:pt x="319178" y="0"/>
              </a:moveTo>
              <a:lnTo>
                <a:pt x="319178" y="1528283"/>
              </a:lnTo>
              <a:lnTo>
                <a:pt x="0" y="1528283"/>
              </a:lnTo>
            </a:path>
          </a:pathLst>
        </a:custGeom>
        <a:noFill/>
        <a:ln w="57150" cap="flat" cmpd="sng" algn="ctr">
          <a:solidFill>
            <a:schemeClr val="tx1"/>
          </a:solidFill>
          <a:prstDash val="solid"/>
          <a:round/>
          <a:headEnd type="none" w="med" len="med"/>
          <a:tailEnd type="arrow" w="med" len="med"/>
        </a:ln>
        <a:effectLst>
          <a:outerShdw blurRad="50800" dist="38100" dir="10800000" algn="r" rotWithShape="0">
            <a:prstClr val="black">
              <a:alpha val="40000"/>
            </a:prstClr>
          </a:outerShdw>
        </a:effectLst>
        <a:scene3d>
          <a:camera prst="orthographicFront"/>
          <a:lightRig rig="threePt" dir="t"/>
        </a:scene3d>
        <a:sp3d>
          <a:bevelT w="139700" h="139700" prst="divot"/>
        </a:sp3d>
      </dsp:spPr>
      <dsp:style>
        <a:lnRef idx="0">
          <a:scrgbClr r="0" g="0" b="0"/>
        </a:lnRef>
        <a:fillRef idx="0">
          <a:scrgbClr r="0" g="0" b="0"/>
        </a:fillRef>
        <a:effectRef idx="0">
          <a:scrgbClr r="0" g="0" b="0"/>
        </a:effectRef>
        <a:fontRef idx="minor">
          <a:schemeClr val="tx1"/>
        </a:fontRef>
      </dsp:style>
    </dsp:sp>
    <dsp:sp modelId="{DDE272AC-BDC7-4904-B9A9-093E92FC35EC}">
      <dsp:nvSpPr>
        <dsp:cNvPr id="0" name=""/>
        <dsp:cNvSpPr/>
      </dsp:nvSpPr>
      <dsp:spPr>
        <a:xfrm>
          <a:off x="4174297" y="1337"/>
          <a:ext cx="3322355" cy="1661177"/>
        </a:xfrm>
        <a:prstGeom prst="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cs-CZ" sz="6500" kern="1200" dirty="0" err="1"/>
            <a:t>Employer</a:t>
          </a:r>
          <a:endParaRPr lang="cs-CZ" sz="6500" kern="1200" dirty="0"/>
        </a:p>
      </dsp:txBody>
      <dsp:txXfrm>
        <a:off x="4174297" y="1337"/>
        <a:ext cx="3322355" cy="1661177"/>
      </dsp:txXfrm>
    </dsp:sp>
    <dsp:sp modelId="{47A4E87D-73FD-466D-BEA7-FEF0CB827873}">
      <dsp:nvSpPr>
        <dsp:cNvPr id="0" name=""/>
        <dsp:cNvSpPr/>
      </dsp:nvSpPr>
      <dsp:spPr>
        <a:xfrm>
          <a:off x="2193940" y="2360209"/>
          <a:ext cx="3322355" cy="1661177"/>
        </a:xfrm>
        <a:prstGeom prst="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cs-CZ" sz="6500" kern="1200" dirty="0" err="1"/>
            <a:t>Employee</a:t>
          </a:r>
          <a:endParaRPr lang="cs-CZ" sz="6500" kern="1200" dirty="0"/>
        </a:p>
      </dsp:txBody>
      <dsp:txXfrm>
        <a:off x="2193940" y="2360209"/>
        <a:ext cx="3322355" cy="16611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C901EB-0C63-4AF6-AF03-FCBEBDA70580}">
      <dsp:nvSpPr>
        <dsp:cNvPr id="0" name=""/>
        <dsp:cNvSpPr/>
      </dsp:nvSpPr>
      <dsp:spPr>
        <a:xfrm rot="5400000">
          <a:off x="5000688" y="-1099121"/>
          <a:ext cx="3218180" cy="6220967"/>
        </a:xfrm>
        <a:prstGeom prst="round2SameRect">
          <a:avLst/>
        </a:prstGeom>
        <a:solidFill>
          <a:schemeClr val="accent1">
            <a:alpha val="90000"/>
            <a:tint val="40000"/>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dsp:style>
      <dsp:txBody>
        <a:bodyPr spcFirstLastPara="0" vert="horz" wrap="square" lIns="179070" tIns="89535" rIns="179070" bIns="89535" numCol="1" spcCol="1270" anchor="ctr" anchorCtr="0">
          <a:noAutofit/>
        </a:bodyPr>
        <a:lstStyle/>
        <a:p>
          <a:pPr marL="285750" lvl="1" indent="-285750" algn="l" defTabSz="2089150">
            <a:lnSpc>
              <a:spcPct val="90000"/>
            </a:lnSpc>
            <a:spcBef>
              <a:spcPct val="0"/>
            </a:spcBef>
            <a:spcAft>
              <a:spcPct val="15000"/>
            </a:spcAft>
            <a:buChar char="••"/>
          </a:pPr>
          <a:r>
            <a:rPr lang="cs-CZ" sz="4700" kern="1200" dirty="0"/>
            <a:t>Type </a:t>
          </a:r>
          <a:r>
            <a:rPr lang="cs-CZ" sz="4700" kern="1200" dirty="0" err="1"/>
            <a:t>of</a:t>
          </a:r>
          <a:r>
            <a:rPr lang="cs-CZ" sz="4700" kern="1200" dirty="0"/>
            <a:t> </a:t>
          </a:r>
          <a:r>
            <a:rPr lang="cs-CZ" sz="4700" kern="1200" dirty="0" err="1"/>
            <a:t>work</a:t>
          </a:r>
          <a:endParaRPr lang="cs-CZ" sz="4700" kern="1200" dirty="0"/>
        </a:p>
        <a:p>
          <a:pPr marL="285750" lvl="1" indent="-285750" algn="l" defTabSz="2089150">
            <a:lnSpc>
              <a:spcPct val="90000"/>
            </a:lnSpc>
            <a:spcBef>
              <a:spcPct val="0"/>
            </a:spcBef>
            <a:spcAft>
              <a:spcPct val="15000"/>
            </a:spcAft>
            <a:buChar char="••"/>
          </a:pPr>
          <a:r>
            <a:rPr lang="cs-CZ" sz="4700" kern="1200" dirty="0"/>
            <a:t>Place </a:t>
          </a:r>
          <a:r>
            <a:rPr lang="cs-CZ" sz="4700" kern="1200" dirty="0" err="1"/>
            <a:t>of</a:t>
          </a:r>
          <a:r>
            <a:rPr lang="cs-CZ" sz="4700" kern="1200" dirty="0"/>
            <a:t> </a:t>
          </a:r>
          <a:r>
            <a:rPr lang="cs-CZ" sz="4700" kern="1200" dirty="0" err="1"/>
            <a:t>work</a:t>
          </a:r>
          <a:endParaRPr lang="cs-CZ" sz="4700" kern="1200" dirty="0"/>
        </a:p>
        <a:p>
          <a:pPr marL="285750" lvl="1" indent="-285750" algn="l" defTabSz="2089150">
            <a:lnSpc>
              <a:spcPct val="90000"/>
            </a:lnSpc>
            <a:spcBef>
              <a:spcPct val="0"/>
            </a:spcBef>
            <a:spcAft>
              <a:spcPct val="15000"/>
            </a:spcAft>
            <a:buChar char="••"/>
          </a:pPr>
          <a:r>
            <a:rPr lang="cs-CZ" sz="4700" kern="1200" dirty="0"/>
            <a:t>D</a:t>
          </a:r>
          <a:r>
            <a:rPr lang="en-US" sz="4700" kern="1200" dirty="0"/>
            <a:t>ay of commencement of work</a:t>
          </a:r>
          <a:endParaRPr lang="cs-CZ" sz="4700" kern="1200" dirty="0"/>
        </a:p>
      </dsp:txBody>
      <dsp:txXfrm rot="-5400000">
        <a:off x="3499295" y="559371"/>
        <a:ext cx="6063868" cy="2903982"/>
      </dsp:txXfrm>
    </dsp:sp>
    <dsp:sp modelId="{2CF3348C-40D2-4BFF-9A2F-4CBD3895E628}">
      <dsp:nvSpPr>
        <dsp:cNvPr id="0" name=""/>
        <dsp:cNvSpPr/>
      </dsp:nvSpPr>
      <dsp:spPr>
        <a:xfrm>
          <a:off x="0" y="0"/>
          <a:ext cx="3499294" cy="4022725"/>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lvl="0" algn="ctr" defTabSz="2711450">
            <a:lnSpc>
              <a:spcPct val="90000"/>
            </a:lnSpc>
            <a:spcBef>
              <a:spcPct val="0"/>
            </a:spcBef>
            <a:spcAft>
              <a:spcPct val="35000"/>
            </a:spcAft>
          </a:pPr>
          <a:r>
            <a:rPr lang="en-GB" sz="6100" kern="1200" noProof="0" dirty="0"/>
            <a:t>Example</a:t>
          </a:r>
          <a:r>
            <a:rPr lang="cs-CZ" sz="6100" kern="1200" dirty="0"/>
            <a:t> </a:t>
          </a:r>
          <a:r>
            <a:rPr lang="cs-CZ" sz="6100" kern="1200" dirty="0" err="1"/>
            <a:t>of</a:t>
          </a:r>
          <a:r>
            <a:rPr lang="cs-CZ" sz="6100" kern="1200" dirty="0"/>
            <a:t> Czech </a:t>
          </a:r>
          <a:r>
            <a:rPr lang="cs-CZ" sz="6100" kern="1200" dirty="0" smtClean="0"/>
            <a:t>Republic</a:t>
          </a:r>
          <a:endParaRPr lang="cs-CZ" sz="6100" kern="1200" dirty="0"/>
        </a:p>
      </dsp:txBody>
      <dsp:txXfrm>
        <a:off x="170821" y="170821"/>
        <a:ext cx="3157652" cy="36810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6E27E-13F2-4E36-BA0F-88424B9B4E5C}">
      <dsp:nvSpPr>
        <dsp:cNvPr id="0" name=""/>
        <dsp:cNvSpPr/>
      </dsp:nvSpPr>
      <dsp:spPr>
        <a:xfrm>
          <a:off x="0" y="198292"/>
          <a:ext cx="9720072" cy="1026674"/>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cs-CZ" sz="4500" kern="1200" smtClean="0"/>
            <a:t>Indefinitely</a:t>
          </a:r>
          <a:endParaRPr lang="cs-CZ" sz="4500" kern="1200"/>
        </a:p>
      </dsp:txBody>
      <dsp:txXfrm>
        <a:off x="50118" y="248410"/>
        <a:ext cx="9619836" cy="926438"/>
      </dsp:txXfrm>
    </dsp:sp>
    <dsp:sp modelId="{53C384B8-ED2A-4E79-ABD9-BCCE06FE9540}">
      <dsp:nvSpPr>
        <dsp:cNvPr id="0" name=""/>
        <dsp:cNvSpPr/>
      </dsp:nvSpPr>
      <dsp:spPr>
        <a:xfrm>
          <a:off x="0" y="1354567"/>
          <a:ext cx="9720072" cy="1026674"/>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cs-CZ" sz="4500" kern="1200" smtClean="0"/>
            <a:t>For a definite period</a:t>
          </a:r>
          <a:endParaRPr lang="cs-CZ" sz="4500" kern="1200"/>
        </a:p>
      </dsp:txBody>
      <dsp:txXfrm>
        <a:off x="50118" y="1404685"/>
        <a:ext cx="9619836" cy="926438"/>
      </dsp:txXfrm>
    </dsp:sp>
    <dsp:sp modelId="{7ED67BE1-B4FC-4085-9BB2-14B56438AF57}">
      <dsp:nvSpPr>
        <dsp:cNvPr id="0" name=""/>
        <dsp:cNvSpPr/>
      </dsp:nvSpPr>
      <dsp:spPr>
        <a:xfrm>
          <a:off x="0" y="2381242"/>
          <a:ext cx="9720072" cy="1443824"/>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57150" rIns="320040" bIns="57150" numCol="1" spcCol="1270" anchor="t" anchorCtr="0">
          <a:noAutofit/>
        </a:bodyPr>
        <a:lstStyle/>
        <a:p>
          <a:pPr marL="285750" lvl="1" indent="-285750" algn="l" defTabSz="1555750" rtl="0">
            <a:lnSpc>
              <a:spcPct val="90000"/>
            </a:lnSpc>
            <a:spcBef>
              <a:spcPct val="0"/>
            </a:spcBef>
            <a:spcAft>
              <a:spcPct val="20000"/>
            </a:spcAft>
            <a:buChar char="••"/>
          </a:pPr>
          <a:r>
            <a:rPr lang="cs-CZ" sz="3500" kern="1200" smtClean="0"/>
            <a:t>may be limited – </a:t>
          </a:r>
          <a:r>
            <a:rPr lang="en-US" sz="3500" kern="1200" smtClean="0"/>
            <a:t>e</a:t>
          </a:r>
          <a:r>
            <a:rPr lang="cs-CZ" sz="3500" kern="1200" smtClean="0"/>
            <a:t>.</a:t>
          </a:r>
          <a:r>
            <a:rPr lang="en-US" sz="3500" kern="1200" smtClean="0"/>
            <a:t>g</a:t>
          </a:r>
          <a:r>
            <a:rPr lang="cs-CZ" sz="3500" kern="1200" smtClean="0"/>
            <a:t>.</a:t>
          </a:r>
          <a:r>
            <a:rPr lang="en-US" sz="3500" kern="1200" smtClean="0"/>
            <a:t> in the Czech Republic</a:t>
          </a:r>
          <a:r>
            <a:rPr lang="cs-CZ" sz="3500" kern="1200" smtClean="0"/>
            <a:t>,</a:t>
          </a:r>
          <a:r>
            <a:rPr lang="en-US" sz="3500" kern="1200" smtClean="0"/>
            <a:t> at most three times in a row with the same employer</a:t>
          </a:r>
          <a:r>
            <a:rPr lang="cs-CZ" sz="3500" kern="1200" smtClean="0"/>
            <a:t>, </a:t>
          </a:r>
          <a:r>
            <a:rPr lang="en-US" sz="3500" kern="1200" smtClean="0"/>
            <a:t>then it must be concluded for an indefinite period</a:t>
          </a:r>
          <a:endParaRPr lang="cs-CZ" sz="3500" kern="1200"/>
        </a:p>
      </dsp:txBody>
      <dsp:txXfrm>
        <a:off x="0" y="2381242"/>
        <a:ext cx="9720072" cy="14438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9700D-F7A7-418C-A5C7-5982163B470E}">
      <dsp:nvSpPr>
        <dsp:cNvPr id="0" name=""/>
        <dsp:cNvSpPr/>
      </dsp:nvSpPr>
      <dsp:spPr>
        <a:xfrm>
          <a:off x="0" y="7670"/>
          <a:ext cx="9720262" cy="981045"/>
        </a:xfrm>
        <a:prstGeom prst="roundRect">
          <a:avLst/>
        </a:prstGeom>
        <a:solidFill>
          <a:schemeClr val="accent2"/>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err="1"/>
            <a:t>The</a:t>
          </a:r>
          <a:r>
            <a:rPr lang="cs-CZ" sz="4300" kern="1200" dirty="0"/>
            <a:t> </a:t>
          </a:r>
          <a:r>
            <a:rPr lang="cs-CZ" sz="4300" kern="1200" dirty="0" err="1"/>
            <a:t>employee</a:t>
          </a:r>
          <a:r>
            <a:rPr lang="cs-CZ" sz="4300" kern="1200" dirty="0"/>
            <a:t> </a:t>
          </a:r>
          <a:r>
            <a:rPr lang="cs-CZ" sz="4300" kern="1200" dirty="0" err="1"/>
            <a:t>is</a:t>
          </a:r>
          <a:r>
            <a:rPr lang="cs-CZ" sz="4300" kern="1200" dirty="0"/>
            <a:t> </a:t>
          </a:r>
          <a:r>
            <a:rPr lang="cs-CZ" sz="4300" kern="1200" dirty="0" err="1"/>
            <a:t>required</a:t>
          </a:r>
          <a:r>
            <a:rPr lang="cs-CZ" sz="4300" kern="1200" dirty="0"/>
            <a:t>:</a:t>
          </a:r>
        </a:p>
      </dsp:txBody>
      <dsp:txXfrm>
        <a:off x="47891" y="55561"/>
        <a:ext cx="9624480" cy="885263"/>
      </dsp:txXfrm>
    </dsp:sp>
    <dsp:sp modelId="{625CD4B3-9D59-4E36-9EFD-56255DE64E1C}">
      <dsp:nvSpPr>
        <dsp:cNvPr id="0" name=""/>
        <dsp:cNvSpPr/>
      </dsp:nvSpPr>
      <dsp:spPr>
        <a:xfrm>
          <a:off x="0" y="988715"/>
          <a:ext cx="9720262" cy="3026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8"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en-US" sz="3400" kern="1200" dirty="0"/>
            <a:t>Follow the instructions of the employer</a:t>
          </a:r>
          <a:endParaRPr lang="cs-CZ" sz="3400" kern="1200" dirty="0"/>
        </a:p>
        <a:p>
          <a:pPr marL="285750" lvl="1" indent="-285750" algn="l" defTabSz="1511300" rtl="0">
            <a:lnSpc>
              <a:spcPct val="90000"/>
            </a:lnSpc>
            <a:spcBef>
              <a:spcPct val="0"/>
            </a:spcBef>
            <a:spcAft>
              <a:spcPct val="20000"/>
            </a:spcAft>
            <a:buChar char="••"/>
          </a:pPr>
          <a:r>
            <a:rPr lang="cs-CZ" sz="3400" kern="1200" dirty="0" err="1" smtClean="0"/>
            <a:t>Perform</a:t>
          </a:r>
          <a:r>
            <a:rPr lang="cs-CZ" sz="3400" kern="1200" dirty="0" smtClean="0"/>
            <a:t> </a:t>
          </a:r>
          <a:r>
            <a:rPr lang="cs-CZ" sz="3400" kern="1200" dirty="0" err="1"/>
            <a:t>work</a:t>
          </a:r>
          <a:r>
            <a:rPr lang="cs-CZ" sz="3400" kern="1200" dirty="0"/>
            <a:t> </a:t>
          </a:r>
          <a:r>
            <a:rPr lang="cs-CZ" sz="3400" kern="1200" dirty="0" err="1"/>
            <a:t>personally</a:t>
          </a:r>
          <a:r>
            <a:rPr lang="cs-CZ" sz="3400" kern="1200" dirty="0"/>
            <a:t> </a:t>
          </a:r>
        </a:p>
        <a:p>
          <a:pPr marL="285750" lvl="1" indent="-285750" algn="l" defTabSz="1511300" rtl="0">
            <a:lnSpc>
              <a:spcPct val="90000"/>
            </a:lnSpc>
            <a:spcBef>
              <a:spcPct val="0"/>
            </a:spcBef>
            <a:spcAft>
              <a:spcPct val="20000"/>
            </a:spcAft>
            <a:buChar char="••"/>
          </a:pPr>
          <a:r>
            <a:rPr lang="cs-CZ" sz="3400" kern="1200" dirty="0" err="1" smtClean="0"/>
            <a:t>Only</a:t>
          </a:r>
          <a:r>
            <a:rPr lang="cs-CZ" sz="3400" kern="1200" dirty="0" smtClean="0"/>
            <a:t> </a:t>
          </a:r>
          <a:r>
            <a:rPr lang="cs-CZ" sz="3400" kern="1200" dirty="0" err="1" smtClean="0"/>
            <a:t>the</a:t>
          </a:r>
          <a:r>
            <a:rPr lang="cs-CZ" sz="3400" kern="1200" dirty="0" smtClean="0"/>
            <a:t> </a:t>
          </a:r>
          <a:r>
            <a:rPr lang="cs-CZ" sz="3400" kern="1200" dirty="0" err="1" smtClean="0"/>
            <a:t>work</a:t>
          </a:r>
          <a:r>
            <a:rPr lang="cs-CZ" sz="3400" kern="1200" dirty="0" smtClean="0"/>
            <a:t> </a:t>
          </a:r>
          <a:r>
            <a:rPr lang="cs-CZ" sz="3400" kern="1200" dirty="0" err="1" smtClean="0"/>
            <a:t>that</a:t>
          </a:r>
          <a:r>
            <a:rPr lang="cs-CZ" sz="3400" kern="1200" dirty="0" smtClean="0"/>
            <a:t> </a:t>
          </a:r>
          <a:r>
            <a:rPr lang="cs-CZ" sz="3400" kern="1200" dirty="0" err="1" smtClean="0"/>
            <a:t>corresponds</a:t>
          </a:r>
          <a:r>
            <a:rPr lang="cs-CZ" sz="3400" kern="1200" dirty="0" smtClean="0"/>
            <a:t> </a:t>
          </a:r>
          <a:r>
            <a:rPr lang="cs-CZ" sz="3400" kern="1200" dirty="0" err="1" smtClean="0"/>
            <a:t>the</a:t>
          </a:r>
          <a:r>
            <a:rPr lang="cs-CZ" sz="3400" kern="1200" dirty="0" smtClean="0"/>
            <a:t> </a:t>
          </a:r>
          <a:r>
            <a:rPr lang="cs-CZ" sz="3400" kern="1200" dirty="0" err="1" smtClean="0"/>
            <a:t>position</a:t>
          </a:r>
          <a:endParaRPr lang="cs-CZ" sz="3400" kern="1200" dirty="0"/>
        </a:p>
        <a:p>
          <a:pPr marL="285750" lvl="1" indent="-285750" algn="l" defTabSz="1511300" rtl="0">
            <a:lnSpc>
              <a:spcPct val="90000"/>
            </a:lnSpc>
            <a:spcBef>
              <a:spcPct val="0"/>
            </a:spcBef>
            <a:spcAft>
              <a:spcPct val="20000"/>
            </a:spcAft>
            <a:buChar char="••"/>
          </a:pPr>
          <a:r>
            <a:rPr lang="cs-CZ" sz="3400" kern="1200" dirty="0" smtClean="0"/>
            <a:t>I</a:t>
          </a:r>
          <a:r>
            <a:rPr lang="en-US" sz="3400" kern="1200" dirty="0" smtClean="0"/>
            <a:t>n </a:t>
          </a:r>
          <a:r>
            <a:rPr lang="en-US" sz="3400" kern="1200" dirty="0"/>
            <a:t>apportioned working time and</a:t>
          </a:r>
          <a:endParaRPr lang="cs-CZ" sz="3400" kern="1200" dirty="0"/>
        </a:p>
        <a:p>
          <a:pPr marL="285750" lvl="1" indent="-285750" algn="l" defTabSz="1511300" rtl="0">
            <a:lnSpc>
              <a:spcPct val="90000"/>
            </a:lnSpc>
            <a:spcBef>
              <a:spcPct val="0"/>
            </a:spcBef>
            <a:spcAft>
              <a:spcPct val="20000"/>
            </a:spcAft>
            <a:buChar char="••"/>
          </a:pPr>
          <a:r>
            <a:rPr lang="cs-CZ" sz="3400" kern="1200" dirty="0" smtClean="0"/>
            <a:t>To </a:t>
          </a:r>
          <a:r>
            <a:rPr lang="en-US" sz="3400" kern="1200" dirty="0"/>
            <a:t>comply </a:t>
          </a:r>
          <a:r>
            <a:rPr lang="cs-CZ" sz="3400" kern="1200" dirty="0" err="1"/>
            <a:t>with</a:t>
          </a:r>
          <a:r>
            <a:rPr lang="cs-CZ" sz="3400" kern="1200" dirty="0"/>
            <a:t> </a:t>
          </a:r>
          <a:r>
            <a:rPr lang="en-US" sz="3400" kern="1200" dirty="0"/>
            <a:t>obligations that arise from the employment relationship</a:t>
          </a:r>
          <a:r>
            <a:rPr lang="cs-CZ" sz="3400" kern="1200" dirty="0"/>
            <a:t>.</a:t>
          </a:r>
        </a:p>
      </dsp:txBody>
      <dsp:txXfrm>
        <a:off x="0" y="988715"/>
        <a:ext cx="9720262" cy="30263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6A9AB-0C28-4473-B31C-37E4DC5BD533}">
      <dsp:nvSpPr>
        <dsp:cNvPr id="0" name=""/>
        <dsp:cNvSpPr/>
      </dsp:nvSpPr>
      <dsp:spPr>
        <a:xfrm>
          <a:off x="0" y="1964"/>
          <a:ext cx="972026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717BEC-0F74-48CA-9545-55FF78C8BCCA}">
      <dsp:nvSpPr>
        <dsp:cNvPr id="0" name=""/>
        <dsp:cNvSpPr/>
      </dsp:nvSpPr>
      <dsp:spPr>
        <a:xfrm>
          <a:off x="0" y="1964"/>
          <a:ext cx="9720262" cy="13395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cs-CZ" sz="1800" b="1" kern="1200" dirty="0"/>
            <a:t>(a)</a:t>
          </a:r>
          <a:r>
            <a:rPr lang="cs-CZ" sz="1800" kern="1200" dirty="0"/>
            <a:t> </a:t>
          </a:r>
          <a:r>
            <a:rPr lang="en-US" sz="1800" kern="1200" dirty="0"/>
            <a:t>provide health</a:t>
          </a:r>
          <a:r>
            <a:rPr lang="cs-CZ" sz="1800" kern="1200" dirty="0"/>
            <a:t>care</a:t>
          </a:r>
          <a:r>
            <a:rPr lang="en-US" sz="1800" kern="1200" dirty="0"/>
            <a:t> services to which </a:t>
          </a:r>
          <a:r>
            <a:rPr lang="cs-CZ" sz="1800" kern="1200" dirty="0" err="1"/>
            <a:t>they</a:t>
          </a:r>
          <a:r>
            <a:rPr lang="cs-CZ" sz="1800" kern="1200" dirty="0"/>
            <a:t> </a:t>
          </a:r>
          <a:r>
            <a:rPr lang="cs-CZ" sz="1800" kern="1200" dirty="0" err="1"/>
            <a:t>have</a:t>
          </a:r>
          <a:r>
            <a:rPr lang="cs-CZ" sz="1800" kern="1200" dirty="0"/>
            <a:t> </a:t>
          </a:r>
          <a:r>
            <a:rPr lang="en-US" sz="1800" kern="1200" dirty="0"/>
            <a:t>a professional or specialist qualification,</a:t>
          </a:r>
          <a:r>
            <a:rPr lang="cs-CZ" sz="1800" kern="1200" dirty="0"/>
            <a:t>, </a:t>
          </a:r>
        </a:p>
        <a:p>
          <a:pPr lvl="0" algn="l" defTabSz="800100" rtl="0">
            <a:lnSpc>
              <a:spcPct val="90000"/>
            </a:lnSpc>
            <a:spcBef>
              <a:spcPct val="0"/>
            </a:spcBef>
            <a:spcAft>
              <a:spcPct val="35000"/>
            </a:spcAft>
          </a:pPr>
          <a:r>
            <a:rPr lang="cs-CZ" sz="1800" kern="1200" dirty="0"/>
            <a:t>to </a:t>
          </a:r>
          <a:r>
            <a:rPr lang="en-US" sz="1800" kern="1200" dirty="0"/>
            <a:t>the extent corresponding to their competence, patient's medical condition</a:t>
          </a:r>
          <a:endParaRPr lang="cs-CZ" sz="1800" kern="1200" dirty="0"/>
        </a:p>
        <a:p>
          <a:pPr lvl="0" algn="l" defTabSz="800100" rtl="0">
            <a:lnSpc>
              <a:spcPct val="90000"/>
            </a:lnSpc>
            <a:spcBef>
              <a:spcPct val="0"/>
            </a:spcBef>
            <a:spcAft>
              <a:spcPct val="35000"/>
            </a:spcAft>
          </a:pPr>
          <a:r>
            <a:rPr lang="cs-CZ" sz="1800" kern="1200" dirty="0"/>
            <a:t>on </a:t>
          </a:r>
          <a:r>
            <a:rPr lang="cs-CZ" sz="1800" kern="1200" dirty="0" err="1"/>
            <a:t>appropriate</a:t>
          </a:r>
          <a:r>
            <a:rPr lang="cs-CZ" sz="1800" kern="1200" dirty="0"/>
            <a:t> </a:t>
          </a:r>
          <a:r>
            <a:rPr lang="cs-CZ" sz="1800" kern="1200" dirty="0" err="1"/>
            <a:t>professional</a:t>
          </a:r>
          <a:r>
            <a:rPr lang="cs-CZ" sz="1800" kern="1200" dirty="0"/>
            <a:t> </a:t>
          </a:r>
          <a:r>
            <a:rPr lang="cs-CZ" sz="1800" kern="1200" dirty="0" err="1"/>
            <a:t>level</a:t>
          </a:r>
          <a:endParaRPr lang="cs-CZ" sz="1800" kern="1200" dirty="0"/>
        </a:p>
        <a:p>
          <a:pPr lvl="0" algn="l" defTabSz="800100" rtl="0">
            <a:lnSpc>
              <a:spcPct val="90000"/>
            </a:lnSpc>
            <a:spcBef>
              <a:spcPct val="0"/>
            </a:spcBef>
            <a:spcAft>
              <a:spcPct val="35000"/>
            </a:spcAft>
          </a:pPr>
          <a:r>
            <a:rPr lang="cs-CZ" sz="1800" kern="1200" dirty="0"/>
            <a:t>and to </a:t>
          </a:r>
          <a:r>
            <a:rPr lang="cs-CZ" sz="1800" kern="1200" dirty="0" err="1"/>
            <a:t>act</a:t>
          </a:r>
          <a:r>
            <a:rPr lang="cs-CZ" sz="1800" kern="1200" dirty="0"/>
            <a:t> in </a:t>
          </a:r>
          <a:r>
            <a:rPr lang="cs-CZ" sz="1800" kern="1200" dirty="0" err="1"/>
            <a:t>accordance</a:t>
          </a:r>
          <a:r>
            <a:rPr lang="cs-CZ" sz="1800" kern="1200" dirty="0"/>
            <a:t> </a:t>
          </a:r>
          <a:r>
            <a:rPr lang="cs-CZ" sz="1800" kern="1200" dirty="0" err="1"/>
            <a:t>with</a:t>
          </a:r>
          <a:r>
            <a:rPr lang="cs-CZ" sz="1800" kern="1200" dirty="0"/>
            <a:t> </a:t>
          </a:r>
          <a:r>
            <a:rPr lang="cs-CZ" sz="1800" kern="1200" dirty="0" err="1"/>
            <a:t>ethical</a:t>
          </a:r>
          <a:r>
            <a:rPr lang="cs-CZ" sz="1800" kern="1200" dirty="0"/>
            <a:t> </a:t>
          </a:r>
          <a:r>
            <a:rPr lang="cs-CZ" sz="1800" kern="1200" dirty="0" err="1"/>
            <a:t>principles</a:t>
          </a:r>
          <a:r>
            <a:rPr lang="cs-CZ" sz="1800" kern="1200" dirty="0"/>
            <a:t>,</a:t>
          </a:r>
        </a:p>
      </dsp:txBody>
      <dsp:txXfrm>
        <a:off x="0" y="1964"/>
        <a:ext cx="9720262" cy="1339598"/>
      </dsp:txXfrm>
    </dsp:sp>
    <dsp:sp modelId="{3DC3BD83-B58A-4FA5-9149-4A51C99E5160}">
      <dsp:nvSpPr>
        <dsp:cNvPr id="0" name=""/>
        <dsp:cNvSpPr/>
      </dsp:nvSpPr>
      <dsp:spPr>
        <a:xfrm>
          <a:off x="0" y="1341563"/>
          <a:ext cx="972026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2E49A0-DA18-46E3-851F-A76796089614}">
      <dsp:nvSpPr>
        <dsp:cNvPr id="0" name=""/>
        <dsp:cNvSpPr/>
      </dsp:nvSpPr>
      <dsp:spPr>
        <a:xfrm>
          <a:off x="0" y="1341563"/>
          <a:ext cx="9720262" cy="13395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cs-CZ" sz="1800" b="1" kern="1200"/>
            <a:t>b)</a:t>
          </a:r>
          <a:r>
            <a:rPr lang="cs-CZ" sz="1800" kern="1200"/>
            <a:t> </a:t>
          </a:r>
          <a:r>
            <a:rPr lang="en-US" sz="1800" kern="1200"/>
            <a:t>immediately provide first aid to everyone</a:t>
          </a:r>
          <a:endParaRPr lang="cs-CZ" sz="1800" kern="1200" dirty="0"/>
        </a:p>
      </dsp:txBody>
      <dsp:txXfrm>
        <a:off x="0" y="1341563"/>
        <a:ext cx="9720262" cy="1339598"/>
      </dsp:txXfrm>
    </dsp:sp>
    <dsp:sp modelId="{8F3607CD-493F-4B6F-8682-0A63EF7CC2DF}">
      <dsp:nvSpPr>
        <dsp:cNvPr id="0" name=""/>
        <dsp:cNvSpPr/>
      </dsp:nvSpPr>
      <dsp:spPr>
        <a:xfrm>
          <a:off x="0" y="2681161"/>
          <a:ext cx="9720262"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429A1F-6F8B-4726-8B4D-420D651673C3}">
      <dsp:nvSpPr>
        <dsp:cNvPr id="0" name=""/>
        <dsp:cNvSpPr/>
      </dsp:nvSpPr>
      <dsp:spPr>
        <a:xfrm>
          <a:off x="0" y="2681161"/>
          <a:ext cx="9720262" cy="13395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cs-CZ" sz="1800" b="1" kern="1200" dirty="0"/>
            <a:t>c)</a:t>
          </a:r>
          <a:r>
            <a:rPr lang="cs-CZ" sz="1800" kern="1200" dirty="0"/>
            <a:t> </a:t>
          </a:r>
          <a:r>
            <a:rPr lang="en-US" sz="1800" kern="1200" dirty="0"/>
            <a:t>fulfill other obligations imposed by </a:t>
          </a:r>
          <a:r>
            <a:rPr lang="cs-CZ" sz="1800" kern="1200" dirty="0"/>
            <a:t>HCA </a:t>
          </a:r>
          <a:r>
            <a:rPr lang="en-US" sz="1800" kern="1200" dirty="0"/>
            <a:t>or other legislation</a:t>
          </a:r>
          <a:r>
            <a:rPr lang="cs-CZ" sz="1800" kern="1200" dirty="0"/>
            <a:t>.</a:t>
          </a:r>
        </a:p>
      </dsp:txBody>
      <dsp:txXfrm>
        <a:off x="0" y="2681161"/>
        <a:ext cx="9720262" cy="13395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FDCD7-D7C0-4E1F-AC9E-1C3E1A286475}">
      <dsp:nvSpPr>
        <dsp:cNvPr id="0" name=""/>
        <dsp:cNvSpPr/>
      </dsp:nvSpPr>
      <dsp:spPr>
        <a:xfrm>
          <a:off x="0" y="62774"/>
          <a:ext cx="9720072" cy="104949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rtl="0">
            <a:lnSpc>
              <a:spcPct val="90000"/>
            </a:lnSpc>
            <a:spcBef>
              <a:spcPct val="0"/>
            </a:spcBef>
            <a:spcAft>
              <a:spcPct val="35000"/>
            </a:spcAft>
          </a:pPr>
          <a:r>
            <a:rPr lang="cs-CZ" sz="4600" kern="1200" smtClean="0"/>
            <a:t>Contractually agreed</a:t>
          </a:r>
          <a:endParaRPr lang="cs-CZ" sz="4600" kern="1200"/>
        </a:p>
      </dsp:txBody>
      <dsp:txXfrm>
        <a:off x="51232" y="114006"/>
        <a:ext cx="9617608" cy="947026"/>
      </dsp:txXfrm>
    </dsp:sp>
    <dsp:sp modelId="{03F8568B-9207-488F-9BE8-AF6D08168B3B}">
      <dsp:nvSpPr>
        <dsp:cNvPr id="0" name=""/>
        <dsp:cNvSpPr/>
      </dsp:nvSpPr>
      <dsp:spPr>
        <a:xfrm>
          <a:off x="0" y="1244745"/>
          <a:ext cx="9720072" cy="1049490"/>
        </a:xfrm>
        <a:prstGeom prst="roundRect">
          <a:avLst/>
        </a:prstGeom>
        <a:solidFill>
          <a:schemeClr val="accent1">
            <a:hueOff val="0"/>
            <a:satOff val="0"/>
            <a:lumOff val="0"/>
            <a:alphaOff val="0"/>
          </a:schemeClr>
        </a:solidFill>
        <a:ln w="15875"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rtl="0">
            <a:lnSpc>
              <a:spcPct val="90000"/>
            </a:lnSpc>
            <a:spcBef>
              <a:spcPct val="0"/>
            </a:spcBef>
            <a:spcAft>
              <a:spcPct val="35000"/>
            </a:spcAft>
          </a:pPr>
          <a:r>
            <a:rPr lang="cs-CZ" sz="4600" kern="1200" smtClean="0"/>
            <a:t>Specified by regulation</a:t>
          </a:r>
          <a:endParaRPr lang="cs-CZ" sz="4600" kern="1200"/>
        </a:p>
      </dsp:txBody>
      <dsp:txXfrm>
        <a:off x="51232" y="1295977"/>
        <a:ext cx="9617608" cy="947026"/>
      </dsp:txXfrm>
    </dsp:sp>
    <dsp:sp modelId="{0AA24700-E915-4D3C-BDBA-4BDCF8D18319}">
      <dsp:nvSpPr>
        <dsp:cNvPr id="0" name=""/>
        <dsp:cNvSpPr/>
      </dsp:nvSpPr>
      <dsp:spPr>
        <a:xfrm>
          <a:off x="0" y="2294235"/>
          <a:ext cx="9720072" cy="1666350"/>
        </a:xfrm>
        <a:prstGeom prst="rect">
          <a:avLst/>
        </a:prstGeom>
        <a:no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0">
          <a:scrgbClr r="0" g="0" b="0"/>
        </a:fillRef>
        <a:effectRef idx="0">
          <a:scrgbClr r="0" g="0" b="0"/>
        </a:effectRef>
        <a:fontRef idx="minor"/>
      </dsp:style>
      <dsp:txBody>
        <a:bodyPr spcFirstLastPara="0" vert="horz" wrap="square" lIns="308612" tIns="58420" rIns="327152" bIns="58420" numCol="1" spcCol="1270" anchor="t" anchorCtr="0">
          <a:noAutofit/>
        </a:bodyPr>
        <a:lstStyle/>
        <a:p>
          <a:pPr marL="285750" lvl="1" indent="-285750" algn="l" defTabSz="1600200" rtl="0">
            <a:lnSpc>
              <a:spcPct val="90000"/>
            </a:lnSpc>
            <a:spcBef>
              <a:spcPct val="0"/>
            </a:spcBef>
            <a:spcAft>
              <a:spcPct val="20000"/>
            </a:spcAft>
            <a:buChar char="••"/>
          </a:pPr>
          <a:r>
            <a:rPr lang="en-US" sz="3600" kern="1200" smtClean="0"/>
            <a:t>internal regulations of the employer</a:t>
          </a:r>
          <a:endParaRPr lang="cs-CZ" sz="3600" kern="1200"/>
        </a:p>
        <a:p>
          <a:pPr marL="285750" lvl="1" indent="-285750" algn="l" defTabSz="1600200" rtl="0">
            <a:lnSpc>
              <a:spcPct val="90000"/>
            </a:lnSpc>
            <a:spcBef>
              <a:spcPct val="0"/>
            </a:spcBef>
            <a:spcAft>
              <a:spcPct val="20000"/>
            </a:spcAft>
            <a:buChar char="••"/>
          </a:pPr>
          <a:r>
            <a:rPr lang="cs-CZ" sz="3600" kern="1200" smtClean="0"/>
            <a:t>collective agreements</a:t>
          </a:r>
          <a:endParaRPr lang="cs-CZ" sz="3600" kern="1200"/>
        </a:p>
        <a:p>
          <a:pPr marL="285750" lvl="1" indent="-285750" algn="l" defTabSz="1600200" rtl="0">
            <a:lnSpc>
              <a:spcPct val="90000"/>
            </a:lnSpc>
            <a:spcBef>
              <a:spcPct val="0"/>
            </a:spcBef>
            <a:spcAft>
              <a:spcPct val="20000"/>
            </a:spcAft>
            <a:buChar char="••"/>
          </a:pPr>
          <a:r>
            <a:rPr lang="cs-CZ" sz="3600" kern="1200" smtClean="0"/>
            <a:t>government decree</a:t>
          </a:r>
          <a:endParaRPr lang="cs-CZ" sz="3600" kern="1200"/>
        </a:p>
      </dsp:txBody>
      <dsp:txXfrm>
        <a:off x="0" y="2294235"/>
        <a:ext cx="9720072" cy="1666350"/>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smtClean="0"/>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FF3B7380-4B1E-4FC0-A1C7-CA3AE5019198}" type="datetimeFigureOut">
              <a:rPr lang="cs-CZ" smtClean="0"/>
              <a:t>21.02.2020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21C1AD9-4E81-4284-B4DD-7CE41C2E9D3A}" type="slidenum">
              <a:rPr lang="cs-CZ" smtClean="0"/>
              <a:t>‹#›</a:t>
            </a:fld>
            <a:endParaRPr lang="cs-CZ"/>
          </a:p>
        </p:txBody>
      </p:sp>
      <p:sp>
        <p:nvSpPr>
          <p:cNvPr id="13" name="Rectangle 12"/>
          <p:cNvSpPr/>
          <p:nvPr/>
        </p:nvSpPr>
        <p:spPr>
          <a:xfrm>
            <a:off x="0" y="-1"/>
            <a:ext cx="12192000" cy="4572001"/>
          </a:xfrm>
          <a:prstGeom prst="rect">
            <a:avLst/>
          </a:prstGeom>
          <a:blipFill dpi="0" rotWithShape="1">
            <a:blip r:embed="rId2">
              <a:duotone>
                <a:schemeClr val="accent1">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857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F3B7380-4B1E-4FC0-A1C7-CA3AE5019198}" type="datetimeFigureOut">
              <a:rPr lang="cs-CZ" smtClean="0"/>
              <a:t>21.02.2020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21C1AD9-4E81-4284-B4DD-7CE41C2E9D3A}" type="slidenum">
              <a:rPr lang="cs-CZ" smtClean="0"/>
              <a:t>‹#›</a:t>
            </a:fld>
            <a:endParaRPr lang="cs-CZ"/>
          </a:p>
        </p:txBody>
      </p:sp>
    </p:spTree>
    <p:extLst>
      <p:ext uri="{BB962C8B-B14F-4D97-AF65-F5344CB8AC3E}">
        <p14:creationId xmlns:p14="http://schemas.microsoft.com/office/powerpoint/2010/main" val="1409547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smtClean="0"/>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F3B7380-4B1E-4FC0-A1C7-CA3AE5019198}" type="datetimeFigureOut">
              <a:rPr lang="cs-CZ" smtClean="0"/>
              <a:t>21.02.2020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21C1AD9-4E81-4284-B4DD-7CE41C2E9D3A}"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395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F3B7380-4B1E-4FC0-A1C7-CA3AE5019198}" type="datetimeFigureOut">
              <a:rPr lang="cs-CZ" smtClean="0"/>
              <a:t>21.02.2020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21C1AD9-4E81-4284-B4DD-7CE41C2E9D3A}" type="slidenum">
              <a:rPr lang="cs-CZ" smtClean="0"/>
              <a:t>‹#›</a:t>
            </a:fld>
            <a:endParaRPr lang="cs-CZ"/>
          </a:p>
        </p:txBody>
      </p:sp>
    </p:spTree>
    <p:extLst>
      <p:ext uri="{BB962C8B-B14F-4D97-AF65-F5344CB8AC3E}">
        <p14:creationId xmlns:p14="http://schemas.microsoft.com/office/powerpoint/2010/main" val="3819567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smtClean="0"/>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F3B7380-4B1E-4FC0-A1C7-CA3AE5019198}" type="datetimeFigureOut">
              <a:rPr lang="cs-CZ" smtClean="0"/>
              <a:t>21.02.2020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21C1AD9-4E81-4284-B4DD-7CE41C2E9D3A}" type="slidenum">
              <a:rPr lang="cs-CZ" smtClean="0"/>
              <a:t>‹#›</a:t>
            </a:fld>
            <a:endParaRPr lang="cs-CZ"/>
          </a:p>
        </p:txBody>
      </p:sp>
      <p:sp>
        <p:nvSpPr>
          <p:cNvPr id="10" name="Rectangle 9"/>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111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F3B7380-4B1E-4FC0-A1C7-CA3AE5019198}" type="datetimeFigureOut">
              <a:rPr lang="cs-CZ" smtClean="0"/>
              <a:t>21.02.2020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21C1AD9-4E81-4284-B4DD-7CE41C2E9D3A}" type="slidenum">
              <a:rPr lang="cs-CZ" smtClean="0"/>
              <a:t>‹#›</a:t>
            </a:fld>
            <a:endParaRPr lang="cs-CZ"/>
          </a:p>
        </p:txBody>
      </p:sp>
    </p:spTree>
    <p:extLst>
      <p:ext uri="{BB962C8B-B14F-4D97-AF65-F5344CB8AC3E}">
        <p14:creationId xmlns:p14="http://schemas.microsoft.com/office/powerpoint/2010/main" val="329068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024128" y="2967788"/>
            <a:ext cx="4754880" cy="33415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smtClean="0"/>
              <a:t>Upravte styly předlohy textu.</a:t>
            </a:r>
          </a:p>
        </p:txBody>
      </p:sp>
      <p:sp>
        <p:nvSpPr>
          <p:cNvPr id="6" name="Content Placeholder 5"/>
          <p:cNvSpPr>
            <a:spLocks noGrp="1"/>
          </p:cNvSpPr>
          <p:nvPr>
            <p:ph sz="quarter" idx="4"/>
          </p:nvPr>
        </p:nvSpPr>
        <p:spPr>
          <a:xfrm>
            <a:off x="5990888" y="2967788"/>
            <a:ext cx="4754880" cy="33415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F3B7380-4B1E-4FC0-A1C7-CA3AE5019198}" type="datetimeFigureOut">
              <a:rPr lang="cs-CZ" smtClean="0"/>
              <a:t>21.02.2020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21C1AD9-4E81-4284-B4DD-7CE41C2E9D3A}" type="slidenum">
              <a:rPr lang="cs-CZ" smtClean="0"/>
              <a:t>‹#›</a:t>
            </a:fld>
            <a:endParaRPr lang="cs-CZ"/>
          </a:p>
        </p:txBody>
      </p:sp>
    </p:spTree>
    <p:extLst>
      <p:ext uri="{BB962C8B-B14F-4D97-AF65-F5344CB8AC3E}">
        <p14:creationId xmlns:p14="http://schemas.microsoft.com/office/powerpoint/2010/main" val="1753876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F3B7380-4B1E-4FC0-A1C7-CA3AE5019198}" type="datetimeFigureOut">
              <a:rPr lang="cs-CZ" smtClean="0"/>
              <a:t>21.02.2020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21C1AD9-4E81-4284-B4DD-7CE41C2E9D3A}" type="slidenum">
              <a:rPr lang="cs-CZ" smtClean="0"/>
              <a:t>‹#›</a:t>
            </a:fld>
            <a:endParaRPr lang="cs-CZ"/>
          </a:p>
        </p:txBody>
      </p:sp>
    </p:spTree>
    <p:extLst>
      <p:ext uri="{BB962C8B-B14F-4D97-AF65-F5344CB8AC3E}">
        <p14:creationId xmlns:p14="http://schemas.microsoft.com/office/powerpoint/2010/main" val="1858534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B7380-4B1E-4FC0-A1C7-CA3AE5019198}" type="datetimeFigureOut">
              <a:rPr lang="cs-CZ" smtClean="0"/>
              <a:t>21.02.2020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21C1AD9-4E81-4284-B4DD-7CE41C2E9D3A}" type="slidenum">
              <a:rPr lang="cs-CZ" smtClean="0"/>
              <a:t>‹#›</a:t>
            </a:fld>
            <a:endParaRPr lang="cs-CZ"/>
          </a:p>
        </p:txBody>
      </p:sp>
    </p:spTree>
    <p:extLst>
      <p:ext uri="{BB962C8B-B14F-4D97-AF65-F5344CB8AC3E}">
        <p14:creationId xmlns:p14="http://schemas.microsoft.com/office/powerpoint/2010/main" val="3318404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smtClean="0"/>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FF3B7380-4B1E-4FC0-A1C7-CA3AE5019198}" type="datetimeFigureOut">
              <a:rPr lang="cs-CZ" smtClean="0"/>
              <a:t>21.02.2020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21C1AD9-4E81-4284-B4DD-7CE41C2E9D3A}" type="slidenum">
              <a:rPr lang="cs-CZ" smtClean="0"/>
              <a:t>‹#›</a:t>
            </a:fld>
            <a:endParaRPr lang="cs-CZ"/>
          </a:p>
        </p:txBody>
      </p:sp>
    </p:spTree>
    <p:extLst>
      <p:ext uri="{BB962C8B-B14F-4D97-AF65-F5344CB8AC3E}">
        <p14:creationId xmlns:p14="http://schemas.microsoft.com/office/powerpoint/2010/main" val="254381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FF3B7380-4B1E-4FC0-A1C7-CA3AE5019198}" type="datetimeFigureOut">
              <a:rPr lang="cs-CZ" smtClean="0"/>
              <a:t>21.02.2020</a:t>
            </a:fld>
            <a:endParaRPr lang="cs-CZ"/>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C1AD9-4E81-4284-B4DD-7CE41C2E9D3A}"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6648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F3B7380-4B1E-4FC0-A1C7-CA3AE5019198}" type="datetimeFigureOut">
              <a:rPr lang="cs-CZ" smtClean="0"/>
              <a:t>21.02.2020</a:t>
            </a:fld>
            <a:endParaRPr lang="cs-CZ"/>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21C1AD9-4E81-4284-B4DD-7CE41C2E9D3A}" type="slidenum">
              <a:rPr lang="cs-CZ" smtClean="0"/>
              <a:t>‹#›</a:t>
            </a:fld>
            <a:endParaRPr lang="cs-CZ"/>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5967689"/>
      </p:ext>
    </p:extLst>
  </p:cSld>
  <p:clrMap bg1="dk1" tx1="lt1" bg2="dk2" tx2="lt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eurofound.europa.eu/ef/observatories/eurwork/industrial-relations-dictionary/community-charter-of-the-fundamental-social-rights-of-worker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8.xml.rels><?xml version="1.0" encoding="UTF-8" standalone="yes"?>
<Relationships xmlns="http://schemas.openxmlformats.org/package/2006/relationships"><Relationship Id="rId2" Type="http://schemas.openxmlformats.org/officeDocument/2006/relationships/hyperlink" Target="https://eur-lex.europa.eu/legal-content/EN/TXT/?uri=CELEX:01992L0085-20140325"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localhost/OECDStat_Metadata/ShowMetadata.ashx?Dataset=SHA_FS&amp;Coords=%5bLOCATION%5d.%5bDEU%5d&amp;ShowOnWeb=true&amp;Lang=en" TargetMode="External"/><Relationship Id="rId2" Type="http://schemas.openxmlformats.org/officeDocument/2006/relationships/hyperlink" Target="http://localhost/OECDStat_Metadata/ShowMetadata.ashx?Dataset=SHA_FS&amp;Coords=%5bLOCATION%5d.%5bISR%5d&amp;ShowOnWeb=true&amp;Lang=en"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55.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763DE-1CD5-4A0F-B791-3FD87160F1F3}"/>
              </a:ext>
            </a:extLst>
          </p:cNvPr>
          <p:cNvSpPr>
            <a:spLocks noGrp="1"/>
          </p:cNvSpPr>
          <p:nvPr>
            <p:ph type="ctrTitle"/>
          </p:nvPr>
        </p:nvSpPr>
        <p:spPr/>
        <p:txBody>
          <a:bodyPr/>
          <a:lstStyle/>
          <a:p>
            <a:r>
              <a:rPr lang="cs-CZ" dirty="0" err="1"/>
              <a:t>Labour</a:t>
            </a:r>
            <a:r>
              <a:rPr lang="cs-CZ" dirty="0"/>
              <a:t> </a:t>
            </a:r>
            <a:r>
              <a:rPr lang="cs-CZ" dirty="0" err="1"/>
              <a:t>Law</a:t>
            </a:r>
            <a:endParaRPr lang="cs-CZ" dirty="0"/>
          </a:p>
        </p:txBody>
      </p:sp>
      <p:sp>
        <p:nvSpPr>
          <p:cNvPr id="3" name="Podnadpis 2">
            <a:extLst>
              <a:ext uri="{FF2B5EF4-FFF2-40B4-BE49-F238E27FC236}">
                <a16:creationId xmlns:a16="http://schemas.microsoft.com/office/drawing/2014/main" id="{46004D1F-C246-4E18-AADA-59CBDE9DFF8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793272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Termination</a:t>
            </a:r>
            <a:r>
              <a:rPr lang="cs-CZ" dirty="0" smtClean="0"/>
              <a:t> </a:t>
            </a:r>
            <a:r>
              <a:rPr lang="cs-CZ" dirty="0" err="1" smtClean="0"/>
              <a:t>of</a:t>
            </a:r>
            <a:r>
              <a:rPr lang="cs-CZ" dirty="0"/>
              <a:t> </a:t>
            </a:r>
            <a:r>
              <a:rPr lang="cs-CZ" dirty="0" err="1"/>
              <a:t>employment</a:t>
            </a:r>
            <a:endParaRPr lang="cs-CZ" dirty="0"/>
          </a:p>
        </p:txBody>
      </p:sp>
      <p:sp>
        <p:nvSpPr>
          <p:cNvPr id="3" name="Zástupný symbol pro obsah 2"/>
          <p:cNvSpPr>
            <a:spLocks noGrp="1"/>
          </p:cNvSpPr>
          <p:nvPr>
            <p:ph idx="1"/>
          </p:nvPr>
        </p:nvSpPr>
        <p:spPr/>
        <p:txBody>
          <a:bodyPr>
            <a:normAutofit/>
          </a:bodyPr>
          <a:lstStyle/>
          <a:p>
            <a:r>
              <a:rPr lang="cs-CZ" dirty="0" smtClean="0"/>
              <a:t>By </a:t>
            </a:r>
            <a:r>
              <a:rPr lang="cs-CZ" dirty="0" err="1" smtClean="0"/>
              <a:t>Employee</a:t>
            </a:r>
            <a:endParaRPr lang="cs-CZ" dirty="0" smtClean="0"/>
          </a:p>
          <a:p>
            <a:pPr lvl="1"/>
            <a:r>
              <a:rPr lang="cs-CZ" dirty="0" err="1" smtClean="0"/>
              <a:t>Usually</a:t>
            </a:r>
            <a:r>
              <a:rPr lang="cs-CZ" dirty="0" smtClean="0"/>
              <a:t>, </a:t>
            </a:r>
            <a:r>
              <a:rPr lang="en-US" dirty="0" smtClean="0"/>
              <a:t>the reason </a:t>
            </a:r>
            <a:r>
              <a:rPr lang="cs-CZ" dirty="0" err="1" smtClean="0"/>
              <a:t>does</a:t>
            </a:r>
            <a:r>
              <a:rPr lang="cs-CZ" dirty="0" smtClean="0"/>
              <a:t> </a:t>
            </a:r>
            <a:r>
              <a:rPr lang="en-US" dirty="0" smtClean="0"/>
              <a:t>not</a:t>
            </a:r>
            <a:r>
              <a:rPr lang="cs-CZ" dirty="0" smtClean="0"/>
              <a:t> </a:t>
            </a:r>
            <a:r>
              <a:rPr lang="en-US" dirty="0" smtClean="0"/>
              <a:t>need </a:t>
            </a:r>
            <a:r>
              <a:rPr lang="cs-CZ" dirty="0" smtClean="0"/>
              <a:t>to </a:t>
            </a:r>
            <a:r>
              <a:rPr lang="en-US" dirty="0" smtClean="0"/>
              <a:t>be stated</a:t>
            </a:r>
            <a:endParaRPr lang="cs-CZ" dirty="0" smtClean="0"/>
          </a:p>
          <a:p>
            <a:pPr lvl="1"/>
            <a:r>
              <a:rPr lang="cs-CZ" dirty="0" err="1" smtClean="0"/>
              <a:t>Notice</a:t>
            </a:r>
            <a:r>
              <a:rPr lang="cs-CZ" dirty="0"/>
              <a:t> </a:t>
            </a:r>
            <a:r>
              <a:rPr lang="cs-CZ" dirty="0" smtClean="0"/>
              <a:t>period</a:t>
            </a:r>
          </a:p>
          <a:p>
            <a:r>
              <a:rPr lang="cs-CZ" dirty="0" smtClean="0"/>
              <a:t>By </a:t>
            </a:r>
            <a:r>
              <a:rPr lang="cs-CZ" dirty="0" err="1" smtClean="0"/>
              <a:t>Employer</a:t>
            </a:r>
            <a:endParaRPr lang="cs-CZ" dirty="0" smtClean="0"/>
          </a:p>
          <a:p>
            <a:pPr lvl="1"/>
            <a:r>
              <a:rPr lang="cs-CZ" dirty="0" err="1"/>
              <a:t>Usually</a:t>
            </a:r>
            <a:r>
              <a:rPr lang="cs-CZ" dirty="0"/>
              <a:t>, </a:t>
            </a:r>
            <a:r>
              <a:rPr lang="en-US" dirty="0"/>
              <a:t>the reason </a:t>
            </a:r>
            <a:r>
              <a:rPr lang="cs-CZ" dirty="0" err="1" smtClean="0"/>
              <a:t>must</a:t>
            </a:r>
            <a:r>
              <a:rPr lang="cs-CZ" dirty="0" smtClean="0"/>
              <a:t> </a:t>
            </a:r>
            <a:r>
              <a:rPr lang="en-US" dirty="0" smtClean="0"/>
              <a:t>be stated</a:t>
            </a:r>
            <a:r>
              <a:rPr lang="cs-CZ" dirty="0" smtClean="0"/>
              <a:t> – not </a:t>
            </a:r>
            <a:r>
              <a:rPr lang="cs-CZ" dirty="0" err="1" smtClean="0"/>
              <a:t>for</a:t>
            </a:r>
            <a:r>
              <a:rPr lang="cs-CZ" dirty="0" smtClean="0"/>
              <a:t> </a:t>
            </a:r>
            <a:r>
              <a:rPr lang="cs-CZ" dirty="0" err="1" smtClean="0"/>
              <a:t>employmet</a:t>
            </a:r>
            <a:r>
              <a:rPr lang="cs-CZ" dirty="0" smtClean="0"/>
              <a:t> „</a:t>
            </a:r>
            <a:r>
              <a:rPr lang="cs-CZ" dirty="0" err="1" smtClean="0"/>
              <a:t>at-will</a:t>
            </a:r>
            <a:r>
              <a:rPr lang="cs-CZ" dirty="0" smtClean="0"/>
              <a:t>“ (</a:t>
            </a:r>
            <a:r>
              <a:rPr lang="cs-CZ" dirty="0" err="1" smtClean="0"/>
              <a:t>typically</a:t>
            </a:r>
            <a:r>
              <a:rPr lang="cs-CZ" dirty="0" smtClean="0"/>
              <a:t> </a:t>
            </a:r>
            <a:r>
              <a:rPr lang="cs-CZ" dirty="0" err="1" smtClean="0"/>
              <a:t>some</a:t>
            </a:r>
            <a:r>
              <a:rPr lang="cs-CZ" dirty="0" smtClean="0"/>
              <a:t> </a:t>
            </a:r>
            <a:r>
              <a:rPr lang="cs-CZ" dirty="0" err="1" smtClean="0"/>
              <a:t>states</a:t>
            </a:r>
            <a:r>
              <a:rPr lang="cs-CZ" dirty="0" smtClean="0"/>
              <a:t> </a:t>
            </a:r>
            <a:r>
              <a:rPr lang="cs-CZ" dirty="0" err="1" smtClean="0"/>
              <a:t>of</a:t>
            </a:r>
            <a:r>
              <a:rPr lang="cs-CZ" dirty="0" smtClean="0"/>
              <a:t> U.S.A.)</a:t>
            </a:r>
            <a:endParaRPr lang="cs-CZ" dirty="0"/>
          </a:p>
          <a:p>
            <a:pPr lvl="1"/>
            <a:r>
              <a:rPr lang="cs-CZ" dirty="0" smtClean="0"/>
              <a:t>F</a:t>
            </a:r>
            <a:r>
              <a:rPr lang="en-US" dirty="0" smtClean="0"/>
              <a:t>or </a:t>
            </a:r>
            <a:r>
              <a:rPr lang="en-US" dirty="0"/>
              <a:t>breach of </a:t>
            </a:r>
            <a:r>
              <a:rPr lang="cs-CZ" dirty="0" err="1" smtClean="0"/>
              <a:t>obligations</a:t>
            </a:r>
            <a:r>
              <a:rPr lang="en-US" dirty="0" smtClean="0"/>
              <a:t> </a:t>
            </a:r>
            <a:r>
              <a:rPr lang="en-US" dirty="0"/>
              <a:t>by the </a:t>
            </a:r>
            <a:r>
              <a:rPr lang="en-US" dirty="0" smtClean="0"/>
              <a:t>employee</a:t>
            </a:r>
            <a:endParaRPr lang="cs-CZ" dirty="0" smtClean="0"/>
          </a:p>
          <a:p>
            <a:pPr lvl="1"/>
            <a:r>
              <a:rPr lang="cs-CZ" dirty="0" err="1" smtClean="0"/>
              <a:t>Change</a:t>
            </a:r>
            <a:r>
              <a:rPr lang="cs-CZ" dirty="0" smtClean="0"/>
              <a:t> </a:t>
            </a:r>
            <a:r>
              <a:rPr lang="cs-CZ" dirty="0" err="1"/>
              <a:t>of</a:t>
            </a:r>
            <a:r>
              <a:rPr lang="cs-CZ" dirty="0"/>
              <a:t> </a:t>
            </a:r>
            <a:r>
              <a:rPr lang="cs-CZ" dirty="0" err="1"/>
              <a:t>organizational</a:t>
            </a:r>
            <a:r>
              <a:rPr lang="cs-CZ" dirty="0"/>
              <a:t> </a:t>
            </a:r>
            <a:r>
              <a:rPr lang="cs-CZ" dirty="0" err="1" smtClean="0"/>
              <a:t>structure</a:t>
            </a:r>
            <a:r>
              <a:rPr lang="cs-CZ" dirty="0" smtClean="0"/>
              <a:t>/</a:t>
            </a:r>
            <a:r>
              <a:rPr lang="cs-CZ" dirty="0" err="1" smtClean="0"/>
              <a:t>cancellation</a:t>
            </a:r>
            <a:r>
              <a:rPr lang="cs-CZ" dirty="0" smtClean="0"/>
              <a:t> </a:t>
            </a:r>
            <a:r>
              <a:rPr lang="cs-CZ" dirty="0" err="1" smtClean="0"/>
              <a:t>of</a:t>
            </a:r>
            <a:r>
              <a:rPr lang="cs-CZ" dirty="0" smtClean="0"/>
              <a:t> </a:t>
            </a:r>
            <a:r>
              <a:rPr lang="cs-CZ" dirty="0" err="1" smtClean="0"/>
              <a:t>job</a:t>
            </a:r>
            <a:r>
              <a:rPr lang="cs-CZ" dirty="0" smtClean="0"/>
              <a:t> </a:t>
            </a:r>
            <a:r>
              <a:rPr lang="cs-CZ" dirty="0" err="1" smtClean="0"/>
              <a:t>position</a:t>
            </a:r>
            <a:endParaRPr lang="cs-CZ" dirty="0" smtClean="0"/>
          </a:p>
          <a:p>
            <a:pPr lvl="1"/>
            <a:r>
              <a:rPr lang="cs-CZ" dirty="0" err="1" smtClean="0"/>
              <a:t>Termination</a:t>
            </a:r>
            <a:r>
              <a:rPr lang="cs-CZ" dirty="0" smtClean="0"/>
              <a:t> </a:t>
            </a:r>
            <a:r>
              <a:rPr lang="cs-CZ" dirty="0" err="1"/>
              <a:t>of</a:t>
            </a:r>
            <a:r>
              <a:rPr lang="cs-CZ" dirty="0"/>
              <a:t> </a:t>
            </a:r>
            <a:r>
              <a:rPr lang="cs-CZ" dirty="0" err="1"/>
              <a:t>employer</a:t>
            </a:r>
            <a:endParaRPr lang="cs-CZ" dirty="0" smtClean="0"/>
          </a:p>
          <a:p>
            <a:pPr lvl="1"/>
            <a:endParaRPr lang="cs-CZ" dirty="0"/>
          </a:p>
        </p:txBody>
      </p:sp>
    </p:spTree>
    <p:extLst>
      <p:ext uri="{BB962C8B-B14F-4D97-AF65-F5344CB8AC3E}">
        <p14:creationId xmlns:p14="http://schemas.microsoft.com/office/powerpoint/2010/main" val="355883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Rights and obligations under the </a:t>
            </a:r>
            <a:r>
              <a:rPr lang="en-US" dirty="0" err="1"/>
              <a:t>Labour</a:t>
            </a:r>
            <a:r>
              <a:rPr lang="en-US" dirty="0"/>
              <a:t> Code</a:t>
            </a:r>
            <a:endParaRPr lang="en-US" dirty="0">
              <a:effectLst/>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855350502"/>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4182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Obligations </a:t>
            </a:r>
            <a:r>
              <a:rPr lang="cs-CZ" dirty="0" err="1"/>
              <a:t>of</a:t>
            </a:r>
            <a:r>
              <a:rPr lang="cs-CZ" dirty="0"/>
              <a:t> </a:t>
            </a:r>
            <a:r>
              <a:rPr lang="en-US" dirty="0"/>
              <a:t>healthcare professional according to </a:t>
            </a:r>
            <a:r>
              <a:rPr lang="cs-CZ" dirty="0"/>
              <a:t>HCA</a:t>
            </a:r>
          </a:p>
        </p:txBody>
      </p:sp>
      <p:graphicFrame>
        <p:nvGraphicFramePr>
          <p:cNvPr id="4" name="Zástupný symbol pro obsah 3"/>
          <p:cNvGraphicFramePr>
            <a:graphicFrameLocks noGrp="1"/>
          </p:cNvGraphicFramePr>
          <p:nvPr>
            <p:ph idx="1"/>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830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Unions</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890418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90CB4E-F10D-4334-A1CF-CF443F841F1F}"/>
              </a:ext>
            </a:extLst>
          </p:cNvPr>
          <p:cNvSpPr>
            <a:spLocks noGrp="1"/>
          </p:cNvSpPr>
          <p:nvPr>
            <p:ph type="title"/>
          </p:nvPr>
        </p:nvSpPr>
        <p:spPr/>
        <p:txBody>
          <a:bodyPr/>
          <a:lstStyle/>
          <a:p>
            <a:r>
              <a:rPr lang="cs-CZ" dirty="0"/>
              <a:t>Union</a:t>
            </a:r>
          </a:p>
        </p:txBody>
      </p:sp>
      <p:sp>
        <p:nvSpPr>
          <p:cNvPr id="3" name="Zástupný obsah 2">
            <a:extLst>
              <a:ext uri="{FF2B5EF4-FFF2-40B4-BE49-F238E27FC236}">
                <a16:creationId xmlns:a16="http://schemas.microsoft.com/office/drawing/2014/main" id="{8E41463B-8085-4042-A3D1-E662829C7632}"/>
              </a:ext>
            </a:extLst>
          </p:cNvPr>
          <p:cNvSpPr>
            <a:spLocks noGrp="1"/>
          </p:cNvSpPr>
          <p:nvPr>
            <p:ph idx="1"/>
          </p:nvPr>
        </p:nvSpPr>
        <p:spPr/>
        <p:txBody>
          <a:bodyPr>
            <a:normAutofit/>
          </a:bodyPr>
          <a:lstStyle/>
          <a:p>
            <a:r>
              <a:rPr lang="cs-CZ" sz="2400" dirty="0"/>
              <a:t>L</a:t>
            </a:r>
            <a:r>
              <a:rPr lang="en-US" sz="2400" dirty="0" err="1" smtClean="0"/>
              <a:t>egal</a:t>
            </a:r>
            <a:r>
              <a:rPr lang="en-US" sz="2400" dirty="0" smtClean="0"/>
              <a:t> </a:t>
            </a:r>
            <a:r>
              <a:rPr lang="en-US" sz="2400" dirty="0"/>
              <a:t>entity consisting of employees or workers having a common interest</a:t>
            </a:r>
            <a:endParaRPr lang="cs-CZ" sz="2400" dirty="0"/>
          </a:p>
          <a:p>
            <a:pPr lvl="1"/>
            <a:r>
              <a:rPr lang="cs-CZ" sz="2000" dirty="0" err="1"/>
              <a:t>E.g</a:t>
            </a:r>
            <a:r>
              <a:rPr lang="cs-CZ" sz="2000" dirty="0"/>
              <a:t>. </a:t>
            </a:r>
            <a:r>
              <a:rPr lang="en-US" sz="2000" dirty="0"/>
              <a:t>all the assembly workers for one employer, or all the workers in a particular industry</a:t>
            </a:r>
            <a:endParaRPr lang="cs-CZ" sz="2000" dirty="0"/>
          </a:p>
          <a:p>
            <a:endParaRPr lang="cs-CZ" sz="2400" dirty="0" smtClean="0"/>
          </a:p>
          <a:p>
            <a:r>
              <a:rPr lang="cs-CZ" sz="2400" dirty="0" smtClean="0"/>
              <a:t>F</a:t>
            </a:r>
            <a:r>
              <a:rPr lang="en-US" sz="2400" dirty="0" err="1" smtClean="0"/>
              <a:t>ormed</a:t>
            </a:r>
            <a:r>
              <a:rPr lang="en-US" sz="2400" dirty="0" smtClean="0"/>
              <a:t> </a:t>
            </a:r>
            <a:r>
              <a:rPr lang="en-US" sz="2400" dirty="0"/>
              <a:t>for the purpose of collectively negotiating with an employer (or employers) over wages, working hours and other terms and conditions of employment</a:t>
            </a:r>
            <a:endParaRPr lang="cs-CZ" sz="2400" dirty="0"/>
          </a:p>
          <a:p>
            <a:endParaRPr lang="cs-CZ" sz="2400" dirty="0" smtClean="0"/>
          </a:p>
          <a:p>
            <a:r>
              <a:rPr lang="cs-CZ" sz="2400" dirty="0" smtClean="0"/>
              <a:t>O</a:t>
            </a:r>
            <a:r>
              <a:rPr lang="en-US" sz="2400" dirty="0" err="1" smtClean="0"/>
              <a:t>ften</a:t>
            </a:r>
            <a:r>
              <a:rPr lang="en-US" sz="2400" dirty="0" smtClean="0"/>
              <a:t> </a:t>
            </a:r>
            <a:r>
              <a:rPr lang="en-US" sz="2400" dirty="0"/>
              <a:t>use their </a:t>
            </a:r>
            <a:r>
              <a:rPr lang="en-US" sz="2400" dirty="0" err="1"/>
              <a:t>organisational</a:t>
            </a:r>
            <a:r>
              <a:rPr lang="en-US" sz="2400" dirty="0"/>
              <a:t> strength to advocate for social policies and legislation favorable to their members or to workers in general</a:t>
            </a:r>
            <a:endParaRPr lang="cs-CZ" sz="2400" dirty="0"/>
          </a:p>
        </p:txBody>
      </p:sp>
    </p:spTree>
    <p:extLst>
      <p:ext uri="{BB962C8B-B14F-4D97-AF65-F5344CB8AC3E}">
        <p14:creationId xmlns:p14="http://schemas.microsoft.com/office/powerpoint/2010/main" val="3502989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CCC18E-C6EA-4AE4-8CBE-9FF835AF032F}"/>
              </a:ext>
            </a:extLst>
          </p:cNvPr>
          <p:cNvSpPr>
            <a:spLocks noGrp="1"/>
          </p:cNvSpPr>
          <p:nvPr>
            <p:ph type="title"/>
          </p:nvPr>
        </p:nvSpPr>
        <p:spPr/>
        <p:txBody>
          <a:bodyPr>
            <a:normAutofit/>
          </a:bodyPr>
          <a:lstStyle/>
          <a:p>
            <a:r>
              <a:rPr lang="en-US" dirty="0">
                <a:solidFill>
                  <a:schemeClr val="tx1"/>
                </a:solidFill>
              </a:rPr>
              <a:t>The </a:t>
            </a:r>
            <a:r>
              <a:rPr lang="en-US" dirty="0">
                <a:solidFill>
                  <a:schemeClr val="tx1"/>
                </a:solidFill>
                <a:hlinkClick r:id="rId2">
                  <a:extLst>
                    <a:ext uri="{A12FA001-AC4F-418D-AE19-62706E023703}">
                      <ahyp:hlinkClr xmlns:ahyp="http://schemas.microsoft.com/office/drawing/2018/hyperlinkcolor" xmlns="" val="tx"/>
                    </a:ext>
                  </a:extLst>
                </a:hlinkClick>
              </a:rPr>
              <a:t>Community Charter of the Fundamental Social Rights of Workers</a:t>
            </a:r>
            <a:r>
              <a:rPr lang="en-US" dirty="0">
                <a:solidFill>
                  <a:schemeClr val="tx1"/>
                </a:solidFill>
              </a:rPr>
              <a:t> </a:t>
            </a:r>
            <a:r>
              <a:rPr lang="cs-CZ" dirty="0" smtClean="0"/>
              <a:t>- </a:t>
            </a:r>
            <a:r>
              <a:rPr lang="en-US" dirty="0" smtClean="0"/>
              <a:t>1989</a:t>
            </a:r>
            <a:endParaRPr lang="cs-CZ" dirty="0"/>
          </a:p>
        </p:txBody>
      </p:sp>
      <p:sp>
        <p:nvSpPr>
          <p:cNvPr id="3" name="Zástupný obsah 2">
            <a:extLst>
              <a:ext uri="{FF2B5EF4-FFF2-40B4-BE49-F238E27FC236}">
                <a16:creationId xmlns:a16="http://schemas.microsoft.com/office/drawing/2014/main" id="{9A2DA530-7920-4DBD-98F7-8F0008752C2D}"/>
              </a:ext>
            </a:extLst>
          </p:cNvPr>
          <p:cNvSpPr>
            <a:spLocks noGrp="1"/>
          </p:cNvSpPr>
          <p:nvPr>
            <p:ph idx="1"/>
          </p:nvPr>
        </p:nvSpPr>
        <p:spPr/>
        <p:txBody>
          <a:bodyPr>
            <a:normAutofit/>
          </a:bodyPr>
          <a:lstStyle/>
          <a:p>
            <a:pPr algn="just"/>
            <a:endParaRPr lang="cs-CZ" dirty="0"/>
          </a:p>
          <a:p>
            <a:pPr algn="just"/>
            <a:r>
              <a:rPr lang="en-US" sz="2400" dirty="0"/>
              <a:t>Employers and workers of the European Community shall have the </a:t>
            </a:r>
            <a:r>
              <a:rPr lang="en-US" sz="2400" i="1" dirty="0"/>
              <a:t>right of association in order to constitute professional </a:t>
            </a:r>
            <a:r>
              <a:rPr lang="en-US" sz="2400" i="1" dirty="0" err="1"/>
              <a:t>organisations</a:t>
            </a:r>
            <a:r>
              <a:rPr lang="en-US" sz="2400" i="1" dirty="0"/>
              <a:t> or trade unions</a:t>
            </a:r>
            <a:r>
              <a:rPr lang="en-US" sz="2400" dirty="0"/>
              <a:t> of their choice for the </a:t>
            </a:r>
            <a:r>
              <a:rPr lang="en-US" sz="2400" dirty="0" err="1"/>
              <a:t>defence</a:t>
            </a:r>
            <a:r>
              <a:rPr lang="en-US" sz="2400" dirty="0"/>
              <a:t> of their economic and social interests.</a:t>
            </a:r>
            <a:endParaRPr lang="cs-CZ" sz="2400" dirty="0"/>
          </a:p>
          <a:p>
            <a:pPr algn="just"/>
            <a:endParaRPr lang="en-US" sz="2400" dirty="0"/>
          </a:p>
          <a:p>
            <a:pPr algn="just"/>
            <a:r>
              <a:rPr lang="en-US" sz="2400" dirty="0"/>
              <a:t>Every employer and every worker shall have the </a:t>
            </a:r>
            <a:r>
              <a:rPr lang="en-US" sz="2400" i="1" dirty="0"/>
              <a:t>freedom to join or not to join such </a:t>
            </a:r>
            <a:r>
              <a:rPr lang="en-US" sz="2400" i="1" dirty="0" err="1"/>
              <a:t>organisations</a:t>
            </a:r>
            <a:r>
              <a:rPr lang="en-US" sz="2400" dirty="0"/>
              <a:t> without any personal or occupational damage being thereby suffered by him.</a:t>
            </a:r>
          </a:p>
          <a:p>
            <a:endParaRPr lang="cs-CZ" dirty="0"/>
          </a:p>
        </p:txBody>
      </p:sp>
    </p:spTree>
    <p:extLst>
      <p:ext uri="{BB962C8B-B14F-4D97-AF65-F5344CB8AC3E}">
        <p14:creationId xmlns:p14="http://schemas.microsoft.com/office/powerpoint/2010/main" val="840779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Salary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76130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133DCB-4798-4418-9DF6-3D37E50759D3}"/>
              </a:ext>
            </a:extLst>
          </p:cNvPr>
          <p:cNvSpPr>
            <a:spLocks noGrp="1"/>
          </p:cNvSpPr>
          <p:nvPr>
            <p:ph type="title"/>
          </p:nvPr>
        </p:nvSpPr>
        <p:spPr/>
        <p:txBody>
          <a:bodyPr/>
          <a:lstStyle/>
          <a:p>
            <a:r>
              <a:rPr lang="cs-CZ" b="1" dirty="0" err="1" smtClean="0"/>
              <a:t>Salary</a:t>
            </a:r>
            <a:endParaRPr lang="cs-CZ" b="1" dirty="0"/>
          </a:p>
        </p:txBody>
      </p:sp>
      <p:sp>
        <p:nvSpPr>
          <p:cNvPr id="3" name="Zástupný obsah 2">
            <a:extLst>
              <a:ext uri="{FF2B5EF4-FFF2-40B4-BE49-F238E27FC236}">
                <a16:creationId xmlns:a16="http://schemas.microsoft.com/office/drawing/2014/main" id="{56773131-BD91-4CBD-B923-9B6911D0A68C}"/>
              </a:ext>
            </a:extLst>
          </p:cNvPr>
          <p:cNvSpPr>
            <a:spLocks noGrp="1"/>
          </p:cNvSpPr>
          <p:nvPr>
            <p:ph idx="1"/>
          </p:nvPr>
        </p:nvSpPr>
        <p:spPr/>
        <p:txBody>
          <a:bodyPr/>
          <a:lstStyle/>
          <a:p>
            <a:pPr marL="0" indent="0">
              <a:buNone/>
            </a:pPr>
            <a:r>
              <a:rPr lang="cs-CZ" sz="3200" dirty="0" err="1"/>
              <a:t>Remuneration</a:t>
            </a:r>
            <a:r>
              <a:rPr lang="cs-CZ" sz="3200" dirty="0"/>
              <a:t> </a:t>
            </a:r>
            <a:r>
              <a:rPr lang="en-US" sz="3200" dirty="0"/>
              <a:t>for work performed on behalf of an employer</a:t>
            </a:r>
            <a:endParaRPr lang="cs-CZ" sz="3200" dirty="0"/>
          </a:p>
          <a:p>
            <a:pPr marL="0" indent="0">
              <a:buNone/>
            </a:pPr>
            <a:endParaRPr lang="cs-CZ" sz="3200" dirty="0" smtClean="0"/>
          </a:p>
          <a:p>
            <a:pPr marL="0" indent="0">
              <a:buNone/>
            </a:pPr>
            <a:r>
              <a:rPr lang="cs-CZ" sz="3200" dirty="0" smtClean="0"/>
              <a:t>I</a:t>
            </a:r>
            <a:r>
              <a:rPr lang="en-US" sz="3200" dirty="0" err="1"/>
              <a:t>ncluding</a:t>
            </a:r>
            <a:r>
              <a:rPr lang="en-US" sz="3200" dirty="0"/>
              <a:t> such elements as a basic rate, a piecework bonus and other forms of bonus, overtime, etc.</a:t>
            </a:r>
            <a:endParaRPr lang="cs-CZ" sz="3200" dirty="0"/>
          </a:p>
          <a:p>
            <a:pPr lvl="1"/>
            <a:endParaRPr lang="cs-CZ" dirty="0"/>
          </a:p>
          <a:p>
            <a:pPr lvl="1"/>
            <a:endParaRPr lang="cs-CZ" dirty="0"/>
          </a:p>
        </p:txBody>
      </p:sp>
    </p:spTree>
    <p:extLst>
      <p:ext uri="{BB962C8B-B14F-4D97-AF65-F5344CB8AC3E}">
        <p14:creationId xmlns:p14="http://schemas.microsoft.com/office/powerpoint/2010/main" val="351559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F5AB3B-2F1C-471E-938B-3B55209AD0AC}"/>
              </a:ext>
            </a:extLst>
          </p:cNvPr>
          <p:cNvSpPr>
            <a:spLocks noGrp="1"/>
          </p:cNvSpPr>
          <p:nvPr>
            <p:ph type="title"/>
          </p:nvPr>
        </p:nvSpPr>
        <p:spPr/>
        <p:txBody>
          <a:bodyPr/>
          <a:lstStyle/>
          <a:p>
            <a:r>
              <a:rPr lang="cs-CZ" dirty="0"/>
              <a:t>D</a:t>
            </a:r>
            <a:r>
              <a:rPr lang="en-US" dirty="0" err="1"/>
              <a:t>etermining</a:t>
            </a:r>
            <a:r>
              <a:rPr lang="en-US" dirty="0"/>
              <a:t> the amount of salary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70141660"/>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8387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13664D-328C-4F92-BD3D-7C37EFBE20E4}"/>
              </a:ext>
            </a:extLst>
          </p:cNvPr>
          <p:cNvSpPr>
            <a:spLocks noGrp="1"/>
          </p:cNvSpPr>
          <p:nvPr>
            <p:ph type="title"/>
          </p:nvPr>
        </p:nvSpPr>
        <p:spPr/>
        <p:txBody>
          <a:bodyPr>
            <a:normAutofit/>
          </a:bodyPr>
          <a:lstStyle/>
          <a:p>
            <a:r>
              <a:rPr lang="cs-CZ" b="1" dirty="0"/>
              <a:t>Minimum </a:t>
            </a:r>
            <a:r>
              <a:rPr lang="cs-CZ" b="1" dirty="0" err="1" smtClean="0"/>
              <a:t>wage</a:t>
            </a:r>
            <a:r>
              <a:rPr lang="cs-CZ" b="1" dirty="0"/>
              <a:t/>
            </a:r>
            <a:br>
              <a:rPr lang="cs-CZ" b="1" dirty="0"/>
            </a:br>
            <a:endParaRPr lang="cs-CZ" dirty="0"/>
          </a:p>
        </p:txBody>
      </p:sp>
      <p:sp>
        <p:nvSpPr>
          <p:cNvPr id="3" name="Zástupný obsah 2">
            <a:extLst>
              <a:ext uri="{FF2B5EF4-FFF2-40B4-BE49-F238E27FC236}">
                <a16:creationId xmlns:a16="http://schemas.microsoft.com/office/drawing/2014/main" id="{823E6B55-B4FB-4559-926E-BE9089B51567}"/>
              </a:ext>
            </a:extLst>
          </p:cNvPr>
          <p:cNvSpPr>
            <a:spLocks noGrp="1"/>
          </p:cNvSpPr>
          <p:nvPr>
            <p:ph idx="1"/>
          </p:nvPr>
        </p:nvSpPr>
        <p:spPr/>
        <p:txBody>
          <a:bodyPr/>
          <a:lstStyle/>
          <a:p>
            <a:pPr algn="just"/>
            <a:r>
              <a:rPr lang="en-GB" sz="2800" dirty="0"/>
              <a:t>Should</a:t>
            </a:r>
            <a:r>
              <a:rPr lang="cs-CZ" sz="2800" dirty="0"/>
              <a:t> </a:t>
            </a:r>
            <a:r>
              <a:rPr lang="cs-CZ" sz="2800" dirty="0" err="1"/>
              <a:t>be</a:t>
            </a:r>
            <a:r>
              <a:rPr lang="cs-CZ" sz="2800" dirty="0"/>
              <a:t> in </a:t>
            </a:r>
            <a:r>
              <a:rPr lang="cs-CZ" sz="2800" dirty="0" err="1"/>
              <a:t>the</a:t>
            </a:r>
            <a:r>
              <a:rPr lang="cs-CZ" sz="2800" dirty="0"/>
              <a:t> </a:t>
            </a:r>
            <a:r>
              <a:rPr lang="cs-CZ" sz="2800" dirty="0" err="1"/>
              <a:t>amount</a:t>
            </a:r>
            <a:r>
              <a:rPr lang="cs-CZ" sz="2800" dirty="0"/>
              <a:t> </a:t>
            </a:r>
            <a:r>
              <a:rPr lang="cs-CZ" sz="2800" dirty="0" err="1"/>
              <a:t>that</a:t>
            </a:r>
            <a:r>
              <a:rPr lang="cs-CZ" sz="2800" dirty="0"/>
              <a:t> </a:t>
            </a:r>
            <a:r>
              <a:rPr lang="en-US" sz="2800" dirty="0"/>
              <a:t>allows a decent living for </a:t>
            </a:r>
            <a:r>
              <a:rPr lang="en-GB" sz="2800" dirty="0"/>
              <a:t>workers</a:t>
            </a:r>
            <a:r>
              <a:rPr lang="en-US" sz="2800" dirty="0"/>
              <a:t> and their families</a:t>
            </a:r>
            <a:r>
              <a:rPr lang="cs-CZ" sz="2800" dirty="0" smtClean="0"/>
              <a:t>.</a:t>
            </a:r>
          </a:p>
          <a:p>
            <a:pPr algn="just"/>
            <a:endParaRPr lang="cs-CZ" sz="2800" dirty="0"/>
          </a:p>
          <a:p>
            <a:pPr algn="just"/>
            <a:r>
              <a:rPr lang="en-US" sz="2800" dirty="0" smtClean="0"/>
              <a:t>Most </a:t>
            </a:r>
            <a:r>
              <a:rPr lang="en-US" sz="2800" dirty="0"/>
              <a:t>EU Member States have a statutory national minimum wage in place, although its level, adjustment mechanisms and coverage vary. Austria, Denmark, Finland, Italy and Sweden have minimum wages set within collective agreements, while Cyprus has statutory rates for different occupations</a:t>
            </a:r>
            <a:r>
              <a:rPr lang="en-US" sz="2800" dirty="0" smtClean="0"/>
              <a:t>.</a:t>
            </a:r>
            <a:endParaRPr lang="cs-CZ" sz="2800" dirty="0" smtClean="0"/>
          </a:p>
          <a:p>
            <a:pPr algn="just"/>
            <a:endParaRPr lang="cs-CZ" dirty="0"/>
          </a:p>
        </p:txBody>
      </p:sp>
    </p:spTree>
    <p:extLst>
      <p:ext uri="{BB962C8B-B14F-4D97-AF65-F5344CB8AC3E}">
        <p14:creationId xmlns:p14="http://schemas.microsoft.com/office/powerpoint/2010/main" val="190034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13F6F269-4B26-4C16-BA64-FF27BEF6214E}"/>
              </a:ext>
            </a:extLst>
          </p:cNvPr>
          <p:cNvGraphicFramePr>
            <a:graphicFrameLocks noGrp="1"/>
          </p:cNvGraphicFramePr>
          <p:nvPr>
            <p:ph idx="1"/>
            <p:extLst>
              <p:ext uri="{D42A27DB-BD31-4B8C-83A1-F6EECF244321}">
                <p14:modId xmlns:p14="http://schemas.microsoft.com/office/powerpoint/2010/main" val="1351649835"/>
              </p:ext>
            </p:extLst>
          </p:nvPr>
        </p:nvGraphicFramePr>
        <p:xfrm>
          <a:off x="838200" y="481263"/>
          <a:ext cx="10515600" cy="569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4642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Working</a:t>
            </a:r>
            <a:r>
              <a:rPr lang="cs-CZ" dirty="0"/>
              <a:t> </a:t>
            </a:r>
            <a:r>
              <a:rPr lang="cs-CZ" dirty="0" err="1"/>
              <a:t>hours</a:t>
            </a:r>
            <a:endParaRPr lang="cs-CZ" dirty="0"/>
          </a:p>
        </p:txBody>
      </p:sp>
      <p:sp>
        <p:nvSpPr>
          <p:cNvPr id="3" name="Podnadpis 2"/>
          <p:cNvSpPr>
            <a:spLocks noGrp="1"/>
          </p:cNvSpPr>
          <p:nvPr>
            <p:ph type="subTitle" idx="1"/>
          </p:nvPr>
        </p:nvSpPr>
        <p:spPr/>
        <p:txBody>
          <a:bodyPr/>
          <a:lstStyle/>
          <a:p>
            <a:r>
              <a:rPr lang="cs-CZ" dirty="0"/>
              <a:t>(DIRECTIVE 2003/88/EC </a:t>
            </a:r>
            <a:r>
              <a:rPr lang="en-US" dirty="0"/>
              <a:t>concerning certain aspects of the </a:t>
            </a:r>
            <a:r>
              <a:rPr lang="en-GB" dirty="0" err="1"/>
              <a:t>organi</a:t>
            </a:r>
            <a:r>
              <a:rPr lang="cs-CZ" dirty="0"/>
              <a:t>s</a:t>
            </a:r>
            <a:r>
              <a:rPr lang="en-GB" dirty="0" err="1"/>
              <a:t>ation</a:t>
            </a:r>
            <a:r>
              <a:rPr lang="en-US" dirty="0"/>
              <a:t> of working time</a:t>
            </a:r>
            <a:r>
              <a:rPr lang="cs-CZ" dirty="0"/>
              <a:t>)</a:t>
            </a:r>
          </a:p>
        </p:txBody>
      </p:sp>
    </p:spTree>
    <p:extLst>
      <p:ext uri="{BB962C8B-B14F-4D97-AF65-F5344CB8AC3E}">
        <p14:creationId xmlns:p14="http://schemas.microsoft.com/office/powerpoint/2010/main" val="3424587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Breaks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14083723"/>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8268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Maximum </a:t>
            </a:r>
            <a:r>
              <a:rPr lang="cs-CZ" dirty="0" err="1"/>
              <a:t>weekly</a:t>
            </a:r>
            <a:r>
              <a:rPr lang="cs-CZ" dirty="0"/>
              <a:t> </a:t>
            </a:r>
            <a:r>
              <a:rPr lang="cs-CZ" dirty="0" err="1"/>
              <a:t>working</a:t>
            </a:r>
            <a:r>
              <a:rPr lang="cs-CZ" dirty="0"/>
              <a:t> </a:t>
            </a:r>
            <a:r>
              <a:rPr lang="cs-CZ" dirty="0" err="1"/>
              <a:t>time</a:t>
            </a:r>
            <a:endParaRPr lang="cs-CZ" dirty="0"/>
          </a:p>
        </p:txBody>
      </p:sp>
      <p:sp>
        <p:nvSpPr>
          <p:cNvPr id="3" name="Zástupný symbol pro obsah 2"/>
          <p:cNvSpPr>
            <a:spLocks noGrp="1"/>
          </p:cNvSpPr>
          <p:nvPr>
            <p:ph idx="1"/>
          </p:nvPr>
        </p:nvSpPr>
        <p:spPr/>
        <p:txBody>
          <a:bodyPr>
            <a:normAutofit/>
          </a:bodyPr>
          <a:lstStyle/>
          <a:p>
            <a:endParaRPr lang="cs-CZ" sz="3200" dirty="0" smtClean="0"/>
          </a:p>
          <a:p>
            <a:r>
              <a:rPr lang="cs-CZ" sz="3200" dirty="0" smtClean="0"/>
              <a:t>T</a:t>
            </a:r>
            <a:r>
              <a:rPr lang="en-US" sz="3200" dirty="0" smtClean="0"/>
              <a:t>he </a:t>
            </a:r>
            <a:r>
              <a:rPr lang="en-US" sz="3200" dirty="0"/>
              <a:t>average working time for each seven-day period,</a:t>
            </a:r>
          </a:p>
          <a:p>
            <a:endParaRPr lang="cs-CZ" sz="3200" dirty="0" smtClean="0"/>
          </a:p>
          <a:p>
            <a:endParaRPr lang="cs-CZ" sz="3200" dirty="0"/>
          </a:p>
          <a:p>
            <a:r>
              <a:rPr lang="cs-CZ" sz="3200" dirty="0" smtClean="0"/>
              <a:t>S</a:t>
            </a:r>
            <a:r>
              <a:rPr lang="en-GB" sz="3200" dirty="0" err="1" smtClean="0"/>
              <a:t>hould</a:t>
            </a:r>
            <a:r>
              <a:rPr lang="cs-CZ" sz="3200" dirty="0" smtClean="0"/>
              <a:t> </a:t>
            </a:r>
            <a:r>
              <a:rPr lang="en-US" sz="3200" dirty="0" smtClean="0"/>
              <a:t>not exceed 48 hours</a:t>
            </a:r>
            <a:r>
              <a:rPr lang="cs-CZ" sz="3200" dirty="0" smtClean="0"/>
              <a:t> i</a:t>
            </a:r>
            <a:r>
              <a:rPr lang="en-US" sz="3200" dirty="0" err="1" smtClean="0"/>
              <a:t>ncluding</a:t>
            </a:r>
            <a:r>
              <a:rPr lang="en-US" sz="3200" dirty="0" smtClean="0"/>
              <a:t> </a:t>
            </a:r>
            <a:r>
              <a:rPr lang="en-US" sz="3200" dirty="0"/>
              <a:t>overtime</a:t>
            </a:r>
            <a:endParaRPr lang="cs-CZ" sz="3200" dirty="0"/>
          </a:p>
        </p:txBody>
      </p:sp>
    </p:spTree>
    <p:extLst>
      <p:ext uri="{BB962C8B-B14F-4D97-AF65-F5344CB8AC3E}">
        <p14:creationId xmlns:p14="http://schemas.microsoft.com/office/powerpoint/2010/main" val="1380200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Annual</a:t>
            </a:r>
            <a:r>
              <a:rPr lang="cs-CZ" dirty="0"/>
              <a:t> </a:t>
            </a:r>
            <a:r>
              <a:rPr lang="cs-CZ" dirty="0" err="1"/>
              <a:t>leave</a:t>
            </a:r>
            <a:endParaRPr lang="cs-CZ" dirty="0"/>
          </a:p>
        </p:txBody>
      </p:sp>
      <p:sp>
        <p:nvSpPr>
          <p:cNvPr id="3" name="Zástupný symbol pro obsah 2"/>
          <p:cNvSpPr>
            <a:spLocks noGrp="1"/>
          </p:cNvSpPr>
          <p:nvPr>
            <p:ph idx="1"/>
          </p:nvPr>
        </p:nvSpPr>
        <p:spPr/>
        <p:txBody>
          <a:bodyPr>
            <a:normAutofit/>
          </a:bodyPr>
          <a:lstStyle/>
          <a:p>
            <a:r>
              <a:rPr lang="cs-CZ" sz="3200" dirty="0"/>
              <a:t>At least </a:t>
            </a:r>
            <a:r>
              <a:rPr lang="cs-CZ" sz="3200" dirty="0" err="1"/>
              <a:t>four</a:t>
            </a:r>
            <a:r>
              <a:rPr lang="cs-CZ" sz="3200" dirty="0"/>
              <a:t> </a:t>
            </a:r>
            <a:r>
              <a:rPr lang="cs-CZ" sz="3200" dirty="0" err="1"/>
              <a:t>weeks</a:t>
            </a:r>
            <a:endParaRPr lang="cs-CZ" sz="3200" dirty="0"/>
          </a:p>
          <a:p>
            <a:endParaRPr lang="cs-CZ" sz="3200" dirty="0"/>
          </a:p>
          <a:p>
            <a:r>
              <a:rPr lang="cs-CZ" sz="3200" dirty="0" smtClean="0"/>
              <a:t>M</a:t>
            </a:r>
            <a:r>
              <a:rPr lang="en-US" sz="3200" dirty="0" err="1"/>
              <a:t>inimum</a:t>
            </a:r>
            <a:r>
              <a:rPr lang="en-US" sz="3200" dirty="0"/>
              <a:t> period of paid annual leave may not be</a:t>
            </a:r>
            <a:r>
              <a:rPr lang="cs-CZ" sz="3200" dirty="0"/>
              <a:t> </a:t>
            </a:r>
            <a:r>
              <a:rPr lang="en-US" sz="3200" dirty="0"/>
              <a:t>replaced by an allowance in lieu, except where the employment</a:t>
            </a:r>
            <a:r>
              <a:rPr lang="cs-CZ" sz="3200" dirty="0"/>
              <a:t> </a:t>
            </a:r>
            <a:r>
              <a:rPr lang="cs-CZ" sz="3200" dirty="0" err="1"/>
              <a:t>relationship</a:t>
            </a:r>
            <a:r>
              <a:rPr lang="cs-CZ" sz="3200" dirty="0"/>
              <a:t> </a:t>
            </a:r>
            <a:r>
              <a:rPr lang="cs-CZ" sz="3200" dirty="0" err="1"/>
              <a:t>is</a:t>
            </a:r>
            <a:r>
              <a:rPr lang="cs-CZ" sz="3200" dirty="0"/>
              <a:t> </a:t>
            </a:r>
            <a:r>
              <a:rPr lang="cs-CZ" sz="3200" dirty="0" err="1"/>
              <a:t>terminated</a:t>
            </a:r>
            <a:endParaRPr lang="cs-CZ" sz="3200" dirty="0"/>
          </a:p>
        </p:txBody>
      </p:sp>
    </p:spTree>
    <p:extLst>
      <p:ext uri="{BB962C8B-B14F-4D97-AF65-F5344CB8AC3E}">
        <p14:creationId xmlns:p14="http://schemas.microsoft.com/office/powerpoint/2010/main" val="270509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Nigth</a:t>
            </a:r>
            <a:r>
              <a:rPr lang="cs-CZ" dirty="0"/>
              <a:t> </a:t>
            </a:r>
            <a:r>
              <a:rPr lang="cs-CZ" dirty="0" err="1"/>
              <a:t>work</a:t>
            </a:r>
            <a:endParaRPr lang="cs-CZ" dirty="0"/>
          </a:p>
        </p:txBody>
      </p:sp>
      <p:sp>
        <p:nvSpPr>
          <p:cNvPr id="3" name="Zástupný symbol pro obsah 2"/>
          <p:cNvSpPr>
            <a:spLocks noGrp="1"/>
          </p:cNvSpPr>
          <p:nvPr>
            <p:ph idx="1"/>
          </p:nvPr>
        </p:nvSpPr>
        <p:spPr/>
        <p:txBody>
          <a:bodyPr/>
          <a:lstStyle/>
          <a:p>
            <a:pPr algn="just"/>
            <a:r>
              <a:rPr lang="cs-CZ" sz="2800" dirty="0"/>
              <a:t>N</a:t>
            </a:r>
            <a:r>
              <a:rPr lang="en-US" sz="2800" dirty="0" err="1"/>
              <a:t>ight</a:t>
            </a:r>
            <a:r>
              <a:rPr lang="en-US" sz="2800" dirty="0"/>
              <a:t> workers whose work involves special hazards or</a:t>
            </a:r>
            <a:r>
              <a:rPr lang="cs-CZ" sz="2800" dirty="0"/>
              <a:t> </a:t>
            </a:r>
            <a:r>
              <a:rPr lang="en-US" sz="2800" dirty="0"/>
              <a:t>heavy physical or mental strain do not work more than</a:t>
            </a:r>
            <a:r>
              <a:rPr lang="cs-CZ" sz="2800" dirty="0"/>
              <a:t> </a:t>
            </a:r>
            <a:r>
              <a:rPr lang="en-US" sz="2800" dirty="0"/>
              <a:t>eight hours in any period of 24 hours during which they</a:t>
            </a:r>
            <a:r>
              <a:rPr lang="cs-CZ" sz="2800" dirty="0"/>
              <a:t> </a:t>
            </a:r>
            <a:r>
              <a:rPr lang="en-US" sz="2800" dirty="0"/>
              <a:t>perform night work.</a:t>
            </a:r>
            <a:endParaRPr lang="cs-CZ" sz="2800" dirty="0"/>
          </a:p>
          <a:p>
            <a:pPr algn="just"/>
            <a:endParaRPr lang="cs-CZ" sz="2800" dirty="0" smtClean="0"/>
          </a:p>
          <a:p>
            <a:pPr algn="just"/>
            <a:r>
              <a:rPr lang="cs-CZ" sz="2800" dirty="0" err="1" smtClean="0"/>
              <a:t>Health</a:t>
            </a:r>
            <a:r>
              <a:rPr lang="cs-CZ" sz="2800" dirty="0" smtClean="0"/>
              <a:t> </a:t>
            </a:r>
            <a:r>
              <a:rPr lang="cs-CZ" sz="2800" dirty="0" err="1"/>
              <a:t>assessment</a:t>
            </a:r>
            <a:endParaRPr lang="cs-CZ" sz="2800" dirty="0"/>
          </a:p>
          <a:p>
            <a:pPr algn="just"/>
            <a:endParaRPr lang="cs-CZ" sz="2800" dirty="0" smtClean="0"/>
          </a:p>
          <a:p>
            <a:pPr algn="just"/>
            <a:r>
              <a:rPr lang="cs-CZ" sz="2800" dirty="0" err="1" smtClean="0"/>
              <a:t>Obligation</a:t>
            </a:r>
            <a:r>
              <a:rPr lang="cs-CZ" sz="2800" dirty="0" smtClean="0"/>
              <a:t> </a:t>
            </a:r>
            <a:r>
              <a:rPr lang="cs-CZ" sz="2800" dirty="0" err="1"/>
              <a:t>of</a:t>
            </a:r>
            <a:r>
              <a:rPr lang="cs-CZ" sz="2800" dirty="0"/>
              <a:t> </a:t>
            </a:r>
            <a:r>
              <a:rPr lang="cs-CZ" sz="2800" dirty="0" err="1"/>
              <a:t>an</a:t>
            </a:r>
            <a:r>
              <a:rPr lang="cs-CZ" sz="2800" dirty="0"/>
              <a:t> </a:t>
            </a:r>
            <a:r>
              <a:rPr lang="cs-CZ" sz="2800" dirty="0" err="1"/>
              <a:t>employer</a:t>
            </a:r>
            <a:r>
              <a:rPr lang="cs-CZ" sz="2800" dirty="0"/>
              <a:t> to </a:t>
            </a:r>
            <a:r>
              <a:rPr lang="cs-CZ" sz="2800" dirty="0" err="1"/>
              <a:t>notify</a:t>
            </a:r>
            <a:r>
              <a:rPr lang="cs-CZ" sz="2800" dirty="0"/>
              <a:t> </a:t>
            </a:r>
            <a:r>
              <a:rPr lang="cs-CZ" sz="2800" dirty="0" err="1"/>
              <a:t>authorities</a:t>
            </a:r>
            <a:r>
              <a:rPr lang="cs-CZ" sz="2800" dirty="0"/>
              <a:t> </a:t>
            </a:r>
            <a:r>
              <a:rPr lang="en-US" sz="2800" dirty="0"/>
              <a:t>of regular use of night workers</a:t>
            </a:r>
            <a:endParaRPr lang="cs-CZ" sz="2800" dirty="0"/>
          </a:p>
          <a:p>
            <a:endParaRPr lang="cs-CZ" dirty="0"/>
          </a:p>
        </p:txBody>
      </p:sp>
    </p:spTree>
    <p:extLst>
      <p:ext uri="{BB962C8B-B14F-4D97-AF65-F5344CB8AC3E}">
        <p14:creationId xmlns:p14="http://schemas.microsoft.com/office/powerpoint/2010/main" val="2215850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Derogations</a:t>
            </a:r>
            <a:r>
              <a:rPr lang="cs-CZ" dirty="0"/>
              <a:t> </a:t>
            </a:r>
            <a:r>
              <a:rPr lang="cs-CZ" dirty="0" err="1"/>
              <a:t>from</a:t>
            </a:r>
            <a:r>
              <a:rPr lang="cs-CZ" dirty="0"/>
              <a:t> </a:t>
            </a:r>
            <a:r>
              <a:rPr lang="cs-CZ" dirty="0" err="1"/>
              <a:t>Daily</a:t>
            </a:r>
            <a:r>
              <a:rPr lang="cs-CZ" dirty="0"/>
              <a:t> rest, </a:t>
            </a:r>
            <a:r>
              <a:rPr lang="cs-CZ" dirty="0" err="1"/>
              <a:t>Breaks</a:t>
            </a:r>
            <a:r>
              <a:rPr lang="cs-CZ" dirty="0"/>
              <a:t>, </a:t>
            </a:r>
            <a:r>
              <a:rPr lang="cs-CZ" dirty="0" err="1"/>
              <a:t>Weekly</a:t>
            </a:r>
            <a:r>
              <a:rPr lang="cs-CZ" dirty="0"/>
              <a:t> rest period and </a:t>
            </a:r>
            <a:r>
              <a:rPr lang="cs-CZ" dirty="0" err="1"/>
              <a:t>Length</a:t>
            </a:r>
            <a:r>
              <a:rPr lang="cs-CZ" dirty="0"/>
              <a:t> </a:t>
            </a:r>
            <a:r>
              <a:rPr lang="cs-CZ" dirty="0" err="1"/>
              <a:t>of</a:t>
            </a:r>
            <a:r>
              <a:rPr lang="cs-CZ" dirty="0"/>
              <a:t> night </a:t>
            </a:r>
            <a:r>
              <a:rPr lang="cs-CZ" dirty="0" err="1"/>
              <a:t>work</a:t>
            </a:r>
            <a:endParaRPr lang="cs-CZ" dirty="0"/>
          </a:p>
        </p:txBody>
      </p:sp>
      <p:sp>
        <p:nvSpPr>
          <p:cNvPr id="3" name="Zástupný symbol pro obsah 2"/>
          <p:cNvSpPr>
            <a:spLocks noGrp="1"/>
          </p:cNvSpPr>
          <p:nvPr>
            <p:ph idx="1"/>
          </p:nvPr>
        </p:nvSpPr>
        <p:spPr/>
        <p:txBody>
          <a:bodyPr>
            <a:normAutofit/>
          </a:bodyPr>
          <a:lstStyle/>
          <a:p>
            <a:pPr algn="just"/>
            <a:endParaRPr lang="cs-CZ" sz="3200" dirty="0" smtClean="0"/>
          </a:p>
          <a:p>
            <a:pPr algn="just"/>
            <a:r>
              <a:rPr lang="cs-CZ" sz="3200" dirty="0" smtClean="0"/>
              <a:t>I</a:t>
            </a:r>
            <a:r>
              <a:rPr lang="en-US" sz="3200" dirty="0"/>
              <a:t>n the case of activities involving the need for continuity of</a:t>
            </a:r>
            <a:r>
              <a:rPr lang="cs-CZ" sz="3200" dirty="0"/>
              <a:t> </a:t>
            </a:r>
            <a:r>
              <a:rPr lang="en-US" sz="3200" dirty="0"/>
              <a:t>service or production, particularly</a:t>
            </a:r>
            <a:r>
              <a:rPr lang="cs-CZ" sz="3200" dirty="0"/>
              <a:t> … </a:t>
            </a:r>
            <a:r>
              <a:rPr lang="en-US" sz="3200" b="1" u="sng" dirty="0"/>
              <a:t>treatment and/or</a:t>
            </a:r>
            <a:r>
              <a:rPr lang="cs-CZ" sz="3200" b="1" u="sng" dirty="0"/>
              <a:t> </a:t>
            </a:r>
            <a:r>
              <a:rPr lang="en-US" sz="3200" b="1" u="sng" dirty="0"/>
              <a:t>care provided by hospitals or similar establishments</a:t>
            </a:r>
            <a:r>
              <a:rPr lang="en-US" sz="3200" dirty="0"/>
              <a:t>,</a:t>
            </a:r>
            <a:r>
              <a:rPr lang="cs-CZ" sz="3200" dirty="0"/>
              <a:t> </a:t>
            </a:r>
            <a:r>
              <a:rPr lang="en-US" sz="3200" b="1" u="sng" dirty="0"/>
              <a:t>including the activities of doctors in training</a:t>
            </a:r>
            <a:r>
              <a:rPr lang="cs-CZ" sz="3200" b="1" u="sng" dirty="0"/>
              <a:t> </a:t>
            </a:r>
            <a:r>
              <a:rPr lang="cs-CZ" sz="3200" dirty="0"/>
              <a:t>…</a:t>
            </a:r>
          </a:p>
        </p:txBody>
      </p:sp>
    </p:spTree>
    <p:extLst>
      <p:ext uri="{BB962C8B-B14F-4D97-AF65-F5344CB8AC3E}">
        <p14:creationId xmlns:p14="http://schemas.microsoft.com/office/powerpoint/2010/main" val="2643718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Change</a:t>
            </a:r>
            <a:r>
              <a:rPr lang="cs-CZ" dirty="0"/>
              <a:t> in </a:t>
            </a:r>
            <a:r>
              <a:rPr lang="cs-CZ" dirty="0" err="1"/>
              <a:t>working</a:t>
            </a:r>
            <a:r>
              <a:rPr lang="cs-CZ" dirty="0"/>
              <a:t> </a:t>
            </a:r>
            <a:r>
              <a:rPr lang="cs-CZ" dirty="0" err="1"/>
              <a:t>ability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352621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378C0-2515-4980-ACC1-1DB3F9B0FBC0}"/>
              </a:ext>
            </a:extLst>
          </p:cNvPr>
          <p:cNvSpPr>
            <a:spLocks noGrp="1"/>
          </p:cNvSpPr>
          <p:nvPr>
            <p:ph type="title"/>
          </p:nvPr>
        </p:nvSpPr>
        <p:spPr/>
        <p:txBody>
          <a:bodyPr/>
          <a:lstStyle/>
          <a:p>
            <a:r>
              <a:rPr lang="cs-CZ" dirty="0" err="1"/>
              <a:t>Change</a:t>
            </a:r>
            <a:r>
              <a:rPr lang="cs-CZ" dirty="0"/>
              <a:t> in </a:t>
            </a:r>
            <a:r>
              <a:rPr lang="cs-CZ" dirty="0" err="1"/>
              <a:t>health</a:t>
            </a:r>
            <a:r>
              <a:rPr lang="cs-CZ" dirty="0"/>
              <a:t> </a:t>
            </a:r>
            <a:r>
              <a:rPr lang="cs-CZ" dirty="0" err="1"/>
              <a:t>condition</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38148020"/>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1966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BB75BC-FD29-45C6-BB93-561C9ECDABDE}"/>
              </a:ext>
            </a:extLst>
          </p:cNvPr>
          <p:cNvSpPr>
            <a:spLocks noGrp="1"/>
          </p:cNvSpPr>
          <p:nvPr>
            <p:ph type="title"/>
          </p:nvPr>
        </p:nvSpPr>
        <p:spPr/>
        <p:txBody>
          <a:bodyPr/>
          <a:lstStyle/>
          <a:p>
            <a:r>
              <a:rPr lang="cs-CZ" dirty="0" err="1"/>
              <a:t>Pregnancy</a:t>
            </a:r>
            <a:endParaRPr lang="cs-CZ" dirty="0"/>
          </a:p>
        </p:txBody>
      </p:sp>
      <p:sp>
        <p:nvSpPr>
          <p:cNvPr id="3" name="Zástupný obsah 2">
            <a:extLst>
              <a:ext uri="{FF2B5EF4-FFF2-40B4-BE49-F238E27FC236}">
                <a16:creationId xmlns:a16="http://schemas.microsoft.com/office/drawing/2014/main" id="{3F9327C7-C871-42AF-A80E-E722D69346F0}"/>
              </a:ext>
            </a:extLst>
          </p:cNvPr>
          <p:cNvSpPr>
            <a:spLocks noGrp="1"/>
          </p:cNvSpPr>
          <p:nvPr>
            <p:ph idx="1"/>
          </p:nvPr>
        </p:nvSpPr>
        <p:spPr/>
        <p:txBody>
          <a:bodyPr>
            <a:normAutofit/>
          </a:bodyPr>
          <a:lstStyle/>
          <a:p>
            <a:r>
              <a:rPr lang="cs-CZ" sz="3200" dirty="0" err="1"/>
              <a:t>P</a:t>
            </a:r>
            <a:r>
              <a:rPr lang="cs-CZ" sz="3200" dirty="0" err="1" smtClean="0"/>
              <a:t>regnant</a:t>
            </a:r>
            <a:r>
              <a:rPr lang="cs-CZ" sz="3200" dirty="0" smtClean="0"/>
              <a:t> </a:t>
            </a:r>
            <a:r>
              <a:rPr lang="cs-CZ" sz="3200" dirty="0" err="1"/>
              <a:t>worker</a:t>
            </a:r>
            <a:endParaRPr lang="cs-CZ" sz="3200" dirty="0"/>
          </a:p>
          <a:p>
            <a:pPr lvl="1"/>
            <a:r>
              <a:rPr lang="en-US" sz="2800" dirty="0"/>
              <a:t>worker who informs her employer of her condition, in accordance with national </a:t>
            </a:r>
            <a:r>
              <a:rPr lang="en-US" sz="2800" dirty="0" smtClean="0"/>
              <a:t>legislation</a:t>
            </a:r>
            <a:endParaRPr lang="cs-CZ" sz="2800" dirty="0" smtClean="0"/>
          </a:p>
          <a:p>
            <a:pPr lvl="1"/>
            <a:endParaRPr lang="cs-CZ" sz="2800" dirty="0"/>
          </a:p>
          <a:p>
            <a:r>
              <a:rPr lang="cs-CZ" sz="3200" dirty="0"/>
              <a:t>DIRECTIVE 92/85/EEC - </a:t>
            </a:r>
            <a:r>
              <a:rPr lang="cs-CZ" sz="3200" dirty="0">
                <a:hlinkClick r:id="rId2"/>
              </a:rPr>
              <a:t>https://eur-lex.europa.eu/legal-content/EN/TXT/?uri=CELEX:01992L0085-20140325</a:t>
            </a:r>
            <a:r>
              <a:rPr lang="cs-CZ" sz="3200" dirty="0"/>
              <a:t> </a:t>
            </a:r>
          </a:p>
          <a:p>
            <a:endParaRPr lang="cs-CZ" dirty="0"/>
          </a:p>
        </p:txBody>
      </p:sp>
    </p:spTree>
    <p:extLst>
      <p:ext uri="{BB962C8B-B14F-4D97-AF65-F5344CB8AC3E}">
        <p14:creationId xmlns:p14="http://schemas.microsoft.com/office/powerpoint/2010/main" val="3335251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33EBE3-28C7-420E-B725-58659247F172}"/>
              </a:ext>
            </a:extLst>
          </p:cNvPr>
          <p:cNvSpPr>
            <a:spLocks noGrp="1"/>
          </p:cNvSpPr>
          <p:nvPr>
            <p:ph type="title"/>
          </p:nvPr>
        </p:nvSpPr>
        <p:spPr/>
        <p:txBody>
          <a:bodyPr/>
          <a:lstStyle/>
          <a:p>
            <a:r>
              <a:rPr lang="cs-CZ" dirty="0" err="1"/>
              <a:t>Pregnancy</a:t>
            </a:r>
            <a:endParaRPr lang="cs-CZ" dirty="0"/>
          </a:p>
        </p:txBody>
      </p:sp>
      <p:sp>
        <p:nvSpPr>
          <p:cNvPr id="3" name="Zástupný obsah 2">
            <a:extLst>
              <a:ext uri="{FF2B5EF4-FFF2-40B4-BE49-F238E27FC236}">
                <a16:creationId xmlns:a16="http://schemas.microsoft.com/office/drawing/2014/main" id="{BADBF170-19D0-4377-B59C-F93E5A1FC478}"/>
              </a:ext>
            </a:extLst>
          </p:cNvPr>
          <p:cNvSpPr>
            <a:spLocks noGrp="1"/>
          </p:cNvSpPr>
          <p:nvPr>
            <p:ph idx="1"/>
          </p:nvPr>
        </p:nvSpPr>
        <p:spPr/>
        <p:txBody>
          <a:bodyPr>
            <a:normAutofit/>
          </a:bodyPr>
          <a:lstStyle/>
          <a:p>
            <a:r>
              <a:rPr lang="cs-CZ" sz="2800" dirty="0"/>
              <a:t>E</a:t>
            </a:r>
            <a:r>
              <a:rPr lang="en-US" sz="2800" dirty="0" err="1" smtClean="0"/>
              <a:t>mployer</a:t>
            </a:r>
            <a:r>
              <a:rPr lang="en-US" sz="2800" dirty="0" smtClean="0"/>
              <a:t> </a:t>
            </a:r>
            <a:r>
              <a:rPr lang="en-US" sz="2800" dirty="0"/>
              <a:t>shall assess the nature, degree and duration of exposure, in the undertaking and/or establishment concerned</a:t>
            </a:r>
            <a:endParaRPr lang="cs-CZ" sz="2800" dirty="0"/>
          </a:p>
          <a:p>
            <a:pPr lvl="1" algn="just"/>
            <a:r>
              <a:rPr lang="en-US" sz="2400" dirty="0"/>
              <a:t>If the adjustment of </a:t>
            </a:r>
            <a:r>
              <a:rPr lang="cs-CZ" sz="2400" dirty="0"/>
              <a:t>her </a:t>
            </a:r>
            <a:r>
              <a:rPr lang="en-US" sz="2400" dirty="0"/>
              <a:t>working conditions and/or working hours is not feasible, or cannot reasonably be required on duly substantiated grounds, the employer shall take the necessary measures to move the worker concerned to another job.</a:t>
            </a:r>
            <a:endParaRPr lang="cs-CZ" sz="2400" dirty="0"/>
          </a:p>
          <a:p>
            <a:pPr lvl="1" algn="just"/>
            <a:r>
              <a:rPr lang="en-US" sz="2400" dirty="0"/>
              <a:t>If moving her to another job is not feasible or cannot reasonably be required on duly substantiated grounds, the worker concerned shall be granted leave in accordance with national legislation and/or national practice for the whole of the period necessary to protect her safety or health.</a:t>
            </a:r>
            <a:endParaRPr lang="cs-CZ" sz="2400" dirty="0"/>
          </a:p>
          <a:p>
            <a:endParaRPr lang="cs-CZ" dirty="0"/>
          </a:p>
        </p:txBody>
      </p:sp>
    </p:spTree>
    <p:extLst>
      <p:ext uri="{BB962C8B-B14F-4D97-AF65-F5344CB8AC3E}">
        <p14:creationId xmlns:p14="http://schemas.microsoft.com/office/powerpoint/2010/main" val="377475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4AB3C-F869-4CEA-898C-D0567D93C31E}"/>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FF240225-8B29-472A-8AF1-B01BD0AD6D38}"/>
              </a:ext>
            </a:extLst>
          </p:cNvPr>
          <p:cNvSpPr>
            <a:spLocks noGrp="1"/>
          </p:cNvSpPr>
          <p:nvPr>
            <p:ph idx="1"/>
          </p:nvPr>
        </p:nvSpPr>
        <p:spPr/>
        <p:txBody>
          <a:bodyPr/>
          <a:lstStyle/>
          <a:p>
            <a:endParaRPr lang="cs-CZ" dirty="0"/>
          </a:p>
        </p:txBody>
      </p:sp>
      <p:sp>
        <p:nvSpPr>
          <p:cNvPr id="7" name="Vývojový diagram: spojnice 6">
            <a:extLst>
              <a:ext uri="{FF2B5EF4-FFF2-40B4-BE49-F238E27FC236}">
                <a16:creationId xmlns:a16="http://schemas.microsoft.com/office/drawing/2014/main" id="{CA069215-56C3-46E2-9546-FB28237C8580}"/>
              </a:ext>
            </a:extLst>
          </p:cNvPr>
          <p:cNvSpPr/>
          <p:nvPr/>
        </p:nvSpPr>
        <p:spPr>
          <a:xfrm>
            <a:off x="2623748" y="157327"/>
            <a:ext cx="6769768" cy="6769768"/>
          </a:xfrm>
          <a:prstGeom prst="flowChartConnector">
            <a:avLst/>
          </a:prstGeom>
          <a:ln>
            <a:noFill/>
          </a:ln>
          <a:effectLst>
            <a:outerShdw blurRad="225425" dist="50800" dir="5220000" algn="ctr">
              <a:srgbClr val="000000">
                <a:alpha val="33000"/>
              </a:srgbClr>
            </a:outerShdw>
          </a:effectLst>
          <a:scene3d>
            <a:camera prst="perspectiveFront" fov="3300000">
              <a:rot lat="397160" lon="20736782" rev="330178"/>
            </a:camera>
            <a:lightRig rig="freezing" dir="t"/>
          </a:scene3d>
          <a:sp3d extrusionH="254000" contourW="19050" prstMaterial="metal">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3200" b="1" dirty="0"/>
              <a:t>PRIVATE LAW</a:t>
            </a:r>
          </a:p>
          <a:p>
            <a:r>
              <a:rPr lang="cs-CZ" sz="3200" dirty="0" err="1"/>
              <a:t>Individual</a:t>
            </a:r>
            <a:endParaRPr lang="cs-CZ" sz="3200" dirty="0"/>
          </a:p>
          <a:p>
            <a:r>
              <a:rPr lang="cs-CZ" sz="3200" dirty="0" err="1"/>
              <a:t>Equality</a:t>
            </a:r>
            <a:endParaRPr lang="cs-CZ" sz="3200" dirty="0"/>
          </a:p>
          <a:p>
            <a:r>
              <a:rPr lang="cs-CZ" sz="3200" dirty="0" err="1"/>
              <a:t>Authonomy</a:t>
            </a:r>
            <a:endParaRPr lang="cs-CZ" sz="3200" dirty="0"/>
          </a:p>
          <a:p>
            <a:r>
              <a:rPr lang="cs-CZ" sz="3200" dirty="0" err="1"/>
              <a:t>Freedom</a:t>
            </a:r>
            <a:endParaRPr lang="cs-CZ" dirty="0"/>
          </a:p>
        </p:txBody>
      </p:sp>
      <p:sp>
        <p:nvSpPr>
          <p:cNvPr id="8" name="Vývojový diagram: spojnice 7">
            <a:extLst>
              <a:ext uri="{FF2B5EF4-FFF2-40B4-BE49-F238E27FC236}">
                <a16:creationId xmlns:a16="http://schemas.microsoft.com/office/drawing/2014/main" id="{21CC5662-CD17-4015-AF29-2EDD8F5771B7}"/>
              </a:ext>
            </a:extLst>
          </p:cNvPr>
          <p:cNvSpPr/>
          <p:nvPr/>
        </p:nvSpPr>
        <p:spPr>
          <a:xfrm>
            <a:off x="5772151" y="1952625"/>
            <a:ext cx="3505200" cy="2689225"/>
          </a:xfrm>
          <a:prstGeom prst="flowChartConnector">
            <a:avLst/>
          </a:prstGeom>
          <a:solidFill>
            <a:srgbClr val="FFC000"/>
          </a:solidFill>
          <a:ln>
            <a:noFill/>
          </a:ln>
          <a:effectLst>
            <a:outerShdw blurRad="184150" dist="241300" dir="11520000" sx="110000" sy="110000" algn="ctr">
              <a:srgbClr val="000000">
                <a:alpha val="18000"/>
              </a:srgbClr>
            </a:outerShdw>
          </a:effectLst>
          <a:scene3d>
            <a:camera prst="isometricOffAxis2Left"/>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solidFill>
                  <a:schemeClr val="bg1"/>
                </a:solidFill>
              </a:rPr>
              <a:t>PUBLIC LAW</a:t>
            </a:r>
          </a:p>
          <a:p>
            <a:pPr marL="800100" lvl="1" indent="-342900">
              <a:buFont typeface="Arial" panose="020B0604020202020204" pitchFamily="34" charset="0"/>
              <a:buChar char="•"/>
            </a:pPr>
            <a:r>
              <a:rPr lang="cs-CZ" sz="2000" dirty="0" err="1">
                <a:solidFill>
                  <a:schemeClr val="bg1"/>
                </a:solidFill>
              </a:rPr>
              <a:t>Constitution</a:t>
            </a:r>
            <a:endParaRPr lang="cs-CZ" sz="2000" dirty="0">
              <a:solidFill>
                <a:schemeClr val="bg1"/>
              </a:solidFill>
            </a:endParaRPr>
          </a:p>
          <a:p>
            <a:pPr marL="800100" lvl="1" indent="-342900">
              <a:buFont typeface="Arial" panose="020B0604020202020204" pitchFamily="34" charset="0"/>
              <a:buChar char="•"/>
            </a:pPr>
            <a:r>
              <a:rPr lang="cs-CZ" sz="2000" dirty="0">
                <a:solidFill>
                  <a:schemeClr val="bg1"/>
                </a:solidFill>
              </a:rPr>
              <a:t>Hierarchy</a:t>
            </a:r>
          </a:p>
          <a:p>
            <a:pPr marL="800100" lvl="1" indent="-342900">
              <a:buFont typeface="Arial" panose="020B0604020202020204" pitchFamily="34" charset="0"/>
              <a:buChar char="•"/>
            </a:pPr>
            <a:r>
              <a:rPr lang="cs-CZ" sz="2000" dirty="0" err="1">
                <a:solidFill>
                  <a:schemeClr val="bg1"/>
                </a:solidFill>
              </a:rPr>
              <a:t>Enforcement</a:t>
            </a:r>
            <a:endParaRPr lang="cs-CZ" sz="2000" dirty="0">
              <a:solidFill>
                <a:schemeClr val="bg1"/>
              </a:solidFill>
            </a:endParaRPr>
          </a:p>
          <a:p>
            <a:pPr marL="800100" lvl="1" indent="-342900">
              <a:buFont typeface="Arial" panose="020B0604020202020204" pitchFamily="34" charset="0"/>
              <a:buChar char="•"/>
            </a:pPr>
            <a:r>
              <a:rPr lang="cs-CZ" sz="2000" dirty="0" err="1">
                <a:solidFill>
                  <a:schemeClr val="bg1"/>
                </a:solidFill>
              </a:rPr>
              <a:t>Formal</a:t>
            </a:r>
            <a:r>
              <a:rPr lang="cs-CZ" sz="2000" dirty="0">
                <a:solidFill>
                  <a:schemeClr val="bg1"/>
                </a:solidFill>
              </a:rPr>
              <a:t> </a:t>
            </a:r>
            <a:r>
              <a:rPr lang="cs-CZ" sz="2000" dirty="0" err="1">
                <a:solidFill>
                  <a:schemeClr val="bg1"/>
                </a:solidFill>
              </a:rPr>
              <a:t>process</a:t>
            </a:r>
            <a:endParaRPr lang="cs-CZ" sz="2000" dirty="0">
              <a:solidFill>
                <a:schemeClr val="bg1"/>
              </a:solidFill>
            </a:endParaRPr>
          </a:p>
          <a:p>
            <a:pPr algn="ctr"/>
            <a:endParaRPr lang="cs-CZ" dirty="0"/>
          </a:p>
        </p:txBody>
      </p:sp>
    </p:spTree>
    <p:extLst>
      <p:ext uri="{BB962C8B-B14F-4D97-AF65-F5344CB8AC3E}">
        <p14:creationId xmlns:p14="http://schemas.microsoft.com/office/powerpoint/2010/main" val="370821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188FAB-7F53-40A1-A9CD-B1EE0944A1F1}"/>
              </a:ext>
            </a:extLst>
          </p:cNvPr>
          <p:cNvSpPr>
            <a:spLocks noGrp="1"/>
          </p:cNvSpPr>
          <p:nvPr>
            <p:ph type="title"/>
          </p:nvPr>
        </p:nvSpPr>
        <p:spPr/>
        <p:txBody>
          <a:bodyPr/>
          <a:lstStyle/>
          <a:p>
            <a:r>
              <a:rPr lang="cs-CZ" dirty="0" err="1"/>
              <a:t>Pregnancy</a:t>
            </a:r>
            <a:endParaRPr lang="cs-CZ" dirty="0"/>
          </a:p>
        </p:txBody>
      </p:sp>
      <p:sp>
        <p:nvSpPr>
          <p:cNvPr id="3" name="Zástupný obsah 2">
            <a:extLst>
              <a:ext uri="{FF2B5EF4-FFF2-40B4-BE49-F238E27FC236}">
                <a16:creationId xmlns:a16="http://schemas.microsoft.com/office/drawing/2014/main" id="{6E965DCF-8925-48FD-B0B3-4D00F1AF4336}"/>
              </a:ext>
            </a:extLst>
          </p:cNvPr>
          <p:cNvSpPr>
            <a:spLocks noGrp="1"/>
          </p:cNvSpPr>
          <p:nvPr>
            <p:ph idx="1"/>
          </p:nvPr>
        </p:nvSpPr>
        <p:spPr/>
        <p:txBody>
          <a:bodyPr/>
          <a:lstStyle/>
          <a:p>
            <a:pPr algn="just"/>
            <a:r>
              <a:rPr lang="cs-CZ" dirty="0" err="1"/>
              <a:t>Workers</a:t>
            </a:r>
            <a:r>
              <a:rPr lang="cs-CZ" dirty="0"/>
              <a:t> </a:t>
            </a:r>
            <a:r>
              <a:rPr lang="cs-CZ" dirty="0" err="1"/>
              <a:t>shall</a:t>
            </a:r>
            <a:r>
              <a:rPr lang="en-US" dirty="0"/>
              <a:t> not oblige to perform night work during their pregnancy and for a period following childbirth which shall be determined by the national authority competent for safety and health</a:t>
            </a:r>
            <a:endParaRPr lang="cs-CZ" dirty="0"/>
          </a:p>
        </p:txBody>
      </p:sp>
    </p:spTree>
    <p:extLst>
      <p:ext uri="{BB962C8B-B14F-4D97-AF65-F5344CB8AC3E}">
        <p14:creationId xmlns:p14="http://schemas.microsoft.com/office/powerpoint/2010/main" val="3553135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A6688C-02C8-4FEC-B604-D7C762A46C45}"/>
              </a:ext>
            </a:extLst>
          </p:cNvPr>
          <p:cNvSpPr>
            <a:spLocks noGrp="1"/>
          </p:cNvSpPr>
          <p:nvPr>
            <p:ph type="title"/>
          </p:nvPr>
        </p:nvSpPr>
        <p:spPr/>
        <p:txBody>
          <a:bodyPr/>
          <a:lstStyle/>
          <a:p>
            <a:r>
              <a:rPr lang="cs-CZ" dirty="0" err="1"/>
              <a:t>Pregnancy</a:t>
            </a:r>
            <a:endParaRPr lang="cs-CZ" dirty="0"/>
          </a:p>
        </p:txBody>
      </p:sp>
      <p:sp>
        <p:nvSpPr>
          <p:cNvPr id="3" name="Zástupný obsah 2">
            <a:extLst>
              <a:ext uri="{FF2B5EF4-FFF2-40B4-BE49-F238E27FC236}">
                <a16:creationId xmlns:a16="http://schemas.microsoft.com/office/drawing/2014/main" id="{13D13FD6-C22E-4AE8-A6EE-5F4A770B4C4D}"/>
              </a:ext>
            </a:extLst>
          </p:cNvPr>
          <p:cNvSpPr>
            <a:spLocks noGrp="1"/>
          </p:cNvSpPr>
          <p:nvPr>
            <p:ph idx="1"/>
          </p:nvPr>
        </p:nvSpPr>
        <p:spPr/>
        <p:txBody>
          <a:bodyPr/>
          <a:lstStyle/>
          <a:p>
            <a:r>
              <a:rPr lang="cs-CZ" dirty="0" err="1"/>
              <a:t>Prohibition</a:t>
            </a:r>
            <a:r>
              <a:rPr lang="cs-CZ" dirty="0"/>
              <a:t> </a:t>
            </a:r>
            <a:r>
              <a:rPr lang="cs-CZ" dirty="0" err="1"/>
              <a:t>of</a:t>
            </a:r>
            <a:r>
              <a:rPr lang="cs-CZ" dirty="0"/>
              <a:t> </a:t>
            </a:r>
            <a:r>
              <a:rPr lang="cs-CZ" dirty="0" err="1"/>
              <a:t>dismissal</a:t>
            </a:r>
            <a:endParaRPr lang="cs-CZ" dirty="0"/>
          </a:p>
          <a:p>
            <a:pPr lvl="1"/>
            <a:r>
              <a:rPr lang="en-US" dirty="0"/>
              <a:t>from the beginning of pregnancy to the end of the maternity leave</a:t>
            </a:r>
            <a:r>
              <a:rPr lang="cs-CZ" dirty="0"/>
              <a:t>, </a:t>
            </a:r>
            <a:r>
              <a:rPr lang="en-US" dirty="0"/>
              <a:t>save in exceptional cases not connected with their condition which are permitted under national legislation</a:t>
            </a:r>
            <a:r>
              <a:rPr lang="cs-CZ" dirty="0"/>
              <a:t>, p</a:t>
            </a:r>
            <a:r>
              <a:rPr lang="en-US" dirty="0" err="1"/>
              <a:t>rovided</a:t>
            </a:r>
            <a:r>
              <a:rPr lang="en-US" dirty="0"/>
              <a:t> that the competent authority has given its consent;</a:t>
            </a:r>
            <a:endParaRPr lang="cs-CZ" dirty="0"/>
          </a:p>
        </p:txBody>
      </p:sp>
    </p:spTree>
    <p:extLst>
      <p:ext uri="{BB962C8B-B14F-4D97-AF65-F5344CB8AC3E}">
        <p14:creationId xmlns:p14="http://schemas.microsoft.com/office/powerpoint/2010/main" val="27581307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Employee</a:t>
            </a:r>
            <a:r>
              <a:rPr lang="cs-CZ" dirty="0"/>
              <a:t> </a:t>
            </a:r>
            <a:r>
              <a:rPr lang="cs-CZ" dirty="0" err="1"/>
              <a:t>Liability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36294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Assumptions</a:t>
            </a:r>
            <a:r>
              <a:rPr lang="cs-CZ" dirty="0"/>
              <a:t> </a:t>
            </a:r>
            <a:r>
              <a:rPr lang="cs-CZ" dirty="0" err="1"/>
              <a:t>of</a:t>
            </a:r>
            <a:r>
              <a:rPr lang="cs-CZ" dirty="0"/>
              <a:t> </a:t>
            </a:r>
            <a:r>
              <a:rPr lang="cs-CZ" dirty="0" err="1"/>
              <a:t>Liability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330248850"/>
              </p:ext>
            </p:extLst>
          </p:nvPr>
        </p:nvGraphicFramePr>
        <p:xfrm>
          <a:off x="2368550" y="1866901"/>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5004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8F4B9F3-8E4E-4CC6-B36D-6AA6CB437AFC}"/>
                                            </p:graphicEl>
                                          </p:spTgt>
                                        </p:tgtEl>
                                        <p:attrNameLst>
                                          <p:attrName>style.visibility</p:attrName>
                                        </p:attrNameLst>
                                      </p:cBhvr>
                                      <p:to>
                                        <p:strVal val="visible"/>
                                      </p:to>
                                    </p:set>
                                    <p:animEffect transition="in" filter="fade">
                                      <p:cBhvr>
                                        <p:cTn id="7" dur="500"/>
                                        <p:tgtEl>
                                          <p:spTgt spid="4">
                                            <p:graphicEl>
                                              <a:dgm id="{88F4B9F3-8E4E-4CC6-B36D-6AA6CB437AF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CE714229-4FDB-44DC-993E-48CE13974932}"/>
                                            </p:graphicEl>
                                          </p:spTgt>
                                        </p:tgtEl>
                                        <p:attrNameLst>
                                          <p:attrName>style.visibility</p:attrName>
                                        </p:attrNameLst>
                                      </p:cBhvr>
                                      <p:to>
                                        <p:strVal val="visible"/>
                                      </p:to>
                                    </p:set>
                                    <p:animEffect transition="in" filter="fade">
                                      <p:cBhvr>
                                        <p:cTn id="12" dur="500"/>
                                        <p:tgtEl>
                                          <p:spTgt spid="4">
                                            <p:graphicEl>
                                              <a:dgm id="{CE714229-4FDB-44DC-993E-48CE1397493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0F8AB609-0B9C-42D2-ADB8-B0CDEF09A769}"/>
                                            </p:graphicEl>
                                          </p:spTgt>
                                        </p:tgtEl>
                                        <p:attrNameLst>
                                          <p:attrName>style.visibility</p:attrName>
                                        </p:attrNameLst>
                                      </p:cBhvr>
                                      <p:to>
                                        <p:strVal val="visible"/>
                                      </p:to>
                                    </p:set>
                                    <p:animEffect transition="in" filter="fade">
                                      <p:cBhvr>
                                        <p:cTn id="17" dur="500"/>
                                        <p:tgtEl>
                                          <p:spTgt spid="4">
                                            <p:graphicEl>
                                              <a:dgm id="{0F8AB609-0B9C-42D2-ADB8-B0CDEF09A76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8B4FE3F0-24A0-468E-BC57-0C15AD6D5069}"/>
                                            </p:graphicEl>
                                          </p:spTgt>
                                        </p:tgtEl>
                                        <p:attrNameLst>
                                          <p:attrName>style.visibility</p:attrName>
                                        </p:attrNameLst>
                                      </p:cBhvr>
                                      <p:to>
                                        <p:strVal val="visible"/>
                                      </p:to>
                                    </p:set>
                                    <p:animEffect transition="in" filter="fade">
                                      <p:cBhvr>
                                        <p:cTn id="22" dur="500"/>
                                        <p:tgtEl>
                                          <p:spTgt spid="4">
                                            <p:graphicEl>
                                              <a:dgm id="{8B4FE3F0-24A0-468E-BC57-0C15AD6D506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obligation</a:t>
            </a:r>
            <a:r>
              <a:rPr lang="cs-CZ" dirty="0"/>
              <a:t> </a:t>
            </a:r>
            <a:r>
              <a:rPr lang="cs-CZ" dirty="0" err="1"/>
              <a:t>of</a:t>
            </a:r>
            <a:r>
              <a:rPr lang="cs-CZ" dirty="0"/>
              <a:t> </a:t>
            </a:r>
            <a:r>
              <a:rPr lang="cs-CZ" dirty="0" err="1"/>
              <a:t>prevention</a:t>
            </a:r>
            <a:endParaRPr lang="cs-CZ" dirty="0"/>
          </a:p>
        </p:txBody>
      </p:sp>
      <p:sp>
        <p:nvSpPr>
          <p:cNvPr id="3" name="Zástupný symbol pro obsah 2"/>
          <p:cNvSpPr>
            <a:spLocks noGrp="1"/>
          </p:cNvSpPr>
          <p:nvPr>
            <p:ph idx="1"/>
          </p:nvPr>
        </p:nvSpPr>
        <p:spPr/>
        <p:txBody>
          <a:bodyPr/>
          <a:lstStyle/>
          <a:p>
            <a:pPr algn="just"/>
            <a:r>
              <a:rPr lang="en-US" sz="2800" dirty="0"/>
              <a:t>The employee is obliged to act in such a way as to prevent material </a:t>
            </a:r>
            <a:r>
              <a:rPr lang="en-US" sz="2800" dirty="0" smtClean="0"/>
              <a:t>damage</a:t>
            </a:r>
            <a:r>
              <a:rPr lang="cs-CZ" sz="2800" dirty="0" smtClean="0"/>
              <a:t>, </a:t>
            </a:r>
            <a:r>
              <a:rPr lang="en-US" sz="2800" dirty="0" smtClean="0"/>
              <a:t>non-material </a:t>
            </a:r>
            <a:r>
              <a:rPr lang="en-US" sz="2800" dirty="0"/>
              <a:t>damage or unjust enrichment. </a:t>
            </a:r>
            <a:endParaRPr lang="cs-CZ" sz="2800" dirty="0" smtClean="0"/>
          </a:p>
          <a:p>
            <a:pPr algn="just"/>
            <a:endParaRPr lang="cs-CZ" sz="2800" dirty="0" smtClean="0"/>
          </a:p>
          <a:p>
            <a:pPr algn="just"/>
            <a:r>
              <a:rPr lang="en-US" sz="2800" dirty="0" smtClean="0"/>
              <a:t>If </a:t>
            </a:r>
            <a:r>
              <a:rPr lang="en-US" sz="2800" dirty="0"/>
              <a:t>intervention is urgently needed to prevent damage to the employer, the employee is obliged to intervene; employee</a:t>
            </a:r>
            <a:r>
              <a:rPr lang="en-US" sz="2800" dirty="0" smtClean="0"/>
              <a:t> </a:t>
            </a:r>
            <a:r>
              <a:rPr lang="en-US" sz="2800" dirty="0"/>
              <a:t>does not have to do so if it is prevented by an important circumstance or if employee</a:t>
            </a:r>
            <a:r>
              <a:rPr lang="en-US" sz="2800" dirty="0" smtClean="0"/>
              <a:t> </a:t>
            </a:r>
            <a:r>
              <a:rPr lang="en-US" sz="2800" dirty="0"/>
              <a:t>would put himself or other employees at serious </a:t>
            </a:r>
            <a:r>
              <a:rPr lang="en-US" sz="2800" dirty="0" smtClean="0"/>
              <a:t>risk</a:t>
            </a:r>
            <a:r>
              <a:rPr lang="cs-CZ" sz="2800" dirty="0" smtClean="0"/>
              <a:t>.</a:t>
            </a:r>
            <a:endParaRPr lang="en-US" sz="2800" dirty="0"/>
          </a:p>
          <a:p>
            <a:endParaRPr lang="cs-CZ" dirty="0"/>
          </a:p>
        </p:txBody>
      </p:sp>
    </p:spTree>
    <p:extLst>
      <p:ext uri="{BB962C8B-B14F-4D97-AF65-F5344CB8AC3E}">
        <p14:creationId xmlns:p14="http://schemas.microsoft.com/office/powerpoint/2010/main" val="3317739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C09A18-6281-42D3-A395-3EA7BE52E2AD}"/>
              </a:ext>
            </a:extLst>
          </p:cNvPr>
          <p:cNvSpPr>
            <a:spLocks noGrp="1"/>
          </p:cNvSpPr>
          <p:nvPr>
            <p:ph type="title"/>
          </p:nvPr>
        </p:nvSpPr>
        <p:spPr/>
        <p:txBody>
          <a:bodyPr/>
          <a:lstStyle/>
          <a:p>
            <a:r>
              <a:rPr lang="cs-CZ" dirty="0" err="1"/>
              <a:t>Damages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12593509"/>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4089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F0B32E-6FAF-413E-999C-743CBDF24431}"/>
              </a:ext>
            </a:extLst>
          </p:cNvPr>
          <p:cNvSpPr>
            <a:spLocks noGrp="1"/>
          </p:cNvSpPr>
          <p:nvPr>
            <p:ph type="title"/>
          </p:nvPr>
        </p:nvSpPr>
        <p:spPr/>
        <p:txBody>
          <a:bodyPr/>
          <a:lstStyle/>
          <a:p>
            <a:r>
              <a:rPr lang="cs-CZ" dirty="0" err="1"/>
              <a:t>Loss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525649688"/>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09675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smtClean="0"/>
              <a:t>Health</a:t>
            </a:r>
            <a:r>
              <a:rPr lang="cs-CZ" dirty="0" smtClean="0"/>
              <a:t> </a:t>
            </a:r>
            <a:r>
              <a:rPr lang="cs-CZ" dirty="0" err="1" smtClean="0"/>
              <a:t>insurance</a:t>
            </a:r>
            <a:r>
              <a:rPr lang="cs-CZ" dirty="0" smtClean="0"/>
              <a:t> and </a:t>
            </a:r>
            <a:r>
              <a:rPr lang="cs-CZ" dirty="0" err="1" smtClean="0"/>
              <a:t>out-of</a:t>
            </a:r>
            <a:r>
              <a:rPr lang="cs-CZ" dirty="0" smtClean="0"/>
              <a:t> </a:t>
            </a:r>
            <a:r>
              <a:rPr lang="cs-CZ" dirty="0" err="1" smtClean="0"/>
              <a:t>pocket</a:t>
            </a:r>
            <a:r>
              <a:rPr lang="cs-CZ" dirty="0" smtClean="0"/>
              <a:t> </a:t>
            </a:r>
            <a:r>
              <a:rPr lang="cs-CZ" dirty="0" err="1" smtClean="0"/>
              <a:t>payments</a:t>
            </a:r>
            <a:r>
              <a:rPr lang="cs-CZ" dirty="0" smtClean="0"/>
              <a:t> </a:t>
            </a:r>
            <a:r>
              <a:rPr lang="cs-CZ" dirty="0" err="1" smtClean="0"/>
              <a:t>of</a:t>
            </a:r>
            <a:r>
              <a:rPr lang="cs-CZ" dirty="0" smtClean="0"/>
              <a:t> </a:t>
            </a:r>
            <a:r>
              <a:rPr lang="cs-CZ" dirty="0" err="1" smtClean="0"/>
              <a:t>patients</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038719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Four</a:t>
            </a:r>
            <a:r>
              <a:rPr lang="cs-CZ" dirty="0" smtClean="0"/>
              <a:t> </a:t>
            </a:r>
            <a:r>
              <a:rPr lang="cs-CZ" dirty="0" err="1" smtClean="0"/>
              <a:t>revenue</a:t>
            </a:r>
            <a:r>
              <a:rPr lang="cs-CZ" dirty="0" smtClean="0"/>
              <a:t> </a:t>
            </a:r>
            <a:r>
              <a:rPr lang="cs-CZ" dirty="0" err="1" smtClean="0"/>
              <a:t>sources</a:t>
            </a:r>
            <a:r>
              <a:rPr lang="cs-CZ" dirty="0" smtClean="0"/>
              <a:t> </a:t>
            </a:r>
            <a:r>
              <a:rPr lang="cs-CZ" dirty="0" err="1" smtClean="0"/>
              <a:t>overall</a:t>
            </a:r>
            <a:endParaRPr lang="cs-CZ" dirty="0"/>
          </a:p>
        </p:txBody>
      </p:sp>
      <p:sp>
        <p:nvSpPr>
          <p:cNvPr id="3" name="Zástupný symbol pro obsah 2"/>
          <p:cNvSpPr>
            <a:spLocks noGrp="1"/>
          </p:cNvSpPr>
          <p:nvPr>
            <p:ph idx="1"/>
          </p:nvPr>
        </p:nvSpPr>
        <p:spPr/>
        <p:txBody>
          <a:bodyPr>
            <a:normAutofit lnSpcReduction="10000"/>
          </a:bodyPr>
          <a:lstStyle/>
          <a:p>
            <a:r>
              <a:rPr lang="cs-CZ" sz="3200" dirty="0" err="1" smtClean="0"/>
              <a:t>Government</a:t>
            </a:r>
            <a:r>
              <a:rPr lang="cs-CZ" sz="3200" dirty="0" smtClean="0"/>
              <a:t> </a:t>
            </a:r>
            <a:r>
              <a:rPr lang="cs-CZ" sz="3200" dirty="0" err="1" smtClean="0"/>
              <a:t>spending</a:t>
            </a:r>
            <a:r>
              <a:rPr lang="cs-CZ" sz="3200" dirty="0" smtClean="0"/>
              <a:t> (tax)</a:t>
            </a:r>
          </a:p>
          <a:p>
            <a:endParaRPr lang="cs-CZ" sz="3200" dirty="0" smtClean="0"/>
          </a:p>
          <a:p>
            <a:r>
              <a:rPr lang="cs-CZ" sz="3200" dirty="0" err="1" smtClean="0"/>
              <a:t>Compulsory</a:t>
            </a:r>
            <a:r>
              <a:rPr lang="cs-CZ" sz="3200" dirty="0" smtClean="0"/>
              <a:t> </a:t>
            </a:r>
            <a:r>
              <a:rPr lang="cs-CZ" sz="3200" dirty="0" smtClean="0"/>
              <a:t>„</a:t>
            </a:r>
            <a:r>
              <a:rPr lang="cs-CZ" sz="3200" dirty="0" err="1" smtClean="0"/>
              <a:t>social</a:t>
            </a:r>
            <a:r>
              <a:rPr lang="cs-CZ" sz="3200" dirty="0" smtClean="0"/>
              <a:t>“ </a:t>
            </a:r>
            <a:r>
              <a:rPr lang="cs-CZ" sz="3200" dirty="0" err="1" smtClean="0"/>
              <a:t>insurance</a:t>
            </a:r>
            <a:endParaRPr lang="cs-CZ" sz="3200" dirty="0" smtClean="0"/>
          </a:p>
          <a:p>
            <a:endParaRPr lang="cs-CZ" sz="3200" dirty="0" smtClean="0"/>
          </a:p>
          <a:p>
            <a:r>
              <a:rPr lang="cs-CZ" sz="3200" dirty="0" err="1" smtClean="0"/>
              <a:t>Commercial</a:t>
            </a:r>
            <a:r>
              <a:rPr lang="cs-CZ" sz="3200" dirty="0" smtClean="0"/>
              <a:t> </a:t>
            </a:r>
            <a:r>
              <a:rPr lang="cs-CZ" sz="3200" dirty="0" err="1" smtClean="0"/>
              <a:t>insurance</a:t>
            </a:r>
            <a:endParaRPr lang="cs-CZ" sz="3200" dirty="0" smtClean="0"/>
          </a:p>
          <a:p>
            <a:endParaRPr lang="cs-CZ" sz="3200" dirty="0" smtClean="0"/>
          </a:p>
          <a:p>
            <a:r>
              <a:rPr lang="cs-CZ" sz="3200" dirty="0" err="1" smtClean="0"/>
              <a:t>Out</a:t>
            </a:r>
            <a:r>
              <a:rPr lang="cs-CZ" sz="3200" dirty="0" smtClean="0"/>
              <a:t> </a:t>
            </a:r>
            <a:r>
              <a:rPr lang="cs-CZ" sz="3200" dirty="0" err="1" smtClean="0"/>
              <a:t>of</a:t>
            </a:r>
            <a:r>
              <a:rPr lang="cs-CZ" sz="3200" dirty="0" smtClean="0"/>
              <a:t> </a:t>
            </a:r>
            <a:r>
              <a:rPr lang="cs-CZ" sz="3200" dirty="0" err="1" smtClean="0"/>
              <a:t>pocket</a:t>
            </a:r>
            <a:r>
              <a:rPr lang="cs-CZ" sz="3200" dirty="0" smtClean="0"/>
              <a:t> </a:t>
            </a:r>
            <a:r>
              <a:rPr lang="cs-CZ" sz="3200" dirty="0" err="1" smtClean="0"/>
              <a:t>payments</a:t>
            </a:r>
            <a:endParaRPr lang="cs-CZ" sz="3200" dirty="0" smtClean="0"/>
          </a:p>
          <a:p>
            <a:endParaRPr lang="cs-CZ" dirty="0"/>
          </a:p>
        </p:txBody>
      </p:sp>
    </p:spTree>
    <p:extLst>
      <p:ext uri="{BB962C8B-B14F-4D97-AF65-F5344CB8AC3E}">
        <p14:creationId xmlns:p14="http://schemas.microsoft.com/office/powerpoint/2010/main" val="35687687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ulka 7"/>
          <p:cNvGraphicFramePr>
            <a:graphicFrameLocks noGrp="1"/>
          </p:cNvGraphicFramePr>
          <p:nvPr>
            <p:extLst/>
          </p:nvPr>
        </p:nvGraphicFramePr>
        <p:xfrm>
          <a:off x="787398" y="253994"/>
          <a:ext cx="9994901" cy="6548028"/>
        </p:xfrm>
        <a:graphic>
          <a:graphicData uri="http://schemas.openxmlformats.org/drawingml/2006/table">
            <a:tbl>
              <a:tblPr/>
              <a:tblGrid>
                <a:gridCol w="3627639">
                  <a:extLst>
                    <a:ext uri="{9D8B030D-6E8A-4147-A177-3AD203B41FA5}">
                      <a16:colId xmlns:a16="http://schemas.microsoft.com/office/drawing/2014/main" val="3532188549"/>
                    </a:ext>
                  </a:extLst>
                </a:gridCol>
                <a:gridCol w="321197">
                  <a:extLst>
                    <a:ext uri="{9D8B030D-6E8A-4147-A177-3AD203B41FA5}">
                      <a16:colId xmlns:a16="http://schemas.microsoft.com/office/drawing/2014/main" val="426377218"/>
                    </a:ext>
                  </a:extLst>
                </a:gridCol>
                <a:gridCol w="1209213">
                  <a:extLst>
                    <a:ext uri="{9D8B030D-6E8A-4147-A177-3AD203B41FA5}">
                      <a16:colId xmlns:a16="http://schemas.microsoft.com/office/drawing/2014/main" val="547732136"/>
                    </a:ext>
                  </a:extLst>
                </a:gridCol>
                <a:gridCol w="1209213">
                  <a:extLst>
                    <a:ext uri="{9D8B030D-6E8A-4147-A177-3AD203B41FA5}">
                      <a16:colId xmlns:a16="http://schemas.microsoft.com/office/drawing/2014/main" val="3897773184"/>
                    </a:ext>
                  </a:extLst>
                </a:gridCol>
                <a:gridCol w="1209213">
                  <a:extLst>
                    <a:ext uri="{9D8B030D-6E8A-4147-A177-3AD203B41FA5}">
                      <a16:colId xmlns:a16="http://schemas.microsoft.com/office/drawing/2014/main" val="3922674924"/>
                    </a:ext>
                  </a:extLst>
                </a:gridCol>
                <a:gridCol w="1209213">
                  <a:extLst>
                    <a:ext uri="{9D8B030D-6E8A-4147-A177-3AD203B41FA5}">
                      <a16:colId xmlns:a16="http://schemas.microsoft.com/office/drawing/2014/main" val="3846983446"/>
                    </a:ext>
                  </a:extLst>
                </a:gridCol>
                <a:gridCol w="1209213">
                  <a:extLst>
                    <a:ext uri="{9D8B030D-6E8A-4147-A177-3AD203B41FA5}">
                      <a16:colId xmlns:a16="http://schemas.microsoft.com/office/drawing/2014/main" val="4133741515"/>
                    </a:ext>
                  </a:extLst>
                </a:gridCol>
              </a:tblGrid>
              <a:tr h="663037">
                <a:tc gridSpan="7">
                  <a:txBody>
                    <a:bodyPr/>
                    <a:lstStyle/>
                    <a:p>
                      <a:pPr algn="ctr" fontAlgn="ctr"/>
                      <a:r>
                        <a:rPr lang="cs-CZ" sz="5400" b="1" i="0" u="none" strike="noStrike" dirty="0">
                          <a:solidFill>
                            <a:srgbClr val="FFFFFF"/>
                          </a:solidFill>
                          <a:effectLst/>
                          <a:latin typeface="Verdana" panose="020B0604030504040204" pitchFamily="34" charset="0"/>
                        </a:rPr>
                        <a:t>REVENUES SHARE </a:t>
                      </a:r>
                    </a:p>
                  </a:txBody>
                  <a:tcPr marL="0" marR="0" marT="0" marB="0" anchor="ctr">
                    <a:lnL w="6350" cap="flat" cmpd="sng" algn="ctr">
                      <a:solidFill>
                        <a:srgbClr val="C0C0C0"/>
                      </a:solidFill>
                      <a:prstDash val="solid"/>
                      <a:round/>
                      <a:headEnd type="none" w="med" len="med"/>
                      <a:tailEnd type="none" w="med" len="med"/>
                    </a:lnL>
                    <a:lnR>
                      <a:noFill/>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2973BD"/>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046007503"/>
                  </a:ext>
                </a:extLst>
              </a:tr>
              <a:tr h="816044">
                <a:tc gridSpan="2">
                  <a:txBody>
                    <a:bodyPr/>
                    <a:lstStyle/>
                    <a:p>
                      <a:pPr algn="ctr" fontAlgn="ctr"/>
                      <a:r>
                        <a:rPr lang="cs-CZ" sz="1400" b="1" i="0" u="none" strike="noStrike" dirty="0" err="1">
                          <a:solidFill>
                            <a:srgbClr val="FFFFFF"/>
                          </a:solidFill>
                          <a:effectLst/>
                          <a:latin typeface="Verdana" panose="020B0604030504040204" pitchFamily="34" charset="0"/>
                        </a:rPr>
                        <a:t>Revenues</a:t>
                      </a:r>
                      <a:r>
                        <a:rPr lang="cs-CZ" sz="1400" b="1" i="0" u="none" strike="noStrike" dirty="0">
                          <a:solidFill>
                            <a:srgbClr val="FFFFFF"/>
                          </a:solidFill>
                          <a:effectLst/>
                          <a:latin typeface="Verdana" panose="020B0604030504040204" pitchFamily="34" charset="0"/>
                        </a:rPr>
                        <a:t> </a:t>
                      </a:r>
                      <a:r>
                        <a:rPr lang="cs-CZ" sz="1400" b="1" i="0" u="none" strike="noStrike" dirty="0" err="1">
                          <a:solidFill>
                            <a:srgbClr val="FFFFFF"/>
                          </a:solidFill>
                          <a:effectLst/>
                          <a:latin typeface="Verdana" panose="020B0604030504040204" pitchFamily="34" charset="0"/>
                        </a:rPr>
                        <a:t>of</a:t>
                      </a:r>
                      <a:r>
                        <a:rPr lang="cs-CZ" sz="1400" b="1" i="0" u="none" strike="noStrike" dirty="0">
                          <a:solidFill>
                            <a:srgbClr val="FFFFFF"/>
                          </a:solidFill>
                          <a:effectLst/>
                          <a:latin typeface="Verdana" panose="020B0604030504040204" pitchFamily="34" charset="0"/>
                        </a:rPr>
                        <a:t> </a:t>
                      </a:r>
                      <a:r>
                        <a:rPr lang="cs-CZ" sz="1400" b="1" i="0" u="none" strike="noStrike" dirty="0" err="1">
                          <a:solidFill>
                            <a:srgbClr val="FFFFFF"/>
                          </a:solidFill>
                          <a:effectLst/>
                          <a:latin typeface="Verdana" panose="020B0604030504040204" pitchFamily="34" charset="0"/>
                        </a:rPr>
                        <a:t>financing</a:t>
                      </a:r>
                      <a:r>
                        <a:rPr lang="cs-CZ" sz="1400" b="1" i="0" u="none" strike="noStrike" dirty="0">
                          <a:solidFill>
                            <a:srgbClr val="FFFFFF"/>
                          </a:solidFill>
                          <a:effectLst/>
                          <a:latin typeface="Verdana" panose="020B0604030504040204" pitchFamily="34" charset="0"/>
                        </a:rPr>
                        <a:t> </a:t>
                      </a:r>
                      <a:r>
                        <a:rPr lang="cs-CZ" sz="1400" b="1" i="0" u="none" strike="noStrike" dirty="0" err="1">
                          <a:solidFill>
                            <a:srgbClr val="FFFFFF"/>
                          </a:solidFill>
                          <a:effectLst/>
                          <a:latin typeface="Verdana" panose="020B0604030504040204" pitchFamily="34" charset="0"/>
                        </a:rPr>
                        <a:t>schemes</a:t>
                      </a:r>
                      <a:endParaRPr lang="cs-CZ" sz="1400" b="1" i="0" u="none" strike="noStrike" dirty="0">
                        <a:solidFill>
                          <a:srgbClr val="FFFFFF"/>
                        </a:solidFill>
                        <a:effectLst/>
                        <a:latin typeface="Verdana" panose="020B0604030504040204" pitchFamily="34" charset="0"/>
                      </a:endParaRPr>
                    </a:p>
                  </a:txBody>
                  <a:tcPr marL="0" marR="0" marT="0" marB="0" anchor="ctr">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hMerge="1">
                  <a:txBody>
                    <a:bodyPr/>
                    <a:lstStyle/>
                    <a:p>
                      <a:endParaRPr lang="cs-CZ"/>
                    </a:p>
                  </a:txBody>
                  <a:tcPr/>
                </a:tc>
                <a:tc>
                  <a:txBody>
                    <a:bodyPr/>
                    <a:lstStyle/>
                    <a:p>
                      <a:pPr algn="ctr" fontAlgn="t"/>
                      <a:r>
                        <a:rPr lang="cs-CZ" sz="1400" b="0" i="0" u="none" strike="noStrike" dirty="0" err="1">
                          <a:solidFill>
                            <a:srgbClr val="FFFFFF"/>
                          </a:solidFill>
                          <a:effectLst/>
                          <a:latin typeface="Verdana" panose="020B0604030504040204" pitchFamily="34" charset="0"/>
                        </a:rPr>
                        <a:t>Government</a:t>
                      </a:r>
                      <a:endParaRPr lang="cs-CZ" sz="1400" b="0" i="0" u="none" strike="noStrike" dirty="0">
                        <a:solidFill>
                          <a:srgbClr val="FFFFFF"/>
                        </a:solidFill>
                        <a:effectLst/>
                        <a:latin typeface="Verdana" panose="020B0604030504040204" pitchFamily="34" charset="0"/>
                      </a:endParaRP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cs-CZ" sz="1400" b="0" i="0" u="none" strike="noStrike" dirty="0" err="1">
                          <a:solidFill>
                            <a:srgbClr val="FFFFFF"/>
                          </a:solidFill>
                          <a:effectLst/>
                          <a:latin typeface="Verdana" panose="020B0604030504040204" pitchFamily="34" charset="0"/>
                        </a:rPr>
                        <a:t>Social</a:t>
                      </a:r>
                      <a:r>
                        <a:rPr lang="cs-CZ" sz="1400" b="0" i="0" u="none" strike="noStrike" dirty="0">
                          <a:solidFill>
                            <a:srgbClr val="FFFFFF"/>
                          </a:solidFill>
                          <a:effectLst/>
                          <a:latin typeface="Verdana" panose="020B0604030504040204" pitchFamily="34" charset="0"/>
                        </a:rPr>
                        <a:t> </a:t>
                      </a:r>
                      <a:r>
                        <a:rPr lang="cs-CZ" sz="1400" b="0" i="0" u="none" strike="noStrike" dirty="0" err="1">
                          <a:solidFill>
                            <a:srgbClr val="FFFFFF"/>
                          </a:solidFill>
                          <a:effectLst/>
                          <a:latin typeface="Verdana" panose="020B0604030504040204" pitchFamily="34" charset="0"/>
                        </a:rPr>
                        <a:t>insurance</a:t>
                      </a:r>
                      <a:r>
                        <a:rPr lang="cs-CZ" sz="1400" b="0" i="0" u="none" strike="noStrike" dirty="0">
                          <a:solidFill>
                            <a:srgbClr val="FFFFFF"/>
                          </a:solidFill>
                          <a:effectLst/>
                          <a:latin typeface="Verdana" panose="020B0604030504040204" pitchFamily="34" charset="0"/>
                        </a:rPr>
                        <a:t> </a:t>
                      </a:r>
                      <a:r>
                        <a:rPr lang="cs-CZ" sz="1400" b="0" i="0" u="none" strike="noStrike" dirty="0" err="1">
                          <a:solidFill>
                            <a:srgbClr val="FFFFFF"/>
                          </a:solidFill>
                          <a:effectLst/>
                          <a:latin typeface="Verdana" panose="020B0604030504040204" pitchFamily="34" charset="0"/>
                        </a:rPr>
                        <a:t>contributions</a:t>
                      </a:r>
                      <a:endParaRPr lang="cs-CZ" sz="1400" b="0" i="0" u="none" strike="noStrike" dirty="0">
                        <a:solidFill>
                          <a:srgbClr val="FFFFFF"/>
                        </a:solidFill>
                        <a:effectLst/>
                        <a:latin typeface="Verdana" panose="020B0604030504040204" pitchFamily="34" charset="0"/>
                      </a:endParaRP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en-US" sz="1400" b="0" i="0" u="none" strike="noStrike" dirty="0">
                          <a:solidFill>
                            <a:srgbClr val="FFFFFF"/>
                          </a:solidFill>
                          <a:effectLst/>
                          <a:latin typeface="Verdana" panose="020B0604030504040204" pitchFamily="34" charset="0"/>
                        </a:rPr>
                        <a:t>Compulsory </a:t>
                      </a:r>
                      <a:r>
                        <a:rPr lang="en-US" sz="1400" b="0" i="0" u="none" strike="noStrike" dirty="0" smtClean="0">
                          <a:solidFill>
                            <a:srgbClr val="FFFFFF"/>
                          </a:solidFill>
                          <a:effectLst/>
                          <a:latin typeface="Verdana" panose="020B0604030504040204" pitchFamily="34" charset="0"/>
                        </a:rPr>
                        <a:t>prepayment</a:t>
                      </a:r>
                      <a:endParaRPr lang="en-US" sz="1400" b="0" i="0" u="none" strike="noStrike" dirty="0">
                        <a:solidFill>
                          <a:srgbClr val="FFFFFF"/>
                        </a:solidFill>
                        <a:effectLst/>
                        <a:latin typeface="Verdana" panose="020B0604030504040204" pitchFamily="34" charset="0"/>
                      </a:endParaRP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cs-CZ" sz="1400" b="0" i="0" u="none" strike="noStrike" dirty="0" err="1">
                          <a:solidFill>
                            <a:srgbClr val="FFFFFF"/>
                          </a:solidFill>
                          <a:effectLst/>
                          <a:latin typeface="Verdana" panose="020B0604030504040204" pitchFamily="34" charset="0"/>
                        </a:rPr>
                        <a:t>Voluntary</a:t>
                      </a:r>
                      <a:r>
                        <a:rPr lang="cs-CZ" sz="1400" b="0" i="0" u="none" strike="noStrike" dirty="0">
                          <a:solidFill>
                            <a:srgbClr val="FFFFFF"/>
                          </a:solidFill>
                          <a:effectLst/>
                          <a:latin typeface="Verdana" panose="020B0604030504040204" pitchFamily="34" charset="0"/>
                        </a:rPr>
                        <a:t> </a:t>
                      </a:r>
                      <a:r>
                        <a:rPr lang="cs-CZ" sz="1400" b="0" i="0" u="none" strike="noStrike" dirty="0" err="1">
                          <a:solidFill>
                            <a:srgbClr val="FFFFFF"/>
                          </a:solidFill>
                          <a:effectLst/>
                          <a:latin typeface="Verdana" panose="020B0604030504040204" pitchFamily="34" charset="0"/>
                        </a:rPr>
                        <a:t>prepayment</a:t>
                      </a:r>
                      <a:endParaRPr lang="cs-CZ" sz="1400" b="0" i="0" u="none" strike="noStrike" dirty="0">
                        <a:solidFill>
                          <a:srgbClr val="FFFFFF"/>
                        </a:solidFill>
                        <a:effectLst/>
                        <a:latin typeface="Verdana" panose="020B0604030504040204" pitchFamily="34" charset="0"/>
                      </a:endParaRP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cs-CZ" sz="1400" b="0" i="0" u="none" strike="noStrike" dirty="0" err="1">
                          <a:solidFill>
                            <a:srgbClr val="FFFFFF"/>
                          </a:solidFill>
                          <a:effectLst/>
                          <a:latin typeface="Verdana" panose="020B0604030504040204" pitchFamily="34" charset="0"/>
                        </a:rPr>
                        <a:t>Other</a:t>
                      </a:r>
                      <a:r>
                        <a:rPr lang="cs-CZ" sz="1400" b="0" i="0" u="none" strike="noStrike" dirty="0">
                          <a:solidFill>
                            <a:srgbClr val="FFFFFF"/>
                          </a:solidFill>
                          <a:effectLst/>
                          <a:latin typeface="Verdana" panose="020B0604030504040204" pitchFamily="34" charset="0"/>
                        </a:rPr>
                        <a:t> </a:t>
                      </a:r>
                      <a:r>
                        <a:rPr lang="cs-CZ" sz="1400" b="0" i="0" u="none" strike="noStrike" dirty="0" err="1" smtClean="0">
                          <a:solidFill>
                            <a:srgbClr val="FFFFFF"/>
                          </a:solidFill>
                          <a:effectLst/>
                          <a:latin typeface="Verdana" panose="020B0604030504040204" pitchFamily="34" charset="0"/>
                        </a:rPr>
                        <a:t>private</a:t>
                      </a:r>
                      <a:r>
                        <a:rPr lang="cs-CZ" sz="1400" b="0" i="0" u="none" strike="noStrike" dirty="0" smtClean="0">
                          <a:solidFill>
                            <a:srgbClr val="FFFFFF"/>
                          </a:solidFill>
                          <a:effectLst/>
                          <a:latin typeface="Verdana" panose="020B0604030504040204" pitchFamily="34" charset="0"/>
                        </a:rPr>
                        <a:t> </a:t>
                      </a:r>
                      <a:r>
                        <a:rPr lang="cs-CZ" sz="1400" b="0" i="0" u="none" strike="noStrike" baseline="0" dirty="0" smtClean="0">
                          <a:solidFill>
                            <a:srgbClr val="FFFFFF"/>
                          </a:solidFill>
                          <a:effectLst/>
                          <a:latin typeface="Verdana" panose="020B0604030504040204" pitchFamily="34" charset="0"/>
                        </a:rPr>
                        <a:t>(</a:t>
                      </a:r>
                      <a:r>
                        <a:rPr lang="cs-CZ" sz="1400" b="0" i="0" u="none" strike="noStrike" baseline="0" dirty="0" err="1" smtClean="0">
                          <a:solidFill>
                            <a:srgbClr val="FFFFFF"/>
                          </a:solidFill>
                          <a:effectLst/>
                          <a:latin typeface="Verdana" panose="020B0604030504040204" pitchFamily="34" charset="0"/>
                        </a:rPr>
                        <a:t>insurance</a:t>
                      </a:r>
                      <a:r>
                        <a:rPr lang="cs-CZ" sz="1400" b="0" i="0" u="none" strike="noStrike" baseline="0" dirty="0" smtClean="0">
                          <a:solidFill>
                            <a:srgbClr val="FFFFFF"/>
                          </a:solidFill>
                          <a:effectLst/>
                          <a:latin typeface="Verdana" panose="020B0604030504040204" pitchFamily="34" charset="0"/>
                        </a:rPr>
                        <a:t>)</a:t>
                      </a:r>
                      <a:endParaRPr lang="cs-CZ" sz="1400" b="0" i="0" u="none" strike="noStrike" dirty="0">
                        <a:solidFill>
                          <a:srgbClr val="FFFFFF"/>
                        </a:solidFill>
                        <a:effectLst/>
                        <a:latin typeface="Verdana" panose="020B0604030504040204" pitchFamily="34" charset="0"/>
                      </a:endParaRPr>
                    </a:p>
                  </a:txBody>
                  <a:tcPr marL="0" marR="0" marT="0" marB="0">
                    <a:lnL w="6350" cap="flat" cmpd="sng" algn="ctr">
                      <a:solidFill>
                        <a:srgbClr val="C0C0C0"/>
                      </a:solidFill>
                      <a:prstDash val="solid"/>
                      <a:round/>
                      <a:headEnd type="none" w="med" len="med"/>
                      <a:tailEnd type="none" w="med" len="med"/>
                    </a:lnL>
                    <a:lnR>
                      <a:noFill/>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extLst>
                  <a:ext uri="{0D108BD9-81ED-4DB2-BD59-A6C34878D82A}">
                    <a16:rowId xmlns:a16="http://schemas.microsoft.com/office/drawing/2014/main" val="1773039759"/>
                  </a:ext>
                </a:extLst>
              </a:tr>
              <a:tr h="286891">
                <a:tc>
                  <a:txBody>
                    <a:bodyPr/>
                    <a:lstStyle/>
                    <a:p>
                      <a:pPr algn="l" fontAlgn="b"/>
                      <a:r>
                        <a:rPr lang="cs-CZ" sz="1400" b="1" i="0" u="none" strike="noStrike">
                          <a:effectLst/>
                          <a:latin typeface="Verdana" panose="020B0604030504040204" pitchFamily="34" charset="0"/>
                        </a:rPr>
                        <a:t>Country</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b"/>
                      <a:r>
                        <a:rPr lang="cs-CZ" sz="1600" b="1" i="0" u="none" strike="noStrike" dirty="0">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b"/>
                      <a:r>
                        <a:rPr lang="cs-CZ" sz="1600" b="1" i="0" u="none" strike="noStrike" dirty="0">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a:noFill/>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extLst>
                  <a:ext uri="{0D108BD9-81ED-4DB2-BD59-A6C34878D82A}">
                    <a16:rowId xmlns:a16="http://schemas.microsoft.com/office/drawing/2014/main" val="1913328077"/>
                  </a:ext>
                </a:extLst>
              </a:tr>
              <a:tr h="286891">
                <a:tc>
                  <a:txBody>
                    <a:bodyPr/>
                    <a:lstStyle/>
                    <a:p>
                      <a:pPr algn="l" fontAlgn="t"/>
                      <a:r>
                        <a:rPr lang="cs-CZ" sz="1400" b="0" i="0" u="none" strike="noStrike">
                          <a:effectLst/>
                          <a:latin typeface="Verdana" panose="020B0604030504040204" pitchFamily="34" charset="0"/>
                        </a:rPr>
                        <a:t>Norway</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85,4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14,6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2323889047"/>
                  </a:ext>
                </a:extLst>
              </a:tr>
              <a:tr h="286891">
                <a:tc>
                  <a:txBody>
                    <a:bodyPr/>
                    <a:lstStyle/>
                    <a:p>
                      <a:pPr algn="l" fontAlgn="t"/>
                      <a:r>
                        <a:rPr lang="cs-CZ" sz="1400" b="0" i="0" u="none" strike="noStrike">
                          <a:effectLst/>
                          <a:latin typeface="Verdana" panose="020B0604030504040204" pitchFamily="34" charset="0"/>
                        </a:rPr>
                        <a:t>Sweden</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83,4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0,6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16,0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385640104"/>
                  </a:ext>
                </a:extLst>
              </a:tr>
              <a:tr h="286891">
                <a:tc>
                  <a:txBody>
                    <a:bodyPr/>
                    <a:lstStyle/>
                    <a:p>
                      <a:pPr algn="l" fontAlgn="t"/>
                      <a:r>
                        <a:rPr lang="cs-CZ" sz="1400" b="0" i="0" u="none" strike="noStrike">
                          <a:effectLst/>
                          <a:latin typeface="Verdana" panose="020B0604030504040204" pitchFamily="34" charset="0"/>
                        </a:rPr>
                        <a:t>United Kingdom</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80,1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2,9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17,0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396192564"/>
                  </a:ext>
                </a:extLst>
              </a:tr>
              <a:tr h="286891">
                <a:tc>
                  <a:txBody>
                    <a:bodyPr/>
                    <a:lstStyle/>
                    <a:p>
                      <a:pPr algn="l" fontAlgn="t"/>
                      <a:r>
                        <a:rPr lang="cs-CZ" sz="1400" b="0" i="0" u="none" strike="noStrike">
                          <a:effectLst/>
                          <a:latin typeface="Verdana" panose="020B0604030504040204" pitchFamily="34" charset="0"/>
                        </a:rPr>
                        <a:t>Canada</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71,7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1,4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9,9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16,9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896047490"/>
                  </a:ext>
                </a:extLst>
              </a:tr>
              <a:tr h="286891">
                <a:tc>
                  <a:txBody>
                    <a:bodyPr/>
                    <a:lstStyle/>
                    <a:p>
                      <a:pPr algn="l" fontAlgn="t"/>
                      <a:r>
                        <a:rPr lang="cs-CZ" sz="1400" b="0" i="0" u="none" strike="noStrike">
                          <a:effectLst/>
                          <a:latin typeface="Verdana" panose="020B0604030504040204" pitchFamily="34" charset="0"/>
                        </a:rPr>
                        <a:t>Spain</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67,8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3,3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4,6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24,3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365066619"/>
                  </a:ext>
                </a:extLst>
              </a:tr>
              <a:tr h="286891">
                <a:tc>
                  <a:txBody>
                    <a:bodyPr/>
                    <a:lstStyle/>
                    <a:p>
                      <a:pPr algn="l" fontAlgn="t"/>
                      <a:r>
                        <a:rPr lang="cs-CZ" sz="1400" b="0" i="0" u="none" strike="noStrike">
                          <a:effectLst/>
                          <a:latin typeface="Verdana" panose="020B0604030504040204" pitchFamily="34" charset="0"/>
                        </a:rPr>
                        <a:t>Hungary</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51,1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16,6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2,2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30,1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3223531254"/>
                  </a:ext>
                </a:extLst>
              </a:tr>
              <a:tr h="286891">
                <a:tc>
                  <a:txBody>
                    <a:bodyPr/>
                    <a:lstStyle/>
                    <a:p>
                      <a:pPr algn="l" fontAlgn="t"/>
                      <a:r>
                        <a:rPr lang="cs-CZ" sz="1400" b="0" i="0" u="none" strike="noStrike">
                          <a:effectLst/>
                          <a:latin typeface="Verdana" panose="020B0604030504040204" pitchFamily="34" charset="0"/>
                        </a:rPr>
                        <a:t>Japan</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41,0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43,0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2,2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13,7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4064354054"/>
                  </a:ext>
                </a:extLst>
              </a:tr>
              <a:tr h="286891">
                <a:tc>
                  <a:txBody>
                    <a:bodyPr/>
                    <a:lstStyle/>
                    <a:p>
                      <a:pPr algn="l" fontAlgn="t"/>
                      <a:r>
                        <a:rPr lang="cs-CZ" sz="1400" b="0" i="0" u="none" strike="noStrike">
                          <a:effectLst/>
                          <a:latin typeface="Verdana" panose="020B0604030504040204" pitchFamily="34" charset="0"/>
                        </a:rPr>
                        <a:t>United States</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40,0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10,1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34,4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4,4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11,1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730381375"/>
                  </a:ext>
                </a:extLst>
              </a:tr>
              <a:tr h="286891">
                <a:tc>
                  <a:txBody>
                    <a:bodyPr/>
                    <a:lstStyle/>
                    <a:p>
                      <a:pPr algn="l" fontAlgn="t"/>
                      <a:r>
                        <a:rPr lang="cs-CZ" sz="1400" b="0" i="0" u="sng" strike="noStrike">
                          <a:effectLst/>
                          <a:latin typeface="Verdana" panose="020B0604030504040204" pitchFamily="34" charset="0"/>
                          <a:hlinkClick r:id="rId2"/>
                        </a:rPr>
                        <a:t>Israel</a:t>
                      </a:r>
                      <a:endParaRPr lang="cs-CZ" sz="1400" b="0" i="0" u="sng" strike="noStrike">
                        <a:effectLst/>
                        <a:latin typeface="Verdana" panose="020B0604030504040204" pitchFamily="34" charset="0"/>
                      </a:endParaRP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38,9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24,6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11,2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23,5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464804451"/>
                  </a:ext>
                </a:extLst>
              </a:tr>
              <a:tr h="286891">
                <a:tc>
                  <a:txBody>
                    <a:bodyPr/>
                    <a:lstStyle/>
                    <a:p>
                      <a:pPr algn="l" fontAlgn="t"/>
                      <a:r>
                        <a:rPr lang="cs-CZ" sz="1400" b="0" i="0" u="none" strike="noStrike">
                          <a:effectLst/>
                          <a:latin typeface="Verdana" panose="020B0604030504040204" pitchFamily="34" charset="0"/>
                        </a:rPr>
                        <a:t>Turkey</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37,7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40,7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21,6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4003972629"/>
                  </a:ext>
                </a:extLst>
              </a:tr>
              <a:tr h="286891">
                <a:tc>
                  <a:txBody>
                    <a:bodyPr/>
                    <a:lstStyle/>
                    <a:p>
                      <a:pPr algn="l" fontAlgn="t"/>
                      <a:r>
                        <a:rPr lang="cs-CZ" sz="1400" b="0" i="0" u="none" strike="noStrike">
                          <a:effectLst/>
                          <a:latin typeface="Verdana" panose="020B0604030504040204" pitchFamily="34" charset="0"/>
                        </a:rPr>
                        <a:t>Switzerland</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28,4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1,3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33,1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6,7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30,6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2744583562"/>
                  </a:ext>
                </a:extLst>
              </a:tr>
              <a:tr h="286891">
                <a:tc>
                  <a:txBody>
                    <a:bodyPr/>
                    <a:lstStyle/>
                    <a:p>
                      <a:pPr algn="l" fontAlgn="t"/>
                      <a:r>
                        <a:rPr lang="cs-CZ" sz="1400" b="0" i="0" u="none" strike="noStrike">
                          <a:effectLst/>
                          <a:latin typeface="Verdana" panose="020B0604030504040204" pitchFamily="34" charset="0"/>
                        </a:rPr>
                        <a:t>Mexico</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23,9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28,5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5,6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42,1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3070969284"/>
                  </a:ext>
                </a:extLst>
              </a:tr>
              <a:tr h="286891">
                <a:tc>
                  <a:txBody>
                    <a:bodyPr/>
                    <a:lstStyle/>
                    <a:p>
                      <a:pPr algn="l" fontAlgn="t"/>
                      <a:r>
                        <a:rPr lang="cs-CZ" sz="1400" b="0" i="0" u="none" strike="noStrike">
                          <a:effectLst/>
                          <a:latin typeface="Verdana" panose="020B0604030504040204" pitchFamily="34" charset="0"/>
                        </a:rPr>
                        <a:t>Korea</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17,5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40,1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1,5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6,8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34,1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917159182"/>
                  </a:ext>
                </a:extLst>
              </a:tr>
              <a:tr h="286891">
                <a:tc>
                  <a:txBody>
                    <a:bodyPr/>
                    <a:lstStyle/>
                    <a:p>
                      <a:pPr algn="l" fontAlgn="t"/>
                      <a:r>
                        <a:rPr lang="cs-CZ" sz="1400" b="0" i="0" u="sng" strike="noStrike">
                          <a:effectLst/>
                          <a:latin typeface="Verdana" panose="020B0604030504040204" pitchFamily="34" charset="0"/>
                          <a:hlinkClick r:id="rId3"/>
                        </a:rPr>
                        <a:t>Germany</a:t>
                      </a:r>
                      <a:endParaRPr lang="cs-CZ" sz="1400" b="0" i="0" u="sng" strike="noStrike">
                        <a:effectLst/>
                        <a:latin typeface="Verdana" panose="020B0604030504040204" pitchFamily="34" charset="0"/>
                      </a:endParaRP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14,7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62,5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7,1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1,4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14,2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342589798"/>
                  </a:ext>
                </a:extLst>
              </a:tr>
              <a:tr h="286891">
                <a:tc>
                  <a:txBody>
                    <a:bodyPr/>
                    <a:lstStyle/>
                    <a:p>
                      <a:pPr algn="l" fontAlgn="t"/>
                      <a:r>
                        <a:rPr lang="cs-CZ" sz="1400" b="0" i="0" u="none" strike="noStrike">
                          <a:effectLst/>
                          <a:latin typeface="Verdana" panose="020B0604030504040204" pitchFamily="34" charset="0"/>
                        </a:rPr>
                        <a:t>Poland</a:t>
                      </a:r>
                    </a:p>
                  </a:txBody>
                  <a:tcPr marL="0" marR="0" marT="0"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C4D8ED"/>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w="6350" cap="flat" cmpd="sng" algn="ctr">
                      <a:solidFill>
                        <a:srgbClr val="C0C0C0"/>
                      </a:solidFill>
                      <a:prstDash val="solid"/>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pattFill prst="pct50">
                      <a:fgClr>
                        <a:srgbClr val="C0C0C0"/>
                      </a:fgClr>
                      <a:bgClr>
                        <a:srgbClr val="FFFFFF"/>
                      </a:bgClr>
                    </a:pattFill>
                  </a:tcPr>
                </a:tc>
                <a:tc>
                  <a:txBody>
                    <a:bodyPr/>
                    <a:lstStyle/>
                    <a:p>
                      <a:pPr algn="ctr" fontAlgn="ctr"/>
                      <a:r>
                        <a:rPr lang="cs-CZ" sz="1400" b="0" i="0" u="none" strike="noStrike">
                          <a:effectLst/>
                          <a:latin typeface="Arial" panose="020B0604020202020204" pitchFamily="34" charset="0"/>
                        </a:rPr>
                        <a:t>11,3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58,0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0,5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a:effectLst/>
                          <a:latin typeface="Arial" panose="020B0604020202020204" pitchFamily="34" charset="0"/>
                        </a:rPr>
                        <a:t>5,4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FFFFCC"/>
                      </a:solidFill>
                      <a:prstDash val="dot"/>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cs-CZ" sz="1400" b="0" i="0" u="none" strike="noStrike" dirty="0">
                          <a:effectLst/>
                          <a:latin typeface="Arial" panose="020B0604020202020204" pitchFamily="34" charset="0"/>
                        </a:rPr>
                        <a:t>24,7 </a:t>
                      </a:r>
                    </a:p>
                  </a:txBody>
                  <a:tcPr marL="0" marR="0" marT="0" marB="0" anchor="ctr">
                    <a:lnL w="6350" cap="flat" cmpd="sng" algn="ctr">
                      <a:solidFill>
                        <a:srgbClr val="FFFFCC"/>
                      </a:solidFill>
                      <a:prstDash val="dot"/>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734833487"/>
                  </a:ext>
                </a:extLst>
              </a:tr>
              <a:tr h="318768">
                <a:tc>
                  <a:txBody>
                    <a:bodyPr/>
                    <a:lstStyle/>
                    <a:p>
                      <a:pPr algn="l" fontAlgn="t"/>
                      <a:r>
                        <a:rPr lang="cs-CZ" sz="1400" b="0" i="0" u="none" strike="noStrike">
                          <a:effectLst/>
                          <a:latin typeface="Verdana" panose="020B0604030504040204" pitchFamily="34" charset="0"/>
                        </a:rPr>
                        <a:t>Average</a:t>
                      </a:r>
                    </a:p>
                  </a:txBody>
                  <a:tcPr marL="0" marR="0" marT="0" marB="0">
                    <a:lnL>
                      <a:noFill/>
                    </a:lnL>
                    <a:lnR>
                      <a:noFill/>
                    </a:lnR>
                    <a:lnT w="6350" cap="flat" cmpd="sng" algn="ctr">
                      <a:solidFill>
                        <a:srgbClr val="C0C0C0"/>
                      </a:solidFill>
                      <a:prstDash val="solid"/>
                      <a:round/>
                      <a:headEnd type="none" w="med" len="med"/>
                      <a:tailEnd type="none" w="med" len="med"/>
                    </a:lnT>
                    <a:lnB>
                      <a:noFill/>
                    </a:lnB>
                    <a:solidFill>
                      <a:srgbClr val="9BC2E6"/>
                    </a:solidFill>
                  </a:tcPr>
                </a:tc>
                <a:tc>
                  <a:txBody>
                    <a:bodyPr/>
                    <a:lstStyle/>
                    <a:p>
                      <a:pPr algn="ctr" fontAlgn="b"/>
                      <a:r>
                        <a:rPr lang="cs-CZ" sz="1600" b="1" i="0" u="none" strike="noStrike">
                          <a:solidFill>
                            <a:srgbClr val="FF0000"/>
                          </a:solidFill>
                          <a:effectLst/>
                          <a:latin typeface="Courier New" panose="02070309020205020404" pitchFamily="49" charset="0"/>
                        </a:rPr>
                        <a:t> </a:t>
                      </a:r>
                    </a:p>
                  </a:txBody>
                  <a:tcPr marL="0" marR="0" marT="0" marB="0" anchor="b">
                    <a:lnL>
                      <a:noFill/>
                    </a:lnL>
                    <a:lnR>
                      <a:noFill/>
                    </a:lnR>
                    <a:lnT w="6350" cap="flat" cmpd="sng" algn="ctr">
                      <a:solidFill>
                        <a:srgbClr val="C0C0C0"/>
                      </a:solidFill>
                      <a:prstDash val="solid"/>
                      <a:round/>
                      <a:headEnd type="none" w="med" len="med"/>
                      <a:tailEnd type="none" w="med" len="med"/>
                    </a:lnT>
                    <a:lnB>
                      <a:noFill/>
                    </a:lnB>
                    <a:pattFill prst="pct50">
                      <a:fgClr>
                        <a:srgbClr val="C0C0C0"/>
                      </a:fgClr>
                      <a:bgClr>
                        <a:srgbClr val="9BC2E6"/>
                      </a:bgClr>
                    </a:pattFill>
                  </a:tcPr>
                </a:tc>
                <a:tc>
                  <a:txBody>
                    <a:bodyPr/>
                    <a:lstStyle/>
                    <a:p>
                      <a:pPr algn="ctr" fontAlgn="ctr"/>
                      <a:r>
                        <a:rPr lang="cs-CZ" sz="1400" b="0" i="0" u="none" strike="noStrike">
                          <a:effectLst/>
                          <a:latin typeface="Arial" panose="020B0604020202020204" pitchFamily="34" charset="0"/>
                        </a:rPr>
                        <a:t>46,2 </a:t>
                      </a:r>
                    </a:p>
                  </a:txBody>
                  <a:tcPr marL="0" marR="0" marT="0" marB="0" anchor="ctr">
                    <a:lnL>
                      <a:noFill/>
                    </a:lnL>
                    <a:lnR>
                      <a:noFill/>
                    </a:lnR>
                    <a:lnT w="6350" cap="flat" cmpd="sng" algn="ctr">
                      <a:solidFill>
                        <a:srgbClr val="C0C0C0"/>
                      </a:solidFill>
                      <a:prstDash val="solid"/>
                      <a:round/>
                      <a:headEnd type="none" w="med" len="med"/>
                      <a:tailEnd type="none" w="med" len="med"/>
                    </a:lnT>
                    <a:lnB>
                      <a:noFill/>
                    </a:lnB>
                    <a:solidFill>
                      <a:srgbClr val="9BC2E6"/>
                    </a:solidFill>
                  </a:tcPr>
                </a:tc>
                <a:tc>
                  <a:txBody>
                    <a:bodyPr/>
                    <a:lstStyle/>
                    <a:p>
                      <a:pPr algn="ctr" fontAlgn="ctr"/>
                      <a:r>
                        <a:rPr lang="cs-CZ" sz="1800" b="0" i="0" u="none" strike="noStrike" baseline="30000">
                          <a:effectLst/>
                          <a:latin typeface="Verdana" panose="020B0604030504040204" pitchFamily="34" charset="0"/>
                        </a:rPr>
                        <a:t>27,5 </a:t>
                      </a:r>
                      <a:endParaRPr lang="cs-CZ" sz="1800" b="0" i="0" u="none" strike="noStrike">
                        <a:effectLst/>
                        <a:latin typeface="Verdana" panose="020B0604030504040204" pitchFamily="34" charset="0"/>
                      </a:endParaRPr>
                    </a:p>
                  </a:txBody>
                  <a:tcPr marL="0" marR="0" marT="0" marB="0" anchor="ctr">
                    <a:lnL>
                      <a:noFill/>
                    </a:lnL>
                    <a:lnR>
                      <a:noFill/>
                    </a:lnR>
                    <a:lnT w="6350" cap="flat" cmpd="sng" algn="ctr">
                      <a:solidFill>
                        <a:srgbClr val="C0C0C0"/>
                      </a:solidFill>
                      <a:prstDash val="solid"/>
                      <a:round/>
                      <a:headEnd type="none" w="med" len="med"/>
                      <a:tailEnd type="none" w="med" len="med"/>
                    </a:lnT>
                    <a:lnB>
                      <a:noFill/>
                    </a:lnB>
                    <a:solidFill>
                      <a:srgbClr val="9BC2E6"/>
                    </a:solidFill>
                  </a:tcPr>
                </a:tc>
                <a:tc>
                  <a:txBody>
                    <a:bodyPr/>
                    <a:lstStyle/>
                    <a:p>
                      <a:pPr algn="ctr" fontAlgn="ctr"/>
                      <a:r>
                        <a:rPr lang="cs-CZ" sz="1800" b="0" i="0" u="none" strike="noStrike" baseline="30000" dirty="0">
                          <a:effectLst/>
                          <a:latin typeface="Verdana" panose="020B0604030504040204" pitchFamily="34" charset="0"/>
                        </a:rPr>
                        <a:t>15,3 </a:t>
                      </a:r>
                      <a:endParaRPr lang="cs-CZ" sz="1800" b="0" i="0" u="none" strike="noStrike" dirty="0">
                        <a:effectLst/>
                        <a:latin typeface="Verdana" panose="020B0604030504040204" pitchFamily="34" charset="0"/>
                      </a:endParaRPr>
                    </a:p>
                  </a:txBody>
                  <a:tcPr marL="0" marR="0" marT="0" marB="0" anchor="ctr">
                    <a:lnL>
                      <a:noFill/>
                    </a:lnL>
                    <a:lnR>
                      <a:noFill/>
                    </a:lnR>
                    <a:lnT w="6350" cap="flat" cmpd="sng" algn="ctr">
                      <a:solidFill>
                        <a:srgbClr val="C0C0C0"/>
                      </a:solidFill>
                      <a:prstDash val="solid"/>
                      <a:round/>
                      <a:headEnd type="none" w="med" len="med"/>
                      <a:tailEnd type="none" w="med" len="med"/>
                    </a:lnT>
                    <a:lnB>
                      <a:noFill/>
                    </a:lnB>
                    <a:solidFill>
                      <a:srgbClr val="9BC2E6"/>
                    </a:solidFill>
                  </a:tcPr>
                </a:tc>
                <a:tc>
                  <a:txBody>
                    <a:bodyPr/>
                    <a:lstStyle/>
                    <a:p>
                      <a:pPr algn="ctr" fontAlgn="ctr"/>
                      <a:r>
                        <a:rPr lang="cs-CZ" sz="1800" b="0" i="0" u="none" strike="noStrike" baseline="30000">
                          <a:effectLst/>
                          <a:latin typeface="Verdana" panose="020B0604030504040204" pitchFamily="34" charset="0"/>
                        </a:rPr>
                        <a:t>4,9 </a:t>
                      </a:r>
                      <a:endParaRPr lang="cs-CZ" sz="1800" b="0" i="0" u="none" strike="noStrike">
                        <a:effectLst/>
                        <a:latin typeface="Verdana" panose="020B0604030504040204" pitchFamily="34" charset="0"/>
                      </a:endParaRPr>
                    </a:p>
                  </a:txBody>
                  <a:tcPr marL="0" marR="0" marT="0" marB="0" anchor="ctr">
                    <a:lnL>
                      <a:noFill/>
                    </a:lnL>
                    <a:lnR>
                      <a:noFill/>
                    </a:lnR>
                    <a:lnT w="6350" cap="flat" cmpd="sng" algn="ctr">
                      <a:solidFill>
                        <a:srgbClr val="C0C0C0"/>
                      </a:solidFill>
                      <a:prstDash val="solid"/>
                      <a:round/>
                      <a:headEnd type="none" w="med" len="med"/>
                      <a:tailEnd type="none" w="med" len="med"/>
                    </a:lnT>
                    <a:lnB>
                      <a:noFill/>
                    </a:lnB>
                    <a:solidFill>
                      <a:srgbClr val="9BC2E6"/>
                    </a:solidFill>
                  </a:tcPr>
                </a:tc>
                <a:tc>
                  <a:txBody>
                    <a:bodyPr/>
                    <a:lstStyle/>
                    <a:p>
                      <a:pPr algn="ctr" fontAlgn="ctr"/>
                      <a:r>
                        <a:rPr lang="cs-CZ" sz="1800" b="0" i="0" u="none" strike="noStrike" baseline="30000" dirty="0">
                          <a:effectLst/>
                          <a:latin typeface="Verdana" panose="020B0604030504040204" pitchFamily="34" charset="0"/>
                        </a:rPr>
                        <a:t>22,3 </a:t>
                      </a:r>
                      <a:endParaRPr lang="cs-CZ" sz="1800" b="0" i="0" u="none" strike="noStrike" dirty="0">
                        <a:effectLst/>
                        <a:latin typeface="Verdana" panose="020B0604030504040204" pitchFamily="34" charset="0"/>
                      </a:endParaRPr>
                    </a:p>
                  </a:txBody>
                  <a:tcPr marL="0" marR="0" marT="0" marB="0" anchor="ctr">
                    <a:lnL>
                      <a:noFill/>
                    </a:lnL>
                    <a:lnR>
                      <a:noFill/>
                    </a:lnR>
                    <a:lnT w="6350" cap="flat" cmpd="sng" algn="ctr">
                      <a:solidFill>
                        <a:srgbClr val="C0C0C0"/>
                      </a:solidFill>
                      <a:prstDash val="solid"/>
                      <a:round/>
                      <a:headEnd type="none" w="med" len="med"/>
                      <a:tailEnd type="none" w="med" len="med"/>
                    </a:lnT>
                    <a:lnB>
                      <a:noFill/>
                    </a:lnB>
                    <a:solidFill>
                      <a:srgbClr val="9BC2E6"/>
                    </a:solidFill>
                  </a:tcPr>
                </a:tc>
                <a:extLst>
                  <a:ext uri="{0D108BD9-81ED-4DB2-BD59-A6C34878D82A}">
                    <a16:rowId xmlns:a16="http://schemas.microsoft.com/office/drawing/2014/main" val="3076065705"/>
                  </a:ext>
                </a:extLst>
              </a:tr>
            </a:tbl>
          </a:graphicData>
        </a:graphic>
      </p:graphicFrame>
      <p:pic>
        <p:nvPicPr>
          <p:cNvPr id="1025" name="Picture 1"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Information on it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5250" cy="9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561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8D324A-1BAD-4F7E-81D5-1F21E45006C3}"/>
              </a:ext>
            </a:extLst>
          </p:cNvPr>
          <p:cNvSpPr>
            <a:spLocks noGrp="1"/>
          </p:cNvSpPr>
          <p:nvPr>
            <p:ph type="title"/>
          </p:nvPr>
        </p:nvSpPr>
        <p:spPr/>
        <p:txBody>
          <a:bodyPr>
            <a:normAutofit/>
          </a:bodyPr>
          <a:lstStyle/>
          <a:p>
            <a:r>
              <a:rPr lang="en-US" sz="4400" dirty="0"/>
              <a:t>Equal conditions of workers in the EU</a:t>
            </a:r>
            <a:endParaRPr lang="cs-CZ" sz="4400" dirty="0"/>
          </a:p>
        </p:txBody>
      </p:sp>
      <p:sp>
        <p:nvSpPr>
          <p:cNvPr id="3" name="Zástupný obsah 2">
            <a:extLst>
              <a:ext uri="{FF2B5EF4-FFF2-40B4-BE49-F238E27FC236}">
                <a16:creationId xmlns:a16="http://schemas.microsoft.com/office/drawing/2014/main" id="{59A3F935-FDCD-4D35-8B34-DBF086438FC0}"/>
              </a:ext>
            </a:extLst>
          </p:cNvPr>
          <p:cNvSpPr>
            <a:spLocks noGrp="1"/>
          </p:cNvSpPr>
          <p:nvPr>
            <p:ph idx="1"/>
          </p:nvPr>
        </p:nvSpPr>
        <p:spPr>
          <a:xfrm>
            <a:off x="838200" y="1857709"/>
            <a:ext cx="10515600" cy="4351338"/>
          </a:xfrm>
        </p:spPr>
        <p:txBody>
          <a:bodyPr/>
          <a:lstStyle/>
          <a:p>
            <a:pPr marL="268288" indent="-268288" algn="just">
              <a:buFont typeface="Courier New" panose="02070309020205020404" pitchFamily="49" charset="0"/>
              <a:buChar char="o"/>
            </a:pPr>
            <a:r>
              <a:rPr lang="cs-CZ" sz="2800" dirty="0"/>
              <a:t>P</a:t>
            </a:r>
            <a:r>
              <a:rPr lang="en-US" sz="2800" dirty="0" err="1"/>
              <a:t>rohibition</a:t>
            </a:r>
            <a:r>
              <a:rPr lang="en-US" sz="2800" dirty="0"/>
              <a:t> of discrimination on grounds of nationality between EU Member States</a:t>
            </a:r>
            <a:endParaRPr lang="cs-CZ" sz="2800" dirty="0"/>
          </a:p>
          <a:p>
            <a:pPr marL="268288" indent="-268288" algn="just">
              <a:buFont typeface="Courier New" panose="02070309020205020404" pitchFamily="49" charset="0"/>
              <a:buChar char="o"/>
            </a:pPr>
            <a:r>
              <a:rPr lang="cs-CZ" sz="2800" dirty="0"/>
              <a:t>A</a:t>
            </a:r>
            <a:r>
              <a:rPr lang="en-US" sz="2800" dirty="0" err="1"/>
              <a:t>ny</a:t>
            </a:r>
            <a:r>
              <a:rPr lang="en-US" sz="2800" dirty="0"/>
              <a:t> discrimination in working conditions between domestic workers and persons coming to work in the territory of a given State from other Member States</a:t>
            </a:r>
            <a:r>
              <a:rPr lang="cs-CZ" sz="2800" dirty="0"/>
              <a:t> </a:t>
            </a:r>
            <a:r>
              <a:rPr lang="cs-CZ" sz="2800" dirty="0" err="1"/>
              <a:t>is</a:t>
            </a:r>
            <a:r>
              <a:rPr lang="cs-CZ" sz="2800" dirty="0"/>
              <a:t> </a:t>
            </a:r>
            <a:r>
              <a:rPr lang="cs-CZ" sz="2800" dirty="0" err="1"/>
              <a:t>considered</a:t>
            </a:r>
            <a:r>
              <a:rPr lang="cs-CZ" sz="2800" dirty="0"/>
              <a:t> i</a:t>
            </a:r>
            <a:r>
              <a:rPr lang="en-US" sz="2800" dirty="0" err="1"/>
              <a:t>nadmissible</a:t>
            </a:r>
            <a:endParaRPr lang="cs-CZ" sz="2800" dirty="0"/>
          </a:p>
          <a:p>
            <a:pPr marL="268288" indent="-268288" algn="just">
              <a:buFont typeface="Courier New" panose="02070309020205020404" pitchFamily="49" charset="0"/>
              <a:buChar char="o"/>
            </a:pPr>
            <a:r>
              <a:rPr lang="cs-CZ" sz="2800" dirty="0"/>
              <a:t>Gender </a:t>
            </a:r>
            <a:r>
              <a:rPr lang="cs-CZ" sz="2800" dirty="0" err="1"/>
              <a:t>equality</a:t>
            </a:r>
            <a:r>
              <a:rPr lang="cs-CZ" sz="2800" dirty="0"/>
              <a:t> – </a:t>
            </a:r>
            <a:r>
              <a:rPr lang="cs-CZ" sz="2800" dirty="0" err="1"/>
              <a:t>equal</a:t>
            </a:r>
            <a:r>
              <a:rPr lang="cs-CZ" sz="2800" dirty="0"/>
              <a:t> </a:t>
            </a:r>
            <a:r>
              <a:rPr lang="cs-CZ" sz="2800" dirty="0" err="1"/>
              <a:t>wage</a:t>
            </a:r>
            <a:r>
              <a:rPr lang="cs-CZ" sz="2800" dirty="0"/>
              <a:t> </a:t>
            </a:r>
            <a:r>
              <a:rPr lang="cs-CZ" sz="2800" dirty="0" err="1"/>
              <a:t>for</a:t>
            </a:r>
            <a:r>
              <a:rPr lang="cs-CZ" sz="2800" dirty="0"/>
              <a:t> </a:t>
            </a:r>
            <a:r>
              <a:rPr lang="cs-CZ" sz="2800" dirty="0" err="1"/>
              <a:t>equal</a:t>
            </a:r>
            <a:r>
              <a:rPr lang="cs-CZ" sz="2800" dirty="0"/>
              <a:t> </a:t>
            </a:r>
            <a:r>
              <a:rPr lang="cs-CZ" sz="2800" dirty="0" err="1"/>
              <a:t>work</a:t>
            </a:r>
            <a:endParaRPr lang="cs-CZ" sz="2800" dirty="0"/>
          </a:p>
          <a:p>
            <a:pPr marL="268288" indent="-268288" algn="just">
              <a:buFont typeface="Courier New" panose="02070309020205020404" pitchFamily="49" charset="0"/>
              <a:buChar char="o"/>
            </a:pPr>
            <a:r>
              <a:rPr lang="cs-CZ" sz="2800" dirty="0"/>
              <a:t>T</a:t>
            </a:r>
            <a:r>
              <a:rPr lang="en-US" sz="2800" dirty="0"/>
              <a:t>he right to vocational training under the same conditions as domestic workers</a:t>
            </a:r>
            <a:endParaRPr lang="cs-CZ" sz="2800" dirty="0"/>
          </a:p>
          <a:p>
            <a:pPr marL="268288" indent="-268288" algn="just">
              <a:buFont typeface="Courier New" panose="02070309020205020404" pitchFamily="49" charset="0"/>
              <a:buChar char="o"/>
            </a:pPr>
            <a:r>
              <a:rPr lang="cs-CZ" sz="2800" dirty="0"/>
              <a:t>T</a:t>
            </a:r>
            <a:r>
              <a:rPr lang="en-US" sz="2800" dirty="0"/>
              <a:t>he right to join unions</a:t>
            </a:r>
            <a:r>
              <a:rPr lang="cs-CZ" sz="2800" dirty="0"/>
              <a:t> in </a:t>
            </a:r>
            <a:r>
              <a:rPr lang="cs-CZ" sz="2800" dirty="0" err="1"/>
              <a:t>the</a:t>
            </a:r>
            <a:r>
              <a:rPr lang="cs-CZ" sz="2800" dirty="0"/>
              <a:t> country </a:t>
            </a:r>
            <a:r>
              <a:rPr lang="cs-CZ" sz="2800" dirty="0" err="1"/>
              <a:t>of</a:t>
            </a:r>
            <a:r>
              <a:rPr lang="cs-CZ" sz="2800" dirty="0"/>
              <a:t> </a:t>
            </a:r>
            <a:r>
              <a:rPr lang="cs-CZ" sz="2800" dirty="0" err="1"/>
              <a:t>employment</a:t>
            </a:r>
            <a:endParaRPr lang="cs-CZ" sz="2800" dirty="0"/>
          </a:p>
          <a:p>
            <a:pPr algn="just"/>
            <a:endParaRPr lang="cs-CZ" dirty="0"/>
          </a:p>
        </p:txBody>
      </p:sp>
    </p:spTree>
    <p:extLst>
      <p:ext uri="{BB962C8B-B14F-4D97-AF65-F5344CB8AC3E}">
        <p14:creationId xmlns:p14="http://schemas.microsoft.com/office/powerpoint/2010/main" val="34847290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Conclusion</a:t>
            </a:r>
            <a:endParaRPr lang="cs-CZ" dirty="0"/>
          </a:p>
        </p:txBody>
      </p:sp>
      <p:sp>
        <p:nvSpPr>
          <p:cNvPr id="3" name="Zástupný symbol pro obsah 2"/>
          <p:cNvSpPr>
            <a:spLocks noGrp="1"/>
          </p:cNvSpPr>
          <p:nvPr>
            <p:ph idx="1"/>
          </p:nvPr>
        </p:nvSpPr>
        <p:spPr/>
        <p:txBody>
          <a:bodyPr>
            <a:normAutofit fontScale="92500"/>
          </a:bodyPr>
          <a:lstStyle/>
          <a:p>
            <a:pPr marL="0" indent="0">
              <a:buNone/>
            </a:pPr>
            <a:r>
              <a:rPr lang="cs-CZ" sz="4000" dirty="0" err="1" smtClean="0"/>
              <a:t>Each</a:t>
            </a:r>
            <a:r>
              <a:rPr lang="cs-CZ" sz="4000" dirty="0" smtClean="0"/>
              <a:t> </a:t>
            </a:r>
            <a:r>
              <a:rPr lang="cs-CZ" sz="4000" dirty="0" err="1" smtClean="0"/>
              <a:t>system</a:t>
            </a:r>
            <a:r>
              <a:rPr lang="cs-CZ" sz="4000" dirty="0" smtClean="0"/>
              <a:t> </a:t>
            </a:r>
            <a:r>
              <a:rPr lang="cs-CZ" sz="4000" dirty="0" err="1" smtClean="0"/>
              <a:t>relies</a:t>
            </a:r>
            <a:r>
              <a:rPr lang="cs-CZ" sz="4000" dirty="0" smtClean="0"/>
              <a:t> on </a:t>
            </a:r>
            <a:r>
              <a:rPr lang="cs-CZ" sz="4000" dirty="0" err="1" smtClean="0"/>
              <a:t>combination</a:t>
            </a:r>
            <a:r>
              <a:rPr lang="cs-CZ" sz="4000" dirty="0" smtClean="0"/>
              <a:t> </a:t>
            </a:r>
            <a:r>
              <a:rPr lang="cs-CZ" sz="4000" dirty="0" err="1" smtClean="0"/>
              <a:t>of</a:t>
            </a:r>
            <a:r>
              <a:rPr lang="cs-CZ" sz="4000" dirty="0" smtClean="0"/>
              <a:t> </a:t>
            </a:r>
            <a:r>
              <a:rPr lang="cs-CZ" sz="4000" dirty="0" err="1" smtClean="0"/>
              <a:t>state</a:t>
            </a:r>
            <a:r>
              <a:rPr lang="cs-CZ" sz="4000" dirty="0" smtClean="0"/>
              <a:t> </a:t>
            </a:r>
            <a:r>
              <a:rPr lang="cs-CZ" sz="4000" dirty="0" err="1" smtClean="0"/>
              <a:t>subsidies</a:t>
            </a:r>
            <a:r>
              <a:rPr lang="cs-CZ" sz="4000" dirty="0" smtClean="0"/>
              <a:t> and </a:t>
            </a:r>
            <a:r>
              <a:rPr lang="cs-CZ" sz="4000" dirty="0" err="1" smtClean="0"/>
              <a:t>individual</a:t>
            </a:r>
            <a:r>
              <a:rPr lang="cs-CZ" sz="4000" dirty="0" smtClean="0"/>
              <a:t> </a:t>
            </a:r>
            <a:r>
              <a:rPr lang="cs-CZ" sz="4000" dirty="0" err="1" smtClean="0"/>
              <a:t>insurance</a:t>
            </a:r>
            <a:r>
              <a:rPr lang="cs-CZ" sz="4000" dirty="0" smtClean="0"/>
              <a:t> </a:t>
            </a:r>
          </a:p>
          <a:p>
            <a:pPr marL="0" indent="0">
              <a:buNone/>
            </a:pPr>
            <a:endParaRPr lang="cs-CZ" sz="4000" dirty="0" smtClean="0"/>
          </a:p>
          <a:p>
            <a:pPr marL="0" indent="0">
              <a:buNone/>
            </a:pPr>
            <a:r>
              <a:rPr lang="en-US" sz="4000" dirty="0" smtClean="0"/>
              <a:t>Out </a:t>
            </a:r>
            <a:r>
              <a:rPr lang="en-US" sz="4000" dirty="0" smtClean="0"/>
              <a:t>of pocket payments /prepayments/ are usually </a:t>
            </a:r>
            <a:r>
              <a:rPr lang="cs-CZ" sz="4000" dirty="0" err="1" smtClean="0"/>
              <a:t>strictly</a:t>
            </a:r>
            <a:r>
              <a:rPr lang="cs-CZ" sz="4000" dirty="0" smtClean="0"/>
              <a:t> </a:t>
            </a:r>
            <a:r>
              <a:rPr lang="en-US" sz="4000" dirty="0" smtClean="0"/>
              <a:t>regulated if not directly forbidden</a:t>
            </a:r>
          </a:p>
          <a:p>
            <a:pPr lvl="1"/>
            <a:r>
              <a:rPr lang="en-US" sz="3600" dirty="0" smtClean="0"/>
              <a:t>Physician has to be aware of rules not to be </a:t>
            </a:r>
            <a:r>
              <a:rPr lang="en-US" sz="3600" dirty="0" err="1" smtClean="0"/>
              <a:t>accued</a:t>
            </a:r>
            <a:r>
              <a:rPr lang="en-US" sz="3600" dirty="0" smtClean="0"/>
              <a:t> of bribery or taking advantage of patient</a:t>
            </a:r>
            <a:endParaRPr lang="en-US" sz="3600" dirty="0"/>
          </a:p>
        </p:txBody>
      </p:sp>
    </p:spTree>
    <p:extLst>
      <p:ext uri="{BB962C8B-B14F-4D97-AF65-F5344CB8AC3E}">
        <p14:creationId xmlns:p14="http://schemas.microsoft.com/office/powerpoint/2010/main" val="2316896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Physician</a:t>
            </a:r>
            <a:r>
              <a:rPr lang="cs-CZ" dirty="0" smtClean="0"/>
              <a:t> </a:t>
            </a:r>
            <a:r>
              <a:rPr lang="cs-CZ" dirty="0" err="1" smtClean="0"/>
              <a:t>needs</a:t>
            </a:r>
            <a:r>
              <a:rPr lang="cs-CZ" dirty="0" smtClean="0"/>
              <a:t> to </a:t>
            </a:r>
            <a:r>
              <a:rPr lang="cs-CZ" dirty="0" err="1" smtClean="0"/>
              <a:t>know</a:t>
            </a:r>
            <a:r>
              <a:rPr lang="cs-CZ" dirty="0" smtClean="0"/>
              <a:t> </a:t>
            </a:r>
            <a:r>
              <a:rPr lang="cs-CZ" dirty="0" err="1" smtClean="0"/>
              <a:t>the</a:t>
            </a:r>
            <a:r>
              <a:rPr lang="cs-CZ" dirty="0" smtClean="0"/>
              <a:t> </a:t>
            </a:r>
            <a:r>
              <a:rPr lang="cs-CZ" dirty="0" err="1" smtClean="0"/>
              <a:t>rules</a:t>
            </a:r>
            <a:r>
              <a:rPr lang="cs-CZ" dirty="0" smtClean="0"/>
              <a:t> </a:t>
            </a:r>
            <a:r>
              <a:rPr lang="cs-CZ" dirty="0" err="1" smtClean="0"/>
              <a:t>regarding</a:t>
            </a:r>
            <a:r>
              <a:rPr lang="cs-CZ" dirty="0" smtClean="0"/>
              <a:t>:</a:t>
            </a:r>
            <a:endParaRPr lang="cs-CZ" dirty="0"/>
          </a:p>
        </p:txBody>
      </p:sp>
      <p:sp>
        <p:nvSpPr>
          <p:cNvPr id="3" name="Zástupný symbol pro obsah 2"/>
          <p:cNvSpPr>
            <a:spLocks noGrp="1"/>
          </p:cNvSpPr>
          <p:nvPr>
            <p:ph idx="1"/>
          </p:nvPr>
        </p:nvSpPr>
        <p:spPr/>
        <p:txBody>
          <a:bodyPr/>
          <a:lstStyle/>
          <a:p>
            <a:r>
              <a:rPr lang="cs-CZ" sz="2800" dirty="0" err="1" smtClean="0"/>
              <a:t>Gratitude</a:t>
            </a:r>
            <a:r>
              <a:rPr lang="cs-CZ" sz="2800" dirty="0" smtClean="0"/>
              <a:t> and </a:t>
            </a:r>
            <a:r>
              <a:rPr lang="cs-CZ" sz="2800" dirty="0" err="1" smtClean="0"/>
              <a:t>gifts</a:t>
            </a:r>
            <a:endParaRPr lang="cs-CZ" sz="2800" dirty="0" smtClean="0"/>
          </a:p>
          <a:p>
            <a:endParaRPr lang="cs-CZ" sz="2800" dirty="0" smtClean="0"/>
          </a:p>
          <a:p>
            <a:r>
              <a:rPr lang="cs-CZ" sz="2800" dirty="0" smtClean="0"/>
              <a:t>Direct </a:t>
            </a:r>
            <a:r>
              <a:rPr lang="cs-CZ" sz="2800" dirty="0" err="1" smtClean="0"/>
              <a:t>payments</a:t>
            </a:r>
            <a:endParaRPr lang="cs-CZ" sz="2800" dirty="0" smtClean="0"/>
          </a:p>
          <a:p>
            <a:endParaRPr lang="cs-CZ" sz="2800" dirty="0" smtClean="0"/>
          </a:p>
          <a:p>
            <a:r>
              <a:rPr lang="cs-CZ" sz="2800" dirty="0" err="1" smtClean="0"/>
              <a:t>Conflict</a:t>
            </a:r>
            <a:r>
              <a:rPr lang="cs-CZ" sz="2800" dirty="0" smtClean="0"/>
              <a:t> </a:t>
            </a:r>
            <a:r>
              <a:rPr lang="cs-CZ" sz="2800" dirty="0" err="1" smtClean="0"/>
              <a:t>of</a:t>
            </a:r>
            <a:r>
              <a:rPr lang="cs-CZ" sz="2800" dirty="0" smtClean="0"/>
              <a:t> </a:t>
            </a:r>
            <a:r>
              <a:rPr lang="cs-CZ" sz="2800" dirty="0" err="1" smtClean="0"/>
              <a:t>interest</a:t>
            </a:r>
            <a:endParaRPr lang="cs-CZ" sz="2800" dirty="0" smtClean="0"/>
          </a:p>
          <a:p>
            <a:endParaRPr lang="cs-CZ" sz="2800" dirty="0" smtClean="0"/>
          </a:p>
          <a:p>
            <a:r>
              <a:rPr lang="cs-CZ" sz="2800" dirty="0" err="1" smtClean="0"/>
              <a:t>Prefferential</a:t>
            </a:r>
            <a:r>
              <a:rPr lang="cs-CZ" sz="2800" dirty="0" smtClean="0"/>
              <a:t> </a:t>
            </a:r>
            <a:r>
              <a:rPr lang="cs-CZ" sz="2800" dirty="0" err="1" smtClean="0"/>
              <a:t>treatment</a:t>
            </a:r>
            <a:r>
              <a:rPr lang="cs-CZ" sz="2800" dirty="0" smtClean="0"/>
              <a:t> (</a:t>
            </a:r>
            <a:r>
              <a:rPr lang="cs-CZ" sz="2800" dirty="0" err="1" smtClean="0"/>
              <a:t>skiping</a:t>
            </a:r>
            <a:r>
              <a:rPr lang="cs-CZ" sz="2800" dirty="0" smtClean="0"/>
              <a:t> </a:t>
            </a:r>
            <a:r>
              <a:rPr lang="cs-CZ" sz="2800" dirty="0" err="1" smtClean="0"/>
              <a:t>the</a:t>
            </a:r>
            <a:r>
              <a:rPr lang="cs-CZ" sz="2800" dirty="0" smtClean="0"/>
              <a:t> </a:t>
            </a:r>
            <a:r>
              <a:rPr lang="cs-CZ" sz="2800" dirty="0" err="1" smtClean="0"/>
              <a:t>queue</a:t>
            </a:r>
            <a:r>
              <a:rPr lang="cs-CZ" sz="2800" dirty="0" smtClean="0"/>
              <a:t>)</a:t>
            </a:r>
          </a:p>
          <a:p>
            <a:pPr marL="0" indent="0">
              <a:buNone/>
            </a:pPr>
            <a:endParaRPr lang="cs-CZ" dirty="0"/>
          </a:p>
        </p:txBody>
      </p:sp>
    </p:spTree>
    <p:extLst>
      <p:ext uri="{BB962C8B-B14F-4D97-AF65-F5344CB8AC3E}">
        <p14:creationId xmlns:p14="http://schemas.microsoft.com/office/powerpoint/2010/main" val="29731170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Conflict</a:t>
            </a:r>
            <a:r>
              <a:rPr lang="cs-CZ" dirty="0" smtClean="0"/>
              <a:t> </a:t>
            </a:r>
            <a:r>
              <a:rPr lang="cs-CZ" dirty="0" err="1" smtClean="0"/>
              <a:t>of</a:t>
            </a:r>
            <a:r>
              <a:rPr lang="cs-CZ" dirty="0" smtClean="0"/>
              <a:t> </a:t>
            </a:r>
            <a:r>
              <a:rPr lang="cs-CZ" dirty="0" err="1" smtClean="0"/>
              <a:t>interest</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1510505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Significant</a:t>
            </a:r>
            <a:r>
              <a:rPr lang="cs-CZ" dirty="0" smtClean="0"/>
              <a:t> </a:t>
            </a:r>
            <a:r>
              <a:rPr lang="cs-CZ" dirty="0" err="1" smtClean="0"/>
              <a:t>policy</a:t>
            </a:r>
            <a:r>
              <a:rPr lang="cs-CZ" dirty="0" smtClean="0"/>
              <a:t> </a:t>
            </a:r>
            <a:r>
              <a:rPr lang="cs-CZ" dirty="0" err="1" smtClean="0"/>
              <a:t>problem</a:t>
            </a:r>
            <a:endParaRPr lang="cs-CZ" dirty="0"/>
          </a:p>
        </p:txBody>
      </p:sp>
      <p:sp>
        <p:nvSpPr>
          <p:cNvPr id="5" name="Zástupný symbol pro obsah 4"/>
          <p:cNvSpPr>
            <a:spLocks noGrp="1"/>
          </p:cNvSpPr>
          <p:nvPr>
            <p:ph idx="1"/>
          </p:nvPr>
        </p:nvSpPr>
        <p:spPr/>
        <p:txBody>
          <a:bodyPr>
            <a:normAutofit/>
          </a:bodyPr>
          <a:lstStyle/>
          <a:p>
            <a:pPr algn="just"/>
            <a:r>
              <a:rPr lang="cs-CZ" sz="4000" dirty="0" err="1" smtClean="0"/>
              <a:t>Antyhing</a:t>
            </a:r>
            <a:r>
              <a:rPr lang="cs-CZ" sz="4000" dirty="0" smtClean="0"/>
              <a:t> </a:t>
            </a:r>
            <a:r>
              <a:rPr lang="cs-CZ" sz="4000" dirty="0" err="1" smtClean="0"/>
              <a:t>that</a:t>
            </a:r>
            <a:r>
              <a:rPr lang="cs-CZ" sz="4000" dirty="0" smtClean="0"/>
              <a:t> </a:t>
            </a:r>
            <a:r>
              <a:rPr lang="cs-CZ" sz="4000" dirty="0" err="1" smtClean="0"/>
              <a:t>can</a:t>
            </a:r>
            <a:r>
              <a:rPr lang="cs-CZ" sz="4000" dirty="0" smtClean="0"/>
              <a:t> </a:t>
            </a:r>
            <a:r>
              <a:rPr lang="cs-CZ" sz="4000" dirty="0" err="1" smtClean="0"/>
              <a:t>create</a:t>
            </a:r>
            <a:r>
              <a:rPr lang="cs-CZ" sz="4000" dirty="0" smtClean="0"/>
              <a:t> risk, </a:t>
            </a:r>
            <a:r>
              <a:rPr lang="cs-CZ" sz="4000" dirty="0" err="1" smtClean="0"/>
              <a:t>that</a:t>
            </a:r>
            <a:r>
              <a:rPr lang="cs-CZ" sz="4000" dirty="0" smtClean="0"/>
              <a:t> </a:t>
            </a:r>
            <a:r>
              <a:rPr lang="cs-CZ" sz="4000" dirty="0" err="1" smtClean="0"/>
              <a:t>your</a:t>
            </a:r>
            <a:r>
              <a:rPr lang="cs-CZ" sz="4000" dirty="0" smtClean="0"/>
              <a:t> </a:t>
            </a:r>
            <a:r>
              <a:rPr lang="cs-CZ" sz="4000" dirty="0" err="1" smtClean="0"/>
              <a:t>actions</a:t>
            </a:r>
            <a:r>
              <a:rPr lang="cs-CZ" sz="4000" dirty="0" smtClean="0"/>
              <a:t> </a:t>
            </a:r>
            <a:r>
              <a:rPr lang="cs-CZ" sz="4000" dirty="0" err="1" smtClean="0"/>
              <a:t>regarding</a:t>
            </a:r>
            <a:r>
              <a:rPr lang="cs-CZ" sz="4000" dirty="0" smtClean="0"/>
              <a:t> </a:t>
            </a:r>
            <a:r>
              <a:rPr lang="cs-CZ" sz="4000" dirty="0" err="1" smtClean="0"/>
              <a:t>primary</a:t>
            </a:r>
            <a:r>
              <a:rPr lang="cs-CZ" sz="4000" dirty="0" smtClean="0"/>
              <a:t> </a:t>
            </a:r>
            <a:r>
              <a:rPr lang="cs-CZ" sz="4000" dirty="0" err="1" smtClean="0"/>
              <a:t>interest</a:t>
            </a:r>
            <a:r>
              <a:rPr lang="cs-CZ" sz="4000" dirty="0" smtClean="0"/>
              <a:t> (</a:t>
            </a:r>
            <a:r>
              <a:rPr lang="cs-CZ" sz="4000" dirty="0" err="1" smtClean="0"/>
              <a:t>patients</a:t>
            </a:r>
            <a:r>
              <a:rPr lang="cs-CZ" sz="4000" dirty="0" smtClean="0"/>
              <a:t> </a:t>
            </a:r>
            <a:r>
              <a:rPr lang="cs-CZ" sz="4000" dirty="0" err="1" smtClean="0"/>
              <a:t>well-being</a:t>
            </a:r>
            <a:r>
              <a:rPr lang="cs-CZ" sz="4000" dirty="0" smtClean="0"/>
              <a:t>) </a:t>
            </a:r>
            <a:r>
              <a:rPr lang="cs-CZ" sz="4000" dirty="0" err="1" smtClean="0"/>
              <a:t>will</a:t>
            </a:r>
            <a:r>
              <a:rPr lang="cs-CZ" sz="4000" dirty="0" smtClean="0"/>
              <a:t> </a:t>
            </a:r>
            <a:r>
              <a:rPr lang="cs-CZ" sz="4000" dirty="0" err="1" smtClean="0"/>
              <a:t>be</a:t>
            </a:r>
            <a:r>
              <a:rPr lang="cs-CZ" sz="4000" dirty="0" smtClean="0"/>
              <a:t> </a:t>
            </a:r>
            <a:r>
              <a:rPr lang="cs-CZ" sz="4000" dirty="0" err="1" smtClean="0"/>
              <a:t>influenced</a:t>
            </a:r>
            <a:r>
              <a:rPr lang="cs-CZ" sz="4000" dirty="0" smtClean="0"/>
              <a:t> by </a:t>
            </a:r>
            <a:r>
              <a:rPr lang="cs-CZ" sz="4000" dirty="0" err="1" smtClean="0"/>
              <a:t>your</a:t>
            </a:r>
            <a:r>
              <a:rPr lang="cs-CZ" sz="4000" dirty="0" smtClean="0"/>
              <a:t> </a:t>
            </a:r>
            <a:r>
              <a:rPr lang="cs-CZ" sz="4000" dirty="0" err="1" smtClean="0"/>
              <a:t>secondary</a:t>
            </a:r>
            <a:r>
              <a:rPr lang="cs-CZ" sz="4000" dirty="0" smtClean="0"/>
              <a:t> </a:t>
            </a:r>
            <a:r>
              <a:rPr lang="cs-CZ" sz="4000" dirty="0" err="1" smtClean="0"/>
              <a:t>interest</a:t>
            </a:r>
            <a:r>
              <a:rPr lang="cs-CZ" sz="4000" dirty="0" smtClean="0"/>
              <a:t>.</a:t>
            </a:r>
            <a:endParaRPr lang="cs-CZ" sz="4000" dirty="0"/>
          </a:p>
        </p:txBody>
      </p:sp>
    </p:spTree>
    <p:extLst>
      <p:ext uri="{BB962C8B-B14F-4D97-AF65-F5344CB8AC3E}">
        <p14:creationId xmlns:p14="http://schemas.microsoft.com/office/powerpoint/2010/main" val="21243574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dirty="0" smtClean="0"/>
              <a:t>EXAMPLE </a:t>
            </a:r>
            <a:r>
              <a:rPr lang="cs-CZ" dirty="0" err="1" smtClean="0"/>
              <a:t>from</a:t>
            </a:r>
            <a:r>
              <a:rPr lang="cs-CZ" dirty="0" smtClean="0"/>
              <a:t> </a:t>
            </a:r>
            <a:r>
              <a:rPr lang="cs-CZ" dirty="0" err="1" smtClean="0"/>
              <a:t>the</a:t>
            </a:r>
            <a:r>
              <a:rPr lang="cs-CZ" dirty="0" smtClean="0"/>
              <a:t> UK: NHS </a:t>
            </a:r>
            <a:r>
              <a:rPr lang="cs-CZ" dirty="0" err="1" smtClean="0"/>
              <a:t>Code</a:t>
            </a:r>
            <a:r>
              <a:rPr lang="cs-CZ" dirty="0" smtClean="0"/>
              <a:t> </a:t>
            </a:r>
            <a:r>
              <a:rPr lang="cs-CZ" dirty="0" err="1" smtClean="0"/>
              <a:t>of</a:t>
            </a:r>
            <a:r>
              <a:rPr lang="cs-CZ" dirty="0" smtClean="0"/>
              <a:t> </a:t>
            </a:r>
            <a:r>
              <a:rPr lang="cs-CZ" dirty="0" err="1" smtClean="0"/>
              <a:t>conduct</a:t>
            </a:r>
            <a:endParaRPr lang="cs-CZ" dirty="0"/>
          </a:p>
        </p:txBody>
      </p:sp>
      <p:pic>
        <p:nvPicPr>
          <p:cNvPr id="6" name="Zástupný symbol pro obsah 5"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7543800" cy="4713553"/>
          </a:xfrm>
        </p:spPr>
      </p:pic>
    </p:spTree>
    <p:extLst>
      <p:ext uri="{BB962C8B-B14F-4D97-AF65-F5344CB8AC3E}">
        <p14:creationId xmlns:p14="http://schemas.microsoft.com/office/powerpoint/2010/main" val="28305505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err="1" smtClean="0"/>
              <a:t>Example</a:t>
            </a:r>
            <a:r>
              <a:rPr lang="cs-CZ" sz="4400" dirty="0" smtClean="0"/>
              <a:t> Professional </a:t>
            </a:r>
            <a:r>
              <a:rPr lang="cs-CZ" sz="4400" dirty="0" err="1" smtClean="0"/>
              <a:t>Code</a:t>
            </a:r>
            <a:r>
              <a:rPr lang="cs-CZ" sz="4400" dirty="0" smtClean="0"/>
              <a:t> </a:t>
            </a:r>
            <a:r>
              <a:rPr lang="cs-CZ" sz="4400" dirty="0" err="1" smtClean="0"/>
              <a:t>for</a:t>
            </a:r>
            <a:r>
              <a:rPr lang="cs-CZ" sz="4400" dirty="0" smtClean="0"/>
              <a:t> </a:t>
            </a:r>
            <a:r>
              <a:rPr lang="cs-CZ" sz="4400" dirty="0" err="1" smtClean="0"/>
              <a:t>Physicians</a:t>
            </a:r>
            <a:r>
              <a:rPr lang="cs-CZ" sz="4400" dirty="0" smtClean="0"/>
              <a:t> in </a:t>
            </a:r>
            <a:r>
              <a:rPr lang="cs-CZ" sz="4400" dirty="0" err="1" smtClean="0"/>
              <a:t>Germany</a:t>
            </a:r>
            <a:r>
              <a:rPr lang="cs-CZ" sz="4400" dirty="0" smtClean="0"/>
              <a:t> – </a:t>
            </a:r>
            <a:r>
              <a:rPr lang="cs-CZ" sz="4400" dirty="0" err="1" smtClean="0"/>
              <a:t>Adopted</a:t>
            </a:r>
            <a:r>
              <a:rPr lang="cs-CZ" sz="4400" dirty="0" smtClean="0"/>
              <a:t> by </a:t>
            </a:r>
            <a:r>
              <a:rPr lang="cs-CZ" sz="4400" dirty="0" err="1" smtClean="0"/>
              <a:t>german</a:t>
            </a:r>
            <a:r>
              <a:rPr lang="cs-CZ" sz="4400" dirty="0" smtClean="0"/>
              <a:t> medical </a:t>
            </a:r>
            <a:r>
              <a:rPr lang="cs-CZ" sz="4400" dirty="0" err="1" smtClean="0"/>
              <a:t>assembly</a:t>
            </a:r>
            <a:endParaRPr lang="cs-CZ" sz="4400" dirty="0"/>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926329"/>
            <a:ext cx="7645400" cy="2130685"/>
          </a:xfrm>
        </p:spPr>
      </p:pic>
      <p:pic>
        <p:nvPicPr>
          <p:cNvPr id="5" name="Obrázek 4" descr="Výřez obrazovk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292655"/>
            <a:ext cx="8650538" cy="1686012"/>
          </a:xfrm>
          <a:prstGeom prst="rect">
            <a:avLst/>
          </a:prstGeom>
        </p:spPr>
      </p:pic>
    </p:spTree>
    <p:extLst>
      <p:ext uri="{BB962C8B-B14F-4D97-AF65-F5344CB8AC3E}">
        <p14:creationId xmlns:p14="http://schemas.microsoft.com/office/powerpoint/2010/main" val="6553640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Gifts</a:t>
            </a:r>
            <a:r>
              <a:rPr lang="cs-CZ" dirty="0" smtClean="0"/>
              <a:t> and </a:t>
            </a:r>
            <a:r>
              <a:rPr lang="cs-CZ" dirty="0" err="1" smtClean="0"/>
              <a:t>tokens</a:t>
            </a:r>
            <a:r>
              <a:rPr lang="cs-CZ" dirty="0" smtClean="0"/>
              <a:t> </a:t>
            </a:r>
            <a:r>
              <a:rPr lang="cs-CZ" dirty="0" err="1" smtClean="0"/>
              <a:t>of</a:t>
            </a:r>
            <a:r>
              <a:rPr lang="cs-CZ" dirty="0" smtClean="0"/>
              <a:t> </a:t>
            </a:r>
            <a:r>
              <a:rPr lang="cs-CZ" dirty="0" err="1" smtClean="0"/>
              <a:t>gratitude</a:t>
            </a:r>
            <a:r>
              <a:rPr lang="cs-CZ" dirty="0" smtClean="0"/>
              <a:t> </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33987030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Gifts</a:t>
            </a:r>
            <a:r>
              <a:rPr lang="cs-CZ" dirty="0" smtClean="0"/>
              <a:t> and </a:t>
            </a:r>
            <a:r>
              <a:rPr lang="cs-CZ" dirty="0" err="1" smtClean="0"/>
              <a:t>gratitude</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02242483"/>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56527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Examples</a:t>
            </a:r>
            <a:endParaRPr lang="cs-CZ" dirty="0"/>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302026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a:t>
            </a:r>
            <a:r>
              <a:rPr lang="cs-CZ" dirty="0" smtClean="0"/>
              <a:t> – </a:t>
            </a:r>
            <a:r>
              <a:rPr lang="cs-CZ" dirty="0" err="1" smtClean="0"/>
              <a:t>German</a:t>
            </a:r>
            <a:r>
              <a:rPr lang="cs-CZ" dirty="0" smtClean="0"/>
              <a:t> </a:t>
            </a:r>
            <a:r>
              <a:rPr lang="cs-CZ" dirty="0" err="1" smtClean="0"/>
              <a:t>code</a:t>
            </a:r>
            <a:r>
              <a:rPr lang="cs-CZ" dirty="0" smtClean="0"/>
              <a:t> </a:t>
            </a:r>
            <a:r>
              <a:rPr lang="cs-CZ" dirty="0" err="1" smtClean="0"/>
              <a:t>of</a:t>
            </a:r>
            <a:r>
              <a:rPr lang="cs-CZ" dirty="0" smtClean="0"/>
              <a:t> </a:t>
            </a:r>
            <a:r>
              <a:rPr lang="cs-CZ" dirty="0" err="1" smtClean="0"/>
              <a:t>conduct</a:t>
            </a:r>
            <a:endParaRPr lang="cs-CZ" dirty="0"/>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0001" y="2216126"/>
            <a:ext cx="8750300" cy="3638739"/>
          </a:xfrm>
        </p:spPr>
      </p:pic>
    </p:spTree>
    <p:extLst>
      <p:ext uri="{BB962C8B-B14F-4D97-AF65-F5344CB8AC3E}">
        <p14:creationId xmlns:p14="http://schemas.microsoft.com/office/powerpoint/2010/main" val="1109223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err="1"/>
              <a:t>Labour</a:t>
            </a:r>
            <a:r>
              <a:rPr lang="cs-CZ" b="1" dirty="0"/>
              <a:t> </a:t>
            </a:r>
            <a:r>
              <a:rPr lang="cs-CZ" b="1" dirty="0" err="1"/>
              <a:t>C</a:t>
            </a:r>
            <a:r>
              <a:rPr lang="cs-CZ" b="1" dirty="0" err="1" smtClean="0"/>
              <a:t>ontract</a:t>
            </a:r>
            <a:endParaRPr lang="cs-CZ" b="1"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1494780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a:t>
            </a:r>
            <a:r>
              <a:rPr lang="cs-CZ" dirty="0" smtClean="0"/>
              <a:t> – </a:t>
            </a:r>
            <a:r>
              <a:rPr lang="cs-CZ" dirty="0" err="1" smtClean="0"/>
              <a:t>German</a:t>
            </a:r>
            <a:r>
              <a:rPr lang="cs-CZ" dirty="0" smtClean="0"/>
              <a:t> </a:t>
            </a:r>
            <a:r>
              <a:rPr lang="cs-CZ" dirty="0" err="1" smtClean="0"/>
              <a:t>code</a:t>
            </a:r>
            <a:r>
              <a:rPr lang="cs-CZ" dirty="0" smtClean="0"/>
              <a:t> </a:t>
            </a:r>
            <a:r>
              <a:rPr lang="cs-CZ" dirty="0" err="1" smtClean="0"/>
              <a:t>of</a:t>
            </a:r>
            <a:r>
              <a:rPr lang="cs-CZ" dirty="0" smtClean="0"/>
              <a:t> </a:t>
            </a:r>
            <a:r>
              <a:rPr lang="cs-CZ" dirty="0" err="1" smtClean="0"/>
              <a:t>conduct</a:t>
            </a:r>
            <a:endParaRPr lang="cs-CZ" dirty="0"/>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700" y="1690688"/>
            <a:ext cx="9245600" cy="4766364"/>
          </a:xfrm>
        </p:spPr>
      </p:pic>
    </p:spTree>
    <p:extLst>
      <p:ext uri="{BB962C8B-B14F-4D97-AF65-F5344CB8AC3E}">
        <p14:creationId xmlns:p14="http://schemas.microsoft.com/office/powerpoint/2010/main" val="891986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a:t>
            </a:r>
            <a:r>
              <a:rPr lang="cs-CZ" dirty="0" smtClean="0"/>
              <a:t> – </a:t>
            </a:r>
            <a:r>
              <a:rPr lang="cs-CZ" dirty="0" err="1" smtClean="0"/>
              <a:t>conference</a:t>
            </a:r>
            <a:r>
              <a:rPr lang="cs-CZ" dirty="0" smtClean="0"/>
              <a:t> </a:t>
            </a:r>
            <a:r>
              <a:rPr lang="cs-CZ" dirty="0" err="1" smtClean="0"/>
              <a:t>events</a:t>
            </a:r>
            <a:r>
              <a:rPr lang="cs-CZ" dirty="0" smtClean="0"/>
              <a:t> (GER)</a:t>
            </a:r>
            <a:endParaRPr lang="cs-CZ" dirty="0"/>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9728200" cy="4790772"/>
          </a:xfrm>
        </p:spPr>
      </p:pic>
    </p:spTree>
    <p:extLst>
      <p:ext uri="{BB962C8B-B14F-4D97-AF65-F5344CB8AC3E}">
        <p14:creationId xmlns:p14="http://schemas.microsoft.com/office/powerpoint/2010/main" val="12210504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a:t>
            </a:r>
            <a:r>
              <a:rPr lang="cs-CZ" dirty="0" smtClean="0"/>
              <a:t> NHS </a:t>
            </a:r>
            <a:r>
              <a:rPr lang="cs-CZ" dirty="0" err="1" smtClean="0"/>
              <a:t>code</a:t>
            </a:r>
            <a:r>
              <a:rPr lang="cs-CZ" dirty="0" smtClean="0"/>
              <a:t> </a:t>
            </a:r>
            <a:r>
              <a:rPr lang="cs-CZ" dirty="0" err="1" smtClean="0"/>
              <a:t>of</a:t>
            </a:r>
            <a:r>
              <a:rPr lang="cs-CZ" dirty="0" smtClean="0"/>
              <a:t> </a:t>
            </a:r>
            <a:r>
              <a:rPr lang="cs-CZ" dirty="0" err="1" smtClean="0"/>
              <a:t>conduct</a:t>
            </a:r>
            <a:r>
              <a:rPr lang="cs-CZ" dirty="0" smtClean="0"/>
              <a:t> - UK</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654264387"/>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65838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Invitations</a:t>
            </a:r>
            <a:r>
              <a:rPr lang="cs-CZ" dirty="0" smtClean="0"/>
              <a:t> to </a:t>
            </a:r>
            <a:r>
              <a:rPr lang="cs-CZ" dirty="0" err="1" smtClean="0"/>
              <a:t>lunches</a:t>
            </a:r>
            <a:r>
              <a:rPr lang="cs-CZ" dirty="0" smtClean="0"/>
              <a:t>, </a:t>
            </a:r>
            <a:r>
              <a:rPr lang="cs-CZ" dirty="0" err="1" smtClean="0"/>
              <a:t>conferences</a:t>
            </a:r>
            <a:r>
              <a:rPr lang="cs-CZ" dirty="0" smtClean="0"/>
              <a:t> and </a:t>
            </a:r>
            <a:r>
              <a:rPr lang="cs-CZ" dirty="0" err="1" smtClean="0"/>
              <a:t>events</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3575199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normAutofit/>
          </a:bodyPr>
          <a:lstStyle/>
          <a:p>
            <a:r>
              <a:rPr lang="cs-CZ" dirty="0" err="1" smtClean="0"/>
              <a:t>Invitations</a:t>
            </a:r>
            <a:r>
              <a:rPr lang="cs-CZ" dirty="0" smtClean="0"/>
              <a:t> to free </a:t>
            </a:r>
            <a:r>
              <a:rPr lang="cs-CZ" dirty="0" err="1" smtClean="0"/>
              <a:t>attendance</a:t>
            </a:r>
            <a:r>
              <a:rPr lang="cs-CZ" dirty="0" smtClean="0"/>
              <a:t> </a:t>
            </a:r>
            <a:r>
              <a:rPr lang="cs-CZ" dirty="0" err="1" smtClean="0"/>
              <a:t>of</a:t>
            </a:r>
            <a:r>
              <a:rPr lang="cs-CZ" dirty="0" smtClean="0"/>
              <a:t> </a:t>
            </a:r>
            <a:r>
              <a:rPr lang="cs-CZ" dirty="0" err="1" smtClean="0"/>
              <a:t>conferences</a:t>
            </a:r>
            <a:r>
              <a:rPr lang="cs-CZ" dirty="0" smtClean="0"/>
              <a:t> and </a:t>
            </a:r>
            <a:r>
              <a:rPr lang="cs-CZ" dirty="0" err="1" smtClean="0"/>
              <a:t>events</a:t>
            </a:r>
            <a:endParaRPr lang="cs-CZ" dirty="0"/>
          </a:p>
        </p:txBody>
      </p:sp>
      <p:graphicFrame>
        <p:nvGraphicFramePr>
          <p:cNvPr id="8" name="Zástupný symbol pro obsah 7"/>
          <p:cNvGraphicFramePr>
            <a:graphicFrameLocks noGrp="1"/>
          </p:cNvGraphicFramePr>
          <p:nvPr>
            <p:ph idx="1"/>
            <p:extLst>
              <p:ext uri="{D42A27DB-BD31-4B8C-83A1-F6EECF244321}">
                <p14:modId xmlns:p14="http://schemas.microsoft.com/office/powerpoint/2010/main" val="107899888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89847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NHS </a:t>
            </a:r>
            <a:r>
              <a:rPr lang="cs-CZ" dirty="0" err="1" smtClean="0"/>
              <a:t>Code</a:t>
            </a:r>
            <a:endParaRPr lang="cs-CZ" dirty="0"/>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1575594"/>
            <a:ext cx="8146151" cy="4431506"/>
          </a:xfrm>
        </p:spPr>
      </p:pic>
    </p:spTree>
    <p:extLst>
      <p:ext uri="{BB962C8B-B14F-4D97-AF65-F5344CB8AC3E}">
        <p14:creationId xmlns:p14="http://schemas.microsoft.com/office/powerpoint/2010/main" val="8919685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German</a:t>
            </a:r>
            <a:r>
              <a:rPr lang="cs-CZ" dirty="0" smtClean="0"/>
              <a:t> </a:t>
            </a:r>
            <a:r>
              <a:rPr lang="cs-CZ" dirty="0" err="1" smtClean="0"/>
              <a:t>code</a:t>
            </a:r>
            <a:r>
              <a:rPr lang="cs-CZ" dirty="0" smtClean="0"/>
              <a:t> </a:t>
            </a:r>
            <a:r>
              <a:rPr lang="cs-CZ" dirty="0" err="1" smtClean="0"/>
              <a:t>of</a:t>
            </a:r>
            <a:r>
              <a:rPr lang="cs-CZ" dirty="0" smtClean="0"/>
              <a:t> </a:t>
            </a:r>
            <a:r>
              <a:rPr lang="cs-CZ" dirty="0" err="1" smtClean="0"/>
              <a:t>conduct</a:t>
            </a:r>
            <a:endParaRPr lang="cs-CZ" dirty="0"/>
          </a:p>
        </p:txBody>
      </p:sp>
      <p:pic>
        <p:nvPicPr>
          <p:cNvPr id="4" name="Zástupný symbol pro obsah 3" descr="Výřez obrazov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9029700" cy="4616571"/>
          </a:xfrm>
        </p:spPr>
      </p:pic>
    </p:spTree>
    <p:extLst>
      <p:ext uri="{BB962C8B-B14F-4D97-AF65-F5344CB8AC3E}">
        <p14:creationId xmlns:p14="http://schemas.microsoft.com/office/powerpoint/2010/main" val="5415144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Direct </a:t>
            </a:r>
            <a:r>
              <a:rPr lang="cs-CZ" dirty="0" err="1" smtClean="0"/>
              <a:t>payments</a:t>
            </a:r>
            <a:r>
              <a:rPr lang="cs-CZ" dirty="0" smtClean="0"/>
              <a:t> </a:t>
            </a:r>
            <a:r>
              <a:rPr lang="cs-CZ" dirty="0" err="1" smtClean="0"/>
              <a:t>for</a:t>
            </a:r>
            <a:r>
              <a:rPr lang="cs-CZ" dirty="0" smtClean="0"/>
              <a:t> </a:t>
            </a:r>
            <a:r>
              <a:rPr lang="cs-CZ" dirty="0" err="1" smtClean="0"/>
              <a:t>treatment</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6490856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If</a:t>
            </a:r>
            <a:r>
              <a:rPr lang="cs-CZ" dirty="0" smtClean="0"/>
              <a:t> </a:t>
            </a:r>
            <a:r>
              <a:rPr lang="cs-CZ" dirty="0" err="1" smtClean="0"/>
              <a:t>the</a:t>
            </a:r>
            <a:r>
              <a:rPr lang="cs-CZ" dirty="0" smtClean="0"/>
              <a:t> </a:t>
            </a:r>
            <a:r>
              <a:rPr lang="cs-CZ" dirty="0" err="1" smtClean="0"/>
              <a:t>treatment</a:t>
            </a:r>
            <a:r>
              <a:rPr lang="cs-CZ" dirty="0" smtClean="0"/>
              <a:t> </a:t>
            </a:r>
            <a:r>
              <a:rPr lang="cs-CZ" dirty="0" err="1" smtClean="0"/>
              <a:t>is</a:t>
            </a:r>
            <a:r>
              <a:rPr lang="cs-CZ" dirty="0" smtClean="0"/>
              <a:t> </a:t>
            </a:r>
            <a:r>
              <a:rPr lang="cs-CZ" dirty="0" err="1" smtClean="0"/>
              <a:t>fully</a:t>
            </a:r>
            <a:r>
              <a:rPr lang="cs-CZ" dirty="0" smtClean="0"/>
              <a:t> </a:t>
            </a:r>
            <a:r>
              <a:rPr lang="cs-CZ" dirty="0" err="1" smtClean="0"/>
              <a:t>paid</a:t>
            </a:r>
            <a:r>
              <a:rPr lang="cs-CZ" dirty="0" smtClean="0"/>
              <a:t> by </a:t>
            </a:r>
            <a:r>
              <a:rPr lang="cs-CZ" dirty="0" err="1" smtClean="0"/>
              <a:t>the</a:t>
            </a:r>
            <a:r>
              <a:rPr lang="cs-CZ" dirty="0" smtClean="0"/>
              <a:t> </a:t>
            </a:r>
            <a:r>
              <a:rPr lang="cs-CZ" dirty="0" err="1" smtClean="0"/>
              <a:t>patient</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89343591"/>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48634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Treatment</a:t>
            </a:r>
            <a:r>
              <a:rPr lang="cs-CZ" dirty="0" smtClean="0"/>
              <a:t> </a:t>
            </a:r>
            <a:r>
              <a:rPr lang="cs-CZ" dirty="0" err="1" smtClean="0"/>
              <a:t>is</a:t>
            </a:r>
            <a:r>
              <a:rPr lang="cs-CZ" dirty="0" smtClean="0"/>
              <a:t> </a:t>
            </a:r>
            <a:r>
              <a:rPr lang="cs-CZ" dirty="0" err="1" smtClean="0"/>
              <a:t>partially</a:t>
            </a:r>
            <a:r>
              <a:rPr lang="cs-CZ" dirty="0" smtClean="0"/>
              <a:t> </a:t>
            </a:r>
            <a:r>
              <a:rPr lang="cs-CZ" dirty="0" err="1" smtClean="0"/>
              <a:t>paid</a:t>
            </a:r>
            <a:r>
              <a:rPr lang="cs-CZ" dirty="0" smtClean="0"/>
              <a:t> by </a:t>
            </a:r>
            <a:r>
              <a:rPr lang="cs-CZ" dirty="0" err="1" smtClean="0"/>
              <a:t>the</a:t>
            </a:r>
            <a:r>
              <a:rPr lang="cs-CZ" dirty="0" smtClean="0"/>
              <a:t> </a:t>
            </a:r>
            <a:r>
              <a:rPr lang="cs-CZ" dirty="0" err="1" smtClean="0"/>
              <a:t>patient</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22705013"/>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7745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F7E865-052E-42B1-BF4A-8F953C566CAF}"/>
              </a:ext>
            </a:extLst>
          </p:cNvPr>
          <p:cNvSpPr>
            <a:spLocks noGrp="1"/>
          </p:cNvSpPr>
          <p:nvPr>
            <p:ph type="title"/>
          </p:nvPr>
        </p:nvSpPr>
        <p:spPr/>
        <p:txBody>
          <a:bodyPr/>
          <a:lstStyle/>
          <a:p>
            <a:pPr algn="ctr"/>
            <a:r>
              <a:rPr lang="cs-CZ" b="1" dirty="0" err="1"/>
              <a:t>Before</a:t>
            </a:r>
            <a:r>
              <a:rPr lang="cs-CZ" b="1" dirty="0"/>
              <a:t> </a:t>
            </a:r>
            <a:r>
              <a:rPr lang="cs-CZ" b="1" dirty="0" err="1"/>
              <a:t>signature</a:t>
            </a:r>
            <a:endParaRPr lang="cs-CZ" b="1" dirty="0"/>
          </a:p>
        </p:txBody>
      </p:sp>
      <p:graphicFrame>
        <p:nvGraphicFramePr>
          <p:cNvPr id="4" name="Zástupný obsah 3">
            <a:extLst>
              <a:ext uri="{FF2B5EF4-FFF2-40B4-BE49-F238E27FC236}">
                <a16:creationId xmlns:a16="http://schemas.microsoft.com/office/drawing/2014/main" id="{1DA21A0E-98BA-4B5B-A3C2-ADB5410A27EF}"/>
              </a:ext>
            </a:extLst>
          </p:cNvPr>
          <p:cNvGraphicFramePr>
            <a:graphicFrameLocks noGrp="1"/>
          </p:cNvGraphicFramePr>
          <p:nvPr>
            <p:ph idx="1"/>
            <p:extLst>
              <p:ext uri="{D42A27DB-BD31-4B8C-83A1-F6EECF244321}">
                <p14:modId xmlns:p14="http://schemas.microsoft.com/office/powerpoint/2010/main" val="301434752"/>
              </p:ext>
            </p:extLst>
          </p:nvPr>
        </p:nvGraphicFramePr>
        <p:xfrm>
          <a:off x="998621" y="125333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E1CA1D42-03F5-47DC-B835-A484C9255985}"/>
              </a:ext>
            </a:extLst>
          </p:cNvPr>
          <p:cNvGraphicFramePr/>
          <p:nvPr>
            <p:extLst>
              <p:ext uri="{D42A27DB-BD31-4B8C-83A1-F6EECF244321}">
                <p14:modId xmlns:p14="http://schemas.microsoft.com/office/powerpoint/2010/main" val="1957388508"/>
              </p:ext>
            </p:extLst>
          </p:nvPr>
        </p:nvGraphicFramePr>
        <p:xfrm>
          <a:off x="112294" y="1253331"/>
          <a:ext cx="11967411"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9" name="Přímá spojnice 8">
            <a:extLst>
              <a:ext uri="{FF2B5EF4-FFF2-40B4-BE49-F238E27FC236}">
                <a16:creationId xmlns:a16="http://schemas.microsoft.com/office/drawing/2014/main" id="{21EC2E89-DF17-4F33-8CB1-E0CE2099B8FC}"/>
              </a:ext>
            </a:extLst>
          </p:cNvPr>
          <p:cNvCxnSpPr>
            <a:cxnSpLocks/>
          </p:cNvCxnSpPr>
          <p:nvPr/>
        </p:nvCxnSpPr>
        <p:spPr>
          <a:xfrm>
            <a:off x="5791200" y="3705726"/>
            <a:ext cx="609600" cy="0"/>
          </a:xfrm>
          <a:prstGeom prst="line">
            <a:avLst/>
          </a:prstGeom>
          <a:ln w="57150" cap="flat" cmpd="sng" algn="ctr">
            <a:solidFill>
              <a:schemeClr val="tx1"/>
            </a:solidFill>
            <a:prstDash val="solid"/>
            <a:round/>
            <a:headEnd type="arrow" w="med" len="med"/>
            <a:tailEnd type="arrow" w="med" len="med"/>
          </a:ln>
          <a:effectLst>
            <a:outerShdw blurRad="50800" dist="38100" dir="10800000" algn="r" rotWithShape="0">
              <a:prstClr val="black">
                <a:alpha val="40000"/>
              </a:prstClr>
            </a:outerShdw>
          </a:effectLst>
          <a:scene3d>
            <a:camera prst="orthographicFront"/>
            <a:lightRig rig="threePt" dir="t"/>
          </a:scene3d>
          <a:sp3d>
            <a:bevelT w="139700" h="139700" prst="divot"/>
          </a:sp3d>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4192639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Treatment</a:t>
            </a:r>
            <a:r>
              <a:rPr lang="cs-CZ" dirty="0" smtClean="0"/>
              <a:t> </a:t>
            </a:r>
            <a:r>
              <a:rPr lang="cs-CZ" dirty="0" err="1" smtClean="0"/>
              <a:t>is</a:t>
            </a:r>
            <a:r>
              <a:rPr lang="cs-CZ" dirty="0" smtClean="0"/>
              <a:t> </a:t>
            </a:r>
            <a:r>
              <a:rPr lang="cs-CZ" dirty="0" err="1" smtClean="0"/>
              <a:t>partially</a:t>
            </a:r>
            <a:r>
              <a:rPr lang="cs-CZ" dirty="0" smtClean="0"/>
              <a:t> </a:t>
            </a:r>
            <a:r>
              <a:rPr lang="cs-CZ" dirty="0" err="1" smtClean="0"/>
              <a:t>paid</a:t>
            </a:r>
            <a:r>
              <a:rPr lang="cs-CZ" dirty="0" smtClean="0"/>
              <a:t> by </a:t>
            </a:r>
            <a:r>
              <a:rPr lang="cs-CZ" dirty="0" err="1" smtClean="0"/>
              <a:t>the</a:t>
            </a:r>
            <a:r>
              <a:rPr lang="cs-CZ" dirty="0" smtClean="0"/>
              <a:t> </a:t>
            </a:r>
            <a:r>
              <a:rPr lang="cs-CZ" dirty="0" err="1" smtClean="0"/>
              <a:t>patient</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075844508"/>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0043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FC9CD4-E336-4BBD-831A-EBC33DD1D3A7}"/>
              </a:ext>
            </a:extLst>
          </p:cNvPr>
          <p:cNvSpPr>
            <a:spLocks noGrp="1"/>
          </p:cNvSpPr>
          <p:nvPr>
            <p:ph type="title"/>
          </p:nvPr>
        </p:nvSpPr>
        <p:spPr/>
        <p:txBody>
          <a:bodyPr/>
          <a:lstStyle/>
          <a:p>
            <a:pPr algn="ctr"/>
            <a:r>
              <a:rPr lang="cs-CZ" b="1" dirty="0" err="1"/>
              <a:t>After</a:t>
            </a:r>
            <a:r>
              <a:rPr lang="cs-CZ" b="1" dirty="0"/>
              <a:t> </a:t>
            </a:r>
            <a:r>
              <a:rPr lang="cs-CZ" b="1" dirty="0" err="1"/>
              <a:t>signature</a:t>
            </a:r>
            <a:endParaRPr lang="cs-CZ" b="1" dirty="0"/>
          </a:p>
        </p:txBody>
      </p:sp>
      <p:graphicFrame>
        <p:nvGraphicFramePr>
          <p:cNvPr id="4" name="Zástupný obsah 3">
            <a:extLst>
              <a:ext uri="{FF2B5EF4-FFF2-40B4-BE49-F238E27FC236}">
                <a16:creationId xmlns:a16="http://schemas.microsoft.com/office/drawing/2014/main" id="{939CAD58-11EE-4838-A3A4-A4D50B702C35}"/>
              </a:ext>
            </a:extLst>
          </p:cNvPr>
          <p:cNvGraphicFramePr>
            <a:graphicFrameLocks noGrp="1"/>
          </p:cNvGraphicFramePr>
          <p:nvPr>
            <p:ph idx="1"/>
            <p:extLst>
              <p:ext uri="{D42A27DB-BD31-4B8C-83A1-F6EECF244321}">
                <p14:modId xmlns:p14="http://schemas.microsoft.com/office/powerpoint/2010/main" val="695447502"/>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66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5E178E-E81D-4C6F-AF0F-278623BDA998}"/>
              </a:ext>
            </a:extLst>
          </p:cNvPr>
          <p:cNvSpPr>
            <a:spLocks noGrp="1"/>
          </p:cNvSpPr>
          <p:nvPr>
            <p:ph type="title"/>
          </p:nvPr>
        </p:nvSpPr>
        <p:spPr/>
        <p:txBody>
          <a:bodyPr/>
          <a:lstStyle/>
          <a:p>
            <a:r>
              <a:rPr lang="cs-CZ" dirty="0"/>
              <a:t>Minimum </a:t>
            </a:r>
            <a:r>
              <a:rPr lang="cs-CZ" dirty="0" err="1"/>
              <a:t>requirements</a:t>
            </a:r>
            <a:endParaRPr lang="cs-CZ" dirty="0"/>
          </a:p>
        </p:txBody>
      </p:sp>
      <p:graphicFrame>
        <p:nvGraphicFramePr>
          <p:cNvPr id="4" name="Zástupný obsah 3">
            <a:extLst>
              <a:ext uri="{FF2B5EF4-FFF2-40B4-BE49-F238E27FC236}">
                <a16:creationId xmlns:a16="http://schemas.microsoft.com/office/drawing/2014/main" id="{66941D0E-27B2-4F30-AE40-748167FC99ED}"/>
              </a:ext>
            </a:extLst>
          </p:cNvPr>
          <p:cNvGraphicFramePr>
            <a:graphicFrameLocks noGrp="1"/>
          </p:cNvGraphicFramePr>
          <p:nvPr>
            <p:ph idx="1"/>
            <p:extLst>
              <p:ext uri="{D42A27DB-BD31-4B8C-83A1-F6EECF244321}">
                <p14:modId xmlns:p14="http://schemas.microsoft.com/office/powerpoint/2010/main" val="3048088330"/>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4399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t>
            </a:r>
            <a:r>
              <a:rPr lang="en-US" dirty="0" err="1" smtClean="0"/>
              <a:t>uration</a:t>
            </a:r>
            <a:r>
              <a:rPr lang="en-US" dirty="0" smtClean="0"/>
              <a:t> </a:t>
            </a:r>
            <a:r>
              <a:rPr lang="en-US" dirty="0"/>
              <a:t>of the contract</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216860417"/>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50511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Modro-zelená">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A41AC481-B287-49C8-90EF-C669597D2D0A}"/>
    </a:ext>
  </a:extLst>
</a:theme>
</file>

<file path=docProps/app.xml><?xml version="1.0" encoding="utf-8"?>
<Properties xmlns="http://schemas.openxmlformats.org/officeDocument/2006/extended-properties" xmlns:vt="http://schemas.openxmlformats.org/officeDocument/2006/docPropsVTypes">
  <Template>Integral</Template>
  <TotalTime>597</TotalTime>
  <Words>2057</Words>
  <Application>Microsoft Office PowerPoint</Application>
  <PresentationFormat>Širokoúhlá obrazovka</PresentationFormat>
  <Paragraphs>360</Paragraphs>
  <Slides>60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60</vt:i4>
      </vt:variant>
    </vt:vector>
  </HeadingPairs>
  <TitlesOfParts>
    <vt:vector size="67" baseType="lpstr">
      <vt:lpstr>Arial</vt:lpstr>
      <vt:lpstr>Courier New</vt:lpstr>
      <vt:lpstr>Tw Cen MT</vt:lpstr>
      <vt:lpstr>Tw Cen MT Condensed</vt:lpstr>
      <vt:lpstr>Verdana</vt:lpstr>
      <vt:lpstr>Wingdings 3</vt:lpstr>
      <vt:lpstr>Integrál</vt:lpstr>
      <vt:lpstr>Labour Law</vt:lpstr>
      <vt:lpstr>Prezentace aplikace PowerPoint</vt:lpstr>
      <vt:lpstr>Prezentace aplikace PowerPoint</vt:lpstr>
      <vt:lpstr>Equal conditions of workers in the EU</vt:lpstr>
      <vt:lpstr>Labour Contract</vt:lpstr>
      <vt:lpstr>Before signature</vt:lpstr>
      <vt:lpstr>After signature</vt:lpstr>
      <vt:lpstr>Minimum requirements</vt:lpstr>
      <vt:lpstr>Duration of the contract</vt:lpstr>
      <vt:lpstr>Termination of employment</vt:lpstr>
      <vt:lpstr>Rights and obligations under the Labour Code</vt:lpstr>
      <vt:lpstr>Obligations of healthcare professional according to HCA</vt:lpstr>
      <vt:lpstr>Unions</vt:lpstr>
      <vt:lpstr>Union</vt:lpstr>
      <vt:lpstr>The Community Charter of the Fundamental Social Rights of Workers - 1989</vt:lpstr>
      <vt:lpstr>Salary</vt:lpstr>
      <vt:lpstr>Salary</vt:lpstr>
      <vt:lpstr>Determining the amount of salary</vt:lpstr>
      <vt:lpstr>Minimum wage </vt:lpstr>
      <vt:lpstr>Working hours</vt:lpstr>
      <vt:lpstr>Breaks</vt:lpstr>
      <vt:lpstr>Maximum weekly working time</vt:lpstr>
      <vt:lpstr>Annual leave</vt:lpstr>
      <vt:lpstr>Nigth work</vt:lpstr>
      <vt:lpstr>Derogations from Daily rest, Breaks, Weekly rest period and Length of night work</vt:lpstr>
      <vt:lpstr>Change in working ability</vt:lpstr>
      <vt:lpstr>Change in health condition</vt:lpstr>
      <vt:lpstr>Pregnancy</vt:lpstr>
      <vt:lpstr>Pregnancy</vt:lpstr>
      <vt:lpstr>Pregnancy</vt:lpstr>
      <vt:lpstr>Pregnancy</vt:lpstr>
      <vt:lpstr>Employee Liability</vt:lpstr>
      <vt:lpstr>Assumptions of Liability</vt:lpstr>
      <vt:lpstr>The obligation of prevention</vt:lpstr>
      <vt:lpstr>Damages</vt:lpstr>
      <vt:lpstr>Loss</vt:lpstr>
      <vt:lpstr>Health insurance and out-of pocket payments of patients</vt:lpstr>
      <vt:lpstr>Four revenue sources overall</vt:lpstr>
      <vt:lpstr>Prezentace aplikace PowerPoint</vt:lpstr>
      <vt:lpstr>Conclusion</vt:lpstr>
      <vt:lpstr>Physician needs to know the rules regarding:</vt:lpstr>
      <vt:lpstr>Conflict of interest</vt:lpstr>
      <vt:lpstr>Significant policy problem</vt:lpstr>
      <vt:lpstr>EXAMPLE from the UK: NHS Code of conduct</vt:lpstr>
      <vt:lpstr>Example Professional Code for Physicians in Germany – Adopted by german medical assembly</vt:lpstr>
      <vt:lpstr>Gifts and tokens of gratitude </vt:lpstr>
      <vt:lpstr>Gifts and gratitude</vt:lpstr>
      <vt:lpstr>Examples</vt:lpstr>
      <vt:lpstr>Example – German code of conduct</vt:lpstr>
      <vt:lpstr>Example – German code of conduct</vt:lpstr>
      <vt:lpstr>Example – conference events (GER)</vt:lpstr>
      <vt:lpstr>Example NHS code of conduct - UK</vt:lpstr>
      <vt:lpstr>Invitations to lunches, conferences and events</vt:lpstr>
      <vt:lpstr>Invitations to free attendance of conferences and events</vt:lpstr>
      <vt:lpstr>NHS Code</vt:lpstr>
      <vt:lpstr>German code of conduct</vt:lpstr>
      <vt:lpstr>Direct payments for treatment</vt:lpstr>
      <vt:lpstr>If the treatment is fully paid by the patient</vt:lpstr>
      <vt:lpstr>Treatment is partially paid by the patient</vt:lpstr>
      <vt:lpstr>Treatment is partially paid by the patient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Wage</dc:title>
  <dc:creator>Jaroslav Divoký</dc:creator>
  <cp:lastModifiedBy>Jaroslav Divoký</cp:lastModifiedBy>
  <cp:revision>61</cp:revision>
  <dcterms:created xsi:type="dcterms:W3CDTF">2020-02-18T10:07:50Z</dcterms:created>
  <dcterms:modified xsi:type="dcterms:W3CDTF">2020-02-21T06:55:50Z</dcterms:modified>
</cp:coreProperties>
</file>