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8" r:id="rId3"/>
    <p:sldId id="257" r:id="rId4"/>
    <p:sldId id="261" r:id="rId5"/>
    <p:sldId id="259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5" r:id="rId14"/>
    <p:sldId id="270" r:id="rId15"/>
    <p:sldId id="271" r:id="rId16"/>
    <p:sldId id="272" r:id="rId17"/>
    <p:sldId id="273" r:id="rId18"/>
    <p:sldId id="274" r:id="rId19"/>
    <p:sldId id="276" r:id="rId20"/>
    <p:sldId id="277" r:id="rId21"/>
    <p:sldId id="294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5" r:id="rId39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91676" autoAdjust="0"/>
  </p:normalViewPr>
  <p:slideViewPr>
    <p:cSldViewPr>
      <p:cViewPr varScale="1">
        <p:scale>
          <a:sx n="79" d="100"/>
          <a:sy n="79" d="100"/>
        </p:scale>
        <p:origin x="1555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42D764-FEA3-48D2-9483-D9A0FE59F47B}" type="doc">
      <dgm:prSet loTypeId="urn:microsoft.com/office/officeart/2005/8/layout/hierarchy1" loCatId="hierarchy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cs-CZ"/>
        </a:p>
      </dgm:t>
    </dgm:pt>
    <dgm:pt modelId="{CC91424B-71D6-4540-AA03-286D72B897E1}">
      <dgm:prSet phldrT="[Text]"/>
      <dgm:spPr/>
      <dgm:t>
        <a:bodyPr/>
        <a:lstStyle/>
        <a:p>
          <a:r>
            <a:rPr lang="sk-SK" dirty="0"/>
            <a:t>Intoxication treatment</a:t>
          </a:r>
          <a:endParaRPr lang="cs-CZ" dirty="0"/>
        </a:p>
      </dgm:t>
    </dgm:pt>
    <dgm:pt modelId="{323DE49F-4DD6-4382-B29A-AE60F41E3579}" type="parTrans" cxnId="{CE36B8F7-24E1-4F31-B0D1-125EE4E6A94C}">
      <dgm:prSet/>
      <dgm:spPr/>
      <dgm:t>
        <a:bodyPr/>
        <a:lstStyle/>
        <a:p>
          <a:endParaRPr lang="cs-CZ"/>
        </a:p>
      </dgm:t>
    </dgm:pt>
    <dgm:pt modelId="{8A926A95-CDEE-4D17-956A-2C26234DC251}" type="sibTrans" cxnId="{CE36B8F7-24E1-4F31-B0D1-125EE4E6A94C}">
      <dgm:prSet/>
      <dgm:spPr/>
      <dgm:t>
        <a:bodyPr/>
        <a:lstStyle/>
        <a:p>
          <a:endParaRPr lang="cs-CZ"/>
        </a:p>
      </dgm:t>
    </dgm:pt>
    <dgm:pt modelId="{C14B1AC5-5EA7-4FBE-AA0F-9AA08655554F}">
      <dgm:prSet phldrT="[Text]"/>
      <dgm:spPr/>
      <dgm:t>
        <a:bodyPr/>
        <a:lstStyle/>
        <a:p>
          <a:r>
            <a:rPr lang="sk-SK" dirty="0"/>
            <a:t>Causal</a:t>
          </a:r>
          <a:endParaRPr lang="cs-CZ" dirty="0"/>
        </a:p>
      </dgm:t>
    </dgm:pt>
    <dgm:pt modelId="{486300AC-5784-4686-8115-D40A1A437C26}" type="parTrans" cxnId="{8148A535-6C87-4CEC-99DF-270BE00B6AF6}">
      <dgm:prSet/>
      <dgm:spPr/>
      <dgm:t>
        <a:bodyPr/>
        <a:lstStyle/>
        <a:p>
          <a:endParaRPr lang="cs-CZ"/>
        </a:p>
      </dgm:t>
    </dgm:pt>
    <dgm:pt modelId="{68D92368-1D37-416C-9841-5A8C2EF620D0}" type="sibTrans" cxnId="{8148A535-6C87-4CEC-99DF-270BE00B6AF6}">
      <dgm:prSet/>
      <dgm:spPr/>
      <dgm:t>
        <a:bodyPr/>
        <a:lstStyle/>
        <a:p>
          <a:endParaRPr lang="cs-CZ"/>
        </a:p>
      </dgm:t>
    </dgm:pt>
    <dgm:pt modelId="{50F426C9-8E8C-4133-9715-64F6FCE106DF}">
      <dgm:prSet phldrT="[Text]"/>
      <dgm:spPr/>
      <dgm:t>
        <a:bodyPr/>
        <a:lstStyle/>
        <a:p>
          <a:r>
            <a:rPr lang="sk-SK" dirty="0"/>
            <a:t>Administration of antidote</a:t>
          </a:r>
          <a:endParaRPr lang="cs-CZ" dirty="0"/>
        </a:p>
      </dgm:t>
    </dgm:pt>
    <dgm:pt modelId="{A5460352-DD26-4382-9247-F432B0DF92DC}" type="parTrans" cxnId="{F9136477-46FB-49EF-BDA4-1CCAE321FE8F}">
      <dgm:prSet/>
      <dgm:spPr/>
      <dgm:t>
        <a:bodyPr/>
        <a:lstStyle/>
        <a:p>
          <a:endParaRPr lang="cs-CZ"/>
        </a:p>
      </dgm:t>
    </dgm:pt>
    <dgm:pt modelId="{F6B137EF-09D7-4127-B331-08AD414E3825}" type="sibTrans" cxnId="{F9136477-46FB-49EF-BDA4-1CCAE321FE8F}">
      <dgm:prSet/>
      <dgm:spPr/>
      <dgm:t>
        <a:bodyPr/>
        <a:lstStyle/>
        <a:p>
          <a:endParaRPr lang="cs-CZ"/>
        </a:p>
      </dgm:t>
    </dgm:pt>
    <dgm:pt modelId="{4F0CA3C6-174D-4DAB-AD17-2BEA61C3C691}">
      <dgm:prSet phldrT="[Text]"/>
      <dgm:spPr/>
      <dgm:t>
        <a:bodyPr/>
        <a:lstStyle/>
        <a:p>
          <a:r>
            <a:rPr lang="sk-SK" dirty="0"/>
            <a:t>Symptomatic</a:t>
          </a:r>
          <a:endParaRPr lang="cs-CZ" dirty="0"/>
        </a:p>
      </dgm:t>
    </dgm:pt>
    <dgm:pt modelId="{83D3E686-6252-4F3F-B9CE-A9B0E5223D66}" type="parTrans" cxnId="{8345369C-BBFA-4631-B6ED-44C1D39C8505}">
      <dgm:prSet/>
      <dgm:spPr/>
      <dgm:t>
        <a:bodyPr/>
        <a:lstStyle/>
        <a:p>
          <a:endParaRPr lang="cs-CZ"/>
        </a:p>
      </dgm:t>
    </dgm:pt>
    <dgm:pt modelId="{F80ACAB8-DD98-43D9-B73B-5A9969FC914B}" type="sibTrans" cxnId="{8345369C-BBFA-4631-B6ED-44C1D39C8505}">
      <dgm:prSet/>
      <dgm:spPr/>
      <dgm:t>
        <a:bodyPr/>
        <a:lstStyle/>
        <a:p>
          <a:endParaRPr lang="cs-CZ"/>
        </a:p>
      </dgm:t>
    </dgm:pt>
    <dgm:pt modelId="{C121A76E-C06C-405C-BF27-649946C56784}">
      <dgm:prSet phldrT="[Text]"/>
      <dgm:spPr/>
      <dgm:t>
        <a:bodyPr/>
        <a:lstStyle/>
        <a:p>
          <a:r>
            <a:rPr lang="sk-SK" dirty="0"/>
            <a:t>Stabilisation and support of vital functions</a:t>
          </a:r>
          <a:endParaRPr lang="cs-CZ" dirty="0"/>
        </a:p>
      </dgm:t>
    </dgm:pt>
    <dgm:pt modelId="{8A466AD2-D11B-40E4-8164-06356C92F580}" type="parTrans" cxnId="{8FDCA36D-08EA-427F-8AF2-B0D756D2A1AC}">
      <dgm:prSet/>
      <dgm:spPr/>
      <dgm:t>
        <a:bodyPr/>
        <a:lstStyle/>
        <a:p>
          <a:endParaRPr lang="cs-CZ"/>
        </a:p>
      </dgm:t>
    </dgm:pt>
    <dgm:pt modelId="{BA734A03-F2FA-4E2D-988A-22C83445C79F}" type="sibTrans" cxnId="{8FDCA36D-08EA-427F-8AF2-B0D756D2A1AC}">
      <dgm:prSet/>
      <dgm:spPr/>
      <dgm:t>
        <a:bodyPr/>
        <a:lstStyle/>
        <a:p>
          <a:endParaRPr lang="cs-CZ"/>
        </a:p>
      </dgm:t>
    </dgm:pt>
    <dgm:pt modelId="{13090299-18FF-47C5-96D7-35CD390BECC9}" type="pres">
      <dgm:prSet presAssocID="{BD42D764-FEA3-48D2-9483-D9A0FE59F47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4F5FFB9-E1D5-4AFD-90E2-FE5B77E391DA}" type="pres">
      <dgm:prSet presAssocID="{CC91424B-71D6-4540-AA03-286D72B897E1}" presName="hierRoot1" presStyleCnt="0"/>
      <dgm:spPr/>
    </dgm:pt>
    <dgm:pt modelId="{A936B622-E570-47D6-8D0F-DA677C4D33AC}" type="pres">
      <dgm:prSet presAssocID="{CC91424B-71D6-4540-AA03-286D72B897E1}" presName="composite" presStyleCnt="0"/>
      <dgm:spPr/>
    </dgm:pt>
    <dgm:pt modelId="{BED74C16-0B0C-49BA-8F8E-18344ECD8524}" type="pres">
      <dgm:prSet presAssocID="{CC91424B-71D6-4540-AA03-286D72B897E1}" presName="background" presStyleLbl="node0" presStyleIdx="0" presStyleCnt="1"/>
      <dgm:spPr/>
    </dgm:pt>
    <dgm:pt modelId="{D1CB572B-28AE-4C27-9671-C57F8EADA066}" type="pres">
      <dgm:prSet presAssocID="{CC91424B-71D6-4540-AA03-286D72B897E1}" presName="text" presStyleLbl="fgAcc0" presStyleIdx="0" presStyleCnt="1" custLinFactNeighborX="616" custLinFactNeighborY="558">
        <dgm:presLayoutVars>
          <dgm:chPref val="3"/>
        </dgm:presLayoutVars>
      </dgm:prSet>
      <dgm:spPr/>
    </dgm:pt>
    <dgm:pt modelId="{C9CDEE91-37B4-4B3B-A950-41A96A768126}" type="pres">
      <dgm:prSet presAssocID="{CC91424B-71D6-4540-AA03-286D72B897E1}" presName="hierChild2" presStyleCnt="0"/>
      <dgm:spPr/>
    </dgm:pt>
    <dgm:pt modelId="{C9310681-B726-4AF0-8F01-FF40DFB0CE86}" type="pres">
      <dgm:prSet presAssocID="{486300AC-5784-4686-8115-D40A1A437C26}" presName="Name10" presStyleLbl="parChTrans1D2" presStyleIdx="0" presStyleCnt="2"/>
      <dgm:spPr/>
    </dgm:pt>
    <dgm:pt modelId="{4C45B8B2-CD6D-4056-BCC2-FEA69A21ADB3}" type="pres">
      <dgm:prSet presAssocID="{C14B1AC5-5EA7-4FBE-AA0F-9AA08655554F}" presName="hierRoot2" presStyleCnt="0"/>
      <dgm:spPr/>
    </dgm:pt>
    <dgm:pt modelId="{DE082D89-2992-4653-9DA0-5A6672CD5278}" type="pres">
      <dgm:prSet presAssocID="{C14B1AC5-5EA7-4FBE-AA0F-9AA08655554F}" presName="composite2" presStyleCnt="0"/>
      <dgm:spPr/>
    </dgm:pt>
    <dgm:pt modelId="{14B88D57-9566-4D08-896A-4046D6C5B643}" type="pres">
      <dgm:prSet presAssocID="{C14B1AC5-5EA7-4FBE-AA0F-9AA08655554F}" presName="background2" presStyleLbl="node2" presStyleIdx="0" presStyleCnt="2"/>
      <dgm:spPr/>
    </dgm:pt>
    <dgm:pt modelId="{B337501E-DF15-4A95-97F5-D080F5CE7E20}" type="pres">
      <dgm:prSet presAssocID="{C14B1AC5-5EA7-4FBE-AA0F-9AA08655554F}" presName="text2" presStyleLbl="fgAcc2" presStyleIdx="0" presStyleCnt="2">
        <dgm:presLayoutVars>
          <dgm:chPref val="3"/>
        </dgm:presLayoutVars>
      </dgm:prSet>
      <dgm:spPr/>
    </dgm:pt>
    <dgm:pt modelId="{D07D8B1C-F510-4C28-9314-0392D855A65A}" type="pres">
      <dgm:prSet presAssocID="{C14B1AC5-5EA7-4FBE-AA0F-9AA08655554F}" presName="hierChild3" presStyleCnt="0"/>
      <dgm:spPr/>
    </dgm:pt>
    <dgm:pt modelId="{7A0D2DEC-EA24-412D-8137-22645D5C877B}" type="pres">
      <dgm:prSet presAssocID="{A5460352-DD26-4382-9247-F432B0DF92DC}" presName="Name17" presStyleLbl="parChTrans1D3" presStyleIdx="0" presStyleCnt="2"/>
      <dgm:spPr/>
    </dgm:pt>
    <dgm:pt modelId="{6B36FC3D-6726-4895-BB16-6B9EBF6AA2CA}" type="pres">
      <dgm:prSet presAssocID="{50F426C9-8E8C-4133-9715-64F6FCE106DF}" presName="hierRoot3" presStyleCnt="0"/>
      <dgm:spPr/>
    </dgm:pt>
    <dgm:pt modelId="{DC114B78-CCD2-406D-9171-F81B7543E4E3}" type="pres">
      <dgm:prSet presAssocID="{50F426C9-8E8C-4133-9715-64F6FCE106DF}" presName="composite3" presStyleCnt="0"/>
      <dgm:spPr/>
    </dgm:pt>
    <dgm:pt modelId="{8511D70C-C359-4BC1-8280-A1AE0FDF31CC}" type="pres">
      <dgm:prSet presAssocID="{50F426C9-8E8C-4133-9715-64F6FCE106DF}" presName="background3" presStyleLbl="node3" presStyleIdx="0" presStyleCnt="2"/>
      <dgm:spPr/>
    </dgm:pt>
    <dgm:pt modelId="{96C46204-CB7A-4FEB-A641-B5AA27ED0CA1}" type="pres">
      <dgm:prSet presAssocID="{50F426C9-8E8C-4133-9715-64F6FCE106DF}" presName="text3" presStyleLbl="fgAcc3" presStyleIdx="0" presStyleCnt="2" custLinFactNeighborX="-80709" custLinFactNeighborY="-6859">
        <dgm:presLayoutVars>
          <dgm:chPref val="3"/>
        </dgm:presLayoutVars>
      </dgm:prSet>
      <dgm:spPr/>
    </dgm:pt>
    <dgm:pt modelId="{9CB595B5-543F-4DBA-97B7-D173F7325748}" type="pres">
      <dgm:prSet presAssocID="{50F426C9-8E8C-4133-9715-64F6FCE106DF}" presName="hierChild4" presStyleCnt="0"/>
      <dgm:spPr/>
    </dgm:pt>
    <dgm:pt modelId="{AD6F2680-8EC3-4AF5-A640-42379C39644F}" type="pres">
      <dgm:prSet presAssocID="{83D3E686-6252-4F3F-B9CE-A9B0E5223D66}" presName="Name10" presStyleLbl="parChTrans1D2" presStyleIdx="1" presStyleCnt="2"/>
      <dgm:spPr/>
    </dgm:pt>
    <dgm:pt modelId="{AF6E7BAF-711C-48BC-BB30-84D7EA860EB5}" type="pres">
      <dgm:prSet presAssocID="{4F0CA3C6-174D-4DAB-AD17-2BEA61C3C691}" presName="hierRoot2" presStyleCnt="0"/>
      <dgm:spPr/>
    </dgm:pt>
    <dgm:pt modelId="{0113FC98-D100-47C1-A5FF-33A0D416815E}" type="pres">
      <dgm:prSet presAssocID="{4F0CA3C6-174D-4DAB-AD17-2BEA61C3C691}" presName="composite2" presStyleCnt="0"/>
      <dgm:spPr/>
    </dgm:pt>
    <dgm:pt modelId="{5FC9CD9F-14D8-49C1-AD9A-C111C3DD78ED}" type="pres">
      <dgm:prSet presAssocID="{4F0CA3C6-174D-4DAB-AD17-2BEA61C3C691}" presName="background2" presStyleLbl="node2" presStyleIdx="1" presStyleCnt="2"/>
      <dgm:spPr/>
    </dgm:pt>
    <dgm:pt modelId="{FE0C3F26-3A21-470B-97CE-DB44F7E0E3D3}" type="pres">
      <dgm:prSet presAssocID="{4F0CA3C6-174D-4DAB-AD17-2BEA61C3C691}" presName="text2" presStyleLbl="fgAcc2" presStyleIdx="1" presStyleCnt="2">
        <dgm:presLayoutVars>
          <dgm:chPref val="3"/>
        </dgm:presLayoutVars>
      </dgm:prSet>
      <dgm:spPr/>
    </dgm:pt>
    <dgm:pt modelId="{75E90921-CE94-44C3-989A-198A07B41EF2}" type="pres">
      <dgm:prSet presAssocID="{4F0CA3C6-174D-4DAB-AD17-2BEA61C3C691}" presName="hierChild3" presStyleCnt="0"/>
      <dgm:spPr/>
    </dgm:pt>
    <dgm:pt modelId="{629E3EA3-CCFC-4441-9DF9-F7F6758418DA}" type="pres">
      <dgm:prSet presAssocID="{8A466AD2-D11B-40E4-8164-06356C92F580}" presName="Name17" presStyleLbl="parChTrans1D3" presStyleIdx="1" presStyleCnt="2"/>
      <dgm:spPr/>
    </dgm:pt>
    <dgm:pt modelId="{85F56BEC-1BA9-4D20-8584-506AD486C7F4}" type="pres">
      <dgm:prSet presAssocID="{C121A76E-C06C-405C-BF27-649946C56784}" presName="hierRoot3" presStyleCnt="0"/>
      <dgm:spPr/>
    </dgm:pt>
    <dgm:pt modelId="{BE209BFA-579A-415F-8D35-672310A506FC}" type="pres">
      <dgm:prSet presAssocID="{C121A76E-C06C-405C-BF27-649946C56784}" presName="composite3" presStyleCnt="0"/>
      <dgm:spPr/>
    </dgm:pt>
    <dgm:pt modelId="{7AC5C634-87ED-41F4-AF2D-22BB4A5113C8}" type="pres">
      <dgm:prSet presAssocID="{C121A76E-C06C-405C-BF27-649946C56784}" presName="background3" presStyleLbl="node3" presStyleIdx="1" presStyleCnt="2"/>
      <dgm:spPr/>
    </dgm:pt>
    <dgm:pt modelId="{1F8B27EF-526A-4848-A177-F16AD10AE6B5}" type="pres">
      <dgm:prSet presAssocID="{C121A76E-C06C-405C-BF27-649946C56784}" presName="text3" presStyleLbl="fgAcc3" presStyleIdx="1" presStyleCnt="2" custLinFactNeighborX="89832" custLinFactNeighborY="9764">
        <dgm:presLayoutVars>
          <dgm:chPref val="3"/>
        </dgm:presLayoutVars>
      </dgm:prSet>
      <dgm:spPr/>
    </dgm:pt>
    <dgm:pt modelId="{C9DC2A58-68A0-402C-AFA8-89EF954A58AF}" type="pres">
      <dgm:prSet presAssocID="{C121A76E-C06C-405C-BF27-649946C56784}" presName="hierChild4" presStyleCnt="0"/>
      <dgm:spPr/>
    </dgm:pt>
  </dgm:ptLst>
  <dgm:cxnLst>
    <dgm:cxn modelId="{2BD96F0B-2DB1-4879-97E9-759FF6F45476}" type="presOf" srcId="{486300AC-5784-4686-8115-D40A1A437C26}" destId="{C9310681-B726-4AF0-8F01-FF40DFB0CE86}" srcOrd="0" destOrd="0" presId="urn:microsoft.com/office/officeart/2005/8/layout/hierarchy1"/>
    <dgm:cxn modelId="{1E30141C-622E-4559-A4FF-754020BA7E5B}" type="presOf" srcId="{BD42D764-FEA3-48D2-9483-D9A0FE59F47B}" destId="{13090299-18FF-47C5-96D7-35CD390BECC9}" srcOrd="0" destOrd="0" presId="urn:microsoft.com/office/officeart/2005/8/layout/hierarchy1"/>
    <dgm:cxn modelId="{8148A535-6C87-4CEC-99DF-270BE00B6AF6}" srcId="{CC91424B-71D6-4540-AA03-286D72B897E1}" destId="{C14B1AC5-5EA7-4FBE-AA0F-9AA08655554F}" srcOrd="0" destOrd="0" parTransId="{486300AC-5784-4686-8115-D40A1A437C26}" sibTransId="{68D92368-1D37-416C-9841-5A8C2EF620D0}"/>
    <dgm:cxn modelId="{9CB8E242-D7AD-49D5-9EAD-2E4C60BB8D54}" type="presOf" srcId="{CC91424B-71D6-4540-AA03-286D72B897E1}" destId="{D1CB572B-28AE-4C27-9671-C57F8EADA066}" srcOrd="0" destOrd="0" presId="urn:microsoft.com/office/officeart/2005/8/layout/hierarchy1"/>
    <dgm:cxn modelId="{8FDCA36D-08EA-427F-8AF2-B0D756D2A1AC}" srcId="{4F0CA3C6-174D-4DAB-AD17-2BEA61C3C691}" destId="{C121A76E-C06C-405C-BF27-649946C56784}" srcOrd="0" destOrd="0" parTransId="{8A466AD2-D11B-40E4-8164-06356C92F580}" sibTransId="{BA734A03-F2FA-4E2D-988A-22C83445C79F}"/>
    <dgm:cxn modelId="{AAE1B852-E3F4-4F1D-ABEA-2931DD97B0E3}" type="presOf" srcId="{83D3E686-6252-4F3F-B9CE-A9B0E5223D66}" destId="{AD6F2680-8EC3-4AF5-A640-42379C39644F}" srcOrd="0" destOrd="0" presId="urn:microsoft.com/office/officeart/2005/8/layout/hierarchy1"/>
    <dgm:cxn modelId="{F9136477-46FB-49EF-BDA4-1CCAE321FE8F}" srcId="{C14B1AC5-5EA7-4FBE-AA0F-9AA08655554F}" destId="{50F426C9-8E8C-4133-9715-64F6FCE106DF}" srcOrd="0" destOrd="0" parTransId="{A5460352-DD26-4382-9247-F432B0DF92DC}" sibTransId="{F6B137EF-09D7-4127-B331-08AD414E3825}"/>
    <dgm:cxn modelId="{B1789997-E3B3-4BD1-A175-4FD2E5DA3048}" type="presOf" srcId="{C14B1AC5-5EA7-4FBE-AA0F-9AA08655554F}" destId="{B337501E-DF15-4A95-97F5-D080F5CE7E20}" srcOrd="0" destOrd="0" presId="urn:microsoft.com/office/officeart/2005/8/layout/hierarchy1"/>
    <dgm:cxn modelId="{222F4498-9FA6-455B-8569-645A9B337EAF}" type="presOf" srcId="{4F0CA3C6-174D-4DAB-AD17-2BEA61C3C691}" destId="{FE0C3F26-3A21-470B-97CE-DB44F7E0E3D3}" srcOrd="0" destOrd="0" presId="urn:microsoft.com/office/officeart/2005/8/layout/hierarchy1"/>
    <dgm:cxn modelId="{8345369C-BBFA-4631-B6ED-44C1D39C8505}" srcId="{CC91424B-71D6-4540-AA03-286D72B897E1}" destId="{4F0CA3C6-174D-4DAB-AD17-2BEA61C3C691}" srcOrd="1" destOrd="0" parTransId="{83D3E686-6252-4F3F-B9CE-A9B0E5223D66}" sibTransId="{F80ACAB8-DD98-43D9-B73B-5A9969FC914B}"/>
    <dgm:cxn modelId="{450ACAAA-BFB2-48F8-BD6E-25F4AAAE99A2}" type="presOf" srcId="{C121A76E-C06C-405C-BF27-649946C56784}" destId="{1F8B27EF-526A-4848-A177-F16AD10AE6B5}" srcOrd="0" destOrd="0" presId="urn:microsoft.com/office/officeart/2005/8/layout/hierarchy1"/>
    <dgm:cxn modelId="{EE0FCBC2-2C46-47E7-B389-1D83C2D0366B}" type="presOf" srcId="{8A466AD2-D11B-40E4-8164-06356C92F580}" destId="{629E3EA3-CCFC-4441-9DF9-F7F6758418DA}" srcOrd="0" destOrd="0" presId="urn:microsoft.com/office/officeart/2005/8/layout/hierarchy1"/>
    <dgm:cxn modelId="{F9C748E0-D9BE-4F86-9349-53A75AA7D905}" type="presOf" srcId="{50F426C9-8E8C-4133-9715-64F6FCE106DF}" destId="{96C46204-CB7A-4FEB-A641-B5AA27ED0CA1}" srcOrd="0" destOrd="0" presId="urn:microsoft.com/office/officeart/2005/8/layout/hierarchy1"/>
    <dgm:cxn modelId="{6A3BC3E4-79F3-4AD9-B639-A77FC0B3B685}" type="presOf" srcId="{A5460352-DD26-4382-9247-F432B0DF92DC}" destId="{7A0D2DEC-EA24-412D-8137-22645D5C877B}" srcOrd="0" destOrd="0" presId="urn:microsoft.com/office/officeart/2005/8/layout/hierarchy1"/>
    <dgm:cxn modelId="{CE36B8F7-24E1-4F31-B0D1-125EE4E6A94C}" srcId="{BD42D764-FEA3-48D2-9483-D9A0FE59F47B}" destId="{CC91424B-71D6-4540-AA03-286D72B897E1}" srcOrd="0" destOrd="0" parTransId="{323DE49F-4DD6-4382-B29A-AE60F41E3579}" sibTransId="{8A926A95-CDEE-4D17-956A-2C26234DC251}"/>
    <dgm:cxn modelId="{D672FAD5-CF90-4868-9E61-35D48777EA58}" type="presParOf" srcId="{13090299-18FF-47C5-96D7-35CD390BECC9}" destId="{D4F5FFB9-E1D5-4AFD-90E2-FE5B77E391DA}" srcOrd="0" destOrd="0" presId="urn:microsoft.com/office/officeart/2005/8/layout/hierarchy1"/>
    <dgm:cxn modelId="{A312BCD9-E3F8-45D4-9523-2ACC5BFC10FC}" type="presParOf" srcId="{D4F5FFB9-E1D5-4AFD-90E2-FE5B77E391DA}" destId="{A936B622-E570-47D6-8D0F-DA677C4D33AC}" srcOrd="0" destOrd="0" presId="urn:microsoft.com/office/officeart/2005/8/layout/hierarchy1"/>
    <dgm:cxn modelId="{1B459886-1575-4FF6-B5A4-B7335992A74F}" type="presParOf" srcId="{A936B622-E570-47D6-8D0F-DA677C4D33AC}" destId="{BED74C16-0B0C-49BA-8F8E-18344ECD8524}" srcOrd="0" destOrd="0" presId="urn:microsoft.com/office/officeart/2005/8/layout/hierarchy1"/>
    <dgm:cxn modelId="{559D5FD2-DD05-434D-8938-81FC96591077}" type="presParOf" srcId="{A936B622-E570-47D6-8D0F-DA677C4D33AC}" destId="{D1CB572B-28AE-4C27-9671-C57F8EADA066}" srcOrd="1" destOrd="0" presId="urn:microsoft.com/office/officeart/2005/8/layout/hierarchy1"/>
    <dgm:cxn modelId="{449732F7-4561-4291-9DD8-D885739D3F7E}" type="presParOf" srcId="{D4F5FFB9-E1D5-4AFD-90E2-FE5B77E391DA}" destId="{C9CDEE91-37B4-4B3B-A950-41A96A768126}" srcOrd="1" destOrd="0" presId="urn:microsoft.com/office/officeart/2005/8/layout/hierarchy1"/>
    <dgm:cxn modelId="{03F3103A-491B-43BB-8013-7092B7463F3C}" type="presParOf" srcId="{C9CDEE91-37B4-4B3B-A950-41A96A768126}" destId="{C9310681-B726-4AF0-8F01-FF40DFB0CE86}" srcOrd="0" destOrd="0" presId="urn:microsoft.com/office/officeart/2005/8/layout/hierarchy1"/>
    <dgm:cxn modelId="{53B35020-27C3-414B-8825-D0FF155D689E}" type="presParOf" srcId="{C9CDEE91-37B4-4B3B-A950-41A96A768126}" destId="{4C45B8B2-CD6D-4056-BCC2-FEA69A21ADB3}" srcOrd="1" destOrd="0" presId="urn:microsoft.com/office/officeart/2005/8/layout/hierarchy1"/>
    <dgm:cxn modelId="{0A2126F4-44C5-4228-B30C-6BEA3DB75662}" type="presParOf" srcId="{4C45B8B2-CD6D-4056-BCC2-FEA69A21ADB3}" destId="{DE082D89-2992-4653-9DA0-5A6672CD5278}" srcOrd="0" destOrd="0" presId="urn:microsoft.com/office/officeart/2005/8/layout/hierarchy1"/>
    <dgm:cxn modelId="{3E883A25-7DD1-4145-87BF-6E4A4F3CBCE0}" type="presParOf" srcId="{DE082D89-2992-4653-9DA0-5A6672CD5278}" destId="{14B88D57-9566-4D08-896A-4046D6C5B643}" srcOrd="0" destOrd="0" presId="urn:microsoft.com/office/officeart/2005/8/layout/hierarchy1"/>
    <dgm:cxn modelId="{2C527B45-58D4-4186-BBD5-6E3AF0F4F453}" type="presParOf" srcId="{DE082D89-2992-4653-9DA0-5A6672CD5278}" destId="{B337501E-DF15-4A95-97F5-D080F5CE7E20}" srcOrd="1" destOrd="0" presId="urn:microsoft.com/office/officeart/2005/8/layout/hierarchy1"/>
    <dgm:cxn modelId="{B83F666B-CF80-473F-9B41-6B80D267A567}" type="presParOf" srcId="{4C45B8B2-CD6D-4056-BCC2-FEA69A21ADB3}" destId="{D07D8B1C-F510-4C28-9314-0392D855A65A}" srcOrd="1" destOrd="0" presId="urn:microsoft.com/office/officeart/2005/8/layout/hierarchy1"/>
    <dgm:cxn modelId="{68D0A603-863F-4DAC-BF0A-9F20E6BDD3C2}" type="presParOf" srcId="{D07D8B1C-F510-4C28-9314-0392D855A65A}" destId="{7A0D2DEC-EA24-412D-8137-22645D5C877B}" srcOrd="0" destOrd="0" presId="urn:microsoft.com/office/officeart/2005/8/layout/hierarchy1"/>
    <dgm:cxn modelId="{68B08442-7D3A-474A-A326-FD2BC9472BDE}" type="presParOf" srcId="{D07D8B1C-F510-4C28-9314-0392D855A65A}" destId="{6B36FC3D-6726-4895-BB16-6B9EBF6AA2CA}" srcOrd="1" destOrd="0" presId="urn:microsoft.com/office/officeart/2005/8/layout/hierarchy1"/>
    <dgm:cxn modelId="{F5878EAF-7742-41C5-9CD2-07CC8304C5FD}" type="presParOf" srcId="{6B36FC3D-6726-4895-BB16-6B9EBF6AA2CA}" destId="{DC114B78-CCD2-406D-9171-F81B7543E4E3}" srcOrd="0" destOrd="0" presId="urn:microsoft.com/office/officeart/2005/8/layout/hierarchy1"/>
    <dgm:cxn modelId="{8953F6F0-6D4F-4528-A8BA-D24201F0B4A3}" type="presParOf" srcId="{DC114B78-CCD2-406D-9171-F81B7543E4E3}" destId="{8511D70C-C359-4BC1-8280-A1AE0FDF31CC}" srcOrd="0" destOrd="0" presId="urn:microsoft.com/office/officeart/2005/8/layout/hierarchy1"/>
    <dgm:cxn modelId="{C4F060AD-2073-4619-A6FE-4D48F1415D25}" type="presParOf" srcId="{DC114B78-CCD2-406D-9171-F81B7543E4E3}" destId="{96C46204-CB7A-4FEB-A641-B5AA27ED0CA1}" srcOrd="1" destOrd="0" presId="urn:microsoft.com/office/officeart/2005/8/layout/hierarchy1"/>
    <dgm:cxn modelId="{A762BB19-5F34-4C58-8BB9-4F168F240FB1}" type="presParOf" srcId="{6B36FC3D-6726-4895-BB16-6B9EBF6AA2CA}" destId="{9CB595B5-543F-4DBA-97B7-D173F7325748}" srcOrd="1" destOrd="0" presId="urn:microsoft.com/office/officeart/2005/8/layout/hierarchy1"/>
    <dgm:cxn modelId="{1894BD79-E6FE-4BB3-BC17-6B7B0391B776}" type="presParOf" srcId="{C9CDEE91-37B4-4B3B-A950-41A96A768126}" destId="{AD6F2680-8EC3-4AF5-A640-42379C39644F}" srcOrd="2" destOrd="0" presId="urn:microsoft.com/office/officeart/2005/8/layout/hierarchy1"/>
    <dgm:cxn modelId="{B2C2DF7C-C104-4819-9445-A1442D85E721}" type="presParOf" srcId="{C9CDEE91-37B4-4B3B-A950-41A96A768126}" destId="{AF6E7BAF-711C-48BC-BB30-84D7EA860EB5}" srcOrd="3" destOrd="0" presId="urn:microsoft.com/office/officeart/2005/8/layout/hierarchy1"/>
    <dgm:cxn modelId="{81DA0CE4-4624-4FAC-888F-D34108F66CEA}" type="presParOf" srcId="{AF6E7BAF-711C-48BC-BB30-84D7EA860EB5}" destId="{0113FC98-D100-47C1-A5FF-33A0D416815E}" srcOrd="0" destOrd="0" presId="urn:microsoft.com/office/officeart/2005/8/layout/hierarchy1"/>
    <dgm:cxn modelId="{8A113A5D-D095-41FE-936C-A5EC3076A160}" type="presParOf" srcId="{0113FC98-D100-47C1-A5FF-33A0D416815E}" destId="{5FC9CD9F-14D8-49C1-AD9A-C111C3DD78ED}" srcOrd="0" destOrd="0" presId="urn:microsoft.com/office/officeart/2005/8/layout/hierarchy1"/>
    <dgm:cxn modelId="{A97C1921-1561-45D3-94A9-D17A11956438}" type="presParOf" srcId="{0113FC98-D100-47C1-A5FF-33A0D416815E}" destId="{FE0C3F26-3A21-470B-97CE-DB44F7E0E3D3}" srcOrd="1" destOrd="0" presId="urn:microsoft.com/office/officeart/2005/8/layout/hierarchy1"/>
    <dgm:cxn modelId="{881591D2-B86D-4EE0-8F5F-F71E3586A064}" type="presParOf" srcId="{AF6E7BAF-711C-48BC-BB30-84D7EA860EB5}" destId="{75E90921-CE94-44C3-989A-198A07B41EF2}" srcOrd="1" destOrd="0" presId="urn:microsoft.com/office/officeart/2005/8/layout/hierarchy1"/>
    <dgm:cxn modelId="{FE6E770E-5CA4-48C9-9D09-F465BB8E58FD}" type="presParOf" srcId="{75E90921-CE94-44C3-989A-198A07B41EF2}" destId="{629E3EA3-CCFC-4441-9DF9-F7F6758418DA}" srcOrd="0" destOrd="0" presId="urn:microsoft.com/office/officeart/2005/8/layout/hierarchy1"/>
    <dgm:cxn modelId="{CDEFA126-9EE6-4AA5-96FE-6B1C518CB810}" type="presParOf" srcId="{75E90921-CE94-44C3-989A-198A07B41EF2}" destId="{85F56BEC-1BA9-4D20-8584-506AD486C7F4}" srcOrd="1" destOrd="0" presId="urn:microsoft.com/office/officeart/2005/8/layout/hierarchy1"/>
    <dgm:cxn modelId="{A4580BE8-E20E-4841-AC1B-76D7AAA187D7}" type="presParOf" srcId="{85F56BEC-1BA9-4D20-8584-506AD486C7F4}" destId="{BE209BFA-579A-415F-8D35-672310A506FC}" srcOrd="0" destOrd="0" presId="urn:microsoft.com/office/officeart/2005/8/layout/hierarchy1"/>
    <dgm:cxn modelId="{447EA1C3-4CDD-4C49-9F56-88AB929A6F16}" type="presParOf" srcId="{BE209BFA-579A-415F-8D35-672310A506FC}" destId="{7AC5C634-87ED-41F4-AF2D-22BB4A5113C8}" srcOrd="0" destOrd="0" presId="urn:microsoft.com/office/officeart/2005/8/layout/hierarchy1"/>
    <dgm:cxn modelId="{24676541-B0DC-4B5C-9264-AADDD2F8D714}" type="presParOf" srcId="{BE209BFA-579A-415F-8D35-672310A506FC}" destId="{1F8B27EF-526A-4848-A177-F16AD10AE6B5}" srcOrd="1" destOrd="0" presId="urn:microsoft.com/office/officeart/2005/8/layout/hierarchy1"/>
    <dgm:cxn modelId="{29A43047-15DF-4EC3-BE87-24F7565DC627}" type="presParOf" srcId="{85F56BEC-1BA9-4D20-8584-506AD486C7F4}" destId="{C9DC2A58-68A0-402C-AFA8-89EF954A58A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64CC75-4821-4E6A-8F2A-C24034DD3139}" type="doc">
      <dgm:prSet loTypeId="urn:microsoft.com/office/officeart/2005/8/layout/hierarchy2" loCatId="hierarchy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cs-CZ"/>
        </a:p>
      </dgm:t>
    </dgm:pt>
    <dgm:pt modelId="{41C55563-CAE5-44DF-816D-8EB1460F776A}">
      <dgm:prSet phldrT="[Text]"/>
      <dgm:spPr/>
      <dgm:t>
        <a:bodyPr/>
        <a:lstStyle/>
        <a:p>
          <a:r>
            <a:rPr lang="sk-SK" dirty="0"/>
            <a:t>Mechanism of action</a:t>
          </a:r>
          <a:endParaRPr lang="cs-CZ" dirty="0"/>
        </a:p>
      </dgm:t>
    </dgm:pt>
    <dgm:pt modelId="{9911827B-7A3B-4394-A033-EEF868557791}" type="parTrans" cxnId="{4F333963-5A9A-490E-98EF-F80B76D95C94}">
      <dgm:prSet/>
      <dgm:spPr/>
      <dgm:t>
        <a:bodyPr/>
        <a:lstStyle/>
        <a:p>
          <a:endParaRPr lang="cs-CZ"/>
        </a:p>
      </dgm:t>
    </dgm:pt>
    <dgm:pt modelId="{504CA7E6-78CF-493F-AD87-08A46214FF9B}" type="sibTrans" cxnId="{4F333963-5A9A-490E-98EF-F80B76D95C94}">
      <dgm:prSet/>
      <dgm:spPr/>
      <dgm:t>
        <a:bodyPr/>
        <a:lstStyle/>
        <a:p>
          <a:endParaRPr lang="cs-CZ"/>
        </a:p>
      </dgm:t>
    </dgm:pt>
    <dgm:pt modelId="{A5D14BF3-9091-4135-9238-79681AF7C89D}">
      <dgm:prSet phldrT="[Text]"/>
      <dgm:spPr/>
      <dgm:t>
        <a:bodyPr/>
        <a:lstStyle/>
        <a:p>
          <a:r>
            <a:rPr lang="sk-SK" dirty="0"/>
            <a:t>Pharmakokinetic </a:t>
          </a:r>
          <a:endParaRPr lang="cs-CZ" dirty="0"/>
        </a:p>
      </dgm:t>
    </dgm:pt>
    <dgm:pt modelId="{C7B56E61-49EA-4664-8782-0B7A3C81C429}" type="parTrans" cxnId="{2DA3B48A-D38C-44D2-A3F5-A7E3D2C9993A}">
      <dgm:prSet/>
      <dgm:spPr/>
      <dgm:t>
        <a:bodyPr/>
        <a:lstStyle/>
        <a:p>
          <a:endParaRPr lang="cs-CZ"/>
        </a:p>
      </dgm:t>
    </dgm:pt>
    <dgm:pt modelId="{60D2A96F-77FE-4D9D-A931-D17C42EA5A8E}" type="sibTrans" cxnId="{2DA3B48A-D38C-44D2-A3F5-A7E3D2C9993A}">
      <dgm:prSet/>
      <dgm:spPr/>
      <dgm:t>
        <a:bodyPr/>
        <a:lstStyle/>
        <a:p>
          <a:endParaRPr lang="cs-CZ"/>
        </a:p>
      </dgm:t>
    </dgm:pt>
    <dgm:pt modelId="{E389F436-CE1B-442E-925F-633C6262283C}">
      <dgm:prSet phldrT="[Text]"/>
      <dgm:spPr/>
      <dgm:t>
        <a:bodyPr/>
        <a:lstStyle/>
        <a:p>
          <a:r>
            <a:rPr lang="sk-SK" dirty="0"/>
            <a:t>Carbo Activatus</a:t>
          </a:r>
          <a:endParaRPr lang="cs-CZ" dirty="0"/>
        </a:p>
      </dgm:t>
    </dgm:pt>
    <dgm:pt modelId="{AB12AAE0-61E8-4D3D-ACA1-5B2F723ED6A6}" type="parTrans" cxnId="{70DAB4F0-6B04-4A8A-A1E3-597D232C2687}">
      <dgm:prSet/>
      <dgm:spPr/>
      <dgm:t>
        <a:bodyPr/>
        <a:lstStyle/>
        <a:p>
          <a:endParaRPr lang="cs-CZ"/>
        </a:p>
      </dgm:t>
    </dgm:pt>
    <dgm:pt modelId="{3DC9BBBD-EBDE-45B9-9851-20FA46AC47D0}" type="sibTrans" cxnId="{70DAB4F0-6B04-4A8A-A1E3-597D232C2687}">
      <dgm:prSet/>
      <dgm:spPr/>
      <dgm:t>
        <a:bodyPr/>
        <a:lstStyle/>
        <a:p>
          <a:endParaRPr lang="cs-CZ"/>
        </a:p>
      </dgm:t>
    </dgm:pt>
    <dgm:pt modelId="{768E1E23-0F38-4595-8889-7E245C10F2D9}">
      <dgm:prSet phldrT="[Text]"/>
      <dgm:spPr/>
      <dgm:t>
        <a:bodyPr/>
        <a:lstStyle/>
        <a:p>
          <a:r>
            <a:rPr lang="sk-SK" dirty="0"/>
            <a:t>Pharmacodynamic</a:t>
          </a:r>
          <a:endParaRPr lang="cs-CZ" dirty="0"/>
        </a:p>
      </dgm:t>
    </dgm:pt>
    <dgm:pt modelId="{7EE9A733-AAF5-44FF-93B2-FF79126E01BA}" type="parTrans" cxnId="{365A02EF-E4D5-435C-AB54-AF23BA16CF55}">
      <dgm:prSet/>
      <dgm:spPr/>
      <dgm:t>
        <a:bodyPr/>
        <a:lstStyle/>
        <a:p>
          <a:endParaRPr lang="cs-CZ"/>
        </a:p>
      </dgm:t>
    </dgm:pt>
    <dgm:pt modelId="{8D92E793-A0BD-4984-91EA-228A61AAC8E4}" type="sibTrans" cxnId="{365A02EF-E4D5-435C-AB54-AF23BA16CF55}">
      <dgm:prSet/>
      <dgm:spPr/>
      <dgm:t>
        <a:bodyPr/>
        <a:lstStyle/>
        <a:p>
          <a:endParaRPr lang="cs-CZ"/>
        </a:p>
      </dgm:t>
    </dgm:pt>
    <dgm:pt modelId="{26E59C04-AA5D-49E8-ADF5-6BA91F3D591E}">
      <dgm:prSet phldrT="[Text]"/>
      <dgm:spPr/>
      <dgm:t>
        <a:bodyPr/>
        <a:lstStyle/>
        <a:p>
          <a:r>
            <a:rPr lang="sk-SK" dirty="0"/>
            <a:t>Flumazenil</a:t>
          </a:r>
          <a:endParaRPr lang="cs-CZ" dirty="0"/>
        </a:p>
      </dgm:t>
    </dgm:pt>
    <dgm:pt modelId="{53C05EC5-1CA3-4756-AA82-281064FCD949}" type="parTrans" cxnId="{4CA673FB-C441-4119-8A7E-3EEAD6C3DFDA}">
      <dgm:prSet/>
      <dgm:spPr/>
      <dgm:t>
        <a:bodyPr/>
        <a:lstStyle/>
        <a:p>
          <a:endParaRPr lang="cs-CZ"/>
        </a:p>
      </dgm:t>
    </dgm:pt>
    <dgm:pt modelId="{3D4A2D78-21DF-4B52-9ACD-54100A284DFB}" type="sibTrans" cxnId="{4CA673FB-C441-4119-8A7E-3EEAD6C3DFDA}">
      <dgm:prSet/>
      <dgm:spPr/>
      <dgm:t>
        <a:bodyPr/>
        <a:lstStyle/>
        <a:p>
          <a:endParaRPr lang="cs-CZ"/>
        </a:p>
      </dgm:t>
    </dgm:pt>
    <dgm:pt modelId="{54BC7767-CFC5-44E6-958D-5007A2C9C021}">
      <dgm:prSet/>
      <dgm:spPr/>
      <dgm:t>
        <a:bodyPr/>
        <a:lstStyle/>
        <a:p>
          <a:r>
            <a:rPr lang="sk-SK" dirty="0"/>
            <a:t>Viper Antivenom</a:t>
          </a:r>
          <a:endParaRPr lang="cs-CZ" dirty="0"/>
        </a:p>
      </dgm:t>
    </dgm:pt>
    <dgm:pt modelId="{7D8E18A7-FE2F-4677-BD3F-6F7F22388C04}" type="parTrans" cxnId="{14249BA5-A3E5-4770-9C8E-89808B4A7287}">
      <dgm:prSet/>
      <dgm:spPr/>
      <dgm:t>
        <a:bodyPr/>
        <a:lstStyle/>
        <a:p>
          <a:endParaRPr lang="cs-CZ"/>
        </a:p>
      </dgm:t>
    </dgm:pt>
    <dgm:pt modelId="{08704D0F-D993-451F-9E6B-1B2A63A0A358}" type="sibTrans" cxnId="{14249BA5-A3E5-4770-9C8E-89808B4A7287}">
      <dgm:prSet/>
      <dgm:spPr/>
      <dgm:t>
        <a:bodyPr/>
        <a:lstStyle/>
        <a:p>
          <a:endParaRPr lang="cs-CZ"/>
        </a:p>
      </dgm:t>
    </dgm:pt>
    <dgm:pt modelId="{DD9CE6CC-336D-4AF1-A406-E32471E3F957}" type="pres">
      <dgm:prSet presAssocID="{A064CC75-4821-4E6A-8F2A-C24034DD313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00B678C-135A-477B-8E7F-10483B871474}" type="pres">
      <dgm:prSet presAssocID="{41C55563-CAE5-44DF-816D-8EB1460F776A}" presName="root1" presStyleCnt="0"/>
      <dgm:spPr/>
    </dgm:pt>
    <dgm:pt modelId="{415AD38F-9360-4370-8C2E-FD48BBB5488C}" type="pres">
      <dgm:prSet presAssocID="{41C55563-CAE5-44DF-816D-8EB1460F776A}" presName="LevelOneTextNode" presStyleLbl="node0" presStyleIdx="0" presStyleCnt="1">
        <dgm:presLayoutVars>
          <dgm:chPref val="3"/>
        </dgm:presLayoutVars>
      </dgm:prSet>
      <dgm:spPr/>
    </dgm:pt>
    <dgm:pt modelId="{3840145C-6279-4434-9CD5-A56C03381F62}" type="pres">
      <dgm:prSet presAssocID="{41C55563-CAE5-44DF-816D-8EB1460F776A}" presName="level2hierChild" presStyleCnt="0"/>
      <dgm:spPr/>
    </dgm:pt>
    <dgm:pt modelId="{D65CA1C7-C003-404F-BDE1-49E74E218676}" type="pres">
      <dgm:prSet presAssocID="{C7B56E61-49EA-4664-8782-0B7A3C81C429}" presName="conn2-1" presStyleLbl="parChTrans1D2" presStyleIdx="0" presStyleCnt="2"/>
      <dgm:spPr/>
    </dgm:pt>
    <dgm:pt modelId="{11A014EB-1057-42E0-9CCF-32A388DD600B}" type="pres">
      <dgm:prSet presAssocID="{C7B56E61-49EA-4664-8782-0B7A3C81C429}" presName="connTx" presStyleLbl="parChTrans1D2" presStyleIdx="0" presStyleCnt="2"/>
      <dgm:spPr/>
    </dgm:pt>
    <dgm:pt modelId="{25E7D93A-F5B2-4F0C-8B79-C48A64D49363}" type="pres">
      <dgm:prSet presAssocID="{A5D14BF3-9091-4135-9238-79681AF7C89D}" presName="root2" presStyleCnt="0"/>
      <dgm:spPr/>
    </dgm:pt>
    <dgm:pt modelId="{02AC6977-31EF-4492-B5B1-918B027105DA}" type="pres">
      <dgm:prSet presAssocID="{A5D14BF3-9091-4135-9238-79681AF7C89D}" presName="LevelTwoTextNode" presStyleLbl="node2" presStyleIdx="0" presStyleCnt="2">
        <dgm:presLayoutVars>
          <dgm:chPref val="3"/>
        </dgm:presLayoutVars>
      </dgm:prSet>
      <dgm:spPr/>
    </dgm:pt>
    <dgm:pt modelId="{35AF0C3F-799C-46FB-9FA9-758B94980F43}" type="pres">
      <dgm:prSet presAssocID="{A5D14BF3-9091-4135-9238-79681AF7C89D}" presName="level3hierChild" presStyleCnt="0"/>
      <dgm:spPr/>
    </dgm:pt>
    <dgm:pt modelId="{EBF1A752-9A88-4B02-9246-13564C75D857}" type="pres">
      <dgm:prSet presAssocID="{AB12AAE0-61E8-4D3D-ACA1-5B2F723ED6A6}" presName="conn2-1" presStyleLbl="parChTrans1D3" presStyleIdx="0" presStyleCnt="3"/>
      <dgm:spPr/>
    </dgm:pt>
    <dgm:pt modelId="{3AF20BE6-F84A-4666-B400-D3EEDA7F1924}" type="pres">
      <dgm:prSet presAssocID="{AB12AAE0-61E8-4D3D-ACA1-5B2F723ED6A6}" presName="connTx" presStyleLbl="parChTrans1D3" presStyleIdx="0" presStyleCnt="3"/>
      <dgm:spPr/>
    </dgm:pt>
    <dgm:pt modelId="{B56E62FB-0876-4E2E-ACF1-F5DC661F1F2E}" type="pres">
      <dgm:prSet presAssocID="{E389F436-CE1B-442E-925F-633C6262283C}" presName="root2" presStyleCnt="0"/>
      <dgm:spPr/>
    </dgm:pt>
    <dgm:pt modelId="{3C23A0F9-AD5E-4A9F-8B35-BD246FA81613}" type="pres">
      <dgm:prSet presAssocID="{E389F436-CE1B-442E-925F-633C6262283C}" presName="LevelTwoTextNode" presStyleLbl="node3" presStyleIdx="0" presStyleCnt="3">
        <dgm:presLayoutVars>
          <dgm:chPref val="3"/>
        </dgm:presLayoutVars>
      </dgm:prSet>
      <dgm:spPr/>
    </dgm:pt>
    <dgm:pt modelId="{6D1628DF-554C-426F-927A-6E0D713E2D73}" type="pres">
      <dgm:prSet presAssocID="{E389F436-CE1B-442E-925F-633C6262283C}" presName="level3hierChild" presStyleCnt="0"/>
      <dgm:spPr/>
    </dgm:pt>
    <dgm:pt modelId="{4C871FA0-0747-466D-9C9E-4B8E33EECA55}" type="pres">
      <dgm:prSet presAssocID="{7EE9A733-AAF5-44FF-93B2-FF79126E01BA}" presName="conn2-1" presStyleLbl="parChTrans1D2" presStyleIdx="1" presStyleCnt="2"/>
      <dgm:spPr/>
    </dgm:pt>
    <dgm:pt modelId="{70317230-09A8-4597-B0AA-54771B1EE9D7}" type="pres">
      <dgm:prSet presAssocID="{7EE9A733-AAF5-44FF-93B2-FF79126E01BA}" presName="connTx" presStyleLbl="parChTrans1D2" presStyleIdx="1" presStyleCnt="2"/>
      <dgm:spPr/>
    </dgm:pt>
    <dgm:pt modelId="{41F6DD8E-17DE-4B30-9826-09AD808A4816}" type="pres">
      <dgm:prSet presAssocID="{768E1E23-0F38-4595-8889-7E245C10F2D9}" presName="root2" presStyleCnt="0"/>
      <dgm:spPr/>
    </dgm:pt>
    <dgm:pt modelId="{53B7AE00-7A77-4FF8-B71D-3C8AE131F17A}" type="pres">
      <dgm:prSet presAssocID="{768E1E23-0F38-4595-8889-7E245C10F2D9}" presName="LevelTwoTextNode" presStyleLbl="node2" presStyleIdx="1" presStyleCnt="2">
        <dgm:presLayoutVars>
          <dgm:chPref val="3"/>
        </dgm:presLayoutVars>
      </dgm:prSet>
      <dgm:spPr/>
    </dgm:pt>
    <dgm:pt modelId="{8E589D94-7096-4A8C-9E0C-7F319FE8FB97}" type="pres">
      <dgm:prSet presAssocID="{768E1E23-0F38-4595-8889-7E245C10F2D9}" presName="level3hierChild" presStyleCnt="0"/>
      <dgm:spPr/>
    </dgm:pt>
    <dgm:pt modelId="{3540A464-3D49-4802-9B0D-A5C6276676BD}" type="pres">
      <dgm:prSet presAssocID="{53C05EC5-1CA3-4756-AA82-281064FCD949}" presName="conn2-1" presStyleLbl="parChTrans1D3" presStyleIdx="1" presStyleCnt="3"/>
      <dgm:spPr/>
    </dgm:pt>
    <dgm:pt modelId="{3E93F672-4DD5-4D7F-B71A-5540E9A7A078}" type="pres">
      <dgm:prSet presAssocID="{53C05EC5-1CA3-4756-AA82-281064FCD949}" presName="connTx" presStyleLbl="parChTrans1D3" presStyleIdx="1" presStyleCnt="3"/>
      <dgm:spPr/>
    </dgm:pt>
    <dgm:pt modelId="{4D1A4009-E41D-425D-8257-616C39FF069F}" type="pres">
      <dgm:prSet presAssocID="{26E59C04-AA5D-49E8-ADF5-6BA91F3D591E}" presName="root2" presStyleCnt="0"/>
      <dgm:spPr/>
    </dgm:pt>
    <dgm:pt modelId="{B621DA6F-FF75-4B8C-98FD-FDB0D2DE87C0}" type="pres">
      <dgm:prSet presAssocID="{26E59C04-AA5D-49E8-ADF5-6BA91F3D591E}" presName="LevelTwoTextNode" presStyleLbl="node3" presStyleIdx="1" presStyleCnt="3">
        <dgm:presLayoutVars>
          <dgm:chPref val="3"/>
        </dgm:presLayoutVars>
      </dgm:prSet>
      <dgm:spPr/>
    </dgm:pt>
    <dgm:pt modelId="{2490AAB4-69CD-4265-84D5-C89AE1A14F88}" type="pres">
      <dgm:prSet presAssocID="{26E59C04-AA5D-49E8-ADF5-6BA91F3D591E}" presName="level3hierChild" presStyleCnt="0"/>
      <dgm:spPr/>
    </dgm:pt>
    <dgm:pt modelId="{A7984D2F-3B89-435C-8AE6-9DA38FD93DBC}" type="pres">
      <dgm:prSet presAssocID="{7D8E18A7-FE2F-4677-BD3F-6F7F22388C04}" presName="conn2-1" presStyleLbl="parChTrans1D3" presStyleIdx="2" presStyleCnt="3"/>
      <dgm:spPr/>
    </dgm:pt>
    <dgm:pt modelId="{D239B45A-DE43-458F-9FCA-9A2C7191FA45}" type="pres">
      <dgm:prSet presAssocID="{7D8E18A7-FE2F-4677-BD3F-6F7F22388C04}" presName="connTx" presStyleLbl="parChTrans1D3" presStyleIdx="2" presStyleCnt="3"/>
      <dgm:spPr/>
    </dgm:pt>
    <dgm:pt modelId="{C4E94C29-76F5-478C-A206-61E1C4241F4F}" type="pres">
      <dgm:prSet presAssocID="{54BC7767-CFC5-44E6-958D-5007A2C9C021}" presName="root2" presStyleCnt="0"/>
      <dgm:spPr/>
    </dgm:pt>
    <dgm:pt modelId="{02CF0BFE-BE08-4A7D-860C-3F77599E5328}" type="pres">
      <dgm:prSet presAssocID="{54BC7767-CFC5-44E6-958D-5007A2C9C021}" presName="LevelTwoTextNode" presStyleLbl="node3" presStyleIdx="2" presStyleCnt="3">
        <dgm:presLayoutVars>
          <dgm:chPref val="3"/>
        </dgm:presLayoutVars>
      </dgm:prSet>
      <dgm:spPr/>
    </dgm:pt>
    <dgm:pt modelId="{31AD3658-A124-4C29-9032-71796724F2AC}" type="pres">
      <dgm:prSet presAssocID="{54BC7767-CFC5-44E6-958D-5007A2C9C021}" presName="level3hierChild" presStyleCnt="0"/>
      <dgm:spPr/>
    </dgm:pt>
  </dgm:ptLst>
  <dgm:cxnLst>
    <dgm:cxn modelId="{48467C06-F2AA-4316-8910-56717FA49234}" type="presOf" srcId="{7EE9A733-AAF5-44FF-93B2-FF79126E01BA}" destId="{4C871FA0-0747-466D-9C9E-4B8E33EECA55}" srcOrd="0" destOrd="0" presId="urn:microsoft.com/office/officeart/2005/8/layout/hierarchy2"/>
    <dgm:cxn modelId="{F572D20A-8D81-48F2-98C1-79EE04004E42}" type="presOf" srcId="{C7B56E61-49EA-4664-8782-0B7A3C81C429}" destId="{D65CA1C7-C003-404F-BDE1-49E74E218676}" srcOrd="0" destOrd="0" presId="urn:microsoft.com/office/officeart/2005/8/layout/hierarchy2"/>
    <dgm:cxn modelId="{96223914-4C9B-457D-AAFD-EB92BAD1DFBC}" type="presOf" srcId="{26E59C04-AA5D-49E8-ADF5-6BA91F3D591E}" destId="{B621DA6F-FF75-4B8C-98FD-FDB0D2DE87C0}" srcOrd="0" destOrd="0" presId="urn:microsoft.com/office/officeart/2005/8/layout/hierarchy2"/>
    <dgm:cxn modelId="{B4997C22-E55E-44A1-9B55-8EE5881F0125}" type="presOf" srcId="{7EE9A733-AAF5-44FF-93B2-FF79126E01BA}" destId="{70317230-09A8-4597-B0AA-54771B1EE9D7}" srcOrd="1" destOrd="0" presId="urn:microsoft.com/office/officeart/2005/8/layout/hierarchy2"/>
    <dgm:cxn modelId="{841F872A-14EA-48EE-8C9E-E65DC663A283}" type="presOf" srcId="{41C55563-CAE5-44DF-816D-8EB1460F776A}" destId="{415AD38F-9360-4370-8C2E-FD48BBB5488C}" srcOrd="0" destOrd="0" presId="urn:microsoft.com/office/officeart/2005/8/layout/hierarchy2"/>
    <dgm:cxn modelId="{C6EDC130-5739-41D0-B1FC-9166A3D79E6C}" type="presOf" srcId="{A5D14BF3-9091-4135-9238-79681AF7C89D}" destId="{02AC6977-31EF-4492-B5B1-918B027105DA}" srcOrd="0" destOrd="0" presId="urn:microsoft.com/office/officeart/2005/8/layout/hierarchy2"/>
    <dgm:cxn modelId="{44E3BB35-E67D-4E77-926C-973000B94136}" type="presOf" srcId="{54BC7767-CFC5-44E6-958D-5007A2C9C021}" destId="{02CF0BFE-BE08-4A7D-860C-3F77599E5328}" srcOrd="0" destOrd="0" presId="urn:microsoft.com/office/officeart/2005/8/layout/hierarchy2"/>
    <dgm:cxn modelId="{E5ABE660-8020-4B62-B438-E386748507E4}" type="presOf" srcId="{53C05EC5-1CA3-4756-AA82-281064FCD949}" destId="{3540A464-3D49-4802-9B0D-A5C6276676BD}" srcOrd="0" destOrd="0" presId="urn:microsoft.com/office/officeart/2005/8/layout/hierarchy2"/>
    <dgm:cxn modelId="{4F333963-5A9A-490E-98EF-F80B76D95C94}" srcId="{A064CC75-4821-4E6A-8F2A-C24034DD3139}" destId="{41C55563-CAE5-44DF-816D-8EB1460F776A}" srcOrd="0" destOrd="0" parTransId="{9911827B-7A3B-4394-A033-EEF868557791}" sibTransId="{504CA7E6-78CF-493F-AD87-08A46214FF9B}"/>
    <dgm:cxn modelId="{08668248-74E8-4038-9D40-CE82F9326D63}" type="presOf" srcId="{AB12AAE0-61E8-4D3D-ACA1-5B2F723ED6A6}" destId="{EBF1A752-9A88-4B02-9246-13564C75D857}" srcOrd="0" destOrd="0" presId="urn:microsoft.com/office/officeart/2005/8/layout/hierarchy2"/>
    <dgm:cxn modelId="{179D6A74-737C-4192-8E35-970DF6DE118F}" type="presOf" srcId="{768E1E23-0F38-4595-8889-7E245C10F2D9}" destId="{53B7AE00-7A77-4FF8-B71D-3C8AE131F17A}" srcOrd="0" destOrd="0" presId="urn:microsoft.com/office/officeart/2005/8/layout/hierarchy2"/>
    <dgm:cxn modelId="{0DA3618A-EB7C-4CB5-8346-F14D816F57EB}" type="presOf" srcId="{7D8E18A7-FE2F-4677-BD3F-6F7F22388C04}" destId="{A7984D2F-3B89-435C-8AE6-9DA38FD93DBC}" srcOrd="0" destOrd="0" presId="urn:microsoft.com/office/officeart/2005/8/layout/hierarchy2"/>
    <dgm:cxn modelId="{2DA3B48A-D38C-44D2-A3F5-A7E3D2C9993A}" srcId="{41C55563-CAE5-44DF-816D-8EB1460F776A}" destId="{A5D14BF3-9091-4135-9238-79681AF7C89D}" srcOrd="0" destOrd="0" parTransId="{C7B56E61-49EA-4664-8782-0B7A3C81C429}" sibTransId="{60D2A96F-77FE-4D9D-A931-D17C42EA5A8E}"/>
    <dgm:cxn modelId="{3A3734A3-72E3-4EE4-9403-BFE3B6EE026E}" type="presOf" srcId="{A064CC75-4821-4E6A-8F2A-C24034DD3139}" destId="{DD9CE6CC-336D-4AF1-A406-E32471E3F957}" srcOrd="0" destOrd="0" presId="urn:microsoft.com/office/officeart/2005/8/layout/hierarchy2"/>
    <dgm:cxn modelId="{14249BA5-A3E5-4770-9C8E-89808B4A7287}" srcId="{768E1E23-0F38-4595-8889-7E245C10F2D9}" destId="{54BC7767-CFC5-44E6-958D-5007A2C9C021}" srcOrd="1" destOrd="0" parTransId="{7D8E18A7-FE2F-4677-BD3F-6F7F22388C04}" sibTransId="{08704D0F-D993-451F-9E6B-1B2A63A0A358}"/>
    <dgm:cxn modelId="{82DC02BF-FE66-47F7-93AA-B4CA5BF2E891}" type="presOf" srcId="{E389F436-CE1B-442E-925F-633C6262283C}" destId="{3C23A0F9-AD5E-4A9F-8B35-BD246FA81613}" srcOrd="0" destOrd="0" presId="urn:microsoft.com/office/officeart/2005/8/layout/hierarchy2"/>
    <dgm:cxn modelId="{C20647C7-E9B8-47C7-8E5E-63141EF18C6D}" type="presOf" srcId="{53C05EC5-1CA3-4756-AA82-281064FCD949}" destId="{3E93F672-4DD5-4D7F-B71A-5540E9A7A078}" srcOrd="1" destOrd="0" presId="urn:microsoft.com/office/officeart/2005/8/layout/hierarchy2"/>
    <dgm:cxn modelId="{391D22D2-7F5E-4D9E-9B40-878905246659}" type="presOf" srcId="{C7B56E61-49EA-4664-8782-0B7A3C81C429}" destId="{11A014EB-1057-42E0-9CCF-32A388DD600B}" srcOrd="1" destOrd="0" presId="urn:microsoft.com/office/officeart/2005/8/layout/hierarchy2"/>
    <dgm:cxn modelId="{970413EA-C0AE-4104-9453-0626FC643D20}" type="presOf" srcId="{AB12AAE0-61E8-4D3D-ACA1-5B2F723ED6A6}" destId="{3AF20BE6-F84A-4666-B400-D3EEDA7F1924}" srcOrd="1" destOrd="0" presId="urn:microsoft.com/office/officeart/2005/8/layout/hierarchy2"/>
    <dgm:cxn modelId="{365A02EF-E4D5-435C-AB54-AF23BA16CF55}" srcId="{41C55563-CAE5-44DF-816D-8EB1460F776A}" destId="{768E1E23-0F38-4595-8889-7E245C10F2D9}" srcOrd="1" destOrd="0" parTransId="{7EE9A733-AAF5-44FF-93B2-FF79126E01BA}" sibTransId="{8D92E793-A0BD-4984-91EA-228A61AAC8E4}"/>
    <dgm:cxn modelId="{70DAB4F0-6B04-4A8A-A1E3-597D232C2687}" srcId="{A5D14BF3-9091-4135-9238-79681AF7C89D}" destId="{E389F436-CE1B-442E-925F-633C6262283C}" srcOrd="0" destOrd="0" parTransId="{AB12AAE0-61E8-4D3D-ACA1-5B2F723ED6A6}" sibTransId="{3DC9BBBD-EBDE-45B9-9851-20FA46AC47D0}"/>
    <dgm:cxn modelId="{49AEFCF5-FE67-4178-9B47-150AD38D1DCE}" type="presOf" srcId="{7D8E18A7-FE2F-4677-BD3F-6F7F22388C04}" destId="{D239B45A-DE43-458F-9FCA-9A2C7191FA45}" srcOrd="1" destOrd="0" presId="urn:microsoft.com/office/officeart/2005/8/layout/hierarchy2"/>
    <dgm:cxn modelId="{4CA673FB-C441-4119-8A7E-3EEAD6C3DFDA}" srcId="{768E1E23-0F38-4595-8889-7E245C10F2D9}" destId="{26E59C04-AA5D-49E8-ADF5-6BA91F3D591E}" srcOrd="0" destOrd="0" parTransId="{53C05EC5-1CA3-4756-AA82-281064FCD949}" sibTransId="{3D4A2D78-21DF-4B52-9ACD-54100A284DFB}"/>
    <dgm:cxn modelId="{52CA3A21-A7B5-4328-B200-5E424B370330}" type="presParOf" srcId="{DD9CE6CC-336D-4AF1-A406-E32471E3F957}" destId="{700B678C-135A-477B-8E7F-10483B871474}" srcOrd="0" destOrd="0" presId="urn:microsoft.com/office/officeart/2005/8/layout/hierarchy2"/>
    <dgm:cxn modelId="{C765422A-3A7B-42C2-B456-3B352859E17A}" type="presParOf" srcId="{700B678C-135A-477B-8E7F-10483B871474}" destId="{415AD38F-9360-4370-8C2E-FD48BBB5488C}" srcOrd="0" destOrd="0" presId="urn:microsoft.com/office/officeart/2005/8/layout/hierarchy2"/>
    <dgm:cxn modelId="{133D5C38-5299-47B2-BC50-E93D10C53EC1}" type="presParOf" srcId="{700B678C-135A-477B-8E7F-10483B871474}" destId="{3840145C-6279-4434-9CD5-A56C03381F62}" srcOrd="1" destOrd="0" presId="urn:microsoft.com/office/officeart/2005/8/layout/hierarchy2"/>
    <dgm:cxn modelId="{414EEB37-5F50-4D64-8DD8-BD45A71187E0}" type="presParOf" srcId="{3840145C-6279-4434-9CD5-A56C03381F62}" destId="{D65CA1C7-C003-404F-BDE1-49E74E218676}" srcOrd="0" destOrd="0" presId="urn:microsoft.com/office/officeart/2005/8/layout/hierarchy2"/>
    <dgm:cxn modelId="{096FD763-DB59-427E-888C-8A9CB063E2A0}" type="presParOf" srcId="{D65CA1C7-C003-404F-BDE1-49E74E218676}" destId="{11A014EB-1057-42E0-9CCF-32A388DD600B}" srcOrd="0" destOrd="0" presId="urn:microsoft.com/office/officeart/2005/8/layout/hierarchy2"/>
    <dgm:cxn modelId="{A06D87F0-723D-44FF-88A4-1F76C037CE1D}" type="presParOf" srcId="{3840145C-6279-4434-9CD5-A56C03381F62}" destId="{25E7D93A-F5B2-4F0C-8B79-C48A64D49363}" srcOrd="1" destOrd="0" presId="urn:microsoft.com/office/officeart/2005/8/layout/hierarchy2"/>
    <dgm:cxn modelId="{5D74D391-4B0F-4D70-9412-BFB02B517FB9}" type="presParOf" srcId="{25E7D93A-F5B2-4F0C-8B79-C48A64D49363}" destId="{02AC6977-31EF-4492-B5B1-918B027105DA}" srcOrd="0" destOrd="0" presId="urn:microsoft.com/office/officeart/2005/8/layout/hierarchy2"/>
    <dgm:cxn modelId="{2C170D47-EE26-4C77-B096-08C32CF4F077}" type="presParOf" srcId="{25E7D93A-F5B2-4F0C-8B79-C48A64D49363}" destId="{35AF0C3F-799C-46FB-9FA9-758B94980F43}" srcOrd="1" destOrd="0" presId="urn:microsoft.com/office/officeart/2005/8/layout/hierarchy2"/>
    <dgm:cxn modelId="{6261D688-CCC3-46DF-B5F5-AAABD8FB0EF4}" type="presParOf" srcId="{35AF0C3F-799C-46FB-9FA9-758B94980F43}" destId="{EBF1A752-9A88-4B02-9246-13564C75D857}" srcOrd="0" destOrd="0" presId="urn:microsoft.com/office/officeart/2005/8/layout/hierarchy2"/>
    <dgm:cxn modelId="{C0EFA320-CED0-495D-859C-60731D1D483F}" type="presParOf" srcId="{EBF1A752-9A88-4B02-9246-13564C75D857}" destId="{3AF20BE6-F84A-4666-B400-D3EEDA7F1924}" srcOrd="0" destOrd="0" presId="urn:microsoft.com/office/officeart/2005/8/layout/hierarchy2"/>
    <dgm:cxn modelId="{9328E28C-0EA2-4BD2-87F3-EC44746260E8}" type="presParOf" srcId="{35AF0C3F-799C-46FB-9FA9-758B94980F43}" destId="{B56E62FB-0876-4E2E-ACF1-F5DC661F1F2E}" srcOrd="1" destOrd="0" presId="urn:microsoft.com/office/officeart/2005/8/layout/hierarchy2"/>
    <dgm:cxn modelId="{27F3F067-F061-4F6C-BE5E-2938532E5ED3}" type="presParOf" srcId="{B56E62FB-0876-4E2E-ACF1-F5DC661F1F2E}" destId="{3C23A0F9-AD5E-4A9F-8B35-BD246FA81613}" srcOrd="0" destOrd="0" presId="urn:microsoft.com/office/officeart/2005/8/layout/hierarchy2"/>
    <dgm:cxn modelId="{F8451C04-1FAB-4AA0-A934-FFC435DD7936}" type="presParOf" srcId="{B56E62FB-0876-4E2E-ACF1-F5DC661F1F2E}" destId="{6D1628DF-554C-426F-927A-6E0D713E2D73}" srcOrd="1" destOrd="0" presId="urn:microsoft.com/office/officeart/2005/8/layout/hierarchy2"/>
    <dgm:cxn modelId="{B276FDBB-FB81-4ED7-84EF-531401FE5C5F}" type="presParOf" srcId="{3840145C-6279-4434-9CD5-A56C03381F62}" destId="{4C871FA0-0747-466D-9C9E-4B8E33EECA55}" srcOrd="2" destOrd="0" presId="urn:microsoft.com/office/officeart/2005/8/layout/hierarchy2"/>
    <dgm:cxn modelId="{E3839185-C4A0-4E98-B24C-8530CCAEDD8B}" type="presParOf" srcId="{4C871FA0-0747-466D-9C9E-4B8E33EECA55}" destId="{70317230-09A8-4597-B0AA-54771B1EE9D7}" srcOrd="0" destOrd="0" presId="urn:microsoft.com/office/officeart/2005/8/layout/hierarchy2"/>
    <dgm:cxn modelId="{476CF215-43E5-48C9-8FAD-93C8E227B362}" type="presParOf" srcId="{3840145C-6279-4434-9CD5-A56C03381F62}" destId="{41F6DD8E-17DE-4B30-9826-09AD808A4816}" srcOrd="3" destOrd="0" presId="urn:microsoft.com/office/officeart/2005/8/layout/hierarchy2"/>
    <dgm:cxn modelId="{F9FDDFE7-820E-4A00-953F-70CB8D1A57CC}" type="presParOf" srcId="{41F6DD8E-17DE-4B30-9826-09AD808A4816}" destId="{53B7AE00-7A77-4FF8-B71D-3C8AE131F17A}" srcOrd="0" destOrd="0" presId="urn:microsoft.com/office/officeart/2005/8/layout/hierarchy2"/>
    <dgm:cxn modelId="{CB62F33B-9AB0-4212-AD91-C093F1CD7458}" type="presParOf" srcId="{41F6DD8E-17DE-4B30-9826-09AD808A4816}" destId="{8E589D94-7096-4A8C-9E0C-7F319FE8FB97}" srcOrd="1" destOrd="0" presId="urn:microsoft.com/office/officeart/2005/8/layout/hierarchy2"/>
    <dgm:cxn modelId="{5058D8A8-B5B2-46F5-8A41-F283C93D8C55}" type="presParOf" srcId="{8E589D94-7096-4A8C-9E0C-7F319FE8FB97}" destId="{3540A464-3D49-4802-9B0D-A5C6276676BD}" srcOrd="0" destOrd="0" presId="urn:microsoft.com/office/officeart/2005/8/layout/hierarchy2"/>
    <dgm:cxn modelId="{B9399953-49C9-4677-A30B-E5F053E55B42}" type="presParOf" srcId="{3540A464-3D49-4802-9B0D-A5C6276676BD}" destId="{3E93F672-4DD5-4D7F-B71A-5540E9A7A078}" srcOrd="0" destOrd="0" presId="urn:microsoft.com/office/officeart/2005/8/layout/hierarchy2"/>
    <dgm:cxn modelId="{30E195C0-EF06-47FA-8B09-FD2AB4AA8235}" type="presParOf" srcId="{8E589D94-7096-4A8C-9E0C-7F319FE8FB97}" destId="{4D1A4009-E41D-425D-8257-616C39FF069F}" srcOrd="1" destOrd="0" presId="urn:microsoft.com/office/officeart/2005/8/layout/hierarchy2"/>
    <dgm:cxn modelId="{1AB708A0-5573-4332-9675-29A1E54EC1E3}" type="presParOf" srcId="{4D1A4009-E41D-425D-8257-616C39FF069F}" destId="{B621DA6F-FF75-4B8C-98FD-FDB0D2DE87C0}" srcOrd="0" destOrd="0" presId="urn:microsoft.com/office/officeart/2005/8/layout/hierarchy2"/>
    <dgm:cxn modelId="{7D69A5B8-89AE-43E4-A72B-F7961A273DFD}" type="presParOf" srcId="{4D1A4009-E41D-425D-8257-616C39FF069F}" destId="{2490AAB4-69CD-4265-84D5-C89AE1A14F88}" srcOrd="1" destOrd="0" presId="urn:microsoft.com/office/officeart/2005/8/layout/hierarchy2"/>
    <dgm:cxn modelId="{C59615CA-CC5B-4910-B09A-045C9D4CB2CA}" type="presParOf" srcId="{8E589D94-7096-4A8C-9E0C-7F319FE8FB97}" destId="{A7984D2F-3B89-435C-8AE6-9DA38FD93DBC}" srcOrd="2" destOrd="0" presId="urn:microsoft.com/office/officeart/2005/8/layout/hierarchy2"/>
    <dgm:cxn modelId="{A7871B74-2736-45B7-B7D6-159A2EFBCD92}" type="presParOf" srcId="{A7984D2F-3B89-435C-8AE6-9DA38FD93DBC}" destId="{D239B45A-DE43-458F-9FCA-9A2C7191FA45}" srcOrd="0" destOrd="0" presId="urn:microsoft.com/office/officeart/2005/8/layout/hierarchy2"/>
    <dgm:cxn modelId="{11AF8BA8-7D1D-4AA8-AFEB-19758AF2509B}" type="presParOf" srcId="{8E589D94-7096-4A8C-9E0C-7F319FE8FB97}" destId="{C4E94C29-76F5-478C-A206-61E1C4241F4F}" srcOrd="3" destOrd="0" presId="urn:microsoft.com/office/officeart/2005/8/layout/hierarchy2"/>
    <dgm:cxn modelId="{ECE4D45D-081D-4CB1-B4A9-021CD7C94196}" type="presParOf" srcId="{C4E94C29-76F5-478C-A206-61E1C4241F4F}" destId="{02CF0BFE-BE08-4A7D-860C-3F77599E5328}" srcOrd="0" destOrd="0" presId="urn:microsoft.com/office/officeart/2005/8/layout/hierarchy2"/>
    <dgm:cxn modelId="{06A23684-DAFC-48C8-8472-593B0A36B46C}" type="presParOf" srcId="{C4E94C29-76F5-478C-A206-61E1C4241F4F}" destId="{31AD3658-A124-4C29-9032-71796724F2A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618573-7627-47D7-BED5-6FEDEE605A98}" type="doc">
      <dgm:prSet loTypeId="urn:microsoft.com/office/officeart/2005/8/layout/hierarchy3" loCatId="hierarchy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cs-CZ"/>
        </a:p>
      </dgm:t>
    </dgm:pt>
    <dgm:pt modelId="{B0737A06-39CD-46A6-8767-7591AA68940F}">
      <dgm:prSet phldrT="[Text]"/>
      <dgm:spPr/>
      <dgm:t>
        <a:bodyPr/>
        <a:lstStyle/>
        <a:p>
          <a:r>
            <a:rPr lang="sk-SK" dirty="0"/>
            <a:t>Opioid intoxication leads</a:t>
          </a:r>
          <a:endParaRPr lang="cs-CZ" dirty="0"/>
        </a:p>
      </dgm:t>
    </dgm:pt>
    <dgm:pt modelId="{ED875B55-6898-4B29-992A-B34CC0EC7092}" type="parTrans" cxnId="{12C7451B-49BE-47C6-97A8-9562593E6226}">
      <dgm:prSet/>
      <dgm:spPr/>
      <dgm:t>
        <a:bodyPr/>
        <a:lstStyle/>
        <a:p>
          <a:endParaRPr lang="cs-CZ"/>
        </a:p>
      </dgm:t>
    </dgm:pt>
    <dgm:pt modelId="{185046B8-A3F3-4224-9F76-152CDBA23CB4}" type="sibTrans" cxnId="{12C7451B-49BE-47C6-97A8-9562593E6226}">
      <dgm:prSet/>
      <dgm:spPr/>
      <dgm:t>
        <a:bodyPr/>
        <a:lstStyle/>
        <a:p>
          <a:endParaRPr lang="cs-CZ"/>
        </a:p>
      </dgm:t>
    </dgm:pt>
    <dgm:pt modelId="{7125E06D-11D2-4A90-A570-DAEC86FA48A7}">
      <dgm:prSet phldrT="[Text]"/>
      <dgm:spPr/>
      <dgm:t>
        <a:bodyPr/>
        <a:lstStyle/>
        <a:p>
          <a:r>
            <a:rPr lang="sk-SK" dirty="0"/>
            <a:t>sedation</a:t>
          </a:r>
          <a:endParaRPr lang="cs-CZ" dirty="0"/>
        </a:p>
      </dgm:t>
    </dgm:pt>
    <dgm:pt modelId="{DEDA9460-E0AA-409B-964E-7504E4B00FBF}" type="parTrans" cxnId="{93DEB101-DEBD-478E-9A8D-1FFD2B4C7CB9}">
      <dgm:prSet/>
      <dgm:spPr/>
      <dgm:t>
        <a:bodyPr/>
        <a:lstStyle/>
        <a:p>
          <a:endParaRPr lang="cs-CZ"/>
        </a:p>
      </dgm:t>
    </dgm:pt>
    <dgm:pt modelId="{9ADF61B8-FB99-4257-BAC4-FF230CC307DE}" type="sibTrans" cxnId="{93DEB101-DEBD-478E-9A8D-1FFD2B4C7CB9}">
      <dgm:prSet/>
      <dgm:spPr/>
      <dgm:t>
        <a:bodyPr/>
        <a:lstStyle/>
        <a:p>
          <a:endParaRPr lang="cs-CZ"/>
        </a:p>
      </dgm:t>
    </dgm:pt>
    <dgm:pt modelId="{A4986623-18E6-4D24-BB6F-A7B1FE2E9F0D}">
      <dgm:prSet/>
      <dgm:spPr/>
      <dgm:t>
        <a:bodyPr/>
        <a:lstStyle/>
        <a:p>
          <a:r>
            <a:rPr lang="sk-SK" dirty="0"/>
            <a:t>Cognitive impairment</a:t>
          </a:r>
          <a:endParaRPr lang="cs-CZ" dirty="0"/>
        </a:p>
      </dgm:t>
    </dgm:pt>
    <dgm:pt modelId="{71E64296-F352-4CC2-96E0-CD426F08F577}" type="parTrans" cxnId="{D1C9A9E5-D2A0-42FF-B8A3-733BD491F2C6}">
      <dgm:prSet/>
      <dgm:spPr/>
      <dgm:t>
        <a:bodyPr/>
        <a:lstStyle/>
        <a:p>
          <a:endParaRPr lang="cs-CZ"/>
        </a:p>
      </dgm:t>
    </dgm:pt>
    <dgm:pt modelId="{E1C0D568-6B79-40FE-AD48-0AE8A0957FAC}" type="sibTrans" cxnId="{D1C9A9E5-D2A0-42FF-B8A3-733BD491F2C6}">
      <dgm:prSet/>
      <dgm:spPr/>
      <dgm:t>
        <a:bodyPr/>
        <a:lstStyle/>
        <a:p>
          <a:endParaRPr lang="cs-CZ"/>
        </a:p>
      </dgm:t>
    </dgm:pt>
    <dgm:pt modelId="{6F782BD0-0DE1-4C64-B160-DA97E39B64FD}">
      <dgm:prSet/>
      <dgm:spPr/>
      <dgm:t>
        <a:bodyPr/>
        <a:lstStyle/>
        <a:p>
          <a:r>
            <a:rPr lang="sk-SK" dirty="0"/>
            <a:t>Depression of breathing centre of CNS</a:t>
          </a:r>
          <a:endParaRPr lang="cs-CZ" dirty="0"/>
        </a:p>
      </dgm:t>
    </dgm:pt>
    <dgm:pt modelId="{344D6A13-BB6C-4EBC-BF2F-C2D0B4A1DC94}" type="parTrans" cxnId="{BED53569-EC56-4B8F-A3BC-9B8FBDA32709}">
      <dgm:prSet/>
      <dgm:spPr/>
      <dgm:t>
        <a:bodyPr/>
        <a:lstStyle/>
        <a:p>
          <a:endParaRPr lang="cs-CZ"/>
        </a:p>
      </dgm:t>
    </dgm:pt>
    <dgm:pt modelId="{7455203F-EADE-4431-B1A4-188D94E60A8C}" type="sibTrans" cxnId="{BED53569-EC56-4B8F-A3BC-9B8FBDA32709}">
      <dgm:prSet/>
      <dgm:spPr/>
      <dgm:t>
        <a:bodyPr/>
        <a:lstStyle/>
        <a:p>
          <a:endParaRPr lang="cs-CZ"/>
        </a:p>
      </dgm:t>
    </dgm:pt>
    <dgm:pt modelId="{E57F085C-92F4-4E91-8503-4828904CC971}" type="pres">
      <dgm:prSet presAssocID="{0A618573-7627-47D7-BED5-6FEDEE605A9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45FE18A-D79B-4B34-BE99-5AAE20890703}" type="pres">
      <dgm:prSet presAssocID="{B0737A06-39CD-46A6-8767-7591AA68940F}" presName="root" presStyleCnt="0"/>
      <dgm:spPr/>
    </dgm:pt>
    <dgm:pt modelId="{CC58336C-4420-4C86-A48B-1B91F380790D}" type="pres">
      <dgm:prSet presAssocID="{B0737A06-39CD-46A6-8767-7591AA68940F}" presName="rootComposite" presStyleCnt="0"/>
      <dgm:spPr/>
    </dgm:pt>
    <dgm:pt modelId="{71605FBC-3836-4A66-A24F-5F307541C5B0}" type="pres">
      <dgm:prSet presAssocID="{B0737A06-39CD-46A6-8767-7591AA68940F}" presName="rootText" presStyleLbl="node1" presStyleIdx="0" presStyleCnt="1" custLinFactX="-76815" custLinFactNeighborX="-100000" custLinFactNeighborY="4613"/>
      <dgm:spPr/>
    </dgm:pt>
    <dgm:pt modelId="{B9387636-C057-4A3C-8C56-552C2299890B}" type="pres">
      <dgm:prSet presAssocID="{B0737A06-39CD-46A6-8767-7591AA68940F}" presName="rootConnector" presStyleLbl="node1" presStyleIdx="0" presStyleCnt="1"/>
      <dgm:spPr/>
    </dgm:pt>
    <dgm:pt modelId="{2D1336F6-644D-40B0-9057-A065F516F743}" type="pres">
      <dgm:prSet presAssocID="{B0737A06-39CD-46A6-8767-7591AA68940F}" presName="childShape" presStyleCnt="0"/>
      <dgm:spPr/>
    </dgm:pt>
    <dgm:pt modelId="{127434A2-E23D-49FB-BE34-E594DD53956C}" type="pres">
      <dgm:prSet presAssocID="{DEDA9460-E0AA-409B-964E-7504E4B00FBF}" presName="Name13" presStyleLbl="parChTrans1D2" presStyleIdx="0" presStyleCnt="3"/>
      <dgm:spPr/>
    </dgm:pt>
    <dgm:pt modelId="{6EAB768D-880B-4337-8022-3874750B38E3}" type="pres">
      <dgm:prSet presAssocID="{7125E06D-11D2-4A90-A570-DAEC86FA48A7}" presName="childText" presStyleLbl="bgAcc1" presStyleIdx="0" presStyleCnt="3" custLinFactNeighborX="-53981" custLinFactNeighborY="-66802">
        <dgm:presLayoutVars>
          <dgm:bulletEnabled val="1"/>
        </dgm:presLayoutVars>
      </dgm:prSet>
      <dgm:spPr/>
    </dgm:pt>
    <dgm:pt modelId="{D496CCBF-74BD-4D86-BC0D-85447A9264C8}" type="pres">
      <dgm:prSet presAssocID="{71E64296-F352-4CC2-96E0-CD426F08F577}" presName="Name13" presStyleLbl="parChTrans1D2" presStyleIdx="1" presStyleCnt="3"/>
      <dgm:spPr/>
    </dgm:pt>
    <dgm:pt modelId="{37ED07B0-6E86-4DC1-A0DF-90B1658C5FB2}" type="pres">
      <dgm:prSet presAssocID="{A4986623-18E6-4D24-BB6F-A7B1FE2E9F0D}" presName="childText" presStyleLbl="bgAcc1" presStyleIdx="1" presStyleCnt="3" custLinFactNeighborX="-26537" custLinFactNeighborY="-82025">
        <dgm:presLayoutVars>
          <dgm:bulletEnabled val="1"/>
        </dgm:presLayoutVars>
      </dgm:prSet>
      <dgm:spPr/>
    </dgm:pt>
    <dgm:pt modelId="{79EA09A3-9D0C-4ED5-B54A-7C37D04FBDBA}" type="pres">
      <dgm:prSet presAssocID="{344D6A13-BB6C-4EBC-BF2F-C2D0B4A1DC94}" presName="Name13" presStyleLbl="parChTrans1D2" presStyleIdx="2" presStyleCnt="3"/>
      <dgm:spPr/>
    </dgm:pt>
    <dgm:pt modelId="{C2EE1E10-92FA-4958-932F-0A9CC3068D99}" type="pres">
      <dgm:prSet presAssocID="{6F782BD0-0DE1-4C64-B160-DA97E39B64FD}" presName="childText" presStyleLbl="bgAcc1" presStyleIdx="2" presStyleCnt="3" custLinFactY="-26522" custLinFactNeighborX="-95147" custLinFactNeighborY="-100000">
        <dgm:presLayoutVars>
          <dgm:bulletEnabled val="1"/>
        </dgm:presLayoutVars>
      </dgm:prSet>
      <dgm:spPr/>
    </dgm:pt>
  </dgm:ptLst>
  <dgm:cxnLst>
    <dgm:cxn modelId="{93DEB101-DEBD-478E-9A8D-1FFD2B4C7CB9}" srcId="{B0737A06-39CD-46A6-8767-7591AA68940F}" destId="{7125E06D-11D2-4A90-A570-DAEC86FA48A7}" srcOrd="0" destOrd="0" parTransId="{DEDA9460-E0AA-409B-964E-7504E4B00FBF}" sibTransId="{9ADF61B8-FB99-4257-BAC4-FF230CC307DE}"/>
    <dgm:cxn modelId="{12C7451B-49BE-47C6-97A8-9562593E6226}" srcId="{0A618573-7627-47D7-BED5-6FEDEE605A98}" destId="{B0737A06-39CD-46A6-8767-7591AA68940F}" srcOrd="0" destOrd="0" parTransId="{ED875B55-6898-4B29-992A-B34CC0EC7092}" sibTransId="{185046B8-A3F3-4224-9F76-152CDBA23CB4}"/>
    <dgm:cxn modelId="{7F0E082F-7CBA-4C83-B61E-270FBE270C85}" type="presOf" srcId="{0A618573-7627-47D7-BED5-6FEDEE605A98}" destId="{E57F085C-92F4-4E91-8503-4828904CC971}" srcOrd="0" destOrd="0" presId="urn:microsoft.com/office/officeart/2005/8/layout/hierarchy3"/>
    <dgm:cxn modelId="{BECD1F5E-EB6E-4256-A91F-28FC46F38003}" type="presOf" srcId="{B0737A06-39CD-46A6-8767-7591AA68940F}" destId="{71605FBC-3836-4A66-A24F-5F307541C5B0}" srcOrd="0" destOrd="0" presId="urn:microsoft.com/office/officeart/2005/8/layout/hierarchy3"/>
    <dgm:cxn modelId="{BED53569-EC56-4B8F-A3BC-9B8FBDA32709}" srcId="{B0737A06-39CD-46A6-8767-7591AA68940F}" destId="{6F782BD0-0DE1-4C64-B160-DA97E39B64FD}" srcOrd="2" destOrd="0" parTransId="{344D6A13-BB6C-4EBC-BF2F-C2D0B4A1DC94}" sibTransId="{7455203F-EADE-4431-B1A4-188D94E60A8C}"/>
    <dgm:cxn modelId="{5E34E772-D808-4FB7-90AA-F17F00505968}" type="presOf" srcId="{7125E06D-11D2-4A90-A570-DAEC86FA48A7}" destId="{6EAB768D-880B-4337-8022-3874750B38E3}" srcOrd="0" destOrd="0" presId="urn:microsoft.com/office/officeart/2005/8/layout/hierarchy3"/>
    <dgm:cxn modelId="{5EBB4A59-B6CF-42B7-BCA2-A0A22FECF122}" type="presOf" srcId="{DEDA9460-E0AA-409B-964E-7504E4B00FBF}" destId="{127434A2-E23D-49FB-BE34-E594DD53956C}" srcOrd="0" destOrd="0" presId="urn:microsoft.com/office/officeart/2005/8/layout/hierarchy3"/>
    <dgm:cxn modelId="{88265359-5F4C-4052-B8FE-8670950CD459}" type="presOf" srcId="{A4986623-18E6-4D24-BB6F-A7B1FE2E9F0D}" destId="{37ED07B0-6E86-4DC1-A0DF-90B1658C5FB2}" srcOrd="0" destOrd="0" presId="urn:microsoft.com/office/officeart/2005/8/layout/hierarchy3"/>
    <dgm:cxn modelId="{E03EF288-0EF6-42F6-BB6F-61EE5EFDF947}" type="presOf" srcId="{344D6A13-BB6C-4EBC-BF2F-C2D0B4A1DC94}" destId="{79EA09A3-9D0C-4ED5-B54A-7C37D04FBDBA}" srcOrd="0" destOrd="0" presId="urn:microsoft.com/office/officeart/2005/8/layout/hierarchy3"/>
    <dgm:cxn modelId="{FBB5BBAC-5832-4AD9-8874-F712699761A0}" type="presOf" srcId="{6F782BD0-0DE1-4C64-B160-DA97E39B64FD}" destId="{C2EE1E10-92FA-4958-932F-0A9CC3068D99}" srcOrd="0" destOrd="0" presId="urn:microsoft.com/office/officeart/2005/8/layout/hierarchy3"/>
    <dgm:cxn modelId="{22DDD3B6-CAC4-467B-A6B4-920078025B27}" type="presOf" srcId="{71E64296-F352-4CC2-96E0-CD426F08F577}" destId="{D496CCBF-74BD-4D86-BC0D-85447A9264C8}" srcOrd="0" destOrd="0" presId="urn:microsoft.com/office/officeart/2005/8/layout/hierarchy3"/>
    <dgm:cxn modelId="{26F4ADBD-54EB-427A-ACE0-00E3CDE2E566}" type="presOf" srcId="{B0737A06-39CD-46A6-8767-7591AA68940F}" destId="{B9387636-C057-4A3C-8C56-552C2299890B}" srcOrd="1" destOrd="0" presId="urn:microsoft.com/office/officeart/2005/8/layout/hierarchy3"/>
    <dgm:cxn modelId="{D1C9A9E5-D2A0-42FF-B8A3-733BD491F2C6}" srcId="{B0737A06-39CD-46A6-8767-7591AA68940F}" destId="{A4986623-18E6-4D24-BB6F-A7B1FE2E9F0D}" srcOrd="1" destOrd="0" parTransId="{71E64296-F352-4CC2-96E0-CD426F08F577}" sibTransId="{E1C0D568-6B79-40FE-AD48-0AE8A0957FAC}"/>
    <dgm:cxn modelId="{6F8271CC-BDCD-400F-9FE1-A86D8ED0CB12}" type="presParOf" srcId="{E57F085C-92F4-4E91-8503-4828904CC971}" destId="{E45FE18A-D79B-4B34-BE99-5AAE20890703}" srcOrd="0" destOrd="0" presId="urn:microsoft.com/office/officeart/2005/8/layout/hierarchy3"/>
    <dgm:cxn modelId="{DAA8F559-436D-47F0-BD8B-90FCEB79167C}" type="presParOf" srcId="{E45FE18A-D79B-4B34-BE99-5AAE20890703}" destId="{CC58336C-4420-4C86-A48B-1B91F380790D}" srcOrd="0" destOrd="0" presId="urn:microsoft.com/office/officeart/2005/8/layout/hierarchy3"/>
    <dgm:cxn modelId="{AAB12DC5-8151-4D6C-AD71-08679246A2C9}" type="presParOf" srcId="{CC58336C-4420-4C86-A48B-1B91F380790D}" destId="{71605FBC-3836-4A66-A24F-5F307541C5B0}" srcOrd="0" destOrd="0" presId="urn:microsoft.com/office/officeart/2005/8/layout/hierarchy3"/>
    <dgm:cxn modelId="{0909102A-18AC-428D-B0CE-0679F2E9643B}" type="presParOf" srcId="{CC58336C-4420-4C86-A48B-1B91F380790D}" destId="{B9387636-C057-4A3C-8C56-552C2299890B}" srcOrd="1" destOrd="0" presId="urn:microsoft.com/office/officeart/2005/8/layout/hierarchy3"/>
    <dgm:cxn modelId="{102C6D8D-0F18-4BBC-B19C-A3EB5702B585}" type="presParOf" srcId="{E45FE18A-D79B-4B34-BE99-5AAE20890703}" destId="{2D1336F6-644D-40B0-9057-A065F516F743}" srcOrd="1" destOrd="0" presId="urn:microsoft.com/office/officeart/2005/8/layout/hierarchy3"/>
    <dgm:cxn modelId="{5A1A91C2-FC5F-46DF-851A-10BBFB1ECC23}" type="presParOf" srcId="{2D1336F6-644D-40B0-9057-A065F516F743}" destId="{127434A2-E23D-49FB-BE34-E594DD53956C}" srcOrd="0" destOrd="0" presId="urn:microsoft.com/office/officeart/2005/8/layout/hierarchy3"/>
    <dgm:cxn modelId="{BFBCA474-39EF-41A4-A546-ADD17EEE4ACB}" type="presParOf" srcId="{2D1336F6-644D-40B0-9057-A065F516F743}" destId="{6EAB768D-880B-4337-8022-3874750B38E3}" srcOrd="1" destOrd="0" presId="urn:microsoft.com/office/officeart/2005/8/layout/hierarchy3"/>
    <dgm:cxn modelId="{E478CBB2-ED6E-4A20-9ABB-374E2F51B1E9}" type="presParOf" srcId="{2D1336F6-644D-40B0-9057-A065F516F743}" destId="{D496CCBF-74BD-4D86-BC0D-85447A9264C8}" srcOrd="2" destOrd="0" presId="urn:microsoft.com/office/officeart/2005/8/layout/hierarchy3"/>
    <dgm:cxn modelId="{4FAF2064-8B31-4934-9B45-7341F281691D}" type="presParOf" srcId="{2D1336F6-644D-40B0-9057-A065F516F743}" destId="{37ED07B0-6E86-4DC1-A0DF-90B1658C5FB2}" srcOrd="3" destOrd="0" presId="urn:microsoft.com/office/officeart/2005/8/layout/hierarchy3"/>
    <dgm:cxn modelId="{7C952873-B720-46E2-9361-320FA17DF000}" type="presParOf" srcId="{2D1336F6-644D-40B0-9057-A065F516F743}" destId="{79EA09A3-9D0C-4ED5-B54A-7C37D04FBDBA}" srcOrd="4" destOrd="0" presId="urn:microsoft.com/office/officeart/2005/8/layout/hierarchy3"/>
    <dgm:cxn modelId="{3FE57214-E931-4220-82DC-0E86D6C19332}" type="presParOf" srcId="{2D1336F6-644D-40B0-9057-A065F516F743}" destId="{C2EE1E10-92FA-4958-932F-0A9CC3068D99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6C0454-70B4-4B6F-BB8D-C48224BC8F06}" type="doc">
      <dgm:prSet loTypeId="urn:microsoft.com/office/officeart/2005/8/layout/process4" loCatId="list" qsTypeId="urn:microsoft.com/office/officeart/2005/8/quickstyle/simple1#4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D7F142D1-D30A-4176-B6C0-DE6B5A5B4FEE}">
      <dgm:prSet phldrT="[Text]"/>
      <dgm:spPr/>
      <dgm:t>
        <a:bodyPr/>
        <a:lstStyle/>
        <a:p>
          <a:r>
            <a:rPr lang="sk-SK" dirty="0"/>
            <a:t>Digitalis Pharmacokinetic parameters</a:t>
          </a:r>
          <a:endParaRPr lang="cs-CZ" dirty="0"/>
        </a:p>
      </dgm:t>
    </dgm:pt>
    <dgm:pt modelId="{CFFA997B-4DD6-46B4-A8DB-CC304B50C4E4}" type="parTrans" cxnId="{095C084A-D5CF-481D-B7B2-D40C4B8C4BBD}">
      <dgm:prSet/>
      <dgm:spPr/>
      <dgm:t>
        <a:bodyPr/>
        <a:lstStyle/>
        <a:p>
          <a:endParaRPr lang="cs-CZ"/>
        </a:p>
      </dgm:t>
    </dgm:pt>
    <dgm:pt modelId="{51E10BB5-E41C-4716-9FBF-DFCA8579B3FF}" type="sibTrans" cxnId="{095C084A-D5CF-481D-B7B2-D40C4B8C4BBD}">
      <dgm:prSet/>
      <dgm:spPr/>
      <dgm:t>
        <a:bodyPr/>
        <a:lstStyle/>
        <a:p>
          <a:endParaRPr lang="cs-CZ"/>
        </a:p>
      </dgm:t>
    </dgm:pt>
    <dgm:pt modelId="{746BCDBB-B831-4A9F-BD15-E3E7FC5188C5}">
      <dgm:prSet phldrT="[Text]"/>
      <dgm:spPr/>
      <dgm:t>
        <a:bodyPr/>
        <a:lstStyle/>
        <a:p>
          <a:r>
            <a:rPr lang="sk-SK" dirty="0"/>
            <a:t>High level of plasma protein binding</a:t>
          </a:r>
          <a:endParaRPr lang="cs-CZ" dirty="0"/>
        </a:p>
      </dgm:t>
    </dgm:pt>
    <dgm:pt modelId="{43F8DB3C-B394-4F47-B43B-BF5B491820A7}" type="parTrans" cxnId="{E7AF1843-CCCB-4ADC-9550-1DB946576409}">
      <dgm:prSet/>
      <dgm:spPr/>
      <dgm:t>
        <a:bodyPr/>
        <a:lstStyle/>
        <a:p>
          <a:endParaRPr lang="cs-CZ"/>
        </a:p>
      </dgm:t>
    </dgm:pt>
    <dgm:pt modelId="{C81AB825-4821-4F57-A845-C8CEE11ACB22}" type="sibTrans" cxnId="{E7AF1843-CCCB-4ADC-9550-1DB946576409}">
      <dgm:prSet/>
      <dgm:spPr/>
      <dgm:t>
        <a:bodyPr/>
        <a:lstStyle/>
        <a:p>
          <a:endParaRPr lang="cs-CZ"/>
        </a:p>
      </dgm:t>
    </dgm:pt>
    <dgm:pt modelId="{A98C18E8-3D36-4E6D-99F4-B7D06F2828D0}">
      <dgm:prSet phldrT="[Text]"/>
      <dgm:spPr/>
      <dgm:t>
        <a:bodyPr/>
        <a:lstStyle/>
        <a:p>
          <a:r>
            <a:rPr lang="sk-SK" dirty="0"/>
            <a:t>Large distribution volume</a:t>
          </a:r>
          <a:endParaRPr lang="cs-CZ" dirty="0"/>
        </a:p>
      </dgm:t>
    </dgm:pt>
    <dgm:pt modelId="{18206DFF-4ECE-4E60-BA06-8BFDED4F2AB5}" type="parTrans" cxnId="{149B50E2-AC54-47C4-BC07-FA31FCBCBCF6}">
      <dgm:prSet/>
      <dgm:spPr/>
      <dgm:t>
        <a:bodyPr/>
        <a:lstStyle/>
        <a:p>
          <a:endParaRPr lang="cs-CZ"/>
        </a:p>
      </dgm:t>
    </dgm:pt>
    <dgm:pt modelId="{B2146927-C8B1-4030-8FAB-A968C586CD6A}" type="sibTrans" cxnId="{149B50E2-AC54-47C4-BC07-FA31FCBCBCF6}">
      <dgm:prSet/>
      <dgm:spPr/>
      <dgm:t>
        <a:bodyPr/>
        <a:lstStyle/>
        <a:p>
          <a:endParaRPr lang="cs-CZ"/>
        </a:p>
      </dgm:t>
    </dgm:pt>
    <dgm:pt modelId="{37B87590-7997-4C89-8EA2-9A5CD1A8E915}">
      <dgm:prSet phldrT="[Text]"/>
      <dgm:spPr/>
      <dgm:t>
        <a:bodyPr/>
        <a:lstStyle/>
        <a:p>
          <a:r>
            <a:rPr lang="sk-SK" dirty="0"/>
            <a:t>Digitalis pharmacodynamic parameters</a:t>
          </a:r>
          <a:endParaRPr lang="cs-CZ" dirty="0"/>
        </a:p>
      </dgm:t>
    </dgm:pt>
    <dgm:pt modelId="{1E996F63-045A-440A-86AE-0BF33404DB3A}" type="parTrans" cxnId="{8BAB4DBD-FE69-48A1-B561-85CD3AAC0CFC}">
      <dgm:prSet/>
      <dgm:spPr/>
      <dgm:t>
        <a:bodyPr/>
        <a:lstStyle/>
        <a:p>
          <a:endParaRPr lang="cs-CZ"/>
        </a:p>
      </dgm:t>
    </dgm:pt>
    <dgm:pt modelId="{6B8A6264-2DD6-4D0B-B4C9-285AFB22A895}" type="sibTrans" cxnId="{8BAB4DBD-FE69-48A1-B561-85CD3AAC0CFC}">
      <dgm:prSet/>
      <dgm:spPr/>
      <dgm:t>
        <a:bodyPr/>
        <a:lstStyle/>
        <a:p>
          <a:endParaRPr lang="cs-CZ"/>
        </a:p>
      </dgm:t>
    </dgm:pt>
    <dgm:pt modelId="{2A12A17B-BE60-4CA0-826E-16DF808AA57A}">
      <dgm:prSet phldrT="[Text]"/>
      <dgm:spPr/>
      <dgm:t>
        <a:bodyPr/>
        <a:lstStyle/>
        <a:p>
          <a:r>
            <a:rPr lang="sk-SK" dirty="0"/>
            <a:t>Na/K ATPase block</a:t>
          </a:r>
          <a:endParaRPr lang="cs-CZ" dirty="0"/>
        </a:p>
      </dgm:t>
    </dgm:pt>
    <dgm:pt modelId="{47783DD2-B830-4883-B3A4-8CC29FF76C14}" type="parTrans" cxnId="{E6C69B51-5443-4675-994A-D574A29BFC09}">
      <dgm:prSet/>
      <dgm:spPr/>
      <dgm:t>
        <a:bodyPr/>
        <a:lstStyle/>
        <a:p>
          <a:endParaRPr lang="cs-CZ"/>
        </a:p>
      </dgm:t>
    </dgm:pt>
    <dgm:pt modelId="{23B66453-C3C5-4A34-82B4-9AD5D4ED4107}" type="sibTrans" cxnId="{E6C69B51-5443-4675-994A-D574A29BFC09}">
      <dgm:prSet/>
      <dgm:spPr/>
      <dgm:t>
        <a:bodyPr/>
        <a:lstStyle/>
        <a:p>
          <a:endParaRPr lang="cs-CZ"/>
        </a:p>
      </dgm:t>
    </dgm:pt>
    <dgm:pt modelId="{7F1AB8C2-AE84-4C5C-8339-DEAD23CC8451}">
      <dgm:prSet phldrT="[Text]"/>
      <dgm:spPr/>
      <dgm:t>
        <a:bodyPr/>
        <a:lstStyle/>
        <a:p>
          <a:r>
            <a:rPr lang="sk-SK" dirty="0"/>
            <a:t>Arrhytmogenic potential</a:t>
          </a:r>
          <a:endParaRPr lang="cs-CZ" dirty="0"/>
        </a:p>
      </dgm:t>
    </dgm:pt>
    <dgm:pt modelId="{61395F25-878B-4C00-90F1-B7E59FC95952}" type="parTrans" cxnId="{866397EB-3EDB-49F3-A9CB-7A33E7D794B7}">
      <dgm:prSet/>
      <dgm:spPr/>
      <dgm:t>
        <a:bodyPr/>
        <a:lstStyle/>
        <a:p>
          <a:endParaRPr lang="cs-CZ"/>
        </a:p>
      </dgm:t>
    </dgm:pt>
    <dgm:pt modelId="{F483173E-E587-4E7D-8F1E-C0BB631DD69A}" type="sibTrans" cxnId="{866397EB-3EDB-49F3-A9CB-7A33E7D794B7}">
      <dgm:prSet/>
      <dgm:spPr/>
      <dgm:t>
        <a:bodyPr/>
        <a:lstStyle/>
        <a:p>
          <a:endParaRPr lang="cs-CZ"/>
        </a:p>
      </dgm:t>
    </dgm:pt>
    <dgm:pt modelId="{7B67EC1E-B8F5-436B-962F-EB7B5E9DF7C7}">
      <dgm:prSet phldrT="[Text]"/>
      <dgm:spPr/>
      <dgm:t>
        <a:bodyPr/>
        <a:lstStyle/>
        <a:p>
          <a:r>
            <a:rPr lang="sk-SK" dirty="0"/>
            <a:t>Strategy of treatment</a:t>
          </a:r>
          <a:endParaRPr lang="cs-CZ" dirty="0"/>
        </a:p>
      </dgm:t>
    </dgm:pt>
    <dgm:pt modelId="{3A94C105-DDC6-463F-BA22-FA827974C651}" type="parTrans" cxnId="{F8C57DBB-03E3-4382-8E43-FBA4355DEDAD}">
      <dgm:prSet/>
      <dgm:spPr/>
      <dgm:t>
        <a:bodyPr/>
        <a:lstStyle/>
        <a:p>
          <a:endParaRPr lang="cs-CZ"/>
        </a:p>
      </dgm:t>
    </dgm:pt>
    <dgm:pt modelId="{EB33D7A5-099C-48C7-9707-5C252DA985B1}" type="sibTrans" cxnId="{F8C57DBB-03E3-4382-8E43-FBA4355DEDAD}">
      <dgm:prSet/>
      <dgm:spPr/>
      <dgm:t>
        <a:bodyPr/>
        <a:lstStyle/>
        <a:p>
          <a:endParaRPr lang="cs-CZ"/>
        </a:p>
      </dgm:t>
    </dgm:pt>
    <dgm:pt modelId="{42A2B489-6A5B-4AF3-84D0-EDFF825D9B59}">
      <dgm:prSet phldrT="[Text]"/>
      <dgm:spPr/>
      <dgm:t>
        <a:bodyPr/>
        <a:lstStyle/>
        <a:p>
          <a:r>
            <a:rPr lang="sk-SK" dirty="0"/>
            <a:t>Dialysis is uneffective</a:t>
          </a:r>
          <a:endParaRPr lang="cs-CZ" dirty="0"/>
        </a:p>
      </dgm:t>
    </dgm:pt>
    <dgm:pt modelId="{F1A6CC64-9016-4ABF-9595-0FE11594F18C}" type="parTrans" cxnId="{3A13051C-79B0-436E-A69D-2F1263347EFA}">
      <dgm:prSet/>
      <dgm:spPr/>
      <dgm:t>
        <a:bodyPr/>
        <a:lstStyle/>
        <a:p>
          <a:endParaRPr lang="cs-CZ"/>
        </a:p>
      </dgm:t>
    </dgm:pt>
    <dgm:pt modelId="{5C85C68B-632A-431B-9A83-1C8A5F020405}" type="sibTrans" cxnId="{3A13051C-79B0-436E-A69D-2F1263347EFA}">
      <dgm:prSet/>
      <dgm:spPr/>
      <dgm:t>
        <a:bodyPr/>
        <a:lstStyle/>
        <a:p>
          <a:endParaRPr lang="cs-CZ"/>
        </a:p>
      </dgm:t>
    </dgm:pt>
    <dgm:pt modelId="{BEC31827-7CEB-455D-9A6F-9CFD323AAB0A}">
      <dgm:prSet phldrT="[Text]"/>
      <dgm:spPr/>
      <dgm:t>
        <a:bodyPr/>
        <a:lstStyle/>
        <a:p>
          <a:r>
            <a:rPr lang="sk-SK" dirty="0"/>
            <a:t>Antidote – digitalis antitoxin</a:t>
          </a:r>
          <a:endParaRPr lang="cs-CZ" dirty="0"/>
        </a:p>
      </dgm:t>
    </dgm:pt>
    <dgm:pt modelId="{9E556DB6-BF3F-4A41-BB5E-3B12BBFCDF44}" type="parTrans" cxnId="{D6AF8CB1-ACBD-44F8-8408-92852449A299}">
      <dgm:prSet/>
      <dgm:spPr/>
      <dgm:t>
        <a:bodyPr/>
        <a:lstStyle/>
        <a:p>
          <a:endParaRPr lang="cs-CZ"/>
        </a:p>
      </dgm:t>
    </dgm:pt>
    <dgm:pt modelId="{ABEC54FE-0CEA-41EC-8B72-76D92FCCC47F}" type="sibTrans" cxnId="{D6AF8CB1-ACBD-44F8-8408-92852449A299}">
      <dgm:prSet/>
      <dgm:spPr/>
      <dgm:t>
        <a:bodyPr/>
        <a:lstStyle/>
        <a:p>
          <a:endParaRPr lang="cs-CZ"/>
        </a:p>
      </dgm:t>
    </dgm:pt>
    <dgm:pt modelId="{8481CDD6-BC77-4E7B-84AD-984E79BC674A}" type="pres">
      <dgm:prSet presAssocID="{2A6C0454-70B4-4B6F-BB8D-C48224BC8F06}" presName="Name0" presStyleCnt="0">
        <dgm:presLayoutVars>
          <dgm:dir/>
          <dgm:animLvl val="lvl"/>
          <dgm:resizeHandles val="exact"/>
        </dgm:presLayoutVars>
      </dgm:prSet>
      <dgm:spPr/>
    </dgm:pt>
    <dgm:pt modelId="{CFE7F7C4-B839-4B77-AA2D-2544CB31A89D}" type="pres">
      <dgm:prSet presAssocID="{7B67EC1E-B8F5-436B-962F-EB7B5E9DF7C7}" presName="boxAndChildren" presStyleCnt="0"/>
      <dgm:spPr/>
    </dgm:pt>
    <dgm:pt modelId="{14DBB041-D885-4A39-8C32-82B6B1D170AC}" type="pres">
      <dgm:prSet presAssocID="{7B67EC1E-B8F5-436B-962F-EB7B5E9DF7C7}" presName="parentTextBox" presStyleLbl="node1" presStyleIdx="0" presStyleCnt="3"/>
      <dgm:spPr/>
    </dgm:pt>
    <dgm:pt modelId="{02E7F04B-C68E-42D8-AA7E-90AA575714E6}" type="pres">
      <dgm:prSet presAssocID="{7B67EC1E-B8F5-436B-962F-EB7B5E9DF7C7}" presName="entireBox" presStyleLbl="node1" presStyleIdx="0" presStyleCnt="3"/>
      <dgm:spPr/>
    </dgm:pt>
    <dgm:pt modelId="{C6303452-1965-43C8-BE4F-C51199A78475}" type="pres">
      <dgm:prSet presAssocID="{7B67EC1E-B8F5-436B-962F-EB7B5E9DF7C7}" presName="descendantBox" presStyleCnt="0"/>
      <dgm:spPr/>
    </dgm:pt>
    <dgm:pt modelId="{929C3522-40FB-4634-BB56-8AC0E9E4693C}" type="pres">
      <dgm:prSet presAssocID="{42A2B489-6A5B-4AF3-84D0-EDFF825D9B59}" presName="childTextBox" presStyleLbl="fgAccFollowNode1" presStyleIdx="0" presStyleCnt="6">
        <dgm:presLayoutVars>
          <dgm:bulletEnabled val="1"/>
        </dgm:presLayoutVars>
      </dgm:prSet>
      <dgm:spPr/>
    </dgm:pt>
    <dgm:pt modelId="{F9F00329-736F-4070-A206-FDC0924640BB}" type="pres">
      <dgm:prSet presAssocID="{BEC31827-7CEB-455D-9A6F-9CFD323AAB0A}" presName="childTextBox" presStyleLbl="fgAccFollowNode1" presStyleIdx="1" presStyleCnt="6">
        <dgm:presLayoutVars>
          <dgm:bulletEnabled val="1"/>
        </dgm:presLayoutVars>
      </dgm:prSet>
      <dgm:spPr/>
    </dgm:pt>
    <dgm:pt modelId="{7044F7BC-9D93-4A67-B8B3-A61EE5E2EC02}" type="pres">
      <dgm:prSet presAssocID="{6B8A6264-2DD6-4D0B-B4C9-285AFB22A895}" presName="sp" presStyleCnt="0"/>
      <dgm:spPr/>
    </dgm:pt>
    <dgm:pt modelId="{DC1CBC4D-01A9-4D77-8558-40F8ADD1B699}" type="pres">
      <dgm:prSet presAssocID="{37B87590-7997-4C89-8EA2-9A5CD1A8E915}" presName="arrowAndChildren" presStyleCnt="0"/>
      <dgm:spPr/>
    </dgm:pt>
    <dgm:pt modelId="{F8AFA22F-8CC6-4020-ABCF-C67E968DC2AF}" type="pres">
      <dgm:prSet presAssocID="{37B87590-7997-4C89-8EA2-9A5CD1A8E915}" presName="parentTextArrow" presStyleLbl="node1" presStyleIdx="0" presStyleCnt="3"/>
      <dgm:spPr/>
    </dgm:pt>
    <dgm:pt modelId="{29516DF0-2C08-4538-A874-5AFFA68452EA}" type="pres">
      <dgm:prSet presAssocID="{37B87590-7997-4C89-8EA2-9A5CD1A8E915}" presName="arrow" presStyleLbl="node1" presStyleIdx="1" presStyleCnt="3"/>
      <dgm:spPr/>
    </dgm:pt>
    <dgm:pt modelId="{52971BEF-909A-4E87-A8FC-2710655FB9EE}" type="pres">
      <dgm:prSet presAssocID="{37B87590-7997-4C89-8EA2-9A5CD1A8E915}" presName="descendantArrow" presStyleCnt="0"/>
      <dgm:spPr/>
    </dgm:pt>
    <dgm:pt modelId="{586D0088-6DB8-4DAA-85B3-1D7D31C016C8}" type="pres">
      <dgm:prSet presAssocID="{2A12A17B-BE60-4CA0-826E-16DF808AA57A}" presName="childTextArrow" presStyleLbl="fgAccFollowNode1" presStyleIdx="2" presStyleCnt="6">
        <dgm:presLayoutVars>
          <dgm:bulletEnabled val="1"/>
        </dgm:presLayoutVars>
      </dgm:prSet>
      <dgm:spPr/>
    </dgm:pt>
    <dgm:pt modelId="{35F09E98-5BC8-44E4-8A42-D6F7BDA6745F}" type="pres">
      <dgm:prSet presAssocID="{7F1AB8C2-AE84-4C5C-8339-DEAD23CC8451}" presName="childTextArrow" presStyleLbl="fgAccFollowNode1" presStyleIdx="3" presStyleCnt="6">
        <dgm:presLayoutVars>
          <dgm:bulletEnabled val="1"/>
        </dgm:presLayoutVars>
      </dgm:prSet>
      <dgm:spPr/>
    </dgm:pt>
    <dgm:pt modelId="{2AF0A441-07A9-4025-BAAD-D8D86B7BD4C5}" type="pres">
      <dgm:prSet presAssocID="{51E10BB5-E41C-4716-9FBF-DFCA8579B3FF}" presName="sp" presStyleCnt="0"/>
      <dgm:spPr/>
    </dgm:pt>
    <dgm:pt modelId="{D818AA20-CF4E-4FAE-B0B7-AEC8055E3A60}" type="pres">
      <dgm:prSet presAssocID="{D7F142D1-D30A-4176-B6C0-DE6B5A5B4FEE}" presName="arrowAndChildren" presStyleCnt="0"/>
      <dgm:spPr/>
    </dgm:pt>
    <dgm:pt modelId="{6BF34C14-09DC-477D-AC15-7EF8A912E952}" type="pres">
      <dgm:prSet presAssocID="{D7F142D1-D30A-4176-B6C0-DE6B5A5B4FEE}" presName="parentTextArrow" presStyleLbl="node1" presStyleIdx="1" presStyleCnt="3"/>
      <dgm:spPr/>
    </dgm:pt>
    <dgm:pt modelId="{D49194A3-8045-4823-BD11-1912B8806724}" type="pres">
      <dgm:prSet presAssocID="{D7F142D1-D30A-4176-B6C0-DE6B5A5B4FEE}" presName="arrow" presStyleLbl="node1" presStyleIdx="2" presStyleCnt="3"/>
      <dgm:spPr/>
    </dgm:pt>
    <dgm:pt modelId="{72E07F18-881E-4213-A8F8-B9A4086AB626}" type="pres">
      <dgm:prSet presAssocID="{D7F142D1-D30A-4176-B6C0-DE6B5A5B4FEE}" presName="descendantArrow" presStyleCnt="0"/>
      <dgm:spPr/>
    </dgm:pt>
    <dgm:pt modelId="{BAE950EE-D2CC-46AD-8635-2E314EA52001}" type="pres">
      <dgm:prSet presAssocID="{746BCDBB-B831-4A9F-BD15-E3E7FC5188C5}" presName="childTextArrow" presStyleLbl="fgAccFollowNode1" presStyleIdx="4" presStyleCnt="6">
        <dgm:presLayoutVars>
          <dgm:bulletEnabled val="1"/>
        </dgm:presLayoutVars>
      </dgm:prSet>
      <dgm:spPr/>
    </dgm:pt>
    <dgm:pt modelId="{F9C93A14-9CD5-4EA3-9666-110E89F7384D}" type="pres">
      <dgm:prSet presAssocID="{A98C18E8-3D36-4E6D-99F4-B7D06F2828D0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AA8EFC11-7114-4181-98AE-879BAA7E182A}" type="presOf" srcId="{7B67EC1E-B8F5-436B-962F-EB7B5E9DF7C7}" destId="{02E7F04B-C68E-42D8-AA7E-90AA575714E6}" srcOrd="1" destOrd="0" presId="urn:microsoft.com/office/officeart/2005/8/layout/process4"/>
    <dgm:cxn modelId="{3A13051C-79B0-436E-A69D-2F1263347EFA}" srcId="{7B67EC1E-B8F5-436B-962F-EB7B5E9DF7C7}" destId="{42A2B489-6A5B-4AF3-84D0-EDFF825D9B59}" srcOrd="0" destOrd="0" parTransId="{F1A6CC64-9016-4ABF-9595-0FE11594F18C}" sibTransId="{5C85C68B-632A-431B-9A83-1C8A5F020405}"/>
    <dgm:cxn modelId="{40EF405C-450F-4E89-B23B-40C87167BA6C}" type="presOf" srcId="{7F1AB8C2-AE84-4C5C-8339-DEAD23CC8451}" destId="{35F09E98-5BC8-44E4-8A42-D6F7BDA6745F}" srcOrd="0" destOrd="0" presId="urn:microsoft.com/office/officeart/2005/8/layout/process4"/>
    <dgm:cxn modelId="{E7AF1843-CCCB-4ADC-9550-1DB946576409}" srcId="{D7F142D1-D30A-4176-B6C0-DE6B5A5B4FEE}" destId="{746BCDBB-B831-4A9F-BD15-E3E7FC5188C5}" srcOrd="0" destOrd="0" parTransId="{43F8DB3C-B394-4F47-B43B-BF5B491820A7}" sibTransId="{C81AB825-4821-4F57-A845-C8CEE11ACB22}"/>
    <dgm:cxn modelId="{095C084A-D5CF-481D-B7B2-D40C4B8C4BBD}" srcId="{2A6C0454-70B4-4B6F-BB8D-C48224BC8F06}" destId="{D7F142D1-D30A-4176-B6C0-DE6B5A5B4FEE}" srcOrd="0" destOrd="0" parTransId="{CFFA997B-4DD6-46B4-A8DB-CC304B50C4E4}" sibTransId="{51E10BB5-E41C-4716-9FBF-DFCA8579B3FF}"/>
    <dgm:cxn modelId="{E6C69B51-5443-4675-994A-D574A29BFC09}" srcId="{37B87590-7997-4C89-8EA2-9A5CD1A8E915}" destId="{2A12A17B-BE60-4CA0-826E-16DF808AA57A}" srcOrd="0" destOrd="0" parTransId="{47783DD2-B830-4883-B3A4-8CC29FF76C14}" sibTransId="{23B66453-C3C5-4A34-82B4-9AD5D4ED4107}"/>
    <dgm:cxn modelId="{AF8ECC72-7279-489D-87E2-868ECEC34C95}" type="presOf" srcId="{42A2B489-6A5B-4AF3-84D0-EDFF825D9B59}" destId="{929C3522-40FB-4634-BB56-8AC0E9E4693C}" srcOrd="0" destOrd="0" presId="urn:microsoft.com/office/officeart/2005/8/layout/process4"/>
    <dgm:cxn modelId="{A0DB9257-04B6-4C39-A5C8-5A45FFEBB0F6}" type="presOf" srcId="{37B87590-7997-4C89-8EA2-9A5CD1A8E915}" destId="{F8AFA22F-8CC6-4020-ABCF-C67E968DC2AF}" srcOrd="0" destOrd="0" presId="urn:microsoft.com/office/officeart/2005/8/layout/process4"/>
    <dgm:cxn modelId="{A7B56691-DAFA-44F7-89BF-B86D86BF1476}" type="presOf" srcId="{D7F142D1-D30A-4176-B6C0-DE6B5A5B4FEE}" destId="{D49194A3-8045-4823-BD11-1912B8806724}" srcOrd="1" destOrd="0" presId="urn:microsoft.com/office/officeart/2005/8/layout/process4"/>
    <dgm:cxn modelId="{52DA6AA2-30C4-4454-98E1-E73A8756B5B7}" type="presOf" srcId="{A98C18E8-3D36-4E6D-99F4-B7D06F2828D0}" destId="{F9C93A14-9CD5-4EA3-9666-110E89F7384D}" srcOrd="0" destOrd="0" presId="urn:microsoft.com/office/officeart/2005/8/layout/process4"/>
    <dgm:cxn modelId="{242043A7-E224-4D4E-B073-09A724E44AED}" type="presOf" srcId="{2A12A17B-BE60-4CA0-826E-16DF808AA57A}" destId="{586D0088-6DB8-4DAA-85B3-1D7D31C016C8}" srcOrd="0" destOrd="0" presId="urn:microsoft.com/office/officeart/2005/8/layout/process4"/>
    <dgm:cxn modelId="{DCC10DB0-5988-4746-A5EE-0F7A4B84D5B0}" type="presOf" srcId="{7B67EC1E-B8F5-436B-962F-EB7B5E9DF7C7}" destId="{14DBB041-D885-4A39-8C32-82B6B1D170AC}" srcOrd="0" destOrd="0" presId="urn:microsoft.com/office/officeart/2005/8/layout/process4"/>
    <dgm:cxn modelId="{D6AF8CB1-ACBD-44F8-8408-92852449A299}" srcId="{7B67EC1E-B8F5-436B-962F-EB7B5E9DF7C7}" destId="{BEC31827-7CEB-455D-9A6F-9CFD323AAB0A}" srcOrd="1" destOrd="0" parTransId="{9E556DB6-BF3F-4A41-BB5E-3B12BBFCDF44}" sibTransId="{ABEC54FE-0CEA-41EC-8B72-76D92FCCC47F}"/>
    <dgm:cxn modelId="{F8C57DBB-03E3-4382-8E43-FBA4355DEDAD}" srcId="{2A6C0454-70B4-4B6F-BB8D-C48224BC8F06}" destId="{7B67EC1E-B8F5-436B-962F-EB7B5E9DF7C7}" srcOrd="2" destOrd="0" parTransId="{3A94C105-DDC6-463F-BA22-FA827974C651}" sibTransId="{EB33D7A5-099C-48C7-9707-5C252DA985B1}"/>
    <dgm:cxn modelId="{8BAB4DBD-FE69-48A1-B561-85CD3AAC0CFC}" srcId="{2A6C0454-70B4-4B6F-BB8D-C48224BC8F06}" destId="{37B87590-7997-4C89-8EA2-9A5CD1A8E915}" srcOrd="1" destOrd="0" parTransId="{1E996F63-045A-440A-86AE-0BF33404DB3A}" sibTransId="{6B8A6264-2DD6-4D0B-B4C9-285AFB22A895}"/>
    <dgm:cxn modelId="{070E3CCC-EB8F-44BF-8ACB-2B7522160A26}" type="presOf" srcId="{D7F142D1-D30A-4176-B6C0-DE6B5A5B4FEE}" destId="{6BF34C14-09DC-477D-AC15-7EF8A912E952}" srcOrd="0" destOrd="0" presId="urn:microsoft.com/office/officeart/2005/8/layout/process4"/>
    <dgm:cxn modelId="{419A0ACD-323B-4DDB-B0F0-FCA669C44CF2}" type="presOf" srcId="{2A6C0454-70B4-4B6F-BB8D-C48224BC8F06}" destId="{8481CDD6-BC77-4E7B-84AD-984E79BC674A}" srcOrd="0" destOrd="0" presId="urn:microsoft.com/office/officeart/2005/8/layout/process4"/>
    <dgm:cxn modelId="{149B50E2-AC54-47C4-BC07-FA31FCBCBCF6}" srcId="{D7F142D1-D30A-4176-B6C0-DE6B5A5B4FEE}" destId="{A98C18E8-3D36-4E6D-99F4-B7D06F2828D0}" srcOrd="1" destOrd="0" parTransId="{18206DFF-4ECE-4E60-BA06-8BFDED4F2AB5}" sibTransId="{B2146927-C8B1-4030-8FAB-A968C586CD6A}"/>
    <dgm:cxn modelId="{FBF02FE3-2FD6-41D6-B4CF-864B6CE8F0FA}" type="presOf" srcId="{746BCDBB-B831-4A9F-BD15-E3E7FC5188C5}" destId="{BAE950EE-D2CC-46AD-8635-2E314EA52001}" srcOrd="0" destOrd="0" presId="urn:microsoft.com/office/officeart/2005/8/layout/process4"/>
    <dgm:cxn modelId="{866397EB-3EDB-49F3-A9CB-7A33E7D794B7}" srcId="{37B87590-7997-4C89-8EA2-9A5CD1A8E915}" destId="{7F1AB8C2-AE84-4C5C-8339-DEAD23CC8451}" srcOrd="1" destOrd="0" parTransId="{61395F25-878B-4C00-90F1-B7E59FC95952}" sibTransId="{F483173E-E587-4E7D-8F1E-C0BB631DD69A}"/>
    <dgm:cxn modelId="{2EDCA9F9-388C-45AB-B5A3-5EFD94EDF529}" type="presOf" srcId="{37B87590-7997-4C89-8EA2-9A5CD1A8E915}" destId="{29516DF0-2C08-4538-A874-5AFFA68452EA}" srcOrd="1" destOrd="0" presId="urn:microsoft.com/office/officeart/2005/8/layout/process4"/>
    <dgm:cxn modelId="{0D26F9F9-7E30-4B9E-8D39-EB237FF25DE1}" type="presOf" srcId="{BEC31827-7CEB-455D-9A6F-9CFD323AAB0A}" destId="{F9F00329-736F-4070-A206-FDC0924640BB}" srcOrd="0" destOrd="0" presId="urn:microsoft.com/office/officeart/2005/8/layout/process4"/>
    <dgm:cxn modelId="{292914E2-0ADA-4C81-A904-3B52942C33D4}" type="presParOf" srcId="{8481CDD6-BC77-4E7B-84AD-984E79BC674A}" destId="{CFE7F7C4-B839-4B77-AA2D-2544CB31A89D}" srcOrd="0" destOrd="0" presId="urn:microsoft.com/office/officeart/2005/8/layout/process4"/>
    <dgm:cxn modelId="{9DFB3C3C-BF0F-4BF3-8CC0-7A0FA299C305}" type="presParOf" srcId="{CFE7F7C4-B839-4B77-AA2D-2544CB31A89D}" destId="{14DBB041-D885-4A39-8C32-82B6B1D170AC}" srcOrd="0" destOrd="0" presId="urn:microsoft.com/office/officeart/2005/8/layout/process4"/>
    <dgm:cxn modelId="{0D125D60-E448-46F2-B86A-795776ABD324}" type="presParOf" srcId="{CFE7F7C4-B839-4B77-AA2D-2544CB31A89D}" destId="{02E7F04B-C68E-42D8-AA7E-90AA575714E6}" srcOrd="1" destOrd="0" presId="urn:microsoft.com/office/officeart/2005/8/layout/process4"/>
    <dgm:cxn modelId="{06A6E217-D337-4116-B27B-209EAA4F41BD}" type="presParOf" srcId="{CFE7F7C4-B839-4B77-AA2D-2544CB31A89D}" destId="{C6303452-1965-43C8-BE4F-C51199A78475}" srcOrd="2" destOrd="0" presId="urn:microsoft.com/office/officeart/2005/8/layout/process4"/>
    <dgm:cxn modelId="{A774B841-9E30-4F60-AF0D-FB1CD6CEE44F}" type="presParOf" srcId="{C6303452-1965-43C8-BE4F-C51199A78475}" destId="{929C3522-40FB-4634-BB56-8AC0E9E4693C}" srcOrd="0" destOrd="0" presId="urn:microsoft.com/office/officeart/2005/8/layout/process4"/>
    <dgm:cxn modelId="{577847CA-3074-4649-BB1C-88F71CFB45CB}" type="presParOf" srcId="{C6303452-1965-43C8-BE4F-C51199A78475}" destId="{F9F00329-736F-4070-A206-FDC0924640BB}" srcOrd="1" destOrd="0" presId="urn:microsoft.com/office/officeart/2005/8/layout/process4"/>
    <dgm:cxn modelId="{22514CAC-983D-4240-94F1-E4B65556F47F}" type="presParOf" srcId="{8481CDD6-BC77-4E7B-84AD-984E79BC674A}" destId="{7044F7BC-9D93-4A67-B8B3-A61EE5E2EC02}" srcOrd="1" destOrd="0" presId="urn:microsoft.com/office/officeart/2005/8/layout/process4"/>
    <dgm:cxn modelId="{628D257B-FA6D-41A9-BC29-558EE8295FF9}" type="presParOf" srcId="{8481CDD6-BC77-4E7B-84AD-984E79BC674A}" destId="{DC1CBC4D-01A9-4D77-8558-40F8ADD1B699}" srcOrd="2" destOrd="0" presId="urn:microsoft.com/office/officeart/2005/8/layout/process4"/>
    <dgm:cxn modelId="{74B88709-3EC3-4CAC-A7F7-8B52B295F870}" type="presParOf" srcId="{DC1CBC4D-01A9-4D77-8558-40F8ADD1B699}" destId="{F8AFA22F-8CC6-4020-ABCF-C67E968DC2AF}" srcOrd="0" destOrd="0" presId="urn:microsoft.com/office/officeart/2005/8/layout/process4"/>
    <dgm:cxn modelId="{20DE7A9A-FB9F-45BF-8BE0-9811F367C44C}" type="presParOf" srcId="{DC1CBC4D-01A9-4D77-8558-40F8ADD1B699}" destId="{29516DF0-2C08-4538-A874-5AFFA68452EA}" srcOrd="1" destOrd="0" presId="urn:microsoft.com/office/officeart/2005/8/layout/process4"/>
    <dgm:cxn modelId="{D28238BC-C211-4040-8DB6-66C6FFE4ACA4}" type="presParOf" srcId="{DC1CBC4D-01A9-4D77-8558-40F8ADD1B699}" destId="{52971BEF-909A-4E87-A8FC-2710655FB9EE}" srcOrd="2" destOrd="0" presId="urn:microsoft.com/office/officeart/2005/8/layout/process4"/>
    <dgm:cxn modelId="{FC287C64-02F7-4909-8F40-0BF26EBC9C3F}" type="presParOf" srcId="{52971BEF-909A-4E87-A8FC-2710655FB9EE}" destId="{586D0088-6DB8-4DAA-85B3-1D7D31C016C8}" srcOrd="0" destOrd="0" presId="urn:microsoft.com/office/officeart/2005/8/layout/process4"/>
    <dgm:cxn modelId="{3BB49C18-EE1D-42E0-9D9A-7CACC16DEDE9}" type="presParOf" srcId="{52971BEF-909A-4E87-A8FC-2710655FB9EE}" destId="{35F09E98-5BC8-44E4-8A42-D6F7BDA6745F}" srcOrd="1" destOrd="0" presId="urn:microsoft.com/office/officeart/2005/8/layout/process4"/>
    <dgm:cxn modelId="{0A3A95B5-43DB-42FE-B194-168C57969FDF}" type="presParOf" srcId="{8481CDD6-BC77-4E7B-84AD-984E79BC674A}" destId="{2AF0A441-07A9-4025-BAAD-D8D86B7BD4C5}" srcOrd="3" destOrd="0" presId="urn:microsoft.com/office/officeart/2005/8/layout/process4"/>
    <dgm:cxn modelId="{FDFCF2F5-E470-4F78-8F14-6C8BACBF0366}" type="presParOf" srcId="{8481CDD6-BC77-4E7B-84AD-984E79BC674A}" destId="{D818AA20-CF4E-4FAE-B0B7-AEC8055E3A60}" srcOrd="4" destOrd="0" presId="urn:microsoft.com/office/officeart/2005/8/layout/process4"/>
    <dgm:cxn modelId="{3233605B-576B-4260-91DA-7CB9BD2B35F3}" type="presParOf" srcId="{D818AA20-CF4E-4FAE-B0B7-AEC8055E3A60}" destId="{6BF34C14-09DC-477D-AC15-7EF8A912E952}" srcOrd="0" destOrd="0" presId="urn:microsoft.com/office/officeart/2005/8/layout/process4"/>
    <dgm:cxn modelId="{8075C519-5734-4245-87CA-F724E168FDBF}" type="presParOf" srcId="{D818AA20-CF4E-4FAE-B0B7-AEC8055E3A60}" destId="{D49194A3-8045-4823-BD11-1912B8806724}" srcOrd="1" destOrd="0" presId="urn:microsoft.com/office/officeart/2005/8/layout/process4"/>
    <dgm:cxn modelId="{1C002E8F-1524-408C-A2F0-BEC33B7CCADD}" type="presParOf" srcId="{D818AA20-CF4E-4FAE-B0B7-AEC8055E3A60}" destId="{72E07F18-881E-4213-A8F8-B9A4086AB626}" srcOrd="2" destOrd="0" presId="urn:microsoft.com/office/officeart/2005/8/layout/process4"/>
    <dgm:cxn modelId="{F32104EF-F393-4D3B-A3AA-A20C0CA6B90A}" type="presParOf" srcId="{72E07F18-881E-4213-A8F8-B9A4086AB626}" destId="{BAE950EE-D2CC-46AD-8635-2E314EA52001}" srcOrd="0" destOrd="0" presId="urn:microsoft.com/office/officeart/2005/8/layout/process4"/>
    <dgm:cxn modelId="{179EDCCB-26DC-497A-BAD2-6E097824EE14}" type="presParOf" srcId="{72E07F18-881E-4213-A8F8-B9A4086AB626}" destId="{F9C93A14-9CD5-4EA3-9666-110E89F7384D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40A10B1-4B62-41B0-B35A-08A16832CD16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#4" csCatId="accent1" phldr="1"/>
      <dgm:spPr/>
      <dgm:t>
        <a:bodyPr/>
        <a:lstStyle/>
        <a:p>
          <a:endParaRPr lang="cs-CZ"/>
        </a:p>
      </dgm:t>
    </dgm:pt>
    <dgm:pt modelId="{E9F07644-3211-48B2-B1E4-E658C880E5BB}">
      <dgm:prSet phldrT="[Text]"/>
      <dgm:spPr/>
      <dgm:t>
        <a:bodyPr/>
        <a:lstStyle/>
        <a:p>
          <a:r>
            <a:rPr lang="sk-SK" dirty="0"/>
            <a:t>Strategy of treatment</a:t>
          </a:r>
          <a:endParaRPr lang="cs-CZ" dirty="0"/>
        </a:p>
      </dgm:t>
    </dgm:pt>
    <dgm:pt modelId="{3A41ACD7-93EE-4DC8-B24B-F63816AEFDD7}" type="parTrans" cxnId="{6A53A112-7BDB-4B19-9067-FF11B70B32BD}">
      <dgm:prSet/>
      <dgm:spPr/>
      <dgm:t>
        <a:bodyPr/>
        <a:lstStyle/>
        <a:p>
          <a:endParaRPr lang="cs-CZ"/>
        </a:p>
      </dgm:t>
    </dgm:pt>
    <dgm:pt modelId="{38F46B6E-9812-4207-914C-81FAC0B7BB1D}" type="sibTrans" cxnId="{6A53A112-7BDB-4B19-9067-FF11B70B32BD}">
      <dgm:prSet/>
      <dgm:spPr/>
      <dgm:t>
        <a:bodyPr/>
        <a:lstStyle/>
        <a:p>
          <a:endParaRPr lang="cs-CZ"/>
        </a:p>
      </dgm:t>
    </dgm:pt>
    <dgm:pt modelId="{9621DE36-7E83-4005-BA69-14369060B35F}">
      <dgm:prSet phldrT="[Text]"/>
      <dgm:spPr/>
      <dgm:t>
        <a:bodyPr/>
        <a:lstStyle/>
        <a:p>
          <a:r>
            <a:rPr lang="sk-SK" dirty="0"/>
            <a:t>AchE reactivators</a:t>
          </a:r>
          <a:endParaRPr lang="cs-CZ" dirty="0"/>
        </a:p>
      </dgm:t>
    </dgm:pt>
    <dgm:pt modelId="{1D828042-3A44-44A8-9791-562D21C1ADC9}" type="parTrans" cxnId="{311F7726-9407-44C4-ACA0-4CC9E025E038}">
      <dgm:prSet/>
      <dgm:spPr/>
      <dgm:t>
        <a:bodyPr/>
        <a:lstStyle/>
        <a:p>
          <a:endParaRPr lang="cs-CZ"/>
        </a:p>
      </dgm:t>
    </dgm:pt>
    <dgm:pt modelId="{4AF10B3C-4B40-4921-9C8D-7645A44E64B7}" type="sibTrans" cxnId="{311F7726-9407-44C4-ACA0-4CC9E025E038}">
      <dgm:prSet/>
      <dgm:spPr/>
      <dgm:t>
        <a:bodyPr/>
        <a:lstStyle/>
        <a:p>
          <a:endParaRPr lang="cs-CZ"/>
        </a:p>
      </dgm:t>
    </dgm:pt>
    <dgm:pt modelId="{BE2452C1-DE3F-40F5-9D15-9B2D82BF47E8}">
      <dgm:prSet phldrT="[Text]"/>
      <dgm:spPr/>
      <dgm:t>
        <a:bodyPr/>
        <a:lstStyle/>
        <a:p>
          <a:r>
            <a:rPr lang="sk-SK" dirty="0"/>
            <a:t>Obidoxime</a:t>
          </a:r>
          <a:endParaRPr lang="cs-CZ" dirty="0"/>
        </a:p>
      </dgm:t>
    </dgm:pt>
    <dgm:pt modelId="{8A683E21-86A2-4901-AC3B-C1DD2469ECC3}" type="parTrans" cxnId="{1BDC944D-7DE3-4D8B-916D-6F8EC52B9119}">
      <dgm:prSet/>
      <dgm:spPr/>
      <dgm:t>
        <a:bodyPr/>
        <a:lstStyle/>
        <a:p>
          <a:endParaRPr lang="cs-CZ"/>
        </a:p>
      </dgm:t>
    </dgm:pt>
    <dgm:pt modelId="{08B8329C-24B6-427D-A536-E93071B54EDC}" type="sibTrans" cxnId="{1BDC944D-7DE3-4D8B-916D-6F8EC52B9119}">
      <dgm:prSet/>
      <dgm:spPr/>
      <dgm:t>
        <a:bodyPr/>
        <a:lstStyle/>
        <a:p>
          <a:endParaRPr lang="cs-CZ"/>
        </a:p>
      </dgm:t>
    </dgm:pt>
    <dgm:pt modelId="{2E1D43B3-081F-4280-BB35-0BF321299448}">
      <dgm:prSet phldrT="[Text]"/>
      <dgm:spPr/>
      <dgm:t>
        <a:bodyPr/>
        <a:lstStyle/>
        <a:p>
          <a:r>
            <a:rPr lang="sk-SK" dirty="0"/>
            <a:t>Organophosphate-AchE complex „Aging“ after more than 6 hrs since intoxication</a:t>
          </a:r>
          <a:endParaRPr lang="cs-CZ" dirty="0"/>
        </a:p>
      </dgm:t>
    </dgm:pt>
    <dgm:pt modelId="{85EA89A6-E103-4037-BF9B-C36E99E5661C}" type="parTrans" cxnId="{3AC78C23-00C4-4A03-A144-ECDBFC022BE8}">
      <dgm:prSet/>
      <dgm:spPr/>
      <dgm:t>
        <a:bodyPr/>
        <a:lstStyle/>
        <a:p>
          <a:endParaRPr lang="cs-CZ"/>
        </a:p>
      </dgm:t>
    </dgm:pt>
    <dgm:pt modelId="{F0E1A40F-99AA-4D57-8E77-DCB3E2A77D85}" type="sibTrans" cxnId="{3AC78C23-00C4-4A03-A144-ECDBFC022BE8}">
      <dgm:prSet/>
      <dgm:spPr/>
      <dgm:t>
        <a:bodyPr/>
        <a:lstStyle/>
        <a:p>
          <a:endParaRPr lang="cs-CZ"/>
        </a:p>
      </dgm:t>
    </dgm:pt>
    <dgm:pt modelId="{9FFF2FFB-1E56-4AFC-BC2F-60F3F48AE03E}">
      <dgm:prSet phldrT="[Text]"/>
      <dgm:spPr/>
      <dgm:t>
        <a:bodyPr/>
        <a:lstStyle/>
        <a:p>
          <a:r>
            <a:rPr lang="sk-SK" dirty="0"/>
            <a:t>Atropin manages only muscarinic symptoms</a:t>
          </a:r>
          <a:endParaRPr lang="cs-CZ" dirty="0"/>
        </a:p>
      </dgm:t>
    </dgm:pt>
    <dgm:pt modelId="{C65D942E-0CD0-4F97-94C4-BBCB32F5C6CE}" type="parTrans" cxnId="{D83CD2B7-C6AC-4CEB-A40A-AA4BC49F4D6E}">
      <dgm:prSet/>
      <dgm:spPr/>
      <dgm:t>
        <a:bodyPr/>
        <a:lstStyle/>
        <a:p>
          <a:endParaRPr lang="cs-CZ"/>
        </a:p>
      </dgm:t>
    </dgm:pt>
    <dgm:pt modelId="{4AA6FF68-04F8-4DE8-B70B-5E41B223A315}" type="sibTrans" cxnId="{D83CD2B7-C6AC-4CEB-A40A-AA4BC49F4D6E}">
      <dgm:prSet/>
      <dgm:spPr/>
      <dgm:t>
        <a:bodyPr/>
        <a:lstStyle/>
        <a:p>
          <a:endParaRPr lang="cs-CZ"/>
        </a:p>
      </dgm:t>
    </dgm:pt>
    <dgm:pt modelId="{2494C5BD-B486-491E-8F27-A3FA383B465A}">
      <dgm:prSet phldrT="[Text]"/>
      <dgm:spPr/>
      <dgm:t>
        <a:bodyPr/>
        <a:lstStyle/>
        <a:p>
          <a:r>
            <a:rPr lang="sk-SK" dirty="0"/>
            <a:t>Oximes administered always after Atropin</a:t>
          </a:r>
          <a:endParaRPr lang="cs-CZ" dirty="0"/>
        </a:p>
      </dgm:t>
    </dgm:pt>
    <dgm:pt modelId="{70BABE9E-33D3-4809-AED4-952A0B2D75C0}" type="parTrans" cxnId="{1831EBE2-828F-48DE-BB16-A6F0C6055EC7}">
      <dgm:prSet/>
      <dgm:spPr/>
      <dgm:t>
        <a:bodyPr/>
        <a:lstStyle/>
        <a:p>
          <a:endParaRPr lang="cs-CZ"/>
        </a:p>
      </dgm:t>
    </dgm:pt>
    <dgm:pt modelId="{76CE7ADB-5FA6-4693-B404-BE8DFC5FC6D1}" type="sibTrans" cxnId="{1831EBE2-828F-48DE-BB16-A6F0C6055EC7}">
      <dgm:prSet/>
      <dgm:spPr/>
      <dgm:t>
        <a:bodyPr/>
        <a:lstStyle/>
        <a:p>
          <a:endParaRPr lang="cs-CZ"/>
        </a:p>
      </dgm:t>
    </dgm:pt>
    <dgm:pt modelId="{B5B5E789-52D9-4B12-9519-5AF858767CF3}" type="pres">
      <dgm:prSet presAssocID="{D40A10B1-4B62-41B0-B35A-08A16832CD1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8C9485B-8CF8-4D60-922E-8D5058428D48}" type="pres">
      <dgm:prSet presAssocID="{E9F07644-3211-48B2-B1E4-E658C880E5BB}" presName="hierRoot1" presStyleCnt="0"/>
      <dgm:spPr/>
    </dgm:pt>
    <dgm:pt modelId="{5F6C38EB-1082-46BC-B4FA-9E8C59048EE9}" type="pres">
      <dgm:prSet presAssocID="{E9F07644-3211-48B2-B1E4-E658C880E5BB}" presName="composite" presStyleCnt="0"/>
      <dgm:spPr/>
    </dgm:pt>
    <dgm:pt modelId="{FA49AC97-1B39-4DDA-93AE-8CA4AA8BEF0B}" type="pres">
      <dgm:prSet presAssocID="{E9F07644-3211-48B2-B1E4-E658C880E5BB}" presName="background" presStyleLbl="node0" presStyleIdx="0" presStyleCnt="1"/>
      <dgm:spPr/>
    </dgm:pt>
    <dgm:pt modelId="{49F9BD37-9988-4A2C-BE60-617BC8C1EB66}" type="pres">
      <dgm:prSet presAssocID="{E9F07644-3211-48B2-B1E4-E658C880E5BB}" presName="text" presStyleLbl="fgAcc0" presStyleIdx="0" presStyleCnt="1">
        <dgm:presLayoutVars>
          <dgm:chPref val="3"/>
        </dgm:presLayoutVars>
      </dgm:prSet>
      <dgm:spPr/>
    </dgm:pt>
    <dgm:pt modelId="{9BF1D7C3-4029-48E4-AE93-05D760565457}" type="pres">
      <dgm:prSet presAssocID="{E9F07644-3211-48B2-B1E4-E658C880E5BB}" presName="hierChild2" presStyleCnt="0"/>
      <dgm:spPr/>
    </dgm:pt>
    <dgm:pt modelId="{85D2E9BA-073F-4243-8AE9-C4C4E003BCFE}" type="pres">
      <dgm:prSet presAssocID="{1D828042-3A44-44A8-9791-562D21C1ADC9}" presName="Name10" presStyleLbl="parChTrans1D2" presStyleIdx="0" presStyleCnt="2"/>
      <dgm:spPr/>
    </dgm:pt>
    <dgm:pt modelId="{5F04115A-E178-420E-B9CD-92E2E9ED235E}" type="pres">
      <dgm:prSet presAssocID="{9621DE36-7E83-4005-BA69-14369060B35F}" presName="hierRoot2" presStyleCnt="0"/>
      <dgm:spPr/>
    </dgm:pt>
    <dgm:pt modelId="{8A516E54-733B-447B-9808-4C7E9A99C700}" type="pres">
      <dgm:prSet presAssocID="{9621DE36-7E83-4005-BA69-14369060B35F}" presName="composite2" presStyleCnt="0"/>
      <dgm:spPr/>
    </dgm:pt>
    <dgm:pt modelId="{92962A73-4760-4D3B-B6CE-97A79B298A06}" type="pres">
      <dgm:prSet presAssocID="{9621DE36-7E83-4005-BA69-14369060B35F}" presName="background2" presStyleLbl="node2" presStyleIdx="0" presStyleCnt="2"/>
      <dgm:spPr/>
    </dgm:pt>
    <dgm:pt modelId="{1E1ABAA8-9FFD-46BD-8846-5FD512585F7E}" type="pres">
      <dgm:prSet presAssocID="{9621DE36-7E83-4005-BA69-14369060B35F}" presName="text2" presStyleLbl="fgAcc2" presStyleIdx="0" presStyleCnt="2">
        <dgm:presLayoutVars>
          <dgm:chPref val="3"/>
        </dgm:presLayoutVars>
      </dgm:prSet>
      <dgm:spPr/>
    </dgm:pt>
    <dgm:pt modelId="{4A089176-EC98-4162-931E-B83803C5E3B0}" type="pres">
      <dgm:prSet presAssocID="{9621DE36-7E83-4005-BA69-14369060B35F}" presName="hierChild3" presStyleCnt="0"/>
      <dgm:spPr/>
    </dgm:pt>
    <dgm:pt modelId="{0AEA838F-0B77-4F1E-86A5-60AB197E01DA}" type="pres">
      <dgm:prSet presAssocID="{8A683E21-86A2-4901-AC3B-C1DD2469ECC3}" presName="Name17" presStyleLbl="parChTrans1D3" presStyleIdx="0" presStyleCnt="3"/>
      <dgm:spPr/>
    </dgm:pt>
    <dgm:pt modelId="{15F4E992-D450-48D2-8CA3-F0AE43A54E5E}" type="pres">
      <dgm:prSet presAssocID="{BE2452C1-DE3F-40F5-9D15-9B2D82BF47E8}" presName="hierRoot3" presStyleCnt="0"/>
      <dgm:spPr/>
    </dgm:pt>
    <dgm:pt modelId="{BD2D7C9C-9DAD-46FF-89F3-692EB00C510D}" type="pres">
      <dgm:prSet presAssocID="{BE2452C1-DE3F-40F5-9D15-9B2D82BF47E8}" presName="composite3" presStyleCnt="0"/>
      <dgm:spPr/>
    </dgm:pt>
    <dgm:pt modelId="{7B7DA7F2-9169-419A-B7E1-F38B2C2367A8}" type="pres">
      <dgm:prSet presAssocID="{BE2452C1-DE3F-40F5-9D15-9B2D82BF47E8}" presName="background3" presStyleLbl="node3" presStyleIdx="0" presStyleCnt="3"/>
      <dgm:spPr/>
    </dgm:pt>
    <dgm:pt modelId="{1686909F-C83A-45F9-A6AB-ABE29E297014}" type="pres">
      <dgm:prSet presAssocID="{BE2452C1-DE3F-40F5-9D15-9B2D82BF47E8}" presName="text3" presStyleLbl="fgAcc3" presStyleIdx="0" presStyleCnt="3">
        <dgm:presLayoutVars>
          <dgm:chPref val="3"/>
        </dgm:presLayoutVars>
      </dgm:prSet>
      <dgm:spPr/>
    </dgm:pt>
    <dgm:pt modelId="{C3821A2A-9C01-44F1-AA6D-C55F15F33922}" type="pres">
      <dgm:prSet presAssocID="{BE2452C1-DE3F-40F5-9D15-9B2D82BF47E8}" presName="hierChild4" presStyleCnt="0"/>
      <dgm:spPr/>
    </dgm:pt>
    <dgm:pt modelId="{FC260110-2474-4958-8BB0-0A23784E3D36}" type="pres">
      <dgm:prSet presAssocID="{85EA89A6-E103-4037-BF9B-C36E99E5661C}" presName="Name17" presStyleLbl="parChTrans1D3" presStyleIdx="1" presStyleCnt="3"/>
      <dgm:spPr/>
    </dgm:pt>
    <dgm:pt modelId="{4D54E8B0-0813-4B75-8D8A-9016528B9503}" type="pres">
      <dgm:prSet presAssocID="{2E1D43B3-081F-4280-BB35-0BF321299448}" presName="hierRoot3" presStyleCnt="0"/>
      <dgm:spPr/>
    </dgm:pt>
    <dgm:pt modelId="{FC626D25-4422-49D2-AAD4-C6ECA8B0B369}" type="pres">
      <dgm:prSet presAssocID="{2E1D43B3-081F-4280-BB35-0BF321299448}" presName="composite3" presStyleCnt="0"/>
      <dgm:spPr/>
    </dgm:pt>
    <dgm:pt modelId="{F6E052D2-57AD-4D01-AB7B-BE942781353F}" type="pres">
      <dgm:prSet presAssocID="{2E1D43B3-081F-4280-BB35-0BF321299448}" presName="background3" presStyleLbl="node3" presStyleIdx="1" presStyleCnt="3"/>
      <dgm:spPr/>
    </dgm:pt>
    <dgm:pt modelId="{D945E901-22FD-45E2-8CFB-1C8F1E743A7C}" type="pres">
      <dgm:prSet presAssocID="{2E1D43B3-081F-4280-BB35-0BF321299448}" presName="text3" presStyleLbl="fgAcc3" presStyleIdx="1" presStyleCnt="3">
        <dgm:presLayoutVars>
          <dgm:chPref val="3"/>
        </dgm:presLayoutVars>
      </dgm:prSet>
      <dgm:spPr/>
    </dgm:pt>
    <dgm:pt modelId="{1C96B7E5-C093-4393-BFED-31EE901D06C6}" type="pres">
      <dgm:prSet presAssocID="{2E1D43B3-081F-4280-BB35-0BF321299448}" presName="hierChild4" presStyleCnt="0"/>
      <dgm:spPr/>
    </dgm:pt>
    <dgm:pt modelId="{BF6807C3-C4C9-430C-861B-60F2F7EA690F}" type="pres">
      <dgm:prSet presAssocID="{C65D942E-0CD0-4F97-94C4-BBCB32F5C6CE}" presName="Name10" presStyleLbl="parChTrans1D2" presStyleIdx="1" presStyleCnt="2"/>
      <dgm:spPr/>
    </dgm:pt>
    <dgm:pt modelId="{BF941BAD-26C4-422B-BF0A-332D2D972D87}" type="pres">
      <dgm:prSet presAssocID="{9FFF2FFB-1E56-4AFC-BC2F-60F3F48AE03E}" presName="hierRoot2" presStyleCnt="0"/>
      <dgm:spPr/>
    </dgm:pt>
    <dgm:pt modelId="{63FBB011-CBA0-4A7F-8949-77EE4EC829C0}" type="pres">
      <dgm:prSet presAssocID="{9FFF2FFB-1E56-4AFC-BC2F-60F3F48AE03E}" presName="composite2" presStyleCnt="0"/>
      <dgm:spPr/>
    </dgm:pt>
    <dgm:pt modelId="{0CD0EE64-C65D-4854-9429-82E4555BDB71}" type="pres">
      <dgm:prSet presAssocID="{9FFF2FFB-1E56-4AFC-BC2F-60F3F48AE03E}" presName="background2" presStyleLbl="node2" presStyleIdx="1" presStyleCnt="2"/>
      <dgm:spPr/>
    </dgm:pt>
    <dgm:pt modelId="{C97F8023-EF95-4BBD-B682-1F708534A704}" type="pres">
      <dgm:prSet presAssocID="{9FFF2FFB-1E56-4AFC-BC2F-60F3F48AE03E}" presName="text2" presStyleLbl="fgAcc2" presStyleIdx="1" presStyleCnt="2">
        <dgm:presLayoutVars>
          <dgm:chPref val="3"/>
        </dgm:presLayoutVars>
      </dgm:prSet>
      <dgm:spPr/>
    </dgm:pt>
    <dgm:pt modelId="{783E4B8E-55E7-41A7-BC19-8D70CFCFA4E5}" type="pres">
      <dgm:prSet presAssocID="{9FFF2FFB-1E56-4AFC-BC2F-60F3F48AE03E}" presName="hierChild3" presStyleCnt="0"/>
      <dgm:spPr/>
    </dgm:pt>
    <dgm:pt modelId="{DD4D6B89-FD30-43D9-AF90-6A430EAD4D3E}" type="pres">
      <dgm:prSet presAssocID="{70BABE9E-33D3-4809-AED4-952A0B2D75C0}" presName="Name17" presStyleLbl="parChTrans1D3" presStyleIdx="2" presStyleCnt="3"/>
      <dgm:spPr/>
    </dgm:pt>
    <dgm:pt modelId="{7394ED14-AE06-48AD-8C62-83FBE13641D3}" type="pres">
      <dgm:prSet presAssocID="{2494C5BD-B486-491E-8F27-A3FA383B465A}" presName="hierRoot3" presStyleCnt="0"/>
      <dgm:spPr/>
    </dgm:pt>
    <dgm:pt modelId="{016E5480-93DF-46CB-95F3-DC629938B56D}" type="pres">
      <dgm:prSet presAssocID="{2494C5BD-B486-491E-8F27-A3FA383B465A}" presName="composite3" presStyleCnt="0"/>
      <dgm:spPr/>
    </dgm:pt>
    <dgm:pt modelId="{01754416-0B6D-415A-AEA1-778E96F83337}" type="pres">
      <dgm:prSet presAssocID="{2494C5BD-B486-491E-8F27-A3FA383B465A}" presName="background3" presStyleLbl="node3" presStyleIdx="2" presStyleCnt="3"/>
      <dgm:spPr/>
    </dgm:pt>
    <dgm:pt modelId="{64D6BB86-65B2-4F25-ACA0-432ADEB280A7}" type="pres">
      <dgm:prSet presAssocID="{2494C5BD-B486-491E-8F27-A3FA383B465A}" presName="text3" presStyleLbl="fgAcc3" presStyleIdx="2" presStyleCnt="3">
        <dgm:presLayoutVars>
          <dgm:chPref val="3"/>
        </dgm:presLayoutVars>
      </dgm:prSet>
      <dgm:spPr/>
    </dgm:pt>
    <dgm:pt modelId="{D4896121-56C4-4281-9367-67CE1DA45E55}" type="pres">
      <dgm:prSet presAssocID="{2494C5BD-B486-491E-8F27-A3FA383B465A}" presName="hierChild4" presStyleCnt="0"/>
      <dgm:spPr/>
    </dgm:pt>
  </dgm:ptLst>
  <dgm:cxnLst>
    <dgm:cxn modelId="{37A5B207-10AB-4022-961F-FB32A2BE8A97}" type="presOf" srcId="{D40A10B1-4B62-41B0-B35A-08A16832CD16}" destId="{B5B5E789-52D9-4B12-9519-5AF858767CF3}" srcOrd="0" destOrd="0" presId="urn:microsoft.com/office/officeart/2005/8/layout/hierarchy1"/>
    <dgm:cxn modelId="{6A53A112-7BDB-4B19-9067-FF11B70B32BD}" srcId="{D40A10B1-4B62-41B0-B35A-08A16832CD16}" destId="{E9F07644-3211-48B2-B1E4-E658C880E5BB}" srcOrd="0" destOrd="0" parTransId="{3A41ACD7-93EE-4DC8-B24B-F63816AEFDD7}" sibTransId="{38F46B6E-9812-4207-914C-81FAC0B7BB1D}"/>
    <dgm:cxn modelId="{CE43511E-19B1-4AA9-86D3-B67307358109}" type="presOf" srcId="{85EA89A6-E103-4037-BF9B-C36E99E5661C}" destId="{FC260110-2474-4958-8BB0-0A23784E3D36}" srcOrd="0" destOrd="0" presId="urn:microsoft.com/office/officeart/2005/8/layout/hierarchy1"/>
    <dgm:cxn modelId="{3AC78C23-00C4-4A03-A144-ECDBFC022BE8}" srcId="{9621DE36-7E83-4005-BA69-14369060B35F}" destId="{2E1D43B3-081F-4280-BB35-0BF321299448}" srcOrd="1" destOrd="0" parTransId="{85EA89A6-E103-4037-BF9B-C36E99E5661C}" sibTransId="{F0E1A40F-99AA-4D57-8E77-DCB3E2A77D85}"/>
    <dgm:cxn modelId="{E27AD824-F7AC-4375-BCBB-75821AA95E58}" type="presOf" srcId="{9621DE36-7E83-4005-BA69-14369060B35F}" destId="{1E1ABAA8-9FFD-46BD-8846-5FD512585F7E}" srcOrd="0" destOrd="0" presId="urn:microsoft.com/office/officeart/2005/8/layout/hierarchy1"/>
    <dgm:cxn modelId="{311F7726-9407-44C4-ACA0-4CC9E025E038}" srcId="{E9F07644-3211-48B2-B1E4-E658C880E5BB}" destId="{9621DE36-7E83-4005-BA69-14369060B35F}" srcOrd="0" destOrd="0" parTransId="{1D828042-3A44-44A8-9791-562D21C1ADC9}" sibTransId="{4AF10B3C-4B40-4921-9C8D-7645A44E64B7}"/>
    <dgm:cxn modelId="{2F513D44-0A72-45E8-B3D9-01275E2CF755}" type="presOf" srcId="{8A683E21-86A2-4901-AC3B-C1DD2469ECC3}" destId="{0AEA838F-0B77-4F1E-86A5-60AB197E01DA}" srcOrd="0" destOrd="0" presId="urn:microsoft.com/office/officeart/2005/8/layout/hierarchy1"/>
    <dgm:cxn modelId="{1BDC944D-7DE3-4D8B-916D-6F8EC52B9119}" srcId="{9621DE36-7E83-4005-BA69-14369060B35F}" destId="{BE2452C1-DE3F-40F5-9D15-9B2D82BF47E8}" srcOrd="0" destOrd="0" parTransId="{8A683E21-86A2-4901-AC3B-C1DD2469ECC3}" sibTransId="{08B8329C-24B6-427D-A536-E93071B54EDC}"/>
    <dgm:cxn modelId="{C8E02F75-7466-4AE3-A5BD-7E9B14188515}" type="presOf" srcId="{E9F07644-3211-48B2-B1E4-E658C880E5BB}" destId="{49F9BD37-9988-4A2C-BE60-617BC8C1EB66}" srcOrd="0" destOrd="0" presId="urn:microsoft.com/office/officeart/2005/8/layout/hierarchy1"/>
    <dgm:cxn modelId="{EBBEAE8E-447A-438D-8EB9-9937179F1C31}" type="presOf" srcId="{C65D942E-0CD0-4F97-94C4-BBCB32F5C6CE}" destId="{BF6807C3-C4C9-430C-861B-60F2F7EA690F}" srcOrd="0" destOrd="0" presId="urn:microsoft.com/office/officeart/2005/8/layout/hierarchy1"/>
    <dgm:cxn modelId="{D83CD2B7-C6AC-4CEB-A40A-AA4BC49F4D6E}" srcId="{E9F07644-3211-48B2-B1E4-E658C880E5BB}" destId="{9FFF2FFB-1E56-4AFC-BC2F-60F3F48AE03E}" srcOrd="1" destOrd="0" parTransId="{C65D942E-0CD0-4F97-94C4-BBCB32F5C6CE}" sibTransId="{4AA6FF68-04F8-4DE8-B70B-5E41B223A315}"/>
    <dgm:cxn modelId="{E7AE16B9-62DB-49C6-BAF0-E321B3998F0E}" type="presOf" srcId="{9FFF2FFB-1E56-4AFC-BC2F-60F3F48AE03E}" destId="{C97F8023-EF95-4BBD-B682-1F708534A704}" srcOrd="0" destOrd="0" presId="urn:microsoft.com/office/officeart/2005/8/layout/hierarchy1"/>
    <dgm:cxn modelId="{49D4D0C6-0EF6-488F-B9B9-DCB2E59D5108}" type="presOf" srcId="{70BABE9E-33D3-4809-AED4-952A0B2D75C0}" destId="{DD4D6B89-FD30-43D9-AF90-6A430EAD4D3E}" srcOrd="0" destOrd="0" presId="urn:microsoft.com/office/officeart/2005/8/layout/hierarchy1"/>
    <dgm:cxn modelId="{5A3D92CE-18CF-4423-AB88-3CEE184937C5}" type="presOf" srcId="{2E1D43B3-081F-4280-BB35-0BF321299448}" destId="{D945E901-22FD-45E2-8CFB-1C8F1E743A7C}" srcOrd="0" destOrd="0" presId="urn:microsoft.com/office/officeart/2005/8/layout/hierarchy1"/>
    <dgm:cxn modelId="{5C998ED3-5C31-4B12-992E-31D0B1F8528A}" type="presOf" srcId="{BE2452C1-DE3F-40F5-9D15-9B2D82BF47E8}" destId="{1686909F-C83A-45F9-A6AB-ABE29E297014}" srcOrd="0" destOrd="0" presId="urn:microsoft.com/office/officeart/2005/8/layout/hierarchy1"/>
    <dgm:cxn modelId="{381A66DE-600D-42B2-969F-6F6BF27FBC67}" type="presOf" srcId="{1D828042-3A44-44A8-9791-562D21C1ADC9}" destId="{85D2E9BA-073F-4243-8AE9-C4C4E003BCFE}" srcOrd="0" destOrd="0" presId="urn:microsoft.com/office/officeart/2005/8/layout/hierarchy1"/>
    <dgm:cxn modelId="{1831EBE2-828F-48DE-BB16-A6F0C6055EC7}" srcId="{9FFF2FFB-1E56-4AFC-BC2F-60F3F48AE03E}" destId="{2494C5BD-B486-491E-8F27-A3FA383B465A}" srcOrd="0" destOrd="0" parTransId="{70BABE9E-33D3-4809-AED4-952A0B2D75C0}" sibTransId="{76CE7ADB-5FA6-4693-B404-BE8DFC5FC6D1}"/>
    <dgm:cxn modelId="{840FA8FA-FFBD-4264-B887-0B271C6FAC7B}" type="presOf" srcId="{2494C5BD-B486-491E-8F27-A3FA383B465A}" destId="{64D6BB86-65B2-4F25-ACA0-432ADEB280A7}" srcOrd="0" destOrd="0" presId="urn:microsoft.com/office/officeart/2005/8/layout/hierarchy1"/>
    <dgm:cxn modelId="{01BA446F-EEF1-4C2B-A1AE-8834E6ADA257}" type="presParOf" srcId="{B5B5E789-52D9-4B12-9519-5AF858767CF3}" destId="{48C9485B-8CF8-4D60-922E-8D5058428D48}" srcOrd="0" destOrd="0" presId="urn:microsoft.com/office/officeart/2005/8/layout/hierarchy1"/>
    <dgm:cxn modelId="{BF8B4B1A-4014-4050-9261-37B37F55B130}" type="presParOf" srcId="{48C9485B-8CF8-4D60-922E-8D5058428D48}" destId="{5F6C38EB-1082-46BC-B4FA-9E8C59048EE9}" srcOrd="0" destOrd="0" presId="urn:microsoft.com/office/officeart/2005/8/layout/hierarchy1"/>
    <dgm:cxn modelId="{50629D1C-E021-48D8-9EA2-A9B2E5185805}" type="presParOf" srcId="{5F6C38EB-1082-46BC-B4FA-9E8C59048EE9}" destId="{FA49AC97-1B39-4DDA-93AE-8CA4AA8BEF0B}" srcOrd="0" destOrd="0" presId="urn:microsoft.com/office/officeart/2005/8/layout/hierarchy1"/>
    <dgm:cxn modelId="{2A8A5791-85E6-4AAB-8592-4BEA979C1497}" type="presParOf" srcId="{5F6C38EB-1082-46BC-B4FA-9E8C59048EE9}" destId="{49F9BD37-9988-4A2C-BE60-617BC8C1EB66}" srcOrd="1" destOrd="0" presId="urn:microsoft.com/office/officeart/2005/8/layout/hierarchy1"/>
    <dgm:cxn modelId="{8EF9850E-B2D5-4076-B3D0-1E013CDFCBBB}" type="presParOf" srcId="{48C9485B-8CF8-4D60-922E-8D5058428D48}" destId="{9BF1D7C3-4029-48E4-AE93-05D760565457}" srcOrd="1" destOrd="0" presId="urn:microsoft.com/office/officeart/2005/8/layout/hierarchy1"/>
    <dgm:cxn modelId="{08B5F6F3-E6A3-45BC-B222-EA60E3F562F6}" type="presParOf" srcId="{9BF1D7C3-4029-48E4-AE93-05D760565457}" destId="{85D2E9BA-073F-4243-8AE9-C4C4E003BCFE}" srcOrd="0" destOrd="0" presId="urn:microsoft.com/office/officeart/2005/8/layout/hierarchy1"/>
    <dgm:cxn modelId="{ABB994EB-BDB9-40C7-9A3D-747235982103}" type="presParOf" srcId="{9BF1D7C3-4029-48E4-AE93-05D760565457}" destId="{5F04115A-E178-420E-B9CD-92E2E9ED235E}" srcOrd="1" destOrd="0" presId="urn:microsoft.com/office/officeart/2005/8/layout/hierarchy1"/>
    <dgm:cxn modelId="{BD9805E2-567C-4588-88E1-ADD7EC6BAB9B}" type="presParOf" srcId="{5F04115A-E178-420E-B9CD-92E2E9ED235E}" destId="{8A516E54-733B-447B-9808-4C7E9A99C700}" srcOrd="0" destOrd="0" presId="urn:microsoft.com/office/officeart/2005/8/layout/hierarchy1"/>
    <dgm:cxn modelId="{7CFF5FDB-2C4B-4572-942A-1E63FB3DB8F9}" type="presParOf" srcId="{8A516E54-733B-447B-9808-4C7E9A99C700}" destId="{92962A73-4760-4D3B-B6CE-97A79B298A06}" srcOrd="0" destOrd="0" presId="urn:microsoft.com/office/officeart/2005/8/layout/hierarchy1"/>
    <dgm:cxn modelId="{87B8DDDA-6792-4FA0-BAC5-A38749931D4C}" type="presParOf" srcId="{8A516E54-733B-447B-9808-4C7E9A99C700}" destId="{1E1ABAA8-9FFD-46BD-8846-5FD512585F7E}" srcOrd="1" destOrd="0" presId="urn:microsoft.com/office/officeart/2005/8/layout/hierarchy1"/>
    <dgm:cxn modelId="{9EB19EEA-717B-4AA3-830B-14B30003DC27}" type="presParOf" srcId="{5F04115A-E178-420E-B9CD-92E2E9ED235E}" destId="{4A089176-EC98-4162-931E-B83803C5E3B0}" srcOrd="1" destOrd="0" presId="urn:microsoft.com/office/officeart/2005/8/layout/hierarchy1"/>
    <dgm:cxn modelId="{56749CB5-312F-42ED-AB3F-C3889273DA98}" type="presParOf" srcId="{4A089176-EC98-4162-931E-B83803C5E3B0}" destId="{0AEA838F-0B77-4F1E-86A5-60AB197E01DA}" srcOrd="0" destOrd="0" presId="urn:microsoft.com/office/officeart/2005/8/layout/hierarchy1"/>
    <dgm:cxn modelId="{5687126B-7C4A-4DCB-99A7-7604A53E8F29}" type="presParOf" srcId="{4A089176-EC98-4162-931E-B83803C5E3B0}" destId="{15F4E992-D450-48D2-8CA3-F0AE43A54E5E}" srcOrd="1" destOrd="0" presId="urn:microsoft.com/office/officeart/2005/8/layout/hierarchy1"/>
    <dgm:cxn modelId="{2E3C07AD-1D7A-4615-AD4F-0098A6050532}" type="presParOf" srcId="{15F4E992-D450-48D2-8CA3-F0AE43A54E5E}" destId="{BD2D7C9C-9DAD-46FF-89F3-692EB00C510D}" srcOrd="0" destOrd="0" presId="urn:microsoft.com/office/officeart/2005/8/layout/hierarchy1"/>
    <dgm:cxn modelId="{09A7927F-7393-4C9B-B2B6-1AC32A00BE64}" type="presParOf" srcId="{BD2D7C9C-9DAD-46FF-89F3-692EB00C510D}" destId="{7B7DA7F2-9169-419A-B7E1-F38B2C2367A8}" srcOrd="0" destOrd="0" presId="urn:microsoft.com/office/officeart/2005/8/layout/hierarchy1"/>
    <dgm:cxn modelId="{BB7D51A4-9BCD-405E-987F-90BF8B2597BD}" type="presParOf" srcId="{BD2D7C9C-9DAD-46FF-89F3-692EB00C510D}" destId="{1686909F-C83A-45F9-A6AB-ABE29E297014}" srcOrd="1" destOrd="0" presId="urn:microsoft.com/office/officeart/2005/8/layout/hierarchy1"/>
    <dgm:cxn modelId="{4C9E713F-321A-4AE7-A49A-2562CC3C7453}" type="presParOf" srcId="{15F4E992-D450-48D2-8CA3-F0AE43A54E5E}" destId="{C3821A2A-9C01-44F1-AA6D-C55F15F33922}" srcOrd="1" destOrd="0" presId="urn:microsoft.com/office/officeart/2005/8/layout/hierarchy1"/>
    <dgm:cxn modelId="{50FE48AB-8C2D-40EC-A31C-3F018A4AF6D5}" type="presParOf" srcId="{4A089176-EC98-4162-931E-B83803C5E3B0}" destId="{FC260110-2474-4958-8BB0-0A23784E3D36}" srcOrd="2" destOrd="0" presId="urn:microsoft.com/office/officeart/2005/8/layout/hierarchy1"/>
    <dgm:cxn modelId="{90872512-FEEB-41B0-8A3D-EBD02109031D}" type="presParOf" srcId="{4A089176-EC98-4162-931E-B83803C5E3B0}" destId="{4D54E8B0-0813-4B75-8D8A-9016528B9503}" srcOrd="3" destOrd="0" presId="urn:microsoft.com/office/officeart/2005/8/layout/hierarchy1"/>
    <dgm:cxn modelId="{A7232535-E99D-4C27-B5FB-3178B096FF25}" type="presParOf" srcId="{4D54E8B0-0813-4B75-8D8A-9016528B9503}" destId="{FC626D25-4422-49D2-AAD4-C6ECA8B0B369}" srcOrd="0" destOrd="0" presId="urn:microsoft.com/office/officeart/2005/8/layout/hierarchy1"/>
    <dgm:cxn modelId="{80DAF78C-B889-4F6B-AB57-9E46D55F7EEA}" type="presParOf" srcId="{FC626D25-4422-49D2-AAD4-C6ECA8B0B369}" destId="{F6E052D2-57AD-4D01-AB7B-BE942781353F}" srcOrd="0" destOrd="0" presId="urn:microsoft.com/office/officeart/2005/8/layout/hierarchy1"/>
    <dgm:cxn modelId="{ECCAC62F-FA4F-4520-BE87-B6CB23310DDD}" type="presParOf" srcId="{FC626D25-4422-49D2-AAD4-C6ECA8B0B369}" destId="{D945E901-22FD-45E2-8CFB-1C8F1E743A7C}" srcOrd="1" destOrd="0" presId="urn:microsoft.com/office/officeart/2005/8/layout/hierarchy1"/>
    <dgm:cxn modelId="{B29CFC2B-6947-4F60-B4D3-0F27C9F483E2}" type="presParOf" srcId="{4D54E8B0-0813-4B75-8D8A-9016528B9503}" destId="{1C96B7E5-C093-4393-BFED-31EE901D06C6}" srcOrd="1" destOrd="0" presId="urn:microsoft.com/office/officeart/2005/8/layout/hierarchy1"/>
    <dgm:cxn modelId="{16778061-6E48-4C60-9A4A-00AB57AD0DCA}" type="presParOf" srcId="{9BF1D7C3-4029-48E4-AE93-05D760565457}" destId="{BF6807C3-C4C9-430C-861B-60F2F7EA690F}" srcOrd="2" destOrd="0" presId="urn:microsoft.com/office/officeart/2005/8/layout/hierarchy1"/>
    <dgm:cxn modelId="{67668F0F-AF0A-42F8-BFEA-DD27909DFF69}" type="presParOf" srcId="{9BF1D7C3-4029-48E4-AE93-05D760565457}" destId="{BF941BAD-26C4-422B-BF0A-332D2D972D87}" srcOrd="3" destOrd="0" presId="urn:microsoft.com/office/officeart/2005/8/layout/hierarchy1"/>
    <dgm:cxn modelId="{6BF44FAE-1660-4B88-9A2D-9656873E3CE3}" type="presParOf" srcId="{BF941BAD-26C4-422B-BF0A-332D2D972D87}" destId="{63FBB011-CBA0-4A7F-8949-77EE4EC829C0}" srcOrd="0" destOrd="0" presId="urn:microsoft.com/office/officeart/2005/8/layout/hierarchy1"/>
    <dgm:cxn modelId="{E3BC5BB3-D24D-4ADB-9AF0-A027A1794E7F}" type="presParOf" srcId="{63FBB011-CBA0-4A7F-8949-77EE4EC829C0}" destId="{0CD0EE64-C65D-4854-9429-82E4555BDB71}" srcOrd="0" destOrd="0" presId="urn:microsoft.com/office/officeart/2005/8/layout/hierarchy1"/>
    <dgm:cxn modelId="{9E2C4628-CE53-404D-95F9-4F520CD593E8}" type="presParOf" srcId="{63FBB011-CBA0-4A7F-8949-77EE4EC829C0}" destId="{C97F8023-EF95-4BBD-B682-1F708534A704}" srcOrd="1" destOrd="0" presId="urn:microsoft.com/office/officeart/2005/8/layout/hierarchy1"/>
    <dgm:cxn modelId="{E25097DB-BD78-42CC-B5C0-DECDD1A3DD61}" type="presParOf" srcId="{BF941BAD-26C4-422B-BF0A-332D2D972D87}" destId="{783E4B8E-55E7-41A7-BC19-8D70CFCFA4E5}" srcOrd="1" destOrd="0" presId="urn:microsoft.com/office/officeart/2005/8/layout/hierarchy1"/>
    <dgm:cxn modelId="{D1AFF761-A3E7-4840-AFE6-8E4754CDB33B}" type="presParOf" srcId="{783E4B8E-55E7-41A7-BC19-8D70CFCFA4E5}" destId="{DD4D6B89-FD30-43D9-AF90-6A430EAD4D3E}" srcOrd="0" destOrd="0" presId="urn:microsoft.com/office/officeart/2005/8/layout/hierarchy1"/>
    <dgm:cxn modelId="{90A6C461-CA81-4E50-96A8-F20DE70A59DC}" type="presParOf" srcId="{783E4B8E-55E7-41A7-BC19-8D70CFCFA4E5}" destId="{7394ED14-AE06-48AD-8C62-83FBE13641D3}" srcOrd="1" destOrd="0" presId="urn:microsoft.com/office/officeart/2005/8/layout/hierarchy1"/>
    <dgm:cxn modelId="{C112375B-424A-476F-9638-5CCF143108D7}" type="presParOf" srcId="{7394ED14-AE06-48AD-8C62-83FBE13641D3}" destId="{016E5480-93DF-46CB-95F3-DC629938B56D}" srcOrd="0" destOrd="0" presId="urn:microsoft.com/office/officeart/2005/8/layout/hierarchy1"/>
    <dgm:cxn modelId="{5665E078-5003-42C5-8746-0FF226E385CA}" type="presParOf" srcId="{016E5480-93DF-46CB-95F3-DC629938B56D}" destId="{01754416-0B6D-415A-AEA1-778E96F83337}" srcOrd="0" destOrd="0" presId="urn:microsoft.com/office/officeart/2005/8/layout/hierarchy1"/>
    <dgm:cxn modelId="{CC261B87-40AB-4993-B989-436005C79C00}" type="presParOf" srcId="{016E5480-93DF-46CB-95F3-DC629938B56D}" destId="{64D6BB86-65B2-4F25-ACA0-432ADEB280A7}" srcOrd="1" destOrd="0" presId="urn:microsoft.com/office/officeart/2005/8/layout/hierarchy1"/>
    <dgm:cxn modelId="{BF0A95E3-8647-4B85-A5B6-9CA689A7ECCA}" type="presParOf" srcId="{7394ED14-AE06-48AD-8C62-83FBE13641D3}" destId="{D4896121-56C4-4281-9367-67CE1DA45E5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9E3EA3-CCFC-4441-9DF9-F7F6758418DA}">
      <dsp:nvSpPr>
        <dsp:cNvPr id="0" name=""/>
        <dsp:cNvSpPr/>
      </dsp:nvSpPr>
      <dsp:spPr>
        <a:xfrm>
          <a:off x="5301480" y="3053832"/>
          <a:ext cx="1757069" cy="5697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8578"/>
              </a:lnTo>
              <a:lnTo>
                <a:pt x="1757069" y="388578"/>
              </a:lnTo>
              <a:lnTo>
                <a:pt x="1757069" y="56977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F2680-8EC3-4AF5-A640-42379C39644F}">
      <dsp:nvSpPr>
        <dsp:cNvPr id="0" name=""/>
        <dsp:cNvSpPr/>
      </dsp:nvSpPr>
      <dsp:spPr>
        <a:xfrm>
          <a:off x="4118226" y="1249879"/>
          <a:ext cx="1183254" cy="561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0727"/>
              </a:lnTo>
              <a:lnTo>
                <a:pt x="1183254" y="380727"/>
              </a:lnTo>
              <a:lnTo>
                <a:pt x="1183254" y="56192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0D2DEC-EA24-412D-8137-22645D5C877B}">
      <dsp:nvSpPr>
        <dsp:cNvPr id="0" name=""/>
        <dsp:cNvSpPr/>
      </dsp:nvSpPr>
      <dsp:spPr>
        <a:xfrm>
          <a:off x="1332247" y="3053832"/>
          <a:ext cx="1578627" cy="483664"/>
        </a:xfrm>
        <a:custGeom>
          <a:avLst/>
          <a:gdLst/>
          <a:ahLst/>
          <a:cxnLst/>
          <a:rect l="0" t="0" r="0" b="0"/>
          <a:pathLst>
            <a:path>
              <a:moveTo>
                <a:pt x="1578627" y="0"/>
              </a:moveTo>
              <a:lnTo>
                <a:pt x="1578627" y="302467"/>
              </a:lnTo>
              <a:lnTo>
                <a:pt x="0" y="302467"/>
              </a:lnTo>
              <a:lnTo>
                <a:pt x="0" y="48366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310681-B726-4AF0-8F01-FF40DFB0CE86}">
      <dsp:nvSpPr>
        <dsp:cNvPr id="0" name=""/>
        <dsp:cNvSpPr/>
      </dsp:nvSpPr>
      <dsp:spPr>
        <a:xfrm>
          <a:off x="2910875" y="1249879"/>
          <a:ext cx="1207351" cy="561924"/>
        </a:xfrm>
        <a:custGeom>
          <a:avLst/>
          <a:gdLst/>
          <a:ahLst/>
          <a:cxnLst/>
          <a:rect l="0" t="0" r="0" b="0"/>
          <a:pathLst>
            <a:path>
              <a:moveTo>
                <a:pt x="1207351" y="0"/>
              </a:moveTo>
              <a:lnTo>
                <a:pt x="1207351" y="380727"/>
              </a:lnTo>
              <a:lnTo>
                <a:pt x="0" y="380727"/>
              </a:lnTo>
              <a:lnTo>
                <a:pt x="0" y="56192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D74C16-0B0C-49BA-8F8E-18344ECD8524}">
      <dsp:nvSpPr>
        <dsp:cNvPr id="0" name=""/>
        <dsp:cNvSpPr/>
      </dsp:nvSpPr>
      <dsp:spPr>
        <a:xfrm>
          <a:off x="3140251" y="7850"/>
          <a:ext cx="1955950" cy="12420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CB572B-28AE-4C27-9671-C57F8EADA066}">
      <dsp:nvSpPr>
        <dsp:cNvPr id="0" name=""/>
        <dsp:cNvSpPr/>
      </dsp:nvSpPr>
      <dsp:spPr>
        <a:xfrm>
          <a:off x="3357579" y="214312"/>
          <a:ext cx="1955950" cy="12420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100" kern="1200" dirty="0"/>
            <a:t>Intoxication treatment</a:t>
          </a:r>
          <a:endParaRPr lang="cs-CZ" sz="2100" kern="1200" dirty="0"/>
        </a:p>
      </dsp:txBody>
      <dsp:txXfrm>
        <a:off x="3357579" y="214312"/>
        <a:ext cx="1955950" cy="1242028"/>
      </dsp:txXfrm>
    </dsp:sp>
    <dsp:sp modelId="{14B88D57-9566-4D08-896A-4046D6C5B643}">
      <dsp:nvSpPr>
        <dsp:cNvPr id="0" name=""/>
        <dsp:cNvSpPr/>
      </dsp:nvSpPr>
      <dsp:spPr>
        <a:xfrm>
          <a:off x="1932900" y="1811804"/>
          <a:ext cx="1955950" cy="12420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37501E-DF15-4A95-97F5-D080F5CE7E20}">
      <dsp:nvSpPr>
        <dsp:cNvPr id="0" name=""/>
        <dsp:cNvSpPr/>
      </dsp:nvSpPr>
      <dsp:spPr>
        <a:xfrm>
          <a:off x="2150227" y="2018265"/>
          <a:ext cx="1955950" cy="12420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100" kern="1200" dirty="0"/>
            <a:t>Causal</a:t>
          </a:r>
          <a:endParaRPr lang="cs-CZ" sz="2100" kern="1200" dirty="0"/>
        </a:p>
      </dsp:txBody>
      <dsp:txXfrm>
        <a:off x="2150227" y="2018265"/>
        <a:ext cx="1955950" cy="1242028"/>
      </dsp:txXfrm>
    </dsp:sp>
    <dsp:sp modelId="{8511D70C-C359-4BC1-8280-A1AE0FDF31CC}">
      <dsp:nvSpPr>
        <dsp:cNvPr id="0" name=""/>
        <dsp:cNvSpPr/>
      </dsp:nvSpPr>
      <dsp:spPr>
        <a:xfrm>
          <a:off x="354272" y="3537497"/>
          <a:ext cx="1955950" cy="12420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C46204-CB7A-4FEB-A641-B5AA27ED0CA1}">
      <dsp:nvSpPr>
        <dsp:cNvPr id="0" name=""/>
        <dsp:cNvSpPr/>
      </dsp:nvSpPr>
      <dsp:spPr>
        <a:xfrm>
          <a:off x="571600" y="3743958"/>
          <a:ext cx="1955950" cy="12420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100" kern="1200" dirty="0"/>
            <a:t>Administration of antidote</a:t>
          </a:r>
          <a:endParaRPr lang="cs-CZ" sz="2100" kern="1200" dirty="0"/>
        </a:p>
      </dsp:txBody>
      <dsp:txXfrm>
        <a:off x="571600" y="3743958"/>
        <a:ext cx="1955950" cy="1242028"/>
      </dsp:txXfrm>
    </dsp:sp>
    <dsp:sp modelId="{5FC9CD9F-14D8-49C1-AD9A-C111C3DD78ED}">
      <dsp:nvSpPr>
        <dsp:cNvPr id="0" name=""/>
        <dsp:cNvSpPr/>
      </dsp:nvSpPr>
      <dsp:spPr>
        <a:xfrm>
          <a:off x="4323505" y="1811804"/>
          <a:ext cx="1955950" cy="12420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0C3F26-3A21-470B-97CE-DB44F7E0E3D3}">
      <dsp:nvSpPr>
        <dsp:cNvPr id="0" name=""/>
        <dsp:cNvSpPr/>
      </dsp:nvSpPr>
      <dsp:spPr>
        <a:xfrm>
          <a:off x="4540833" y="2018265"/>
          <a:ext cx="1955950" cy="12420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100" kern="1200" dirty="0"/>
            <a:t>Symptomatic</a:t>
          </a:r>
          <a:endParaRPr lang="cs-CZ" sz="2100" kern="1200" dirty="0"/>
        </a:p>
      </dsp:txBody>
      <dsp:txXfrm>
        <a:off x="4540833" y="2018265"/>
        <a:ext cx="1955950" cy="1242028"/>
      </dsp:txXfrm>
    </dsp:sp>
    <dsp:sp modelId="{7AC5C634-87ED-41F4-AF2D-22BB4A5113C8}">
      <dsp:nvSpPr>
        <dsp:cNvPr id="0" name=""/>
        <dsp:cNvSpPr/>
      </dsp:nvSpPr>
      <dsp:spPr>
        <a:xfrm>
          <a:off x="6080575" y="3623608"/>
          <a:ext cx="1955950" cy="12420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8B27EF-526A-4848-A177-F16AD10AE6B5}">
      <dsp:nvSpPr>
        <dsp:cNvPr id="0" name=""/>
        <dsp:cNvSpPr/>
      </dsp:nvSpPr>
      <dsp:spPr>
        <a:xfrm>
          <a:off x="6297902" y="3830069"/>
          <a:ext cx="1955950" cy="12420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100" kern="1200" dirty="0"/>
            <a:t>Stabilisation and support of vital functions</a:t>
          </a:r>
          <a:endParaRPr lang="cs-CZ" sz="2100" kern="1200" dirty="0"/>
        </a:p>
      </dsp:txBody>
      <dsp:txXfrm>
        <a:off x="6297902" y="3830069"/>
        <a:ext cx="1955950" cy="12420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AD38F-9360-4370-8C2E-FD48BBB5488C}">
      <dsp:nvSpPr>
        <dsp:cNvPr id="0" name=""/>
        <dsp:cNvSpPr/>
      </dsp:nvSpPr>
      <dsp:spPr>
        <a:xfrm>
          <a:off x="69" y="949505"/>
          <a:ext cx="2124303" cy="1062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100" kern="1200" dirty="0"/>
            <a:t>Mechanism of action</a:t>
          </a:r>
          <a:endParaRPr lang="cs-CZ" sz="2100" kern="1200" dirty="0"/>
        </a:p>
      </dsp:txBody>
      <dsp:txXfrm>
        <a:off x="31178" y="980614"/>
        <a:ext cx="2062085" cy="999933"/>
      </dsp:txXfrm>
    </dsp:sp>
    <dsp:sp modelId="{D65CA1C7-C003-404F-BDE1-49E74E218676}">
      <dsp:nvSpPr>
        <dsp:cNvPr id="0" name=""/>
        <dsp:cNvSpPr/>
      </dsp:nvSpPr>
      <dsp:spPr>
        <a:xfrm rot="18770822">
          <a:off x="1924479" y="995765"/>
          <a:ext cx="1249510" cy="53525"/>
        </a:xfrm>
        <a:custGeom>
          <a:avLst/>
          <a:gdLst/>
          <a:ahLst/>
          <a:cxnLst/>
          <a:rect l="0" t="0" r="0" b="0"/>
          <a:pathLst>
            <a:path>
              <a:moveTo>
                <a:pt x="0" y="26762"/>
              </a:moveTo>
              <a:lnTo>
                <a:pt x="1249510" y="2676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517996" y="991290"/>
        <a:ext cx="62475" cy="62475"/>
      </dsp:txXfrm>
    </dsp:sp>
    <dsp:sp modelId="{02AC6977-31EF-4492-B5B1-918B027105DA}">
      <dsp:nvSpPr>
        <dsp:cNvPr id="0" name=""/>
        <dsp:cNvSpPr/>
      </dsp:nvSpPr>
      <dsp:spPr>
        <a:xfrm>
          <a:off x="2974095" y="33399"/>
          <a:ext cx="2124303" cy="1062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100" kern="1200" dirty="0"/>
            <a:t>Pharmakokinetic </a:t>
          </a:r>
          <a:endParaRPr lang="cs-CZ" sz="2100" kern="1200" dirty="0"/>
        </a:p>
      </dsp:txBody>
      <dsp:txXfrm>
        <a:off x="3005204" y="64508"/>
        <a:ext cx="2062085" cy="999933"/>
      </dsp:txXfrm>
    </dsp:sp>
    <dsp:sp modelId="{EBF1A752-9A88-4B02-9246-13564C75D857}">
      <dsp:nvSpPr>
        <dsp:cNvPr id="0" name=""/>
        <dsp:cNvSpPr/>
      </dsp:nvSpPr>
      <dsp:spPr>
        <a:xfrm>
          <a:off x="5098398" y="537712"/>
          <a:ext cx="849721" cy="53525"/>
        </a:xfrm>
        <a:custGeom>
          <a:avLst/>
          <a:gdLst/>
          <a:ahLst/>
          <a:cxnLst/>
          <a:rect l="0" t="0" r="0" b="0"/>
          <a:pathLst>
            <a:path>
              <a:moveTo>
                <a:pt x="0" y="26762"/>
              </a:moveTo>
              <a:lnTo>
                <a:pt x="849721" y="2676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502016" y="543232"/>
        <a:ext cx="42486" cy="42486"/>
      </dsp:txXfrm>
    </dsp:sp>
    <dsp:sp modelId="{3C23A0F9-AD5E-4A9F-8B35-BD246FA81613}">
      <dsp:nvSpPr>
        <dsp:cNvPr id="0" name=""/>
        <dsp:cNvSpPr/>
      </dsp:nvSpPr>
      <dsp:spPr>
        <a:xfrm>
          <a:off x="5948120" y="33399"/>
          <a:ext cx="2124303" cy="1062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100" kern="1200" dirty="0"/>
            <a:t>Carbo Activatus</a:t>
          </a:r>
          <a:endParaRPr lang="cs-CZ" sz="2100" kern="1200" dirty="0"/>
        </a:p>
      </dsp:txBody>
      <dsp:txXfrm>
        <a:off x="5979229" y="64508"/>
        <a:ext cx="2062085" cy="999933"/>
      </dsp:txXfrm>
    </dsp:sp>
    <dsp:sp modelId="{4C871FA0-0747-466D-9C9E-4B8E33EECA55}">
      <dsp:nvSpPr>
        <dsp:cNvPr id="0" name=""/>
        <dsp:cNvSpPr/>
      </dsp:nvSpPr>
      <dsp:spPr>
        <a:xfrm rot="2829178">
          <a:off x="1924479" y="1911871"/>
          <a:ext cx="1249510" cy="53525"/>
        </a:xfrm>
        <a:custGeom>
          <a:avLst/>
          <a:gdLst/>
          <a:ahLst/>
          <a:cxnLst/>
          <a:rect l="0" t="0" r="0" b="0"/>
          <a:pathLst>
            <a:path>
              <a:moveTo>
                <a:pt x="0" y="26762"/>
              </a:moveTo>
              <a:lnTo>
                <a:pt x="1249510" y="2676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517996" y="1907396"/>
        <a:ext cx="62475" cy="62475"/>
      </dsp:txXfrm>
    </dsp:sp>
    <dsp:sp modelId="{53B7AE00-7A77-4FF8-B71D-3C8AE131F17A}">
      <dsp:nvSpPr>
        <dsp:cNvPr id="0" name=""/>
        <dsp:cNvSpPr/>
      </dsp:nvSpPr>
      <dsp:spPr>
        <a:xfrm>
          <a:off x="2974095" y="1865611"/>
          <a:ext cx="2124303" cy="1062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100" kern="1200" dirty="0"/>
            <a:t>Pharmacodynamic</a:t>
          </a:r>
          <a:endParaRPr lang="cs-CZ" sz="2100" kern="1200" dirty="0"/>
        </a:p>
      </dsp:txBody>
      <dsp:txXfrm>
        <a:off x="3005204" y="1896720"/>
        <a:ext cx="2062085" cy="999933"/>
      </dsp:txXfrm>
    </dsp:sp>
    <dsp:sp modelId="{3540A464-3D49-4802-9B0D-A5C6276676BD}">
      <dsp:nvSpPr>
        <dsp:cNvPr id="0" name=""/>
        <dsp:cNvSpPr/>
      </dsp:nvSpPr>
      <dsp:spPr>
        <a:xfrm rot="19457599">
          <a:off x="5000042" y="2064555"/>
          <a:ext cx="1046435" cy="53525"/>
        </a:xfrm>
        <a:custGeom>
          <a:avLst/>
          <a:gdLst/>
          <a:ahLst/>
          <a:cxnLst/>
          <a:rect l="0" t="0" r="0" b="0"/>
          <a:pathLst>
            <a:path>
              <a:moveTo>
                <a:pt x="0" y="26762"/>
              </a:moveTo>
              <a:lnTo>
                <a:pt x="1046435" y="2676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497098" y="2065157"/>
        <a:ext cx="52321" cy="52321"/>
      </dsp:txXfrm>
    </dsp:sp>
    <dsp:sp modelId="{B621DA6F-FF75-4B8C-98FD-FDB0D2DE87C0}">
      <dsp:nvSpPr>
        <dsp:cNvPr id="0" name=""/>
        <dsp:cNvSpPr/>
      </dsp:nvSpPr>
      <dsp:spPr>
        <a:xfrm>
          <a:off x="5948120" y="1254874"/>
          <a:ext cx="2124303" cy="1062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100" kern="1200" dirty="0"/>
            <a:t>Flumazenil</a:t>
          </a:r>
          <a:endParaRPr lang="cs-CZ" sz="2100" kern="1200" dirty="0"/>
        </a:p>
      </dsp:txBody>
      <dsp:txXfrm>
        <a:off x="5979229" y="1285983"/>
        <a:ext cx="2062085" cy="999933"/>
      </dsp:txXfrm>
    </dsp:sp>
    <dsp:sp modelId="{A7984D2F-3B89-435C-8AE6-9DA38FD93DBC}">
      <dsp:nvSpPr>
        <dsp:cNvPr id="0" name=""/>
        <dsp:cNvSpPr/>
      </dsp:nvSpPr>
      <dsp:spPr>
        <a:xfrm rot="2142401">
          <a:off x="5000042" y="2675293"/>
          <a:ext cx="1046435" cy="53525"/>
        </a:xfrm>
        <a:custGeom>
          <a:avLst/>
          <a:gdLst/>
          <a:ahLst/>
          <a:cxnLst/>
          <a:rect l="0" t="0" r="0" b="0"/>
          <a:pathLst>
            <a:path>
              <a:moveTo>
                <a:pt x="0" y="26762"/>
              </a:moveTo>
              <a:lnTo>
                <a:pt x="1046435" y="2676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497098" y="2675895"/>
        <a:ext cx="52321" cy="52321"/>
      </dsp:txXfrm>
    </dsp:sp>
    <dsp:sp modelId="{02CF0BFE-BE08-4A7D-860C-3F77599E5328}">
      <dsp:nvSpPr>
        <dsp:cNvPr id="0" name=""/>
        <dsp:cNvSpPr/>
      </dsp:nvSpPr>
      <dsp:spPr>
        <a:xfrm>
          <a:off x="5948120" y="2476348"/>
          <a:ext cx="2124303" cy="1062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100" kern="1200" dirty="0"/>
            <a:t>Viper Antivenom</a:t>
          </a:r>
          <a:endParaRPr lang="cs-CZ" sz="2100" kern="1200" dirty="0"/>
        </a:p>
      </dsp:txBody>
      <dsp:txXfrm>
        <a:off x="5979229" y="2507457"/>
        <a:ext cx="2062085" cy="9999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605FBC-3836-4A66-A24F-5F307541C5B0}">
      <dsp:nvSpPr>
        <dsp:cNvPr id="0" name=""/>
        <dsp:cNvSpPr/>
      </dsp:nvSpPr>
      <dsp:spPr>
        <a:xfrm>
          <a:off x="0" y="48447"/>
          <a:ext cx="1952266" cy="976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100" kern="1200" dirty="0"/>
            <a:t>Opioid intoxication leads</a:t>
          </a:r>
          <a:endParaRPr lang="cs-CZ" sz="2100" kern="1200" dirty="0"/>
        </a:p>
      </dsp:txBody>
      <dsp:txXfrm>
        <a:off x="0" y="48447"/>
        <a:ext cx="1952266" cy="976133"/>
      </dsp:txXfrm>
    </dsp:sp>
    <dsp:sp modelId="{127434A2-E23D-49FB-BE34-E594DD53956C}">
      <dsp:nvSpPr>
        <dsp:cNvPr id="0" name=""/>
        <dsp:cNvSpPr/>
      </dsp:nvSpPr>
      <dsp:spPr>
        <a:xfrm>
          <a:off x="195226" y="978860"/>
          <a:ext cx="18050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0714"/>
              </a:lnTo>
              <a:lnTo>
                <a:pt x="1805034" y="8071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AB768D-880B-4337-8022-3874750B38E3}">
      <dsp:nvSpPr>
        <dsp:cNvPr id="0" name=""/>
        <dsp:cNvSpPr/>
      </dsp:nvSpPr>
      <dsp:spPr>
        <a:xfrm>
          <a:off x="2000261" y="571508"/>
          <a:ext cx="1561813" cy="9761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/>
            <a:t>sedation</a:t>
          </a:r>
          <a:endParaRPr lang="cs-CZ" sz="1800" kern="1200" dirty="0"/>
        </a:p>
      </dsp:txBody>
      <dsp:txXfrm>
        <a:off x="2000261" y="571508"/>
        <a:ext cx="1561813" cy="976133"/>
      </dsp:txXfrm>
    </dsp:sp>
    <dsp:sp modelId="{D496CCBF-74BD-4D86-BC0D-85447A9264C8}">
      <dsp:nvSpPr>
        <dsp:cNvPr id="0" name=""/>
        <dsp:cNvSpPr/>
      </dsp:nvSpPr>
      <dsp:spPr>
        <a:xfrm>
          <a:off x="195226" y="1024580"/>
          <a:ext cx="2233658" cy="11065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6564"/>
              </a:lnTo>
              <a:lnTo>
                <a:pt x="2233658" y="110656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ED07B0-6E86-4DC1-A0DF-90B1658C5FB2}">
      <dsp:nvSpPr>
        <dsp:cNvPr id="0" name=""/>
        <dsp:cNvSpPr/>
      </dsp:nvSpPr>
      <dsp:spPr>
        <a:xfrm>
          <a:off x="2428885" y="1643078"/>
          <a:ext cx="1561813" cy="9761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/>
            <a:t>Cognitive impairment</a:t>
          </a:r>
          <a:endParaRPr lang="cs-CZ" sz="1800" kern="1200" dirty="0"/>
        </a:p>
      </dsp:txBody>
      <dsp:txXfrm>
        <a:off x="2428885" y="1643078"/>
        <a:ext cx="1561813" cy="976133"/>
      </dsp:txXfrm>
    </dsp:sp>
    <dsp:sp modelId="{79EA09A3-9D0C-4ED5-B54A-7C37D04FBDBA}">
      <dsp:nvSpPr>
        <dsp:cNvPr id="0" name=""/>
        <dsp:cNvSpPr/>
      </dsp:nvSpPr>
      <dsp:spPr>
        <a:xfrm>
          <a:off x="195226" y="1024580"/>
          <a:ext cx="1162098" cy="1892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2380"/>
              </a:lnTo>
              <a:lnTo>
                <a:pt x="1162098" y="189238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EE1E10-92FA-4958-932F-0A9CC3068D99}">
      <dsp:nvSpPr>
        <dsp:cNvPr id="0" name=""/>
        <dsp:cNvSpPr/>
      </dsp:nvSpPr>
      <dsp:spPr>
        <a:xfrm>
          <a:off x="1357325" y="2428894"/>
          <a:ext cx="1561813" cy="9761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/>
            <a:t>Depression of breathing centre of CNS</a:t>
          </a:r>
          <a:endParaRPr lang="cs-CZ" sz="1800" kern="1200" dirty="0"/>
        </a:p>
      </dsp:txBody>
      <dsp:txXfrm>
        <a:off x="1357325" y="2428894"/>
        <a:ext cx="1561813" cy="9761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E7F04B-C68E-42D8-AA7E-90AA575714E6}">
      <dsp:nvSpPr>
        <dsp:cNvPr id="0" name=""/>
        <dsp:cNvSpPr/>
      </dsp:nvSpPr>
      <dsp:spPr>
        <a:xfrm>
          <a:off x="0" y="3716435"/>
          <a:ext cx="8229600" cy="121981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300" kern="1200" dirty="0"/>
            <a:t>Strategy of treatment</a:t>
          </a:r>
          <a:endParaRPr lang="cs-CZ" sz="2300" kern="1200" dirty="0"/>
        </a:p>
      </dsp:txBody>
      <dsp:txXfrm>
        <a:off x="0" y="3716435"/>
        <a:ext cx="8229600" cy="658701"/>
      </dsp:txXfrm>
    </dsp:sp>
    <dsp:sp modelId="{929C3522-40FB-4634-BB56-8AC0E9E4693C}">
      <dsp:nvSpPr>
        <dsp:cNvPr id="0" name=""/>
        <dsp:cNvSpPr/>
      </dsp:nvSpPr>
      <dsp:spPr>
        <a:xfrm>
          <a:off x="0" y="4350740"/>
          <a:ext cx="4114799" cy="56111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/>
            <a:t>Dialysis is uneffective</a:t>
          </a:r>
          <a:endParaRPr lang="cs-CZ" sz="2000" kern="1200" dirty="0"/>
        </a:p>
      </dsp:txBody>
      <dsp:txXfrm>
        <a:off x="0" y="4350740"/>
        <a:ext cx="4114799" cy="561115"/>
      </dsp:txXfrm>
    </dsp:sp>
    <dsp:sp modelId="{F9F00329-736F-4070-A206-FDC0924640BB}">
      <dsp:nvSpPr>
        <dsp:cNvPr id="0" name=""/>
        <dsp:cNvSpPr/>
      </dsp:nvSpPr>
      <dsp:spPr>
        <a:xfrm>
          <a:off x="4114800" y="4350740"/>
          <a:ext cx="4114799" cy="561115"/>
        </a:xfrm>
        <a:prstGeom prst="rect">
          <a:avLst/>
        </a:prstGeom>
        <a:solidFill>
          <a:schemeClr val="accent5">
            <a:tint val="40000"/>
            <a:alpha val="90000"/>
            <a:hueOff val="7813"/>
            <a:satOff val="-3245"/>
            <a:lumOff val="-488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/>
            <a:t>Antidote – digitalis antitoxin</a:t>
          </a:r>
          <a:endParaRPr lang="cs-CZ" sz="2000" kern="1200" dirty="0"/>
        </a:p>
      </dsp:txBody>
      <dsp:txXfrm>
        <a:off x="4114800" y="4350740"/>
        <a:ext cx="4114799" cy="561115"/>
      </dsp:txXfrm>
    </dsp:sp>
    <dsp:sp modelId="{29516DF0-2C08-4538-A874-5AFFA68452EA}">
      <dsp:nvSpPr>
        <dsp:cNvPr id="0" name=""/>
        <dsp:cNvSpPr/>
      </dsp:nvSpPr>
      <dsp:spPr>
        <a:xfrm rot="10800000">
          <a:off x="0" y="1858653"/>
          <a:ext cx="8229600" cy="1876078"/>
        </a:xfrm>
        <a:prstGeom prst="upArrowCallout">
          <a:avLst/>
        </a:prstGeom>
        <a:solidFill>
          <a:schemeClr val="accent5">
            <a:hueOff val="-12897"/>
            <a:satOff val="-9251"/>
            <a:lumOff val="-490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300" kern="1200" dirty="0"/>
            <a:t>Digitalis pharmacodynamic parameters</a:t>
          </a:r>
          <a:endParaRPr lang="cs-CZ" sz="2300" kern="1200" dirty="0"/>
        </a:p>
      </dsp:txBody>
      <dsp:txXfrm rot="-10800000">
        <a:off x="0" y="1858653"/>
        <a:ext cx="8229600" cy="658503"/>
      </dsp:txXfrm>
    </dsp:sp>
    <dsp:sp modelId="{586D0088-6DB8-4DAA-85B3-1D7D31C016C8}">
      <dsp:nvSpPr>
        <dsp:cNvPr id="0" name=""/>
        <dsp:cNvSpPr/>
      </dsp:nvSpPr>
      <dsp:spPr>
        <a:xfrm>
          <a:off x="0" y="2517157"/>
          <a:ext cx="4114799" cy="560947"/>
        </a:xfrm>
        <a:prstGeom prst="rect">
          <a:avLst/>
        </a:prstGeom>
        <a:solidFill>
          <a:schemeClr val="accent5">
            <a:tint val="40000"/>
            <a:alpha val="90000"/>
            <a:hueOff val="15627"/>
            <a:satOff val="-6490"/>
            <a:lumOff val="-977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/>
            <a:t>Na/K ATPase block</a:t>
          </a:r>
          <a:endParaRPr lang="cs-CZ" sz="2000" kern="1200" dirty="0"/>
        </a:p>
      </dsp:txBody>
      <dsp:txXfrm>
        <a:off x="0" y="2517157"/>
        <a:ext cx="4114799" cy="560947"/>
      </dsp:txXfrm>
    </dsp:sp>
    <dsp:sp modelId="{35F09E98-5BC8-44E4-8A42-D6F7BDA6745F}">
      <dsp:nvSpPr>
        <dsp:cNvPr id="0" name=""/>
        <dsp:cNvSpPr/>
      </dsp:nvSpPr>
      <dsp:spPr>
        <a:xfrm>
          <a:off x="4114800" y="2517157"/>
          <a:ext cx="4114799" cy="560947"/>
        </a:xfrm>
        <a:prstGeom prst="rect">
          <a:avLst/>
        </a:prstGeom>
        <a:solidFill>
          <a:schemeClr val="accent5">
            <a:tint val="40000"/>
            <a:alpha val="90000"/>
            <a:hueOff val="23440"/>
            <a:satOff val="-9735"/>
            <a:lumOff val="-1465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/>
            <a:t>Arrhytmogenic potential</a:t>
          </a:r>
          <a:endParaRPr lang="cs-CZ" sz="2000" kern="1200" dirty="0"/>
        </a:p>
      </dsp:txBody>
      <dsp:txXfrm>
        <a:off x="4114800" y="2517157"/>
        <a:ext cx="4114799" cy="560947"/>
      </dsp:txXfrm>
    </dsp:sp>
    <dsp:sp modelId="{D49194A3-8045-4823-BD11-1912B8806724}">
      <dsp:nvSpPr>
        <dsp:cNvPr id="0" name=""/>
        <dsp:cNvSpPr/>
      </dsp:nvSpPr>
      <dsp:spPr>
        <a:xfrm rot="10800000">
          <a:off x="0" y="872"/>
          <a:ext cx="8229600" cy="1876078"/>
        </a:xfrm>
        <a:prstGeom prst="upArrowCallout">
          <a:avLst/>
        </a:prstGeom>
        <a:solidFill>
          <a:schemeClr val="accent5">
            <a:hueOff val="-25795"/>
            <a:satOff val="-18503"/>
            <a:lumOff val="-980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300" kern="1200" dirty="0"/>
            <a:t>Digitalis Pharmacokinetic parameters</a:t>
          </a:r>
          <a:endParaRPr lang="cs-CZ" sz="2300" kern="1200" dirty="0"/>
        </a:p>
      </dsp:txBody>
      <dsp:txXfrm rot="-10800000">
        <a:off x="0" y="872"/>
        <a:ext cx="8229600" cy="658503"/>
      </dsp:txXfrm>
    </dsp:sp>
    <dsp:sp modelId="{BAE950EE-D2CC-46AD-8635-2E314EA52001}">
      <dsp:nvSpPr>
        <dsp:cNvPr id="0" name=""/>
        <dsp:cNvSpPr/>
      </dsp:nvSpPr>
      <dsp:spPr>
        <a:xfrm>
          <a:off x="0" y="659376"/>
          <a:ext cx="4114799" cy="560947"/>
        </a:xfrm>
        <a:prstGeom prst="rect">
          <a:avLst/>
        </a:prstGeom>
        <a:solidFill>
          <a:schemeClr val="accent5">
            <a:tint val="40000"/>
            <a:alpha val="90000"/>
            <a:hueOff val="31254"/>
            <a:satOff val="-12980"/>
            <a:lumOff val="-1954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/>
            <a:t>High level of plasma protein binding</a:t>
          </a:r>
          <a:endParaRPr lang="cs-CZ" sz="2000" kern="1200" dirty="0"/>
        </a:p>
      </dsp:txBody>
      <dsp:txXfrm>
        <a:off x="0" y="659376"/>
        <a:ext cx="4114799" cy="560947"/>
      </dsp:txXfrm>
    </dsp:sp>
    <dsp:sp modelId="{F9C93A14-9CD5-4EA3-9666-110E89F7384D}">
      <dsp:nvSpPr>
        <dsp:cNvPr id="0" name=""/>
        <dsp:cNvSpPr/>
      </dsp:nvSpPr>
      <dsp:spPr>
        <a:xfrm>
          <a:off x="4114800" y="659376"/>
          <a:ext cx="4114799" cy="560947"/>
        </a:xfrm>
        <a:prstGeom prst="rect">
          <a:avLst/>
        </a:prstGeom>
        <a:solidFill>
          <a:schemeClr val="accent5">
            <a:tint val="40000"/>
            <a:alpha val="90000"/>
            <a:hueOff val="39067"/>
            <a:satOff val="-16225"/>
            <a:lumOff val="-2442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/>
            <a:t>Large distribution volume</a:t>
          </a:r>
          <a:endParaRPr lang="cs-CZ" sz="2000" kern="1200" dirty="0"/>
        </a:p>
      </dsp:txBody>
      <dsp:txXfrm>
        <a:off x="4114800" y="659376"/>
        <a:ext cx="4114799" cy="5609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D6B89-FD30-43D9-AF90-6A430EAD4D3E}">
      <dsp:nvSpPr>
        <dsp:cNvPr id="0" name=""/>
        <dsp:cNvSpPr/>
      </dsp:nvSpPr>
      <dsp:spPr>
        <a:xfrm>
          <a:off x="6288419" y="2972141"/>
          <a:ext cx="91440" cy="5532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5324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6807C3-C4C9-430C-861B-60F2F7EA690F}">
      <dsp:nvSpPr>
        <dsp:cNvPr id="0" name=""/>
        <dsp:cNvSpPr/>
      </dsp:nvSpPr>
      <dsp:spPr>
        <a:xfrm>
          <a:off x="4590372" y="1210936"/>
          <a:ext cx="1743767" cy="5532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023"/>
              </a:lnTo>
              <a:lnTo>
                <a:pt x="1743767" y="377023"/>
              </a:lnTo>
              <a:lnTo>
                <a:pt x="1743767" y="55324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260110-2474-4958-8BB0-0A23784E3D36}">
      <dsp:nvSpPr>
        <dsp:cNvPr id="0" name=""/>
        <dsp:cNvSpPr/>
      </dsp:nvSpPr>
      <dsp:spPr>
        <a:xfrm>
          <a:off x="2846605" y="2972141"/>
          <a:ext cx="1162511" cy="5532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023"/>
              </a:lnTo>
              <a:lnTo>
                <a:pt x="1162511" y="377023"/>
              </a:lnTo>
              <a:lnTo>
                <a:pt x="1162511" y="55324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EA838F-0B77-4F1E-86A5-60AB197E01DA}">
      <dsp:nvSpPr>
        <dsp:cNvPr id="0" name=""/>
        <dsp:cNvSpPr/>
      </dsp:nvSpPr>
      <dsp:spPr>
        <a:xfrm>
          <a:off x="1684094" y="2972141"/>
          <a:ext cx="1162511" cy="553249"/>
        </a:xfrm>
        <a:custGeom>
          <a:avLst/>
          <a:gdLst/>
          <a:ahLst/>
          <a:cxnLst/>
          <a:rect l="0" t="0" r="0" b="0"/>
          <a:pathLst>
            <a:path>
              <a:moveTo>
                <a:pt x="1162511" y="0"/>
              </a:moveTo>
              <a:lnTo>
                <a:pt x="1162511" y="377023"/>
              </a:lnTo>
              <a:lnTo>
                <a:pt x="0" y="377023"/>
              </a:lnTo>
              <a:lnTo>
                <a:pt x="0" y="55324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D2E9BA-073F-4243-8AE9-C4C4E003BCFE}">
      <dsp:nvSpPr>
        <dsp:cNvPr id="0" name=""/>
        <dsp:cNvSpPr/>
      </dsp:nvSpPr>
      <dsp:spPr>
        <a:xfrm>
          <a:off x="2846605" y="1210936"/>
          <a:ext cx="1743767" cy="553249"/>
        </a:xfrm>
        <a:custGeom>
          <a:avLst/>
          <a:gdLst/>
          <a:ahLst/>
          <a:cxnLst/>
          <a:rect l="0" t="0" r="0" b="0"/>
          <a:pathLst>
            <a:path>
              <a:moveTo>
                <a:pt x="1743767" y="0"/>
              </a:moveTo>
              <a:lnTo>
                <a:pt x="1743767" y="377023"/>
              </a:lnTo>
              <a:lnTo>
                <a:pt x="0" y="377023"/>
              </a:lnTo>
              <a:lnTo>
                <a:pt x="0" y="55324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49AC97-1B39-4DDA-93AE-8CA4AA8BEF0B}">
      <dsp:nvSpPr>
        <dsp:cNvPr id="0" name=""/>
        <dsp:cNvSpPr/>
      </dsp:nvSpPr>
      <dsp:spPr>
        <a:xfrm>
          <a:off x="3639227" y="2981"/>
          <a:ext cx="1902291" cy="12079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9F9BD37-9988-4A2C-BE60-617BC8C1EB66}">
      <dsp:nvSpPr>
        <dsp:cNvPr id="0" name=""/>
        <dsp:cNvSpPr/>
      </dsp:nvSpPr>
      <dsp:spPr>
        <a:xfrm>
          <a:off x="3850592" y="203778"/>
          <a:ext cx="1902291" cy="12079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/>
            <a:t>Strategy of treatment</a:t>
          </a:r>
          <a:endParaRPr lang="cs-CZ" sz="1500" kern="1200" dirty="0"/>
        </a:p>
      </dsp:txBody>
      <dsp:txXfrm>
        <a:off x="3850592" y="203778"/>
        <a:ext cx="1902291" cy="1207954"/>
      </dsp:txXfrm>
    </dsp:sp>
    <dsp:sp modelId="{92962A73-4760-4D3B-B6CE-97A79B298A06}">
      <dsp:nvSpPr>
        <dsp:cNvPr id="0" name=""/>
        <dsp:cNvSpPr/>
      </dsp:nvSpPr>
      <dsp:spPr>
        <a:xfrm>
          <a:off x="1895460" y="1764186"/>
          <a:ext cx="1902291" cy="12079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E1ABAA8-9FFD-46BD-8846-5FD512585F7E}">
      <dsp:nvSpPr>
        <dsp:cNvPr id="0" name=""/>
        <dsp:cNvSpPr/>
      </dsp:nvSpPr>
      <dsp:spPr>
        <a:xfrm>
          <a:off x="2106825" y="1964983"/>
          <a:ext cx="1902291" cy="12079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/>
            <a:t>AchE reactivators</a:t>
          </a:r>
          <a:endParaRPr lang="cs-CZ" sz="1500" kern="1200" dirty="0"/>
        </a:p>
      </dsp:txBody>
      <dsp:txXfrm>
        <a:off x="2106825" y="1964983"/>
        <a:ext cx="1902291" cy="1207954"/>
      </dsp:txXfrm>
    </dsp:sp>
    <dsp:sp modelId="{7B7DA7F2-9169-419A-B7E1-F38B2C2367A8}">
      <dsp:nvSpPr>
        <dsp:cNvPr id="0" name=""/>
        <dsp:cNvSpPr/>
      </dsp:nvSpPr>
      <dsp:spPr>
        <a:xfrm>
          <a:off x="732948" y="3525391"/>
          <a:ext cx="1902291" cy="12079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686909F-C83A-45F9-A6AB-ABE29E297014}">
      <dsp:nvSpPr>
        <dsp:cNvPr id="0" name=""/>
        <dsp:cNvSpPr/>
      </dsp:nvSpPr>
      <dsp:spPr>
        <a:xfrm>
          <a:off x="944314" y="3726188"/>
          <a:ext cx="1902291" cy="12079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/>
            <a:t>Obidoxime</a:t>
          </a:r>
          <a:endParaRPr lang="cs-CZ" sz="1500" kern="1200" dirty="0"/>
        </a:p>
      </dsp:txBody>
      <dsp:txXfrm>
        <a:off x="944314" y="3726188"/>
        <a:ext cx="1902291" cy="1207954"/>
      </dsp:txXfrm>
    </dsp:sp>
    <dsp:sp modelId="{F6E052D2-57AD-4D01-AB7B-BE942781353F}">
      <dsp:nvSpPr>
        <dsp:cNvPr id="0" name=""/>
        <dsp:cNvSpPr/>
      </dsp:nvSpPr>
      <dsp:spPr>
        <a:xfrm>
          <a:off x="3057971" y="3525391"/>
          <a:ext cx="1902291" cy="12079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945E901-22FD-45E2-8CFB-1C8F1E743A7C}">
      <dsp:nvSpPr>
        <dsp:cNvPr id="0" name=""/>
        <dsp:cNvSpPr/>
      </dsp:nvSpPr>
      <dsp:spPr>
        <a:xfrm>
          <a:off x="3269337" y="3726188"/>
          <a:ext cx="1902291" cy="12079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/>
            <a:t>Organophosphate-AchE complex „Aging“ after more than 6 hrs since intoxication</a:t>
          </a:r>
          <a:endParaRPr lang="cs-CZ" sz="1500" kern="1200" dirty="0"/>
        </a:p>
      </dsp:txBody>
      <dsp:txXfrm>
        <a:off x="3269337" y="3726188"/>
        <a:ext cx="1902291" cy="1207954"/>
      </dsp:txXfrm>
    </dsp:sp>
    <dsp:sp modelId="{0CD0EE64-C65D-4854-9429-82E4555BDB71}">
      <dsp:nvSpPr>
        <dsp:cNvPr id="0" name=""/>
        <dsp:cNvSpPr/>
      </dsp:nvSpPr>
      <dsp:spPr>
        <a:xfrm>
          <a:off x="5382994" y="1764186"/>
          <a:ext cx="1902291" cy="12079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97F8023-EF95-4BBD-B682-1F708534A704}">
      <dsp:nvSpPr>
        <dsp:cNvPr id="0" name=""/>
        <dsp:cNvSpPr/>
      </dsp:nvSpPr>
      <dsp:spPr>
        <a:xfrm>
          <a:off x="5594359" y="1964983"/>
          <a:ext cx="1902291" cy="12079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/>
            <a:t>Atropin manages only muscarinic symptoms</a:t>
          </a:r>
          <a:endParaRPr lang="cs-CZ" sz="1500" kern="1200" dirty="0"/>
        </a:p>
      </dsp:txBody>
      <dsp:txXfrm>
        <a:off x="5594359" y="1964983"/>
        <a:ext cx="1902291" cy="1207954"/>
      </dsp:txXfrm>
    </dsp:sp>
    <dsp:sp modelId="{01754416-0B6D-415A-AEA1-778E96F83337}">
      <dsp:nvSpPr>
        <dsp:cNvPr id="0" name=""/>
        <dsp:cNvSpPr/>
      </dsp:nvSpPr>
      <dsp:spPr>
        <a:xfrm>
          <a:off x="5382994" y="3525391"/>
          <a:ext cx="1902291" cy="12079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4D6BB86-65B2-4F25-ACA0-432ADEB280A7}">
      <dsp:nvSpPr>
        <dsp:cNvPr id="0" name=""/>
        <dsp:cNvSpPr/>
      </dsp:nvSpPr>
      <dsp:spPr>
        <a:xfrm>
          <a:off x="5594359" y="3726188"/>
          <a:ext cx="1902291" cy="12079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/>
            <a:t>Oximes administered always after Atropin</a:t>
          </a:r>
          <a:endParaRPr lang="cs-CZ" sz="1500" kern="1200" dirty="0"/>
        </a:p>
      </dsp:txBody>
      <dsp:txXfrm>
        <a:off x="5594359" y="3726188"/>
        <a:ext cx="1902291" cy="12079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0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FCF5345-4877-46D5-8310-D696FFE14EFA}" type="datetimeFigureOut">
              <a:rPr lang="cs-CZ"/>
              <a:pPr>
                <a:defRPr/>
              </a:pPr>
              <a:t>30.3.2020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0755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20755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E232D59-821E-4C3A-B96C-5C2B3344E3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0506" y="0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8EC5C9C-A762-4323-B31C-C759C86A1A5F}" type="datetimeFigureOut">
              <a:rPr lang="cs-CZ"/>
              <a:pPr>
                <a:defRPr/>
              </a:pPr>
              <a:t>30.3.2020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pPr lvl="0"/>
            <a:endParaRPr lang="cs-CZ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599" y="4862015"/>
            <a:ext cx="5680103" cy="4605085"/>
          </a:xfrm>
          <a:prstGeom prst="rect">
            <a:avLst/>
          </a:prstGeom>
        </p:spPr>
        <p:txBody>
          <a:bodyPr vert="horz" lIns="94759" tIns="47380" rIns="94759" bIns="4738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cs-CZ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755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0506" y="9720755"/>
            <a:ext cx="3077137" cy="512222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51A4ECF-0C8D-49D1-A3D3-32D05EFD3A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C7E7B0-F2FC-44CA-899C-E6F1E3E87F0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k-SK"/>
              <a:t>Digitalis antitoxin selectivelly binds to digoxin and allows its elimination through kidneys (very expensive).</a:t>
            </a:r>
            <a:endParaRPr lang="cs-CZ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391C73-6871-4C0F-88D1-C95DFCE4DEC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cs-CZ"/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k-SK"/>
              <a:t>Calcium Oxalate insoluble in water (urine).</a:t>
            </a:r>
          </a:p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72237AD-16B4-4D5B-A430-653C6F95B3F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cs-CZ"/>
          </a:p>
        </p:txBody>
      </p:sp>
      <p:sp>
        <p:nvSpPr>
          <p:cNvPr id="44036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k-SK"/>
              <a:t>Anaemia, neuropatia and constipation due to Iron accumulation in plasma</a:t>
            </a:r>
            <a:endParaRPr lang="cs-CZ"/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5193438-5596-4518-8C62-64915D44130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cs-CZ"/>
          </a:p>
        </p:txBody>
      </p:sp>
      <p:sp>
        <p:nvSpPr>
          <p:cNvPr id="47108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k-SK"/>
              <a:t>Only 5 percent of ingested mercury reaches bloodstream, due to minimal GI absorbtion.</a:t>
            </a:r>
            <a:endParaRPr lang="cs-CZ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8E317D-860A-41A3-AE03-00C03FAC7EF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cs-CZ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k-SK"/>
              <a:t>Decrease of AchE activity under 30 percent si limit for presentation of toxicity, decrease of AchE activity under 20 percent is heavy poisoning. </a:t>
            </a:r>
            <a:endParaRPr lang="cs-CZ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9C3F3B-DE09-49E2-BE12-C87E12C601A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cs-CZ"/>
          </a:p>
        </p:txBody>
      </p:sp>
      <p:sp>
        <p:nvSpPr>
          <p:cNvPr id="52228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k-SK"/>
              <a:t>Organophosphate-AchE complex Aging – change in conformation, which makes whole complex stable and intact to any reactivation.</a:t>
            </a:r>
            <a:endParaRPr lang="cs-CZ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60FE755-F943-4840-8CA0-24A885EE98B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cs-CZ"/>
          </a:p>
        </p:txBody>
      </p:sp>
      <p:sp>
        <p:nvSpPr>
          <p:cNvPr id="54276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k-SK"/>
              <a:t>Similar symptoms, however not that severe.</a:t>
            </a:r>
            <a:endParaRPr lang="cs-CZ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BF2B15-96E8-4EC0-A935-D4BC1A03E3B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cs-CZ"/>
          </a:p>
        </p:txBody>
      </p:sp>
      <p:sp>
        <p:nvSpPr>
          <p:cNvPr id="56324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k-SK"/>
              <a:t>Accumulation of non-reduced form of colour and worsening of methemoglobinaemia, due to acido-basic character of colours.</a:t>
            </a:r>
            <a:endParaRPr lang="cs-CZ"/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C50D685-6AFB-4753-B606-779A0C97A5D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cs-CZ"/>
          </a:p>
        </p:txBody>
      </p:sp>
      <p:sp>
        <p:nvSpPr>
          <p:cNvPr id="59396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k-SK"/>
              <a:t>Prolongation of PTT, amonium encephalopathy, metabolic acidosis, death.</a:t>
            </a:r>
            <a:endParaRPr lang="cs-CZ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FFC58-491E-4B31-BBDC-B7857C52332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cs-CZ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k-SK"/>
              <a:t>Adjuvant antidotes – folic acid, fomepizol (inhibitor of alcoholdehydrogenase) used without ethanol !!!</a:t>
            </a:r>
            <a:endParaRPr lang="cs-CZ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AF4200D-DEE4-43DE-83DB-04709E3D0FB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cs-CZ"/>
          </a:p>
        </p:txBody>
      </p:sp>
      <p:sp>
        <p:nvSpPr>
          <p:cNvPr id="68612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b="1"/>
              <a:t>Philippus Aureolus Theophrastus Bombastus von Hohenheim (1493 – 1541)  - The difference between drug and poison is only a matter of dose.</a:t>
            </a:r>
            <a:endParaRPr lang="cs-CZ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7A9CAC-F6D0-4E03-AFD2-8D56D4EF5AD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k-SK" b="1"/>
              <a:t>Intoxication</a:t>
            </a:r>
            <a:r>
              <a:rPr lang="sk-SK"/>
              <a:t> – administration of a substance (drug), which </a:t>
            </a:r>
            <a:r>
              <a:rPr lang="sk-SK" b="1"/>
              <a:t>alters basic physiological functions </a:t>
            </a:r>
            <a:r>
              <a:rPr lang="sk-SK"/>
              <a:t>(breathing, blood circulation, cognition)</a:t>
            </a:r>
            <a:endParaRPr lang="cs-CZ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5CD463-F205-4060-8EB3-C92D2286F3B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k-SK"/>
              <a:t>Basic algorythm of treatment of intoxications</a:t>
            </a:r>
            <a:endParaRPr lang="cs-CZ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B530A20-4326-43A5-959F-59576B0C1D6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k-SK"/>
              <a:t>Antidots – are drugs, which bind or in other way inactivate poison or are antagonists to its toxic effect !</a:t>
            </a:r>
            <a:endParaRPr lang="cs-CZ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C41444-8211-4608-A788-82F39E6EF09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/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k-SK"/>
              <a:t>Morphin, Heroine, Fentanyl</a:t>
            </a:r>
            <a:endParaRPr lang="cs-CZ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24DD87-1369-4D1C-A560-9E2A66F70FF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k-SK"/>
              <a:t>Naloxone and Naltrexone are used in small doses to prevent adverse effects of opiates in chronic pain management (</a:t>
            </a:r>
            <a:r>
              <a:rPr lang="sk-SK" b="1"/>
              <a:t>Suboxone</a:t>
            </a:r>
            <a:r>
              <a:rPr lang="sk-SK"/>
              <a:t>®)</a:t>
            </a:r>
            <a:endParaRPr lang="cs-CZ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665694-68B5-46B6-A973-A10B3DA944D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k-SK"/>
              <a:t>Flumazenil requires to be administered in cotinual i.v. Infusion, due to shorter elimination half-time.</a:t>
            </a:r>
            <a:endParaRPr lang="cs-CZ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7797DAD-DA32-44D6-9BDB-A5801470758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cs-CZ"/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k-SK"/>
              <a:t>Most common intoxication, range 0,5mmol/l – 1,15 mmol/l in plasma.</a:t>
            </a:r>
            <a:endParaRPr lang="cs-CZ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411F9A-080F-441F-B655-D459015402E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/>
          </a:p>
        </p:txBody>
      </p:sp>
      <p:sp>
        <p:nvSpPr>
          <p:cNvPr id="38916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379D4313-48A1-4C61-AA7E-8AA44ED9AAC6}" type="datetime1">
              <a:rPr lang="cs-CZ"/>
              <a:pPr>
                <a:defRPr/>
              </a:pPr>
              <a:t>30.3.2020</a:t>
            </a:fld>
            <a:endParaRPr lang="cs-CZ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Antidots and intoxications, Milan Juhás, MSc., 2012</a:t>
            </a:r>
            <a:endParaRPr lang="cs-CZ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88ED4-296C-4D49-BD4F-E4F408E7B5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push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BF10C-BAEF-4EB8-9FA5-BBDFE3E7F733}" type="datetime1">
              <a:rPr lang="cs-CZ"/>
              <a:pPr>
                <a:defRPr/>
              </a:pPr>
              <a:t>30.3.2020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Antidots and intoxications, Milan Juhás, MSc., 2012</a:t>
            </a: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E6182-C81A-4372-A0A1-E061EE8CD2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push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C210B-CDB2-4A3A-B2BE-BD7EBF7FF467}" type="datetime1">
              <a:rPr lang="cs-CZ"/>
              <a:pPr>
                <a:defRPr/>
              </a:pPr>
              <a:t>30.3.2020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Antidots and intoxications, Milan Juhás, MSc., 2012</a:t>
            </a: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07B3E-3961-411A-A35A-5DEC196177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push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99DA3-1305-45DF-A772-058984567C0E}" type="datetime1">
              <a:rPr lang="cs-CZ"/>
              <a:pPr>
                <a:defRPr/>
              </a:pPr>
              <a:t>30.3.2020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Antidots and intoxications, Milan Juhás, MSc., 2012</a:t>
            </a: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237CD-22E4-4226-AFA5-92A2BB1696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push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DFA3B-1EE3-43F4-8894-183F2A8B0CE3}" type="datetime1">
              <a:rPr lang="cs-CZ"/>
              <a:pPr>
                <a:defRPr/>
              </a:pPr>
              <a:t>30.3.2020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Antidots and intoxications, Milan Juhás, MSc., 2012</a:t>
            </a:r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A99BF-062C-48BC-B4A5-E2B0BC3539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sh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9" y="1216152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164DD-5DF0-41F6-92B3-AC81E045E841}" type="datetime1">
              <a:rPr lang="cs-CZ"/>
              <a:pPr>
                <a:defRPr/>
              </a:pPr>
              <a:t>30.3.2020</a:t>
            </a:fld>
            <a:endParaRPr lang="cs-CZ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Antidots and intoxications, Milan Juhás, MSc., 2012</a:t>
            </a:r>
            <a:endParaRPr lang="cs-CZ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A6AB9-49E6-41C5-811D-6B8CD16A57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push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5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5CDFA-D7ED-4031-AD24-BDE976CBE39B}" type="datetime1">
              <a:rPr lang="cs-CZ"/>
              <a:pPr>
                <a:defRPr/>
              </a:pPr>
              <a:t>30.3.2020</a:t>
            </a:fld>
            <a:endParaRPr lang="cs-CZ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Antidots and intoxications, Milan Juhás, MSc., 2012</a:t>
            </a:r>
            <a:endParaRPr lang="cs-CZ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2FDF8-1859-4B78-BBAA-496D951026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push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1515D-687F-4A09-909C-F7D9A02CC834}" type="datetime1">
              <a:rPr lang="cs-CZ"/>
              <a:pPr>
                <a:defRPr/>
              </a:pPr>
              <a:t>30.3.2020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Antidots and intoxications, Milan Juhás, MSc., 2012</a:t>
            </a:r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B3D2-746B-4993-9CFD-162C8812DD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push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C9768-A6A0-4DD0-B345-9E325C48F054}" type="datetime1">
              <a:rPr lang="cs-CZ"/>
              <a:pPr>
                <a:defRPr/>
              </a:pPr>
              <a:t>30.3.2020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Antidots and intoxications, Milan Juhás, MSc., 2012</a:t>
            </a:r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5BBBA-F771-4D1E-8ED7-491A5378AB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push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3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558BE-5A69-45F1-A152-A20A42B9B4E0}" type="datetime1">
              <a:rPr lang="cs-CZ"/>
              <a:pPr>
                <a:defRPr/>
              </a:pPr>
              <a:t>30.3.2020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Antidots and intoxications, Milan Juhás, MSc., 2012</a:t>
            </a:r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BA0A0-1EA2-4D03-9F94-2FEA273727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push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F8F84-FCDF-49AF-B2AA-92AD1B0D716C}" type="datetime1">
              <a:rPr lang="cs-CZ"/>
              <a:pPr>
                <a:defRPr/>
              </a:pPr>
              <a:t>30.3.2020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Antidots and intoxications, Milan Juhás, MSc., 2012</a:t>
            </a:r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986D2-1FC5-459F-915E-6EC2AE8876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sh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547F8C20-2FFB-43E5-A6D0-83B44F530DEB}" type="datetime1">
              <a:rPr lang="cs-CZ"/>
              <a:pPr>
                <a:defRPr/>
              </a:pPr>
              <a:t>30.3.2020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Gill Sans MT"/>
              </a:defRPr>
            </a:lvl1pPr>
          </a:lstStyle>
          <a:p>
            <a:r>
              <a:rPr lang="en-US"/>
              <a:t>Antidots and intoxications, Milan Juhás, MSc., 2012</a:t>
            </a:r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5AFC6135-9691-48A9-AC8D-AA721AED3E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9" r:id="rId2"/>
    <p:sldLayoutId id="2147483721" r:id="rId3"/>
    <p:sldLayoutId id="2147483718" r:id="rId4"/>
    <p:sldLayoutId id="2147483717" r:id="rId5"/>
    <p:sldLayoutId id="2147483722" r:id="rId6"/>
    <p:sldLayoutId id="2147483723" r:id="rId7"/>
    <p:sldLayoutId id="2147483724" r:id="rId8"/>
    <p:sldLayoutId id="2147483725" r:id="rId9"/>
    <p:sldLayoutId id="2147483716" r:id="rId10"/>
    <p:sldLayoutId id="2147483726" r:id="rId11"/>
  </p:sldLayoutIdLst>
  <p:transition spd="med">
    <p:push dir="d"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image" Target="../media/image4.png"/><Relationship Id="rId7" Type="http://schemas.openxmlformats.org/officeDocument/2006/relationships/diagramLayout" Target="../diagrams/layou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5" Type="http://schemas.openxmlformats.org/officeDocument/2006/relationships/image" Target="../media/image6.gif"/><Relationship Id="rId10" Type="http://schemas.microsoft.com/office/2007/relationships/diagramDrawing" Target="../diagrams/drawing3.xml"/><Relationship Id="rId4" Type="http://schemas.openxmlformats.org/officeDocument/2006/relationships/image" Target="../media/image5.png"/><Relationship Id="rId9" Type="http://schemas.openxmlformats.org/officeDocument/2006/relationships/diagramColors" Target="../diagrams/colors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dirty="0"/>
              <a:t>Antodots and treatment of intoxications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r>
              <a:rPr lang="sk-SK" dirty="0"/>
              <a:t>PharmDr. Milan Juhás</a:t>
            </a:r>
            <a:endParaRPr lang="cs-CZ" dirty="0"/>
          </a:p>
        </p:txBody>
      </p:sp>
    </p:spTree>
  </p:cSld>
  <p:clrMapOvr>
    <a:masterClrMapping/>
  </p:clrMapOvr>
  <p:transition spd="med">
    <p:push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Management of withdrawal syndrome</a:t>
            </a:r>
            <a:endParaRPr lang="cs-CZ"/>
          </a:p>
        </p:txBody>
      </p:sp>
      <p:sp>
        <p:nvSpPr>
          <p:cNvPr id="3174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sk-SK"/>
              <a:t>Heroin addiction and overdose</a:t>
            </a:r>
          </a:p>
          <a:p>
            <a:pPr lvl="1"/>
            <a:r>
              <a:rPr lang="sk-SK"/>
              <a:t>Opioid antagonist (NLX, NTX)</a:t>
            </a:r>
          </a:p>
          <a:p>
            <a:pPr lvl="1"/>
            <a:endParaRPr lang="sk-SK"/>
          </a:p>
          <a:p>
            <a:pPr lvl="1"/>
            <a:r>
              <a:rPr lang="sk-SK"/>
              <a:t>Spasms and anxiety </a:t>
            </a:r>
          </a:p>
          <a:p>
            <a:pPr lvl="2"/>
            <a:r>
              <a:rPr lang="sk-SK"/>
              <a:t>Diazepam</a:t>
            </a:r>
          </a:p>
          <a:p>
            <a:pPr lvl="2"/>
            <a:r>
              <a:rPr lang="sk-SK"/>
              <a:t>Haloperidol</a:t>
            </a:r>
          </a:p>
          <a:p>
            <a:pPr lvl="2"/>
            <a:r>
              <a:rPr lang="sk-SK"/>
              <a:t>Tiaprid</a:t>
            </a:r>
          </a:p>
          <a:p>
            <a:endParaRPr lang="cs-CZ"/>
          </a:p>
        </p:txBody>
      </p:sp>
    </p:spTree>
  </p:cSld>
  <p:clrMapOvr>
    <a:masterClrMapping/>
  </p:clrMapOvr>
  <p:transition spd="med">
    <p:push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900" i="1"/>
              <a:t>Atropin, Scopolamine, L-Hyocyamine</a:t>
            </a:r>
            <a:r>
              <a:rPr lang="sk-SK" sz="2900"/>
              <a:t> </a:t>
            </a:r>
            <a:br>
              <a:rPr lang="sk-SK" sz="2900"/>
            </a:br>
            <a:r>
              <a:rPr lang="sk-SK" sz="2900"/>
              <a:t>(Tropan alcaloids)</a:t>
            </a:r>
            <a:endParaRPr lang="cs-CZ" sz="2900"/>
          </a:p>
        </p:txBody>
      </p:sp>
      <p:sp>
        <p:nvSpPr>
          <p:cNvPr id="3277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sk-SK"/>
              <a:t> naturally occurence in </a:t>
            </a:r>
            <a:r>
              <a:rPr lang="sk-SK" i="1"/>
              <a:t>Datura stramonium, Atropa belladona</a:t>
            </a:r>
          </a:p>
          <a:p>
            <a:endParaRPr lang="sk-SK"/>
          </a:p>
          <a:p>
            <a:r>
              <a:rPr lang="sk-SK"/>
              <a:t>Direct antagonists of Ach in parasympatikus</a:t>
            </a:r>
          </a:p>
          <a:p>
            <a:pPr lvl="1"/>
            <a:r>
              <a:rPr lang="sk-SK"/>
              <a:t>Skin erubescence,  mucose dryness (severe xerostomia), tachycardia, mydriasis, misorientation, urine retention, coma</a:t>
            </a:r>
          </a:p>
          <a:p>
            <a:pPr lvl="1"/>
            <a:endParaRPr lang="sk-SK"/>
          </a:p>
          <a:p>
            <a:endParaRPr lang="sk-SK"/>
          </a:p>
          <a:p>
            <a:pPr lvl="1"/>
            <a:endParaRPr lang="cs-CZ"/>
          </a:p>
        </p:txBody>
      </p:sp>
    </p:spTree>
  </p:cSld>
  <p:clrMapOvr>
    <a:masterClrMapping/>
  </p:clrMapOvr>
  <p:transition spd="med">
    <p:push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900" i="1"/>
              <a:t>Atropin, Scopolamine, L-Hyocyamine</a:t>
            </a:r>
            <a:r>
              <a:rPr lang="sk-SK" sz="2900"/>
              <a:t> (Tropan alcaloids)</a:t>
            </a:r>
            <a:endParaRPr lang="cs-CZ" sz="2900"/>
          </a:p>
        </p:txBody>
      </p:sp>
      <p:sp>
        <p:nvSpPr>
          <p:cNvPr id="33794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sk-SK"/>
              <a:t>Causal therapy	</a:t>
            </a:r>
          </a:p>
          <a:p>
            <a:pPr lvl="1"/>
            <a:r>
              <a:rPr lang="sk-SK"/>
              <a:t>Administration direct antagonist – physostigmin</a:t>
            </a:r>
          </a:p>
          <a:p>
            <a:pPr lvl="1"/>
            <a:endParaRPr lang="sk-SK"/>
          </a:p>
          <a:p>
            <a:r>
              <a:rPr lang="sk-SK"/>
              <a:t>Symptomatic therapy </a:t>
            </a:r>
          </a:p>
          <a:p>
            <a:pPr lvl="1"/>
            <a:r>
              <a:rPr lang="sk-SK"/>
              <a:t>Beta-blockers (atenolol)</a:t>
            </a:r>
          </a:p>
          <a:p>
            <a:pPr lvl="1"/>
            <a:r>
              <a:rPr lang="sk-SK"/>
              <a:t>Carbo activatus and stomach lavage</a:t>
            </a:r>
          </a:p>
          <a:p>
            <a:pPr lvl="2"/>
            <a:endParaRPr lang="cs-CZ"/>
          </a:p>
        </p:txBody>
      </p:sp>
      <p:pic>
        <p:nvPicPr>
          <p:cNvPr id="3379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88" y="2643188"/>
            <a:ext cx="3071812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sh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900"/>
              <a:t>Anticholinergic agents </a:t>
            </a:r>
            <a:br>
              <a:rPr lang="sk-SK" sz="2900"/>
            </a:br>
            <a:r>
              <a:rPr lang="sk-SK" sz="2900"/>
              <a:t>(1</a:t>
            </a:r>
            <a:r>
              <a:rPr lang="sk-SK" sz="2900" baseline="30000"/>
              <a:t>st</a:t>
            </a:r>
            <a:r>
              <a:rPr lang="sk-SK" sz="2900"/>
              <a:t> generation antidepressants)</a:t>
            </a:r>
            <a:endParaRPr lang="cs-CZ" sz="2900"/>
          </a:p>
        </p:txBody>
      </p:sp>
      <p:sp>
        <p:nvSpPr>
          <p:cNvPr id="3481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sk-SK"/>
              <a:t>Tricyclic antidepressant agents</a:t>
            </a:r>
          </a:p>
          <a:p>
            <a:pPr lvl="1"/>
            <a:r>
              <a:rPr lang="sk-SK"/>
              <a:t>Inhibition of serotonine and noradrenaline uptake</a:t>
            </a:r>
          </a:p>
          <a:p>
            <a:pPr lvl="1"/>
            <a:r>
              <a:rPr lang="sk-SK"/>
              <a:t>Dosulepin,   Amitriptylin,  Imipramin</a:t>
            </a:r>
          </a:p>
          <a:p>
            <a:pPr lvl="1"/>
            <a:endParaRPr lang="sk-SK"/>
          </a:p>
          <a:p>
            <a:pPr lvl="1"/>
            <a:r>
              <a:rPr lang="sk-SK"/>
              <a:t>Intoxication induces anticholinergic syndrome</a:t>
            </a:r>
          </a:p>
          <a:p>
            <a:pPr lvl="2"/>
            <a:r>
              <a:rPr lang="sk-SK"/>
              <a:t>Xerostomia, mydriasis, tachycardia, </a:t>
            </a:r>
          </a:p>
          <a:p>
            <a:pPr lvl="2"/>
            <a:r>
              <a:rPr lang="sk-SK"/>
              <a:t>sedation,  expansion of QRS complex</a:t>
            </a:r>
          </a:p>
          <a:p>
            <a:pPr lvl="2"/>
            <a:endParaRPr lang="sk-SK"/>
          </a:p>
          <a:p>
            <a:r>
              <a:rPr lang="sk-SK"/>
              <a:t>Antidote – None</a:t>
            </a:r>
          </a:p>
          <a:p>
            <a:pPr lvl="1"/>
            <a:r>
              <a:rPr lang="sk-SK"/>
              <a:t>High dose of carbo activatus</a:t>
            </a:r>
          </a:p>
          <a:p>
            <a:pPr lvl="1"/>
            <a:r>
              <a:rPr lang="sk-SK"/>
              <a:t>Symptomatic therapy till improvement</a:t>
            </a:r>
            <a:endParaRPr lang="cs-CZ"/>
          </a:p>
        </p:txBody>
      </p:sp>
    </p:spTree>
  </p:cSld>
  <p:clrMapOvr>
    <a:masterClrMapping/>
  </p:clrMapOvr>
  <p:transition spd="med">
    <p:push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Sedatives and hypnotics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/>
              <a:t>Anticonvulsant and myorelaxant activity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/>
              <a:t>Bezodiazepines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/>
              <a:t>Alprazolam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/>
              <a:t>Bromazepam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/>
              <a:t>Diazepam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/>
              <a:t>Non-BZD hypno-sedatives	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/>
              <a:t>Zolpidem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/>
              <a:t>Zopiclon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/>
              <a:t>Symptoms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/>
              <a:t>Somnolence, ataxia and hypotension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/>
              <a:t>Escalation of pharmacodynamic effenct on GABA receptor – </a:t>
            </a:r>
            <a:r>
              <a:rPr lang="sk-SK" dirty="0">
                <a:solidFill>
                  <a:srgbClr val="FF0000"/>
                </a:solidFill>
              </a:rPr>
              <a:t>coma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/>
              <a:t>Antidot for both BZD and non-BZD hypno-sedatives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>
                <a:solidFill>
                  <a:srgbClr val="FF0000"/>
                </a:solidFill>
              </a:rPr>
              <a:t>Flumazenil</a:t>
            </a:r>
            <a:r>
              <a:rPr lang="sk-SK" dirty="0"/>
              <a:t> – antagonist on GABA receptor</a:t>
            </a:r>
          </a:p>
        </p:txBody>
      </p:sp>
    </p:spTree>
  </p:cSld>
  <p:clrMapOvr>
    <a:masterClrMapping/>
  </p:clrMapOvr>
  <p:transition spd="med">
    <p:push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Digoxin and cardiac glycosides</a:t>
            </a:r>
            <a:endParaRPr lang="cs-CZ"/>
          </a:p>
        </p:txBody>
      </p:sp>
      <p:sp>
        <p:nvSpPr>
          <p:cNvPr id="37890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775" cy="4937125"/>
          </a:xfrm>
        </p:spPr>
        <p:txBody>
          <a:bodyPr/>
          <a:lstStyle/>
          <a:p>
            <a:r>
              <a:rPr lang="sk-SK" i="1"/>
              <a:t>D. Purpurea, D. Lanata,</a:t>
            </a:r>
          </a:p>
          <a:p>
            <a:r>
              <a:rPr lang="sk-SK"/>
              <a:t>Cardiotonicum, antiarrhytmic agent</a:t>
            </a:r>
          </a:p>
          <a:p>
            <a:endParaRPr lang="sk-SK"/>
          </a:p>
          <a:p>
            <a:r>
              <a:rPr lang="sk-SK"/>
              <a:t>Atrial fibrilation</a:t>
            </a:r>
          </a:p>
          <a:p>
            <a:r>
              <a:rPr lang="sk-SK"/>
              <a:t>Heart failure</a:t>
            </a:r>
          </a:p>
          <a:p>
            <a:endParaRPr lang="sk-SK"/>
          </a:p>
          <a:p>
            <a:r>
              <a:rPr lang="sk-SK"/>
              <a:t>Terapeutic drug monitoring</a:t>
            </a:r>
          </a:p>
          <a:p>
            <a:pPr>
              <a:buFont typeface="Wingdings 3" pitchFamily="18" charset="2"/>
              <a:buNone/>
            </a:pPr>
            <a:endParaRPr lang="cs-CZ"/>
          </a:p>
        </p:txBody>
      </p:sp>
      <p:pic>
        <p:nvPicPr>
          <p:cNvPr id="37891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0" y="1590675"/>
            <a:ext cx="3714750" cy="4195763"/>
          </a:xfrm>
        </p:spPr>
      </p:pic>
    </p:spTree>
  </p:cSld>
  <p:clrMapOvr>
    <a:masterClrMapping/>
  </p:clrMapOvr>
  <p:transition spd="med">
    <p:push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Management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digitalis</a:t>
            </a:r>
            <a:r>
              <a:rPr lang="sk-SK" dirty="0"/>
              <a:t> toxicity</a:t>
            </a:r>
            <a:endParaRPr lang="cs-CZ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push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Symptoms of digitalis toxicity</a:t>
            </a:r>
            <a:endParaRPr lang="cs-CZ"/>
          </a:p>
        </p:txBody>
      </p:sp>
      <p:sp>
        <p:nvSpPr>
          <p:cNvPr id="4198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sk-SK"/>
              <a:t>Hypokalemia – increased potassium kidney elimination</a:t>
            </a:r>
          </a:p>
          <a:p>
            <a:r>
              <a:rPr lang="sk-SK"/>
              <a:t>Nausea, vomiting</a:t>
            </a:r>
          </a:p>
          <a:p>
            <a:r>
              <a:rPr lang="sk-SK"/>
              <a:t>Color perception disorder – yellow sight</a:t>
            </a:r>
          </a:p>
          <a:p>
            <a:r>
              <a:rPr lang="sk-SK"/>
              <a:t>dizziness, arrhytmia</a:t>
            </a:r>
          </a:p>
          <a:p>
            <a:endParaRPr lang="sk-SK"/>
          </a:p>
          <a:p>
            <a:r>
              <a:rPr lang="sk-SK"/>
              <a:t>Strategy</a:t>
            </a:r>
          </a:p>
          <a:p>
            <a:pPr lvl="1"/>
            <a:r>
              <a:rPr lang="sk-SK"/>
              <a:t>Discotinue digoxin administration</a:t>
            </a:r>
          </a:p>
          <a:p>
            <a:pPr lvl="1"/>
            <a:r>
              <a:rPr lang="sk-SK"/>
              <a:t>In severe cases apply antitoxin</a:t>
            </a:r>
            <a:endParaRPr lang="cs-CZ"/>
          </a:p>
        </p:txBody>
      </p:sp>
    </p:spTree>
  </p:cSld>
  <p:clrMapOvr>
    <a:masterClrMapping/>
  </p:clrMapOvr>
  <p:transition spd="med">
    <p:push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Management of glycol intoxication</a:t>
            </a:r>
            <a:endParaRPr lang="cs-CZ"/>
          </a:p>
        </p:txBody>
      </p:sp>
      <p:sp>
        <p:nvSpPr>
          <p:cNvPr id="4301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sk-SK"/>
              <a:t>Glycols</a:t>
            </a:r>
          </a:p>
          <a:p>
            <a:pPr lvl="1"/>
            <a:r>
              <a:rPr lang="sk-SK"/>
              <a:t>Carbohydrates with more than one OH functional group</a:t>
            </a:r>
          </a:p>
          <a:p>
            <a:pPr lvl="1"/>
            <a:r>
              <a:rPr lang="sk-SK"/>
              <a:t>Hepatal metabolism converts glycolsto oxalic acid and to calcium oxalate</a:t>
            </a:r>
          </a:p>
          <a:p>
            <a:pPr lvl="1"/>
            <a:endParaRPr lang="sk-SK"/>
          </a:p>
          <a:p>
            <a:pPr lvl="1"/>
            <a:r>
              <a:rPr lang="sk-SK"/>
              <a:t>Risk of metabolic (chemical damage) acidosis and renal damage by precipitated calcium oxalate</a:t>
            </a:r>
          </a:p>
          <a:p>
            <a:pPr lvl="2">
              <a:buFont typeface="Wingdings 3" pitchFamily="18" charset="2"/>
              <a:buNone/>
            </a:pPr>
            <a:endParaRPr lang="sk-SK"/>
          </a:p>
          <a:p>
            <a:pPr lvl="1"/>
            <a:endParaRPr lang="sk-SK"/>
          </a:p>
          <a:p>
            <a:pPr lvl="1">
              <a:buFont typeface="Wingdings 3" pitchFamily="18" charset="2"/>
              <a:buNone/>
            </a:pPr>
            <a:endParaRPr lang="sk-SK"/>
          </a:p>
          <a:p>
            <a:pPr lvl="1">
              <a:buFont typeface="Wingdings 3" pitchFamily="18" charset="2"/>
              <a:buNone/>
            </a:pPr>
            <a:endParaRPr lang="cs-CZ"/>
          </a:p>
        </p:txBody>
      </p:sp>
      <p:pic>
        <p:nvPicPr>
          <p:cNvPr id="430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0" y="4357688"/>
            <a:ext cx="2767013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sh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Management of glycol intoxication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/>
              <a:t>Symptoms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/>
              <a:t>Renal </a:t>
            </a:r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sk-SK" dirty="0">
                <a:solidFill>
                  <a:srgbClr val="FF0000"/>
                </a:solidFill>
              </a:rPr>
              <a:t>Hematuria</a:t>
            </a:r>
            <a:r>
              <a:rPr lang="sk-SK" dirty="0"/>
              <a:t> , albuminuria,  acute tubular necrosis, anuria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/>
              <a:t>Non-renal</a:t>
            </a:r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sk-SK" dirty="0"/>
              <a:t>Metabolic acidosis, </a:t>
            </a:r>
            <a:r>
              <a:rPr lang="sk-SK" dirty="0">
                <a:solidFill>
                  <a:srgbClr val="FF0000"/>
                </a:solidFill>
              </a:rPr>
              <a:t>hypocalcemia, spasms</a:t>
            </a:r>
            <a:r>
              <a:rPr lang="sk-SK" dirty="0"/>
              <a:t>,  dysrrhytimias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sk-SK" dirty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/>
              <a:t>Ethyleneglycol metabolised by alcoholdehydrogenase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/>
              <a:t>Antidotum – ethanol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/>
              <a:t>Ethyleneglycol eliminated by kindeys in unchanged form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sk-SK" dirty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/>
              <a:t>During threatment with ethanol, correction of metabolic acidosis and </a:t>
            </a:r>
            <a:r>
              <a:rPr lang="sk-SK" dirty="0">
                <a:solidFill>
                  <a:srgbClr val="FF0000"/>
                </a:solidFill>
              </a:rPr>
              <a:t>calcium supplementation </a:t>
            </a:r>
            <a:r>
              <a:rPr lang="sk-SK" dirty="0"/>
              <a:t>is required</a:t>
            </a:r>
            <a:endParaRPr lang="cs-CZ" dirty="0"/>
          </a:p>
        </p:txBody>
      </p:sp>
    </p:spTree>
  </p:cSld>
  <p:clrMapOvr>
    <a:masterClrMapping/>
  </p:clrMapOvr>
  <p:transition spd="med">
    <p:push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...before we begin	 </a:t>
            </a:r>
            <a:endParaRPr lang="cs-CZ"/>
          </a:p>
        </p:txBody>
      </p:sp>
      <p:sp>
        <p:nvSpPr>
          <p:cNvPr id="1741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sk-SK"/>
          </a:p>
          <a:p>
            <a:endParaRPr lang="sk-SK"/>
          </a:p>
          <a:p>
            <a:r>
              <a:rPr lang="sk-SK"/>
              <a:t>Toxicology information centre in Prague</a:t>
            </a:r>
          </a:p>
          <a:p>
            <a:pPr lvl="1"/>
            <a:r>
              <a:rPr lang="sk-SK"/>
              <a:t>224 919 283, 224 914 570</a:t>
            </a:r>
          </a:p>
          <a:p>
            <a:pPr lvl="1"/>
            <a:endParaRPr lang="sk-SK"/>
          </a:p>
          <a:p>
            <a:pPr lvl="1"/>
            <a:endParaRPr lang="sk-SK"/>
          </a:p>
          <a:p>
            <a:r>
              <a:rPr lang="sk-SK"/>
              <a:t>Snake poisoning consult centre in General University Hospital in Prague</a:t>
            </a:r>
          </a:p>
          <a:p>
            <a:pPr lvl="1"/>
            <a:r>
              <a:rPr lang="sk-SK"/>
              <a:t>224 962 244</a:t>
            </a:r>
          </a:p>
          <a:p>
            <a:pPr lvl="1"/>
            <a:endParaRPr lang="sk-SK"/>
          </a:p>
          <a:p>
            <a:endParaRPr lang="cs-CZ"/>
          </a:p>
        </p:txBody>
      </p:sp>
    </p:spTree>
  </p:cSld>
  <p:clrMapOvr>
    <a:masterClrMapping/>
  </p:clrMapOvr>
  <p:transition spd="med">
    <p:push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Lead poisoning</a:t>
            </a:r>
            <a:endParaRPr lang="cs-CZ"/>
          </a:p>
        </p:txBody>
      </p:sp>
      <p:sp>
        <p:nvSpPr>
          <p:cNvPr id="4608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sk-SK" dirty="0"/>
              <a:t>Toxicity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Lead</a:t>
            </a:r>
            <a:endParaRPr lang="sk-SK" dirty="0"/>
          </a:p>
          <a:p>
            <a:pPr lvl="1"/>
            <a:r>
              <a:rPr lang="sk-SK" dirty="0" err="1"/>
              <a:t>Ligation</a:t>
            </a:r>
            <a:r>
              <a:rPr lang="sk-SK" dirty="0"/>
              <a:t> to </a:t>
            </a:r>
            <a:r>
              <a:rPr lang="sk-SK" dirty="0" err="1"/>
              <a:t>haemoglobin</a:t>
            </a:r>
            <a:endParaRPr lang="sk-SK" dirty="0"/>
          </a:p>
          <a:p>
            <a:pPr lvl="1"/>
            <a:r>
              <a:rPr lang="sk-SK" dirty="0" err="1">
                <a:solidFill>
                  <a:srgbClr val="FF0000"/>
                </a:solidFill>
              </a:rPr>
              <a:t>Inhibition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of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haem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synthesis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/>
              <a:t>( </a:t>
            </a:r>
            <a:r>
              <a:rPr lang="sk-SK" dirty="0" err="1"/>
              <a:t>block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5-ALA-synthase)</a:t>
            </a:r>
          </a:p>
          <a:p>
            <a:pPr lvl="2"/>
            <a:r>
              <a:rPr lang="sk-SK" dirty="0" err="1"/>
              <a:t>Accumulation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koproporphyrines</a:t>
            </a:r>
            <a:endParaRPr lang="sk-SK" dirty="0"/>
          </a:p>
          <a:p>
            <a:pPr lvl="2"/>
            <a:endParaRPr lang="sk-SK" dirty="0"/>
          </a:p>
          <a:p>
            <a:r>
              <a:rPr lang="sk-SK" dirty="0" err="1"/>
              <a:t>Results</a:t>
            </a:r>
            <a:r>
              <a:rPr lang="sk-SK" dirty="0"/>
              <a:t> to </a:t>
            </a:r>
          </a:p>
          <a:p>
            <a:pPr lvl="1"/>
            <a:r>
              <a:rPr lang="sk-SK" dirty="0" err="1"/>
              <a:t>Sideroblast</a:t>
            </a:r>
            <a:r>
              <a:rPr lang="sk-SK" dirty="0"/>
              <a:t> </a:t>
            </a:r>
            <a:r>
              <a:rPr lang="sk-SK" dirty="0" err="1"/>
              <a:t>anaemia</a:t>
            </a:r>
            <a:r>
              <a:rPr lang="sk-SK" dirty="0"/>
              <a:t>, </a:t>
            </a:r>
            <a:r>
              <a:rPr lang="sk-SK" dirty="0" err="1"/>
              <a:t>neuropathy</a:t>
            </a:r>
            <a:r>
              <a:rPr lang="sk-SK" dirty="0"/>
              <a:t> and </a:t>
            </a:r>
            <a:r>
              <a:rPr lang="sk-SK" dirty="0" err="1"/>
              <a:t>constipation</a:t>
            </a:r>
            <a:endParaRPr lang="sk-SK" dirty="0"/>
          </a:p>
          <a:p>
            <a:pPr lvl="1"/>
            <a:endParaRPr lang="sk-SK" dirty="0"/>
          </a:p>
          <a:p>
            <a:r>
              <a:rPr lang="sk-SK" dirty="0" err="1"/>
              <a:t>Threatment</a:t>
            </a:r>
            <a:r>
              <a:rPr lang="sk-SK" dirty="0"/>
              <a:t> </a:t>
            </a:r>
          </a:p>
          <a:p>
            <a:pPr lvl="1"/>
            <a:r>
              <a:rPr lang="sk-SK" dirty="0" err="1"/>
              <a:t>Chelation</a:t>
            </a:r>
            <a:r>
              <a:rPr lang="sk-SK" dirty="0"/>
              <a:t> by DMSA (</a:t>
            </a:r>
            <a:r>
              <a:rPr lang="sk-SK" dirty="0" err="1"/>
              <a:t>dimercaptosuccunic</a:t>
            </a:r>
            <a:r>
              <a:rPr lang="sk-SK" dirty="0"/>
              <a:t> </a:t>
            </a:r>
            <a:r>
              <a:rPr lang="sk-SK" dirty="0" err="1"/>
              <a:t>acid</a:t>
            </a:r>
            <a:r>
              <a:rPr lang="sk-SK" dirty="0"/>
              <a:t>) and </a:t>
            </a:r>
            <a:r>
              <a:rPr lang="sk-SK" dirty="0" err="1"/>
              <a:t>elimination</a:t>
            </a:r>
            <a:r>
              <a:rPr lang="sk-SK" dirty="0"/>
              <a:t> </a:t>
            </a:r>
            <a:r>
              <a:rPr lang="sk-SK" dirty="0" err="1"/>
              <a:t>through</a:t>
            </a:r>
            <a:r>
              <a:rPr lang="sk-SK" dirty="0"/>
              <a:t> </a:t>
            </a:r>
            <a:r>
              <a:rPr lang="sk-SK" dirty="0" err="1"/>
              <a:t>kidneys</a:t>
            </a:r>
            <a:r>
              <a:rPr lang="sk-SK" dirty="0"/>
              <a:t>, EDTA</a:t>
            </a:r>
          </a:p>
          <a:p>
            <a:pPr lvl="1"/>
            <a:r>
              <a:rPr lang="sk-SK" dirty="0" err="1"/>
              <a:t>Organic</a:t>
            </a:r>
            <a:r>
              <a:rPr lang="sk-SK" dirty="0"/>
              <a:t> </a:t>
            </a:r>
            <a:r>
              <a:rPr lang="sk-SK" dirty="0" err="1"/>
              <a:t>forms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lead</a:t>
            </a:r>
            <a:r>
              <a:rPr lang="sk-SK" dirty="0"/>
              <a:t> do </a:t>
            </a:r>
            <a:r>
              <a:rPr lang="sk-SK" dirty="0" err="1"/>
              <a:t>not</a:t>
            </a:r>
            <a:r>
              <a:rPr lang="sk-SK" dirty="0"/>
              <a:t> </a:t>
            </a:r>
            <a:r>
              <a:rPr lang="sk-SK" dirty="0" err="1"/>
              <a:t>respond</a:t>
            </a:r>
            <a:r>
              <a:rPr lang="sk-SK" dirty="0"/>
              <a:t> to </a:t>
            </a:r>
            <a:r>
              <a:rPr lang="sk-SK" dirty="0" err="1"/>
              <a:t>chelation</a:t>
            </a:r>
            <a:r>
              <a:rPr lang="sk-SK" dirty="0"/>
              <a:t> (</a:t>
            </a:r>
            <a:r>
              <a:rPr lang="sk-SK" dirty="0" err="1"/>
              <a:t>penicilamine</a:t>
            </a:r>
            <a:r>
              <a:rPr lang="sk-SK" dirty="0"/>
              <a:t> ?)</a:t>
            </a:r>
          </a:p>
        </p:txBody>
      </p:sp>
    </p:spTree>
  </p:cSld>
  <p:clrMapOvr>
    <a:masterClrMapping/>
  </p:clrMapOvr>
  <p:transition spd="med">
    <p:push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cs-CZ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0" y="2214563"/>
            <a:ext cx="6426200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sh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Mercury poisoning</a:t>
            </a:r>
            <a:endParaRPr lang="cs-CZ"/>
          </a:p>
        </p:txBody>
      </p:sp>
      <p:sp>
        <p:nvSpPr>
          <p:cNvPr id="4915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sk-SK"/>
              <a:t>form ion Hg</a:t>
            </a:r>
            <a:r>
              <a:rPr lang="sk-SK" baseline="30000"/>
              <a:t>2+</a:t>
            </a:r>
            <a:r>
              <a:rPr lang="sk-SK"/>
              <a:t> in mercury chloride and mercury nitrate</a:t>
            </a:r>
          </a:p>
          <a:p>
            <a:pPr lvl="1"/>
            <a:r>
              <a:rPr lang="sk-SK"/>
              <a:t>Route on intoxication through lungs</a:t>
            </a:r>
          </a:p>
          <a:p>
            <a:pPr lvl="1"/>
            <a:r>
              <a:rPr lang="sk-SK"/>
              <a:t>Central neural toxicity (tremor, sleep inversion, eretism)</a:t>
            </a:r>
          </a:p>
          <a:p>
            <a:pPr lvl="1"/>
            <a:endParaRPr lang="sk-SK"/>
          </a:p>
          <a:p>
            <a:r>
              <a:rPr lang="sk-SK"/>
              <a:t>Threatment with chelation</a:t>
            </a:r>
          </a:p>
          <a:p>
            <a:pPr lvl="1"/>
            <a:r>
              <a:rPr lang="sk-SK"/>
              <a:t>Unithiol – dimercaptopropan sulphate</a:t>
            </a:r>
          </a:p>
          <a:p>
            <a:pPr lvl="1">
              <a:buFont typeface="Wingdings 3" pitchFamily="18" charset="2"/>
              <a:buNone/>
            </a:pPr>
            <a:endParaRPr lang="sk-SK"/>
          </a:p>
          <a:p>
            <a:pPr lvl="1">
              <a:buFont typeface="Wingdings 3" pitchFamily="18" charset="2"/>
              <a:buNone/>
            </a:pPr>
            <a:endParaRPr lang="sk-SK"/>
          </a:p>
          <a:p>
            <a:pPr lvl="1"/>
            <a:endParaRPr lang="sk-SK"/>
          </a:p>
          <a:p>
            <a:pPr lvl="1"/>
            <a:endParaRPr lang="sk-SK"/>
          </a:p>
        </p:txBody>
      </p:sp>
    </p:spTree>
  </p:cSld>
  <p:clrMapOvr>
    <a:masterClrMapping/>
  </p:clrMapOvr>
  <p:transition spd="med">
    <p:push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Organophosphates poisoning	</a:t>
            </a:r>
            <a:endParaRPr lang="cs-CZ"/>
          </a:p>
        </p:txBody>
      </p:sp>
      <p:sp>
        <p:nvSpPr>
          <p:cNvPr id="5120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sk-SK" dirty="0" err="1"/>
              <a:t>Esters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phosphoric</a:t>
            </a:r>
            <a:r>
              <a:rPr lang="sk-SK" dirty="0"/>
              <a:t> </a:t>
            </a:r>
            <a:r>
              <a:rPr lang="sk-SK" dirty="0" err="1"/>
              <a:t>acid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</a:t>
            </a:r>
            <a:r>
              <a:rPr lang="sk-SK" dirty="0" err="1"/>
              <a:t>carbohydric</a:t>
            </a:r>
            <a:r>
              <a:rPr lang="sk-SK" dirty="0"/>
              <a:t> </a:t>
            </a:r>
            <a:r>
              <a:rPr lang="sk-SK" dirty="0" err="1"/>
              <a:t>alcohols</a:t>
            </a:r>
            <a:r>
              <a:rPr lang="sk-SK" dirty="0"/>
              <a:t> (</a:t>
            </a:r>
            <a:r>
              <a:rPr lang="sk-SK" dirty="0" err="1"/>
              <a:t>methanol</a:t>
            </a:r>
            <a:r>
              <a:rPr lang="sk-SK" dirty="0"/>
              <a:t>), </a:t>
            </a:r>
            <a:r>
              <a:rPr lang="sk-SK" dirty="0" err="1"/>
              <a:t>which</a:t>
            </a:r>
            <a:r>
              <a:rPr lang="sk-SK" dirty="0"/>
              <a:t> </a:t>
            </a:r>
            <a:r>
              <a:rPr lang="sk-SK" dirty="0" err="1"/>
              <a:t>cause</a:t>
            </a:r>
            <a:r>
              <a:rPr lang="sk-SK" dirty="0"/>
              <a:t> </a:t>
            </a:r>
            <a:r>
              <a:rPr lang="sk-SK" dirty="0" err="1"/>
              <a:t>irreversibile</a:t>
            </a:r>
            <a:r>
              <a:rPr lang="sk-SK" dirty="0"/>
              <a:t> </a:t>
            </a:r>
            <a:r>
              <a:rPr lang="sk-SK" dirty="0" err="1"/>
              <a:t>inhibition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AchE</a:t>
            </a:r>
            <a:endParaRPr lang="sk-SK" dirty="0"/>
          </a:p>
          <a:p>
            <a:r>
              <a:rPr lang="sk-SK" dirty="0" err="1"/>
              <a:t>Irreversibile</a:t>
            </a:r>
            <a:r>
              <a:rPr lang="sk-SK" dirty="0"/>
              <a:t> </a:t>
            </a:r>
            <a:r>
              <a:rPr lang="sk-SK" dirty="0" err="1"/>
              <a:t>inhibition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AchE</a:t>
            </a:r>
            <a:r>
              <a:rPr lang="sk-SK" dirty="0"/>
              <a:t>, </a:t>
            </a:r>
            <a:r>
              <a:rPr lang="sk-SK" dirty="0" err="1"/>
              <a:t>which</a:t>
            </a:r>
            <a:r>
              <a:rPr lang="sk-SK" dirty="0"/>
              <a:t> </a:t>
            </a:r>
            <a:r>
              <a:rPr lang="sk-SK" dirty="0" err="1"/>
              <a:t>results</a:t>
            </a:r>
            <a:r>
              <a:rPr lang="sk-SK" dirty="0"/>
              <a:t> to </a:t>
            </a:r>
            <a:r>
              <a:rPr lang="sk-SK" dirty="0" err="1"/>
              <a:t>its</a:t>
            </a:r>
            <a:r>
              <a:rPr lang="sk-SK" dirty="0"/>
              <a:t> toxicity</a:t>
            </a:r>
          </a:p>
          <a:p>
            <a:pPr lvl="1"/>
            <a:r>
              <a:rPr lang="sk-SK" dirty="0" err="1"/>
              <a:t>Cumulation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acetylcholine</a:t>
            </a:r>
            <a:endParaRPr lang="sk-SK" dirty="0"/>
          </a:p>
          <a:p>
            <a:pPr lvl="1"/>
            <a:r>
              <a:rPr lang="sk-SK" dirty="0" err="1"/>
              <a:t>Symptoms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parasympatomimetic</a:t>
            </a:r>
            <a:r>
              <a:rPr lang="sk-SK" dirty="0"/>
              <a:t> </a:t>
            </a:r>
            <a:r>
              <a:rPr lang="sk-SK" dirty="0" err="1"/>
              <a:t>stimulation</a:t>
            </a:r>
            <a:endParaRPr lang="sk-SK" dirty="0"/>
          </a:p>
          <a:p>
            <a:pPr lvl="2"/>
            <a:endParaRPr lang="sk-SK" dirty="0"/>
          </a:p>
          <a:p>
            <a:pPr lvl="2"/>
            <a:r>
              <a:rPr lang="sk-SK" dirty="0" err="1">
                <a:solidFill>
                  <a:srgbClr val="FF3300"/>
                </a:solidFill>
              </a:rPr>
              <a:t>Muscarine</a:t>
            </a:r>
            <a:endParaRPr lang="sk-SK" dirty="0">
              <a:solidFill>
                <a:srgbClr val="FF3300"/>
              </a:solidFill>
            </a:endParaRPr>
          </a:p>
          <a:p>
            <a:pPr lvl="3"/>
            <a:r>
              <a:rPr lang="sk-SK" dirty="0" err="1"/>
              <a:t>salivation</a:t>
            </a:r>
            <a:r>
              <a:rPr lang="sk-SK" dirty="0"/>
              <a:t>, </a:t>
            </a:r>
            <a:r>
              <a:rPr lang="sk-SK" dirty="0" err="1"/>
              <a:t>bradycardia</a:t>
            </a:r>
            <a:r>
              <a:rPr lang="sk-SK" dirty="0"/>
              <a:t>, </a:t>
            </a:r>
            <a:r>
              <a:rPr lang="sk-SK" dirty="0" err="1"/>
              <a:t>miosis</a:t>
            </a:r>
            <a:r>
              <a:rPr lang="sk-SK" dirty="0"/>
              <a:t>, </a:t>
            </a:r>
            <a:r>
              <a:rPr lang="sk-SK" dirty="0" err="1"/>
              <a:t>nausea</a:t>
            </a:r>
            <a:r>
              <a:rPr lang="sk-SK" dirty="0"/>
              <a:t>, </a:t>
            </a:r>
            <a:r>
              <a:rPr lang="sk-SK" dirty="0" err="1"/>
              <a:t>vomitus</a:t>
            </a:r>
            <a:r>
              <a:rPr lang="sk-SK" dirty="0"/>
              <a:t>, </a:t>
            </a:r>
            <a:r>
              <a:rPr lang="sk-SK" dirty="0" err="1"/>
              <a:t>lacrimation</a:t>
            </a:r>
            <a:r>
              <a:rPr lang="sk-SK" dirty="0"/>
              <a:t>, </a:t>
            </a:r>
            <a:r>
              <a:rPr lang="sk-SK" dirty="0" err="1"/>
              <a:t>diarrhoea</a:t>
            </a:r>
            <a:endParaRPr lang="sk-SK" dirty="0"/>
          </a:p>
          <a:p>
            <a:pPr lvl="2"/>
            <a:endParaRPr lang="sk-SK" dirty="0"/>
          </a:p>
          <a:p>
            <a:pPr lvl="2"/>
            <a:r>
              <a:rPr lang="sk-SK" dirty="0" err="1">
                <a:solidFill>
                  <a:srgbClr val="FF3300"/>
                </a:solidFill>
              </a:rPr>
              <a:t>Nicotinic</a:t>
            </a:r>
            <a:endParaRPr lang="sk-SK" dirty="0">
              <a:solidFill>
                <a:srgbClr val="FF3300"/>
              </a:solidFill>
            </a:endParaRPr>
          </a:p>
          <a:p>
            <a:pPr lvl="3"/>
            <a:r>
              <a:rPr lang="sk-SK" dirty="0" err="1"/>
              <a:t>Desorientation</a:t>
            </a:r>
            <a:r>
              <a:rPr lang="sk-SK" dirty="0"/>
              <a:t>, </a:t>
            </a:r>
            <a:r>
              <a:rPr lang="sk-SK" dirty="0" err="1"/>
              <a:t>spasms</a:t>
            </a:r>
            <a:r>
              <a:rPr lang="sk-SK" dirty="0"/>
              <a:t>, </a:t>
            </a:r>
            <a:r>
              <a:rPr lang="sk-SK" dirty="0" err="1"/>
              <a:t>coma</a:t>
            </a:r>
            <a:endParaRPr lang="cs-CZ" dirty="0"/>
          </a:p>
        </p:txBody>
      </p:sp>
    </p:spTree>
  </p:cSld>
  <p:clrMapOvr>
    <a:masterClrMapping/>
  </p:clrMapOvr>
  <p:transition spd="med">
    <p:push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Organophosphates poisoning</a:t>
            </a:r>
            <a:endParaRPr lang="cs-CZ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push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Carbamate insecticides</a:t>
            </a:r>
            <a:endParaRPr lang="cs-CZ"/>
          </a:p>
        </p:txBody>
      </p:sp>
      <p:sp>
        <p:nvSpPr>
          <p:cNvPr id="5529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sk-SK"/>
              <a:t>Carbamates </a:t>
            </a:r>
          </a:p>
          <a:p>
            <a:pPr lvl="1"/>
            <a:r>
              <a:rPr lang="sk-SK"/>
              <a:t>Competitive inhibitors of AchE</a:t>
            </a:r>
          </a:p>
          <a:p>
            <a:pPr lvl="1"/>
            <a:r>
              <a:rPr lang="sk-SK"/>
              <a:t>Poisoning is </a:t>
            </a:r>
            <a:r>
              <a:rPr lang="sk-SK">
                <a:solidFill>
                  <a:srgbClr val="FF3300"/>
                </a:solidFill>
              </a:rPr>
              <a:t>simillar</a:t>
            </a:r>
            <a:r>
              <a:rPr lang="sk-SK"/>
              <a:t> to Organophosphates</a:t>
            </a:r>
          </a:p>
          <a:p>
            <a:pPr lvl="1"/>
            <a:endParaRPr lang="sk-SK"/>
          </a:p>
          <a:p>
            <a:pPr lvl="1"/>
            <a:r>
              <a:rPr lang="sk-SK"/>
              <a:t>Atropin administered in individual dose according to improvement.</a:t>
            </a:r>
          </a:p>
          <a:p>
            <a:pPr lvl="1"/>
            <a:r>
              <a:rPr lang="sk-SK"/>
              <a:t>Management of adverse phenomenon</a:t>
            </a:r>
          </a:p>
          <a:p>
            <a:pPr lvl="2"/>
            <a:r>
              <a:rPr lang="sk-SK"/>
              <a:t>Symptomatic therapy</a:t>
            </a:r>
          </a:p>
          <a:p>
            <a:pPr lvl="1"/>
            <a:endParaRPr lang="sk-SK"/>
          </a:p>
          <a:p>
            <a:pPr lvl="1"/>
            <a:r>
              <a:rPr lang="sk-SK"/>
              <a:t>Administration of Oximes is not necessary</a:t>
            </a:r>
            <a:endParaRPr lang="cs-CZ"/>
          </a:p>
        </p:txBody>
      </p:sp>
    </p:spTree>
  </p:cSld>
  <p:clrMapOvr>
    <a:masterClrMapping/>
  </p:clrMapOvr>
  <p:transition spd="med">
    <p:push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Methemoglobinemia agents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/>
              <a:t>Aromatic and alifatic organic amines (Aniline, etc.)</a:t>
            </a:r>
          </a:p>
          <a:p>
            <a:pPr>
              <a:lnSpc>
                <a:spcPct val="90000"/>
              </a:lnSpc>
            </a:pPr>
            <a:r>
              <a:rPr lang="sk-SK"/>
              <a:t>Nitroarenes (nitrobenzene, etc.)</a:t>
            </a:r>
          </a:p>
          <a:p>
            <a:pPr lvl="1">
              <a:lnSpc>
                <a:spcPct val="90000"/>
              </a:lnSpc>
            </a:pPr>
            <a:r>
              <a:rPr lang="sk-SK"/>
              <a:t>Industrial substances to prepare explosives, when ingested, causing oxidation of iron in Haemoglobin</a:t>
            </a:r>
          </a:p>
          <a:p>
            <a:pPr lvl="2">
              <a:lnSpc>
                <a:spcPct val="90000"/>
              </a:lnSpc>
            </a:pPr>
            <a:r>
              <a:rPr lang="sk-SK"/>
              <a:t>Fe</a:t>
            </a:r>
            <a:r>
              <a:rPr lang="sk-SK" baseline="30000"/>
              <a:t>2+</a:t>
            </a:r>
            <a:r>
              <a:rPr lang="sk-SK"/>
              <a:t> to </a:t>
            </a:r>
            <a:r>
              <a:rPr lang="sk-SK">
                <a:solidFill>
                  <a:srgbClr val="FF3300"/>
                </a:solidFill>
              </a:rPr>
              <a:t>Fe</a:t>
            </a:r>
            <a:r>
              <a:rPr lang="sk-SK" baseline="30000">
                <a:solidFill>
                  <a:srgbClr val="FF3300"/>
                </a:solidFill>
              </a:rPr>
              <a:t>3+</a:t>
            </a:r>
            <a:r>
              <a:rPr lang="sk-SK"/>
              <a:t> </a:t>
            </a:r>
          </a:p>
          <a:p>
            <a:pPr lvl="2">
              <a:lnSpc>
                <a:spcPct val="90000"/>
              </a:lnSpc>
            </a:pPr>
            <a:endParaRPr lang="sk-SK"/>
          </a:p>
          <a:p>
            <a:pPr>
              <a:lnSpc>
                <a:spcPct val="90000"/>
              </a:lnSpc>
            </a:pPr>
            <a:r>
              <a:rPr lang="sk-SK">
                <a:solidFill>
                  <a:srgbClr val="FF3300"/>
                </a:solidFill>
              </a:rPr>
              <a:t>15 – 30 </a:t>
            </a:r>
            <a:r>
              <a:rPr lang="en-US">
                <a:solidFill>
                  <a:srgbClr val="FF3300"/>
                </a:solidFill>
              </a:rPr>
              <a:t>%</a:t>
            </a:r>
            <a:r>
              <a:rPr lang="sk-SK"/>
              <a:t> damaged haemoglobine </a:t>
            </a:r>
          </a:p>
          <a:p>
            <a:pPr lvl="1">
              <a:lnSpc>
                <a:spcPct val="90000"/>
              </a:lnSpc>
            </a:pPr>
            <a:r>
              <a:rPr lang="sk-SK"/>
              <a:t>Cyanosis, tachycardia, fatigue</a:t>
            </a:r>
          </a:p>
          <a:p>
            <a:pPr>
              <a:lnSpc>
                <a:spcPct val="90000"/>
              </a:lnSpc>
            </a:pPr>
            <a:r>
              <a:rPr lang="sk-SK">
                <a:solidFill>
                  <a:srgbClr val="FF3300"/>
                </a:solidFill>
              </a:rPr>
              <a:t>30 – 50 </a:t>
            </a:r>
            <a:r>
              <a:rPr lang="en-US">
                <a:solidFill>
                  <a:srgbClr val="FF3300"/>
                </a:solidFill>
              </a:rPr>
              <a:t>%</a:t>
            </a:r>
            <a:endParaRPr lang="sk-SK">
              <a:solidFill>
                <a:srgbClr val="FF3300"/>
              </a:solidFill>
            </a:endParaRPr>
          </a:p>
          <a:p>
            <a:pPr lvl="1">
              <a:lnSpc>
                <a:spcPct val="90000"/>
              </a:lnSpc>
            </a:pPr>
            <a:r>
              <a:rPr lang="sk-SK"/>
              <a:t>Weakness, dyspnoe, headache</a:t>
            </a:r>
          </a:p>
          <a:p>
            <a:pPr>
              <a:lnSpc>
                <a:spcPct val="90000"/>
              </a:lnSpc>
            </a:pPr>
            <a:r>
              <a:rPr lang="sk-SK">
                <a:solidFill>
                  <a:srgbClr val="FF3300"/>
                </a:solidFill>
              </a:rPr>
              <a:t>50 – 70 </a:t>
            </a:r>
            <a:r>
              <a:rPr lang="en-US">
                <a:solidFill>
                  <a:srgbClr val="FF3300"/>
                </a:solidFill>
              </a:rPr>
              <a:t>%</a:t>
            </a:r>
            <a:endParaRPr lang="sk-SK">
              <a:solidFill>
                <a:srgbClr val="FF3300"/>
              </a:solidFill>
            </a:endParaRPr>
          </a:p>
          <a:p>
            <a:pPr lvl="1">
              <a:lnSpc>
                <a:spcPct val="90000"/>
              </a:lnSpc>
            </a:pPr>
            <a:r>
              <a:rPr lang="sk-SK"/>
              <a:t>Cognition impairment, death</a:t>
            </a:r>
            <a:endParaRPr lang="cs-CZ"/>
          </a:p>
        </p:txBody>
      </p:sp>
    </p:spTree>
  </p:cSld>
  <p:clrMapOvr>
    <a:masterClrMapping/>
  </p:clrMapOvr>
  <p:transition spd="med">
    <p:push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Antidotes and treatment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/>
              <a:t>Chemical reduction of Fe</a:t>
            </a:r>
            <a:r>
              <a:rPr lang="sk-SK" baseline="30000" dirty="0"/>
              <a:t>3+ </a:t>
            </a:r>
            <a:r>
              <a:rPr lang="sk-SK" dirty="0"/>
              <a:t> to Fe</a:t>
            </a:r>
            <a:r>
              <a:rPr lang="sk-SK" baseline="30000" dirty="0"/>
              <a:t>2+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baseline="30000" dirty="0"/>
              <a:t> </a:t>
            </a:r>
            <a:r>
              <a:rPr lang="sk-SK" dirty="0"/>
              <a:t> symptoms	</a:t>
            </a:r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sk-SK" dirty="0"/>
              <a:t>Dyspnoe, fuzziness, chest pain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/>
              <a:t>Thiazine colours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>
                <a:solidFill>
                  <a:srgbClr val="00B0F0"/>
                </a:solidFill>
              </a:rPr>
              <a:t>Toluidin blue </a:t>
            </a:r>
            <a:r>
              <a:rPr lang="sk-SK" dirty="0"/>
              <a:t>3 </a:t>
            </a:r>
            <a:r>
              <a:rPr lang="en-US" dirty="0"/>
              <a:t>%</a:t>
            </a:r>
            <a:r>
              <a:rPr lang="sk-SK" dirty="0"/>
              <a:t> solution i.v.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>
                <a:solidFill>
                  <a:srgbClr val="00B0F0"/>
                </a:solidFill>
              </a:rPr>
              <a:t>Methylene blue </a:t>
            </a:r>
            <a:r>
              <a:rPr lang="sk-SK" dirty="0"/>
              <a:t>1</a:t>
            </a:r>
            <a:r>
              <a:rPr lang="en-US" dirty="0"/>
              <a:t>%</a:t>
            </a:r>
            <a:r>
              <a:rPr lang="sk-SK" dirty="0"/>
              <a:t> solution i.v.</a:t>
            </a:r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sk-SK" dirty="0"/>
              <a:t>Donors of electrone necessary for NADPH- dependent mechanistm of methemoglobin-reductase enzyme</a:t>
            </a:r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endParaRPr lang="sk-SK" dirty="0"/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sk-SK" dirty="0">
                <a:solidFill>
                  <a:srgbClr val="FF0000"/>
                </a:solidFill>
              </a:rPr>
              <a:t>Risk for patients with congenital GLUCOSE-5-PHOSPHATE DEHYDROGENASE deficiency</a:t>
            </a:r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endParaRPr lang="sk-SK" dirty="0">
              <a:solidFill>
                <a:srgbClr val="FF000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k-SK" dirty="0"/>
              <a:t>Indication of Thiazines administration is concentration of methemoglobin above 25 </a:t>
            </a:r>
            <a:r>
              <a:rPr lang="en-US" dirty="0"/>
              <a:t>%</a:t>
            </a:r>
            <a:endParaRPr lang="cs-CZ" dirty="0"/>
          </a:p>
        </p:txBody>
      </p:sp>
    </p:spTree>
  </p:cSld>
  <p:clrMapOvr>
    <a:masterClrMapping/>
  </p:clrMapOvr>
  <p:transition spd="med">
    <p:push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Inhalation trauma	</a:t>
            </a:r>
            <a:endParaRPr lang="cs-CZ"/>
          </a:p>
        </p:txBody>
      </p:sp>
      <p:sp>
        <p:nvSpPr>
          <p:cNvPr id="6041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sk-SK"/>
              <a:t>First Aid !</a:t>
            </a:r>
          </a:p>
          <a:p>
            <a:r>
              <a:rPr lang="sk-SK"/>
              <a:t>Administration of oxygen</a:t>
            </a:r>
          </a:p>
          <a:p>
            <a:endParaRPr lang="sk-SK"/>
          </a:p>
          <a:p>
            <a:r>
              <a:rPr lang="sk-SK"/>
              <a:t>In case of bronchospasm</a:t>
            </a:r>
          </a:p>
          <a:p>
            <a:pPr lvl="1"/>
            <a:r>
              <a:rPr lang="sk-SK"/>
              <a:t>Beta</a:t>
            </a:r>
            <a:r>
              <a:rPr lang="sk-SK" baseline="-25000"/>
              <a:t>2</a:t>
            </a:r>
            <a:r>
              <a:rPr lang="sk-SK"/>
              <a:t>-mimetics (formoterol, </a:t>
            </a:r>
            <a:r>
              <a:rPr lang="sk-SK">
                <a:solidFill>
                  <a:srgbClr val="FF0000"/>
                </a:solidFill>
              </a:rPr>
              <a:t>salbutamol</a:t>
            </a:r>
            <a:r>
              <a:rPr lang="sk-SK"/>
              <a:t>)</a:t>
            </a:r>
          </a:p>
          <a:p>
            <a:pPr lvl="1"/>
            <a:r>
              <a:rPr lang="sk-SK"/>
              <a:t>Inhalation spasmolytic agents (ipratropium bromide)</a:t>
            </a:r>
          </a:p>
          <a:p>
            <a:pPr lvl="1"/>
            <a:endParaRPr lang="sk-SK"/>
          </a:p>
          <a:p>
            <a:r>
              <a:rPr lang="sk-SK"/>
              <a:t>Inhalation of corticosteroids is </a:t>
            </a:r>
            <a:r>
              <a:rPr lang="sk-SK">
                <a:solidFill>
                  <a:srgbClr val="FF0000"/>
                </a:solidFill>
              </a:rPr>
              <a:t>obsolent</a:t>
            </a:r>
            <a:r>
              <a:rPr lang="sk-SK"/>
              <a:t> and has no effect</a:t>
            </a:r>
            <a:endParaRPr lang="cs-CZ"/>
          </a:p>
        </p:txBody>
      </p:sp>
    </p:spTree>
  </p:cSld>
  <p:clrMapOvr>
    <a:masterClrMapping/>
  </p:clrMapOvr>
  <p:transition spd="med">
    <p:push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Warfarin</a:t>
            </a:r>
            <a:endParaRPr lang="cs-CZ"/>
          </a:p>
        </p:txBody>
      </p:sp>
      <p:sp>
        <p:nvSpPr>
          <p:cNvPr id="6144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sk-SK"/>
              <a:t>Anticoagulant widely used in many coagulopathies</a:t>
            </a:r>
          </a:p>
          <a:p>
            <a:pPr lvl="1"/>
            <a:endParaRPr lang="sk-SK"/>
          </a:p>
          <a:p>
            <a:pPr lvl="1"/>
            <a:r>
              <a:rPr lang="sk-SK"/>
              <a:t>Necessary periodic monitoring of INR</a:t>
            </a:r>
          </a:p>
          <a:p>
            <a:pPr lvl="1"/>
            <a:r>
              <a:rPr lang="sk-SK"/>
              <a:t>High risk of drug-drug interacions</a:t>
            </a:r>
          </a:p>
          <a:p>
            <a:pPr lvl="1"/>
            <a:r>
              <a:rPr lang="sk-SK"/>
              <a:t>3 day latency</a:t>
            </a:r>
          </a:p>
          <a:p>
            <a:pPr lvl="1"/>
            <a:r>
              <a:rPr lang="sk-SK"/>
              <a:t>Competitive inhibitor of vitamin K-mediated synthesis of coagulation factors ( II, VII, IX, X)</a:t>
            </a:r>
          </a:p>
          <a:p>
            <a:endParaRPr lang="sk-SK"/>
          </a:p>
          <a:p>
            <a:r>
              <a:rPr lang="sk-SK"/>
              <a:t>Antidote – vitamin K</a:t>
            </a:r>
          </a:p>
          <a:p>
            <a:pPr lvl="1"/>
            <a:endParaRPr lang="sk-SK"/>
          </a:p>
        </p:txBody>
      </p:sp>
    </p:spTree>
  </p:cSld>
  <p:clrMapOvr>
    <a:masterClrMapping/>
  </p:clrMapOvr>
  <p:transition spd="med">
    <p:push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aracelsus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428625" y="26988"/>
            <a:ext cx="8286750" cy="6831012"/>
          </a:xfrm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med">
    <p:push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5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1500" y="785813"/>
            <a:ext cx="8001000" cy="5567362"/>
          </a:xfrm>
        </p:spPr>
      </p:pic>
    </p:spTree>
  </p:cSld>
  <p:clrMapOvr>
    <a:masterClrMapping/>
  </p:clrMapOvr>
  <p:transition spd="med">
    <p:push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Iron intoxication</a:t>
            </a:r>
            <a:endParaRPr lang="cs-CZ"/>
          </a:p>
        </p:txBody>
      </p:sp>
      <p:sp>
        <p:nvSpPr>
          <p:cNvPr id="6349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sk-SK"/>
              <a:t>GI tract disorder</a:t>
            </a:r>
          </a:p>
          <a:p>
            <a:pPr lvl="1"/>
            <a:r>
              <a:rPr lang="sk-SK"/>
              <a:t>Haemorhhagic gastritis, black vomitus and severe stomach pain  </a:t>
            </a:r>
          </a:p>
          <a:p>
            <a:pPr lvl="1"/>
            <a:r>
              <a:rPr lang="sk-SK">
                <a:solidFill>
                  <a:srgbClr val="FF3300"/>
                </a:solidFill>
              </a:rPr>
              <a:t>Severe constipation</a:t>
            </a:r>
            <a:r>
              <a:rPr lang="sk-SK"/>
              <a:t> and circulation colaps</a:t>
            </a:r>
          </a:p>
          <a:p>
            <a:pPr lvl="1"/>
            <a:endParaRPr lang="sk-SK"/>
          </a:p>
          <a:p>
            <a:r>
              <a:rPr lang="sk-SK"/>
              <a:t>Antidotum </a:t>
            </a:r>
          </a:p>
          <a:p>
            <a:pPr lvl="1"/>
            <a:r>
              <a:rPr lang="sk-SK"/>
              <a:t>Chelation using </a:t>
            </a:r>
            <a:r>
              <a:rPr lang="sk-SK">
                <a:solidFill>
                  <a:srgbClr val="FF3300"/>
                </a:solidFill>
              </a:rPr>
              <a:t>deferoxamin</a:t>
            </a:r>
          </a:p>
          <a:p>
            <a:pPr lvl="2"/>
            <a:r>
              <a:rPr lang="sk-SK"/>
              <a:t>i.v. , i.m. </a:t>
            </a:r>
          </a:p>
          <a:p>
            <a:pPr lvl="2"/>
            <a:r>
              <a:rPr lang="sk-SK"/>
              <a:t>per os with gastric scope</a:t>
            </a:r>
          </a:p>
          <a:p>
            <a:pPr lvl="2">
              <a:buFont typeface="Wingdings 3" pitchFamily="18" charset="2"/>
              <a:buNone/>
            </a:pPr>
            <a:endParaRPr lang="sk-SK"/>
          </a:p>
          <a:p>
            <a:pPr lvl="1"/>
            <a:r>
              <a:rPr lang="sk-SK"/>
              <a:t>Symptomatic therapy to secure vital functions and prevent shock</a:t>
            </a:r>
            <a:endParaRPr lang="cs-CZ" sz="2200"/>
          </a:p>
        </p:txBody>
      </p:sp>
    </p:spTree>
  </p:cSld>
  <p:clrMapOvr>
    <a:masterClrMapping/>
  </p:clrMapOvr>
  <p:transition spd="med">
    <p:push dir="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Paracetamol (Acetaminophen)</a:t>
            </a:r>
            <a:endParaRPr lang="cs-CZ"/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143000"/>
            <a:ext cx="4286250" cy="532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sh dir="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Toxicity of paracetamol</a:t>
            </a:r>
            <a:endParaRPr lang="cs-CZ"/>
          </a:p>
        </p:txBody>
      </p:sp>
      <p:sp>
        <p:nvSpPr>
          <p:cNvPr id="6553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sk-SK"/>
              <a:t>Toxic dose 140 – 150 mg/kg </a:t>
            </a:r>
          </a:p>
          <a:p>
            <a:pPr lvl="1"/>
            <a:r>
              <a:rPr lang="sk-SK"/>
              <a:t>Nausea, vomitus, hepatotoxicity, </a:t>
            </a:r>
          </a:p>
          <a:p>
            <a:pPr lvl="1"/>
            <a:r>
              <a:rPr lang="sk-SK"/>
              <a:t>After 24 hrs of no treatment lead to hepatorenal syndrome with hepatal and renal failure</a:t>
            </a:r>
          </a:p>
          <a:p>
            <a:pPr lvl="1"/>
            <a:endParaRPr lang="sk-SK"/>
          </a:p>
          <a:p>
            <a:r>
              <a:rPr lang="sk-SK"/>
              <a:t>High dose of carbo activatus, hepatoprotectives </a:t>
            </a:r>
          </a:p>
          <a:p>
            <a:pPr lvl="1"/>
            <a:r>
              <a:rPr lang="sk-SK"/>
              <a:t>(N-acetylcysteine), </a:t>
            </a:r>
          </a:p>
          <a:p>
            <a:r>
              <a:rPr lang="sk-SK"/>
              <a:t>In case of vomitus (ondansetrone)</a:t>
            </a:r>
          </a:p>
          <a:p>
            <a:endParaRPr lang="sk-SK"/>
          </a:p>
          <a:p>
            <a:r>
              <a:rPr lang="sk-SK"/>
              <a:t>Therapy </a:t>
            </a:r>
            <a:r>
              <a:rPr lang="sk-SK" i="1"/>
              <a:t>in cursu</a:t>
            </a:r>
            <a:r>
              <a:rPr lang="sk-SK"/>
              <a:t> till normalisation of hepatic markers</a:t>
            </a:r>
            <a:endParaRPr lang="cs-CZ" sz="2800"/>
          </a:p>
        </p:txBody>
      </p:sp>
    </p:spTree>
  </p:cSld>
  <p:clrMapOvr>
    <a:masterClrMapping/>
  </p:clrMapOvr>
  <p:transition spd="med">
    <p:push dir="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Methanol intoxication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k-SK" sz="2200"/>
              <a:t>Dangerous substitution for ethanol</a:t>
            </a:r>
          </a:p>
          <a:p>
            <a:pPr>
              <a:lnSpc>
                <a:spcPct val="80000"/>
              </a:lnSpc>
            </a:pPr>
            <a:r>
              <a:rPr lang="sk-SK" sz="2200"/>
              <a:t>Metabolized with same alcoholdehydrogenase to </a:t>
            </a:r>
            <a:r>
              <a:rPr lang="sk-SK" sz="2200">
                <a:solidFill>
                  <a:srgbClr val="FF3300"/>
                </a:solidFill>
              </a:rPr>
              <a:t>formic</a:t>
            </a:r>
            <a:r>
              <a:rPr lang="sk-SK" sz="2200"/>
              <a:t> </a:t>
            </a:r>
            <a:r>
              <a:rPr lang="sk-SK" sz="2200">
                <a:solidFill>
                  <a:srgbClr val="FF3300"/>
                </a:solidFill>
              </a:rPr>
              <a:t>acid</a:t>
            </a:r>
            <a:r>
              <a:rPr lang="sk-SK" sz="2200"/>
              <a:t> (toxic metabolite)</a:t>
            </a:r>
          </a:p>
          <a:p>
            <a:pPr lvl="1">
              <a:lnSpc>
                <a:spcPct val="80000"/>
              </a:lnSpc>
            </a:pPr>
            <a:r>
              <a:rPr lang="sk-SK" sz="2000"/>
              <a:t>Individual dose due to activity of Alcoholdehydrogenase</a:t>
            </a:r>
            <a:r>
              <a:rPr lang="cs-CZ" sz="2000"/>
              <a:t> and capacity of folic acid</a:t>
            </a:r>
          </a:p>
          <a:p>
            <a:pPr lvl="1">
              <a:lnSpc>
                <a:spcPct val="80000"/>
              </a:lnSpc>
            </a:pPr>
            <a:r>
              <a:rPr lang="sk-SK" sz="2000"/>
              <a:t>Cummulation of formic acid lead to damage of retina</a:t>
            </a:r>
          </a:p>
          <a:p>
            <a:pPr lvl="1">
              <a:lnSpc>
                <a:spcPct val="80000"/>
              </a:lnSpc>
            </a:pPr>
            <a:endParaRPr lang="sk-SK" sz="2000"/>
          </a:p>
          <a:p>
            <a:pPr>
              <a:lnSpc>
                <a:spcPct val="80000"/>
              </a:lnSpc>
            </a:pPr>
            <a:r>
              <a:rPr lang="sk-SK" sz="2200">
                <a:solidFill>
                  <a:srgbClr val="0000FF"/>
                </a:solidFill>
              </a:rPr>
              <a:t>Early symptoms</a:t>
            </a:r>
            <a:r>
              <a:rPr lang="sk-SK" sz="2200"/>
              <a:t>	</a:t>
            </a:r>
          </a:p>
          <a:p>
            <a:pPr lvl="1">
              <a:lnSpc>
                <a:spcPct val="80000"/>
              </a:lnSpc>
            </a:pPr>
            <a:r>
              <a:rPr lang="sk-SK" sz="2000"/>
              <a:t>Drunkness, gastritis</a:t>
            </a:r>
          </a:p>
          <a:p>
            <a:pPr>
              <a:lnSpc>
                <a:spcPct val="80000"/>
              </a:lnSpc>
            </a:pPr>
            <a:r>
              <a:rPr lang="sk-SK" sz="2200">
                <a:solidFill>
                  <a:srgbClr val="0000FF"/>
                </a:solidFill>
              </a:rPr>
              <a:t>Late symptoms</a:t>
            </a:r>
          </a:p>
          <a:p>
            <a:pPr lvl="1">
              <a:lnSpc>
                <a:spcPct val="80000"/>
              </a:lnSpc>
            </a:pPr>
            <a:r>
              <a:rPr lang="sk-SK" sz="2000"/>
              <a:t>blindness (after 30 hrs), spasms, coma, death</a:t>
            </a:r>
          </a:p>
          <a:p>
            <a:pPr lvl="1">
              <a:lnSpc>
                <a:spcPct val="80000"/>
              </a:lnSpc>
            </a:pPr>
            <a:endParaRPr lang="sk-SK" sz="2000"/>
          </a:p>
          <a:p>
            <a:pPr>
              <a:lnSpc>
                <a:spcPct val="80000"/>
              </a:lnSpc>
            </a:pPr>
            <a:r>
              <a:rPr lang="sk-SK" sz="2200"/>
              <a:t>Antidote – </a:t>
            </a:r>
            <a:r>
              <a:rPr lang="sk-SK" sz="2200">
                <a:solidFill>
                  <a:srgbClr val="0000FF"/>
                </a:solidFill>
              </a:rPr>
              <a:t>ethanol</a:t>
            </a:r>
          </a:p>
          <a:p>
            <a:pPr lvl="1">
              <a:lnSpc>
                <a:spcPct val="80000"/>
              </a:lnSpc>
            </a:pPr>
            <a:r>
              <a:rPr lang="sk-SK" sz="2000"/>
              <a:t>Formic acid creates with ethanol ester, which is harmlessly eliminated by kidneys</a:t>
            </a:r>
          </a:p>
        </p:txBody>
      </p:sp>
    </p:spTree>
  </p:cSld>
  <p:clrMapOvr>
    <a:masterClrMapping/>
  </p:clrMapOvr>
  <p:transition spd="med">
    <p:push dir="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300"/>
              <a:t>Carbo activatus as universal antidote</a:t>
            </a:r>
            <a:endParaRPr lang="cs-CZ" sz="3300"/>
          </a:p>
        </p:txBody>
      </p:sp>
      <p:sp>
        <p:nvSpPr>
          <p:cNvPr id="6963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sk-SK"/>
              <a:t>Prepared by pyrolysis of plants</a:t>
            </a:r>
          </a:p>
          <a:p>
            <a:r>
              <a:rPr lang="sk-SK"/>
              <a:t>Characteristic with its high absorption surface            (3700 m</a:t>
            </a:r>
            <a:r>
              <a:rPr lang="sk-SK" baseline="30000"/>
              <a:t>2</a:t>
            </a:r>
            <a:r>
              <a:rPr lang="sk-SK"/>
              <a:t>/g)</a:t>
            </a:r>
          </a:p>
          <a:p>
            <a:endParaRPr lang="sk-SK"/>
          </a:p>
          <a:p>
            <a:r>
              <a:rPr lang="sk-SK"/>
              <a:t>Mechanism of effect</a:t>
            </a:r>
          </a:p>
          <a:p>
            <a:pPr lvl="1"/>
            <a:r>
              <a:rPr lang="sk-SK"/>
              <a:t>Absorption</a:t>
            </a:r>
          </a:p>
          <a:p>
            <a:pPr lvl="1"/>
            <a:r>
              <a:rPr lang="sk-SK"/>
              <a:t>Secondary elimination of toxins from bloodstream</a:t>
            </a:r>
          </a:p>
          <a:p>
            <a:pPr lvl="1"/>
            <a:endParaRPr lang="sk-SK"/>
          </a:p>
          <a:p>
            <a:r>
              <a:rPr lang="sk-SK"/>
              <a:t>Lack of effect with high-polar molecules</a:t>
            </a:r>
          </a:p>
          <a:p>
            <a:pPr lvl="1"/>
            <a:r>
              <a:rPr lang="sk-SK"/>
              <a:t>Lithium, glycoles</a:t>
            </a:r>
            <a:endParaRPr lang="cs-CZ"/>
          </a:p>
        </p:txBody>
      </p:sp>
    </p:spTree>
  </p:cSld>
  <p:clrMapOvr>
    <a:masterClrMapping/>
  </p:clrMapOvr>
  <p:transition spd="med">
    <p:push dir="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75" y="1820863"/>
            <a:ext cx="3786188" cy="284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sh dir="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 </a:t>
            </a:r>
            <a:endParaRPr lang="cs-CZ"/>
          </a:p>
        </p:txBody>
      </p:sp>
      <p:sp>
        <p:nvSpPr>
          <p:cNvPr id="71682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500063"/>
            <a:ext cx="8229600" cy="5656262"/>
          </a:xfrm>
        </p:spPr>
        <p:txBody>
          <a:bodyPr/>
          <a:lstStyle/>
          <a:p>
            <a:r>
              <a:rPr lang="sk-SK">
                <a:solidFill>
                  <a:srgbClr val="0000FF"/>
                </a:solidFill>
              </a:rPr>
              <a:t>Indications</a:t>
            </a:r>
          </a:p>
          <a:p>
            <a:pPr lvl="1"/>
            <a:r>
              <a:rPr lang="sk-SK"/>
              <a:t>Poisons with enterohepatal circulation</a:t>
            </a:r>
          </a:p>
          <a:p>
            <a:pPr lvl="1"/>
            <a:r>
              <a:rPr lang="sk-SK"/>
              <a:t>Severe intoxications withou dialysis</a:t>
            </a:r>
            <a:r>
              <a:rPr lang="en-US"/>
              <a:t>`</a:t>
            </a:r>
            <a:r>
              <a:rPr lang="sk-SK"/>
              <a:t>s perspective</a:t>
            </a:r>
          </a:p>
          <a:p>
            <a:pPr lvl="1"/>
            <a:r>
              <a:rPr lang="sk-SK"/>
              <a:t>Slow-release drug forms (repeatedly)</a:t>
            </a:r>
          </a:p>
          <a:p>
            <a:pPr lvl="1"/>
            <a:endParaRPr lang="sk-SK"/>
          </a:p>
          <a:p>
            <a:pPr lvl="1"/>
            <a:endParaRPr lang="sk-SK"/>
          </a:p>
          <a:p>
            <a:r>
              <a:rPr lang="sk-SK">
                <a:solidFill>
                  <a:srgbClr val="0000FF"/>
                </a:solidFill>
              </a:rPr>
              <a:t>Contraindications</a:t>
            </a:r>
          </a:p>
          <a:p>
            <a:pPr lvl="1"/>
            <a:r>
              <a:rPr lang="sk-SK"/>
              <a:t>Intoxication with irritative poisons (acid, lye)</a:t>
            </a:r>
          </a:p>
          <a:p>
            <a:pPr lvl="1"/>
            <a:r>
              <a:rPr lang="sk-SK"/>
              <a:t>Cognitive impairment and airways blockage</a:t>
            </a:r>
          </a:p>
          <a:p>
            <a:pPr lvl="1"/>
            <a:r>
              <a:rPr lang="sk-SK"/>
              <a:t>GI obstruction</a:t>
            </a:r>
          </a:p>
          <a:p>
            <a:pPr lvl="1"/>
            <a:endParaRPr lang="sk-SK"/>
          </a:p>
          <a:p>
            <a:r>
              <a:rPr lang="sk-SK"/>
              <a:t>Carbo activatus is without any severe adverse effect, in rare cases can cause constipation.</a:t>
            </a:r>
            <a:endParaRPr lang="cs-CZ"/>
          </a:p>
        </p:txBody>
      </p:sp>
    </p:spTree>
  </p:cSld>
  <p:clrMapOvr>
    <a:masterClrMapping/>
  </p:clrMapOvr>
  <p:transition spd="med">
    <p:push dir="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 idx="4294967295"/>
          </p:nvPr>
        </p:nvSpPr>
        <p:spPr>
          <a:xfrm>
            <a:off x="2286000" y="3886200"/>
            <a:ext cx="6858000" cy="990600"/>
          </a:xfrm>
        </p:spPr>
        <p:txBody>
          <a:bodyPr/>
          <a:lstStyle/>
          <a:p>
            <a:r>
              <a:rPr lang="cs-CZ" dirty="0" err="1"/>
              <a:t>milan.juhas</a:t>
            </a:r>
            <a:r>
              <a:rPr lang="cs-CZ" dirty="0"/>
              <a:t>@</a:t>
            </a:r>
            <a:r>
              <a:rPr lang="cs-CZ" dirty="0" err="1"/>
              <a:t>fnusa.cz</a:t>
            </a:r>
            <a:endParaRPr lang="cs-CZ" dirty="0"/>
          </a:p>
        </p:txBody>
      </p:sp>
    </p:spTree>
  </p:cSld>
  <p:clrMapOvr>
    <a:masterClrMapping/>
  </p:clrMapOvr>
  <p:transition spd="med">
    <p:push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Intoxication</a:t>
            </a:r>
            <a:endParaRPr lang="cs-CZ"/>
          </a:p>
        </p:txBody>
      </p:sp>
      <p:pic>
        <p:nvPicPr>
          <p:cNvPr id="20482" name="Content Placeholder 3" descr="496669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857250" y="1214438"/>
            <a:ext cx="7283450" cy="5008562"/>
          </a:xfrm>
        </p:spPr>
      </p:pic>
    </p:spTree>
  </p:cSld>
  <p:clrMapOvr>
    <a:masterClrMapping/>
  </p:clrMapOvr>
  <p:transition spd="med">
    <p:push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57158" y="1142984"/>
          <a:ext cx="8429684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push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Necessary definitons</a:t>
            </a:r>
            <a:endParaRPr lang="cs-CZ"/>
          </a:p>
        </p:txBody>
      </p:sp>
      <p:sp>
        <p:nvSpPr>
          <p:cNvPr id="2457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995488"/>
          </a:xfrm>
        </p:spPr>
        <p:txBody>
          <a:bodyPr/>
          <a:lstStyle/>
          <a:p>
            <a:r>
              <a:rPr lang="sk-SK"/>
              <a:t>What exactly are „Antidots“ ?</a:t>
            </a:r>
          </a:p>
          <a:p>
            <a:pPr lvl="1"/>
            <a:r>
              <a:rPr lang="sk-SK"/>
              <a:t>Drug or substance with </a:t>
            </a:r>
            <a:r>
              <a:rPr lang="sk-SK" b="1"/>
              <a:t>opposite effect to poison</a:t>
            </a:r>
            <a:r>
              <a:rPr lang="sk-SK"/>
              <a:t> or </a:t>
            </a:r>
            <a:r>
              <a:rPr lang="sk-SK" b="1"/>
              <a:t>venom</a:t>
            </a:r>
            <a:r>
              <a:rPr lang="sk-SK"/>
              <a:t>, which administration is expected with improvement of vital functions impaired by intoxication</a:t>
            </a:r>
          </a:p>
          <a:p>
            <a:pPr lvl="1"/>
            <a:endParaRPr lang="sk-SK"/>
          </a:p>
          <a:p>
            <a:pPr lvl="2">
              <a:buFont typeface="Wingdings 3" pitchFamily="18" charset="2"/>
              <a:buNone/>
            </a:pPr>
            <a:endParaRPr lang="sk-SK"/>
          </a:p>
          <a:p>
            <a:pPr lvl="1"/>
            <a:endParaRPr lang="cs-CZ"/>
          </a:p>
        </p:txBody>
      </p:sp>
      <p:graphicFrame>
        <p:nvGraphicFramePr>
          <p:cNvPr id="4" name="Diagram 3"/>
          <p:cNvGraphicFramePr/>
          <p:nvPr/>
        </p:nvGraphicFramePr>
        <p:xfrm>
          <a:off x="571472" y="2857496"/>
          <a:ext cx="8072494" cy="357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push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457200" y="0"/>
          <a:ext cx="8229600" cy="68580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331">
                <a:tc gridSpan="2">
                  <a:txBody>
                    <a:bodyPr/>
                    <a:lstStyle/>
                    <a:p>
                      <a:pPr algn="ctr"/>
                      <a:r>
                        <a:rPr lang="sk-SK" dirty="0"/>
                        <a:t>Antidots</a:t>
                      </a:r>
                      <a:r>
                        <a:rPr lang="sk-SK" baseline="0" dirty="0"/>
                        <a:t> available in Czech republic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31">
                <a:tc>
                  <a:txBody>
                    <a:bodyPr/>
                    <a:lstStyle/>
                    <a:p>
                      <a:r>
                        <a:rPr lang="sk-SK" dirty="0"/>
                        <a:t>Amanita</a:t>
                      </a:r>
                      <a:r>
                        <a:rPr lang="sk-SK" baseline="0" dirty="0"/>
                        <a:t> Phalloides toxin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Silymarin, hepatoprotectives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0080">
                <a:tc>
                  <a:txBody>
                    <a:bodyPr/>
                    <a:lstStyle/>
                    <a:p>
                      <a:r>
                        <a:rPr lang="sk-SK" dirty="0"/>
                        <a:t>Morphin and morphinomimetics</a:t>
                      </a:r>
                      <a:r>
                        <a:rPr lang="sk-SK" baseline="0" dirty="0"/>
                        <a:t> (Narcotics)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Naloxone, Naltrexone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331">
                <a:tc>
                  <a:txBody>
                    <a:bodyPr/>
                    <a:lstStyle/>
                    <a:p>
                      <a:r>
                        <a:rPr lang="sk-SK" dirty="0"/>
                        <a:t>Atropin,</a:t>
                      </a:r>
                      <a:r>
                        <a:rPr lang="sk-SK" baseline="0" dirty="0"/>
                        <a:t> anticholinergics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Physostigmine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331">
                <a:tc>
                  <a:txBody>
                    <a:bodyPr/>
                    <a:lstStyle/>
                    <a:p>
                      <a:r>
                        <a:rPr lang="sk-SK" dirty="0"/>
                        <a:t>Benzodiazepines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Flumazenil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331">
                <a:tc>
                  <a:txBody>
                    <a:bodyPr/>
                    <a:lstStyle/>
                    <a:p>
                      <a:r>
                        <a:rPr lang="sk-SK" dirty="0"/>
                        <a:t>Digitalis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Digitalis</a:t>
                      </a:r>
                      <a:r>
                        <a:rPr lang="sk-SK" baseline="0" dirty="0"/>
                        <a:t> Antitoxin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331">
                <a:tc>
                  <a:txBody>
                    <a:bodyPr/>
                    <a:lstStyle/>
                    <a:p>
                      <a:r>
                        <a:rPr lang="sk-SK" dirty="0"/>
                        <a:t>Glycoles (polyoles)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Etanol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331">
                <a:tc>
                  <a:txBody>
                    <a:bodyPr/>
                    <a:lstStyle/>
                    <a:p>
                      <a:r>
                        <a:rPr lang="sk-SK" dirty="0"/>
                        <a:t>Warfarin and Coumarines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Vitamin K</a:t>
                      </a:r>
                      <a:r>
                        <a:rPr lang="sk-SK" baseline="-25000" dirty="0"/>
                        <a:t>1</a:t>
                      </a:r>
                      <a:r>
                        <a:rPr lang="sk-SK" baseline="0" dirty="0"/>
                        <a:t>,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331">
                <a:tc>
                  <a:txBody>
                    <a:bodyPr/>
                    <a:lstStyle/>
                    <a:p>
                      <a:r>
                        <a:rPr lang="sk-SK" dirty="0"/>
                        <a:t>Cyanides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Amylum nitrosum,</a:t>
                      </a:r>
                      <a:r>
                        <a:rPr lang="sk-SK" baseline="0" dirty="0"/>
                        <a:t> Hydroxycobalamine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331">
                <a:tc>
                  <a:txBody>
                    <a:bodyPr/>
                    <a:lstStyle/>
                    <a:p>
                      <a:r>
                        <a:rPr lang="sk-SK" dirty="0"/>
                        <a:t>Methemoglobinizing</a:t>
                      </a:r>
                      <a:r>
                        <a:rPr lang="sk-SK" baseline="0" dirty="0"/>
                        <a:t> agents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Toluidine blue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331">
                <a:tc>
                  <a:txBody>
                    <a:bodyPr/>
                    <a:lstStyle/>
                    <a:p>
                      <a:r>
                        <a:rPr lang="sk-SK" dirty="0"/>
                        <a:t>Methanol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Etanol, Folic</a:t>
                      </a:r>
                      <a:r>
                        <a:rPr lang="sk-SK" baseline="0" dirty="0"/>
                        <a:t> Acid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331">
                <a:tc>
                  <a:txBody>
                    <a:bodyPr/>
                    <a:lstStyle/>
                    <a:p>
                      <a:r>
                        <a:rPr lang="sk-SK" dirty="0"/>
                        <a:t>Lead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Succimer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4331">
                <a:tc>
                  <a:txBody>
                    <a:bodyPr/>
                    <a:lstStyle/>
                    <a:p>
                      <a:r>
                        <a:rPr lang="sk-SK" dirty="0"/>
                        <a:t>Organophosphates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Atropin, obidoxime (AchE reactivators)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4331">
                <a:tc>
                  <a:txBody>
                    <a:bodyPr/>
                    <a:lstStyle/>
                    <a:p>
                      <a:r>
                        <a:rPr lang="sk-SK" dirty="0"/>
                        <a:t>Paracetamol</a:t>
                      </a:r>
                      <a:r>
                        <a:rPr lang="sk-SK" baseline="0" dirty="0"/>
                        <a:t> (Acetaminophen)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N-Acetylcysteine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4331">
                <a:tc>
                  <a:txBody>
                    <a:bodyPr/>
                    <a:lstStyle/>
                    <a:p>
                      <a:r>
                        <a:rPr lang="sk-SK" dirty="0"/>
                        <a:t>Mercury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Unithiol</a:t>
                      </a:r>
                      <a:r>
                        <a:rPr lang="sk-SK" baseline="0" dirty="0"/>
                        <a:t>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4331">
                <a:tc>
                  <a:txBody>
                    <a:bodyPr/>
                    <a:lstStyle/>
                    <a:p>
                      <a:r>
                        <a:rPr lang="sk-SK" dirty="0"/>
                        <a:t>Viper</a:t>
                      </a:r>
                      <a:r>
                        <a:rPr lang="sk-SK" baseline="0" dirty="0"/>
                        <a:t> venom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Viper Venom Antitoxin ®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54331">
                <a:tc>
                  <a:txBody>
                    <a:bodyPr/>
                    <a:lstStyle/>
                    <a:p>
                      <a:r>
                        <a:rPr lang="sk-SK" dirty="0"/>
                        <a:t>Iron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Desferioxamin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54331">
                <a:tc gridSpan="2">
                  <a:txBody>
                    <a:bodyPr/>
                    <a:lstStyle/>
                    <a:p>
                      <a:pPr algn="ctr"/>
                      <a:r>
                        <a:rPr lang="sk-SK" dirty="0"/>
                        <a:t>Universal Antidot - Carbo activatus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push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Opiates and narcotics</a:t>
            </a:r>
            <a:endParaRPr lang="cs-CZ"/>
          </a:p>
        </p:txBody>
      </p:sp>
      <p:pic>
        <p:nvPicPr>
          <p:cNvPr id="27650" name="Picture 3" descr="D:\Farma\ANTIDOTS AND TREATMENT OF INTOXICATIONS\200px-Morphin_-_Morphine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25" y="1214438"/>
            <a:ext cx="2571750" cy="218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4" descr="D:\Farma\ANTIDOTS AND TREATMENT OF INTOXICATIONS\332px-Heroin_-_Heroine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25" y="4500563"/>
            <a:ext cx="3371850" cy="224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5" descr="D:\Farma\ANTIDOTS AND TREATMENT OF INTOXICATIONS\fentanyl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625" y="3500438"/>
            <a:ext cx="3929063" cy="260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Diagram 11"/>
          <p:cNvGraphicFramePr/>
          <p:nvPr/>
        </p:nvGraphicFramePr>
        <p:xfrm>
          <a:off x="428596" y="1214422"/>
          <a:ext cx="6858048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ransition spd="med">
    <p:push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Opiates and narcotics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r>
              <a:rPr lang="sk-SK" sz="2400"/>
              <a:t>Symptoms </a:t>
            </a:r>
          </a:p>
          <a:p>
            <a:pPr lvl="1"/>
            <a:r>
              <a:rPr lang="sk-SK" sz="2100"/>
              <a:t>Somnolence, miosis, nausea, vomitus</a:t>
            </a:r>
          </a:p>
          <a:p>
            <a:pPr lvl="1"/>
            <a:r>
              <a:rPr lang="sk-SK" sz="2100"/>
              <a:t>Euphoria is strongest after Heroin</a:t>
            </a:r>
          </a:p>
          <a:p>
            <a:pPr lvl="1"/>
            <a:r>
              <a:rPr lang="sk-SK" sz="2100"/>
              <a:t>Intestinal hypomotility and </a:t>
            </a:r>
            <a:r>
              <a:rPr lang="sk-SK" sz="2100" i="1"/>
              <a:t>constipation (chronic use)</a:t>
            </a:r>
          </a:p>
          <a:p>
            <a:r>
              <a:rPr lang="sk-SK" sz="2400"/>
              <a:t>Selective antidots</a:t>
            </a:r>
          </a:p>
          <a:p>
            <a:pPr lvl="1"/>
            <a:r>
              <a:rPr lang="sk-SK" sz="2100"/>
              <a:t>Naloxone</a:t>
            </a:r>
          </a:p>
          <a:p>
            <a:pPr lvl="1"/>
            <a:r>
              <a:rPr lang="sk-SK" sz="2100"/>
              <a:t>Naltrexone</a:t>
            </a:r>
          </a:p>
          <a:p>
            <a:pPr lvl="2"/>
            <a:r>
              <a:rPr lang="sk-SK" sz="1900"/>
              <a:t>Necessary to administer until is secured hepatal elimination of narcotic</a:t>
            </a:r>
          </a:p>
          <a:p>
            <a:endParaRPr lang="sk-SK" sz="2400"/>
          </a:p>
          <a:p>
            <a:r>
              <a:rPr lang="sk-SK" sz="2400"/>
              <a:t>Route of administration is crucial for proper pain management and minimazing risk of intoxication </a:t>
            </a:r>
          </a:p>
          <a:p>
            <a:r>
              <a:rPr lang="sk-SK" sz="2400"/>
              <a:t>(from the patient point of view) – i.v., per os, nasal</a:t>
            </a:r>
            <a:endParaRPr lang="cs-CZ" sz="2400"/>
          </a:p>
        </p:txBody>
      </p:sp>
    </p:spTree>
  </p:cSld>
  <p:clrMapOvr>
    <a:masterClrMapping/>
  </p:clrMapOvr>
  <p:transition spd="med">
    <p:push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3209</TotalTime>
  <Words>1634</Words>
  <Application>Microsoft Office PowerPoint</Application>
  <PresentationFormat>Předvádění na obrazovce (4:3)</PresentationFormat>
  <Paragraphs>359</Paragraphs>
  <Slides>38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5" baseType="lpstr">
      <vt:lpstr>Arial</vt:lpstr>
      <vt:lpstr>Bookman Old Style</vt:lpstr>
      <vt:lpstr>Calibri</vt:lpstr>
      <vt:lpstr>Gill Sans MT</vt:lpstr>
      <vt:lpstr>Wingdings</vt:lpstr>
      <vt:lpstr>Wingdings 3</vt:lpstr>
      <vt:lpstr>Origin</vt:lpstr>
      <vt:lpstr>Antodots and treatment of intoxications</vt:lpstr>
      <vt:lpstr>...before we begin  </vt:lpstr>
      <vt:lpstr>Prezentace aplikace PowerPoint</vt:lpstr>
      <vt:lpstr>Intoxication</vt:lpstr>
      <vt:lpstr>Prezentace aplikace PowerPoint</vt:lpstr>
      <vt:lpstr>Necessary definitons</vt:lpstr>
      <vt:lpstr>Prezentace aplikace PowerPoint</vt:lpstr>
      <vt:lpstr>Opiates and narcotics</vt:lpstr>
      <vt:lpstr>Opiates and narcotics</vt:lpstr>
      <vt:lpstr>Management of withdrawal syndrome</vt:lpstr>
      <vt:lpstr>Atropin, Scopolamine, L-Hyocyamine  (Tropan alcaloids)</vt:lpstr>
      <vt:lpstr>Atropin, Scopolamine, L-Hyocyamine (Tropan alcaloids)</vt:lpstr>
      <vt:lpstr>Anticholinergic agents  (1st generation antidepressants)</vt:lpstr>
      <vt:lpstr>Sedatives and hypnotics</vt:lpstr>
      <vt:lpstr>Digoxin and cardiac glycosides</vt:lpstr>
      <vt:lpstr>Management of digitalis toxicity</vt:lpstr>
      <vt:lpstr>Symptoms of digitalis toxicity</vt:lpstr>
      <vt:lpstr>Management of glycol intoxication</vt:lpstr>
      <vt:lpstr>Management of glycol intoxication</vt:lpstr>
      <vt:lpstr>Lead poisoning</vt:lpstr>
      <vt:lpstr>Prezentace aplikace PowerPoint</vt:lpstr>
      <vt:lpstr>Mercury poisoning</vt:lpstr>
      <vt:lpstr>Organophosphates poisoning </vt:lpstr>
      <vt:lpstr>Organophosphates poisoning</vt:lpstr>
      <vt:lpstr>Carbamate insecticides</vt:lpstr>
      <vt:lpstr>Methemoglobinemia agents</vt:lpstr>
      <vt:lpstr>Antidotes and treatment</vt:lpstr>
      <vt:lpstr>Inhalation trauma </vt:lpstr>
      <vt:lpstr>Warfarin</vt:lpstr>
      <vt:lpstr>Prezentace aplikace PowerPoint</vt:lpstr>
      <vt:lpstr>Iron intoxication</vt:lpstr>
      <vt:lpstr>Paracetamol (Acetaminophen)</vt:lpstr>
      <vt:lpstr>Toxicity of paracetamol</vt:lpstr>
      <vt:lpstr>Methanol intoxication</vt:lpstr>
      <vt:lpstr>Carbo activatus as universal antidote</vt:lpstr>
      <vt:lpstr>Prezentace aplikace PowerPoint</vt:lpstr>
      <vt:lpstr> </vt:lpstr>
      <vt:lpstr>milan.juhas@fnusa.cz</vt:lpstr>
    </vt:vector>
  </TitlesOfParts>
  <Company>Juhásoft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Antodots and treatment of intoxications</dc:title>
  <dc:creator>Mgr. Milan Juhás</dc:creator>
  <cp:lastModifiedBy>Petr</cp:lastModifiedBy>
  <cp:revision>313</cp:revision>
  <dcterms:created xsi:type="dcterms:W3CDTF">2011-10-15T16:03:29Z</dcterms:created>
  <dcterms:modified xsi:type="dcterms:W3CDTF">2020-03-30T07:40:53Z</dcterms:modified>
</cp:coreProperties>
</file>