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5" r:id="rId9"/>
    <p:sldId id="261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500A1A-9116-45F8-A3A6-7B267956C09A}" type="datetimeFigureOut">
              <a:rPr lang="cs-CZ" smtClean="0"/>
              <a:t>30.3.2020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AF9EC1-F304-4BFA-9375-2631EC377B9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Work-related</a:t>
            </a:r>
            <a:r>
              <a:rPr lang="cs-CZ" dirty="0"/>
              <a:t> </a:t>
            </a:r>
            <a:r>
              <a:rPr lang="cs-CZ" dirty="0" err="1"/>
              <a:t>infectious</a:t>
            </a:r>
            <a:r>
              <a:rPr lang="cs-CZ" dirty="0"/>
              <a:t> </a:t>
            </a:r>
            <a:r>
              <a:rPr lang="cs-CZ" dirty="0" err="1"/>
              <a:t>disease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Infectious</a:t>
            </a:r>
            <a:r>
              <a:rPr lang="cs-CZ" dirty="0"/>
              <a:t> </a:t>
            </a:r>
            <a:r>
              <a:rPr lang="cs-CZ" dirty="0" err="1"/>
              <a:t>Agents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94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5373216"/>
            <a:ext cx="6182072" cy="936104"/>
          </a:xfrm>
        </p:spPr>
        <p:txBody>
          <a:bodyPr/>
          <a:lstStyle/>
          <a:p>
            <a:r>
              <a:rPr lang="cs-CZ" dirty="0" err="1"/>
              <a:t>Scabies</a:t>
            </a:r>
            <a:endParaRPr lang="cs-CZ" dirty="0"/>
          </a:p>
        </p:txBody>
      </p:sp>
      <p:pic>
        <p:nvPicPr>
          <p:cNvPr id="3" name="Picture 2" descr="Scabie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188640"/>
            <a:ext cx="7272337" cy="485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1886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337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Infections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/>
              <a:t>Fungal</a:t>
            </a:r>
            <a:r>
              <a:rPr lang="cs-CZ" dirty="0"/>
              <a:t> –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dermatophytes</a:t>
            </a:r>
            <a:r>
              <a:rPr lang="cs-CZ" dirty="0"/>
              <a:t> (</a:t>
            </a:r>
            <a:r>
              <a:rPr lang="cs-CZ" dirty="0" err="1"/>
              <a:t>ringworm</a:t>
            </a:r>
            <a:r>
              <a:rPr lang="cs-CZ" dirty="0"/>
              <a:t>)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fungus</a:t>
            </a:r>
            <a:r>
              <a:rPr lang="cs-CZ" dirty="0"/>
              <a:t> </a:t>
            </a:r>
            <a:r>
              <a:rPr lang="cs-CZ" dirty="0" err="1"/>
              <a:t>Candida</a:t>
            </a:r>
            <a:r>
              <a:rPr lang="cs-CZ" dirty="0"/>
              <a:t> </a:t>
            </a:r>
            <a:r>
              <a:rPr lang="cs-CZ" dirty="0" err="1"/>
              <a:t>albicans</a:t>
            </a:r>
            <a:r>
              <a:rPr lang="cs-CZ" dirty="0"/>
              <a:t>.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found</a:t>
            </a:r>
            <a:r>
              <a:rPr lang="cs-CZ" dirty="0"/>
              <a:t> in a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moisture,warmth</a:t>
            </a:r>
            <a:r>
              <a:rPr lang="cs-CZ" dirty="0"/>
              <a:t> and </a:t>
            </a:r>
            <a:r>
              <a:rPr lang="cs-CZ"/>
              <a:t>maceration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420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Occupations</a:t>
            </a:r>
            <a:r>
              <a:rPr lang="cs-CZ" dirty="0"/>
              <a:t> </a:t>
            </a:r>
            <a:r>
              <a:rPr lang="cs-CZ" dirty="0" err="1"/>
              <a:t>assotiated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risk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/>
              <a:t>Health</a:t>
            </a:r>
            <a:r>
              <a:rPr lang="cs-CZ" dirty="0"/>
              <a:t> care </a:t>
            </a:r>
            <a:r>
              <a:rPr lang="cs-CZ" dirty="0" err="1"/>
              <a:t>occupations</a:t>
            </a:r>
            <a:endParaRPr lang="cs-CZ" dirty="0"/>
          </a:p>
          <a:p>
            <a:r>
              <a:rPr lang="cs-CZ" dirty="0"/>
              <a:t>A)</a:t>
            </a:r>
            <a:r>
              <a:rPr lang="cs-CZ" dirty="0" err="1"/>
              <a:t>with</a:t>
            </a:r>
            <a:r>
              <a:rPr lang="cs-CZ" dirty="0"/>
              <a:t> direct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contact</a:t>
            </a:r>
            <a:endParaRPr lang="cs-CZ" dirty="0"/>
          </a:p>
          <a:p>
            <a:r>
              <a:rPr lang="cs-CZ" dirty="0"/>
              <a:t>B)</a:t>
            </a:r>
            <a:r>
              <a:rPr lang="cs-CZ" dirty="0" err="1"/>
              <a:t>laboratory</a:t>
            </a:r>
            <a:r>
              <a:rPr lang="cs-CZ" dirty="0"/>
              <a:t> </a:t>
            </a:r>
            <a:r>
              <a:rPr lang="cs-CZ" dirty="0" err="1"/>
              <a:t>exposure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/>
              <a:t>Non –</a:t>
            </a:r>
            <a:r>
              <a:rPr lang="cs-CZ" dirty="0" err="1"/>
              <a:t>health</a:t>
            </a:r>
            <a:r>
              <a:rPr lang="cs-CZ" dirty="0"/>
              <a:t> care </a:t>
            </a:r>
            <a:r>
              <a:rPr lang="cs-CZ" dirty="0" err="1"/>
              <a:t>occupations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84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Infectious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in </a:t>
            </a:r>
            <a:r>
              <a:rPr lang="cs-CZ" dirty="0" err="1"/>
              <a:t>Health</a:t>
            </a:r>
            <a:r>
              <a:rPr lang="cs-CZ" dirty="0"/>
              <a:t> Care </a:t>
            </a:r>
            <a:r>
              <a:rPr lang="cs-CZ" dirty="0" err="1"/>
              <a:t>Workers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risk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nosocomial</a:t>
            </a:r>
            <a:r>
              <a:rPr lang="cs-CZ" dirty="0"/>
              <a:t> </a:t>
            </a:r>
            <a:r>
              <a:rPr lang="cs-CZ" dirty="0" err="1"/>
              <a:t>infection</a:t>
            </a:r>
            <a:r>
              <a:rPr lang="cs-CZ" dirty="0"/>
              <a:t> </a:t>
            </a:r>
            <a:r>
              <a:rPr lang="cs-CZ" dirty="0" err="1"/>
              <a:t>exists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hospitalized</a:t>
            </a:r>
            <a:r>
              <a:rPr lang="cs-CZ" dirty="0"/>
              <a:t> </a:t>
            </a:r>
            <a:r>
              <a:rPr lang="cs-CZ" dirty="0" err="1"/>
              <a:t>patients</a:t>
            </a:r>
            <a:r>
              <a:rPr lang="cs-CZ" dirty="0"/>
              <a:t> and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 </a:t>
            </a:r>
            <a:r>
              <a:rPr lang="cs-CZ" dirty="0" err="1"/>
              <a:t>involved</a:t>
            </a:r>
            <a:r>
              <a:rPr lang="cs-CZ" dirty="0"/>
              <a:t> in </a:t>
            </a:r>
            <a:r>
              <a:rPr lang="cs-CZ" dirty="0" err="1"/>
              <a:t>their</a:t>
            </a:r>
            <a:r>
              <a:rPr lang="cs-CZ" dirty="0"/>
              <a:t> care</a:t>
            </a:r>
          </a:p>
        </p:txBody>
      </p:sp>
    </p:spTree>
    <p:extLst>
      <p:ext uri="{BB962C8B-B14F-4D97-AF65-F5344CB8AC3E}">
        <p14:creationId xmlns:p14="http://schemas.microsoft.com/office/powerpoint/2010/main" val="278662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Occupational</a:t>
            </a:r>
            <a:r>
              <a:rPr lang="cs-CZ" dirty="0"/>
              <a:t> risk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care </a:t>
            </a:r>
            <a:r>
              <a:rPr lang="cs-CZ" dirty="0" err="1"/>
              <a:t>worker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731520"/>
            <a:ext cx="6428184" cy="3705592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Creutzfeldt</a:t>
            </a:r>
            <a:r>
              <a:rPr lang="cs-CZ" dirty="0"/>
              <a:t>-Jakob agent</a:t>
            </a:r>
          </a:p>
          <a:p>
            <a:r>
              <a:rPr lang="cs-CZ" dirty="0" err="1"/>
              <a:t>Cytomegalivirus</a:t>
            </a:r>
            <a:endParaRPr lang="cs-CZ" dirty="0"/>
          </a:p>
          <a:p>
            <a:r>
              <a:rPr lang="cs-CZ" dirty="0"/>
              <a:t>Hepatitis B</a:t>
            </a:r>
          </a:p>
          <a:p>
            <a:r>
              <a:rPr lang="cs-CZ" dirty="0"/>
              <a:t>Hepatitis C</a:t>
            </a:r>
          </a:p>
          <a:p>
            <a:r>
              <a:rPr lang="cs-CZ" dirty="0"/>
              <a:t>Herpes simplex</a:t>
            </a:r>
          </a:p>
          <a:p>
            <a:r>
              <a:rPr lang="cs-CZ" dirty="0"/>
              <a:t>HIV</a:t>
            </a:r>
          </a:p>
          <a:p>
            <a:r>
              <a:rPr lang="cs-CZ" dirty="0"/>
              <a:t>Influenza</a:t>
            </a:r>
          </a:p>
          <a:p>
            <a:r>
              <a:rPr lang="cs-CZ" dirty="0" err="1"/>
              <a:t>Rotavirus</a:t>
            </a:r>
            <a:endParaRPr lang="cs-CZ" dirty="0"/>
          </a:p>
          <a:p>
            <a:r>
              <a:rPr lang="cs-CZ" dirty="0" err="1"/>
              <a:t>Varicella-zoster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58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Prevention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Immunization</a:t>
            </a:r>
            <a:r>
              <a:rPr lang="cs-CZ" dirty="0"/>
              <a:t> </a:t>
            </a:r>
          </a:p>
          <a:p>
            <a:r>
              <a:rPr lang="cs-CZ" dirty="0" err="1"/>
              <a:t>Surveillance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staff</a:t>
            </a:r>
            <a:r>
              <a:rPr lang="cs-CZ" dirty="0"/>
              <a:t> in </a:t>
            </a:r>
            <a:r>
              <a:rPr lang="cs-CZ" dirty="0" err="1"/>
              <a:t>high</a:t>
            </a:r>
            <a:r>
              <a:rPr lang="cs-CZ" dirty="0"/>
              <a:t> risk </a:t>
            </a:r>
            <a:r>
              <a:rPr lang="cs-CZ" dirty="0" err="1"/>
              <a:t>areas</a:t>
            </a:r>
            <a:endParaRPr lang="cs-CZ" dirty="0"/>
          </a:p>
          <a:p>
            <a:r>
              <a:rPr lang="cs-CZ" dirty="0" err="1"/>
              <a:t>Employee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  <a:p>
            <a:r>
              <a:rPr lang="cs-CZ" dirty="0" err="1"/>
              <a:t>Appropriate</a:t>
            </a:r>
            <a:r>
              <a:rPr lang="cs-CZ" dirty="0"/>
              <a:t> </a:t>
            </a:r>
            <a:r>
              <a:rPr lang="cs-CZ" dirty="0" err="1"/>
              <a:t>sterilization</a:t>
            </a:r>
            <a:r>
              <a:rPr lang="cs-CZ" dirty="0"/>
              <a:t> and </a:t>
            </a:r>
            <a:r>
              <a:rPr lang="cs-CZ" dirty="0" err="1"/>
              <a:t>disinfection</a:t>
            </a:r>
            <a:r>
              <a:rPr lang="cs-CZ" dirty="0"/>
              <a:t> </a:t>
            </a:r>
            <a:r>
              <a:rPr lang="cs-CZ" dirty="0" err="1"/>
              <a:t>procedures</a:t>
            </a:r>
            <a:endParaRPr lang="cs-CZ" dirty="0"/>
          </a:p>
          <a:p>
            <a:r>
              <a:rPr lang="cs-CZ" dirty="0"/>
              <a:t>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protective</a:t>
            </a:r>
            <a:r>
              <a:rPr lang="cs-CZ" dirty="0"/>
              <a:t> </a:t>
            </a:r>
            <a:r>
              <a:rPr lang="cs-CZ" dirty="0" err="1"/>
              <a:t>clothing</a:t>
            </a:r>
            <a:r>
              <a:rPr lang="cs-CZ" dirty="0"/>
              <a:t> and </a:t>
            </a:r>
            <a:r>
              <a:rPr lang="cs-CZ" dirty="0" err="1"/>
              <a:t>gloves</a:t>
            </a:r>
            <a:endParaRPr lang="cs-CZ" dirty="0"/>
          </a:p>
          <a:p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practices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consistent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CDC </a:t>
            </a:r>
            <a:r>
              <a:rPr lang="cs-CZ" dirty="0" err="1"/>
              <a:t>guidelines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10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Infectious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in Non-</a:t>
            </a:r>
            <a:r>
              <a:rPr lang="cs-CZ" dirty="0" err="1"/>
              <a:t>Health</a:t>
            </a:r>
            <a:r>
              <a:rPr lang="cs-CZ" dirty="0"/>
              <a:t> care </a:t>
            </a:r>
            <a:r>
              <a:rPr lang="cs-CZ" dirty="0" err="1"/>
              <a:t>workers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/>
              <a:t>Bacterial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- </a:t>
            </a:r>
            <a:r>
              <a:rPr lang="cs-CZ" dirty="0" err="1"/>
              <a:t>tularemia</a:t>
            </a:r>
            <a:r>
              <a:rPr lang="cs-CZ" dirty="0"/>
              <a:t>, </a:t>
            </a:r>
            <a:r>
              <a:rPr lang="cs-CZ" dirty="0" err="1"/>
              <a:t>antrax,brucellosis,erysipeloid,leptospirosis</a:t>
            </a:r>
            <a:r>
              <a:rPr lang="cs-CZ" dirty="0"/>
              <a:t>, </a:t>
            </a:r>
            <a:r>
              <a:rPr lang="cs-CZ" dirty="0" err="1"/>
              <a:t>Lyme</a:t>
            </a:r>
            <a:r>
              <a:rPr lang="cs-CZ" dirty="0"/>
              <a:t> </a:t>
            </a:r>
            <a:r>
              <a:rPr lang="cs-CZ" dirty="0" err="1"/>
              <a:t>disease,plague,nontyphoid</a:t>
            </a:r>
            <a:r>
              <a:rPr lang="cs-CZ" dirty="0"/>
              <a:t> </a:t>
            </a:r>
            <a:r>
              <a:rPr lang="cs-CZ" dirty="0" err="1"/>
              <a:t>salmonellosis,swimming</a:t>
            </a:r>
            <a:r>
              <a:rPr lang="cs-CZ" dirty="0"/>
              <a:t> pool </a:t>
            </a:r>
            <a:r>
              <a:rPr lang="cs-CZ" dirty="0" err="1"/>
              <a:t>granuloma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Prevention</a:t>
            </a:r>
            <a:r>
              <a:rPr lang="cs-CZ" dirty="0"/>
              <a:t> 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vaccination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avalaible</a:t>
            </a:r>
            <a:r>
              <a:rPr lang="cs-CZ" dirty="0"/>
              <a:t> and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protective</a:t>
            </a:r>
            <a:r>
              <a:rPr lang="cs-CZ" dirty="0"/>
              <a:t> </a:t>
            </a:r>
            <a:r>
              <a:rPr lang="cs-CZ" dirty="0" err="1"/>
              <a:t>clothing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796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Viral</a:t>
            </a:r>
            <a:r>
              <a:rPr lang="cs-CZ" dirty="0"/>
              <a:t> </a:t>
            </a:r>
            <a:r>
              <a:rPr lang="cs-CZ" dirty="0" err="1"/>
              <a:t>Disease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/>
              <a:t>Anthropod</a:t>
            </a:r>
            <a:r>
              <a:rPr lang="cs-CZ" dirty="0"/>
              <a:t> –</a:t>
            </a:r>
            <a:r>
              <a:rPr lang="cs-CZ" dirty="0" err="1"/>
              <a:t>borne</a:t>
            </a:r>
            <a:r>
              <a:rPr lang="cs-CZ" dirty="0"/>
              <a:t>: </a:t>
            </a:r>
            <a:r>
              <a:rPr lang="cs-CZ" dirty="0" err="1"/>
              <a:t>Yelow</a:t>
            </a:r>
            <a:r>
              <a:rPr lang="cs-CZ" dirty="0"/>
              <a:t> </a:t>
            </a:r>
            <a:r>
              <a:rPr lang="cs-CZ" dirty="0" err="1"/>
              <a:t>fever,Colorado</a:t>
            </a:r>
            <a:r>
              <a:rPr lang="cs-CZ" dirty="0"/>
              <a:t> </a:t>
            </a:r>
            <a:r>
              <a:rPr lang="cs-CZ" dirty="0" err="1"/>
              <a:t>tick</a:t>
            </a:r>
            <a:r>
              <a:rPr lang="cs-CZ" dirty="0"/>
              <a:t> </a:t>
            </a:r>
            <a:r>
              <a:rPr lang="cs-CZ" dirty="0" err="1"/>
              <a:t>fever,western</a:t>
            </a:r>
            <a:r>
              <a:rPr lang="cs-CZ" dirty="0"/>
              <a:t> and </a:t>
            </a:r>
            <a:r>
              <a:rPr lang="cs-CZ" dirty="0" err="1"/>
              <a:t>eastern</a:t>
            </a:r>
            <a:r>
              <a:rPr lang="cs-CZ" dirty="0"/>
              <a:t> </a:t>
            </a:r>
            <a:r>
              <a:rPr lang="cs-CZ" dirty="0" err="1"/>
              <a:t>equine</a:t>
            </a:r>
            <a:r>
              <a:rPr lang="cs-CZ" dirty="0"/>
              <a:t> </a:t>
            </a:r>
            <a:r>
              <a:rPr lang="cs-CZ" dirty="0" err="1"/>
              <a:t>encephalitis</a:t>
            </a:r>
            <a:endParaRPr lang="cs-CZ" dirty="0"/>
          </a:p>
          <a:p>
            <a:r>
              <a:rPr lang="cs-CZ" dirty="0"/>
              <a:t>Non-</a:t>
            </a:r>
            <a:r>
              <a:rPr lang="cs-CZ" dirty="0" err="1"/>
              <a:t>arthropod</a:t>
            </a:r>
            <a:r>
              <a:rPr lang="cs-CZ" dirty="0"/>
              <a:t> </a:t>
            </a:r>
            <a:r>
              <a:rPr lang="cs-CZ"/>
              <a:t>borne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46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Influenza </a:t>
            </a:r>
            <a:r>
              <a:rPr lang="cs-CZ" dirty="0" err="1"/>
              <a:t>control</a:t>
            </a:r>
            <a:r>
              <a:rPr lang="cs-CZ" dirty="0"/>
              <a:t> in </a:t>
            </a:r>
            <a:r>
              <a:rPr lang="cs-CZ" dirty="0" err="1"/>
              <a:t>workplace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Influenza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respiratory</a:t>
            </a:r>
            <a:r>
              <a:rPr lang="cs-CZ" dirty="0"/>
              <a:t> </a:t>
            </a:r>
            <a:r>
              <a:rPr lang="cs-CZ" dirty="0" err="1"/>
              <a:t>viruses</a:t>
            </a:r>
            <a:r>
              <a:rPr lang="cs-CZ" dirty="0"/>
              <a:t> are </a:t>
            </a:r>
            <a:r>
              <a:rPr lang="cs-CZ" dirty="0" err="1"/>
              <a:t>responzible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considerable</a:t>
            </a:r>
            <a:r>
              <a:rPr lang="cs-CZ" dirty="0"/>
              <a:t> morbidity and </a:t>
            </a:r>
            <a:r>
              <a:rPr lang="cs-CZ" dirty="0" err="1"/>
              <a:t>days</a:t>
            </a:r>
            <a:r>
              <a:rPr lang="cs-CZ" dirty="0"/>
              <a:t> </a:t>
            </a:r>
            <a:r>
              <a:rPr lang="cs-CZ" dirty="0" err="1"/>
              <a:t>lost</a:t>
            </a:r>
            <a:r>
              <a:rPr lang="cs-CZ" dirty="0"/>
              <a:t> </a:t>
            </a:r>
            <a:r>
              <a:rPr lang="cs-CZ" dirty="0" err="1"/>
              <a:t>fro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,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care and non-</a:t>
            </a:r>
            <a:r>
              <a:rPr lang="cs-CZ" dirty="0" err="1"/>
              <a:t>health</a:t>
            </a:r>
            <a:r>
              <a:rPr lang="cs-CZ" dirty="0"/>
              <a:t> care </a:t>
            </a:r>
            <a:r>
              <a:rPr lang="cs-CZ" dirty="0" err="1"/>
              <a:t>settings</a:t>
            </a:r>
            <a:endParaRPr lang="cs-CZ" dirty="0"/>
          </a:p>
          <a:p>
            <a:r>
              <a:rPr lang="cs-CZ" dirty="0"/>
              <a:t>Target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influenza </a:t>
            </a:r>
            <a:r>
              <a:rPr lang="cs-CZ" dirty="0" err="1"/>
              <a:t>vaccine</a:t>
            </a:r>
            <a:r>
              <a:rPr lang="cs-CZ" dirty="0"/>
              <a:t>: ????</a:t>
            </a:r>
          </a:p>
        </p:txBody>
      </p:sp>
    </p:spTree>
    <p:extLst>
      <p:ext uri="{BB962C8B-B14F-4D97-AF65-F5344CB8AC3E}">
        <p14:creationId xmlns:p14="http://schemas.microsoft.com/office/powerpoint/2010/main" val="87967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5003800" y="1143000"/>
            <a:ext cx="3683000" cy="106997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endParaRPr lang="cs-CZ" dirty="0"/>
          </a:p>
        </p:txBody>
      </p:sp>
      <p:pic>
        <p:nvPicPr>
          <p:cNvPr id="4" name="Picture 2" descr="Eryth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839" y="28137"/>
            <a:ext cx="5087168" cy="66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724128" y="764704"/>
            <a:ext cx="324008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dirty="0" err="1">
                <a:cs typeface="Arial" charset="0"/>
              </a:rPr>
              <a:t>Erythema</a:t>
            </a:r>
            <a:r>
              <a:rPr lang="cs-CZ" sz="3200" dirty="0">
                <a:cs typeface="Arial" charset="0"/>
              </a:rPr>
              <a:t> </a:t>
            </a:r>
            <a:r>
              <a:rPr lang="cs-CZ" sz="3200" dirty="0" err="1">
                <a:cs typeface="Arial" charset="0"/>
              </a:rPr>
              <a:t>chronicum</a:t>
            </a:r>
            <a:r>
              <a:rPr lang="cs-CZ" sz="3200" dirty="0">
                <a:cs typeface="Arial" charset="0"/>
              </a:rPr>
              <a:t> </a:t>
            </a:r>
            <a:r>
              <a:rPr lang="cs-CZ" sz="3200" dirty="0" err="1">
                <a:cs typeface="Arial" charset="0"/>
              </a:rPr>
              <a:t>migrans</a:t>
            </a:r>
            <a:r>
              <a:rPr lang="cs-CZ" sz="3200" dirty="0">
                <a:cs typeface="Arial" charset="0"/>
              </a:rPr>
              <a:t>//</a:t>
            </a:r>
            <a:r>
              <a:rPr lang="cs-CZ" sz="3200" dirty="0" err="1">
                <a:cs typeface="Arial" charset="0"/>
              </a:rPr>
              <a:t>Lyme</a:t>
            </a:r>
            <a:r>
              <a:rPr lang="cs-CZ" sz="3200" dirty="0">
                <a:cs typeface="Arial" charset="0"/>
              </a:rPr>
              <a:t> </a:t>
            </a:r>
            <a:r>
              <a:rPr lang="cs-CZ" sz="3200" dirty="0" err="1">
                <a:cs typeface="Arial" charset="0"/>
              </a:rPr>
              <a:t>disease</a:t>
            </a:r>
            <a:endParaRPr lang="cs-CZ" sz="3200" dirty="0">
              <a:cs typeface="Arial" charset="0"/>
            </a:endParaRPr>
          </a:p>
        </p:txBody>
      </p:sp>
      <p:pic>
        <p:nvPicPr>
          <p:cNvPr id="6" name="Picture 3" descr="Klis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42712" y="3659976"/>
            <a:ext cx="3045712" cy="279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065253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</TotalTime>
  <Words>230</Words>
  <Application>Microsoft Office PowerPoint</Application>
  <PresentationFormat>Předvádění na obrazovce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Georgia</vt:lpstr>
      <vt:lpstr>Trebuchet MS</vt:lpstr>
      <vt:lpstr>Aerodynamika</vt:lpstr>
      <vt:lpstr>Infectious Agents</vt:lpstr>
      <vt:lpstr>Occupations assotiated with a risk</vt:lpstr>
      <vt:lpstr>Infectious Disease in Health Care Workers</vt:lpstr>
      <vt:lpstr>Occupational risk for health care worker</vt:lpstr>
      <vt:lpstr>Prevention</vt:lpstr>
      <vt:lpstr>Infectious Disease in Non-Health care workers</vt:lpstr>
      <vt:lpstr>Viral Disease</vt:lpstr>
      <vt:lpstr>Influenza control in workplace </vt:lpstr>
      <vt:lpstr>Prezentace aplikace PowerPoint</vt:lpstr>
      <vt:lpstr>Scabies</vt:lpstr>
      <vt:lpstr>Prezentace aplikace PowerPoint</vt:lpstr>
      <vt:lpstr>Infections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Infectious Agents</dc:title>
  <dc:creator>Markéta</dc:creator>
  <cp:lastModifiedBy>Petr</cp:lastModifiedBy>
  <cp:revision>8</cp:revision>
  <dcterms:created xsi:type="dcterms:W3CDTF">2015-12-15T14:02:08Z</dcterms:created>
  <dcterms:modified xsi:type="dcterms:W3CDTF">2020-03-30T07:34:48Z</dcterms:modified>
</cp:coreProperties>
</file>