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0"/>
  </p:notesMasterIdLst>
  <p:handoutMasterIdLst>
    <p:handoutMasterId r:id="rId11"/>
  </p:handoutMasterIdLst>
  <p:sldIdLst>
    <p:sldId id="258" r:id="rId5"/>
    <p:sldId id="310" r:id="rId6"/>
    <p:sldId id="311" r:id="rId7"/>
    <p:sldId id="312" r:id="rId8"/>
    <p:sldId id="313" r:id="rId9"/>
  </p:sldIdLst>
  <p:sldSz cx="12192000" cy="6858000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2" autoAdjust="0"/>
    <p:restoredTop sz="92632" autoAdjust="0"/>
  </p:normalViewPr>
  <p:slideViewPr>
    <p:cSldViewPr snapToGrid="0">
      <p:cViewPr varScale="1">
        <p:scale>
          <a:sx n="92" d="100"/>
          <a:sy n="92" d="100"/>
        </p:scale>
        <p:origin x="108" y="7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1027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2421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1" y="2019300"/>
            <a:ext cx="4106255" cy="2833315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FDD1-69D3-4FA6-880F-B8B7C87CE3C3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1080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9024-0D85-41F4-B644-89B1828675A7}" type="datetimeFigureOut">
              <a:rPr lang="fr-FR"/>
              <a:pPr>
                <a:defRPr/>
              </a:pPr>
              <a:t>22/05/2020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4967-2A68-449A-9805-0B774A6E66D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51004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503B-F5DD-425D-86DF-186F4E7126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433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A7DF0EF-B6BA-4375-BC10-3997B16F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648D-C406-4291-B47D-3DAC1538B808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94B16FC-5B06-4DD2-A0E6-7097F874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36FC5C-2BBC-418E-8AA7-A3096FFD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A6C5-7727-4EBE-91EA-48DDB9EE8A4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3782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6" r:id="rId15"/>
    <p:sldLayoutId id="2147483697" r:id="rId16"/>
    <p:sldLayoutId id="2147483698" r:id="rId17"/>
    <p:sldLayoutId id="2147483699" r:id="rId1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BE8E8A-6D98-4444-ACEF-4548E897D0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Department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Pharmacology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D8943A-8E3B-481C-B0FE-26D47FCD87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B44BBF-3634-4030-A036-3B64F1B751A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819275"/>
            <a:ext cx="11036300" cy="1470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cs-CZ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PHARMACOPOIEA</a:t>
            </a:r>
            <a:endParaRPr lang="cs-CZ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34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54ADEBD-DF44-41C0-9D15-35A41BE5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0188"/>
            <a:ext cx="91440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05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363823D-9E42-4365-802F-1E7691650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6865" y="291174"/>
            <a:ext cx="9067501" cy="6566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807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770E3FE-0485-4F8A-815E-BC13888F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19" y="10162"/>
            <a:ext cx="9455795" cy="68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90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24240D2-919D-43A1-90E6-50C7DEADE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41" y="8854"/>
            <a:ext cx="9250835" cy="684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9077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1._Pharmacopoeia_2020[202005221223177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08180881-48BA-48A3-9006-21D60CCE1B3E}" vid="{50DF6372-80B9-43E5-89D5-C860B8D420C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1B7BF8839CF74A92228D93B258CAA1" ma:contentTypeVersion="13" ma:contentTypeDescription="Vytvoří nový dokument" ma:contentTypeScope="" ma:versionID="db294155f9791e22d06385f5e91e6324">
  <xsd:schema xmlns:xsd="http://www.w3.org/2001/XMLSchema" xmlns:xs="http://www.w3.org/2001/XMLSchema" xmlns:p="http://schemas.microsoft.com/office/2006/metadata/properties" xmlns:ns3="efac5f05-cf7a-4b5b-9fc8-c24aef98d1cf" xmlns:ns4="6c671791-080d-472c-ab81-ce54b3d5a454" targetNamespace="http://schemas.microsoft.com/office/2006/metadata/properties" ma:root="true" ma:fieldsID="4bb3461a335de0bd6d439d4830b88a13" ns3:_="" ns4:_="">
    <xsd:import namespace="efac5f05-cf7a-4b5b-9fc8-c24aef98d1cf"/>
    <xsd:import namespace="6c671791-080d-472c-ab81-ce54b3d5a4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c5f05-cf7a-4b5b-9fc8-c24aef98d1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71791-080d-472c-ab81-ce54b3d5a4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0BA9D2-6DDA-4A53-9C44-169998EDC9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5034D9-E3B2-4E43-A8D8-BB0C186E2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ac5f05-cf7a-4b5b-9fc8-c24aef98d1cf"/>
    <ds:schemaRef ds:uri="6c671791-080d-472c-ab81-ce54b3d5a4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C9EA66-38BD-4EC4-B1AE-4CF4E7480922}">
  <ds:schemaRefs>
    <ds:schemaRef ds:uri="http://www.w3.org/XML/1998/namespace"/>
    <ds:schemaRef ds:uri="6c671791-080d-472c-ab81-ce54b3d5a454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efac5f05-cf7a-4b5b-9fc8-c24aef98d1cf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</Template>
  <TotalTime>1570</TotalTime>
  <Words>5</Words>
  <Application>Microsoft Office PowerPoint</Application>
  <PresentationFormat>Širokoúhlá obrazovka</PresentationFormat>
  <Paragraphs>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Tahoma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Barbora Říhová</dc:creator>
  <cp:lastModifiedBy>Leoš Landa</cp:lastModifiedBy>
  <cp:revision>98</cp:revision>
  <cp:lastPrinted>1601-01-01T00:00:00Z</cp:lastPrinted>
  <dcterms:created xsi:type="dcterms:W3CDTF">2019-02-20T11:20:12Z</dcterms:created>
  <dcterms:modified xsi:type="dcterms:W3CDTF">2020-05-22T10:23:27Z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0x010100011B7BF8839CF74A92228D93B258CAA1</vt:lpwstr>
  </property>
</Properties>
</file>