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CC0000"/>
    <a:srgbClr val="00FFFF"/>
    <a:srgbClr val="FF0000"/>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4681" autoAdjust="0"/>
  </p:normalViewPr>
  <p:slideViewPr>
    <p:cSldViewPr snapToGrid="0">
      <p:cViewPr>
        <p:scale>
          <a:sx n="56" d="100"/>
          <a:sy n="56" d="100"/>
        </p:scale>
        <p:origin x="-1944" y="-72"/>
      </p:cViewPr>
      <p:guideLst>
        <p:guide orient="horz" pos="2160"/>
        <p:guide pos="2880"/>
      </p:guideLst>
    </p:cSldViewPr>
  </p:slideViewPr>
  <p:notesTextViewPr>
    <p:cViewPr>
      <p:scale>
        <a:sx n="100" d="100"/>
        <a:sy n="100" d="100"/>
      </p:scale>
      <p:origin x="0" y="420"/>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cs-CZ" altLang="cs-CZ"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16</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17</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distensibility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distensibility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a:t>
            </a:r>
            <a:r>
              <a:rPr lang="en-GB" sz="1200" b="0" i="0" u="none" strike="noStrike" kern="1200" baseline="0" dirty="0" smtClean="0">
                <a:solidFill>
                  <a:schemeClr val="tx1"/>
                </a:solidFill>
              </a:rPr>
              <a:t>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a:t>
            </a:r>
            <a:r>
              <a:rPr lang="en-GB" sz="1200" b="0" i="0" u="none" strike="noStrike" kern="1200" baseline="0" noProof="0" dirty="0" smtClean="0">
                <a:solidFill>
                  <a:schemeClr val="tx1"/>
                </a:solidFill>
                <a:latin typeface="Arial" charset="0"/>
                <a:ea typeface="+mn-ea"/>
                <a:cs typeface="+mn-cs"/>
              </a:rPr>
              <a:t>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both 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396240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15448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1806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1012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29272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16255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3376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48627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64820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212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1341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62"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0"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14374"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5"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6"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8387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604202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a:solidFill>
                  <a:srgbClr val="FFFF00"/>
                </a:solidFill>
                <a:sym typeface="Symbol" pitchFamily="18" charset="2"/>
              </a:rPr>
              <a:t> </a:t>
            </a:r>
            <a:r>
              <a:rPr lang="en-GB" altLang="cs-CZ" sz="180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644775"/>
            <a:ext cx="862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600"/>
              <a:t>small</a:t>
            </a:r>
          </a:p>
          <a:p>
            <a:pPr eaLnBrk="1" hangingPunct="1">
              <a:spcBef>
                <a:spcPct val="0"/>
              </a:spcBef>
              <a:buFontTx/>
              <a:buNone/>
            </a:pPr>
            <a:r>
              <a:rPr lang="en-GB" altLang="cs-CZ" sz="1600"/>
              <a:t>arteries</a:t>
            </a:r>
          </a:p>
        </p:txBody>
      </p:sp>
      <p:sp>
        <p:nvSpPr>
          <p:cNvPr id="17414" name="Text Box 19"/>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aorta</a:t>
            </a:r>
          </a:p>
        </p:txBody>
      </p:sp>
      <p:sp>
        <p:nvSpPr>
          <p:cNvPr id="17415" name="Line 20"/>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71450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7419" name="Text Box 26"/>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In small arteries the velocity profile of the flowing blood has a parabolic shape</a:t>
            </a:r>
            <a:r>
              <a:rPr lang="cs-CZ" altLang="cs-CZ" sz="2000">
                <a:solidFill>
                  <a:srgbClr val="FFFFCC"/>
                </a:solidFill>
              </a:rPr>
              <a:t>.</a:t>
            </a:r>
            <a:r>
              <a:rPr lang="en-GB" altLang="cs-CZ" sz="2000">
                <a:solidFill>
                  <a:srgbClr val="FFFFCC"/>
                </a:solidFill>
              </a:rPr>
              <a:t> </a:t>
            </a:r>
            <a:r>
              <a:rPr lang="cs-CZ" altLang="cs-CZ" sz="2000">
                <a:solidFill>
                  <a:srgbClr val="FFFFCC"/>
                </a:solidFill>
              </a:rPr>
              <a:t>I</a:t>
            </a:r>
            <a:r>
              <a:rPr lang="en-GB" altLang="cs-CZ" sz="2000">
                <a:solidFill>
                  <a:srgbClr val="FFFFCC"/>
                </a:solidFill>
              </a:rPr>
              <a:t>n the bigger arteries it has a piston shape</a:t>
            </a:r>
            <a:r>
              <a:rPr lang="cs-CZ" altLang="cs-CZ" sz="2000">
                <a:solidFill>
                  <a:srgbClr val="FFFFCC"/>
                </a:solidFill>
              </a:rPr>
              <a:t>.</a:t>
            </a:r>
            <a:endParaRPr lang="en-GB" altLang="cs-CZ" sz="2000">
              <a:solidFill>
                <a:srgbClr val="FFFFCC"/>
              </a:solidFill>
            </a:endParaRPr>
          </a:p>
        </p:txBody>
      </p:sp>
      <p:sp>
        <p:nvSpPr>
          <p:cNvPr id="17420" name="Text Box 27"/>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The layer close to vessel wall is poor </a:t>
            </a:r>
            <a:r>
              <a:rPr lang="cs-CZ" altLang="cs-CZ" sz="2000">
                <a:solidFill>
                  <a:srgbClr val="FFFFCC"/>
                </a:solidFill>
              </a:rPr>
              <a:t>of</a:t>
            </a:r>
            <a:r>
              <a:rPr lang="en-GB" altLang="cs-CZ" sz="2000">
                <a:solidFill>
                  <a:srgbClr val="FFFFCC"/>
                </a:solidFill>
              </a:rPr>
              <a:t> erythrocytes.</a:t>
            </a:r>
          </a:p>
        </p:txBody>
      </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3" name="Text Box 40"/>
          <p:cNvSpPr txBox="1">
            <a:spLocks noChangeArrowheads="1"/>
          </p:cNvSpPr>
          <p:nvPr/>
        </p:nvSpPr>
        <p:spPr bwMode="auto">
          <a:xfrm>
            <a:off x="5943600" y="51720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v</a:t>
            </a:r>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9"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compliance</a:t>
            </a:r>
            <a:endParaRPr lang="cs-CZ" altLang="cs-CZ" sz="18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07963" y="15398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198438" y="1403350"/>
            <a:ext cx="8732837"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sp>
        <p:nvSpPr>
          <p:cNvPr id="10246"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47"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10248"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49"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0"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1"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3"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5"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57"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2</a:t>
            </a:r>
          </a:p>
        </p:txBody>
      </p:sp>
      <p:sp>
        <p:nvSpPr>
          <p:cNvPr id="10258"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10259"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588963" y="944563"/>
            <a:ext cx="49815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a:solidFill>
                  <a:schemeClr val="bg1"/>
                </a:solidFill>
              </a:rPr>
              <a:t>Law of energy conversation for fluid :</a:t>
            </a:r>
            <a:endParaRPr lang="cs-CZ" altLang="cs-CZ" sz="220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62525" y="1600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t>costant</a:t>
            </a:r>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16262</TotalTime>
  <Words>5612</Words>
  <Application>Microsoft Office PowerPoint</Application>
  <PresentationFormat>Předvádění na obrazovce (4:3)</PresentationFormat>
  <Paragraphs>564</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Velocity profile of the blood flow in vessels</vt:lpstr>
      <vt:lpstr>Prezentace aplikace PowerPoint</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Pásek</cp:lastModifiedBy>
  <cp:revision>241</cp:revision>
  <dcterms:created xsi:type="dcterms:W3CDTF">2011-09-20T06:30:09Z</dcterms:created>
  <dcterms:modified xsi:type="dcterms:W3CDTF">2020-04-17T09:26:15Z</dcterms:modified>
</cp:coreProperties>
</file>