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2" r:id="rId2"/>
    <p:sldId id="257" r:id="rId3"/>
    <p:sldId id="293" r:id="rId4"/>
    <p:sldId id="295" r:id="rId5"/>
    <p:sldId id="298" r:id="rId6"/>
    <p:sldId id="303" r:id="rId7"/>
    <p:sldId id="294" r:id="rId8"/>
    <p:sldId id="297" r:id="rId9"/>
    <p:sldId id="282" r:id="rId10"/>
    <p:sldId id="268" r:id="rId11"/>
    <p:sldId id="267" r:id="rId12"/>
    <p:sldId id="269" r:id="rId13"/>
    <p:sldId id="296" r:id="rId14"/>
    <p:sldId id="277" r:id="rId15"/>
    <p:sldId id="325" r:id="rId16"/>
    <p:sldId id="301" r:id="rId17"/>
    <p:sldId id="326" r:id="rId18"/>
    <p:sldId id="272" r:id="rId19"/>
    <p:sldId id="299" r:id="rId20"/>
    <p:sldId id="302" r:id="rId21"/>
    <p:sldId id="300" r:id="rId22"/>
    <p:sldId id="304" r:id="rId23"/>
    <p:sldId id="305" r:id="rId24"/>
    <p:sldId id="309" r:id="rId25"/>
    <p:sldId id="310" r:id="rId26"/>
    <p:sldId id="306" r:id="rId27"/>
    <p:sldId id="307" r:id="rId28"/>
    <p:sldId id="311" r:id="rId29"/>
    <p:sldId id="308" r:id="rId30"/>
    <p:sldId id="312" r:id="rId31"/>
    <p:sldId id="314" r:id="rId32"/>
    <p:sldId id="313" r:id="rId33"/>
    <p:sldId id="319" r:id="rId34"/>
    <p:sldId id="318" r:id="rId35"/>
    <p:sldId id="327" r:id="rId36"/>
    <p:sldId id="321" r:id="rId37"/>
    <p:sldId id="315" r:id="rId38"/>
    <p:sldId id="316" r:id="rId39"/>
    <p:sldId id="320" r:id="rId40"/>
    <p:sldId id="28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2" autoAdjust="0"/>
    <p:restoredTop sz="94660"/>
  </p:normalViewPr>
  <p:slideViewPr>
    <p:cSldViewPr>
      <p:cViewPr varScale="1">
        <p:scale>
          <a:sx n="108" d="100"/>
          <a:sy n="108" d="100"/>
        </p:scale>
        <p:origin x="159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a Hradilová Svíženská" userId="63107673-1496-4c28-8b2e-c3f4865fae44" providerId="ADAL" clId="{5DFCE2E3-9D62-4931-BCF7-7ECBF0C24EA4}"/>
    <pc:docChg chg="custSel delSld modSld">
      <pc:chgData name="Ivana Hradilová Svíženská" userId="63107673-1496-4c28-8b2e-c3f4865fae44" providerId="ADAL" clId="{5DFCE2E3-9D62-4931-BCF7-7ECBF0C24EA4}" dt="2020-03-30T11:47:06.198" v="61" actId="20577"/>
      <pc:docMkLst>
        <pc:docMk/>
      </pc:docMkLst>
      <pc:sldChg chg="mod modShow">
        <pc:chgData name="Ivana Hradilová Svíženská" userId="63107673-1496-4c28-8b2e-c3f4865fae44" providerId="ADAL" clId="{5DFCE2E3-9D62-4931-BCF7-7ECBF0C24EA4}" dt="2020-03-30T07:15:41.478" v="10" actId="729"/>
        <pc:sldMkLst>
          <pc:docMk/>
          <pc:sldMk cId="2805337091" sldId="316"/>
        </pc:sldMkLst>
      </pc:sldChg>
      <pc:sldChg chg="modSp del">
        <pc:chgData name="Ivana Hradilová Svíženská" userId="63107673-1496-4c28-8b2e-c3f4865fae44" providerId="ADAL" clId="{5DFCE2E3-9D62-4931-BCF7-7ECBF0C24EA4}" dt="2020-03-30T07:15:59.451" v="11" actId="47"/>
        <pc:sldMkLst>
          <pc:docMk/>
          <pc:sldMk cId="1871479862" sldId="317"/>
        </pc:sldMkLst>
        <pc:picChg chg="mod">
          <ac:chgData name="Ivana Hradilová Svíženská" userId="63107673-1496-4c28-8b2e-c3f4865fae44" providerId="ADAL" clId="{5DFCE2E3-9D62-4931-BCF7-7ECBF0C24EA4}" dt="2020-03-30T06:48:19.623" v="2" actId="1076"/>
          <ac:picMkLst>
            <pc:docMk/>
            <pc:sldMk cId="1871479862" sldId="317"/>
            <ac:picMk id="9218" creationId="{00000000-0000-0000-0000-000000000000}"/>
          </ac:picMkLst>
        </pc:picChg>
      </pc:sldChg>
      <pc:sldChg chg="addSp modSp">
        <pc:chgData name="Ivana Hradilová Svíženská" userId="63107673-1496-4c28-8b2e-c3f4865fae44" providerId="ADAL" clId="{5DFCE2E3-9D62-4931-BCF7-7ECBF0C24EA4}" dt="2020-03-30T06:49:02.357" v="9" actId="14100"/>
        <pc:sldMkLst>
          <pc:docMk/>
          <pc:sldMk cId="242431700" sldId="319"/>
        </pc:sldMkLst>
        <pc:picChg chg="add mod">
          <ac:chgData name="Ivana Hradilová Svíženská" userId="63107673-1496-4c28-8b2e-c3f4865fae44" providerId="ADAL" clId="{5DFCE2E3-9D62-4931-BCF7-7ECBF0C24EA4}" dt="2020-03-30T06:48:53.578" v="8" actId="1076"/>
          <ac:picMkLst>
            <pc:docMk/>
            <pc:sldMk cId="242431700" sldId="319"/>
            <ac:picMk id="4" creationId="{04723608-D2DD-4361-B9A9-872D4C463EAE}"/>
          </ac:picMkLst>
        </pc:picChg>
        <pc:picChg chg="mod">
          <ac:chgData name="Ivana Hradilová Svíženská" userId="63107673-1496-4c28-8b2e-c3f4865fae44" providerId="ADAL" clId="{5DFCE2E3-9D62-4931-BCF7-7ECBF0C24EA4}" dt="2020-03-30T06:49:02.357" v="9" actId="14100"/>
          <ac:picMkLst>
            <pc:docMk/>
            <pc:sldMk cId="242431700" sldId="319"/>
            <ac:picMk id="11266" creationId="{00000000-0000-0000-0000-000000000000}"/>
          </ac:picMkLst>
        </pc:picChg>
      </pc:sldChg>
      <pc:sldChg chg="modSp mod">
        <pc:chgData name="Ivana Hradilová Svíženská" userId="63107673-1496-4c28-8b2e-c3f4865fae44" providerId="ADAL" clId="{5DFCE2E3-9D62-4931-BCF7-7ECBF0C24EA4}" dt="2020-03-30T11:47:06.198" v="61" actId="20577"/>
        <pc:sldMkLst>
          <pc:docMk/>
          <pc:sldMk cId="2316620485" sldId="326"/>
        </pc:sldMkLst>
        <pc:spChg chg="mod">
          <ac:chgData name="Ivana Hradilová Svíženská" userId="63107673-1496-4c28-8b2e-c3f4865fae44" providerId="ADAL" clId="{5DFCE2E3-9D62-4931-BCF7-7ECBF0C24EA4}" dt="2020-03-30T10:47:11.560" v="29" actId="6549"/>
          <ac:spMkLst>
            <pc:docMk/>
            <pc:sldMk cId="2316620485" sldId="326"/>
            <ac:spMk id="2" creationId="{00000000-0000-0000-0000-000000000000}"/>
          </ac:spMkLst>
        </pc:spChg>
        <pc:spChg chg="mod">
          <ac:chgData name="Ivana Hradilová Svíženská" userId="63107673-1496-4c28-8b2e-c3f4865fae44" providerId="ADAL" clId="{5DFCE2E3-9D62-4931-BCF7-7ECBF0C24EA4}" dt="2020-03-30T11:47:06.198" v="61" actId="20577"/>
          <ac:spMkLst>
            <pc:docMk/>
            <pc:sldMk cId="2316620485" sldId="326"/>
            <ac:spMk id="3" creationId="{00000000-0000-0000-0000-000000000000}"/>
          </ac:spMkLst>
        </pc:spChg>
      </pc:sldChg>
    </pc:docChg>
  </pc:docChgLst>
  <pc:docChgLst>
    <pc:chgData name="Ivana Hradilová Svíženská" userId="63107673-1496-4c28-8b2e-c3f4865fae44" providerId="ADAL" clId="{4600AF62-6DB3-4C74-B79B-D5FDB8B8DA57}"/>
    <pc:docChg chg="undo custSel modSld">
      <pc:chgData name="Ivana Hradilová Svíženská" userId="63107673-1496-4c28-8b2e-c3f4865fae44" providerId="ADAL" clId="{4600AF62-6DB3-4C74-B79B-D5FDB8B8DA57}" dt="2020-03-27T08:36:38.075" v="61" actId="20577"/>
      <pc:docMkLst>
        <pc:docMk/>
      </pc:docMkLst>
      <pc:sldChg chg="modSp mod">
        <pc:chgData name="Ivana Hradilová Svíženská" userId="63107673-1496-4c28-8b2e-c3f4865fae44" providerId="ADAL" clId="{4600AF62-6DB3-4C74-B79B-D5FDB8B8DA57}" dt="2020-03-27T08:36:38.075" v="61" actId="20577"/>
        <pc:sldMkLst>
          <pc:docMk/>
          <pc:sldMk cId="2140275091" sldId="267"/>
        </pc:sldMkLst>
        <pc:spChg chg="mod">
          <ac:chgData name="Ivana Hradilová Svíženská" userId="63107673-1496-4c28-8b2e-c3f4865fae44" providerId="ADAL" clId="{4600AF62-6DB3-4C74-B79B-D5FDB8B8DA57}" dt="2020-03-27T08:36:38.075" v="61" actId="20577"/>
          <ac:spMkLst>
            <pc:docMk/>
            <pc:sldMk cId="2140275091" sldId="267"/>
            <ac:spMk id="2" creationId="{00000000-0000-0000-0000-000000000000}"/>
          </ac:spMkLst>
        </pc:spChg>
      </pc:sldChg>
      <pc:sldChg chg="modSp mod">
        <pc:chgData name="Ivana Hradilová Svíženská" userId="63107673-1496-4c28-8b2e-c3f4865fae44" providerId="ADAL" clId="{4600AF62-6DB3-4C74-B79B-D5FDB8B8DA57}" dt="2020-03-27T08:25:57.205" v="47" actId="1076"/>
        <pc:sldMkLst>
          <pc:docMk/>
          <pc:sldMk cId="698648797" sldId="282"/>
        </pc:sldMkLst>
        <pc:spChg chg="mod">
          <ac:chgData name="Ivana Hradilová Svíženská" userId="63107673-1496-4c28-8b2e-c3f4865fae44" providerId="ADAL" clId="{4600AF62-6DB3-4C74-B79B-D5FDB8B8DA57}" dt="2020-03-27T08:25:57.205" v="47" actId="1076"/>
          <ac:spMkLst>
            <pc:docMk/>
            <pc:sldMk cId="698648797" sldId="282"/>
            <ac:spMk id="2" creationId="{00000000-0000-0000-0000-000000000000}"/>
          </ac:spMkLst>
        </pc:spChg>
      </pc:sldChg>
      <pc:sldChg chg="modSp mod">
        <pc:chgData name="Ivana Hradilová Svíženská" userId="63107673-1496-4c28-8b2e-c3f4865fae44" providerId="ADAL" clId="{4600AF62-6DB3-4C74-B79B-D5FDB8B8DA57}" dt="2020-03-27T08:19:31.391" v="42" actId="20577"/>
        <pc:sldMkLst>
          <pc:docMk/>
          <pc:sldMk cId="3499343111" sldId="297"/>
        </pc:sldMkLst>
        <pc:spChg chg="mod">
          <ac:chgData name="Ivana Hradilová Svíženská" userId="63107673-1496-4c28-8b2e-c3f4865fae44" providerId="ADAL" clId="{4600AF62-6DB3-4C74-B79B-D5FDB8B8DA57}" dt="2020-03-27T08:19:31.391" v="42" actId="20577"/>
          <ac:spMkLst>
            <pc:docMk/>
            <pc:sldMk cId="3499343111" sldId="297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2AF025D-D1AE-492D-A7E3-1C9CDE5078E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med.uth.tmc.edu/" TargetMode="External"/><Relationship Id="rId2" Type="http://schemas.openxmlformats.org/officeDocument/2006/relationships/hyperlink" Target="http://nba.uth.tmc.edu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62000" y="160020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en-US" dirty="0"/>
              <a:t>PAIN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97E967C-7E5D-4FDB-8D49-13F83C03F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7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044" y="5366"/>
            <a:ext cx="4280555" cy="687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0073" y="541327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Cortex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0073" y="1676399"/>
            <a:ext cx="1494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Thalamus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70393" y="4947920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Spinal</a:t>
            </a:r>
            <a:r>
              <a:rPr lang="cs-CZ" sz="2400" dirty="0"/>
              <a:t> </a:t>
            </a:r>
            <a:r>
              <a:rPr lang="cs-CZ" sz="2400" dirty="0" err="1"/>
              <a:t>cord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781800" y="1002992"/>
            <a:ext cx="17604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00B0F0"/>
                </a:solidFill>
              </a:rPr>
              <a:t>Paleospino</a:t>
            </a:r>
            <a:r>
              <a:rPr lang="cs-CZ" sz="2400" dirty="0">
                <a:solidFill>
                  <a:srgbClr val="00B0F0"/>
                </a:solidFill>
              </a:rPr>
              <a:t>-</a:t>
            </a:r>
          </a:p>
          <a:p>
            <a:r>
              <a:rPr lang="cs-CZ" sz="2400" dirty="0" err="1">
                <a:solidFill>
                  <a:srgbClr val="00B0F0"/>
                </a:solidFill>
              </a:rPr>
              <a:t>thalamic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</a:p>
          <a:p>
            <a:r>
              <a:rPr lang="cs-CZ" sz="2400" dirty="0" err="1">
                <a:solidFill>
                  <a:srgbClr val="00B0F0"/>
                </a:solidFill>
              </a:rPr>
              <a:t>pathway</a:t>
            </a:r>
            <a:endParaRPr lang="cs-CZ" sz="2400" dirty="0">
              <a:solidFill>
                <a:srgbClr val="00B0F0"/>
              </a:solidFill>
            </a:endParaRPr>
          </a:p>
          <a:p>
            <a:endParaRPr lang="cs-CZ" sz="2400" dirty="0">
              <a:solidFill>
                <a:srgbClr val="00B0F0"/>
              </a:solidFill>
            </a:endParaRPr>
          </a:p>
          <a:p>
            <a:endParaRPr lang="cs-CZ" sz="2400" dirty="0">
              <a:solidFill>
                <a:srgbClr val="00B0F0"/>
              </a:solidFill>
            </a:endParaRPr>
          </a:p>
          <a:p>
            <a:r>
              <a:rPr lang="cs-CZ" sz="2400" dirty="0" err="1">
                <a:solidFill>
                  <a:srgbClr val="FF0000"/>
                </a:solidFill>
              </a:rPr>
              <a:t>Neospino</a:t>
            </a:r>
            <a:r>
              <a:rPr lang="cs-CZ" sz="2400" dirty="0">
                <a:solidFill>
                  <a:srgbClr val="FF0000"/>
                </a:solidFill>
              </a:rPr>
              <a:t>-</a:t>
            </a:r>
          </a:p>
          <a:p>
            <a:r>
              <a:rPr lang="cs-CZ" sz="2400" dirty="0" err="1">
                <a:solidFill>
                  <a:srgbClr val="FF0000"/>
                </a:solidFill>
              </a:rPr>
              <a:t>thalamic</a:t>
            </a:r>
            <a:endParaRPr lang="cs-CZ" sz="2400" dirty="0">
              <a:solidFill>
                <a:srgbClr val="FF0000"/>
              </a:solidFill>
            </a:endParaRPr>
          </a:p>
          <a:p>
            <a:r>
              <a:rPr lang="cs-CZ" sz="2400" dirty="0" err="1">
                <a:solidFill>
                  <a:srgbClr val="FF0000"/>
                </a:solidFill>
              </a:rPr>
              <a:t>pathway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166C7620-27B4-4FC2-AF04-11E5D48B7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2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3" x="850900" y="5543550"/>
          <p14:tracePt t="827" x="825500" y="5549900"/>
          <p14:tracePt t="837" x="819150" y="5556250"/>
          <p14:tracePt t="849" x="768350" y="5607050"/>
          <p14:tracePt t="866" x="679450" y="5689600"/>
          <p14:tracePt t="881" x="539750" y="5784850"/>
          <p14:tracePt t="898" x="298450" y="5892800"/>
          <p14:tracePt t="15580" x="1885950" y="6851650"/>
          <p14:tracePt t="15597" x="1949450" y="6851650"/>
          <p14:tracePt t="15614" x="1993900" y="6845300"/>
          <p14:tracePt t="15647" x="2019300" y="6838950"/>
          <p14:tracePt t="15664" x="2038350" y="6826250"/>
          <p14:tracePt t="15680" x="2070100" y="6813550"/>
          <p14:tracePt t="15697" x="2095500" y="6807200"/>
          <p14:tracePt t="15714" x="2159000" y="6788150"/>
          <p14:tracePt t="15731" x="2209800" y="6775450"/>
          <p14:tracePt t="15747" x="2260600" y="6756400"/>
          <p14:tracePt t="15764" x="2305050" y="6737350"/>
          <p14:tracePt t="15781" x="2336800" y="6718300"/>
          <p14:tracePt t="15798" x="2374900" y="6705600"/>
          <p14:tracePt t="15814" x="2393950" y="6692900"/>
          <p14:tracePt t="15831" x="2413000" y="6680200"/>
          <p14:tracePt t="15848" x="2432050" y="6673850"/>
          <p14:tracePt t="15864" x="2470150" y="6654800"/>
          <p14:tracePt t="15881" x="2514600" y="6629400"/>
          <p14:tracePt t="15898" x="2540000" y="6610350"/>
          <p14:tracePt t="15914" x="2584450" y="6584950"/>
          <p14:tracePt t="15931" x="2647950" y="6553200"/>
          <p14:tracePt t="15947" x="2705100" y="6521450"/>
          <p14:tracePt t="15964" x="2806700" y="6457950"/>
          <p14:tracePt t="15981" x="2914650" y="6394450"/>
          <p14:tracePt t="15998" x="3028950" y="6337300"/>
          <p14:tracePt t="16014" x="3067050" y="6324600"/>
          <p14:tracePt t="16031" x="3086100" y="6311900"/>
          <p14:tracePt t="16064" x="3098800" y="6305550"/>
          <p14:tracePt t="16098" x="3105150" y="6299200"/>
          <p14:tracePt t="16114" x="3111500" y="6299200"/>
          <p14:tracePt t="16131" x="3130550" y="6292850"/>
          <p14:tracePt t="16148" x="3155950" y="6280150"/>
          <p14:tracePt t="16164" x="3181350" y="6267450"/>
          <p14:tracePt t="16181" x="3213100" y="6254750"/>
          <p14:tracePt t="16198" x="3244850" y="6223000"/>
          <p14:tracePt t="16214" x="3276600" y="6197600"/>
          <p14:tracePt t="16231" x="3282950" y="6197600"/>
          <p14:tracePt t="16248" x="3282950" y="6191250"/>
          <p14:tracePt t="16264" x="3295650" y="6178550"/>
          <p14:tracePt t="16439" x="3295650" y="6172200"/>
          <p14:tracePt t="16455" x="3295650" y="6165850"/>
          <p14:tracePt t="16983" x="3295650" y="6159500"/>
          <p14:tracePt t="19135" x="3302000" y="6153150"/>
          <p14:tracePt t="19559" x="3308350" y="6159500"/>
          <p14:tracePt t="19577" x="3314700" y="6159500"/>
          <p14:tracePt t="20454" x="3321050" y="6165850"/>
          <p14:tracePt t="20558" x="3327400" y="6172200"/>
          <p14:tracePt t="20583" x="3333750" y="6172200"/>
          <p14:tracePt t="20606" x="3333750" y="6178550"/>
          <p14:tracePt t="20623" x="3340100" y="6184900"/>
          <p14:tracePt t="20633" x="3346450" y="6191250"/>
          <p14:tracePt t="20644" x="3352800" y="6191250"/>
          <p14:tracePt t="20655" x="3352800" y="6197600"/>
          <p14:tracePt t="20671" x="3359150" y="6197600"/>
          <p14:tracePt t="20686" x="3365500" y="6203950"/>
          <p14:tracePt t="20719" x="3371850" y="6210300"/>
          <p14:tracePt t="20847" x="3378200" y="6210300"/>
          <p14:tracePt t="20858" x="3384550" y="6210300"/>
          <p14:tracePt t="20871" x="3390900" y="6223000"/>
          <p14:tracePt t="20895" x="3397250" y="6223000"/>
          <p14:tracePt t="21039" x="3403600" y="6223000"/>
          <p14:tracePt t="21110" x="3409950" y="6223000"/>
          <p14:tracePt t="21122" x="3422650" y="6223000"/>
          <p14:tracePt t="21137" x="3435350" y="6223000"/>
          <p14:tracePt t="21153" x="3454400" y="6223000"/>
          <p14:tracePt t="21170" x="3479800" y="6223000"/>
          <p14:tracePt t="21186" x="3486150" y="6223000"/>
          <p14:tracePt t="21223" x="3498850" y="6223000"/>
          <p14:tracePt t="21239" x="3505200" y="6216650"/>
          <p14:tracePt t="21255" x="3511550" y="6210300"/>
          <p14:tracePt t="21262" x="3517900" y="6203950"/>
          <p14:tracePt t="21270" x="3524250" y="6197600"/>
          <p14:tracePt t="21287" x="3536950" y="6191250"/>
          <p14:tracePt t="21303" x="3549650" y="6178550"/>
          <p14:tracePt t="21320" x="3568700" y="6165850"/>
          <p14:tracePt t="21337" x="3581400" y="6165850"/>
          <p14:tracePt t="21370" x="3587750" y="6159500"/>
          <p14:tracePt t="21386" x="3587750" y="6153150"/>
          <p14:tracePt t="21566" x="3594100" y="6146800"/>
          <p14:tracePt t="21598" x="3575050" y="6140450"/>
          <p14:tracePt t="21612" x="3568700" y="6140450"/>
          <p14:tracePt t="21623" x="3549650" y="6134100"/>
          <p14:tracePt t="21638" x="3536950" y="6127750"/>
          <p14:tracePt t="21654" x="3530600" y="6121400"/>
          <p14:tracePt t="21670" x="3517900" y="6115050"/>
          <p14:tracePt t="21694" x="3517900" y="6108700"/>
          <p14:tracePt t="21710" x="3517900" y="6102350"/>
          <p14:tracePt t="22030" x="3517900" y="6096000"/>
          <p14:tracePt t="22044" x="3517900" y="6089650"/>
          <p14:tracePt t="22054" x="3517900" y="6083300"/>
          <p14:tracePt t="22071" x="3517900" y="6076950"/>
          <p14:tracePt t="22094" x="3517900" y="6070600"/>
          <p14:tracePt t="22135" x="3517900" y="6064250"/>
          <p14:tracePt t="22166" x="3517900" y="6057900"/>
          <p14:tracePt t="22366" x="3517900" y="6051550"/>
          <p14:tracePt t="22391" x="3517900" y="6045200"/>
          <p14:tracePt t="22409" x="3517900" y="6038850"/>
          <p14:tracePt t="22423" x="3517900" y="6032500"/>
          <p14:tracePt t="22438" x="3517900" y="6019800"/>
          <p14:tracePt t="22455" x="3517900" y="6007100"/>
          <p14:tracePt t="22471" x="3517900" y="6000750"/>
          <p14:tracePt t="22488" x="3517900" y="5994400"/>
          <p14:tracePt t="22505" x="3517900" y="5988050"/>
          <p14:tracePt t="22806" x="3517900" y="5981700"/>
          <p14:tracePt t="22846" x="3517900" y="5969000"/>
          <p14:tracePt t="22862" x="3524250" y="5962650"/>
          <p14:tracePt t="22878" x="3530600" y="5962650"/>
          <p14:tracePt t="22894" x="3530600" y="5956300"/>
          <p14:tracePt t="22905" x="3530600" y="5949950"/>
          <p14:tracePt t="22950" x="3530600" y="5943600"/>
          <p14:tracePt t="22957" x="3536950" y="5937250"/>
          <p14:tracePt t="22990" x="3536950" y="5930900"/>
          <p14:tracePt t="22997" x="3536950" y="5924550"/>
          <p14:tracePt t="23006" x="3543300" y="5924550"/>
          <p14:tracePt t="23022" x="3543300" y="5911850"/>
          <p14:tracePt t="23038" x="3543300" y="5899150"/>
          <p14:tracePt t="23055" x="3549650" y="5886450"/>
          <p14:tracePt t="23072" x="3549650" y="5873750"/>
          <p14:tracePt t="23089" x="3549650" y="5867400"/>
          <p14:tracePt t="23105" x="3549650" y="5861050"/>
          <p14:tracePt t="23122" x="3549650" y="5854700"/>
          <p14:tracePt t="23139" x="3549650" y="5848350"/>
          <p14:tracePt t="23155" x="3549650" y="5842000"/>
          <p14:tracePt t="23172" x="3549650" y="5835650"/>
          <p14:tracePt t="23188" x="3556000" y="5829300"/>
          <p14:tracePt t="23206" x="3556000" y="5822950"/>
          <p14:tracePt t="23230" x="3556000" y="5816600"/>
          <p14:tracePt t="23246" x="3556000" y="5810250"/>
          <p14:tracePt t="23262" x="3556000" y="5803900"/>
          <p14:tracePt t="23272" x="3562350" y="5797550"/>
          <p14:tracePt t="23288" x="3562350" y="5791200"/>
          <p14:tracePt t="23305" x="3562350" y="5778500"/>
          <p14:tracePt t="23322" x="3562350" y="5765800"/>
          <p14:tracePt t="23339" x="3562350" y="5759450"/>
          <p14:tracePt t="23355" x="3562350" y="5740400"/>
          <p14:tracePt t="23373" x="3562350" y="5727700"/>
          <p14:tracePt t="23389" x="3568700" y="5715000"/>
          <p14:tracePt t="23405" x="3568700" y="5702300"/>
          <p14:tracePt t="23422" x="3568700" y="5683250"/>
          <p14:tracePt t="23439" x="3568700" y="5676900"/>
          <p14:tracePt t="23456" x="3575050" y="5657850"/>
          <p14:tracePt t="23472" x="3575050" y="5651500"/>
          <p14:tracePt t="23489" x="3575050" y="5638800"/>
          <p14:tracePt t="23505" x="3575050" y="5626100"/>
          <p14:tracePt t="23522" x="3575050" y="5619750"/>
          <p14:tracePt t="23539" x="3575050" y="5607050"/>
          <p14:tracePt t="23556" x="3575050" y="5600700"/>
          <p14:tracePt t="23670" x="3581400" y="5600700"/>
          <p14:tracePt t="23681" x="3581400" y="5594350"/>
          <p14:tracePt t="23694" x="3581400" y="5588000"/>
          <p14:tracePt t="23709" x="3581400" y="5581650"/>
          <p14:tracePt t="23722" x="3581400" y="5575300"/>
          <p14:tracePt t="23739" x="3581400" y="5568950"/>
          <p14:tracePt t="23757" x="3587750" y="5549900"/>
          <p14:tracePt t="23789" x="3587750" y="5543550"/>
          <p14:tracePt t="23806" x="3587750" y="5537200"/>
          <p14:tracePt t="23854" x="3594100" y="5530850"/>
          <p14:tracePt t="23878" x="3594100" y="5524500"/>
          <p14:tracePt t="23894" x="3594100" y="5518150"/>
          <p14:tracePt t="23934" x="3594100" y="5511800"/>
          <p14:tracePt t="23944" x="3594100" y="5505450"/>
          <p14:tracePt t="23958" x="3594100" y="5499100"/>
          <p14:tracePt t="23990" x="3594100" y="5492750"/>
          <p14:tracePt t="24001" x="3600450" y="5486400"/>
          <p14:tracePt t="24055" x="3600450" y="5480050"/>
          <p14:tracePt t="24214" x="3600450" y="5473700"/>
          <p14:tracePt t="24239" x="3606800" y="5467350"/>
          <p14:tracePt t="24287" x="3606800" y="5461000"/>
          <p14:tracePt t="24310" x="3606800" y="5454650"/>
          <p14:tracePt t="24327" x="3606800" y="5448300"/>
          <p14:tracePt t="24343" x="3606800" y="5441950"/>
          <p14:tracePt t="24352" x="3606800" y="5435600"/>
          <p14:tracePt t="24366" x="3606800" y="5429250"/>
          <p14:tracePt t="24375" x="3606800" y="5416550"/>
          <p14:tracePt t="24390" x="3606800" y="5403850"/>
          <p14:tracePt t="24406" x="3606800" y="5391150"/>
          <p14:tracePt t="24423" x="3606800" y="5365750"/>
          <p14:tracePt t="24440" x="3613150" y="5353050"/>
          <p14:tracePt t="24782" x="3613150" y="5346700"/>
          <p14:tracePt t="24814" x="3613150" y="5340350"/>
          <p14:tracePt t="24838" x="3619500" y="5334000"/>
          <p14:tracePt t="25214" x="3619500" y="5327650"/>
          <p14:tracePt t="25226" x="3625850" y="5327650"/>
          <p14:tracePt t="25246" x="3632200" y="5314950"/>
          <p14:tracePt t="25638" x="3632200" y="5308600"/>
          <p14:tracePt t="25686" x="3638550" y="5302250"/>
          <p14:tracePt t="32420" x="3638550" y="5295900"/>
          <p14:tracePt t="32436" x="3644900" y="5289550"/>
          <p14:tracePt t="32460" x="3651250" y="5289550"/>
          <p14:tracePt t="32476" x="3657600" y="5289550"/>
          <p14:tracePt t="32501" x="3663950" y="5289550"/>
          <p14:tracePt t="32508" x="3663950" y="5283200"/>
          <p14:tracePt t="32533" x="3670300" y="5283200"/>
          <p14:tracePt t="32557" x="3676650" y="5283200"/>
          <p14:tracePt t="32589" x="3683000" y="5283200"/>
          <p14:tracePt t="32613" x="3689350" y="5283200"/>
          <p14:tracePt t="32623" x="3695700" y="5283200"/>
          <p14:tracePt t="32633" x="3702050" y="5283200"/>
          <p14:tracePt t="32649" x="3714750" y="5283200"/>
          <p14:tracePt t="32666" x="3727450" y="5276850"/>
          <p14:tracePt t="32683" x="3746500" y="5276850"/>
          <p14:tracePt t="32686" x="3759200" y="5270500"/>
          <p14:tracePt t="32699" x="3778250" y="5270500"/>
          <p14:tracePt t="32716" x="3803650" y="5264150"/>
          <p14:tracePt t="32732" x="3810000" y="5264150"/>
          <p14:tracePt t="32749" x="3822700" y="5264150"/>
          <p14:tracePt t="32782" x="3841750" y="5264150"/>
          <p14:tracePt t="32799" x="3848100" y="5264150"/>
          <p14:tracePt t="32816" x="3860800" y="5264150"/>
          <p14:tracePt t="32832" x="3886200" y="5257800"/>
          <p14:tracePt t="32849" x="3898900" y="5251450"/>
          <p14:tracePt t="32866" x="3917950" y="5245100"/>
          <p14:tracePt t="32883" x="3943350" y="5232400"/>
          <p14:tracePt t="32899" x="3949700" y="5232400"/>
          <p14:tracePt t="32916" x="3956050" y="5232400"/>
          <p14:tracePt t="32933" x="3962400" y="5232400"/>
          <p14:tracePt t="32949" x="3975100" y="5232400"/>
          <p14:tracePt t="32966" x="3994150" y="5232400"/>
          <p14:tracePt t="32983" x="4025900" y="5232400"/>
          <p14:tracePt t="32999" x="4076700" y="5232400"/>
          <p14:tracePt t="33016" x="4146550" y="5232400"/>
          <p14:tracePt t="33033" x="4222750" y="5232400"/>
          <p14:tracePt t="33049" x="4267200" y="5232400"/>
          <p14:tracePt t="33066" x="4305300" y="5232400"/>
          <p14:tracePt t="33083" x="4324350" y="5232400"/>
          <p14:tracePt t="33084" x="4337050" y="5232400"/>
          <p14:tracePt t="33099" x="4349750" y="5232400"/>
          <p14:tracePt t="33116" x="4381500" y="5232400"/>
          <p14:tracePt t="33133" x="4394200" y="5232400"/>
          <p14:tracePt t="33149" x="4413250" y="5232400"/>
          <p14:tracePt t="33166" x="4457700" y="5219700"/>
          <p14:tracePt t="33183" x="4476750" y="5219700"/>
          <p14:tracePt t="33199" x="4495800" y="5213350"/>
          <p14:tracePt t="33216" x="4527550" y="5207000"/>
          <p14:tracePt t="33233" x="4546600" y="5207000"/>
          <p14:tracePt t="33249" x="4572000" y="5200650"/>
          <p14:tracePt t="33266" x="4591050" y="5200650"/>
          <p14:tracePt t="33283" x="4635500" y="5194300"/>
          <p14:tracePt t="33299" x="4654550" y="5187950"/>
          <p14:tracePt t="33317" x="4699000" y="5187950"/>
          <p14:tracePt t="33333" x="4711700" y="5187950"/>
          <p14:tracePt t="33350" x="4724400" y="5187950"/>
          <p14:tracePt t="33366" x="4737100" y="5181600"/>
          <p14:tracePt t="33383" x="4743450" y="5181600"/>
          <p14:tracePt t="33400" x="4762500" y="5175250"/>
          <p14:tracePt t="33416" x="4775200" y="5175250"/>
          <p14:tracePt t="33433" x="4800600" y="5175250"/>
          <p14:tracePt t="33450" x="4826000" y="5168900"/>
          <p14:tracePt t="33467" x="4876800" y="5168900"/>
          <p14:tracePt t="33483" x="4921250" y="5168900"/>
          <p14:tracePt t="33500" x="4946650" y="5168900"/>
          <p14:tracePt t="33516" x="4959350" y="5168900"/>
          <p14:tracePt t="33533" x="4972050" y="5168900"/>
          <p14:tracePt t="33550" x="4978400" y="5168900"/>
          <p14:tracePt t="33567" x="4991100" y="5168900"/>
          <p14:tracePt t="33583" x="5003800" y="5168900"/>
          <p14:tracePt t="33600" x="5035550" y="5168900"/>
          <p14:tracePt t="33617" x="5054600" y="5168900"/>
          <p14:tracePt t="33633" x="5073650" y="5168900"/>
          <p14:tracePt t="33650" x="5092700" y="5168900"/>
          <p14:tracePt t="33667" x="5111750" y="5168900"/>
          <p14:tracePt t="33692" x="5118100" y="5168900"/>
          <p14:tracePt t="33708" x="5124450" y="5168900"/>
          <p14:tracePt t="33765" x="5130800" y="5162550"/>
          <p14:tracePt t="33789" x="5137150" y="5162550"/>
          <p14:tracePt t="33804" x="5143500" y="5162550"/>
          <p14:tracePt t="33814" x="5149850" y="5162550"/>
          <p14:tracePt t="33823" x="5162550" y="5162550"/>
          <p14:tracePt t="33834" x="5168900" y="5162550"/>
          <p14:tracePt t="33850" x="5200650" y="5162550"/>
          <p14:tracePt t="33867" x="5238750" y="5162550"/>
          <p14:tracePt t="33883" x="5251450" y="5162550"/>
          <p14:tracePt t="33900" x="5257800" y="5162550"/>
          <p14:tracePt t="34085" x="5264150" y="5162550"/>
          <p14:tracePt t="34109" x="5270500" y="5156200"/>
          <p14:tracePt t="34125" x="5283200" y="5149850"/>
          <p14:tracePt t="34149" x="5289550" y="5143500"/>
          <p14:tracePt t="34161" x="5295900" y="5143500"/>
          <p14:tracePt t="34174" x="5302250" y="5143500"/>
          <p14:tracePt t="34184" x="5308600" y="5137150"/>
          <p14:tracePt t="34200" x="5308600" y="5130800"/>
          <p14:tracePt t="34217" x="5314950" y="5130800"/>
          <p14:tracePt t="34237" x="5321300" y="5124450"/>
          <p14:tracePt t="34253" x="5321300" y="5118100"/>
          <p14:tracePt t="34285" x="5321300" y="5111750"/>
          <p14:tracePt t="34292" x="5327650" y="5105400"/>
          <p14:tracePt t="34308" x="5334000" y="5099050"/>
          <p14:tracePt t="34324" x="5340350" y="5086350"/>
          <p14:tracePt t="34349" x="5346700" y="5086350"/>
          <p14:tracePt t="34381" x="5346700" y="5080000"/>
          <p14:tracePt t="34508" x="5346700" y="5073650"/>
          <p14:tracePt t="34532" x="5353050" y="5067300"/>
          <p14:tracePt t="34555" x="5359400" y="5054600"/>
          <p14:tracePt t="34570" x="5359400" y="5048250"/>
          <p14:tracePt t="34587" x="5359400" y="5035550"/>
          <p14:tracePt t="34588" x="5359400" y="5029200"/>
          <p14:tracePt t="34601" x="5365750" y="5029200"/>
          <p14:tracePt t="34618" x="5365750" y="5022850"/>
          <p14:tracePt t="34635" x="5365750" y="5016500"/>
          <p14:tracePt t="34660" x="5365750" y="5010150"/>
          <p14:tracePt t="34676" x="5365750" y="5003800"/>
          <p14:tracePt t="34685" x="5365750" y="4997450"/>
          <p14:tracePt t="34701" x="5365750" y="4991100"/>
          <p14:tracePt t="34718" x="5365750" y="4978400"/>
          <p14:tracePt t="34734" x="5365750" y="4965700"/>
          <p14:tracePt t="34751" x="5365750" y="4959350"/>
          <p14:tracePt t="34768" x="5365750" y="4953000"/>
          <p14:tracePt t="34785" x="5365750" y="4940300"/>
          <p14:tracePt t="34801" x="5359400" y="4921250"/>
          <p14:tracePt t="34818" x="5359400" y="4914900"/>
          <p14:tracePt t="34835" x="5353050" y="4895850"/>
          <p14:tracePt t="34851" x="5346700" y="4876800"/>
          <p14:tracePt t="34868" x="5346700" y="4851400"/>
          <p14:tracePt t="34885" x="5346700" y="4832350"/>
          <p14:tracePt t="34901" x="5334000" y="4813300"/>
          <p14:tracePt t="34918" x="5334000" y="4794250"/>
          <p14:tracePt t="34935" x="5327650" y="4781550"/>
          <p14:tracePt t="34951" x="5327650" y="4775200"/>
          <p14:tracePt t="34968" x="5327650" y="4756150"/>
          <p14:tracePt t="34985" x="5327650" y="4749800"/>
          <p14:tracePt t="35001" x="5327650" y="4743450"/>
          <p14:tracePt t="35019" x="5327650" y="4724400"/>
          <p14:tracePt t="35035" x="5327650" y="4711700"/>
          <p14:tracePt t="35051" x="5327650" y="4692650"/>
          <p14:tracePt t="35068" x="5327650" y="4667250"/>
          <p14:tracePt t="35085" x="5327650" y="4648200"/>
          <p14:tracePt t="35101" x="5334000" y="4629150"/>
          <p14:tracePt t="35118" x="5334000" y="4597400"/>
          <p14:tracePt t="35135" x="5334000" y="4572000"/>
          <p14:tracePt t="35152" x="5346700" y="4540250"/>
          <p14:tracePt t="35169" x="5346700" y="4514850"/>
          <p14:tracePt t="35185" x="5346700" y="4489450"/>
          <p14:tracePt t="35201" x="5346700" y="4464050"/>
          <p14:tracePt t="35205" x="5353050" y="4451350"/>
          <p14:tracePt t="35219" x="5359400" y="4419600"/>
          <p14:tracePt t="35235" x="5359400" y="4406900"/>
          <p14:tracePt t="35251" x="5378450" y="4356100"/>
          <p14:tracePt t="35269" x="5378450" y="4311650"/>
          <p14:tracePt t="35285" x="5391150" y="4279900"/>
          <p14:tracePt t="35301" x="5403850" y="4235450"/>
          <p14:tracePt t="35318" x="5416550" y="4191000"/>
          <p14:tracePt t="35335" x="5429250" y="4140200"/>
          <p14:tracePt t="35352" x="5435600" y="4102100"/>
          <p14:tracePt t="35368" x="5448300" y="4051300"/>
          <p14:tracePt t="35385" x="5461000" y="4006850"/>
          <p14:tracePt t="35402" x="5473700" y="3968750"/>
          <p14:tracePt t="35419" x="5473700" y="3917950"/>
          <p14:tracePt t="35435" x="5486400" y="3879850"/>
          <p14:tracePt t="35452" x="5486400" y="3860800"/>
          <p14:tracePt t="35469" x="5486400" y="3835400"/>
          <p14:tracePt t="35485" x="5492750" y="3810000"/>
          <p14:tracePt t="35502" x="5499100" y="3790950"/>
          <p14:tracePt t="35519" x="5499100" y="3784600"/>
          <p14:tracePt t="35535" x="5499100" y="3765550"/>
          <p14:tracePt t="35552" x="5499100" y="3759200"/>
          <p14:tracePt t="35569" x="5499100" y="3746500"/>
          <p14:tracePt t="35585" x="5499100" y="3733800"/>
          <p14:tracePt t="35587" x="5499100" y="3721100"/>
          <p14:tracePt t="35612" x="5499100" y="3708400"/>
          <p14:tracePt t="35620" x="5499100" y="3702050"/>
          <p14:tracePt t="35637" x="5499100" y="3695700"/>
          <p14:tracePt t="35652" x="5499100" y="3689350"/>
          <p14:tracePt t="35669" x="5499100" y="3670300"/>
          <p14:tracePt t="35686" x="5499100" y="3657600"/>
          <p14:tracePt t="35702" x="5492750" y="3644900"/>
          <p14:tracePt t="35719" x="5492750" y="3632200"/>
          <p14:tracePt t="35735" x="5492750" y="3619500"/>
          <p14:tracePt t="35752" x="5486400" y="3600450"/>
          <p14:tracePt t="35769" x="5486400" y="3587750"/>
          <p14:tracePt t="35786" x="5480050" y="3581400"/>
          <p14:tracePt t="35803" x="5480050" y="3568700"/>
          <p14:tracePt t="35819" x="5480050" y="3562350"/>
          <p14:tracePt t="35836" x="5473700" y="3549650"/>
          <p14:tracePt t="35852" x="5473700" y="3543300"/>
          <p14:tracePt t="35886" x="5467350" y="3536950"/>
          <p14:tracePt t="35908" x="5467350" y="3530600"/>
          <p14:tracePt t="35919" x="5467350" y="3524250"/>
          <p14:tracePt t="35936" x="5467350" y="3517900"/>
          <p14:tracePt t="35952" x="5461000" y="3517900"/>
          <p14:tracePt t="35969" x="5461000" y="3511550"/>
          <p14:tracePt t="35986" x="5461000" y="3505200"/>
          <p14:tracePt t="36003" x="5461000" y="3498850"/>
          <p14:tracePt t="36019" x="5461000" y="3486150"/>
          <p14:tracePt t="36052" x="5454650" y="3479800"/>
          <p14:tracePt t="36124" x="5454650" y="3473450"/>
          <p14:tracePt t="36148" x="5454650" y="3467100"/>
          <p14:tracePt t="36161" x="5454650" y="3460750"/>
          <p14:tracePt t="36173" x="5454650" y="3454400"/>
          <p14:tracePt t="36188" x="5454650" y="3448050"/>
          <p14:tracePt t="36204" x="5454650" y="3441700"/>
          <p14:tracePt t="36220" x="5454650" y="3422650"/>
          <p14:tracePt t="36236" x="5448300" y="3416300"/>
          <p14:tracePt t="36253" x="5448300" y="3409950"/>
          <p14:tracePt t="36270" x="5441950" y="3390900"/>
          <p14:tracePt t="36588" x="5435600" y="3384550"/>
          <p14:tracePt t="36756" x="5435600" y="3371850"/>
          <p14:tracePt t="36796" x="5435600" y="3365500"/>
          <p14:tracePt t="36820" x="5435600" y="3359150"/>
          <p14:tracePt t="36940" x="5435600" y="3352800"/>
          <p14:tracePt t="36981" x="5429250" y="3346450"/>
          <p14:tracePt t="37163" x="5422900" y="3333750"/>
          <p14:tracePt t="37189" x="5416550" y="3327400"/>
          <p14:tracePt t="37201" x="5416550" y="3321050"/>
          <p14:tracePt t="37219" x="5416550" y="3314700"/>
          <p14:tracePt t="37231" x="5410200" y="3308350"/>
          <p14:tracePt t="37243" x="5403850" y="3295650"/>
          <p14:tracePt t="37254" x="5397500" y="3282950"/>
          <p14:tracePt t="37271" x="5391150" y="3270250"/>
          <p14:tracePt t="37288" x="5391150" y="3251200"/>
          <p14:tracePt t="37304" x="5384800" y="3232150"/>
          <p14:tracePt t="37320" x="5384800" y="3219450"/>
          <p14:tracePt t="37337" x="5378450" y="3206750"/>
          <p14:tracePt t="37354" x="5378450" y="3194050"/>
          <p14:tracePt t="37371" x="5372100" y="3187700"/>
          <p14:tracePt t="37412" x="5372100" y="3181350"/>
          <p14:tracePt t="37436" x="5365750" y="3168650"/>
          <p14:tracePt t="37468" x="5365750" y="3162300"/>
          <p14:tracePt t="37475" x="5365750" y="3155950"/>
          <p14:tracePt t="37491" x="5359400" y="3149600"/>
          <p14:tracePt t="37504" x="5353050" y="3136900"/>
          <p14:tracePt t="37521" x="5346700" y="3124200"/>
          <p14:tracePt t="37537" x="5340350" y="3117850"/>
          <p14:tracePt t="37540" x="5340350" y="3111500"/>
          <p14:tracePt t="37564" x="5334000" y="3105150"/>
          <p14:tracePt t="37588" x="5327650" y="3098800"/>
          <p14:tracePt t="37636" x="5327650" y="3092450"/>
          <p14:tracePt t="37668" x="5321300" y="3092450"/>
          <p14:tracePt t="37684" x="5314950" y="3086100"/>
          <p14:tracePt t="37692" x="5308600" y="3079750"/>
          <p14:tracePt t="37707" x="5302250" y="3079750"/>
          <p14:tracePt t="37721" x="5289550" y="3079750"/>
          <p14:tracePt t="37738" x="5270500" y="3079750"/>
          <p14:tracePt t="37754" x="5207000" y="3079750"/>
          <p14:tracePt t="37771" x="5162550" y="3079750"/>
          <p14:tracePt t="37788" x="5143500" y="3086100"/>
          <p14:tracePt t="37805" x="5118100" y="3086100"/>
          <p14:tracePt t="37821" x="5111750" y="3086100"/>
          <p14:tracePt t="37884" x="5105400" y="3086100"/>
          <p14:tracePt t="37891" x="5099050" y="3092450"/>
          <p14:tracePt t="37908" x="5080000" y="3098800"/>
          <p14:tracePt t="37921" x="5073650" y="3098800"/>
          <p14:tracePt t="37938" x="5022850" y="3105150"/>
          <p14:tracePt t="37955" x="4991100" y="3105150"/>
          <p14:tracePt t="37971" x="4946650" y="3111500"/>
          <p14:tracePt t="37988" x="4921250" y="3117850"/>
          <p14:tracePt t="38005" x="4895850" y="3117850"/>
          <p14:tracePt t="38021" x="4876800" y="3117850"/>
          <p14:tracePt t="38038" x="4864100" y="3117850"/>
          <p14:tracePt t="38055" x="4845050" y="3117850"/>
          <p14:tracePt t="38071" x="4813300" y="3117850"/>
          <p14:tracePt t="38088" x="4787900" y="3117850"/>
          <p14:tracePt t="38105" x="4756150" y="3117850"/>
          <p14:tracePt t="38122" x="4737100" y="3117850"/>
          <p14:tracePt t="38155" x="4724400" y="3117850"/>
          <p14:tracePt t="38172" x="4711700" y="3117850"/>
          <p14:tracePt t="38188" x="4692650" y="3117850"/>
          <p14:tracePt t="38205" x="4654550" y="3117850"/>
          <p14:tracePt t="38222" x="4616450" y="3117850"/>
          <p14:tracePt t="38238" x="4578350" y="3117850"/>
          <p14:tracePt t="38255" x="4540250" y="3117850"/>
          <p14:tracePt t="38272" x="4508500" y="3117850"/>
          <p14:tracePt t="38288" x="4489450" y="3117850"/>
          <p14:tracePt t="38305" x="4476750" y="3117850"/>
          <p14:tracePt t="38322" x="4470400" y="3117850"/>
          <p14:tracePt t="38596" x="4464050" y="3111500"/>
          <p14:tracePt t="43403" x="4457700" y="3111500"/>
          <p14:tracePt t="43819" x="4464050" y="3111500"/>
          <p14:tracePt t="43851" x="4470400" y="3111500"/>
          <p14:tracePt t="43875" x="4476750" y="3111500"/>
          <p14:tracePt t="43891" x="4483100" y="3105150"/>
          <p14:tracePt t="43903" x="4489450" y="3098800"/>
          <p14:tracePt t="43922" x="4495800" y="3092450"/>
          <p14:tracePt t="43931" x="4508500" y="3079750"/>
          <p14:tracePt t="43947" x="4521200" y="3067050"/>
          <p14:tracePt t="43961" x="4546600" y="3041650"/>
          <p14:tracePt t="43978" x="4578350" y="3022600"/>
          <p14:tracePt t="43994" x="4616450" y="3003550"/>
          <p14:tracePt t="44011" x="4641850" y="2990850"/>
          <p14:tracePt t="44028" x="4667250" y="2971800"/>
          <p14:tracePt t="44045" x="4686300" y="2959100"/>
          <p14:tracePt t="44061" x="4705350" y="2940050"/>
          <p14:tracePt t="44078" x="4724400" y="2927350"/>
          <p14:tracePt t="44094" x="4743450" y="2908300"/>
          <p14:tracePt t="44111" x="4762500" y="2889250"/>
          <p14:tracePt t="44128" x="4781550" y="2870200"/>
          <p14:tracePt t="44144" x="4819650" y="2851150"/>
          <p14:tracePt t="44162" x="4870450" y="2806700"/>
          <p14:tracePt t="44178" x="4902200" y="2787650"/>
          <p14:tracePt t="44195" x="4946650" y="2762250"/>
          <p14:tracePt t="44211" x="4984750" y="2736850"/>
          <p14:tracePt t="44228" x="5022850" y="2705100"/>
          <p14:tracePt t="44245" x="5054600" y="2679700"/>
          <p14:tracePt t="44261" x="5080000" y="2647950"/>
          <p14:tracePt t="44278" x="5092700" y="2622550"/>
          <p14:tracePt t="44295" x="5111750" y="2584450"/>
          <p14:tracePt t="44311" x="5130800" y="2571750"/>
          <p14:tracePt t="44314" x="5130800" y="2559050"/>
          <p14:tracePt t="44328" x="5137150" y="2559050"/>
          <p14:tracePt t="44345" x="5162550" y="2533650"/>
          <p14:tracePt t="44362" x="5175250" y="2527300"/>
          <p14:tracePt t="44378" x="5200650" y="2514600"/>
          <p14:tracePt t="44395" x="5219700" y="2501900"/>
          <p14:tracePt t="44412" x="5238750" y="2501900"/>
          <p14:tracePt t="44428" x="5257800" y="2482850"/>
          <p14:tracePt t="44445" x="5276850" y="2470150"/>
          <p14:tracePt t="44462" x="5289550" y="2451100"/>
          <p14:tracePt t="44478" x="5308600" y="2438400"/>
          <p14:tracePt t="44495" x="5321300" y="2419350"/>
          <p14:tracePt t="44512" x="5346700" y="2400300"/>
          <p14:tracePt t="44528" x="5353050" y="2393950"/>
          <p14:tracePt t="44545" x="5372100" y="2374900"/>
          <p14:tracePt t="44562" x="5384800" y="2368550"/>
          <p14:tracePt t="44578" x="5397500" y="2349500"/>
          <p14:tracePt t="44595" x="5403850" y="2343150"/>
          <p14:tracePt t="44612" x="5429250" y="2317750"/>
          <p14:tracePt t="44628" x="5441950" y="2298700"/>
          <p14:tracePt t="44645" x="5467350" y="2266950"/>
          <p14:tracePt t="44662" x="5480050" y="2241550"/>
          <p14:tracePt t="44678" x="5505450" y="2209800"/>
          <p14:tracePt t="44695" x="5511800" y="2184400"/>
          <p14:tracePt t="44712" x="5530850" y="2159000"/>
          <p14:tracePt t="44729" x="5537200" y="2146300"/>
          <p14:tracePt t="44745" x="5549900" y="2127250"/>
          <p14:tracePt t="44762" x="5562600" y="2108200"/>
          <p14:tracePt t="44779" x="5575300" y="2101850"/>
          <p14:tracePt t="44795" x="5581650" y="2082800"/>
          <p14:tracePt t="44812" x="5581650" y="2076450"/>
          <p14:tracePt t="44829" x="5588000" y="2076450"/>
          <p14:tracePt t="44850" x="5594350" y="2070100"/>
          <p14:tracePt t="44866" x="5600700" y="2063750"/>
          <p14:tracePt t="44891" x="5613400" y="2057400"/>
          <p14:tracePt t="44914" x="5619750" y="2051050"/>
          <p14:tracePt t="45027" x="5626100" y="2044700"/>
          <p14:tracePt t="45155" x="5632450" y="2044700"/>
          <p14:tracePt t="45171" x="5638800" y="2044700"/>
          <p14:tracePt t="45195" x="5645150" y="2044700"/>
          <p14:tracePt t="45531" x="5651500" y="2044700"/>
          <p14:tracePt t="45542" x="5657850" y="2044700"/>
          <p14:tracePt t="45563" x="5657850" y="2038350"/>
          <p14:tracePt t="45570" x="5664200" y="2038350"/>
          <p14:tracePt t="45618" x="5670550" y="2038350"/>
          <p14:tracePt t="45803" x="5676900" y="2032000"/>
          <p14:tracePt t="46075" x="5683250" y="2025650"/>
          <p14:tracePt t="46099" x="5689600" y="2025650"/>
          <p14:tracePt t="46123" x="5689600" y="2019300"/>
          <p14:tracePt t="46147" x="5695950" y="2012950"/>
          <p14:tracePt t="46163" x="5702300" y="2006600"/>
          <p14:tracePt t="46843" x="5708650" y="2006600"/>
          <p14:tracePt t="46867" x="5708650" y="2000250"/>
          <p14:tracePt t="49626" x="5702300" y="2006600"/>
          <p14:tracePt t="49641" x="5695950" y="2006600"/>
          <p14:tracePt t="49658" x="5657850" y="2038350"/>
          <p14:tracePt t="49674" x="5645150" y="2044700"/>
          <p14:tracePt t="49686" x="5638800" y="2051050"/>
          <p14:tracePt t="49701" x="5626100" y="2070100"/>
          <p14:tracePt t="49718" x="5607050" y="2082800"/>
          <p14:tracePt t="49734" x="5600700" y="2095500"/>
          <p14:tracePt t="49737" x="5594350" y="2101850"/>
          <p14:tracePt t="49751" x="5588000" y="2120900"/>
          <p14:tracePt t="49769" x="5556250" y="2152650"/>
          <p14:tracePt t="49785" x="5530850" y="2178050"/>
          <p14:tracePt t="49801" x="5499100" y="2228850"/>
          <p14:tracePt t="49817" x="5448300" y="2273300"/>
          <p14:tracePt t="49834" x="5397500" y="2343150"/>
          <p14:tracePt t="49851" x="5346700" y="2387600"/>
          <p14:tracePt t="49867" x="5314950" y="2425700"/>
          <p14:tracePt t="49884" x="5289550" y="2457450"/>
          <p14:tracePt t="49901" x="5264150" y="2482850"/>
          <p14:tracePt t="49918" x="5245100" y="2501900"/>
          <p14:tracePt t="49920" x="5232400" y="2514600"/>
          <p14:tracePt t="49934" x="5219700" y="2527300"/>
          <p14:tracePt t="49951" x="5200650" y="2546350"/>
          <p14:tracePt t="49967" x="5168900" y="2559050"/>
          <p14:tracePt t="49985" x="5118100" y="2590800"/>
          <p14:tracePt t="50001" x="5092700" y="2609850"/>
          <p14:tracePt t="50018" x="5060950" y="2622550"/>
          <p14:tracePt t="50034" x="5041900" y="2628900"/>
          <p14:tracePt t="50051" x="5022850" y="2647950"/>
          <p14:tracePt t="50068" x="5016500" y="2654300"/>
          <p14:tracePt t="50084" x="4984750" y="2673350"/>
          <p14:tracePt t="50101" x="4965700" y="2686050"/>
          <p14:tracePt t="50118" x="4933950" y="2705100"/>
          <p14:tracePt t="50134" x="4895850" y="2724150"/>
          <p14:tracePt t="50137" x="4883150" y="2730500"/>
          <p14:tracePt t="50151" x="4870450" y="2736850"/>
          <p14:tracePt t="50168" x="4838700" y="2755900"/>
          <p14:tracePt t="50185" x="4800600" y="2768600"/>
          <p14:tracePt t="50201" x="4775200" y="2774950"/>
          <p14:tracePt t="50218" x="4743450" y="2781300"/>
          <p14:tracePt t="50234" x="4673600" y="2794000"/>
          <p14:tracePt t="50251" x="4603750" y="2800350"/>
          <p14:tracePt t="50268" x="4546600" y="2800350"/>
          <p14:tracePt t="50285" x="4508500" y="2813050"/>
          <p14:tracePt t="50301" x="4495800" y="2813050"/>
          <p14:tracePt t="50318" x="4489450" y="2813050"/>
          <p14:tracePt t="50354" x="4483100" y="2819400"/>
          <p14:tracePt t="50834" x="4483100" y="2806700"/>
          <p14:tracePt t="51633" x="4483100" y="2800350"/>
          <p14:tracePt t="51682" x="4483100" y="2794000"/>
          <p14:tracePt t="51698" x="4483100" y="2787650"/>
          <p14:tracePt t="51714" x="4483100" y="2781300"/>
          <p14:tracePt t="51738" x="4489450" y="2774950"/>
          <p14:tracePt t="52665" x="4489450" y="2768600"/>
          <p14:tracePt t="52866" x="4495800" y="2762250"/>
          <p14:tracePt t="52890" x="4495800" y="2755900"/>
          <p14:tracePt t="52902" x="4495800" y="2743200"/>
          <p14:tracePt t="52914" x="4495800" y="2736850"/>
          <p14:tracePt t="52924" x="4495800" y="2730500"/>
          <p14:tracePt t="52937" x="4502150" y="2717800"/>
          <p14:tracePt t="52954" x="4502150" y="2698750"/>
          <p14:tracePt t="52971" x="4502150" y="2692400"/>
          <p14:tracePt t="52988" x="4502150" y="2686050"/>
          <p14:tracePt t="53004" x="4502150" y="2673350"/>
          <p14:tracePt t="53021" x="4508500" y="2667000"/>
          <p14:tracePt t="53038" x="4508500" y="2660650"/>
          <p14:tracePt t="53054" x="4508500" y="2654300"/>
          <p14:tracePt t="53178" x="4508500" y="2647950"/>
          <p14:tracePt t="53234" x="4508500" y="2641600"/>
          <p14:tracePt t="53244" x="4508500" y="2635250"/>
          <p14:tracePt t="53258" x="4508500" y="2622550"/>
          <p14:tracePt t="53271" x="4508500" y="2616200"/>
          <p14:tracePt t="53288" x="4508500" y="2590800"/>
          <p14:tracePt t="53304" x="4508500" y="2584450"/>
          <p14:tracePt t="53321" x="4508500" y="2565400"/>
          <p14:tracePt t="53338" x="4508500" y="2546350"/>
          <p14:tracePt t="53354" x="4502150" y="2527300"/>
          <p14:tracePt t="53371" x="4502150" y="2514600"/>
          <p14:tracePt t="53388" x="4502150" y="2508250"/>
          <p14:tracePt t="53405" x="4495800" y="2495550"/>
          <p14:tracePt t="53421" x="4495800" y="2482850"/>
          <p14:tracePt t="53450" x="4489450" y="2476500"/>
          <p14:tracePt t="53466" x="4489450" y="2470150"/>
          <p14:tracePt t="53490" x="4489450" y="2463800"/>
          <p14:tracePt t="53501" x="4489450" y="2457450"/>
          <p14:tracePt t="53512" x="4489450" y="2451100"/>
          <p14:tracePt t="53521" x="4489450" y="2444750"/>
          <p14:tracePt t="53538" x="4483100" y="2432050"/>
          <p14:tracePt t="53555" x="4476750" y="2425700"/>
          <p14:tracePt t="53571" x="4476750" y="2419350"/>
          <p14:tracePt t="53588" x="4476750" y="2406650"/>
          <p14:tracePt t="53609" x="4476750" y="2400300"/>
          <p14:tracePt t="53625" x="4476750" y="2393950"/>
          <p14:tracePt t="53641" x="4476750" y="2387600"/>
          <p14:tracePt t="53674" x="4476750" y="2374900"/>
          <p14:tracePt t="53690" x="4476750" y="2368550"/>
          <p14:tracePt t="53713" x="4476750" y="2362200"/>
          <p14:tracePt t="53721" x="4476750" y="2349500"/>
          <p14:tracePt t="53738" x="4476750" y="2336800"/>
          <p14:tracePt t="53745" x="4476750" y="2330450"/>
          <p14:tracePt t="53755" x="4483100" y="2330450"/>
          <p14:tracePt t="53772" x="4489450" y="2305050"/>
          <p14:tracePt t="53788" x="4489450" y="2298700"/>
          <p14:tracePt t="53805" x="4489450" y="2279650"/>
          <p14:tracePt t="53822" x="4495800" y="2266950"/>
          <p14:tracePt t="53838" x="4495800" y="2254250"/>
          <p14:tracePt t="53855" x="4495800" y="2247900"/>
          <p14:tracePt t="53872" x="4495800" y="2235200"/>
          <p14:tracePt t="53897" x="4495800" y="2228850"/>
          <p14:tracePt t="53938" x="4495800" y="2222500"/>
          <p14:tracePt t="53953" x="4495800" y="2216150"/>
          <p14:tracePt t="53977" x="4495800" y="2209800"/>
          <p14:tracePt t="53985" x="4502150" y="2197100"/>
          <p14:tracePt t="54001" x="4502150" y="2178050"/>
          <p14:tracePt t="54009" x="4502150" y="2171700"/>
          <p14:tracePt t="54026" x="4502150" y="2165350"/>
          <p14:tracePt t="54039" x="4508500" y="2152650"/>
          <p14:tracePt t="54055" x="4508500" y="2146300"/>
          <p14:tracePt t="54072" x="4508500" y="2133600"/>
          <p14:tracePt t="54089" x="4508500" y="2127250"/>
          <p14:tracePt t="54344" x="4508500" y="2114550"/>
          <p14:tracePt t="54361" x="4508500" y="2108200"/>
          <p14:tracePt t="54373" x="4508500" y="2101850"/>
          <p14:tracePt t="54389" x="4514850" y="2095500"/>
          <p14:tracePt t="54729" x="4514850" y="2089150"/>
          <p14:tracePt t="55609" x="4514850" y="2082800"/>
          <p14:tracePt t="55624" x="4514850" y="2076450"/>
          <p14:tracePt t="59264" x="4514850" y="2070100"/>
          <p14:tracePt t="59544" x="4521200" y="2070100"/>
          <p14:tracePt t="59552" x="4552950" y="2070100"/>
          <p14:tracePt t="59561" x="4610100" y="2038350"/>
          <p14:tracePt t="59578" x="4724400" y="2006600"/>
          <p14:tracePt t="59594" x="4787900" y="1981200"/>
          <p14:tracePt t="59611" x="4819650" y="1974850"/>
          <p14:tracePt t="59628" x="4857750" y="1968500"/>
          <p14:tracePt t="59644" x="4883150" y="1955800"/>
          <p14:tracePt t="59661" x="4914900" y="1943100"/>
          <p14:tracePt t="59678" x="4959350" y="1930400"/>
          <p14:tracePt t="59695" x="5029200" y="1898650"/>
          <p14:tracePt t="59711" x="5099050" y="1860550"/>
          <p14:tracePt t="59728" x="5219700" y="1822450"/>
          <p14:tracePt t="59744" x="5353050" y="1771650"/>
          <p14:tracePt t="59761" x="5486400" y="1727200"/>
          <p14:tracePt t="59778" x="5613400" y="1708150"/>
          <p14:tracePt t="59795" x="5702300" y="1701800"/>
          <p14:tracePt t="59811" x="5734050" y="1682750"/>
          <p14:tracePt t="59828" x="5740400" y="1682750"/>
          <p14:tracePt t="59872" x="5746750" y="1682750"/>
          <p14:tracePt t="59880" x="5765800" y="1682750"/>
          <p14:tracePt t="59895" x="5791200" y="1720850"/>
          <p14:tracePt t="59911" x="5842000" y="1765300"/>
          <p14:tracePt t="59928" x="5880100" y="1816100"/>
          <p14:tracePt t="59945" x="5911850" y="1873250"/>
          <p14:tracePt t="59961" x="5949950" y="1917700"/>
          <p14:tracePt t="59978" x="5969000" y="1943100"/>
          <p14:tracePt t="59995" x="5981700" y="1962150"/>
          <p14:tracePt t="60011" x="5988050" y="1962150"/>
          <p14:tracePt t="60028" x="5988050" y="1968500"/>
          <p14:tracePt t="60072" x="5988050" y="1974850"/>
          <p14:tracePt t="60080" x="5988050" y="1981200"/>
          <p14:tracePt t="60095" x="5988050" y="1993900"/>
          <p14:tracePt t="60112" x="5975350" y="2012950"/>
          <p14:tracePt t="60128" x="5975350" y="2032000"/>
          <p14:tracePt t="60145" x="5956300" y="2063750"/>
          <p14:tracePt t="60162" x="5949950" y="2082800"/>
          <p14:tracePt t="60178" x="5943600" y="2095500"/>
          <p14:tracePt t="60195" x="5930900" y="2108200"/>
          <p14:tracePt t="60229" x="5924550" y="2114550"/>
          <p14:tracePt t="60313" x="5918200" y="2120900"/>
          <p14:tracePt t="60913" x="5918200" y="2114550"/>
          <p14:tracePt t="60993" x="5918200" y="2101850"/>
          <p14:tracePt t="62576" x="5918200" y="2095500"/>
          <p14:tracePt t="63472" x="5930900" y="2101850"/>
          <p14:tracePt t="63600" x="5937250" y="2101850"/>
          <p14:tracePt t="63611" x="5937250" y="2095500"/>
          <p14:tracePt t="63624" x="5937250" y="2089150"/>
          <p14:tracePt t="63634" x="5937250" y="2076450"/>
          <p14:tracePt t="63655" x="5937250" y="2070100"/>
          <p14:tracePt t="63672" x="5937250" y="2063750"/>
          <p14:tracePt t="63687" x="5937250" y="2057400"/>
          <p14:tracePt t="63699" x="5937250" y="2051050"/>
          <p14:tracePt t="63716" x="5937250" y="2044700"/>
          <p14:tracePt t="63736" x="5937250" y="2038350"/>
          <p14:tracePt t="63759" x="5937250" y="2032000"/>
          <p14:tracePt t="63936" x="5930900" y="2025650"/>
          <p14:tracePt t="63947" x="5924550" y="2025650"/>
          <p14:tracePt t="63959" x="5899150" y="2025650"/>
          <p14:tracePt t="63970" x="5880100" y="2032000"/>
          <p14:tracePt t="63983" x="5848350" y="2032000"/>
          <p14:tracePt t="64000" x="5797550" y="2032000"/>
          <p14:tracePt t="64016" x="5759450" y="2032000"/>
          <p14:tracePt t="64071" x="5746750" y="2032000"/>
          <p14:tracePt t="64079" x="5740400" y="2032000"/>
          <p14:tracePt t="64096" x="5727700" y="2032000"/>
          <p14:tracePt t="64103" x="5708650" y="2019300"/>
          <p14:tracePt t="64116" x="5695950" y="2012950"/>
          <p14:tracePt t="64133" x="5676900" y="1993900"/>
          <p14:tracePt t="64135" x="5664200" y="1981200"/>
          <p14:tracePt t="64149" x="5638800" y="1968500"/>
          <p14:tracePt t="64166" x="5600700" y="1943100"/>
          <p14:tracePt t="64183" x="5568950" y="1917700"/>
          <p14:tracePt t="64200" x="5556250" y="1905000"/>
          <p14:tracePt t="64216" x="5543550" y="1892300"/>
          <p14:tracePt t="64233" x="5537200" y="1879600"/>
          <p14:tracePt t="64249" x="5530850" y="1879600"/>
          <p14:tracePt t="64266" x="5524500" y="1860550"/>
          <p14:tracePt t="64300" x="5518150" y="1841500"/>
          <p14:tracePt t="64316" x="5511800" y="1835150"/>
          <p14:tracePt t="64333" x="5499100" y="1822450"/>
          <p14:tracePt t="64350" x="5492750" y="1803400"/>
          <p14:tracePt t="64367" x="5486400" y="1784350"/>
          <p14:tracePt t="64383" x="5473700" y="1752600"/>
          <p14:tracePt t="64400" x="5461000" y="1727200"/>
          <p14:tracePt t="64416" x="5448300" y="1701800"/>
          <p14:tracePt t="64433" x="5441950" y="1676400"/>
          <p14:tracePt t="64450" x="5435600" y="1651000"/>
          <p14:tracePt t="64466" x="5429250" y="1638300"/>
          <p14:tracePt t="64483" x="5422900" y="1625600"/>
          <p14:tracePt t="64500" x="5422900" y="1606550"/>
          <p14:tracePt t="64517" x="5416550" y="1587500"/>
          <p14:tracePt t="64533" x="5410200" y="1568450"/>
          <p14:tracePt t="64535" x="5410200" y="1562100"/>
          <p14:tracePt t="64550" x="5410200" y="1549400"/>
          <p14:tracePt t="64566" x="5403850" y="1530350"/>
          <p14:tracePt t="64583" x="5397500" y="1517650"/>
          <p14:tracePt t="64600" x="5391150" y="1504950"/>
          <p14:tracePt t="64617" x="5384800" y="1485900"/>
          <p14:tracePt t="64633" x="5384800" y="1473200"/>
          <p14:tracePt t="64650" x="5384800" y="1460500"/>
          <p14:tracePt t="64667" x="5372100" y="1435100"/>
          <p14:tracePt t="64684" x="5365750" y="1416050"/>
          <p14:tracePt t="64700" x="5365750" y="1403350"/>
          <p14:tracePt t="64717" x="5359400" y="1390650"/>
          <p14:tracePt t="64734" x="5359400" y="1384300"/>
          <p14:tracePt t="64751" x="5359400" y="1365250"/>
          <p14:tracePt t="64767" x="5359400" y="1352550"/>
          <p14:tracePt t="64784" x="5359400" y="1346200"/>
          <p14:tracePt t="64800" x="5359400" y="1333500"/>
          <p14:tracePt t="64817" x="5359400" y="1327150"/>
          <p14:tracePt t="64834" x="5359400" y="1314450"/>
          <p14:tracePt t="64850" x="5359400" y="1295400"/>
          <p14:tracePt t="64867" x="5359400" y="1282700"/>
          <p14:tracePt t="64884" x="5359400" y="1263650"/>
          <p14:tracePt t="64900" x="5359400" y="1238250"/>
          <p14:tracePt t="64917" x="5359400" y="1225550"/>
          <p14:tracePt t="64934" x="5359400" y="1219200"/>
          <p14:tracePt t="64950" x="5359400" y="1212850"/>
          <p14:tracePt t="64967" x="5359400" y="1200150"/>
          <p14:tracePt t="65000" x="5359400" y="1187450"/>
          <p14:tracePt t="65017" x="5359400" y="1181100"/>
          <p14:tracePt t="65034" x="5359400" y="1174750"/>
          <p14:tracePt t="65050" x="5359400" y="1168400"/>
          <p14:tracePt t="65067" x="5359400" y="1162050"/>
          <p14:tracePt t="65084" x="5359400" y="1149350"/>
          <p14:tracePt t="65101" x="5359400" y="1143000"/>
          <p14:tracePt t="65104" x="5359400" y="1136650"/>
          <p14:tracePt t="65117" x="5359400" y="1130300"/>
          <p14:tracePt t="65134" x="5359400" y="1123950"/>
          <p14:tracePt t="65151" x="5359400" y="1117600"/>
          <p14:tracePt t="65184" x="5359400" y="1111250"/>
          <p14:tracePt t="65199" x="5359400" y="1104900"/>
          <p14:tracePt t="65216" x="5359400" y="1098550"/>
          <p14:tracePt t="65231" x="5359400" y="1092200"/>
          <p14:tracePt t="65239" x="5359400" y="1085850"/>
          <p14:tracePt t="65251" x="5359400" y="1079500"/>
          <p14:tracePt t="65279" x="5359400" y="1073150"/>
          <p14:tracePt t="65295" x="5359400" y="1066800"/>
          <p14:tracePt t="65303" x="5359400" y="1060450"/>
          <p14:tracePt t="65479" x="5359400" y="1054100"/>
          <p14:tracePt t="65504" x="5359400" y="1047750"/>
          <p14:tracePt t="65520" x="5359400" y="1041400"/>
          <p14:tracePt t="65551" x="5359400" y="1035050"/>
          <p14:tracePt t="65575" x="5359400" y="1028700"/>
          <p14:tracePt t="65720" x="5359400" y="1022350"/>
          <p14:tracePt t="65737" x="5359400" y="1016000"/>
          <p14:tracePt t="65747" x="5359400" y="1009650"/>
          <p14:tracePt t="66087" x="5359400" y="1003300"/>
          <p14:tracePt t="66104" x="5359400" y="996950"/>
          <p14:tracePt t="66136" x="5359400" y="990600"/>
          <p14:tracePt t="67023" x="5359400" y="984250"/>
          <p14:tracePt t="81445" x="5353050" y="996950"/>
          <p14:tracePt t="81457" x="5346700" y="1003300"/>
          <p14:tracePt t="81470" x="5340350" y="1016000"/>
          <p14:tracePt t="81485" x="5327650" y="1035050"/>
          <p14:tracePt t="81502" x="5314950" y="1047750"/>
          <p14:tracePt t="81518" x="5295900" y="1073150"/>
          <p14:tracePt t="81535" x="5276850" y="1085850"/>
          <p14:tracePt t="81552" x="5251450" y="1123950"/>
          <p14:tracePt t="81568" x="5219700" y="1168400"/>
          <p14:tracePt t="81585" x="5181600" y="1219200"/>
          <p14:tracePt t="81602" x="5118100" y="1308100"/>
          <p14:tracePt t="81618" x="5029200" y="1422400"/>
          <p14:tracePt t="81636" x="4889500" y="1574800"/>
          <p14:tracePt t="81652" x="4806950" y="1676400"/>
          <p14:tracePt t="81668" x="4737100" y="1765300"/>
          <p14:tracePt t="81685" x="4699000" y="1809750"/>
          <p14:tracePt t="81702" x="4673600" y="1847850"/>
          <p14:tracePt t="81719" x="4648200" y="1873250"/>
          <p14:tracePt t="81735" x="4610100" y="1924050"/>
          <p14:tracePt t="81752" x="4559300" y="1981200"/>
          <p14:tracePt t="81769" x="4495800" y="2057400"/>
          <p14:tracePt t="81785" x="4425950" y="2139950"/>
          <p14:tracePt t="81802" x="4362450" y="2203450"/>
          <p14:tracePt t="81819" x="4248150" y="2336800"/>
          <p14:tracePt t="81836" x="4178300" y="2432050"/>
          <p14:tracePt t="81852" x="4114800" y="2533650"/>
          <p14:tracePt t="81869" x="4044950" y="2667000"/>
          <p14:tracePt t="81885" x="3981450" y="2819400"/>
          <p14:tracePt t="81902" x="3911600" y="2984500"/>
          <p14:tracePt t="81919" x="3841750" y="3162300"/>
          <p14:tracePt t="81935" x="3727450" y="3333750"/>
          <p14:tracePt t="81952" x="3594100" y="3492500"/>
          <p14:tracePt t="81969" x="3460750" y="3644900"/>
          <p14:tracePt t="81985" x="3295650" y="3810000"/>
          <p14:tracePt t="82002" x="3117850" y="3987800"/>
          <p14:tracePt t="82019" x="2889250" y="4248150"/>
          <p14:tracePt t="82036" x="2800350" y="4419600"/>
          <p14:tracePt t="82052" x="2730500" y="4584700"/>
          <p14:tracePt t="82069" x="2660650" y="4743450"/>
          <p14:tracePt t="82086" x="2578100" y="4902200"/>
          <p14:tracePt t="82102" x="2501900" y="5054600"/>
          <p14:tracePt t="82119" x="2406650" y="5207000"/>
          <p14:tracePt t="82136" x="2286000" y="5365750"/>
          <p14:tracePt t="82152" x="2178050" y="5518150"/>
          <p14:tracePt t="82169" x="2114550" y="5645150"/>
          <p14:tracePt t="82186" x="2044700" y="5765800"/>
          <p14:tracePt t="82202" x="2006600" y="5861050"/>
          <p14:tracePt t="82220" x="1949450" y="6000750"/>
          <p14:tracePt t="82236" x="1930400" y="6083300"/>
          <p14:tracePt t="82252" x="1911350" y="6172200"/>
          <p14:tracePt t="82269" x="1911350" y="6261100"/>
          <p14:tracePt t="82286" x="1911350" y="6330950"/>
          <p14:tracePt t="82302" x="1911350" y="6369050"/>
          <p14:tracePt t="82319" x="1917700" y="6400800"/>
          <p14:tracePt t="82336" x="1917700" y="6407150"/>
          <p14:tracePt t="82381" x="1924050" y="6413500"/>
          <p14:tracePt t="82397" x="1930400" y="6413500"/>
          <p14:tracePt t="82405" x="1955800" y="6413500"/>
          <p14:tracePt t="82420" x="2038350" y="6400800"/>
          <p14:tracePt t="82436" x="2171700" y="6356350"/>
          <p14:tracePt t="82453" x="2305050" y="6324600"/>
          <p14:tracePt t="82469" x="2432050" y="6299200"/>
          <p14:tracePt t="82486" x="2501900" y="6273800"/>
          <p14:tracePt t="82503" x="2514600" y="6267450"/>
          <p14:tracePt t="82533" x="2520950" y="6261100"/>
          <p14:tracePt t="82540" x="2527300" y="6254750"/>
          <p14:tracePt t="82572" x="2527300" y="6248400"/>
          <p14:tracePt t="82605" x="2527300" y="6242050"/>
          <p14:tracePt t="82621" x="2533650" y="6229350"/>
          <p14:tracePt t="82661" x="2533650" y="6223000"/>
          <p14:tracePt t="82676" x="2533650" y="6210300"/>
          <p14:tracePt t="82709" x="2540000" y="6203950"/>
          <p14:tracePt t="82721" x="2540000" y="6197600"/>
          <p14:tracePt t="82739" x="2552700" y="6191250"/>
          <p14:tracePt t="82753" x="2559050" y="6178550"/>
          <p14:tracePt t="82755" x="2565400" y="6165850"/>
          <p14:tracePt t="82770" x="2571750" y="6165850"/>
          <p14:tracePt t="82772" x="2578100" y="6159500"/>
          <p14:tracePt t="82788" x="2584450" y="6153150"/>
          <p14:tracePt t="82804" x="2597150" y="6146800"/>
          <p14:tracePt t="82820" x="2603500" y="6146800"/>
          <p14:tracePt t="82836" x="2609850" y="6140450"/>
          <p14:tracePt t="83005" x="2616200" y="6140450"/>
          <p14:tracePt t="83015" x="2622550" y="6140450"/>
          <p14:tracePt t="83027" x="2628900" y="6140450"/>
          <p14:tracePt t="83037" x="2635250" y="6140450"/>
          <p14:tracePt t="83293" x="2641600" y="6140450"/>
          <p14:tracePt t="83303" x="2647950" y="6140450"/>
          <p14:tracePt t="83321" x="2660650" y="6140450"/>
          <p14:tracePt t="83337" x="2686050" y="6140450"/>
          <p14:tracePt t="83354" x="2717800" y="6140450"/>
          <p14:tracePt t="83370" x="2724150" y="6134100"/>
          <p14:tracePt t="84605" x="2724150" y="6140450"/>
          <p14:tracePt t="109011" x="2724150" y="6146800"/>
          <p14:tracePt t="109273" x="2724150" y="6153150"/>
          <p14:tracePt t="109284" x="2730500" y="6153150"/>
          <p14:tracePt t="109299" x="2736850" y="6159500"/>
          <p14:tracePt t="109329" x="2736850" y="6165850"/>
          <p14:tracePt t="109377" x="2743200" y="6172200"/>
          <p14:tracePt t="109521" x="2755900" y="6172200"/>
          <p14:tracePt t="109537" x="2762250" y="6172200"/>
          <p14:tracePt t="109585" x="2768600" y="6178550"/>
          <p14:tracePt t="109697" x="2774950" y="6178550"/>
          <p14:tracePt t="109729" x="2781300" y="6184900"/>
          <p14:tracePt t="109745" x="2794000" y="6184900"/>
          <p14:tracePt t="109756" x="2794000" y="6191250"/>
          <p14:tracePt t="109766" x="2800350" y="6191250"/>
          <p14:tracePt t="109783" x="2813050" y="6191250"/>
          <p14:tracePt t="109800" x="2832100" y="6203950"/>
          <p14:tracePt t="109816" x="2844800" y="6210300"/>
          <p14:tracePt t="109832" x="2851150" y="6210300"/>
          <p14:tracePt t="109849" x="2857500" y="6210300"/>
          <p14:tracePt t="109873" x="2863850" y="6210300"/>
          <p14:tracePt t="109883" x="2870200" y="6210300"/>
          <p14:tracePt t="109899" x="2882900" y="6210300"/>
          <p14:tracePt t="109916" x="2908300" y="6216650"/>
          <p14:tracePt t="109932" x="2946400" y="6223000"/>
          <p14:tracePt t="109949" x="2971800" y="6229350"/>
          <p14:tracePt t="109966" x="2997200" y="6229350"/>
          <p14:tracePt t="109982" x="3022600" y="6229350"/>
          <p14:tracePt t="110000" x="3035300" y="6235700"/>
          <p14:tracePt t="110016" x="3048000" y="6235700"/>
          <p14:tracePt t="110032" x="3054350" y="6242050"/>
          <p14:tracePt t="110066" x="3060700" y="6242050"/>
          <p14:tracePt t="110083" x="3073400" y="6242050"/>
          <p14:tracePt t="110100" x="3092450" y="6242050"/>
          <p14:tracePt t="110116" x="3105150" y="6242050"/>
          <p14:tracePt t="110133" x="3136900" y="6248400"/>
          <p14:tracePt t="110149" x="3155950" y="6248400"/>
          <p14:tracePt t="110166" x="3175000" y="6254750"/>
          <p14:tracePt t="110183" x="3200400" y="6254750"/>
          <p14:tracePt t="110200" x="3225800" y="6261100"/>
          <p14:tracePt t="110281" x="3232150" y="6261100"/>
          <p14:tracePt t="110288" x="3238500" y="6261100"/>
          <p14:tracePt t="110299" x="3244850" y="6261100"/>
          <p14:tracePt t="110316" x="3276600" y="6267450"/>
          <p14:tracePt t="110333" x="3302000" y="6273800"/>
          <p14:tracePt t="110349" x="3314700" y="6273800"/>
          <p14:tracePt t="110383" x="3321050" y="6273800"/>
          <p14:tracePt t="110529" x="3327400" y="6273800"/>
          <p14:tracePt t="110539" x="3333750" y="6273800"/>
          <p14:tracePt t="110560" x="3340100" y="6273800"/>
          <p14:tracePt t="110571" x="3346450" y="6273800"/>
          <p14:tracePt t="110583" x="3352800" y="6273800"/>
          <p14:tracePt t="110609" x="3359150" y="6273800"/>
          <p14:tracePt t="110712" x="3365500" y="6273800"/>
          <p14:tracePt t="110769" x="3371850" y="6267450"/>
          <p14:tracePt t="110792" x="3378200" y="6261100"/>
          <p14:tracePt t="110832" x="3378200" y="6254750"/>
          <p14:tracePt t="110840" x="3384550" y="6248400"/>
          <p14:tracePt t="110850" x="3384550" y="6242050"/>
          <p14:tracePt t="110888" x="3384550" y="6235700"/>
          <p14:tracePt t="110904" x="3384550" y="6229350"/>
          <p14:tracePt t="110920" x="3384550" y="6223000"/>
          <p14:tracePt t="110952" x="3384550" y="6216650"/>
          <p14:tracePt t="110960" x="3384550" y="6210300"/>
          <p14:tracePt t="110985" x="3384550" y="6203950"/>
          <p14:tracePt t="110992" x="3384550" y="6197600"/>
          <p14:tracePt t="111000" x="3384550" y="6191250"/>
          <p14:tracePt t="111024" x="3384550" y="6178550"/>
          <p14:tracePt t="111033" x="3384550" y="6172200"/>
          <p14:tracePt t="111051" x="3384550" y="6165850"/>
          <p14:tracePt t="111067" x="3384550" y="6153150"/>
          <p14:tracePt t="111084" x="3384550" y="6134100"/>
          <p14:tracePt t="111100" x="3384550" y="6121400"/>
          <p14:tracePt t="111117" x="3384550" y="6108700"/>
          <p14:tracePt t="111134" x="3384550" y="6089650"/>
          <p14:tracePt t="111150" x="3384550" y="6076950"/>
          <p14:tracePt t="111167" x="3390900" y="6057900"/>
          <p14:tracePt t="111184" x="3390900" y="6051550"/>
          <p14:tracePt t="111200" x="3390900" y="6045200"/>
          <p14:tracePt t="111217" x="3390900" y="6032500"/>
          <p14:tracePt t="111234" x="3397250" y="6026150"/>
          <p14:tracePt t="111272" x="3397250" y="6019800"/>
          <p14:tracePt t="111297" x="3397250" y="6013450"/>
          <p14:tracePt t="111336" x="3397250" y="6007100"/>
          <p14:tracePt t="111360" x="3397250" y="6000750"/>
          <p14:tracePt t="111384" x="3397250" y="5994400"/>
          <p14:tracePt t="111400" x="3397250" y="5988050"/>
          <p14:tracePt t="111409" x="3397250" y="5981700"/>
          <p14:tracePt t="111424" x="3397250" y="5975350"/>
          <p14:tracePt t="111434" x="3397250" y="5969000"/>
          <p14:tracePt t="111451" x="3397250" y="5962650"/>
          <p14:tracePt t="111467" x="3397250" y="5956300"/>
          <p14:tracePt t="111484" x="3397250" y="5943600"/>
          <p14:tracePt t="111501" x="3397250" y="5937250"/>
          <p14:tracePt t="111517" x="3397250" y="5924550"/>
          <p14:tracePt t="111534" x="3397250" y="5911850"/>
          <p14:tracePt t="111551" x="3397250" y="5892800"/>
          <p14:tracePt t="111567" x="3397250" y="5886450"/>
          <p14:tracePt t="111584" x="3397250" y="5873750"/>
          <p14:tracePt t="111601" x="3397250" y="5867400"/>
          <p14:tracePt t="111752" x="3397250" y="5861050"/>
          <p14:tracePt t="111770" x="3403600" y="5854700"/>
          <p14:tracePt t="111786" x="3403600" y="5848350"/>
          <p14:tracePt t="111803" x="3403600" y="5842000"/>
          <p14:tracePt t="111820" x="3403600" y="5835650"/>
          <p14:tracePt t="111840" x="3403600" y="5829300"/>
          <p14:tracePt t="111872" x="3403600" y="5822950"/>
          <p14:tracePt t="111896" x="3403600" y="5816600"/>
          <p14:tracePt t="111936" x="3403600" y="5810250"/>
          <p14:tracePt t="111944" x="3409950" y="5803900"/>
          <p14:tracePt t="112176" x="3409950" y="5797550"/>
          <p14:tracePt t="112199" x="3409950" y="5791200"/>
          <p14:tracePt t="112220" x="3409950" y="5784850"/>
          <p14:tracePt t="112239" x="3409950" y="5778500"/>
          <p14:tracePt t="112252" x="3409950" y="5772150"/>
          <p14:tracePt t="112269" x="3403600" y="5759450"/>
          <p14:tracePt t="112393" x="3403600" y="5753100"/>
          <p14:tracePt t="112489" x="3403600" y="5746750"/>
          <p14:tracePt t="112569" x="3403600" y="5740400"/>
          <p14:tracePt t="112585" x="3403600" y="5734050"/>
          <p14:tracePt t="112601" x="3403600" y="5727700"/>
          <p14:tracePt t="112625" x="3403600" y="5721350"/>
          <p14:tracePt t="112634" x="3403600" y="5715000"/>
          <p14:tracePt t="112657" x="3403600" y="5708650"/>
          <p14:tracePt t="112777" x="3403600" y="5702300"/>
          <p14:tracePt t="112793" x="3403600" y="5695950"/>
          <p14:tracePt t="112803" x="3403600" y="5689600"/>
          <p14:tracePt t="112819" x="3403600" y="5683250"/>
          <p14:tracePt t="112836" x="3403600" y="5676900"/>
          <p14:tracePt t="112853" x="3403600" y="5670550"/>
          <p14:tracePt t="112869" x="3403600" y="5664200"/>
          <p14:tracePt t="112886" x="3403600" y="5657850"/>
          <p14:tracePt t="112969" x="3403600" y="5651500"/>
          <p14:tracePt t="112982" x="3403600" y="5645150"/>
          <p14:tracePt t="112998" x="3403600" y="5638800"/>
          <p14:tracePt t="113012" x="3403600" y="5632450"/>
          <p14:tracePt t="113022" x="3403600" y="5619750"/>
          <p14:tracePt t="113047" x="3409950" y="5607050"/>
          <p14:tracePt t="113064" x="3409950" y="5600700"/>
          <p14:tracePt t="113096" x="3409950" y="5588000"/>
          <p14:tracePt t="113121" x="3409950" y="5581650"/>
          <p14:tracePt t="113144" x="3416300" y="5575300"/>
          <p14:tracePt t="113392" x="3416300" y="5568950"/>
          <p14:tracePt t="113411" x="3416300" y="5562600"/>
          <p14:tracePt t="113423" x="3416300" y="5556250"/>
          <p14:tracePt t="113439" x="3416300" y="5543550"/>
          <p14:tracePt t="113456" x="3416300" y="5530850"/>
          <p14:tracePt t="113472" x="3416300" y="5518150"/>
          <p14:tracePt t="113488" x="3416300" y="5511800"/>
          <p14:tracePt t="113504" x="3416300" y="5505450"/>
          <p14:tracePt t="113520" x="3416300" y="5499100"/>
          <p14:tracePt t="113537" x="3416300" y="5486400"/>
          <p14:tracePt t="113568" x="3416300" y="5480050"/>
          <p14:tracePt t="113584" x="3416300" y="5467350"/>
          <p14:tracePt t="113592" x="3422650" y="5461000"/>
          <p14:tracePt t="113603" x="3422650" y="5454650"/>
          <p14:tracePt t="113620" x="3422650" y="5441950"/>
          <p14:tracePt t="113636" x="3422650" y="5410200"/>
          <p14:tracePt t="113653" x="3422650" y="5397500"/>
          <p14:tracePt t="113670" x="3422650" y="5378450"/>
          <p14:tracePt t="113672" x="3422650" y="5365750"/>
          <p14:tracePt t="113687" x="3429000" y="5346700"/>
          <p14:tracePt t="113703" x="3429000" y="5321300"/>
          <p14:tracePt t="113720" x="3435350" y="5308600"/>
          <p14:tracePt t="113737" x="3435350" y="5302250"/>
          <p14:tracePt t="113753" x="3435350" y="5295900"/>
          <p14:tracePt t="121447" x="3435350" y="5302250"/>
          <p14:tracePt t="121458" x="3441700" y="5302250"/>
          <p14:tracePt t="121470" x="3460750" y="5302250"/>
          <p14:tracePt t="121482" x="3473450" y="5302250"/>
          <p14:tracePt t="121495" x="3492500" y="5302250"/>
          <p14:tracePt t="121511" x="3511550" y="5302250"/>
          <p14:tracePt t="121545" x="3517900" y="5302250"/>
          <p14:tracePt t="121583" x="3524250" y="5302250"/>
          <p14:tracePt t="121607" x="3536950" y="5308600"/>
          <p14:tracePt t="121614" x="3543300" y="5308600"/>
          <p14:tracePt t="121631" x="3556000" y="5314950"/>
          <p14:tracePt t="121646" x="3587750" y="5321300"/>
          <p14:tracePt t="121662" x="3632200" y="5321300"/>
          <p14:tracePt t="121678" x="3708400" y="5334000"/>
          <p14:tracePt t="121695" x="3771900" y="5346700"/>
          <p14:tracePt t="121712" x="3810000" y="5353050"/>
          <p14:tracePt t="121729" x="3848100" y="5359400"/>
          <p14:tracePt t="121745" x="3867150" y="5359400"/>
          <p14:tracePt t="121762" x="3892550" y="5359400"/>
          <p14:tracePt t="121795" x="3905250" y="5359400"/>
          <p14:tracePt t="121812" x="3917950" y="5359400"/>
          <p14:tracePt t="121829" x="3937000" y="5353050"/>
          <p14:tracePt t="121845" x="3962400" y="5346700"/>
          <p14:tracePt t="121862" x="3987800" y="5346700"/>
          <p14:tracePt t="121879" x="3994150" y="5340350"/>
          <p14:tracePt t="121896" x="4000500" y="5340350"/>
          <p14:tracePt t="121912" x="4006850" y="5340350"/>
          <p14:tracePt t="121945" x="4025900" y="5340350"/>
          <p14:tracePt t="121962" x="4051300" y="5340350"/>
          <p14:tracePt t="121979" x="4089400" y="5340350"/>
          <p14:tracePt t="121996" x="4127500" y="5340350"/>
          <p14:tracePt t="122012" x="4152900" y="5340350"/>
          <p14:tracePt t="122029" x="4178300" y="5340350"/>
          <p14:tracePt t="122046" x="4184650" y="5340350"/>
          <p14:tracePt t="122062" x="4203700" y="5340350"/>
          <p14:tracePt t="122079" x="4216400" y="5340350"/>
          <p14:tracePt t="122096" x="4248150" y="5340350"/>
          <p14:tracePt t="122112" x="4279900" y="5340350"/>
          <p14:tracePt t="122129" x="4330700" y="5340350"/>
          <p14:tracePt t="122146" x="4387850" y="5340350"/>
          <p14:tracePt t="122163" x="4445000" y="5353050"/>
          <p14:tracePt t="122179" x="4476750" y="5353050"/>
          <p14:tracePt t="122196" x="4502150" y="5353050"/>
          <p14:tracePt t="122212" x="4514850" y="5359400"/>
          <p14:tracePt t="122229" x="4546600" y="5359400"/>
          <p14:tracePt t="122245" x="4559300" y="5359400"/>
          <p14:tracePt t="122262" x="4584700" y="5359400"/>
          <p14:tracePt t="122279" x="4597400" y="5359400"/>
          <p14:tracePt t="122296" x="4610100" y="5359400"/>
          <p14:tracePt t="122313" x="4641850" y="5359400"/>
          <p14:tracePt t="122329" x="4660900" y="5359400"/>
          <p14:tracePt t="122346" x="4673600" y="5359400"/>
          <p14:tracePt t="122362" x="4692650" y="5359400"/>
          <p14:tracePt t="122379" x="4724400" y="5359400"/>
          <p14:tracePt t="122396" x="4749800" y="5359400"/>
          <p14:tracePt t="122412" x="4781550" y="5359400"/>
          <p14:tracePt t="122430" x="4832350" y="5359400"/>
          <p14:tracePt t="122446" x="4851400" y="5359400"/>
          <p14:tracePt t="122463" x="4857750" y="5359400"/>
          <p14:tracePt t="122479" x="4864100" y="5359400"/>
          <p14:tracePt t="122496" x="4870450" y="5359400"/>
          <p14:tracePt t="122513" x="4889500" y="5359400"/>
          <p14:tracePt t="122530" x="4902200" y="5359400"/>
          <p14:tracePt t="122546" x="4921250" y="5359400"/>
          <p14:tracePt t="122563" x="4959350" y="5359400"/>
          <p14:tracePt t="122580" x="4984750" y="5353050"/>
          <p14:tracePt t="122596" x="5016500" y="5346700"/>
          <p14:tracePt t="122613" x="5029200" y="5340350"/>
          <p14:tracePt t="122630" x="5048250" y="5334000"/>
          <p14:tracePt t="122646" x="5067300" y="5327650"/>
          <p14:tracePt t="122663" x="5080000" y="5327650"/>
          <p14:tracePt t="122680" x="5092700" y="5327650"/>
          <p14:tracePt t="122696" x="5105400" y="5327650"/>
          <p14:tracePt t="122713" x="5124450" y="5327650"/>
          <p14:tracePt t="122730" x="5143500" y="5327650"/>
          <p14:tracePt t="122746" x="5175250" y="5327650"/>
          <p14:tracePt t="122763" x="5200650" y="5327650"/>
          <p14:tracePt t="122779" x="5226050" y="5327650"/>
          <p14:tracePt t="122796" x="5257800" y="5327650"/>
          <p14:tracePt t="122813" x="5295900" y="5327650"/>
          <p14:tracePt t="122830" x="5308600" y="5327650"/>
          <p14:tracePt t="122846" x="5314950" y="5327650"/>
          <p14:tracePt t="122951" x="5321300" y="5327650"/>
          <p14:tracePt t="122961" x="5327650" y="5321300"/>
          <p14:tracePt t="122973" x="5340350" y="5314950"/>
          <p14:tracePt t="122998" x="5359400" y="5308600"/>
          <p14:tracePt t="123038" x="5365750" y="5308600"/>
          <p14:tracePt t="123078" x="5372100" y="5308600"/>
          <p14:tracePt t="123111" x="5378450" y="5308600"/>
          <p14:tracePt t="123118" x="5391150" y="5302250"/>
          <p14:tracePt t="123327" x="5397500" y="5302250"/>
          <p14:tracePt t="123343" x="5403850" y="5302250"/>
          <p14:tracePt t="123353" x="5416550" y="5302250"/>
          <p14:tracePt t="123367" x="5422900" y="5302250"/>
          <p14:tracePt t="123380" x="5435600" y="5302250"/>
          <p14:tracePt t="125606" x="5441950" y="5295900"/>
          <p14:tracePt t="125639" x="5448300" y="5295900"/>
          <p14:tracePt t="126590" x="5454650" y="5289550"/>
          <p14:tracePt t="126622" x="5461000" y="5289550"/>
          <p14:tracePt t="126655" x="5467350" y="5289550"/>
          <p14:tracePt t="127142" x="5473700" y="5289550"/>
          <p14:tracePt t="127239" x="5480050" y="5289550"/>
          <p14:tracePt t="127255" x="5486400" y="5289550"/>
          <p14:tracePt t="127302" x="5492750" y="5283200"/>
          <p14:tracePt t="127312" x="5499100" y="5283200"/>
          <p14:tracePt t="127558" x="5505450" y="5283200"/>
          <p14:tracePt t="127572" x="5511800" y="5283200"/>
          <p14:tracePt t="127585" x="5518150" y="5276850"/>
          <p14:tracePt t="127758" x="5524500" y="5276850"/>
          <p14:tracePt t="127774" x="5530850" y="5276850"/>
          <p14:tracePt t="127786" x="5537200" y="5276850"/>
          <p14:tracePt t="127879" x="5543550" y="5276850"/>
          <p14:tracePt t="128118" x="5549900" y="5276850"/>
          <p14:tracePt t="128550" x="5556250" y="5276850"/>
          <p14:tracePt t="128562" x="5562600" y="5276850"/>
          <p14:tracePt t="128646" x="5568950" y="5276850"/>
          <p14:tracePt t="128734" x="5575300" y="5283200"/>
          <p14:tracePt t="129006" x="5581650" y="5283200"/>
          <p14:tracePt t="129018" x="5588000" y="5283200"/>
          <p14:tracePt t="129030" x="5594350" y="5283200"/>
          <p14:tracePt t="129042" x="5600700" y="5283200"/>
          <p14:tracePt t="129086" x="5607050" y="5283200"/>
          <p14:tracePt t="129093" x="5613400" y="5283200"/>
          <p14:tracePt t="129103" x="5619750" y="5283200"/>
          <p14:tracePt t="129120" x="5626100" y="5283200"/>
          <p14:tracePt t="129136" x="5638800" y="5283200"/>
          <p14:tracePt t="129153" x="5645150" y="5283200"/>
          <p14:tracePt t="129170" x="5657850" y="5283200"/>
          <p14:tracePt t="129186" x="5664200" y="5283200"/>
          <p14:tracePt t="129203" x="5676900" y="5283200"/>
          <p14:tracePt t="129236" x="5683250" y="5283200"/>
          <p14:tracePt t="129253" x="5689600" y="5283200"/>
          <p14:tracePt t="129270" x="5702300" y="5283200"/>
          <p14:tracePt t="129286" x="5708650" y="5283200"/>
          <p14:tracePt t="129303" x="5727700" y="5283200"/>
          <p14:tracePt t="129336" x="5734050" y="5283200"/>
          <p14:tracePt t="129365" x="5746750" y="5283200"/>
          <p14:tracePt t="129438" x="5759450" y="5283200"/>
          <p14:tracePt t="129454" x="5772150" y="5283200"/>
          <p14:tracePt t="129478" x="5778500" y="5289550"/>
          <p14:tracePt t="129510" x="5784850" y="5295900"/>
          <p14:tracePt t="129522" x="5791200" y="5295900"/>
          <p14:tracePt t="129538" x="5797550" y="5302250"/>
          <p14:tracePt t="129917" x="5803900" y="5302250"/>
          <p14:tracePt t="130317" x="5810250" y="5302250"/>
          <p14:tracePt t="130621" x="5816600" y="5302250"/>
          <p14:tracePt t="130662" x="5816600" y="5308600"/>
          <p14:tracePt t="130838" x="5816600" y="5314950"/>
          <p14:tracePt t="130853" x="5816600" y="5321300"/>
          <p14:tracePt t="130878" x="5816600" y="5327650"/>
          <p14:tracePt t="130903" x="5816600" y="5334000"/>
          <p14:tracePt t="130913" x="5816600" y="5340350"/>
          <p14:tracePt t="130942" x="5816600" y="5346700"/>
          <p14:tracePt t="130952" x="5816600" y="5353050"/>
          <p14:tracePt t="131229" x="5829300" y="5359400"/>
          <p14:tracePt t="131629" x="5835650" y="5359400"/>
          <p14:tracePt t="131641" x="5842000" y="5359400"/>
          <p14:tracePt t="131657" x="5854700" y="5359400"/>
          <p14:tracePt t="131672" x="5861050" y="5359400"/>
          <p14:tracePt t="131709" x="5867400" y="5359400"/>
          <p14:tracePt t="131726" x="5867400" y="5353050"/>
          <p14:tracePt t="131742" x="5867400" y="5346700"/>
          <p14:tracePt t="131958" x="5867400" y="5340350"/>
          <p14:tracePt t="131968" x="5867400" y="5334000"/>
          <p14:tracePt t="132014" x="5867400" y="5327650"/>
          <p14:tracePt t="132024" x="5873750" y="5327650"/>
          <p14:tracePt t="132229" x="5873750" y="5321300"/>
          <p14:tracePt t="132261" x="5873750" y="5314950"/>
          <p14:tracePt t="132277" x="5873750" y="5308600"/>
          <p14:tracePt t="132287" x="5873750" y="5302250"/>
          <p14:tracePt t="132295" x="5873750" y="5295900"/>
          <p14:tracePt t="132307" x="5873750" y="5289550"/>
          <p14:tracePt t="132324" x="5873750" y="5270500"/>
          <p14:tracePt t="132340" x="5873750" y="5257800"/>
          <p14:tracePt t="132357" x="5873750" y="5245100"/>
          <p14:tracePt t="132373" x="5873750" y="5238750"/>
          <p14:tracePt t="132406" x="5873750" y="5232400"/>
          <p14:tracePt t="132509" x="5873750" y="5226050"/>
          <p14:tracePt t="132519" x="5873750" y="5219700"/>
          <p14:tracePt t="132629" x="5873750" y="5213350"/>
          <p14:tracePt t="132650" x="5873750" y="5200650"/>
          <p14:tracePt t="132652" x="5873750" y="5194300"/>
          <p14:tracePt t="132664" x="5873750" y="5187950"/>
          <p14:tracePt t="132676" x="5873750" y="5181600"/>
          <p14:tracePt t="132691" x="5873750" y="5175250"/>
          <p14:tracePt t="132708" x="5873750" y="5156200"/>
          <p14:tracePt t="132725" x="5873750" y="5143500"/>
          <p14:tracePt t="132741" x="5873750" y="5130800"/>
          <p14:tracePt t="132757" x="5873750" y="5124450"/>
          <p14:tracePt t="132813" x="5873750" y="5118100"/>
          <p14:tracePt t="132829" x="5873750" y="5111750"/>
          <p14:tracePt t="132902" x="5873750" y="5105400"/>
          <p14:tracePt t="132912" x="5873750" y="5099050"/>
          <p14:tracePt t="132926" x="5873750" y="5092700"/>
          <p14:tracePt t="132958" x="5873750" y="5086350"/>
          <p14:tracePt t="132973" x="5873750" y="5080000"/>
          <p14:tracePt t="132984" x="5873750" y="5073650"/>
          <p14:tracePt t="132995" x="5873750" y="5067300"/>
          <p14:tracePt t="133007" x="5873750" y="5054600"/>
          <p14:tracePt t="133041" x="5873750" y="5048250"/>
          <p14:tracePt t="133245" x="5873750" y="5041900"/>
          <p14:tracePt t="133277" x="5873750" y="5035550"/>
          <p14:tracePt t="133294" x="5873750" y="5029200"/>
          <p14:tracePt t="133310" x="5873750" y="5022850"/>
          <p14:tracePt t="133342" x="5873750" y="5010150"/>
          <p14:tracePt t="133373" x="5873750" y="4997450"/>
          <p14:tracePt t="133389" x="5867400" y="4984750"/>
          <p14:tracePt t="133399" x="5861050" y="4972050"/>
          <p14:tracePt t="133413" x="5854700" y="4959350"/>
          <p14:tracePt t="133429" x="5854700" y="4953000"/>
          <p14:tracePt t="133441" x="5854700" y="4940300"/>
          <p14:tracePt t="133458" x="5854700" y="4933950"/>
          <p14:tracePt t="133475" x="5848350" y="4927600"/>
          <p14:tracePt t="133492" x="5842000" y="4902200"/>
          <p14:tracePt t="133508" x="5835650" y="4889500"/>
          <p14:tracePt t="133525" x="5829300" y="4864100"/>
          <p14:tracePt t="133542" x="5822950" y="4851400"/>
          <p14:tracePt t="133558" x="5810250" y="4832350"/>
          <p14:tracePt t="133575" x="5797550" y="4800600"/>
          <p14:tracePt t="133592" x="5797550" y="4787900"/>
          <p14:tracePt t="133608" x="5791200" y="4768850"/>
          <p14:tracePt t="133625" x="5791200" y="4743450"/>
          <p14:tracePt t="133641" x="5784850" y="4718050"/>
          <p14:tracePt t="133658" x="5784850" y="4692650"/>
          <p14:tracePt t="133675" x="5778500" y="4679950"/>
          <p14:tracePt t="133692" x="5778500" y="4654550"/>
          <p14:tracePt t="133708" x="5765800" y="4635500"/>
          <p14:tracePt t="133725" x="5765800" y="4622800"/>
          <p14:tracePt t="133742" x="5759450" y="4603750"/>
          <p14:tracePt t="133758" x="5759450" y="4584700"/>
          <p14:tracePt t="133775" x="5759450" y="4572000"/>
          <p14:tracePt t="133792" x="5759450" y="4546600"/>
          <p14:tracePt t="133809" x="5753100" y="4533900"/>
          <p14:tracePt t="133825" x="5753100" y="4521200"/>
          <p14:tracePt t="133841" x="5753100" y="4508500"/>
          <p14:tracePt t="133858" x="5746750" y="4489450"/>
          <p14:tracePt t="133876" x="5740400" y="4457700"/>
          <p14:tracePt t="133892" x="5740400" y="4445000"/>
          <p14:tracePt t="133908" x="5740400" y="4432300"/>
          <p14:tracePt t="133925" x="5734050" y="4419600"/>
          <p14:tracePt t="133942" x="5734050" y="4400550"/>
          <p14:tracePt t="133958" x="5727700" y="4381500"/>
          <p14:tracePt t="133975" x="5727700" y="4368800"/>
          <p14:tracePt t="133992" x="5727700" y="4356100"/>
          <p14:tracePt t="134009" x="5727700" y="4324350"/>
          <p14:tracePt t="134025" x="5727700" y="4305300"/>
          <p14:tracePt t="134042" x="5727700" y="4292600"/>
          <p14:tracePt t="134058" x="5727700" y="4273550"/>
          <p14:tracePt t="134076" x="5727700" y="4241800"/>
          <p14:tracePt t="134092" x="5727700" y="4216400"/>
          <p14:tracePt t="134109" x="5727700" y="4197350"/>
          <p14:tracePt t="134126" x="5727700" y="4178300"/>
          <p14:tracePt t="134142" x="5727700" y="4165600"/>
          <p14:tracePt t="134159" x="5727700" y="4146550"/>
          <p14:tracePt t="134175" x="5727700" y="4121150"/>
          <p14:tracePt t="134192" x="5727700" y="4108450"/>
          <p14:tracePt t="134209" x="5727700" y="4083050"/>
          <p14:tracePt t="134225" x="5727700" y="4064000"/>
          <p14:tracePt t="134242" x="5721350" y="4038600"/>
          <p14:tracePt t="134259" x="5721350" y="4013200"/>
          <p14:tracePt t="134276" x="5721350" y="3981450"/>
          <p14:tracePt t="134292" x="5721350" y="3956050"/>
          <p14:tracePt t="134309" x="5721350" y="3930650"/>
          <p14:tracePt t="134326" x="5721350" y="3905250"/>
          <p14:tracePt t="134343" x="5721350" y="3879850"/>
          <p14:tracePt t="134359" x="5721350" y="3860800"/>
          <p14:tracePt t="134376" x="5721350" y="3835400"/>
          <p14:tracePt t="134392" x="5721350" y="3810000"/>
          <p14:tracePt t="134409" x="5721350" y="3784600"/>
          <p14:tracePt t="134425" x="5727700" y="3752850"/>
          <p14:tracePt t="134429" x="5734050" y="3740150"/>
          <p14:tracePt t="134442" x="5734050" y="3727450"/>
          <p14:tracePt t="134459" x="5746750" y="3689350"/>
          <p14:tracePt t="134476" x="5753100" y="3657600"/>
          <p14:tracePt t="134492" x="5759450" y="3638550"/>
          <p14:tracePt t="134509" x="5765800" y="3619500"/>
          <p14:tracePt t="134526" x="5765800" y="3606800"/>
          <p14:tracePt t="134542" x="5765800" y="3587750"/>
          <p14:tracePt t="134559" x="5772150" y="3575050"/>
          <p14:tracePt t="134576" x="5772150" y="3568700"/>
          <p14:tracePt t="134592" x="5772150" y="3562350"/>
          <p14:tracePt t="134609" x="5772150" y="3556000"/>
          <p14:tracePt t="134626" x="5778500" y="3543300"/>
          <p14:tracePt t="134642" x="5778500" y="3536950"/>
          <p14:tracePt t="134659" x="5778500" y="3524250"/>
          <p14:tracePt t="134661" x="5784850" y="3511550"/>
          <p14:tracePt t="134678" x="5784850" y="3505200"/>
          <p14:tracePt t="134692" x="5784850" y="3498850"/>
          <p14:tracePt t="134710" x="5784850" y="3486150"/>
          <p14:tracePt t="134726" x="5784850" y="3473450"/>
          <p14:tracePt t="134743" x="5784850" y="3467100"/>
          <p14:tracePt t="134759" x="5784850" y="3454400"/>
          <p14:tracePt t="134776" x="5784850" y="3448050"/>
          <p14:tracePt t="134792" x="5784850" y="3441700"/>
          <p14:tracePt t="134809" x="5784850" y="3435350"/>
          <p14:tracePt t="134826" x="5784850" y="3429000"/>
          <p14:tracePt t="134842" x="5784850" y="3422650"/>
          <p14:tracePt t="134860" x="5778500" y="3397250"/>
          <p14:tracePt t="134876" x="5778500" y="3384550"/>
          <p14:tracePt t="134893" x="5772150" y="3359150"/>
          <p14:tracePt t="134910" x="5765800" y="3333750"/>
          <p14:tracePt t="134926" x="5759450" y="3295650"/>
          <p14:tracePt t="134943" x="5759450" y="3276600"/>
          <p14:tracePt t="134959" x="5759450" y="3257550"/>
          <p14:tracePt t="134976" x="5759450" y="3238500"/>
          <p14:tracePt t="134993" x="5759450" y="3206750"/>
          <p14:tracePt t="135010" x="5759450" y="3194050"/>
          <p14:tracePt t="135026" x="5759450" y="3175000"/>
          <p14:tracePt t="135043" x="5759450" y="3155950"/>
          <p14:tracePt t="135060" x="5759450" y="3143250"/>
          <p14:tracePt t="135076" x="5759450" y="3117850"/>
          <p14:tracePt t="135093" x="5759450" y="3105150"/>
          <p14:tracePt t="135110" x="5759450" y="3092450"/>
          <p14:tracePt t="135126" x="5759450" y="3079750"/>
          <p14:tracePt t="135143" x="5759450" y="3073400"/>
          <p14:tracePt t="135160" x="5759450" y="3067050"/>
          <p14:tracePt t="135176" x="5759450" y="3054350"/>
          <p14:tracePt t="135197" x="5759450" y="3048000"/>
          <p14:tracePt t="135210" x="5759450" y="3041650"/>
          <p14:tracePt t="135226" x="5759450" y="3035300"/>
          <p14:tracePt t="135243" x="5765800" y="3022600"/>
          <p14:tracePt t="135260" x="5765800" y="3016250"/>
          <p14:tracePt t="135277" x="5765800" y="2978150"/>
          <p14:tracePt t="135294" x="5772150" y="2946400"/>
          <p14:tracePt t="135310" x="5772150" y="2908300"/>
          <p14:tracePt t="135327" x="5784850" y="2863850"/>
          <p14:tracePt t="135343" x="5784850" y="2819400"/>
          <p14:tracePt t="135360" x="5784850" y="2768600"/>
          <p14:tracePt t="135377" x="5784850" y="2730500"/>
          <p14:tracePt t="135393" x="5791200" y="2692400"/>
          <p14:tracePt t="135410" x="5797550" y="2660650"/>
          <p14:tracePt t="135427" x="5797550" y="2628900"/>
          <p14:tracePt t="135444" x="5803900" y="2603500"/>
          <p14:tracePt t="135460" x="5803900" y="2597150"/>
          <p14:tracePt t="135477" x="5810250" y="2584450"/>
          <p14:tracePt t="135510" x="5810250" y="2578100"/>
          <p14:tracePt t="135645" x="5810250" y="2571750"/>
          <p14:tracePt t="135669" x="5810250" y="2565400"/>
          <p14:tracePt t="135709" x="5810250" y="2559050"/>
          <p14:tracePt t="135741" x="5810250" y="2552700"/>
          <p14:tracePt t="135780" x="5810250" y="2546350"/>
          <p14:tracePt t="135925" x="5810250" y="2540000"/>
          <p14:tracePt t="135949" x="5810250" y="2533650"/>
          <p14:tracePt t="135965" x="5810250" y="2527300"/>
          <p14:tracePt t="135997" x="5810250" y="2520950"/>
          <p14:tracePt t="136006" x="5810250" y="2514600"/>
          <p14:tracePt t="136017" x="5810250" y="2508250"/>
          <p14:tracePt t="136037" x="5810250" y="2501900"/>
          <p14:tracePt t="136047" x="5810250" y="2495550"/>
          <p14:tracePt t="136125" x="5810250" y="2489200"/>
          <p14:tracePt t="136157" x="5810250" y="2482850"/>
          <p14:tracePt t="136181" x="5810250" y="2476500"/>
          <p14:tracePt t="136421" x="5810250" y="2470150"/>
          <p14:tracePt t="136437" x="5810250" y="2463800"/>
          <p14:tracePt t="136461" x="5810250" y="2457450"/>
          <p14:tracePt t="136509" x="5810250" y="2451100"/>
          <p14:tracePt t="136629" x="5810250" y="2444750"/>
          <p14:tracePt t="136644" x="5803900" y="2438400"/>
          <p14:tracePt t="136669" x="5803900" y="2432050"/>
          <p14:tracePt t="136684" x="5803900" y="2425700"/>
          <p14:tracePt t="136694" x="5797550" y="2419350"/>
          <p14:tracePt t="136725" x="5797550" y="2413000"/>
          <p14:tracePt t="136740" x="5797550" y="2406650"/>
          <p14:tracePt t="136958" x="5797550" y="2400300"/>
          <p14:tracePt t="136968" x="5797550" y="2393950"/>
          <p14:tracePt t="136981" x="5797550" y="2387600"/>
          <p14:tracePt t="137613" x="5797550" y="2381250"/>
          <p14:tracePt t="138757" x="5797550" y="2374900"/>
          <p14:tracePt t="138901" x="5797550" y="2368550"/>
          <p14:tracePt t="138940" x="5797550" y="2362200"/>
          <p14:tracePt t="138981" x="5797550" y="2355850"/>
          <p14:tracePt t="138996" x="5797550" y="2349500"/>
          <p14:tracePt t="139012" x="5797550" y="2343150"/>
          <p14:tracePt t="139022" x="5797550" y="2336800"/>
          <p14:tracePt t="139032" x="5797550" y="2330450"/>
          <p14:tracePt t="139061" x="5797550" y="2324100"/>
          <p14:tracePt t="139124" x="5797550" y="2317750"/>
          <p14:tracePt t="139245" x="5791200" y="2311400"/>
          <p14:tracePt t="139260" x="5791200" y="2305050"/>
          <p14:tracePt t="139285" x="5784850" y="2298700"/>
          <p14:tracePt t="139295" x="5778500" y="2298700"/>
          <p14:tracePt t="139308" x="5772150" y="2292350"/>
          <p14:tracePt t="139324" x="5772150" y="2286000"/>
          <p14:tracePt t="139334" x="5772150" y="2279650"/>
          <p14:tracePt t="139356" x="5765800" y="2273300"/>
          <p14:tracePt t="139380" x="5759450" y="2260600"/>
          <p14:tracePt t="139404" x="5753100" y="2260600"/>
          <p14:tracePt t="139588" x="5753100" y="2254250"/>
          <p14:tracePt t="139612" x="5746750" y="2247900"/>
          <p14:tracePt t="139632" x="5740400" y="2241550"/>
          <p14:tracePt t="139651" x="5708650" y="2216150"/>
          <p14:tracePt t="139665" x="5695950" y="2197100"/>
          <p14:tracePt t="139682" x="5657850" y="2152650"/>
          <p14:tracePt t="139699" x="5626100" y="2114550"/>
          <p14:tracePt t="139715" x="5619750" y="2101850"/>
          <p14:tracePt t="139731" x="5613400" y="2089150"/>
          <p14:tracePt t="139764" x="5613400" y="2082800"/>
          <p14:tracePt t="139820" x="5613400" y="2076450"/>
          <p14:tracePt t="139876" x="5613400" y="2070100"/>
          <p14:tracePt t="139886" x="5607050" y="2070100"/>
          <p14:tracePt t="139908" x="5607050" y="2063750"/>
          <p14:tracePt t="139919" x="5600700" y="2051050"/>
          <p14:tracePt t="139940" x="5600700" y="2044700"/>
          <p14:tracePt t="139951" x="5594350" y="2038350"/>
          <p14:tracePt t="139964" x="5588000" y="2032000"/>
          <p14:tracePt t="139996" x="5581650" y="2032000"/>
          <p14:tracePt t="140004" x="5581650" y="2025650"/>
          <p14:tracePt t="140036" x="5575300" y="2019300"/>
          <p14:tracePt t="140052" x="5568950" y="2012950"/>
          <p14:tracePt t="140060" x="5562600" y="2012950"/>
          <p14:tracePt t="140076" x="5549900" y="2006600"/>
          <p14:tracePt t="140084" x="5530850" y="1993900"/>
          <p14:tracePt t="140099" x="5511800" y="1981200"/>
          <p14:tracePt t="140115" x="5492750" y="1974850"/>
          <p14:tracePt t="140132" x="5486400" y="1974850"/>
          <p14:tracePt t="140149" x="5480050" y="1974850"/>
          <p14:tracePt t="140165" x="5473700" y="1968500"/>
          <p14:tracePt t="140228" x="5473700" y="1962150"/>
          <p14:tracePt t="140252" x="5467350" y="1962150"/>
          <p14:tracePt t="140263" x="5454650" y="1962150"/>
          <p14:tracePt t="140276" x="5441950" y="1955800"/>
          <p14:tracePt t="140292" x="5422900" y="1955800"/>
          <p14:tracePt t="140299" x="5416550" y="1949450"/>
          <p14:tracePt t="140316" x="5410200" y="1949450"/>
          <p14:tracePt t="140332" x="5410200" y="1943100"/>
          <p14:tracePt t="140349" x="5403850" y="1936750"/>
          <p14:tracePt t="140371" x="5397500" y="1936750"/>
          <p14:tracePt t="140396" x="5391150" y="1930400"/>
          <p14:tracePt t="140412" x="5391150" y="1924050"/>
          <p14:tracePt t="140419" x="5391150" y="1917700"/>
          <p14:tracePt t="140435" x="5391150" y="1905000"/>
          <p14:tracePt t="140449" x="5384800" y="1892300"/>
          <p14:tracePt t="140465" x="5372100" y="1866900"/>
          <p14:tracePt t="140468" x="5365750" y="1854200"/>
          <p14:tracePt t="140482" x="5346700" y="1828800"/>
          <p14:tracePt t="140499" x="5340350" y="1822450"/>
          <p14:tracePt t="140515" x="5327650" y="1816100"/>
          <p14:tracePt t="142076" x="5321300" y="1816100"/>
          <p14:tracePt t="142088" x="5314950" y="1816100"/>
          <p14:tracePt t="142140" x="5308600" y="1816100"/>
          <p14:tracePt t="142164" x="5308600" y="1822450"/>
          <p14:tracePt t="142180" x="5302250" y="1822450"/>
          <p14:tracePt t="142196" x="5295900" y="1835150"/>
          <p14:tracePt t="142221" x="5289550" y="1841500"/>
          <p14:tracePt t="142244" x="5289550" y="1847850"/>
          <p14:tracePt t="142291" x="5283200" y="1854200"/>
          <p14:tracePt t="142307" x="5276850" y="1860550"/>
          <p14:tracePt t="142339" x="5276850" y="1866900"/>
          <p14:tracePt t="142355" x="5276850" y="1873250"/>
          <p14:tracePt t="142363" x="5270500" y="1879600"/>
          <p14:tracePt t="142379" x="5264150" y="1885950"/>
          <p14:tracePt t="142387" x="5264150" y="1892300"/>
          <p14:tracePt t="142401" x="5257800" y="1898650"/>
          <p14:tracePt t="142418" x="5257800" y="1911350"/>
          <p14:tracePt t="142434" x="5251450" y="1917700"/>
          <p14:tracePt t="142451" x="5251450" y="1924050"/>
          <p14:tracePt t="142467" x="5245100" y="1936750"/>
          <p14:tracePt t="142501" x="5238750" y="1943100"/>
          <p14:tracePt t="142540" x="5238750" y="1949450"/>
          <p14:tracePt t="142556" x="5238750" y="1955800"/>
          <p14:tracePt t="142566" x="5238750" y="1962150"/>
          <p14:tracePt t="142573" x="5238750" y="1968500"/>
          <p14:tracePt t="142584" x="5238750" y="1974850"/>
          <p14:tracePt t="142601" x="5232400" y="1993900"/>
          <p14:tracePt t="142618" x="5232400" y="2012950"/>
          <p14:tracePt t="142635" x="5226050" y="2025650"/>
          <p14:tracePt t="142651" x="5226050" y="2038350"/>
          <p14:tracePt t="149274" x="5226050" y="2044700"/>
          <p14:tracePt t="149306" x="5232400" y="2044700"/>
          <p14:tracePt t="149322" x="5238750" y="2044700"/>
          <p14:tracePt t="149346" x="5245100" y="2038350"/>
          <p14:tracePt t="149362" x="5245100" y="2032000"/>
          <p14:tracePt t="149370" x="5245100" y="2025650"/>
          <p14:tracePt t="149426" x="5245100" y="2019300"/>
          <p14:tracePt t="149443" x="5245100" y="2012950"/>
          <p14:tracePt t="149474" x="5245100" y="2006600"/>
          <p14:tracePt t="149490" x="5245100" y="2000250"/>
          <p14:tracePt t="149498" x="5245100" y="1993900"/>
          <p14:tracePt t="149522" x="5245100" y="1987550"/>
          <p14:tracePt t="149538" x="5245100" y="1981200"/>
          <p14:tracePt t="149554" x="5245100" y="1974850"/>
          <p14:tracePt t="149570" x="5251450" y="1974850"/>
          <p14:tracePt t="149618" x="5257800" y="1968500"/>
          <p14:tracePt t="149642" x="5264150" y="1968500"/>
          <p14:tracePt t="149650" x="5270500" y="1962150"/>
          <p14:tracePt t="149658" x="5283200" y="1962150"/>
          <p14:tracePt t="149675" x="5308600" y="1949450"/>
          <p14:tracePt t="149692" x="5340350" y="1943100"/>
          <p14:tracePt t="149708" x="5353050" y="1943100"/>
          <p14:tracePt t="149725" x="5365750" y="1936750"/>
          <p14:tracePt t="149742" x="5378450" y="1924050"/>
          <p14:tracePt t="149759" x="5384800" y="1924050"/>
          <p14:tracePt t="149775" x="5391150" y="1917700"/>
          <p14:tracePt t="149792" x="5416550" y="1905000"/>
          <p14:tracePt t="149809" x="5429250" y="1892300"/>
          <p14:tracePt t="149825" x="5448300" y="1885950"/>
          <p14:tracePt t="149842" x="5467350" y="1860550"/>
          <p14:tracePt t="149859" x="5480050" y="1854200"/>
          <p14:tracePt t="149875" x="5486400" y="1847850"/>
          <p14:tracePt t="149908" x="5486400" y="1835150"/>
          <p14:tracePt t="149942" x="5486400" y="1828800"/>
          <p14:tracePt t="149959" x="5492750" y="1822450"/>
          <p14:tracePt t="149995" x="5492750" y="1816100"/>
          <p14:tracePt t="150002" x="5492750" y="1809750"/>
          <p14:tracePt t="150027" x="5492750" y="1803400"/>
          <p14:tracePt t="150034" x="5492750" y="1797050"/>
          <p14:tracePt t="150042" x="5492750" y="1790700"/>
          <p14:tracePt t="150059" x="5492750" y="1778000"/>
          <p14:tracePt t="150075" x="5492750" y="1771650"/>
          <p14:tracePt t="150092" x="5492750" y="1752600"/>
          <p14:tracePt t="150109" x="5492750" y="1733550"/>
          <p14:tracePt t="150126" x="5492750" y="1720850"/>
          <p14:tracePt t="150142" x="5492750" y="1689100"/>
          <p14:tracePt t="150159" x="5492750" y="1663700"/>
          <p14:tracePt t="150176" x="5492750" y="1619250"/>
          <p14:tracePt t="150193" x="5492750" y="1568450"/>
          <p14:tracePt t="150209" x="5492750" y="1562100"/>
          <p14:tracePt t="150226" x="5492750" y="1549400"/>
          <p14:tracePt t="150370" x="5499100" y="1536700"/>
          <p14:tracePt t="150378" x="5511800" y="1517650"/>
          <p14:tracePt t="150393" x="5524500" y="1511300"/>
          <p14:tracePt t="151890" x="5537200" y="1498600"/>
          <p14:tracePt t="151908" x="5581650" y="1473200"/>
          <p14:tracePt t="151921" x="5651500" y="1435100"/>
          <p14:tracePt t="151930" x="5670550" y="1416050"/>
          <p14:tracePt t="151945" x="5695950" y="1390650"/>
          <p14:tracePt t="151962" x="5708650" y="1384300"/>
          <p14:tracePt t="151979" x="5708650" y="1377950"/>
          <p14:tracePt t="151994" x="5715000" y="1365250"/>
          <p14:tracePt t="152011" x="5715000" y="1358900"/>
          <p14:tracePt t="152028" x="5715000" y="1346200"/>
          <p14:tracePt t="152045" x="5721350" y="1339850"/>
          <p14:tracePt t="152061" x="5734050" y="1327150"/>
          <p14:tracePt t="152078" x="5740400" y="1314450"/>
          <p14:tracePt t="152094" x="5753100" y="1308100"/>
          <p14:tracePt t="152111" x="5759450" y="1301750"/>
          <p14:tracePt t="152130" x="5759450" y="1295400"/>
          <p14:tracePt t="152226" x="5759450" y="1289050"/>
          <p14:tracePt t="152250" x="5759450" y="1282700"/>
          <p14:tracePt t="152260" x="5759450" y="1276350"/>
          <p14:tracePt t="152271" x="5759450" y="1270000"/>
          <p14:tracePt t="152282" x="5759450" y="1257300"/>
          <p14:tracePt t="152295" x="5759450" y="1250950"/>
          <p14:tracePt t="152315" x="5759450" y="1244600"/>
          <p14:tracePt t="152330" x="5759450" y="1238250"/>
          <p14:tracePt t="152362" x="5759450" y="1231900"/>
          <p14:tracePt t="152491" x="5759450" y="1225550"/>
          <p14:tracePt t="152515" x="5759450" y="1219200"/>
          <p14:tracePt t="152538" x="5759450" y="1212850"/>
          <p14:tracePt t="152549" x="5759450" y="1206500"/>
          <p14:tracePt t="152562" x="5759450" y="1200150"/>
          <p14:tracePt t="152579" x="5759450" y="1193800"/>
          <p14:tracePt t="152596" x="5759450" y="1181100"/>
          <p14:tracePt t="152629" x="5759450" y="1174750"/>
          <p14:tracePt t="152645" x="5753100" y="1168400"/>
          <p14:tracePt t="152666" x="5753100" y="1162050"/>
          <p14:tracePt t="152682" x="5753100" y="1155700"/>
          <p14:tracePt t="152695" x="5753100" y="1149350"/>
          <p14:tracePt t="152712" x="5746750" y="1130300"/>
          <p14:tracePt t="152729" x="5746750" y="1111250"/>
          <p14:tracePt t="152745" x="5746750" y="1104900"/>
          <p14:tracePt t="153650" x="5746750" y="1098550"/>
          <p14:tracePt t="154250" x="5746750" y="1092200"/>
          <p14:tracePt t="154282" x="5746750" y="1085850"/>
          <p14:tracePt t="154858" x="5753100" y="1085850"/>
          <p14:tracePt t="155777" x="5753100" y="1079500"/>
          <p14:tracePt t="157042" x="5753100" y="1073150"/>
          <p14:tracePt t="157098" x="5753100" y="1066800"/>
          <p14:tracePt t="157108" x="5753100" y="1054100"/>
          <p14:tracePt t="157121" x="5753100" y="1047750"/>
          <p14:tracePt t="157133" x="5746750" y="1041400"/>
          <p14:tracePt t="157150" x="5746750" y="1028700"/>
          <p14:tracePt t="157167" x="5740400" y="1016000"/>
          <p14:tracePt t="157183" x="5734050" y="1003300"/>
          <p14:tracePt t="157202" x="5734050" y="996950"/>
          <p14:tracePt t="157217" x="5727700" y="990600"/>
          <p14:tracePt t="157298" x="5727700" y="984250"/>
          <p14:tracePt t="157330" x="5727700" y="977900"/>
          <p14:tracePt t="157341" x="5727700" y="971550"/>
          <p14:tracePt t="157354" x="5727700" y="965200"/>
          <p14:tracePt t="157367" x="5727700" y="952500"/>
          <p14:tracePt t="157393" x="5727700" y="946150"/>
          <p14:tracePt t="157410" x="5721350" y="939800"/>
          <p14:tracePt t="157570" x="5721350" y="933450"/>
          <p14:tracePt t="157650" x="5715000" y="933450"/>
          <p14:tracePt t="157661" x="5708650" y="933450"/>
          <p14:tracePt t="157672" x="5702300" y="927100"/>
          <p14:tracePt t="205428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68843" y="381000"/>
            <a:ext cx="5204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Pain</a:t>
            </a:r>
            <a:r>
              <a:rPr lang="cs-CZ" sz="3600" dirty="0"/>
              <a:t> </a:t>
            </a:r>
            <a:r>
              <a:rPr lang="cs-CZ" sz="3600" dirty="0" err="1"/>
              <a:t>pathways</a:t>
            </a:r>
            <a:r>
              <a:rPr lang="en-US" sz="3600" dirty="0"/>
              <a:t> from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04800" y="1752600"/>
            <a:ext cx="4625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TRACTUS TRIGEMINO</a:t>
            </a:r>
            <a:r>
              <a:rPr lang="cs-CZ" sz="24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FF0000"/>
                </a:solidFill>
              </a:rPr>
              <a:t>RETICULO-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THALAMICUS</a:t>
            </a:r>
            <a:endParaRPr lang="cs-CZ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diffuse, non-localized pain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30618" y="1752599"/>
            <a:ext cx="4169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TRACTUS TRIGEMINO-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THALAMICUS ANTERIOR</a:t>
            </a:r>
            <a:endParaRPr lang="cs-CZ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sharp, </a:t>
            </a:r>
            <a:r>
              <a:rPr lang="cs-CZ" sz="2400" dirty="0" err="1"/>
              <a:t>well</a:t>
            </a:r>
            <a:r>
              <a:rPr lang="cs-CZ" sz="2400" dirty="0"/>
              <a:t> </a:t>
            </a:r>
            <a:r>
              <a:rPr lang="en-US" sz="2400" dirty="0"/>
              <a:t>localized pain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75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325" y="152400"/>
            <a:ext cx="413328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7909" y="609600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Cortex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909" y="1699567"/>
            <a:ext cx="1494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Thalamus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88229" y="4872335"/>
            <a:ext cx="125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Medulla</a:t>
            </a:r>
            <a:endParaRPr lang="cs-CZ" sz="240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98834AB8-1F80-4934-AD5F-838C54034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7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77"/>
    </mc:Choice>
    <mc:Fallback>
      <p:transition spd="slow" advTm="41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2" x="527050" y="5118100"/>
          <p14:tracePt t="878" x="514350" y="5118100"/>
          <p14:tracePt t="885" x="495300" y="5124450"/>
          <p14:tracePt t="894" x="469900" y="5149850"/>
          <p14:tracePt t="908" x="431800" y="5175250"/>
          <p14:tracePt t="925" x="304800" y="5270500"/>
          <p14:tracePt t="941" x="196850" y="5359400"/>
          <p14:tracePt t="958" x="95250" y="5441950"/>
          <p14:tracePt t="975" x="12700" y="5524500"/>
          <p14:tracePt t="5046" x="6350" y="5537200"/>
          <p14:tracePt t="5057" x="19050" y="5530850"/>
          <p14:tracePt t="5067" x="25400" y="5524500"/>
          <p14:tracePt t="5079" x="50800" y="5511800"/>
          <p14:tracePt t="5096" x="63500" y="5505450"/>
          <p14:tracePt t="5113" x="95250" y="5486400"/>
          <p14:tracePt t="5129" x="133350" y="5461000"/>
          <p14:tracePt t="5146" x="171450" y="5435600"/>
          <p14:tracePt t="5162" x="196850" y="5416550"/>
          <p14:tracePt t="5180" x="254000" y="5384800"/>
          <p14:tracePt t="5196" x="304800" y="5340350"/>
          <p14:tracePt t="5213" x="355600" y="5308600"/>
          <p14:tracePt t="5229" x="400050" y="5276850"/>
          <p14:tracePt t="5246" x="444500" y="5245100"/>
          <p14:tracePt t="5263" x="488950" y="5213350"/>
          <p14:tracePt t="5279" x="527050" y="5175250"/>
          <p14:tracePt t="5296" x="552450" y="5149850"/>
          <p14:tracePt t="5313" x="584200" y="5111750"/>
          <p14:tracePt t="5329" x="615950" y="5092700"/>
          <p14:tracePt t="5346" x="654050" y="5054600"/>
          <p14:tracePt t="5363" x="679450" y="5022850"/>
          <p14:tracePt t="5380" x="711200" y="4984750"/>
          <p14:tracePt t="5396" x="723900" y="4965700"/>
          <p14:tracePt t="5413" x="730250" y="4959350"/>
          <p14:tracePt t="5430" x="736600" y="4940300"/>
          <p14:tracePt t="5463" x="749300" y="4933950"/>
          <p14:tracePt t="5480" x="749300" y="4921250"/>
          <p14:tracePt t="5496" x="768350" y="4902200"/>
          <p14:tracePt t="5513" x="787400" y="4883150"/>
          <p14:tracePt t="5530" x="806450" y="4851400"/>
          <p14:tracePt t="5546" x="838200" y="4819650"/>
          <p14:tracePt t="5564" x="933450" y="4743450"/>
          <p14:tracePt t="5580" x="1003300" y="4679950"/>
          <p14:tracePt t="5596" x="1098550" y="4622800"/>
          <p14:tracePt t="5613" x="1193800" y="4572000"/>
          <p14:tracePt t="5630" x="1257300" y="4533900"/>
          <p14:tracePt t="5646" x="1314450" y="4495800"/>
          <p14:tracePt t="5663" x="1358900" y="4464050"/>
          <p14:tracePt t="5680" x="1397000" y="4432300"/>
          <p14:tracePt t="5697" x="1435100" y="4406900"/>
          <p14:tracePt t="5713" x="1473200" y="4387850"/>
          <p14:tracePt t="5730" x="1517650" y="4356100"/>
          <p14:tracePt t="5746" x="1543050" y="4337050"/>
          <p14:tracePt t="5764" x="1612900" y="4286250"/>
          <p14:tracePt t="5780" x="1663700" y="4254500"/>
          <p14:tracePt t="5797" x="1720850" y="4222750"/>
          <p14:tracePt t="5814" x="1778000" y="4197350"/>
          <p14:tracePt t="5830" x="1828800" y="4171950"/>
          <p14:tracePt t="5847" x="1892300" y="4140200"/>
          <p14:tracePt t="5864" x="1936750" y="4114800"/>
          <p14:tracePt t="5880" x="1968500" y="4089400"/>
          <p14:tracePt t="5897" x="2000250" y="4064000"/>
          <p14:tracePt t="5913" x="2025650" y="4044950"/>
          <p14:tracePt t="5930" x="2044700" y="4025900"/>
          <p14:tracePt t="5947" x="2057400" y="4019550"/>
          <p14:tracePt t="5964" x="2076450" y="3994150"/>
          <p14:tracePt t="5980" x="2089150" y="3981450"/>
          <p14:tracePt t="5997" x="2101850" y="3968750"/>
          <p14:tracePt t="6013" x="2108200" y="3956050"/>
          <p14:tracePt t="6030" x="2120900" y="3943350"/>
          <p14:tracePt t="6047" x="2127250" y="3924300"/>
          <p14:tracePt t="6063" x="2139950" y="3917950"/>
          <p14:tracePt t="6080" x="2139950" y="3911600"/>
          <p14:tracePt t="6097" x="2146300" y="3905250"/>
          <p14:tracePt t="6114" x="2152650" y="3905250"/>
          <p14:tracePt t="6157" x="2152650" y="3898900"/>
          <p14:tracePt t="6168" x="2159000" y="3892550"/>
          <p14:tracePt t="6181" x="2165350" y="3886200"/>
          <p14:tracePt t="6197" x="2184400" y="3879850"/>
          <p14:tracePt t="6214" x="2197100" y="3873500"/>
          <p14:tracePt t="6231" x="2216150" y="3867150"/>
          <p14:tracePt t="6247" x="2222500" y="3860800"/>
          <p14:tracePt t="6264" x="2235200" y="3860800"/>
          <p14:tracePt t="6281" x="2241550" y="3860800"/>
          <p14:tracePt t="6390" x="2247900" y="3860800"/>
          <p14:tracePt t="6400" x="2254250" y="3860800"/>
          <p14:tracePt t="6414" x="2260600" y="3860800"/>
          <p14:tracePt t="6431" x="2273300" y="3867150"/>
          <p14:tracePt t="6447" x="2273300" y="3873500"/>
          <p14:tracePt t="6464" x="2279650" y="3873500"/>
          <p14:tracePt t="6494" x="2286000" y="3873500"/>
          <p14:tracePt t="6509" x="2292350" y="3873500"/>
          <p14:tracePt t="6526" x="2298700" y="3873500"/>
          <p14:tracePt t="6536" x="2311400" y="3879850"/>
          <p14:tracePt t="6548" x="2330450" y="3879850"/>
          <p14:tracePt t="6564" x="2349500" y="3886200"/>
          <p14:tracePt t="6581" x="2374900" y="3892550"/>
          <p14:tracePt t="6598" x="2387600" y="3892550"/>
          <p14:tracePt t="6614" x="2393950" y="3898900"/>
          <p14:tracePt t="6957" x="2400300" y="3898900"/>
          <p14:tracePt t="7701" x="2406650" y="3898900"/>
          <p14:tracePt t="7773" x="2413000" y="3898900"/>
          <p14:tracePt t="7845" x="2419350" y="3898900"/>
          <p14:tracePt t="8053" x="2413000" y="3898900"/>
          <p14:tracePt t="8073" x="2393950" y="3892550"/>
          <p14:tracePt t="8091" x="2374900" y="3886200"/>
          <p14:tracePt t="8100" x="2368550" y="3886200"/>
          <p14:tracePt t="17805" x="2362200" y="3879850"/>
          <p14:tracePt t="17843" x="2362200" y="3867150"/>
          <p14:tracePt t="17854" x="2362200" y="3860800"/>
          <p14:tracePt t="17867" x="2362200" y="3854450"/>
          <p14:tracePt t="17877" x="2362200" y="3841750"/>
          <p14:tracePt t="17893" x="2362200" y="3822700"/>
          <p14:tracePt t="17910" x="2362200" y="3797300"/>
          <p14:tracePt t="17926" x="2362200" y="3759200"/>
          <p14:tracePt t="17943" x="2362200" y="3727450"/>
          <p14:tracePt t="17960" x="2362200" y="3695700"/>
          <p14:tracePt t="17962" x="2362200" y="3676650"/>
          <p14:tracePt t="17976" x="2362200" y="3651250"/>
          <p14:tracePt t="17979" x="2362200" y="3632200"/>
          <p14:tracePt t="17994" x="2362200" y="3606800"/>
          <p14:tracePt t="18010" x="2362200" y="3536950"/>
          <p14:tracePt t="18026" x="2362200" y="3479800"/>
          <p14:tracePt t="18043" x="2362200" y="3403600"/>
          <p14:tracePt t="18060" x="2362200" y="3346450"/>
          <p14:tracePt t="18076" x="2362200" y="3302000"/>
          <p14:tracePt t="18093" x="2362200" y="3244850"/>
          <p14:tracePt t="18110" x="2368550" y="3194050"/>
          <p14:tracePt t="18127" x="2374900" y="3168650"/>
          <p14:tracePt t="18143" x="2387600" y="3124200"/>
          <p14:tracePt t="18146" x="2387600" y="3098800"/>
          <p14:tracePt t="18160" x="2393950" y="3073400"/>
          <p14:tracePt t="18177" x="2393950" y="3035300"/>
          <p14:tracePt t="18179" x="2400300" y="3009900"/>
          <p14:tracePt t="18194" x="2406650" y="2959100"/>
          <p14:tracePt t="18210" x="2406650" y="2940050"/>
          <p14:tracePt t="18226" x="2406650" y="2901950"/>
          <p14:tracePt t="18243" x="2406650" y="2876550"/>
          <p14:tracePt t="18260" x="2413000" y="2857500"/>
          <p14:tracePt t="18277" x="2419350" y="2832100"/>
          <p14:tracePt t="18293" x="2432050" y="2800350"/>
          <p14:tracePt t="18310" x="2444750" y="2749550"/>
          <p14:tracePt t="18327" x="2457450" y="2686050"/>
          <p14:tracePt t="18343" x="2470150" y="2628900"/>
          <p14:tracePt t="18360" x="2482850" y="2559050"/>
          <p14:tracePt t="18377" x="2482850" y="2520950"/>
          <p14:tracePt t="18412" x="2482850" y="2514600"/>
          <p14:tracePt t="18619" x="2489200" y="2514600"/>
          <p14:tracePt t="18630" x="2495550" y="2514600"/>
          <p14:tracePt t="18645" x="2495550" y="2527300"/>
          <p14:tracePt t="18660" x="2508250" y="2546350"/>
          <p14:tracePt t="18677" x="2520950" y="2571750"/>
          <p14:tracePt t="18694" x="2527300" y="2578100"/>
          <p14:tracePt t="18711" x="2527300" y="2597150"/>
          <p14:tracePt t="18727" x="2527300" y="2609850"/>
          <p14:tracePt t="18744" x="2527300" y="2616200"/>
          <p14:tracePt t="18746" x="2533650" y="2622550"/>
          <p14:tracePt t="18859" x="2533650" y="2628900"/>
          <p14:tracePt t="18869" x="2533650" y="2635250"/>
          <p14:tracePt t="18879" x="2533650" y="2641600"/>
          <p14:tracePt t="18894" x="2540000" y="2654300"/>
          <p14:tracePt t="18911" x="2546350" y="2660650"/>
          <p14:tracePt t="21197" x="2546350" y="2667000"/>
          <p14:tracePt t="21218" x="2546350" y="2673350"/>
          <p14:tracePt t="21235" x="2546350" y="2686050"/>
          <p14:tracePt t="21247" x="2546350" y="2692400"/>
          <p14:tracePt t="21264" x="2546350" y="2698750"/>
          <p14:tracePt t="21280" x="2546350" y="2705100"/>
          <p14:tracePt t="21298" x="2546350" y="2717800"/>
          <p14:tracePt t="21314" x="2546350" y="2724150"/>
          <p14:tracePt t="21339" x="2546350" y="2730500"/>
          <p14:tracePt t="21355" x="2546350" y="2736850"/>
          <p14:tracePt t="21371" x="2546350" y="2743200"/>
          <p14:tracePt t="21402" x="2546350" y="2755900"/>
          <p14:tracePt t="21410" x="2546350" y="2762250"/>
          <p14:tracePt t="21426" x="2546350" y="2768600"/>
          <p14:tracePt t="21434" x="2546350" y="2774950"/>
          <p14:tracePt t="21450" x="2546350" y="2787650"/>
          <p14:tracePt t="21467" x="2546350" y="2794000"/>
          <p14:tracePt t="21480" x="2546350" y="2800350"/>
          <p14:tracePt t="21507" x="2546350" y="2806700"/>
          <p14:tracePt t="21531" x="2546350" y="2813050"/>
          <p14:tracePt t="21546" x="2546350" y="2819400"/>
          <p14:tracePt t="21554" x="2546350" y="2832100"/>
          <p14:tracePt t="21570" x="2546350" y="2844800"/>
          <p14:tracePt t="21580" x="2546350" y="2857500"/>
          <p14:tracePt t="21597" x="2552700" y="2863850"/>
          <p14:tracePt t="21614" x="2552700" y="2876550"/>
          <p14:tracePt t="21630" x="2552700" y="2882900"/>
          <p14:tracePt t="21811" x="2559050" y="2895600"/>
          <p14:tracePt t="21822" x="2559050" y="2901950"/>
          <p14:tracePt t="21832" x="2565400" y="2908300"/>
          <p14:tracePt t="21847" x="2578100" y="2933700"/>
          <p14:tracePt t="21864" x="2584450" y="2965450"/>
          <p14:tracePt t="21866" x="2590800" y="2978150"/>
          <p14:tracePt t="21883" x="2597150" y="2990850"/>
          <p14:tracePt t="21898" x="2603500" y="2997200"/>
          <p14:tracePt t="24995" x="2603500" y="3009900"/>
          <p14:tracePt t="25026" x="2603500" y="3016250"/>
          <p14:tracePt t="25042" x="2603500" y="3022600"/>
          <p14:tracePt t="25054" x="2603500" y="3028950"/>
          <p14:tracePt t="25067" x="2603500" y="3035300"/>
          <p14:tracePt t="25084" x="2603500" y="3054350"/>
          <p14:tracePt t="25101" x="2603500" y="3073400"/>
          <p14:tracePt t="25117" x="2609850" y="3098800"/>
          <p14:tracePt t="25134" x="2609850" y="3117850"/>
          <p14:tracePt t="25151" x="2609850" y="3130550"/>
          <p14:tracePt t="25153" x="2609850" y="3136900"/>
          <p14:tracePt t="25178" x="2609850" y="3143250"/>
          <p14:tracePt t="25194" x="2609850" y="3149600"/>
          <p14:tracePt t="25210" x="2609850" y="3155950"/>
          <p14:tracePt t="25218" x="2609850" y="3162300"/>
          <p14:tracePt t="25234" x="2609850" y="3175000"/>
          <p14:tracePt t="25251" x="2609850" y="3187700"/>
          <p14:tracePt t="25268" x="2609850" y="3194050"/>
          <p14:tracePt t="25284" x="2609850" y="3200400"/>
          <p14:tracePt t="25301" x="2609850" y="3206750"/>
          <p14:tracePt t="28242" x="2616200" y="3213100"/>
          <p14:tracePt t="28401" x="2616200" y="3219450"/>
          <p14:tracePt t="28826" x="2616200" y="3225800"/>
          <p14:tracePt t="28840" x="2609850" y="3232150"/>
          <p14:tracePt t="28855" x="2603500" y="3238500"/>
          <p14:tracePt t="28873" x="2603500" y="3244850"/>
          <p14:tracePt t="28889" x="2597150" y="3263900"/>
          <p14:tracePt t="28922" x="2590800" y="3276600"/>
          <p14:tracePt t="28939" x="2590800" y="3282950"/>
          <p14:tracePt t="28955" x="2590800" y="3289300"/>
          <p14:tracePt t="28977" x="2590800" y="3295650"/>
          <p14:tracePt t="29106" x="2590800" y="3302000"/>
          <p14:tracePt t="29122" x="2590800" y="3308350"/>
          <p14:tracePt t="29132" x="2590800" y="3314700"/>
          <p14:tracePt t="29142" x="2590800" y="3321050"/>
          <p14:tracePt t="29155" x="2590800" y="3333750"/>
          <p14:tracePt t="29172" x="2590800" y="3346450"/>
          <p14:tracePt t="29188" x="2590800" y="3352800"/>
          <p14:tracePt t="29205" x="2590800" y="3359150"/>
          <p14:tracePt t="29222" x="2590800" y="3365500"/>
          <p14:tracePt t="29238" x="2590800" y="3371850"/>
          <p14:tracePt t="29256" x="2597150" y="3371850"/>
          <p14:tracePt t="29274" x="2597150" y="3378200"/>
          <p14:tracePt t="29297" x="2597150" y="3384550"/>
          <p14:tracePt t="29313" x="2597150" y="3390900"/>
          <p14:tracePt t="29329" x="2603500" y="3397250"/>
          <p14:tracePt t="29338" x="2603500" y="3403600"/>
          <p14:tracePt t="29355" x="2609850" y="3409950"/>
          <p14:tracePt t="29372" x="2616200" y="3435350"/>
          <p14:tracePt t="29389" x="2622550" y="3441700"/>
          <p14:tracePt t="29405" x="2635250" y="3467100"/>
          <p14:tracePt t="29423" x="2641600" y="3479800"/>
          <p14:tracePt t="29439" x="2647950" y="3479800"/>
          <p14:tracePt t="29593" x="2647950" y="3486150"/>
          <p14:tracePt t="30585" x="2641600" y="3486150"/>
          <p14:tracePt t="31632" x="2635250" y="3492500"/>
          <p14:tracePt t="31713" x="2635250" y="3498850"/>
          <p14:tracePt t="31738" x="2641600" y="3505200"/>
          <p14:tracePt t="31777" x="2654300" y="3511550"/>
          <p14:tracePt t="31794" x="2660650" y="3511550"/>
          <p14:tracePt t="31803" x="2673350" y="3511550"/>
          <p14:tracePt t="31814" x="2692400" y="3517900"/>
          <p14:tracePt t="31824" x="2724150" y="3517900"/>
          <p14:tracePt t="31841" x="2768600" y="3517900"/>
          <p14:tracePt t="31858" x="2813050" y="3517900"/>
          <p14:tracePt t="31875" x="2851150" y="3517900"/>
          <p14:tracePt t="31891" x="2870200" y="3517900"/>
          <p14:tracePt t="31908" x="2876550" y="3517900"/>
          <p14:tracePt t="31961" x="2882900" y="3517900"/>
          <p14:tracePt t="31968" x="2889250" y="3517900"/>
          <p14:tracePt t="31977" x="2901950" y="3524250"/>
          <p14:tracePt t="31992" x="2940050" y="3530600"/>
          <p14:tracePt t="32008" x="2990850" y="3549650"/>
          <p14:tracePt t="32025" x="3054350" y="3575050"/>
          <p14:tracePt t="32041" x="3098800" y="3594100"/>
          <p14:tracePt t="32058" x="3136900" y="3613150"/>
          <p14:tracePt t="32075" x="3155950" y="3625850"/>
          <p14:tracePt t="32091" x="3168650" y="3638550"/>
          <p14:tracePt t="32108" x="3175000" y="3644900"/>
          <p14:tracePt t="32142" x="3187700" y="3651250"/>
          <p14:tracePt t="32158" x="3200400" y="3663950"/>
          <p14:tracePt t="32175" x="3219450" y="3689350"/>
          <p14:tracePt t="32192" x="3263900" y="3727450"/>
          <p14:tracePt t="32208" x="3295650" y="3746500"/>
          <p14:tracePt t="32225" x="3302000" y="3759200"/>
          <p14:tracePt t="32242" x="3327400" y="3765550"/>
          <p14:tracePt t="32258" x="3333750" y="3778250"/>
          <p14:tracePt t="32275" x="3340100" y="3778250"/>
          <p14:tracePt t="32292" x="3346450" y="3784600"/>
          <p14:tracePt t="32308" x="3346450" y="3803650"/>
          <p14:tracePt t="32325" x="3352800" y="3810000"/>
          <p14:tracePt t="32342" x="3359150" y="3822700"/>
          <p14:tracePt t="32358" x="3359150" y="3829050"/>
          <p14:tracePt t="32376" x="3371850" y="3860800"/>
          <p14:tracePt t="32392" x="3371850" y="3873500"/>
          <p14:tracePt t="32408" x="3378200" y="3898900"/>
          <p14:tracePt t="32425" x="3384550" y="3930650"/>
          <p14:tracePt t="32442" x="3390900" y="3981450"/>
          <p14:tracePt t="32458" x="3397250" y="4019550"/>
          <p14:tracePt t="32475" x="3397250" y="4044950"/>
          <p14:tracePt t="32492" x="3397250" y="4064000"/>
          <p14:tracePt t="32509" x="3397250" y="4089400"/>
          <p14:tracePt t="32525" x="3397250" y="4108450"/>
          <p14:tracePt t="32542" x="3397250" y="4114800"/>
          <p14:tracePt t="32559" x="3397250" y="4140200"/>
          <p14:tracePt t="32576" x="3397250" y="4165600"/>
          <p14:tracePt t="32592" x="3397250" y="4184650"/>
          <p14:tracePt t="32608" x="3397250" y="4203700"/>
          <p14:tracePt t="32625" x="3397250" y="4241800"/>
          <p14:tracePt t="32642" x="3390900" y="4298950"/>
          <p14:tracePt t="32659" x="3384550" y="4356100"/>
          <p14:tracePt t="32676" x="3384550" y="4413250"/>
          <p14:tracePt t="32692" x="3378200" y="4470400"/>
          <p14:tracePt t="32709" x="3371850" y="4508500"/>
          <p14:tracePt t="32725" x="3365500" y="4559300"/>
          <p14:tracePt t="32742" x="3365500" y="4603750"/>
          <p14:tracePt t="32759" x="3365500" y="4654550"/>
          <p14:tracePt t="32776" x="3359150" y="4705350"/>
          <p14:tracePt t="32792" x="3352800" y="4749800"/>
          <p14:tracePt t="32809" x="3346450" y="4781550"/>
          <p14:tracePt t="32826" x="3340100" y="4826000"/>
          <p14:tracePt t="32842" x="3340100" y="4876800"/>
          <p14:tracePt t="32859" x="3333750" y="4908550"/>
          <p14:tracePt t="32876" x="3333750" y="4946650"/>
          <p14:tracePt t="32892" x="3333750" y="4984750"/>
          <p14:tracePt t="32909" x="3327400" y="5022850"/>
          <p14:tracePt t="32926" x="3321050" y="5067300"/>
          <p14:tracePt t="32942" x="3321050" y="5111750"/>
          <p14:tracePt t="32959" x="3321050" y="5181600"/>
          <p14:tracePt t="32976" x="3321050" y="5219700"/>
          <p14:tracePt t="32992" x="3321050" y="5257800"/>
          <p14:tracePt t="33009" x="3321050" y="5283200"/>
          <p14:tracePt t="33026" x="3321050" y="5308600"/>
          <p14:tracePt t="33043" x="3321050" y="5334000"/>
          <p14:tracePt t="33059" x="3321050" y="5346700"/>
          <p14:tracePt t="33076" x="3321050" y="5365750"/>
          <p14:tracePt t="33093" x="3321050" y="5378450"/>
          <p14:tracePt t="33109" x="3321050" y="5397500"/>
          <p14:tracePt t="33126" x="3321050" y="5422900"/>
          <p14:tracePt t="33142" x="3321050" y="5467350"/>
          <p14:tracePt t="33159" x="3321050" y="5524500"/>
          <p14:tracePt t="33176" x="3321050" y="5568950"/>
          <p14:tracePt t="33193" x="3321050" y="5600700"/>
          <p14:tracePt t="33209" x="3321050" y="5645150"/>
          <p14:tracePt t="33226" x="3321050" y="5676900"/>
          <p14:tracePt t="33243" x="3321050" y="5715000"/>
          <p14:tracePt t="33260" x="3321050" y="5753100"/>
          <p14:tracePt t="33276" x="3321050" y="5791200"/>
          <p14:tracePt t="33293" x="3327400" y="5835650"/>
          <p14:tracePt t="33309" x="3340100" y="5861050"/>
          <p14:tracePt t="33326" x="3346450" y="5892800"/>
          <p14:tracePt t="33343" x="3352800" y="5905500"/>
          <p14:tracePt t="33345" x="3352800" y="5918200"/>
          <p14:tracePt t="33359" x="3352800" y="5924550"/>
          <p14:tracePt t="33401" x="3352800" y="5930900"/>
          <p14:tracePt t="33408" x="3352800" y="5937250"/>
          <p14:tracePt t="33425" x="3352800" y="5943600"/>
          <p14:tracePt t="33449" x="3352800" y="5949950"/>
          <p14:tracePt t="33456" x="3352800" y="5956300"/>
          <p14:tracePt t="33464" x="3352800" y="5962650"/>
          <p14:tracePt t="33476" x="3352800" y="5969000"/>
          <p14:tracePt t="33493" x="3352800" y="5975350"/>
          <p14:tracePt t="33510" x="3352800" y="5981700"/>
          <p14:tracePt t="33526" x="3352800" y="5994400"/>
          <p14:tracePt t="33543" x="3352800" y="6007100"/>
          <p14:tracePt t="33560" x="3352800" y="6013450"/>
          <p14:tracePt t="33600" x="3352800" y="6019800"/>
          <p14:tracePt t="33633" x="3352800" y="6026150"/>
          <p14:tracePt t="33649" x="3352800" y="6032500"/>
          <p14:tracePt t="33689" x="3352800" y="6045200"/>
          <p14:tracePt t="33729" x="3352800" y="6051550"/>
          <p14:tracePt t="33761" x="3352800" y="6057900"/>
          <p14:tracePt t="33768" x="3352800" y="6064250"/>
          <p14:tracePt t="33785" x="3352800" y="6070600"/>
          <p14:tracePt t="33832" x="3352800" y="6076950"/>
          <p14:tracePt t="33857" x="3352800" y="6083300"/>
          <p14:tracePt t="33889" x="3352800" y="6089650"/>
          <p14:tracePt t="33897" x="3352800" y="6096000"/>
          <p14:tracePt t="33953" x="3352800" y="6102350"/>
          <p14:tracePt t="34009" x="3359150" y="6108700"/>
          <p14:tracePt t="34025" x="3359150" y="6115050"/>
          <p14:tracePt t="34041" x="3359150" y="6121400"/>
          <p14:tracePt t="34051" x="3365500" y="6121400"/>
          <p14:tracePt t="34065" x="3365500" y="6127750"/>
          <p14:tracePt t="34077" x="3365500" y="6134100"/>
          <p14:tracePt t="34113" x="3365500" y="6140450"/>
          <p14:tracePt t="34122" x="3365500" y="6146800"/>
          <p14:tracePt t="34137" x="3365500" y="6153150"/>
          <p14:tracePt t="34161" x="3371850" y="6153150"/>
          <p14:tracePt t="34225" x="3371850" y="6159500"/>
          <p14:tracePt t="34240" x="3371850" y="6165850"/>
          <p14:tracePt t="34259" x="3371850" y="6172200"/>
          <p14:tracePt t="34273" x="3371850" y="6178550"/>
          <p14:tracePt t="34284" x="3371850" y="6184900"/>
          <p14:tracePt t="34657" x="3378200" y="6191250"/>
          <p14:tracePt t="34905" x="3384550" y="6191250"/>
          <p14:tracePt t="35009" x="3384550" y="6197600"/>
          <p14:tracePt t="35080" x="3390900" y="6197600"/>
          <p14:tracePt t="35099" x="3397250" y="6197600"/>
          <p14:tracePt t="35114" x="3403600" y="6203950"/>
          <p14:tracePt t="35136" x="3409950" y="6203950"/>
          <p14:tracePt t="35160" x="3416300" y="6203950"/>
          <p14:tracePt t="35192" x="3422650" y="6203950"/>
          <p14:tracePt t="35248" x="3429000" y="6203950"/>
          <p14:tracePt t="35280" x="3435350" y="6203950"/>
          <p14:tracePt t="35305" x="3448050" y="6210300"/>
          <p14:tracePt t="35315" x="3454400" y="6210300"/>
          <p14:tracePt t="35329" x="3473450" y="6216650"/>
          <p14:tracePt t="35345" x="3486150" y="6216650"/>
          <p14:tracePt t="35465" x="3492500" y="6216650"/>
          <p14:tracePt t="35481" x="3498850" y="6216650"/>
          <p14:tracePt t="35561" x="3505200" y="6216650"/>
          <p14:tracePt t="35585" x="3511550" y="6216650"/>
          <p14:tracePt t="35595" x="3517900" y="6216650"/>
          <p14:tracePt t="35612" x="3524250" y="6210300"/>
          <p14:tracePt t="35629" x="3536950" y="6210300"/>
          <p14:tracePt t="35673" x="3543300" y="6210300"/>
          <p14:tracePt t="35713" x="3549650" y="6210300"/>
          <p14:tracePt t="35729" x="3556000" y="6210300"/>
          <p14:tracePt t="35753" x="3568700" y="6203950"/>
          <p14:tracePt t="35856" x="3575050" y="6203950"/>
          <p14:tracePt t="35872" x="3575050" y="6197600"/>
          <p14:tracePt t="36193" x="3581400" y="6197600"/>
          <p14:tracePt t="36209" x="3587750" y="6197600"/>
          <p14:tracePt t="36225" x="3594100" y="6197600"/>
          <p14:tracePt t="36241" x="3600450" y="6197600"/>
          <p14:tracePt t="36251" x="3606800" y="6197600"/>
          <p14:tracePt t="36263" x="3613150" y="6197600"/>
          <p14:tracePt t="36289" x="3619500" y="6197600"/>
          <p14:tracePt t="36299" x="3625850" y="6197600"/>
          <p14:tracePt t="36328" x="3632200" y="6197600"/>
          <p14:tracePt t="36338" x="3638550" y="6197600"/>
          <p14:tracePt t="36346" x="3644900" y="6197600"/>
          <p14:tracePt t="36363" x="3644900" y="6191250"/>
          <p14:tracePt t="36384" x="3651250" y="6191250"/>
          <p14:tracePt t="36400" x="3657600" y="6191250"/>
          <p14:tracePt t="36413" x="3663950" y="6184900"/>
          <p14:tracePt t="36601" x="3663950" y="6178550"/>
          <p14:tracePt t="37449" x="3663950" y="6172200"/>
          <p14:tracePt t="37641" x="3663950" y="6165850"/>
          <p14:tracePt t="38016" x="3670300" y="6159500"/>
          <p14:tracePt t="38385" x="3670300" y="6153150"/>
          <p14:tracePt t="38424" x="3670300" y="6146800"/>
          <p14:tracePt t="38496" x="3670300" y="6140450"/>
          <p14:tracePt t="38507" x="3670300" y="6134100"/>
          <p14:tracePt t="38536" x="3670300" y="6127750"/>
          <p14:tracePt t="38560" x="3663950" y="6127750"/>
          <p14:tracePt t="38617" x="3657600" y="6121400"/>
          <p14:tracePt t="38640" x="3651250" y="6121400"/>
          <p14:tracePt t="38681" x="3644900" y="6121400"/>
          <p14:tracePt t="38696" x="3638550" y="6121400"/>
          <p14:tracePt t="38720" x="3632200" y="6121400"/>
          <p14:tracePt t="38896" x="3625850" y="6121400"/>
          <p14:tracePt t="38912" x="3619500" y="6115050"/>
          <p14:tracePt t="39304" x="3613150" y="6115050"/>
          <p14:tracePt t="39328" x="3606800" y="6108700"/>
          <p14:tracePt t="41232" x="3613150" y="6108700"/>
          <p14:tracePt t="41304" x="3619500" y="6108700"/>
          <p14:tracePt t="41311" x="3625850" y="6102350"/>
          <p14:tracePt t="41400" x="3632200" y="6096000"/>
          <p14:tracePt t="41424" x="3644900" y="6096000"/>
          <p14:tracePt t="41448" x="3651250" y="6089650"/>
          <p14:tracePt t="41864" x="3657600" y="6089650"/>
          <p14:tracePt t="42576" x="3663950" y="6089650"/>
          <p14:tracePt t="43168" x="3676650" y="6089650"/>
          <p14:tracePt t="43247" x="3683000" y="6089650"/>
          <p14:tracePt t="43295" x="3689350" y="6089650"/>
          <p14:tracePt t="43305" x="3695700" y="6083300"/>
          <p14:tracePt t="43344" x="3702050" y="6083300"/>
          <p14:tracePt t="43368" x="3708400" y="6076950"/>
          <p14:tracePt t="43392" x="3714750" y="6076950"/>
          <p14:tracePt t="43408" x="3727450" y="6070600"/>
          <p14:tracePt t="43440" x="3733800" y="6070600"/>
          <p14:tracePt t="43449" x="3746500" y="6070600"/>
          <p14:tracePt t="43463" x="3746500" y="6064250"/>
          <p14:tracePt t="43479" x="3752850" y="6064250"/>
          <p14:tracePt t="43495" x="3765550" y="6057900"/>
          <p14:tracePt t="43727" x="3771900" y="6057900"/>
          <p14:tracePt t="43744" x="3784600" y="6057900"/>
          <p14:tracePt t="43759" x="3790950" y="6057900"/>
          <p14:tracePt t="43771" x="3797300" y="6057900"/>
          <p14:tracePt t="43788" x="3803650" y="6057900"/>
          <p14:tracePt t="43804" x="3810000" y="6057900"/>
          <p14:tracePt t="43928" x="3816350" y="6057900"/>
          <p14:tracePt t="43944" x="3822700" y="6057900"/>
          <p14:tracePt t="43959" x="3829050" y="6057900"/>
          <p14:tracePt t="43971" x="3835400" y="6057900"/>
          <p14:tracePt t="43988" x="3848100" y="6057900"/>
          <p14:tracePt t="44005" x="3867150" y="6057900"/>
          <p14:tracePt t="44022" x="3911600" y="6057900"/>
          <p14:tracePt t="44038" x="3937000" y="6057900"/>
          <p14:tracePt t="44054" x="3949700" y="6057900"/>
          <p14:tracePt t="44071" x="3968750" y="6057900"/>
          <p14:tracePt t="44088" x="3987800" y="6064250"/>
          <p14:tracePt t="44121" x="3994150" y="6064250"/>
          <p14:tracePt t="44138" x="4000500" y="6064250"/>
          <p14:tracePt t="44155" x="4013200" y="6064250"/>
          <p14:tracePt t="44172" x="4025900" y="6064250"/>
          <p14:tracePt t="44188" x="4051300" y="6064250"/>
          <p14:tracePt t="44205" x="4076700" y="6070600"/>
          <p14:tracePt t="44221" x="4089400" y="6070600"/>
          <p14:tracePt t="44367" x="4095750" y="6070600"/>
          <p14:tracePt t="44383" x="4102100" y="6070600"/>
          <p14:tracePt t="44511" x="4108450" y="6076950"/>
          <p14:tracePt t="44524" x="4114800" y="6083300"/>
          <p14:tracePt t="44538" x="4114800" y="6089650"/>
          <p14:tracePt t="44556" x="4127500" y="6089650"/>
          <p14:tracePt t="44572" x="4152900" y="6102350"/>
          <p14:tracePt t="44605" x="4159250" y="6102350"/>
          <p14:tracePt t="44895" x="4165600" y="6102350"/>
          <p14:tracePt t="44906" x="4165600" y="6108700"/>
          <p14:tracePt t="45208" x="4165600" y="6115050"/>
          <p14:tracePt t="45223" x="4165600" y="6121400"/>
          <p14:tracePt t="45256" x="4165600" y="6127750"/>
          <p14:tracePt t="45351" x="4165600" y="6134100"/>
          <p14:tracePt t="48407" x="4165600" y="6140450"/>
          <p14:tracePt t="48743" x="4159250" y="6140450"/>
          <p14:tracePt t="48758" x="4152900" y="6140450"/>
          <p14:tracePt t="48769" x="4146550" y="6140450"/>
          <p14:tracePt t="48778" x="4140200" y="6140450"/>
          <p14:tracePt t="49094" x="4133850" y="6140450"/>
          <p14:tracePt t="49263" x="4127500" y="6140450"/>
          <p14:tracePt t="49519" x="4121150" y="6140450"/>
          <p14:tracePt t="49529" x="4114800" y="6140450"/>
          <p14:tracePt t="49544" x="4102100" y="6140450"/>
          <p14:tracePt t="49560" x="4076700" y="6140450"/>
          <p14:tracePt t="49577" x="4064000" y="6140450"/>
          <p14:tracePt t="49594" x="4057650" y="6140450"/>
          <p14:tracePt t="49646" x="4051300" y="6140450"/>
          <p14:tracePt t="49702" x="4044950" y="6140450"/>
          <p14:tracePt t="49726" x="4038600" y="6140450"/>
          <p14:tracePt t="54894" x="4038600" y="6146800"/>
          <p14:tracePt t="56118" x="4038600" y="6140450"/>
          <p14:tracePt t="56166" x="4044950" y="6140450"/>
          <p14:tracePt t="56181" x="4051300" y="6140450"/>
          <p14:tracePt t="56197" x="4057650" y="6140450"/>
          <p14:tracePt t="56205" x="4064000" y="6134100"/>
          <p14:tracePt t="56218" x="4070350" y="6134100"/>
          <p14:tracePt t="56234" x="4083050" y="6134100"/>
          <p14:tracePt t="56251" x="4089400" y="6134100"/>
          <p14:tracePt t="56268" x="4102100" y="6134100"/>
          <p14:tracePt t="56301" x="4108450" y="6134100"/>
          <p14:tracePt t="56318" x="4114800" y="6127750"/>
          <p14:tracePt t="56335" x="4121150" y="6127750"/>
          <p14:tracePt t="56351" x="4133850" y="6127750"/>
          <p14:tracePt t="56368" x="4146550" y="6121400"/>
          <p14:tracePt t="56384" x="4152900" y="6121400"/>
          <p14:tracePt t="56486" x="4159250" y="6115050"/>
          <p14:tracePt t="56510" x="4165600" y="6115050"/>
          <p14:tracePt t="56520" x="4171950" y="6115050"/>
          <p14:tracePt t="56536" x="4184650" y="6108700"/>
          <p14:tracePt t="56557" x="4191000" y="6102350"/>
          <p14:tracePt t="56573" x="4197350" y="6102350"/>
          <p14:tracePt t="56613" x="4203700" y="6096000"/>
          <p14:tracePt t="56638" x="4210050" y="6096000"/>
          <p14:tracePt t="56654" x="4216400" y="6096000"/>
          <p14:tracePt t="56893" x="4222750" y="6096000"/>
          <p14:tracePt t="56909" x="4241800" y="6096000"/>
          <p14:tracePt t="56924" x="4260850" y="6096000"/>
          <p14:tracePt t="56937" x="4267200" y="6096000"/>
          <p14:tracePt t="56953" x="4298950" y="6096000"/>
          <p14:tracePt t="56969" x="4330700" y="6096000"/>
          <p14:tracePt t="56986" x="4368800" y="6096000"/>
          <p14:tracePt t="57002" x="4394200" y="6096000"/>
          <p14:tracePt t="57004" x="4406900" y="6096000"/>
          <p14:tracePt t="57019" x="4413250" y="6096000"/>
          <p14:tracePt t="57036" x="4451350" y="6089650"/>
          <p14:tracePt t="57052" x="4470400" y="6089650"/>
          <p14:tracePt t="57069" x="4489450" y="6083300"/>
          <p14:tracePt t="57085" x="4508500" y="6083300"/>
          <p14:tracePt t="57102" x="4533900" y="6076950"/>
          <p14:tracePt t="57119" x="4559300" y="6070600"/>
          <p14:tracePt t="57135" x="4578350" y="6064250"/>
          <p14:tracePt t="57152" x="4616450" y="6057900"/>
          <p14:tracePt t="57169" x="4641850" y="6051550"/>
          <p14:tracePt t="57185" x="4673600" y="6045200"/>
          <p14:tracePt t="57202" x="4692650" y="6045200"/>
          <p14:tracePt t="57204" x="4718050" y="6045200"/>
          <p14:tracePt t="57236" x="4743450" y="6038850"/>
          <p14:tracePt t="57252" x="4756150" y="6038850"/>
          <p14:tracePt t="57269" x="4762500" y="6038850"/>
          <p14:tracePt t="57286" x="4768850" y="6032500"/>
          <p14:tracePt t="57302" x="4781550" y="6032500"/>
          <p14:tracePt t="57319" x="4794250" y="6032500"/>
          <p14:tracePt t="57335" x="4813300" y="6026150"/>
          <p14:tracePt t="57369" x="4832350" y="6026150"/>
          <p14:tracePt t="57386" x="4838700" y="6026150"/>
          <p14:tracePt t="57402" x="4851400" y="6026150"/>
          <p14:tracePt t="57419" x="4864100" y="6026150"/>
          <p14:tracePt t="57436" x="4876800" y="6026150"/>
          <p14:tracePt t="57452" x="4895850" y="6026150"/>
          <p14:tracePt t="57469" x="4959350" y="6032500"/>
          <p14:tracePt t="57486" x="4991100" y="6032500"/>
          <p14:tracePt t="57503" x="5029200" y="6038850"/>
          <p14:tracePt t="57519" x="5054600" y="6045200"/>
          <p14:tracePt t="57536" x="5067300" y="6051550"/>
          <p14:tracePt t="57552" x="5073650" y="6051550"/>
          <p14:tracePt t="57569" x="5086350" y="6051550"/>
          <p14:tracePt t="57586" x="5099050" y="6051550"/>
          <p14:tracePt t="57589" x="5111750" y="6051550"/>
          <p14:tracePt t="57602" x="5124450" y="6051550"/>
          <p14:tracePt t="57620" x="5162550" y="6051550"/>
          <p14:tracePt t="57636" x="5245100" y="6064250"/>
          <p14:tracePt t="57652" x="5302250" y="6070600"/>
          <p14:tracePt t="57670" x="5359400" y="6076950"/>
          <p14:tracePt t="57686" x="5365750" y="6076950"/>
          <p14:tracePt t="57703" x="5372100" y="6076950"/>
          <p14:tracePt t="57720" x="5384800" y="6076950"/>
          <p14:tracePt t="57736" x="5391150" y="6076950"/>
          <p14:tracePt t="57753" x="5397500" y="6076950"/>
          <p14:tracePt t="57769" x="5403850" y="6076950"/>
          <p14:tracePt t="57786" x="5410200" y="6076950"/>
          <p14:tracePt t="57803" x="5416550" y="6064250"/>
          <p14:tracePt t="57820" x="5441950" y="6057900"/>
          <p14:tracePt t="57836" x="5467350" y="6051550"/>
          <p14:tracePt t="57853" x="5524500" y="6032500"/>
          <p14:tracePt t="57870" x="5549900" y="6032500"/>
          <p14:tracePt t="57886" x="5568950" y="6032500"/>
          <p14:tracePt t="57903" x="5575300" y="6026150"/>
          <p14:tracePt t="58030" x="5581650" y="6026150"/>
          <p14:tracePt t="58040" x="5588000" y="6026150"/>
          <p14:tracePt t="58053" x="5594350" y="6019800"/>
          <p14:tracePt t="58070" x="5619750" y="6019800"/>
          <p14:tracePt t="58087" x="5638800" y="6019800"/>
          <p14:tracePt t="58104" x="5670550" y="6019800"/>
          <p14:tracePt t="58108" x="5683250" y="6019800"/>
          <p14:tracePt t="58120" x="5702300" y="6019800"/>
          <p14:tracePt t="58137" x="5715000" y="6013450"/>
          <p14:tracePt t="58153" x="5721350" y="6013450"/>
          <p14:tracePt t="58170" x="5721350" y="6007100"/>
          <p14:tracePt t="58204" x="5727700" y="6000750"/>
          <p14:tracePt t="58222" x="5734050" y="5988050"/>
          <p14:tracePt t="58238" x="5734050" y="5981700"/>
          <p14:tracePt t="58254" x="5740400" y="5975350"/>
          <p14:tracePt t="58270" x="5746750" y="5962650"/>
          <p14:tracePt t="58287" x="5753100" y="5949950"/>
          <p14:tracePt t="58304" x="5759450" y="5930900"/>
          <p14:tracePt t="58320" x="5772150" y="5905500"/>
          <p14:tracePt t="58337" x="5778500" y="5873750"/>
          <p14:tracePt t="58354" x="5778500" y="5842000"/>
          <p14:tracePt t="58370" x="5778500" y="5816600"/>
          <p14:tracePt t="58387" x="5778500" y="5797550"/>
          <p14:tracePt t="58404" x="5778500" y="5772150"/>
          <p14:tracePt t="58405" x="5778500" y="5765800"/>
          <p14:tracePt t="58422" x="5778500" y="5759450"/>
          <p14:tracePt t="58437" x="5778500" y="5753100"/>
          <p14:tracePt t="58461" x="5772150" y="5746750"/>
          <p14:tracePt t="58477" x="5772150" y="5740400"/>
          <p14:tracePt t="58487" x="5765800" y="5734050"/>
          <p14:tracePt t="58504" x="5753100" y="5715000"/>
          <p14:tracePt t="58520" x="5721350" y="5689600"/>
          <p14:tracePt t="58537" x="5702300" y="5676900"/>
          <p14:tracePt t="58554" x="5689600" y="5664200"/>
          <p14:tracePt t="58570" x="5670550" y="5651500"/>
          <p14:tracePt t="58588" x="5645150" y="5626100"/>
          <p14:tracePt t="58604" x="5638800" y="5613400"/>
          <p14:tracePt t="58620" x="5632450" y="5607050"/>
          <p14:tracePt t="58637" x="5626100" y="5594350"/>
          <p14:tracePt t="58654" x="5626100" y="5588000"/>
          <p14:tracePt t="58670" x="5619750" y="5575300"/>
          <p14:tracePt t="58687" x="5619750" y="5556250"/>
          <p14:tracePt t="58704" x="5613400" y="5537200"/>
          <p14:tracePt t="58720" x="5613400" y="5518150"/>
          <p14:tracePt t="58737" x="5607050" y="5492750"/>
          <p14:tracePt t="58754" x="5600700" y="5480050"/>
          <p14:tracePt t="58770" x="5600700" y="5454650"/>
          <p14:tracePt t="58773" x="5594350" y="5448300"/>
          <p14:tracePt t="58788" x="5594350" y="5429250"/>
          <p14:tracePt t="58804" x="5594350" y="5416550"/>
          <p14:tracePt t="58820" x="5594350" y="5397500"/>
          <p14:tracePt t="58837" x="5594350" y="5378450"/>
          <p14:tracePt t="58854" x="5594350" y="5353050"/>
          <p14:tracePt t="58871" x="5594350" y="5334000"/>
          <p14:tracePt t="58888" x="5594350" y="5308600"/>
          <p14:tracePt t="58904" x="5594350" y="5283200"/>
          <p14:tracePt t="58921" x="5588000" y="5257800"/>
          <p14:tracePt t="58937" x="5581650" y="5219700"/>
          <p14:tracePt t="58954" x="5575300" y="5200650"/>
          <p14:tracePt t="58971" x="5568950" y="5156200"/>
          <p14:tracePt t="58988" x="5568950" y="5137150"/>
          <p14:tracePt t="59004" x="5568950" y="5124450"/>
          <p14:tracePt t="59021" x="5568950" y="5092700"/>
          <p14:tracePt t="59037" x="5562600" y="5067300"/>
          <p14:tracePt t="59054" x="5562600" y="5041900"/>
          <p14:tracePt t="59071" x="5556250" y="5022850"/>
          <p14:tracePt t="59087" x="5556250" y="4991100"/>
          <p14:tracePt t="59104" x="5549900" y="4972050"/>
          <p14:tracePt t="59107" x="5543550" y="4959350"/>
          <p14:tracePt t="59121" x="5543550" y="4953000"/>
          <p14:tracePt t="59138" x="5537200" y="4921250"/>
          <p14:tracePt t="59154" x="5530850" y="4908550"/>
          <p14:tracePt t="59156" x="5530850" y="4895850"/>
          <p14:tracePt t="59171" x="5530850" y="4870450"/>
          <p14:tracePt t="59188" x="5524500" y="4838700"/>
          <p14:tracePt t="59204" x="5518150" y="4813300"/>
          <p14:tracePt t="59221" x="5511800" y="4775200"/>
          <p14:tracePt t="59238" x="5511800" y="4749800"/>
          <p14:tracePt t="59255" x="5511800" y="4711700"/>
          <p14:tracePt t="59271" x="5505450" y="4686300"/>
          <p14:tracePt t="59288" x="5505450" y="4660900"/>
          <p14:tracePt t="59305" x="5492750" y="4616450"/>
          <p14:tracePt t="59321" x="5492750" y="4572000"/>
          <p14:tracePt t="59338" x="5492750" y="4533900"/>
          <p14:tracePt t="59354" x="5486400" y="4489450"/>
          <p14:tracePt t="59371" x="5486400" y="4432300"/>
          <p14:tracePt t="59388" x="5486400" y="4394200"/>
          <p14:tracePt t="59404" x="5480050" y="4362450"/>
          <p14:tracePt t="59421" x="5480050" y="4318000"/>
          <p14:tracePt t="59438" x="5480050" y="4286250"/>
          <p14:tracePt t="59455" x="5480050" y="4248150"/>
          <p14:tracePt t="59471" x="5480050" y="4210050"/>
          <p14:tracePt t="59488" x="5480050" y="4165600"/>
          <p14:tracePt t="59505" x="5480050" y="4121150"/>
          <p14:tracePt t="59522" x="5480050" y="4070350"/>
          <p14:tracePt t="59538" x="5480050" y="4019550"/>
          <p14:tracePt t="59555" x="5480050" y="3975100"/>
          <p14:tracePt t="59572" x="5480050" y="3905250"/>
          <p14:tracePt t="59588" x="5480050" y="3867150"/>
          <p14:tracePt t="59605" x="5480050" y="3829050"/>
          <p14:tracePt t="59621" x="5480050" y="3803650"/>
          <p14:tracePt t="59638" x="5480050" y="3784600"/>
          <p14:tracePt t="59655" x="5480050" y="3771900"/>
          <p14:tracePt t="59671" x="5480050" y="3752850"/>
          <p14:tracePt t="59688" x="5486400" y="3740150"/>
          <p14:tracePt t="59705" x="5486400" y="3733800"/>
          <p14:tracePt t="59721" x="5492750" y="3727450"/>
          <p14:tracePt t="59738" x="5492750" y="3714750"/>
          <p14:tracePt t="59755" x="5499100" y="3695700"/>
          <p14:tracePt t="59772" x="5511800" y="3676650"/>
          <p14:tracePt t="59788" x="5524500" y="3644900"/>
          <p14:tracePt t="59805" x="5537200" y="3619500"/>
          <p14:tracePt t="59822" x="5549900" y="3594100"/>
          <p14:tracePt t="59838" x="5556250" y="3562350"/>
          <p14:tracePt t="59855" x="5568950" y="3536950"/>
          <p14:tracePt t="59872" x="5575300" y="3511550"/>
          <p14:tracePt t="59888" x="5581650" y="3486150"/>
          <p14:tracePt t="59905" x="5588000" y="3467100"/>
          <p14:tracePt t="59922" x="5588000" y="3448050"/>
          <p14:tracePt t="59938" x="5594350" y="3422650"/>
          <p14:tracePt t="59940" x="5600700" y="3409950"/>
          <p14:tracePt t="59956" x="5600700" y="3397250"/>
          <p14:tracePt t="59972" x="5600700" y="3384550"/>
          <p14:tracePt t="59988" x="5600700" y="3378200"/>
          <p14:tracePt t="60005" x="5600700" y="3371850"/>
          <p14:tracePt t="60022" x="5600700" y="3359150"/>
          <p14:tracePt t="60039" x="5600700" y="3352800"/>
          <p14:tracePt t="60055" x="5600700" y="3333750"/>
          <p14:tracePt t="60072" x="5600700" y="3321050"/>
          <p14:tracePt t="60088" x="5600700" y="3295650"/>
          <p14:tracePt t="60091" x="5600700" y="3282950"/>
          <p14:tracePt t="60105" x="5600700" y="3276600"/>
          <p14:tracePt t="60122" x="5600700" y="3244850"/>
          <p14:tracePt t="60139" x="5600700" y="3213100"/>
          <p14:tracePt t="60155" x="5600700" y="3194050"/>
          <p14:tracePt t="60172" x="5600700" y="3175000"/>
          <p14:tracePt t="60189" x="5594350" y="3155950"/>
          <p14:tracePt t="60206" x="5588000" y="3149600"/>
          <p14:tracePt t="60222" x="5588000" y="3136900"/>
          <p14:tracePt t="60255" x="5588000" y="3124200"/>
          <p14:tracePt t="60272" x="5581650" y="3117850"/>
          <p14:tracePt t="60289" x="5581650" y="3098800"/>
          <p14:tracePt t="60305" x="5575300" y="3048000"/>
          <p14:tracePt t="60322" x="5568950" y="2978150"/>
          <p14:tracePt t="60339" x="5568950" y="2914650"/>
          <p14:tracePt t="60356" x="5568950" y="2889250"/>
          <p14:tracePt t="60372" x="5568950" y="2870200"/>
          <p14:tracePt t="60389" x="5568950" y="2838450"/>
          <p14:tracePt t="60406" x="5568950" y="2825750"/>
          <p14:tracePt t="60422" x="5568950" y="2806700"/>
          <p14:tracePt t="60439" x="5568950" y="2787650"/>
          <p14:tracePt t="60456" x="5568950" y="2755900"/>
          <p14:tracePt t="60472" x="5568950" y="2730500"/>
          <p14:tracePt t="60489" x="5568950" y="2717800"/>
          <p14:tracePt t="60506" x="5568950" y="2692400"/>
          <p14:tracePt t="60522" x="5568950" y="2686050"/>
          <p14:tracePt t="60524" x="5568950" y="2679700"/>
          <p14:tracePt t="60539" x="5568950" y="2667000"/>
          <p14:tracePt t="60556" x="5568950" y="2654300"/>
          <p14:tracePt t="60589" x="5568950" y="2641600"/>
          <p14:tracePt t="60620" x="5568950" y="2635250"/>
          <p14:tracePt t="60637" x="5568950" y="2628900"/>
          <p14:tracePt t="60644" x="5568950" y="2622550"/>
          <p14:tracePt t="60656" x="5568950" y="2616200"/>
          <p14:tracePt t="60672" x="5568950" y="2603500"/>
          <p14:tracePt t="60689" x="5568950" y="2590800"/>
          <p14:tracePt t="60706" x="5568950" y="2578100"/>
          <p14:tracePt t="60723" x="5568950" y="2565400"/>
          <p14:tracePt t="60740" x="5568950" y="2546350"/>
          <p14:tracePt t="60756" x="5568950" y="2527300"/>
          <p14:tracePt t="60772" x="5568950" y="2514600"/>
          <p14:tracePt t="60789" x="5568950" y="2508250"/>
          <p14:tracePt t="60806" x="5568950" y="2501900"/>
          <p14:tracePt t="60823" x="5568950" y="2489200"/>
          <p14:tracePt t="60856" x="5568950" y="2476500"/>
          <p14:tracePt t="60873" x="5568950" y="2470150"/>
          <p14:tracePt t="60893" x="5568950" y="2463800"/>
          <p14:tracePt t="60906" x="5568950" y="2457450"/>
          <p14:tracePt t="60923" x="5568950" y="2444750"/>
          <p14:tracePt t="60939" x="5568950" y="2438400"/>
          <p14:tracePt t="60956" x="5568950" y="2425700"/>
          <p14:tracePt t="60973" x="5568950" y="2419350"/>
          <p14:tracePt t="60989" x="5568950" y="2413000"/>
          <p14:tracePt t="61006" x="5575300" y="2406650"/>
          <p14:tracePt t="61023" x="5575300" y="2400300"/>
          <p14:tracePt t="61056" x="5575300" y="2393950"/>
          <p14:tracePt t="61076" x="5575300" y="2387600"/>
          <p14:tracePt t="61109" x="5575300" y="2381250"/>
          <p14:tracePt t="61125" x="5575300" y="2374900"/>
          <p14:tracePt t="61132" x="5575300" y="2368550"/>
          <p14:tracePt t="61148" x="5581650" y="2368550"/>
          <p14:tracePt t="61164" x="5581650" y="2362200"/>
          <p14:tracePt t="61173" x="5581650" y="2355850"/>
          <p14:tracePt t="61190" x="5581650" y="2349500"/>
          <p14:tracePt t="61206" x="5581650" y="2343150"/>
          <p14:tracePt t="61373" x="5581650" y="2336800"/>
          <p14:tracePt t="61421" x="5581650" y="2330450"/>
          <p14:tracePt t="61613" x="5581650" y="2324100"/>
          <p14:tracePt t="61637" x="5581650" y="2317750"/>
          <p14:tracePt t="62084" x="5588000" y="2317750"/>
          <p14:tracePt t="62092" x="5600700" y="2317750"/>
          <p14:tracePt t="62107" x="5632450" y="2343150"/>
          <p14:tracePt t="62124" x="5645150" y="2349500"/>
          <p14:tracePt t="62228" x="5651500" y="2355850"/>
          <p14:tracePt t="62420" x="5645150" y="2355850"/>
          <p14:tracePt t="62444" x="5638800" y="2349500"/>
          <p14:tracePt t="62452" x="5626100" y="2343150"/>
          <p14:tracePt t="62484" x="5619750" y="2336800"/>
          <p14:tracePt t="64133" x="5619750" y="2343150"/>
          <p14:tracePt t="64146" x="5626100" y="2355850"/>
          <p14:tracePt t="64160" x="5638800" y="2393950"/>
          <p14:tracePt t="64177" x="5657850" y="2432050"/>
          <p14:tracePt t="64193" x="5664200" y="2463800"/>
          <p14:tracePt t="64210" x="5664200" y="2495550"/>
          <p14:tracePt t="64227" x="5670550" y="2565400"/>
          <p14:tracePt t="64243" x="5670550" y="2641600"/>
          <p14:tracePt t="64260" x="5670550" y="2755900"/>
          <p14:tracePt t="64276" x="5619750" y="2927350"/>
          <p14:tracePt t="64293" x="5575300" y="3130550"/>
          <p14:tracePt t="64310" x="5537200" y="3397250"/>
          <p14:tracePt t="64326" x="5486400" y="3835400"/>
          <p14:tracePt t="64343" x="5473700" y="4241800"/>
          <p14:tracePt t="64360" x="5448300" y="4648200"/>
          <p14:tracePt t="64377" x="5448300" y="5022850"/>
          <p14:tracePt t="64393" x="5410200" y="5340350"/>
          <p14:tracePt t="64410" x="5353050" y="5575300"/>
          <p14:tracePt t="64427" x="5219700" y="6019800"/>
          <p14:tracePt t="64443" x="5149850" y="6261100"/>
          <p14:tracePt t="64460" x="5080000" y="6515100"/>
          <p14:tracePt t="64477" x="4997450" y="6743700"/>
          <p14:tracePt t="64493" x="4914900" y="6851650"/>
          <p14:tracePt t="64510" x="4813300" y="6851650"/>
          <p14:tracePt t="64527" x="4718050" y="6851650"/>
          <p14:tracePt t="64543" x="4629150" y="6851650"/>
          <p14:tracePt t="64560" x="4540250" y="6851650"/>
          <p14:tracePt t="64577" x="4451350" y="6851650"/>
          <p14:tracePt t="64593" x="4362450" y="6851650"/>
          <p14:tracePt t="64595" x="4318000" y="6851650"/>
          <p14:tracePt t="64610" x="4267200" y="6851650"/>
          <p14:tracePt t="64627" x="4229100" y="6851650"/>
          <p14:tracePt t="64660" x="4222750" y="6851650"/>
          <p14:tracePt t="64667" x="4216400" y="6851650"/>
          <p14:tracePt t="64684" x="4210050" y="6838950"/>
          <p14:tracePt t="64693" x="4210050" y="6819900"/>
          <p14:tracePt t="64710" x="4197350" y="6788150"/>
          <p14:tracePt t="64727" x="4171950" y="6750050"/>
          <p14:tracePt t="64744" x="4133850" y="6699250"/>
          <p14:tracePt t="64760" x="4083050" y="6616700"/>
          <p14:tracePt t="64777" x="4044950" y="6553200"/>
          <p14:tracePt t="64794" x="4006850" y="6457950"/>
          <p14:tracePt t="64811" x="3962400" y="6350000"/>
          <p14:tracePt t="64827" x="3949700" y="6299200"/>
          <p14:tracePt t="64844" x="3949700" y="6273800"/>
          <p14:tracePt t="64860" x="3949700" y="6242050"/>
          <p14:tracePt t="64877" x="3949700" y="6203950"/>
          <p14:tracePt t="64894" x="3943350" y="6172200"/>
          <p14:tracePt t="64910" x="3937000" y="6134100"/>
          <p14:tracePt t="64927" x="3924300" y="6083300"/>
          <p14:tracePt t="64944" x="3911600" y="6032500"/>
          <p14:tracePt t="64961" x="3898900" y="5988050"/>
          <p14:tracePt t="64977" x="3892550" y="5962650"/>
          <p14:tracePt t="65011" x="3898900" y="5943600"/>
          <p14:tracePt t="65027" x="3905250" y="5924550"/>
          <p14:tracePt t="65044" x="3911600" y="5924550"/>
          <p14:tracePt t="65061" x="3917950" y="5918200"/>
          <p14:tracePt t="65094" x="3924300" y="5918200"/>
          <p14:tracePt t="65111" x="3930650" y="5911850"/>
          <p14:tracePt t="65127" x="3943350" y="5905500"/>
          <p14:tracePt t="65144" x="3968750" y="5905500"/>
          <p14:tracePt t="65161" x="3987800" y="5905500"/>
          <p14:tracePt t="65177" x="4000500" y="5899150"/>
          <p14:tracePt t="65195" x="4032250" y="5899150"/>
          <p14:tracePt t="65211" x="4051300" y="5899150"/>
          <p14:tracePt t="65227" x="4076700" y="5899150"/>
          <p14:tracePt t="65244" x="4089400" y="5899150"/>
          <p14:tracePt t="65261" x="4114800" y="5899150"/>
          <p14:tracePt t="65277" x="4140200" y="5905500"/>
          <p14:tracePt t="65294" x="4152900" y="5905500"/>
          <p14:tracePt t="65311" x="4159250" y="5905500"/>
          <p14:tracePt t="65328" x="4171950" y="5905500"/>
          <p14:tracePt t="65344" x="4191000" y="5911850"/>
          <p14:tracePt t="65361" x="4210050" y="5911850"/>
          <p14:tracePt t="65378" x="4235450" y="5911850"/>
          <p14:tracePt t="65395" x="4254500" y="5918200"/>
          <p14:tracePt t="65411" x="4260850" y="5918200"/>
          <p14:tracePt t="65428" x="4273550" y="5924550"/>
          <p14:tracePt t="65444" x="4279900" y="5924550"/>
          <p14:tracePt t="65461" x="4292600" y="5924550"/>
          <p14:tracePt t="65494" x="4298950" y="5924550"/>
          <p14:tracePt t="65511" x="4311650" y="5930900"/>
          <p14:tracePt t="65531" x="4324350" y="5930900"/>
          <p14:tracePt t="65544" x="4330700" y="5930900"/>
          <p14:tracePt t="65561" x="4343400" y="5937250"/>
          <p14:tracePt t="65578" x="4368800" y="5943600"/>
          <p14:tracePt t="65595" x="4381500" y="5943600"/>
          <p14:tracePt t="65611" x="4406900" y="5943600"/>
          <p14:tracePt t="65628" x="4419600" y="5949950"/>
          <p14:tracePt t="65644" x="4438650" y="5949950"/>
          <p14:tracePt t="65661" x="4451350" y="5949950"/>
          <p14:tracePt t="65678" x="4464050" y="5949950"/>
          <p14:tracePt t="65695" x="4470400" y="5949950"/>
          <p14:tracePt t="65711" x="4489450" y="5949950"/>
          <p14:tracePt t="65728" x="4508500" y="5949950"/>
          <p14:tracePt t="65745" x="4527550" y="5943600"/>
          <p14:tracePt t="65761" x="4540250" y="5930900"/>
          <p14:tracePt t="65778" x="4565650" y="5911850"/>
          <p14:tracePt t="65795" x="4572000" y="5905500"/>
          <p14:tracePt t="65811" x="4584700" y="5892800"/>
          <p14:tracePt t="65828" x="4591050" y="5886450"/>
          <p14:tracePt t="65845" x="4603750" y="5861050"/>
          <p14:tracePt t="65861" x="4616450" y="5854700"/>
          <p14:tracePt t="65878" x="4622800" y="5835650"/>
          <p14:tracePt t="65895" x="4641850" y="5803900"/>
          <p14:tracePt t="65912" x="4654550" y="5784850"/>
          <p14:tracePt t="65928" x="4660900" y="5772150"/>
          <p14:tracePt t="65945" x="4673600" y="5753100"/>
          <p14:tracePt t="65961" x="4686300" y="5734050"/>
          <p14:tracePt t="65979" x="4692650" y="5708650"/>
          <p14:tracePt t="65995" x="4692650" y="5695950"/>
          <p14:tracePt t="66012" x="4705350" y="5676900"/>
          <p14:tracePt t="66029" x="4711700" y="5676900"/>
          <p14:tracePt t="66045" x="4711700" y="5670550"/>
          <p14:tracePt t="66062" x="4711700" y="5664200"/>
          <p14:tracePt t="66095" x="4749800" y="5664200"/>
          <p14:tracePt t="66112" x="4826000" y="5664200"/>
          <p14:tracePt t="66129" x="4895850" y="5664200"/>
          <p14:tracePt t="66132" x="4927600" y="5664200"/>
          <p14:tracePt t="66145" x="4940300" y="5664200"/>
          <p14:tracePt t="66162" x="4946650" y="5664200"/>
          <p14:tracePt t="66203" x="4953000" y="5657850"/>
          <p14:tracePt t="66211" x="4959350" y="5657850"/>
          <p14:tracePt t="66228" x="4959350" y="5651500"/>
          <p14:tracePt t="66235" x="4959350" y="5638800"/>
          <p14:tracePt t="66251" x="4965700" y="5619750"/>
          <p14:tracePt t="66267" x="4965700" y="5613400"/>
          <p14:tracePt t="66278" x="4965700" y="5607050"/>
          <p14:tracePt t="66295" x="4978400" y="5581650"/>
          <p14:tracePt t="66312" x="4984750" y="5568950"/>
          <p14:tracePt t="66329" x="4997450" y="5543550"/>
          <p14:tracePt t="66345" x="5003800" y="5524500"/>
          <p14:tracePt t="66363" x="5016500" y="5499100"/>
          <p14:tracePt t="66379" x="5022850" y="5486400"/>
          <p14:tracePt t="66395" x="5035550" y="5454650"/>
          <p14:tracePt t="66412" x="5048250" y="5429250"/>
          <p14:tracePt t="66429" x="5060950" y="5410200"/>
          <p14:tracePt t="66445" x="5086350" y="5372100"/>
          <p14:tracePt t="66462" x="5111750" y="5327650"/>
          <p14:tracePt t="66479" x="5130800" y="5276850"/>
          <p14:tracePt t="66495" x="5168900" y="5232400"/>
          <p14:tracePt t="66512" x="5181600" y="5187950"/>
          <p14:tracePt t="66529" x="5194300" y="5149850"/>
          <p14:tracePt t="66546" x="5200650" y="5105400"/>
          <p14:tracePt t="66563" x="5213350" y="5029200"/>
          <p14:tracePt t="66579" x="5219700" y="4984750"/>
          <p14:tracePt t="66596" x="5219700" y="4940300"/>
          <p14:tracePt t="66612" x="5226050" y="4895850"/>
          <p14:tracePt t="66629" x="5226050" y="4857750"/>
          <p14:tracePt t="66646" x="5226050" y="4819650"/>
          <p14:tracePt t="66663" x="5226050" y="4787900"/>
          <p14:tracePt t="66679" x="5226050" y="4749800"/>
          <p14:tracePt t="66696" x="5226050" y="4705350"/>
          <p14:tracePt t="66712" x="5226050" y="4660900"/>
          <p14:tracePt t="66729" x="5226050" y="4610100"/>
          <p14:tracePt t="66746" x="5200650" y="4527550"/>
          <p14:tracePt t="66763" x="5187950" y="4489450"/>
          <p14:tracePt t="66779" x="5168900" y="4457700"/>
          <p14:tracePt t="66796" x="5162550" y="4438650"/>
          <p14:tracePt t="66813" x="5162550" y="4425950"/>
          <p14:tracePt t="66829" x="5156200" y="4406900"/>
          <p14:tracePt t="66846" x="5149850" y="4387850"/>
          <p14:tracePt t="66863" x="5143500" y="4375150"/>
          <p14:tracePt t="66880" x="5137150" y="4343400"/>
          <p14:tracePt t="66896" x="5130800" y="4305300"/>
          <p14:tracePt t="66913" x="5111750" y="4273550"/>
          <p14:tracePt t="66929" x="5092700" y="4229100"/>
          <p14:tracePt t="66946" x="5073650" y="4165600"/>
          <p14:tracePt t="66963" x="5060950" y="4121150"/>
          <p14:tracePt t="66980" x="5054600" y="4089400"/>
          <p14:tracePt t="66996" x="5048250" y="4064000"/>
          <p14:tracePt t="67013" x="5041900" y="4038600"/>
          <p14:tracePt t="67030" x="5035550" y="4006850"/>
          <p14:tracePt t="67046" x="5029200" y="3968750"/>
          <p14:tracePt t="67063" x="5029200" y="3943350"/>
          <p14:tracePt t="67080" x="5022850" y="3905250"/>
          <p14:tracePt t="67096" x="5016500" y="3879850"/>
          <p14:tracePt t="67113" x="5016500" y="3848100"/>
          <p14:tracePt t="67129" x="5016500" y="3822700"/>
          <p14:tracePt t="67133" x="5010150" y="3810000"/>
          <p14:tracePt t="67146" x="5010150" y="3784600"/>
          <p14:tracePt t="67163" x="5003800" y="3740150"/>
          <p14:tracePt t="67180" x="5003800" y="3714750"/>
          <p14:tracePt t="67197" x="5003800" y="3676650"/>
          <p14:tracePt t="67213" x="5003800" y="3644900"/>
          <p14:tracePt t="67230" x="4991100" y="3613150"/>
          <p14:tracePt t="67246" x="4991100" y="3581400"/>
          <p14:tracePt t="67263" x="4984750" y="3543300"/>
          <p14:tracePt t="67280" x="4978400" y="3511550"/>
          <p14:tracePt t="67296" x="4972050" y="3473450"/>
          <p14:tracePt t="67313" x="4965700" y="3441700"/>
          <p14:tracePt t="67330" x="4953000" y="3390900"/>
          <p14:tracePt t="67347" x="4946650" y="3371850"/>
          <p14:tracePt t="67363" x="4946650" y="3340100"/>
          <p14:tracePt t="67380" x="4933950" y="3327400"/>
          <p14:tracePt t="67396" x="4921250" y="3308350"/>
          <p14:tracePt t="67413" x="4914900" y="3289300"/>
          <p14:tracePt t="67430" x="4908550" y="3289300"/>
          <p14:tracePt t="67447" x="4908550" y="3276600"/>
          <p14:tracePt t="67463" x="4902200" y="3270250"/>
          <p14:tracePt t="67480" x="4883150" y="3244850"/>
          <p14:tracePt t="67497" x="4876800" y="3238500"/>
          <p14:tracePt t="67513" x="4864100" y="3219450"/>
          <p14:tracePt t="67530" x="4838700" y="3200400"/>
          <p14:tracePt t="67547" x="4826000" y="3187700"/>
          <p14:tracePt t="67563" x="4794250" y="3175000"/>
          <p14:tracePt t="67580" x="4768850" y="3168650"/>
          <p14:tracePt t="67597" x="4768850" y="3162300"/>
          <p14:tracePt t="67643" x="4762500" y="3162300"/>
          <p14:tracePt t="67667" x="4756150" y="3162300"/>
          <p14:tracePt t="67683" x="4749800" y="3162300"/>
          <p14:tracePt t="67700" x="4743450" y="3162300"/>
          <p14:tracePt t="67707" x="4737100" y="3162300"/>
          <p14:tracePt t="67755" x="4730750" y="3162300"/>
          <p14:tracePt t="67819" x="4724400" y="3162300"/>
          <p14:tracePt t="67875" x="4718050" y="3162300"/>
          <p14:tracePt t="69172" x="4718050" y="3155950"/>
          <p14:tracePt t="70763" x="4724400" y="3155950"/>
          <p14:tracePt t="70774" x="4730750" y="3155950"/>
          <p14:tracePt t="70820" x="4730750" y="3162300"/>
          <p14:tracePt t="70836" x="4724400" y="3175000"/>
          <p14:tracePt t="70846" x="4711700" y="3175000"/>
          <p14:tracePt t="70857" x="4686300" y="3175000"/>
          <p14:tracePt t="70867" x="4622800" y="3175000"/>
          <p14:tracePt t="70883" x="4616450" y="3175000"/>
          <p14:tracePt t="71443" x="4622800" y="3168650"/>
          <p14:tracePt t="71455" x="4622800" y="3162300"/>
          <p14:tracePt t="71468" x="4648200" y="3162300"/>
          <p14:tracePt t="71485" x="4667250" y="3155950"/>
          <p14:tracePt t="71501" x="4673600" y="3149600"/>
          <p14:tracePt t="71518" x="4692650" y="3143250"/>
          <p14:tracePt t="71534" x="4724400" y="3130550"/>
          <p14:tracePt t="71551" x="4749800" y="3117850"/>
          <p14:tracePt t="71568" x="4800600" y="3079750"/>
          <p14:tracePt t="71584" x="4838700" y="3041650"/>
          <p14:tracePt t="71601" x="4876800" y="3009900"/>
          <p14:tracePt t="71618" x="4940300" y="2952750"/>
          <p14:tracePt t="71634" x="4991100" y="2901950"/>
          <p14:tracePt t="71651" x="5041900" y="2825750"/>
          <p14:tracePt t="71668" x="5086350" y="2768600"/>
          <p14:tracePt t="71684" x="5137150" y="2730500"/>
          <p14:tracePt t="71701" x="5187950" y="2679700"/>
          <p14:tracePt t="71718" x="5245100" y="2635250"/>
          <p14:tracePt t="71735" x="5295900" y="2590800"/>
          <p14:tracePt t="71751" x="5327650" y="2559050"/>
          <p14:tracePt t="71768" x="5378450" y="2489200"/>
          <p14:tracePt t="71785" x="5429250" y="2432050"/>
          <p14:tracePt t="71801" x="5480050" y="2349500"/>
          <p14:tracePt t="71818" x="5511800" y="2311400"/>
          <p14:tracePt t="71835" x="5530850" y="2292350"/>
          <p14:tracePt t="71851" x="5543550" y="2273300"/>
          <p14:tracePt t="71868" x="5562600" y="2260600"/>
          <p14:tracePt t="71885" x="5568950" y="2247900"/>
          <p14:tracePt t="71901" x="5581650" y="2235200"/>
          <p14:tracePt t="71918" x="5594350" y="2228850"/>
          <p14:tracePt t="71935" x="5600700" y="2216150"/>
          <p14:tracePt t="71951" x="5607050" y="2209800"/>
          <p14:tracePt t="72195" x="5613400" y="2203450"/>
          <p14:tracePt t="72459" x="5619750" y="2197100"/>
          <p14:tracePt t="72499" x="5626100" y="2190750"/>
          <p14:tracePt t="72515" x="5632450" y="2184400"/>
          <p14:tracePt t="72526" x="5632450" y="2178050"/>
          <p14:tracePt t="72554" x="5638800" y="2171700"/>
          <p14:tracePt t="73003" x="5645150" y="2165350"/>
          <p14:tracePt t="73043" x="5651500" y="2165350"/>
          <p14:tracePt t="73891" x="5657850" y="2159000"/>
          <p14:tracePt t="73902" x="5670550" y="2146300"/>
          <p14:tracePt t="73915" x="5683250" y="2133600"/>
          <p14:tracePt t="73926" x="5689600" y="2120900"/>
          <p14:tracePt t="73937" x="5695950" y="2095500"/>
          <p14:tracePt t="73954" x="5702300" y="2057400"/>
          <p14:tracePt t="73970" x="5715000" y="2006600"/>
          <p14:tracePt t="73987" x="5721350" y="1955800"/>
          <p14:tracePt t="74004" x="5721350" y="1911350"/>
          <p14:tracePt t="74020" x="5721350" y="1854200"/>
          <p14:tracePt t="74037" x="5721350" y="1803400"/>
          <p14:tracePt t="74054" x="5721350" y="1739900"/>
          <p14:tracePt t="74070" x="5715000" y="1676400"/>
          <p14:tracePt t="74087" x="5708650" y="1625600"/>
          <p14:tracePt t="74104" x="5702300" y="1581150"/>
          <p14:tracePt t="74120" x="5695950" y="1536700"/>
          <p14:tracePt t="74138" x="5689600" y="1492250"/>
          <p14:tracePt t="74154" x="5689600" y="1466850"/>
          <p14:tracePt t="74170" x="5683250" y="1441450"/>
          <p14:tracePt t="74187" x="5676900" y="1409700"/>
          <p14:tracePt t="74204" x="5670550" y="1377950"/>
          <p14:tracePt t="74220" x="5664200" y="1333500"/>
          <p14:tracePt t="74237" x="5664200" y="1301750"/>
          <p14:tracePt t="74254" x="5664200" y="1270000"/>
          <p14:tracePt t="74270" x="5657850" y="1238250"/>
          <p14:tracePt t="74287" x="5651500" y="1212850"/>
          <p14:tracePt t="74304" x="5645150" y="1181100"/>
          <p14:tracePt t="74306" x="5645150" y="1162050"/>
          <p14:tracePt t="74321" x="5638800" y="1136650"/>
          <p14:tracePt t="74337" x="5626100" y="1111250"/>
          <p14:tracePt t="74354" x="5626100" y="1098550"/>
          <p14:tracePt t="74371" x="5626100" y="1092200"/>
          <p14:tracePt t="74387" x="5626100" y="1085850"/>
          <p14:tracePt t="74404" x="5626100" y="1079500"/>
          <p14:tracePt t="74458" x="5626100" y="1073150"/>
          <p14:tracePt t="74474" x="5626100" y="1066800"/>
          <p14:tracePt t="74498" x="5626100" y="1060450"/>
          <p14:tracePt t="75291" x="5619750" y="1066800"/>
          <p14:tracePt t="76607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2400" y="990600"/>
            <a:ext cx="922560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phylogenetically</a:t>
            </a:r>
            <a:r>
              <a:rPr lang="cs-CZ" sz="2400" dirty="0"/>
              <a:t> </a:t>
            </a:r>
            <a:r>
              <a:rPr lang="cs-CZ" sz="2400" dirty="0" err="1"/>
              <a:t>old</a:t>
            </a:r>
            <a:r>
              <a:rPr lang="cs-CZ" sz="2400" dirty="0"/>
              <a:t>, </a:t>
            </a:r>
            <a:r>
              <a:rPr lang="cs-CZ" sz="2400" b="1" dirty="0" err="1"/>
              <a:t>paleospinothalamic</a:t>
            </a:r>
            <a:r>
              <a:rPr lang="cs-CZ" sz="2400" b="1" dirty="0"/>
              <a:t> and </a:t>
            </a:r>
            <a:r>
              <a:rPr lang="cs-CZ" sz="2400" b="1" dirty="0" err="1"/>
              <a:t>trigemino</a:t>
            </a:r>
            <a:r>
              <a:rPr lang="cs-CZ" sz="2400" b="1" dirty="0"/>
              <a:t>-</a:t>
            </a:r>
          </a:p>
          <a:p>
            <a:r>
              <a:rPr lang="cs-CZ" sz="2400" b="1" dirty="0" err="1"/>
              <a:t>reticulothalamic</a:t>
            </a:r>
            <a:r>
              <a:rPr lang="cs-CZ" sz="2400" dirty="0"/>
              <a:t>, </a:t>
            </a:r>
            <a:r>
              <a:rPr lang="cs-CZ" sz="2400" dirty="0" err="1"/>
              <a:t>pathways</a:t>
            </a:r>
            <a:r>
              <a:rPr lang="cs-CZ" sz="2400" dirty="0"/>
              <a:t> </a:t>
            </a:r>
            <a:r>
              <a:rPr lang="cs-CZ" sz="2400" dirty="0" err="1"/>
              <a:t>through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RF are </a:t>
            </a:r>
            <a:r>
              <a:rPr lang="cs-CZ" sz="2400" dirty="0" err="1"/>
              <a:t>concerned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</a:p>
          <a:p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arousal</a:t>
            </a:r>
            <a:r>
              <a:rPr lang="cs-CZ" sz="2400" dirty="0"/>
              <a:t> and </a:t>
            </a:r>
            <a:r>
              <a:rPr lang="cs-CZ" sz="2400" dirty="0" err="1"/>
              <a:t>affective</a:t>
            </a:r>
            <a:r>
              <a:rPr lang="cs-CZ" sz="2400" dirty="0"/>
              <a:t> (</a:t>
            </a:r>
            <a:r>
              <a:rPr lang="cs-CZ" sz="2400" dirty="0" err="1"/>
              <a:t>emotional</a:t>
            </a:r>
            <a:r>
              <a:rPr lang="cs-CZ" sz="2400" dirty="0"/>
              <a:t>) </a:t>
            </a:r>
            <a:r>
              <a:rPr lang="cs-CZ" sz="2400" dirty="0" err="1"/>
              <a:t>aspects</a:t>
            </a:r>
            <a:r>
              <a:rPr lang="cs-CZ" sz="2400" dirty="0"/>
              <a:t> of </a:t>
            </a:r>
            <a:r>
              <a:rPr lang="cs-CZ" sz="2400" dirty="0" err="1"/>
              <a:t>somatic</a:t>
            </a:r>
            <a:r>
              <a:rPr lang="cs-CZ" sz="2400" dirty="0"/>
              <a:t> sensory </a:t>
            </a:r>
          </a:p>
          <a:p>
            <a:r>
              <a:rPr lang="cs-CZ" sz="2400" dirty="0" err="1"/>
              <a:t>stimuli</a:t>
            </a:r>
            <a:r>
              <a:rPr lang="cs-CZ" sz="2400" dirty="0"/>
              <a:t>. </a:t>
            </a:r>
          </a:p>
          <a:p>
            <a:r>
              <a:rPr lang="cs-CZ" sz="2400" dirty="0"/>
              <a:t>In </a:t>
            </a:r>
            <a:r>
              <a:rPr lang="cs-CZ" sz="2400" dirty="0" err="1"/>
              <a:t>contrast</a:t>
            </a:r>
            <a:r>
              <a:rPr lang="cs-CZ" sz="2400" dirty="0"/>
              <a:t>, </a:t>
            </a:r>
            <a:r>
              <a:rPr lang="cs-CZ" sz="2400" dirty="0" err="1"/>
              <a:t>the</a:t>
            </a:r>
            <a:r>
              <a:rPr lang="cs-CZ" sz="2400" dirty="0"/>
              <a:t> direct, </a:t>
            </a:r>
            <a:r>
              <a:rPr lang="cs-CZ" sz="2400" b="1" dirty="0" err="1"/>
              <a:t>neospinothalamic</a:t>
            </a:r>
            <a:r>
              <a:rPr lang="cs-CZ" sz="2400" b="1" dirty="0"/>
              <a:t> and </a:t>
            </a:r>
            <a:r>
              <a:rPr lang="cs-CZ" sz="2400" b="1" dirty="0" err="1"/>
              <a:t>anterior</a:t>
            </a:r>
            <a:r>
              <a:rPr lang="cs-CZ" sz="2400" b="1" dirty="0"/>
              <a:t> </a:t>
            </a:r>
          </a:p>
          <a:p>
            <a:r>
              <a:rPr lang="cs-CZ" sz="2400" b="1" dirty="0" err="1"/>
              <a:t>trigeminothalamic</a:t>
            </a:r>
            <a:r>
              <a:rPr lang="cs-CZ" sz="2400" b="1" dirty="0"/>
              <a:t>, </a:t>
            </a:r>
            <a:r>
              <a:rPr lang="cs-CZ" sz="2400" dirty="0" err="1"/>
              <a:t>pathways</a:t>
            </a:r>
            <a:r>
              <a:rPr lang="cs-CZ" sz="2400" dirty="0"/>
              <a:t> are </a:t>
            </a:r>
            <a:r>
              <a:rPr lang="cs-CZ" sz="2400" dirty="0" err="1"/>
              <a:t>analytic</a:t>
            </a:r>
            <a:r>
              <a:rPr lang="cs-CZ" sz="2400" dirty="0"/>
              <a:t>, </a:t>
            </a:r>
            <a:r>
              <a:rPr lang="cs-CZ" sz="2400" dirty="0" err="1"/>
              <a:t>encoding</a:t>
            </a:r>
            <a:r>
              <a:rPr lang="cs-CZ" sz="2400" dirty="0"/>
              <a:t> </a:t>
            </a:r>
          </a:p>
          <a:p>
            <a:r>
              <a:rPr lang="cs-CZ" sz="2400" dirty="0" err="1"/>
              <a:t>information</a:t>
            </a:r>
            <a:r>
              <a:rPr lang="cs-CZ" sz="2400" dirty="0"/>
              <a:t> </a:t>
            </a:r>
            <a:r>
              <a:rPr lang="cs-CZ" sz="2400" dirty="0" err="1"/>
              <a:t>about</a:t>
            </a:r>
            <a:r>
              <a:rPr lang="cs-CZ" sz="2400" dirty="0"/>
              <a:t> modality, intensity, and </a:t>
            </a:r>
            <a:r>
              <a:rPr lang="cs-CZ" sz="2400" dirty="0" err="1"/>
              <a:t>location</a:t>
            </a:r>
            <a:r>
              <a:rPr lang="cs-CZ" sz="2400" dirty="0"/>
              <a:t>.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36672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7198" y="76200"/>
            <a:ext cx="80369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/>
              <a:t>Primary</a:t>
            </a:r>
            <a:r>
              <a:rPr lang="cs-CZ" sz="3600" dirty="0"/>
              <a:t> </a:t>
            </a:r>
            <a:r>
              <a:rPr lang="cs-CZ" sz="3600" dirty="0" err="1"/>
              <a:t>somatosensory</a:t>
            </a:r>
            <a:r>
              <a:rPr lang="cs-CZ" sz="3600" dirty="0"/>
              <a:t> (</a:t>
            </a:r>
            <a:r>
              <a:rPr lang="cs-CZ" sz="3600" dirty="0" err="1"/>
              <a:t>somesthetic</a:t>
            </a:r>
            <a:r>
              <a:rPr lang="cs-CZ" sz="3600" dirty="0"/>
              <a:t>) </a:t>
            </a:r>
          </a:p>
          <a:p>
            <a:pPr algn="ctr"/>
            <a:r>
              <a:rPr lang="cs-CZ" sz="3600" dirty="0" err="1"/>
              <a:t>cortex</a:t>
            </a:r>
            <a:r>
              <a:rPr lang="cs-CZ" sz="3600" dirty="0"/>
              <a:t> (SI)</a:t>
            </a:r>
          </a:p>
        </p:txBody>
      </p:sp>
      <p:pic>
        <p:nvPicPr>
          <p:cNvPr id="4" name="Picture 2" descr="http://www.ufrgs.br/imunovet/molecular_immunology/sensoryhomuncul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795" y="2057400"/>
            <a:ext cx="366712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classconnection.s3.amazonaws.com/632/flashcards/117632/png/screen_shot_2011-05-02_at_1.48.26_a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8" y="2514600"/>
            <a:ext cx="4800600" cy="2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19FCF86-FE1E-4D08-AE29-C32D6FA1E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29" x="660400" y="5080000"/>
          <p14:tracePt t="2163" x="615950" y="5105400"/>
          <p14:tracePt t="2167" x="571500" y="5111750"/>
          <p14:tracePt t="2173" x="514350" y="5137150"/>
          <p14:tracePt t="2189" x="406400" y="5175250"/>
          <p14:tracePt t="2206" x="298450" y="5245100"/>
          <p14:tracePt t="2223" x="165100" y="5359400"/>
          <p14:tracePt t="2239" x="31750" y="5537200"/>
          <p14:tracePt t="7813" x="6350" y="6521450"/>
          <p14:tracePt t="7821" x="25400" y="6515100"/>
          <p14:tracePt t="7829" x="50800" y="6496050"/>
          <p14:tracePt t="7846" x="88900" y="6464300"/>
          <p14:tracePt t="7862" x="139700" y="6419850"/>
          <p14:tracePt t="7879" x="177800" y="6381750"/>
          <p14:tracePt t="7896" x="247650" y="6324600"/>
          <p14:tracePt t="7913" x="298450" y="6267450"/>
          <p14:tracePt t="7916" x="317500" y="6248400"/>
          <p14:tracePt t="7929" x="336550" y="6229350"/>
          <p14:tracePt t="7946" x="374650" y="6172200"/>
          <p14:tracePt t="7963" x="425450" y="6089650"/>
          <p14:tracePt t="7979" x="438150" y="6070600"/>
          <p14:tracePt t="7996" x="482600" y="5969000"/>
          <p14:tracePt t="8013" x="508000" y="5911850"/>
          <p14:tracePt t="8029" x="533400" y="5867400"/>
          <p14:tracePt t="8046" x="546100" y="5829300"/>
          <p14:tracePt t="8063" x="558800" y="5791200"/>
          <p14:tracePt t="8079" x="571500" y="5746750"/>
          <p14:tracePt t="8096" x="590550" y="5708650"/>
          <p14:tracePt t="8113" x="596900" y="5689600"/>
          <p14:tracePt t="8130" x="603250" y="5657850"/>
          <p14:tracePt t="8147" x="609600" y="5619750"/>
          <p14:tracePt t="8163" x="609600" y="5600700"/>
          <p14:tracePt t="8179" x="615950" y="5588000"/>
          <p14:tracePt t="8196" x="622300" y="5568950"/>
          <p14:tracePt t="8213" x="635000" y="5549900"/>
          <p14:tracePt t="8230" x="660400" y="5518150"/>
          <p14:tracePt t="8246" x="704850" y="5461000"/>
          <p14:tracePt t="8263" x="781050" y="5372100"/>
          <p14:tracePt t="8280" x="895350" y="5245100"/>
          <p14:tracePt t="8296" x="1028700" y="5092700"/>
          <p14:tracePt t="8313" x="1174750" y="4953000"/>
          <p14:tracePt t="8330" x="1301750" y="4806950"/>
          <p14:tracePt t="8347" x="1428750" y="4686300"/>
          <p14:tracePt t="8363" x="1473200" y="4648200"/>
          <p14:tracePt t="8380" x="1498600" y="4622800"/>
          <p14:tracePt t="8397" x="1517650" y="4603750"/>
          <p14:tracePt t="8413" x="1524000" y="4591050"/>
          <p14:tracePt t="8430" x="1536700" y="4584700"/>
          <p14:tracePt t="8447" x="1568450" y="4559300"/>
          <p14:tracePt t="8464" x="1606550" y="4533900"/>
          <p14:tracePt t="8480" x="1670050" y="4495800"/>
          <p14:tracePt t="8496" x="1727200" y="4432300"/>
          <p14:tracePt t="8514" x="1803400" y="4356100"/>
          <p14:tracePt t="8530" x="1885950" y="4273550"/>
          <p14:tracePt t="8532" x="1930400" y="4216400"/>
          <p14:tracePt t="8547" x="1968500" y="4159250"/>
          <p14:tracePt t="8563" x="2012950" y="4089400"/>
          <p14:tracePt t="8580" x="2032000" y="4038600"/>
          <p14:tracePt t="8597" x="2051050" y="3994150"/>
          <p14:tracePt t="8613" x="2057400" y="3956050"/>
          <p14:tracePt t="8630" x="2070100" y="3924300"/>
          <p14:tracePt t="8646" x="2076450" y="3905250"/>
          <p14:tracePt t="8663" x="2076450" y="3892550"/>
          <p14:tracePt t="8680" x="2089150" y="3860800"/>
          <p14:tracePt t="8697" x="2095500" y="3835400"/>
          <p14:tracePt t="8713" x="2114550" y="3790950"/>
          <p14:tracePt t="8716" x="2114550" y="3771900"/>
          <p14:tracePt t="8730" x="2120900" y="3727450"/>
          <p14:tracePt t="8747" x="2127250" y="3695700"/>
          <p14:tracePt t="8763" x="2146300" y="3644900"/>
          <p14:tracePt t="8780" x="2152650" y="3619500"/>
          <p14:tracePt t="8797" x="2159000" y="3594100"/>
          <p14:tracePt t="8814" x="2159000" y="3575050"/>
          <p14:tracePt t="8830" x="2165350" y="3536950"/>
          <p14:tracePt t="8847" x="2165350" y="3517900"/>
          <p14:tracePt t="8863" x="2178050" y="3492500"/>
          <p14:tracePt t="8880" x="2184400" y="3473450"/>
          <p14:tracePt t="8897" x="2190750" y="3454400"/>
          <p14:tracePt t="8899" x="2197100" y="3441700"/>
          <p14:tracePt t="8913" x="2203450" y="3422650"/>
          <p14:tracePt t="8930" x="2216150" y="3384550"/>
          <p14:tracePt t="8947" x="2235200" y="3346450"/>
          <p14:tracePt t="8963" x="2260600" y="3308350"/>
          <p14:tracePt t="8980" x="2292350" y="3263900"/>
          <p14:tracePt t="8997" x="2324100" y="3225800"/>
          <p14:tracePt t="9013" x="2349500" y="3200400"/>
          <p14:tracePt t="9031" x="2362200" y="3175000"/>
          <p14:tracePt t="9047" x="2381250" y="3155950"/>
          <p14:tracePt t="9064" x="2393950" y="3136900"/>
          <p14:tracePt t="9066" x="2400300" y="3136900"/>
          <p14:tracePt t="9080" x="2400300" y="3130550"/>
          <p14:tracePt t="9097" x="2413000" y="3117850"/>
          <p14:tracePt t="9114" x="2419350" y="3111500"/>
          <p14:tracePt t="9131" x="2432050" y="3098800"/>
          <p14:tracePt t="9147" x="2432050" y="3092450"/>
          <p14:tracePt t="9164" x="2438400" y="3086100"/>
          <p14:tracePt t="9181" x="2451100" y="3079750"/>
          <p14:tracePt t="9197" x="2463800" y="3060700"/>
          <p14:tracePt t="9214" x="2470150" y="3060700"/>
          <p14:tracePt t="9231" x="2489200" y="3041650"/>
          <p14:tracePt t="9247" x="2514600" y="3022600"/>
          <p14:tracePt t="9264" x="2546350" y="2997200"/>
          <p14:tracePt t="9267" x="2552700" y="2990850"/>
          <p14:tracePt t="9281" x="2559050" y="2984500"/>
          <p14:tracePt t="9283" x="2571750" y="2971800"/>
          <p14:tracePt t="9297" x="2578100" y="2965450"/>
          <p14:tracePt t="9314" x="2584450" y="2959100"/>
          <p14:tracePt t="9331" x="2597150" y="2946400"/>
          <p14:tracePt t="9347" x="2603500" y="2946400"/>
          <p14:tracePt t="9403" x="2603500" y="2940050"/>
          <p14:tracePt t="9452" x="2609850" y="2933700"/>
          <p14:tracePt t="9468" x="2616200" y="2927350"/>
          <p14:tracePt t="9492" x="2616200" y="2921000"/>
          <p14:tracePt t="9508" x="2616200" y="2914650"/>
          <p14:tracePt t="9516" x="2622550" y="2901950"/>
          <p14:tracePt t="9548" x="2622550" y="2895600"/>
          <p14:tracePt t="9556" x="2622550" y="2882900"/>
          <p14:tracePt t="9596" x="2622550" y="2876550"/>
          <p14:tracePt t="9604" x="2628900" y="2863850"/>
          <p14:tracePt t="9644" x="2628900" y="2857500"/>
          <p14:tracePt t="9660" x="2628900" y="2851150"/>
          <p14:tracePt t="9668" x="2628900" y="2844800"/>
          <p14:tracePt t="10444" x="2628900" y="2851150"/>
          <p14:tracePt t="10451" x="2628900" y="2857500"/>
          <p14:tracePt t="10468" x="2628900" y="2870200"/>
          <p14:tracePt t="10475" x="2628900" y="2876550"/>
          <p14:tracePt t="10492" x="2628900" y="2882900"/>
          <p14:tracePt t="10508" x="2628900" y="2889250"/>
          <p14:tracePt t="10516" x="2628900" y="2895600"/>
          <p14:tracePt t="10540" x="2628900" y="2901950"/>
          <p14:tracePt t="10556" x="2628900" y="2908300"/>
          <p14:tracePt t="10636" x="2628900" y="2914650"/>
          <p14:tracePt t="10684" x="2635250" y="2927350"/>
          <p14:tracePt t="10708" x="2635250" y="2933700"/>
          <p14:tracePt t="10724" x="2635250" y="2940050"/>
          <p14:tracePt t="10732" x="2635250" y="2946400"/>
          <p14:tracePt t="10764" x="2635250" y="2952750"/>
          <p14:tracePt t="10780" x="2635250" y="2959100"/>
          <p14:tracePt t="10804" x="2635250" y="2965450"/>
          <p14:tracePt t="10836" x="2635250" y="2971800"/>
          <p14:tracePt t="10852" x="2635250" y="2978150"/>
          <p14:tracePt t="10868" x="2635250" y="2984500"/>
          <p14:tracePt t="10901" x="2635250" y="2990850"/>
          <p14:tracePt t="10907" x="2635250" y="2997200"/>
          <p14:tracePt t="10916" x="2635250" y="3003550"/>
          <p14:tracePt t="10996" x="2635250" y="3009900"/>
          <p14:tracePt t="11021" x="2635250" y="3016250"/>
          <p14:tracePt t="11027" x="2628900" y="3016250"/>
          <p14:tracePt t="11052" x="2628900" y="3022600"/>
          <p14:tracePt t="11068" x="2622550" y="3028950"/>
          <p14:tracePt t="11100" x="2622550" y="3035300"/>
          <p14:tracePt t="11116" x="2616200" y="3035300"/>
          <p14:tracePt t="11132" x="2616200" y="3041650"/>
          <p14:tracePt t="11148" x="2616200" y="3048000"/>
          <p14:tracePt t="11180" x="2609850" y="3054350"/>
          <p14:tracePt t="11228" x="2603500" y="3054350"/>
          <p14:tracePt t="11252" x="2603500" y="3060700"/>
          <p14:tracePt t="11260" x="2597150" y="3067050"/>
          <p14:tracePt t="11771" x="2590800" y="3073400"/>
          <p14:tracePt t="11892" x="2584450" y="3079750"/>
          <p14:tracePt t="11923" x="2584450" y="3086100"/>
          <p14:tracePt t="11948" x="2571750" y="3086100"/>
          <p14:tracePt t="11963" x="2565400" y="3086100"/>
          <p14:tracePt t="11971" x="2565400" y="3092450"/>
          <p14:tracePt t="11983" x="2559050" y="3092450"/>
          <p14:tracePt t="12000" x="2540000" y="3105150"/>
          <p14:tracePt t="12017" x="2527300" y="3105150"/>
          <p14:tracePt t="12034" x="2520950" y="3111500"/>
          <p14:tracePt t="12050" x="2514600" y="3117850"/>
          <p14:tracePt t="12054" x="2508250" y="3117850"/>
          <p14:tracePt t="12067" x="2501900" y="3124200"/>
          <p14:tracePt t="12084" x="2482850" y="3130550"/>
          <p14:tracePt t="12100" x="2476500" y="3130550"/>
          <p14:tracePt t="12117" x="2470150" y="3136900"/>
          <p14:tracePt t="12134" x="2470150" y="3143250"/>
          <p14:tracePt t="12150" x="2463800" y="3149600"/>
          <p14:tracePt t="12167" x="2457450" y="3149600"/>
          <p14:tracePt t="12184" x="2451100" y="3155950"/>
          <p14:tracePt t="12200" x="2438400" y="3168650"/>
          <p14:tracePt t="12217" x="2432050" y="3168650"/>
          <p14:tracePt t="12234" x="2419350" y="3181350"/>
          <p14:tracePt t="12251" x="2406650" y="3187700"/>
          <p14:tracePt t="12267" x="2393950" y="3194050"/>
          <p14:tracePt t="12284" x="2381250" y="3200400"/>
          <p14:tracePt t="12301" x="2368550" y="3206750"/>
          <p14:tracePt t="12317" x="2355850" y="3213100"/>
          <p14:tracePt t="12334" x="2343150" y="3219450"/>
          <p14:tracePt t="12351" x="2343150" y="3225800"/>
          <p14:tracePt t="12367" x="2336800" y="3225800"/>
          <p14:tracePt t="12384" x="2330450" y="3225800"/>
          <p14:tracePt t="12412" x="2324100" y="3232150"/>
          <p14:tracePt t="12444" x="2324100" y="3238500"/>
          <p14:tracePt t="12460" x="2317750" y="3238500"/>
          <p14:tracePt t="12467" x="2311400" y="3244850"/>
          <p14:tracePt t="12524" x="2305050" y="3251200"/>
          <p14:tracePt t="12556" x="2298700" y="3257550"/>
          <p14:tracePt t="12587" x="2292350" y="3263900"/>
          <p14:tracePt t="12627" x="2286000" y="3270250"/>
          <p14:tracePt t="12692" x="2279650" y="3276600"/>
          <p14:tracePt t="12756" x="2273300" y="3276600"/>
          <p14:tracePt t="12779" x="2266950" y="3282950"/>
          <p14:tracePt t="12787" x="2260600" y="3282950"/>
          <p14:tracePt t="12795" x="2260600" y="3289300"/>
          <p14:tracePt t="12851" x="2254250" y="3295650"/>
          <p14:tracePt t="12892" x="2247900" y="3295650"/>
          <p14:tracePt t="12899" x="2241550" y="3295650"/>
          <p14:tracePt t="12995" x="2241550" y="3302000"/>
          <p14:tracePt t="13005" x="2235200" y="3308350"/>
          <p14:tracePt t="13020" x="2222500" y="3314700"/>
          <p14:tracePt t="13051" x="2209800" y="3321050"/>
          <p14:tracePt t="13148" x="2203450" y="3327400"/>
          <p14:tracePt t="13164" x="2203450" y="3333750"/>
          <p14:tracePt t="13172" x="2197100" y="3333750"/>
          <p14:tracePt t="13276" x="2190750" y="3340100"/>
          <p14:tracePt t="13292" x="2184400" y="3346450"/>
          <p14:tracePt t="13316" x="2184400" y="3352800"/>
          <p14:tracePt t="13332" x="2178050" y="3352800"/>
          <p14:tracePt t="13348" x="2171700" y="3359150"/>
          <p14:tracePt t="13372" x="2165350" y="3365500"/>
          <p14:tracePt t="13388" x="2165350" y="3371850"/>
          <p14:tracePt t="13412" x="2159000" y="3378200"/>
          <p14:tracePt t="13460" x="2152650" y="3384550"/>
          <p14:tracePt t="13492" x="2146300" y="3390900"/>
          <p14:tracePt t="13603" x="2146300" y="3397250"/>
          <p14:tracePt t="13611" x="2139950" y="3403600"/>
          <p14:tracePt t="13644" x="2133600" y="3403600"/>
          <p14:tracePt t="13667" x="2133600" y="3409950"/>
          <p14:tracePt t="13684" x="2127250" y="3416300"/>
          <p14:tracePt t="13699" x="2114550" y="3429000"/>
          <p14:tracePt t="13723" x="2108200" y="3429000"/>
          <p14:tracePt t="13819" x="2108200" y="3435350"/>
          <p14:tracePt t="13827" x="2108200" y="3441700"/>
          <p14:tracePt t="13875" x="2101850" y="3441700"/>
          <p14:tracePt t="14004" x="2101850" y="3448050"/>
          <p14:tracePt t="14036" x="2095500" y="3460750"/>
          <p14:tracePt t="14059" x="2095500" y="3467100"/>
          <p14:tracePt t="14067" x="2089150" y="3467100"/>
          <p14:tracePt t="14091" x="2089150" y="3473450"/>
          <p14:tracePt t="14116" x="2082800" y="3479800"/>
          <p14:tracePt t="14131" x="2076450" y="3486150"/>
          <p14:tracePt t="14164" x="2076450" y="3492500"/>
          <p14:tracePt t="14235" x="2076450" y="3498850"/>
          <p14:tracePt t="14252" x="2070100" y="3498850"/>
          <p14:tracePt t="14323" x="2063750" y="3505200"/>
          <p14:tracePt t="14539" x="2063750" y="3511550"/>
          <p14:tracePt t="14571" x="2063750" y="3517900"/>
          <p14:tracePt t="14595" x="2063750" y="3524250"/>
          <p14:tracePt t="14603" x="2063750" y="3530600"/>
          <p14:tracePt t="14619" x="2063750" y="3536950"/>
          <p14:tracePt t="14627" x="2063750" y="3543300"/>
          <p14:tracePt t="14637" x="2070100" y="3549650"/>
          <p14:tracePt t="14668" x="2070100" y="3556000"/>
          <p14:tracePt t="14675" x="2070100" y="3562350"/>
          <p14:tracePt t="14686" x="2070100" y="3568700"/>
          <p14:tracePt t="14703" x="2070100" y="3575050"/>
          <p14:tracePt t="19375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" y="1676400"/>
            <a:ext cx="8952952" cy="350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7A8594C-9E06-4A91-862B-EC4E27449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8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46"/>
    </mc:Choice>
    <mc:Fallback>
      <p:transition spd="slow" advTm="49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2" x="787400" y="5416550"/>
          <p14:tracePt t="778" x="749300" y="5429250"/>
          <p14:tracePt t="787" x="723900" y="5435600"/>
          <p14:tracePt t="803" x="660400" y="5441950"/>
          <p14:tracePt t="819" x="565150" y="5454650"/>
          <p14:tracePt t="836" x="444500" y="5473700"/>
          <p14:tracePt t="853" x="298450" y="5505450"/>
          <p14:tracePt t="870" x="133350" y="5556250"/>
          <p14:tracePt t="10791" x="0" y="3898900"/>
          <p14:tracePt t="10800" x="50800" y="3810000"/>
          <p14:tracePt t="10807" x="107950" y="3721100"/>
          <p14:tracePt t="10816" x="165100" y="3613150"/>
          <p14:tracePt t="10830" x="311150" y="3359150"/>
          <p14:tracePt t="10847" x="457200" y="3117850"/>
          <p14:tracePt t="10864" x="558800" y="2940050"/>
          <p14:tracePt t="10881" x="628650" y="2787650"/>
          <p14:tracePt t="10897" x="673100" y="2660650"/>
          <p14:tracePt t="10914" x="692150" y="2571750"/>
          <p14:tracePt t="10931" x="704850" y="2482850"/>
          <p14:tracePt t="10947" x="717550" y="2432050"/>
          <p14:tracePt t="10964" x="730250" y="2387600"/>
          <p14:tracePt t="10967" x="730250" y="2374900"/>
          <p14:tracePt t="10981" x="730250" y="2362200"/>
          <p14:tracePt t="10998" x="755650" y="2311400"/>
          <p14:tracePt t="11014" x="768350" y="2292350"/>
          <p14:tracePt t="11017" x="781050" y="2279650"/>
          <p14:tracePt t="11031" x="812800" y="2241550"/>
          <p14:tracePt t="11048" x="838200" y="2228850"/>
          <p14:tracePt t="11064" x="869950" y="2222500"/>
          <p14:tracePt t="11081" x="895350" y="2216150"/>
          <p14:tracePt t="11098" x="933450" y="2216150"/>
          <p14:tracePt t="11114" x="971550" y="2216150"/>
          <p14:tracePt t="11131" x="1009650" y="2222500"/>
          <p14:tracePt t="11148" x="1060450" y="2247900"/>
          <p14:tracePt t="11164" x="1111250" y="2260600"/>
          <p14:tracePt t="11181" x="1193800" y="2279650"/>
          <p14:tracePt t="11198" x="1352550" y="2298700"/>
          <p14:tracePt t="11214" x="1473200" y="2317750"/>
          <p14:tracePt t="11231" x="1574800" y="2336800"/>
          <p14:tracePt t="11248" x="1644650" y="2343150"/>
          <p14:tracePt t="11264" x="1682750" y="2355850"/>
          <p14:tracePt t="11281" x="1708150" y="2368550"/>
          <p14:tracePt t="11298" x="1727200" y="2381250"/>
          <p14:tracePt t="11315" x="1739900" y="2387600"/>
          <p14:tracePt t="11331" x="1771650" y="2406650"/>
          <p14:tracePt t="11334" x="1784350" y="2413000"/>
          <p14:tracePt t="11348" x="1803400" y="2425700"/>
          <p14:tracePt t="11364" x="1847850" y="2451100"/>
          <p14:tracePt t="11382" x="1930400" y="2489200"/>
          <p14:tracePt t="11398" x="1968500" y="2508250"/>
          <p14:tracePt t="11414" x="2057400" y="2520950"/>
          <p14:tracePt t="11431" x="2120900" y="2527300"/>
          <p14:tracePt t="11448" x="2165350" y="2527300"/>
          <p14:tracePt t="11465" x="2203450" y="2527300"/>
          <p14:tracePt t="11481" x="2228850" y="2527300"/>
          <p14:tracePt t="11498" x="2241550" y="2527300"/>
          <p14:tracePt t="11515" x="2260600" y="2527300"/>
          <p14:tracePt t="11519" x="2273300" y="2533650"/>
          <p14:tracePt t="11531" x="2273300" y="2540000"/>
          <p14:tracePt t="11548" x="2305050" y="2546350"/>
          <p14:tracePt t="11564" x="2343150" y="2559050"/>
          <p14:tracePt t="11582" x="2400300" y="2571750"/>
          <p14:tracePt t="11598" x="2425700" y="2584450"/>
          <p14:tracePt t="11615" x="2444750" y="2584450"/>
          <p14:tracePt t="11631" x="2457450" y="2584450"/>
          <p14:tracePt t="11648" x="2463800" y="2584450"/>
          <p14:tracePt t="11695" x="2476500" y="2584450"/>
          <p14:tracePt t="11727" x="2482850" y="2590800"/>
          <p14:tracePt t="11743" x="2489200" y="2597150"/>
          <p14:tracePt t="11751" x="2501900" y="2603500"/>
          <p14:tracePt t="11766" x="2520950" y="2609850"/>
          <p14:tracePt t="11782" x="2540000" y="2622550"/>
          <p14:tracePt t="11798" x="2552700" y="2628900"/>
          <p14:tracePt t="11815" x="2559050" y="2628900"/>
          <p14:tracePt t="11871" x="2565400" y="2628900"/>
          <p14:tracePt t="11888" x="2571750" y="2628900"/>
          <p14:tracePt t="11984" x="2578100" y="2628900"/>
          <p14:tracePt t="11999" x="2584450" y="2628900"/>
          <p14:tracePt t="12087" x="2590800" y="2635250"/>
          <p14:tracePt t="12432" x="2578100" y="2635250"/>
          <p14:tracePt t="12439" x="2571750" y="2635250"/>
          <p14:tracePt t="12452" x="2559050" y="2635250"/>
          <p14:tracePt t="12468" x="2546350" y="2635250"/>
          <p14:tracePt t="12482" x="2540000" y="2635250"/>
          <p14:tracePt t="12499" x="2527300" y="2635250"/>
          <p14:tracePt t="12527" x="2520950" y="2635250"/>
          <p14:tracePt t="12639" x="2514600" y="2635250"/>
          <p14:tracePt t="12655" x="2508250" y="2635250"/>
          <p14:tracePt t="12687" x="2495550" y="2635250"/>
          <p14:tracePt t="12703" x="2489200" y="2635250"/>
          <p14:tracePt t="12711" x="2482850" y="2641600"/>
          <p14:tracePt t="12719" x="2470150" y="2641600"/>
          <p14:tracePt t="12735" x="2463800" y="2641600"/>
          <p14:tracePt t="12839" x="2457450" y="2647950"/>
          <p14:tracePt t="12950" x="2463800" y="2647950"/>
          <p14:tracePt t="13990" x="2476500" y="2641600"/>
          <p14:tracePt t="13998" x="2482850" y="2641600"/>
          <p14:tracePt t="14006" x="2495550" y="2641600"/>
          <p14:tracePt t="14017" x="2520950" y="2635250"/>
          <p14:tracePt t="14033" x="2571750" y="2635250"/>
          <p14:tracePt t="14050" x="2628900" y="2635250"/>
          <p14:tracePt t="14067" x="2686050" y="2635250"/>
          <p14:tracePt t="14084" x="2736850" y="2635250"/>
          <p14:tracePt t="14086" x="2774950" y="2635250"/>
          <p14:tracePt t="14100" x="2806700" y="2635250"/>
          <p14:tracePt t="14117" x="2889250" y="2635250"/>
          <p14:tracePt t="14134" x="2952750" y="2635250"/>
          <p14:tracePt t="14150" x="3035300" y="2647950"/>
          <p14:tracePt t="14167" x="3105150" y="2654300"/>
          <p14:tracePt t="14184" x="3155950" y="2660650"/>
          <p14:tracePt t="14200" x="3200400" y="2667000"/>
          <p14:tracePt t="14217" x="3263900" y="2673350"/>
          <p14:tracePt t="14234" x="3321050" y="2686050"/>
          <p14:tracePt t="14250" x="3378200" y="2692400"/>
          <p14:tracePt t="14267" x="3441700" y="2698750"/>
          <p14:tracePt t="14284" x="3505200" y="2705100"/>
          <p14:tracePt t="14301" x="3600450" y="2717800"/>
          <p14:tracePt t="14317" x="3670300" y="2724150"/>
          <p14:tracePt t="14334" x="3733800" y="2724150"/>
          <p14:tracePt t="14350" x="3784600" y="2724150"/>
          <p14:tracePt t="14367" x="3829050" y="2730500"/>
          <p14:tracePt t="14384" x="3848100" y="2730500"/>
          <p14:tracePt t="14401" x="3879850" y="2743200"/>
          <p14:tracePt t="14417" x="3924300" y="2755900"/>
          <p14:tracePt t="14434" x="3975100" y="2774950"/>
          <p14:tracePt t="14450" x="4025900" y="2781300"/>
          <p14:tracePt t="14467" x="4070350" y="2787650"/>
          <p14:tracePt t="14484" x="4114800" y="2794000"/>
          <p14:tracePt t="14501" x="4165600" y="2794000"/>
          <p14:tracePt t="14517" x="4197350" y="2794000"/>
          <p14:tracePt t="14534" x="4210050" y="2800350"/>
          <p14:tracePt t="14551" x="4222750" y="2800350"/>
          <p14:tracePt t="14568" x="4229100" y="2800350"/>
          <p14:tracePt t="14584" x="4235450" y="2806700"/>
          <p14:tracePt t="14617" x="4241800" y="2813050"/>
          <p14:tracePt t="14634" x="4254500" y="2819400"/>
          <p14:tracePt t="14651" x="4260850" y="2825750"/>
          <p14:tracePt t="14668" x="4279900" y="2838450"/>
          <p14:tracePt t="14684" x="4286250" y="2844800"/>
          <p14:tracePt t="14701" x="4305300" y="2863850"/>
          <p14:tracePt t="14718" x="4324350" y="2876550"/>
          <p14:tracePt t="14735" x="4362450" y="2882900"/>
          <p14:tracePt t="15166" x="4362450" y="2889250"/>
          <p14:tracePt t="15175" x="4368800" y="2895600"/>
          <p14:tracePt t="15199" x="4375150" y="2901950"/>
          <p14:tracePt t="16526" x="4381500" y="2908300"/>
          <p14:tracePt t="16607" x="4387850" y="2914650"/>
          <p14:tracePt t="47897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2" y="934729"/>
            <a:ext cx="425767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06" y="849531"/>
            <a:ext cx="42957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84562" y="203200"/>
            <a:ext cx="2996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/>
              <a:t>Referred</a:t>
            </a:r>
            <a:r>
              <a:rPr lang="cs-CZ" sz="3600" dirty="0"/>
              <a:t> </a:t>
            </a:r>
            <a:r>
              <a:rPr lang="cs-CZ" sz="3600" dirty="0" err="1"/>
              <a:t>pain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8280" y="4506078"/>
            <a:ext cx="48077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/>
              <a:t>Common</a:t>
            </a:r>
            <a:r>
              <a:rPr lang="cs-CZ" sz="2400" b="1" dirty="0"/>
              <a:t> dermatome </a:t>
            </a:r>
            <a:r>
              <a:rPr lang="cs-CZ" sz="2400" b="1" dirty="0" err="1"/>
              <a:t>hypothesis</a:t>
            </a:r>
            <a:endParaRPr lang="cs-CZ" sz="2400" b="1" dirty="0"/>
          </a:p>
          <a:p>
            <a:r>
              <a:rPr lang="cs-CZ" sz="2400" b="1" dirty="0" err="1"/>
              <a:t>Convergence</a:t>
            </a:r>
            <a:r>
              <a:rPr lang="cs-CZ" sz="2400" b="1" dirty="0"/>
              <a:t> </a:t>
            </a:r>
            <a:r>
              <a:rPr lang="cs-CZ" sz="2400" b="1" dirty="0" err="1"/>
              <a:t>theory</a:t>
            </a:r>
            <a:endParaRPr lang="cs-CZ" sz="2400" b="1" dirty="0"/>
          </a:p>
          <a:p>
            <a:r>
              <a:rPr lang="cs-CZ" sz="2400" b="1" dirty="0" err="1"/>
              <a:t>Facilitation</a:t>
            </a:r>
            <a:r>
              <a:rPr lang="cs-CZ" sz="2400" b="1" dirty="0"/>
              <a:t> </a:t>
            </a:r>
            <a:r>
              <a:rPr lang="cs-CZ" sz="2400" b="1" dirty="0" err="1"/>
              <a:t>or</a:t>
            </a:r>
            <a:r>
              <a:rPr lang="cs-CZ" sz="2400" b="1" dirty="0"/>
              <a:t> </a:t>
            </a:r>
            <a:r>
              <a:rPr lang="cs-CZ" sz="2400" b="1" dirty="0" err="1"/>
              <a:t>irritable</a:t>
            </a:r>
            <a:r>
              <a:rPr lang="cs-CZ" sz="2400" b="1" dirty="0"/>
              <a:t> </a:t>
            </a:r>
            <a:r>
              <a:rPr lang="cs-CZ" sz="2400" b="1" dirty="0" err="1"/>
              <a:t>focus</a:t>
            </a:r>
            <a:endParaRPr lang="cs-CZ" sz="2400" b="1" dirty="0"/>
          </a:p>
          <a:p>
            <a:r>
              <a:rPr lang="cs-CZ" sz="2400" b="1" dirty="0" err="1"/>
              <a:t>Learned</a:t>
            </a:r>
            <a:r>
              <a:rPr lang="cs-CZ" sz="2400" b="1" dirty="0"/>
              <a:t> </a:t>
            </a:r>
            <a:r>
              <a:rPr lang="cs-CZ" sz="2400" b="1" dirty="0" err="1"/>
              <a:t>phenomenon</a:t>
            </a:r>
            <a:endParaRPr lang="cs-CZ" sz="2400" b="1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EA83A87-968E-4F19-B4C5-6645912EA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9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2" x="1409700" y="5060950"/>
          <p14:tracePt t="1126" x="1403350" y="5060950"/>
          <p14:tracePt t="1136" x="1390650" y="5060950"/>
          <p14:tracePt t="1153" x="1352550" y="5054600"/>
          <p14:tracePt t="1169" x="1295400" y="5054600"/>
          <p14:tracePt t="1186" x="1219200" y="5054600"/>
          <p14:tracePt t="1203" x="1130300" y="5054600"/>
          <p14:tracePt t="1220" x="965200" y="5054600"/>
          <p14:tracePt t="1236" x="825500" y="5054600"/>
          <p14:tracePt t="1253" x="711200" y="5067300"/>
          <p14:tracePt t="1270" x="577850" y="5092700"/>
          <p14:tracePt t="1286" x="425450" y="5111750"/>
          <p14:tracePt t="1303" x="247650" y="5130800"/>
          <p14:tracePt t="1320" x="57150" y="5130800"/>
          <p14:tracePt t="3676" x="88900" y="0"/>
          <p14:tracePt t="3684" x="330200" y="0"/>
          <p14:tracePt t="3692" x="546100" y="0"/>
          <p14:tracePt t="3705" x="749300" y="0"/>
          <p14:tracePt t="3722" x="1047750" y="0"/>
          <p14:tracePt t="3739" x="1327150" y="0"/>
          <p14:tracePt t="3755" x="1435100" y="0"/>
          <p14:tracePt t="3772" x="1466850" y="0"/>
          <p14:tracePt t="3789" x="1492250" y="0"/>
          <p14:tracePt t="3822" x="1517650" y="0"/>
          <p14:tracePt t="3839" x="1600200" y="0"/>
          <p14:tracePt t="3855" x="1784350" y="0"/>
          <p14:tracePt t="3872" x="2038350" y="0"/>
          <p14:tracePt t="3889" x="2324100" y="0"/>
          <p14:tracePt t="3906" x="2559050" y="0"/>
          <p14:tracePt t="3922" x="2647950" y="0"/>
          <p14:tracePt t="3939" x="2667000" y="0"/>
          <p14:tracePt t="3955" x="2635250" y="0"/>
          <p14:tracePt t="3972" x="2578100" y="0"/>
          <p14:tracePt t="3989" x="2508250" y="0"/>
          <p14:tracePt t="4006" x="2482850" y="0"/>
          <p14:tracePt t="4022" x="2451100" y="6350"/>
          <p14:tracePt t="4039" x="2400300" y="50800"/>
          <p14:tracePt t="4056" x="2311400" y="120650"/>
          <p14:tracePt t="4072" x="2209800" y="222250"/>
          <p14:tracePt t="4089" x="2089150" y="311150"/>
          <p14:tracePt t="4106" x="1968500" y="393700"/>
          <p14:tracePt t="4123" x="1809750" y="482600"/>
          <p14:tracePt t="4139" x="1593850" y="552450"/>
          <p14:tracePt t="4156" x="1492250" y="577850"/>
          <p14:tracePt t="4173" x="1428750" y="596900"/>
          <p14:tracePt t="4189" x="1397000" y="622300"/>
          <p14:tracePt t="4206" x="1371600" y="635000"/>
          <p14:tracePt t="4222" x="1352550" y="647700"/>
          <p14:tracePt t="4239" x="1308100" y="673100"/>
          <p14:tracePt t="4256" x="1238250" y="711200"/>
          <p14:tracePt t="4273" x="1123950" y="749300"/>
          <p14:tracePt t="4289" x="977900" y="793750"/>
          <p14:tracePt t="4306" x="825500" y="825500"/>
          <p14:tracePt t="4323" x="571500" y="901700"/>
          <p14:tracePt t="4339" x="450850" y="939800"/>
          <p14:tracePt t="4356" x="317500" y="971550"/>
          <p14:tracePt t="4373" x="203200" y="1022350"/>
          <p14:tracePt t="4389" x="114300" y="1079500"/>
          <p14:tracePt t="4406" x="57150" y="1123950"/>
          <p14:tracePt t="4423" x="12700" y="1174750"/>
          <p14:tracePt t="19074" x="19050" y="1301750"/>
          <p14:tracePt t="19084" x="44450" y="1301750"/>
          <p14:tracePt t="19096" x="69850" y="1301750"/>
          <p14:tracePt t="19105" x="127000" y="1301750"/>
          <p14:tracePt t="19122" x="190500" y="1301750"/>
          <p14:tracePt t="19139" x="260350" y="1301750"/>
          <p14:tracePt t="19155" x="304800" y="1301750"/>
          <p14:tracePt t="19172" x="349250" y="1295400"/>
          <p14:tracePt t="19189" x="368300" y="1289050"/>
          <p14:tracePt t="19205" x="406400" y="1289050"/>
          <p14:tracePt t="19222" x="431800" y="1282700"/>
          <p14:tracePt t="19239" x="463550" y="1282700"/>
          <p14:tracePt t="19256" x="495300" y="1276350"/>
          <p14:tracePt t="19273" x="539750" y="1276350"/>
          <p14:tracePt t="19289" x="577850" y="1270000"/>
          <p14:tracePt t="19305" x="590550" y="1270000"/>
          <p14:tracePt t="19322" x="603250" y="1270000"/>
          <p14:tracePt t="19402" x="609600" y="1270000"/>
          <p14:tracePt t="19412" x="615950" y="1270000"/>
          <p14:tracePt t="19422" x="622300" y="1270000"/>
          <p14:tracePt t="19439" x="641350" y="1276350"/>
          <p14:tracePt t="19456" x="660400" y="1301750"/>
          <p14:tracePt t="19473" x="698500" y="1365250"/>
          <p14:tracePt t="19489" x="717550" y="1409700"/>
          <p14:tracePt t="19506" x="736600" y="1460500"/>
          <p14:tracePt t="19522" x="749300" y="1504950"/>
          <p14:tracePt t="19540" x="762000" y="1555750"/>
          <p14:tracePt t="19556" x="768350" y="1581150"/>
          <p14:tracePt t="19573" x="781050" y="1606550"/>
          <p14:tracePt t="19589" x="787400" y="1631950"/>
          <p14:tracePt t="19606" x="800100" y="1651000"/>
          <p14:tracePt t="19623" x="806450" y="1657350"/>
          <p14:tracePt t="19639" x="812800" y="1676400"/>
          <p14:tracePt t="19656" x="819150" y="1682750"/>
          <p14:tracePt t="19673" x="831850" y="1701800"/>
          <p14:tracePt t="19689" x="844550" y="1733550"/>
          <p14:tracePt t="19706" x="863600" y="1758950"/>
          <p14:tracePt t="19723" x="889000" y="1797050"/>
          <p14:tracePt t="19740" x="908050" y="1835150"/>
          <p14:tracePt t="19756" x="920750" y="1854200"/>
          <p14:tracePt t="19773" x="939800" y="1885950"/>
          <p14:tracePt t="19790" x="965200" y="1924050"/>
          <p14:tracePt t="19806" x="977900" y="1943100"/>
          <p14:tracePt t="19823" x="984250" y="1968500"/>
          <p14:tracePt t="19840" x="990600" y="1981200"/>
          <p14:tracePt t="19857" x="996950" y="2000250"/>
          <p14:tracePt t="19873" x="996950" y="2006600"/>
          <p14:tracePt t="19890" x="1003300" y="2019300"/>
          <p14:tracePt t="19907" x="1009650" y="2038350"/>
          <p14:tracePt t="19923" x="1009650" y="2051050"/>
          <p14:tracePt t="19940" x="1009650" y="2057400"/>
          <p14:tracePt t="19956" x="1016000" y="2063750"/>
          <p14:tracePt t="19974" x="1028700" y="2076450"/>
          <p14:tracePt t="19976" x="1028700" y="2082800"/>
          <p14:tracePt t="19990" x="1028700" y="2089150"/>
          <p14:tracePt t="20006" x="1041400" y="2095500"/>
          <p14:tracePt t="20023" x="1041400" y="2108200"/>
          <p14:tracePt t="20040" x="1047750" y="2114550"/>
          <p14:tracePt t="20090" x="1047750" y="2120900"/>
          <p14:tracePt t="20122" x="1054100" y="2127250"/>
          <p14:tracePt t="20154" x="1060450" y="2139950"/>
          <p14:tracePt t="20178" x="1060450" y="2146300"/>
          <p14:tracePt t="20186" x="1060450" y="2152650"/>
          <p14:tracePt t="20201" x="1066800" y="2159000"/>
          <p14:tracePt t="20210" x="1066800" y="2165350"/>
          <p14:tracePt t="20223" x="1066800" y="2171700"/>
          <p14:tracePt t="20242" x="1066800" y="2178050"/>
          <p14:tracePt t="20266" x="1066800" y="2184400"/>
          <p14:tracePt t="20435" x="1073150" y="2184400"/>
          <p14:tracePt t="20514" x="1073150" y="2190750"/>
          <p14:tracePt t="20525" x="1073150" y="2197100"/>
          <p14:tracePt t="20554" x="1073150" y="2203450"/>
          <p14:tracePt t="20562" x="1079500" y="2203450"/>
          <p14:tracePt t="21514" x="1079500" y="2209800"/>
          <p14:tracePt t="21538" x="1079500" y="2216150"/>
          <p14:tracePt t="21554" x="1079500" y="2222500"/>
          <p14:tracePt t="21594" x="1073150" y="2222500"/>
          <p14:tracePt t="25793" x="1073150" y="2228850"/>
          <p14:tracePt t="25841" x="1079500" y="2228850"/>
          <p14:tracePt t="25852" x="1085850" y="2235200"/>
          <p14:tracePt t="25866" x="1085850" y="2241550"/>
          <p14:tracePt t="25882" x="1098550" y="2241550"/>
          <p14:tracePt t="25897" x="1104900" y="2254250"/>
          <p14:tracePt t="25913" x="1117600" y="2254250"/>
          <p14:tracePt t="25929" x="1123950" y="2254250"/>
          <p14:tracePt t="26033" x="1130300" y="2254250"/>
          <p14:tracePt t="26041" x="1136650" y="2254250"/>
          <p14:tracePt t="26065" x="1143000" y="2254250"/>
          <p14:tracePt t="26073" x="1149350" y="2254250"/>
          <p14:tracePt t="26081" x="1155700" y="2254250"/>
          <p14:tracePt t="26096" x="1162050" y="2260600"/>
          <p14:tracePt t="26113" x="1174750" y="2266950"/>
          <p14:tracePt t="26146" x="1187450" y="2273300"/>
          <p14:tracePt t="26225" x="1193800" y="2273300"/>
          <p14:tracePt t="26289" x="1200150" y="2273300"/>
          <p14:tracePt t="26305" x="1206500" y="2279650"/>
          <p14:tracePt t="26330" x="1212850" y="2286000"/>
          <p14:tracePt t="26341" x="1219200" y="2286000"/>
          <p14:tracePt t="26351" x="1225550" y="2286000"/>
          <p14:tracePt t="26363" x="1238250" y="2292350"/>
          <p14:tracePt t="26380" x="1257300" y="2292350"/>
          <p14:tracePt t="26397" x="1276350" y="2298700"/>
          <p14:tracePt t="27945" x="1282700" y="2298700"/>
          <p14:tracePt t="28001" x="1289050" y="2305050"/>
          <p14:tracePt t="28056" x="1295400" y="2305050"/>
          <p14:tracePt t="28201" x="1301750" y="2311400"/>
          <p14:tracePt t="28217" x="1308100" y="2311400"/>
          <p14:tracePt t="28234" x="1308100" y="2317750"/>
          <p14:tracePt t="28376" x="1314450" y="2317750"/>
          <p14:tracePt t="28391" x="1320800" y="2317750"/>
          <p14:tracePt t="28403" x="1327150" y="2317750"/>
          <p14:tracePt t="28419" x="1339850" y="2317750"/>
          <p14:tracePt t="28434" x="1346200" y="2324100"/>
          <p14:tracePt t="28451" x="1352550" y="2330450"/>
          <p14:tracePt t="28601" x="1358900" y="2336800"/>
          <p14:tracePt t="28618" x="1365250" y="2343150"/>
          <p14:tracePt t="28629" x="1365250" y="2349500"/>
          <p14:tracePt t="28648" x="1377950" y="2349500"/>
          <p14:tracePt t="28841" x="1384300" y="2355850"/>
          <p14:tracePt t="28889" x="1390650" y="2362200"/>
          <p14:tracePt t="29128" x="1390650" y="2368550"/>
          <p14:tracePt t="29321" x="1397000" y="2374900"/>
          <p14:tracePt t="29457" x="1397000" y="2381250"/>
          <p14:tracePt t="29753" x="1397000" y="2387600"/>
          <p14:tracePt t="29849" x="1397000" y="2393950"/>
          <p14:tracePt t="29976" x="1397000" y="2400300"/>
          <p14:tracePt t="30017" x="1397000" y="2406650"/>
          <p14:tracePt t="30032" x="1403350" y="2419350"/>
          <p14:tracePt t="30185" x="1403350" y="2425700"/>
          <p14:tracePt t="30209" x="1409700" y="2438400"/>
          <p14:tracePt t="30233" x="1409700" y="2444750"/>
          <p14:tracePt t="30257" x="1409700" y="2451100"/>
          <p14:tracePt t="30273" x="1409700" y="2457450"/>
          <p14:tracePt t="30337" x="1409700" y="2463800"/>
          <p14:tracePt t="30347" x="1416050" y="2470150"/>
          <p14:tracePt t="30370" x="1422400" y="2476500"/>
          <p14:tracePt t="30425" x="1422400" y="2482850"/>
          <p14:tracePt t="30449" x="1422400" y="2489200"/>
          <p14:tracePt t="30465" x="1428750" y="2495550"/>
          <p14:tracePt t="30497" x="1428750" y="2501900"/>
          <p14:tracePt t="30507" x="1428750" y="2508250"/>
          <p14:tracePt t="30518" x="1428750" y="2514600"/>
          <p14:tracePt t="30534" x="1428750" y="2520950"/>
          <p14:tracePt t="30551" x="1428750" y="2527300"/>
          <p14:tracePt t="30568" x="1435100" y="2540000"/>
          <p14:tracePt t="30585" x="1441450" y="2552700"/>
          <p14:tracePt t="30601" x="1441450" y="2559050"/>
          <p14:tracePt t="30618" x="1447800" y="2571750"/>
          <p14:tracePt t="30635" x="1447800" y="2584450"/>
          <p14:tracePt t="30651" x="1447800" y="2597150"/>
          <p14:tracePt t="30668" x="1454150" y="2616200"/>
          <p14:tracePt t="30685" x="1454150" y="2628900"/>
          <p14:tracePt t="30701" x="1454150" y="2647950"/>
          <p14:tracePt t="30718" x="1454150" y="2660650"/>
          <p14:tracePt t="30735" x="1460500" y="2673350"/>
          <p14:tracePt t="30751" x="1466850" y="2686050"/>
          <p14:tracePt t="30785" x="1466850" y="2698750"/>
          <p14:tracePt t="30801" x="1466850" y="2705100"/>
          <p14:tracePt t="30818" x="1473200" y="2724150"/>
          <p14:tracePt t="30835" x="1473200" y="2730500"/>
          <p14:tracePt t="30852" x="1473200" y="2743200"/>
          <p14:tracePt t="30868" x="1473200" y="2755900"/>
          <p14:tracePt t="30885" x="1479550" y="2768600"/>
          <p14:tracePt t="30902" x="1479550" y="2794000"/>
          <p14:tracePt t="30918" x="1479550" y="2800350"/>
          <p14:tracePt t="30935" x="1485900" y="2813050"/>
          <p14:tracePt t="30952" x="1485900" y="2819400"/>
          <p14:tracePt t="31032" x="1485900" y="2825750"/>
          <p14:tracePt t="31097" x="1492250" y="2838450"/>
          <p14:tracePt t="31121" x="1498600" y="2844800"/>
          <p14:tracePt t="31135" x="1498600" y="2851150"/>
          <p14:tracePt t="31154" x="1504950" y="2863850"/>
          <p14:tracePt t="31168" x="1517650" y="2870200"/>
          <p14:tracePt t="31185" x="1517650" y="2876550"/>
          <p14:tracePt t="31202" x="1524000" y="2889250"/>
          <p14:tracePt t="31219" x="1530350" y="2895600"/>
          <p14:tracePt t="31235" x="1536700" y="2908300"/>
          <p14:tracePt t="31252" x="1536700" y="2914650"/>
          <p14:tracePt t="31269" x="1536700" y="2921000"/>
          <p14:tracePt t="31285" x="1543050" y="2933700"/>
          <p14:tracePt t="31305" x="1549400" y="2946400"/>
          <p14:tracePt t="31344" x="1549400" y="2952750"/>
          <p14:tracePt t="31368" x="1555750" y="2959100"/>
          <p14:tracePt t="31392" x="1555750" y="2965450"/>
          <p14:tracePt t="31400" x="1555750" y="2971800"/>
          <p14:tracePt t="31408" x="1562100" y="2971800"/>
          <p14:tracePt t="31432" x="1562100" y="2978150"/>
          <p14:tracePt t="31448" x="1562100" y="2984500"/>
          <p14:tracePt t="31456" x="1562100" y="2990850"/>
          <p14:tracePt t="31496" x="1562100" y="2997200"/>
          <p14:tracePt t="31504" x="1568450" y="3009900"/>
          <p14:tracePt t="31568" x="1568450" y="3016250"/>
          <p14:tracePt t="31592" x="1574800" y="3028950"/>
          <p14:tracePt t="31665" x="1574800" y="3035300"/>
          <p14:tracePt t="31713" x="1574800" y="3041650"/>
          <p14:tracePt t="31729" x="1574800" y="3048000"/>
          <p14:tracePt t="31739" x="1581150" y="3048000"/>
          <p14:tracePt t="31769" x="1581150" y="3054350"/>
          <p14:tracePt t="31793" x="1581150" y="3060700"/>
          <p14:tracePt t="31825" x="1581150" y="3073400"/>
          <p14:tracePt t="31857" x="1581150" y="3079750"/>
          <p14:tracePt t="31873" x="1581150" y="3086100"/>
          <p14:tracePt t="31905" x="1581150" y="3092450"/>
          <p14:tracePt t="31969" x="1581150" y="3098800"/>
          <p14:tracePt t="32048" x="1581150" y="3105150"/>
          <p14:tracePt t="32073" x="1587500" y="3111500"/>
          <p14:tracePt t="32113" x="1587500" y="3117850"/>
          <p14:tracePt t="32145" x="1587500" y="3124200"/>
          <p14:tracePt t="32169" x="1587500" y="3130550"/>
          <p14:tracePt t="32184" x="1587500" y="3136900"/>
          <p14:tracePt t="32225" x="1587500" y="3143250"/>
          <p14:tracePt t="32235" x="1593850" y="3149600"/>
          <p14:tracePt t="32336" x="1593850" y="3155950"/>
          <p14:tracePt t="32347" x="1600200" y="3162300"/>
          <p14:tracePt t="32368" x="1600200" y="3168650"/>
          <p14:tracePt t="32409" x="1606550" y="3175000"/>
          <p14:tracePt t="32419" x="1606550" y="3181350"/>
          <p14:tracePt t="32436" x="1612900" y="3187700"/>
          <p14:tracePt t="32453" x="1619250" y="3200400"/>
          <p14:tracePt t="32471" x="1631950" y="3206750"/>
          <p14:tracePt t="32487" x="1638300" y="3219450"/>
          <p14:tracePt t="32503" x="1644650" y="3219450"/>
          <p14:tracePt t="32536" x="1651000" y="3219450"/>
          <p14:tracePt t="32568" x="1657350" y="3225800"/>
          <p14:tracePt t="32601" x="1663700" y="3232150"/>
          <p14:tracePt t="32611" x="1670050" y="3238500"/>
          <p14:tracePt t="32624" x="1670050" y="3244850"/>
          <p14:tracePt t="32637" x="1676400" y="3251200"/>
          <p14:tracePt t="32654" x="1689100" y="3263900"/>
          <p14:tracePt t="32671" x="1695450" y="3276600"/>
          <p14:tracePt t="32687" x="1701800" y="3282950"/>
          <p14:tracePt t="32703" x="1714500" y="3295650"/>
          <p14:tracePt t="32720" x="1714500" y="3302000"/>
          <p14:tracePt t="32737" x="1720850" y="3308350"/>
          <p14:tracePt t="32770" x="1727200" y="3321050"/>
          <p14:tracePt t="32839" x="1727200" y="3327400"/>
          <p14:tracePt t="32864" x="1727200" y="3333750"/>
          <p14:tracePt t="32871" x="1733550" y="3340100"/>
          <p14:tracePt t="32904" x="1739900" y="3346450"/>
          <p14:tracePt t="32960" x="1739900" y="3352800"/>
          <p14:tracePt t="32967" x="1739900" y="3359150"/>
          <p14:tracePt t="32975" x="1746250" y="3359150"/>
          <p14:tracePt t="33351" x="1752600" y="3359150"/>
          <p14:tracePt t="45318" x="1758950" y="3359150"/>
          <p14:tracePt t="45332" x="1758950" y="3346450"/>
          <p14:tracePt t="45344" x="1746250" y="3327400"/>
          <p14:tracePt t="45353" x="1746250" y="3321050"/>
          <p14:tracePt t="45384" x="1739900" y="3314700"/>
          <p14:tracePt t="45401" x="1727200" y="3308350"/>
          <p14:tracePt t="45418" x="1727200" y="3302000"/>
          <p14:tracePt t="45434" x="1720850" y="3295650"/>
          <p14:tracePt t="45450" x="1714500" y="3289300"/>
          <p14:tracePt t="45467" x="1708150" y="3289300"/>
          <p14:tracePt t="45484" x="1701800" y="3289300"/>
          <p14:tracePt t="45501" x="1689100" y="3289300"/>
          <p14:tracePt t="45517" x="1670050" y="3289300"/>
          <p14:tracePt t="45534" x="1651000" y="3289300"/>
          <p14:tracePt t="45551" x="1625600" y="3289300"/>
          <p14:tracePt t="45567" x="1587500" y="3302000"/>
          <p14:tracePt t="45584" x="1543050" y="3321050"/>
          <p14:tracePt t="45601" x="1504950" y="3333750"/>
          <p14:tracePt t="45617" x="1447800" y="3365500"/>
          <p14:tracePt t="45634" x="1397000" y="3397250"/>
          <p14:tracePt t="45651" x="1346200" y="3422650"/>
          <p14:tracePt t="45668" x="1263650" y="3467100"/>
          <p14:tracePt t="45670" x="1225550" y="3492500"/>
          <p14:tracePt t="45684" x="1149350" y="3530600"/>
          <p14:tracePt t="45701" x="1098550" y="3562350"/>
          <p14:tracePt t="45717" x="952500" y="3663950"/>
          <p14:tracePt t="45734" x="844550" y="3721100"/>
          <p14:tracePt t="45751" x="749300" y="3784600"/>
          <p14:tracePt t="45768" x="679450" y="3829050"/>
          <p14:tracePt t="45784" x="615950" y="3886200"/>
          <p14:tracePt t="45801" x="558800" y="3930650"/>
          <p14:tracePt t="45818" x="501650" y="3981450"/>
          <p14:tracePt t="45834" x="457200" y="4025900"/>
          <p14:tracePt t="45851" x="412750" y="4095750"/>
          <p14:tracePt t="45868" x="361950" y="4152900"/>
          <p14:tracePt t="45885" x="292100" y="4235450"/>
          <p14:tracePt t="45901" x="273050" y="4254500"/>
          <p14:tracePt t="45918" x="184150" y="4356100"/>
          <p14:tracePt t="45934" x="139700" y="4413250"/>
          <p14:tracePt t="45951" x="107950" y="4470400"/>
          <p14:tracePt t="45968" x="82550" y="4514850"/>
          <p14:tracePt t="45985" x="69850" y="4552950"/>
          <p14:tracePt t="46001" x="57150" y="4584700"/>
          <p14:tracePt t="46018" x="57150" y="4597400"/>
          <p14:tracePt t="46035" x="57150" y="4622800"/>
          <p14:tracePt t="46051" x="50800" y="4641850"/>
          <p14:tracePt t="46068" x="50800" y="4660900"/>
          <p14:tracePt t="46085" x="44450" y="4673600"/>
          <p14:tracePt t="46101" x="44450" y="4679950"/>
          <p14:tracePt t="46118" x="44450" y="4692650"/>
          <p14:tracePt t="46135" x="38100" y="4705350"/>
          <p14:tracePt t="46151" x="38100" y="4718050"/>
          <p14:tracePt t="46168" x="38100" y="4737100"/>
          <p14:tracePt t="46185" x="38100" y="4743450"/>
          <p14:tracePt t="46201" x="38100" y="4756150"/>
          <p14:tracePt t="46218" x="38100" y="4768850"/>
          <p14:tracePt t="46235" x="38100" y="4775200"/>
          <p14:tracePt t="46278" x="38100" y="4781550"/>
          <p14:tracePt t="46294" x="44450" y="4781550"/>
          <p14:tracePt t="46302" x="50800" y="4781550"/>
          <p14:tracePt t="46318" x="57150" y="4781550"/>
          <p14:tracePt t="46358" x="63500" y="4781550"/>
          <p14:tracePt t="46382" x="69850" y="4781550"/>
          <p14:tracePt t="75679" x="69850" y="4787900"/>
          <p14:tracePt t="75692" x="69850" y="4800600"/>
          <p14:tracePt t="75717" x="69850" y="4813300"/>
          <p14:tracePt t="75733" x="69850" y="4819650"/>
          <p14:tracePt t="75750" x="69850" y="4838700"/>
          <p14:tracePt t="75783" x="69850" y="4851400"/>
          <p14:tracePt t="75817" x="69850" y="4857750"/>
          <p14:tracePt t="75833" x="69850" y="4870450"/>
          <p14:tracePt t="75867" x="69850" y="4876800"/>
          <p14:tracePt t="75883" x="69850" y="4883150"/>
          <p14:tracePt t="75900" x="69850" y="4889500"/>
          <p14:tracePt t="75917" x="69850" y="4902200"/>
          <p14:tracePt t="75933" x="69850" y="4908550"/>
          <p14:tracePt t="75950" x="69850" y="4921250"/>
          <p14:tracePt t="75967" x="69850" y="4933950"/>
          <p14:tracePt t="75984" x="69850" y="4946650"/>
          <p14:tracePt t="76001" x="69850" y="4959350"/>
          <p14:tracePt t="76017" x="69850" y="4972050"/>
          <p14:tracePt t="76034" x="69850" y="4978400"/>
          <p14:tracePt t="76050" x="69850" y="4991100"/>
          <p14:tracePt t="76067" x="69850" y="5003800"/>
          <p14:tracePt t="76084" x="69850" y="5016500"/>
          <p14:tracePt t="76100" x="69850" y="5035550"/>
          <p14:tracePt t="76117" x="69850" y="5048250"/>
          <p14:tracePt t="76134" x="69850" y="5054600"/>
          <p14:tracePt t="76150" x="69850" y="5067300"/>
          <p14:tracePt t="76153" x="69850" y="5073650"/>
          <p14:tracePt t="76169" x="69850" y="5080000"/>
          <p14:tracePt t="76185" x="69850" y="5086350"/>
          <p14:tracePt t="76306" x="69850" y="5099050"/>
          <p14:tracePt t="76321" x="69850" y="5105400"/>
          <p14:tracePt t="76332" x="69850" y="5111750"/>
          <p14:tracePt t="76345" x="69850" y="5118100"/>
          <p14:tracePt t="76353" x="69850" y="5124450"/>
          <p14:tracePt t="80969" x="76200" y="5124450"/>
          <p14:tracePt t="80980" x="127000" y="5118100"/>
          <p14:tracePt t="80993" x="241300" y="5092700"/>
          <p14:tracePt t="81008" x="323850" y="5067300"/>
          <p14:tracePt t="81023" x="342900" y="5060950"/>
          <p14:tracePt t="81039" x="463550" y="5003800"/>
          <p14:tracePt t="81056" x="596900" y="4953000"/>
          <p14:tracePt t="81072" x="768350" y="4870450"/>
          <p14:tracePt t="81089" x="927100" y="4800600"/>
          <p14:tracePt t="81106" x="1143000" y="4705350"/>
          <p14:tracePt t="81122" x="1377950" y="4610100"/>
          <p14:tracePt t="81139" x="1619250" y="4508500"/>
          <p14:tracePt t="81156" x="1835150" y="4425950"/>
          <p14:tracePt t="81173" x="2000250" y="4324350"/>
          <p14:tracePt t="81189" x="2152650" y="4229100"/>
          <p14:tracePt t="81206" x="2298700" y="4095750"/>
          <p14:tracePt t="81223" x="2533650" y="3867150"/>
          <p14:tracePt t="81240" x="2686050" y="3714750"/>
          <p14:tracePt t="81256" x="2825750" y="3581400"/>
          <p14:tracePt t="81273" x="3003550" y="3441700"/>
          <p14:tracePt t="81289" x="3187700" y="3302000"/>
          <p14:tracePt t="81306" x="3346450" y="3206750"/>
          <p14:tracePt t="81322" x="3486150" y="3124200"/>
          <p14:tracePt t="81339" x="3619500" y="3041650"/>
          <p14:tracePt t="81356" x="3733800" y="2984500"/>
          <p14:tracePt t="81373" x="3860800" y="2914650"/>
          <p14:tracePt t="81389" x="3968750" y="2863850"/>
          <p14:tracePt t="81406" x="4095750" y="2794000"/>
          <p14:tracePt t="81423" x="4203700" y="2749550"/>
          <p14:tracePt t="81439" x="4387850" y="2647950"/>
          <p14:tracePt t="81456" x="4559300" y="2546350"/>
          <p14:tracePt t="81473" x="4718050" y="2457450"/>
          <p14:tracePt t="81489" x="4870450" y="2381250"/>
          <p14:tracePt t="81506" x="4978400" y="2330450"/>
          <p14:tracePt t="81523" x="5048250" y="2292350"/>
          <p14:tracePt t="81539" x="5105400" y="2273300"/>
          <p14:tracePt t="81556" x="5156200" y="2260600"/>
          <p14:tracePt t="81573" x="5207000" y="2241550"/>
          <p14:tracePt t="81589" x="5276850" y="2222500"/>
          <p14:tracePt t="81606" x="5372100" y="2197100"/>
          <p14:tracePt t="81623" x="5543550" y="2146300"/>
          <p14:tracePt t="81639" x="5670550" y="2114550"/>
          <p14:tracePt t="81657" x="5784850" y="2070100"/>
          <p14:tracePt t="81673" x="5880100" y="2025650"/>
          <p14:tracePt t="81690" x="5962650" y="2000250"/>
          <p14:tracePt t="81707" x="5994400" y="1987550"/>
          <p14:tracePt t="81723" x="6007100" y="1987550"/>
          <p14:tracePt t="81740" x="6013450" y="1987550"/>
          <p14:tracePt t="81756" x="6013450" y="1981200"/>
          <p14:tracePt t="81773" x="6019800" y="1974850"/>
          <p14:tracePt t="81790" x="6032500" y="1968500"/>
          <p14:tracePt t="81806" x="6051550" y="1962150"/>
          <p14:tracePt t="81809" x="6064250" y="1955800"/>
          <p14:tracePt t="81823" x="6083300" y="1936750"/>
          <p14:tracePt t="81840" x="6127750" y="1917700"/>
          <p14:tracePt t="81857" x="6172200" y="1898650"/>
          <p14:tracePt t="81873" x="6210300" y="1885950"/>
          <p14:tracePt t="81890" x="6248400" y="1866900"/>
          <p14:tracePt t="81907" x="6254750" y="1860550"/>
          <p14:tracePt t="81923" x="6267450" y="1854200"/>
          <p14:tracePt t="81940" x="6267450" y="1847850"/>
          <p14:tracePt t="81957" x="6273800" y="1847850"/>
          <p14:tracePt t="81973" x="6280150" y="1835150"/>
          <p14:tracePt t="81990" x="6286500" y="1828800"/>
          <p14:tracePt t="82016" x="6292850" y="1822450"/>
          <p14:tracePt t="82040" x="6299200" y="1816100"/>
          <p14:tracePt t="82056" x="6299200" y="1809750"/>
          <p14:tracePt t="82064" x="6305550" y="1809750"/>
          <p14:tracePt t="82073" x="6305550" y="1803400"/>
          <p14:tracePt t="82090" x="6318250" y="1790700"/>
          <p14:tracePt t="82107" x="6324600" y="1778000"/>
          <p14:tracePt t="82124" x="6330950" y="1771650"/>
          <p14:tracePt t="82140" x="6343650" y="1771650"/>
          <p14:tracePt t="82173" x="6343650" y="1765300"/>
          <p14:tracePt t="82192" x="6350000" y="1758950"/>
          <p14:tracePt t="82207" x="6356350" y="1752600"/>
          <p14:tracePt t="82240" x="6362700" y="1746250"/>
          <p14:tracePt t="82409" x="6369050" y="1739900"/>
          <p14:tracePt t="82441" x="6375400" y="1733550"/>
          <p14:tracePt t="82480" x="6375400" y="1727200"/>
          <p14:tracePt t="82491" x="6381750" y="1714500"/>
          <p14:tracePt t="82521" x="6388100" y="1708150"/>
          <p14:tracePt t="117283" x="6388100" y="1695450"/>
          <p14:tracePt t="117293" x="6381750" y="1682750"/>
          <p14:tracePt t="117305" x="6375400" y="1676400"/>
          <p14:tracePt t="117316" x="6248400" y="1670050"/>
          <p14:tracePt t="117328" x="6140450" y="1670050"/>
          <p14:tracePt t="117345" x="5892800" y="1670050"/>
          <p14:tracePt t="117347" x="5670550" y="1670050"/>
          <p14:tracePt t="117362" x="5289550" y="1670050"/>
          <p14:tracePt t="117378" x="5010150" y="1682750"/>
          <p14:tracePt t="117395" x="4864100" y="1727200"/>
          <p14:tracePt t="117412" x="4737100" y="1778000"/>
          <p14:tracePt t="117429" x="4641850" y="1822450"/>
          <p14:tracePt t="117445" x="4546600" y="1873250"/>
          <p14:tracePt t="117462" x="4425950" y="1936750"/>
          <p14:tracePt t="117478" x="4330700" y="1993900"/>
          <p14:tracePt t="117495" x="4216400" y="2044700"/>
          <p14:tracePt t="117512" x="4089400" y="2120900"/>
          <p14:tracePt t="117528" x="3949700" y="2203450"/>
          <p14:tracePt t="117546" x="3752850" y="2311400"/>
          <p14:tracePt t="117562" x="3632200" y="2381250"/>
          <p14:tracePt t="117578" x="3511550" y="2444750"/>
          <p14:tracePt t="117596" x="3403600" y="2514600"/>
          <p14:tracePt t="117612" x="3276600" y="2571750"/>
          <p14:tracePt t="117629" x="3149600" y="2647950"/>
          <p14:tracePt t="117645" x="3035300" y="2717800"/>
          <p14:tracePt t="117662" x="2901950" y="2794000"/>
          <p14:tracePt t="117679" x="2762250" y="2901950"/>
          <p14:tracePt t="117695" x="2622550" y="2997200"/>
          <p14:tracePt t="117712" x="2470150" y="3105150"/>
          <p14:tracePt t="117729" x="2286000" y="3232150"/>
          <p14:tracePt t="117746" x="2032000" y="3422650"/>
          <p14:tracePt t="117762" x="1879600" y="3562350"/>
          <p14:tracePt t="117779" x="1727200" y="3676650"/>
          <p14:tracePt t="117796" x="1581150" y="3797300"/>
          <p14:tracePt t="117812" x="1454150" y="3911600"/>
          <p14:tracePt t="117829" x="1339850" y="4019550"/>
          <p14:tracePt t="117845" x="1250950" y="4127500"/>
          <p14:tracePt t="117862" x="1143000" y="4248150"/>
          <p14:tracePt t="117879" x="1054100" y="4356100"/>
          <p14:tracePt t="117896" x="977900" y="4464050"/>
          <p14:tracePt t="117912" x="908050" y="4565650"/>
          <p14:tracePt t="117930" x="806450" y="4711700"/>
          <p14:tracePt t="117946" x="736600" y="4806950"/>
          <p14:tracePt t="117962" x="673100" y="4889500"/>
          <p14:tracePt t="117979" x="622300" y="4972050"/>
          <p14:tracePt t="117996" x="577850" y="5041900"/>
          <p14:tracePt t="118013" x="533400" y="5099050"/>
          <p14:tracePt t="118029" x="508000" y="5143500"/>
          <p14:tracePt t="118046" x="488950" y="5181600"/>
          <p14:tracePt t="118062" x="463550" y="5213350"/>
          <p14:tracePt t="118079" x="444500" y="5251450"/>
          <p14:tracePt t="118096" x="438150" y="5283200"/>
          <p14:tracePt t="118112" x="419100" y="5321300"/>
          <p14:tracePt t="118115" x="400050" y="5340350"/>
          <p14:tracePt t="118130" x="368300" y="5378450"/>
          <p14:tracePt t="118146" x="336550" y="5397500"/>
          <p14:tracePt t="118162" x="298450" y="5422900"/>
          <p14:tracePt t="118179" x="254000" y="5441950"/>
          <p14:tracePt t="118196" x="228600" y="5461000"/>
          <p14:tracePt t="118213" x="190500" y="5473700"/>
          <p14:tracePt t="118229" x="165100" y="5486400"/>
          <p14:tracePt t="118262" x="158750" y="5492750"/>
          <p14:tracePt t="118279" x="152400" y="5492750"/>
          <p14:tracePt t="118296" x="146050" y="5499100"/>
          <p14:tracePt t="118312" x="139700" y="5499100"/>
          <p14:tracePt t="118330" x="114300" y="5505450"/>
          <p14:tracePt t="118346" x="101600" y="5505450"/>
          <p14:tracePt t="118363" x="82550" y="5511800"/>
          <p14:tracePt t="118396" x="76200" y="5518150"/>
          <p14:tracePt t="118413" x="69850" y="5518150"/>
          <p14:tracePt t="118429" x="69850" y="5524500"/>
          <p14:tracePt t="118539" x="63500" y="5524500"/>
          <p14:tracePt t="119651" x="69850" y="5524500"/>
          <p14:tracePt t="121706" x="76200" y="5524500"/>
          <p14:tracePt t="123217" x="82550" y="5524500"/>
          <p14:tracePt t="123225" x="88900" y="5524500"/>
          <p14:tracePt t="123410" x="95250" y="5530850"/>
          <p14:tracePt t="123434" x="95250" y="5537200"/>
          <p14:tracePt t="123465" x="101600" y="5543550"/>
          <p14:tracePt t="126170" x="107950" y="5543550"/>
          <p14:tracePt t="126182" x="114300" y="5543550"/>
          <p14:tracePt t="126193" x="120650" y="5543550"/>
          <p14:tracePt t="126204" x="127000" y="5543550"/>
          <p14:tracePt t="163789" x="133350" y="5543550"/>
          <p14:tracePt t="163844" x="133350" y="5549900"/>
          <p14:tracePt t="163876" x="133350" y="5556250"/>
          <p14:tracePt t="163892" x="133350" y="5562600"/>
          <p14:tracePt t="163908" x="133350" y="5568950"/>
          <p14:tracePt t="163919" x="133350" y="5575300"/>
          <p14:tracePt t="163940" x="133350" y="5581650"/>
          <p14:tracePt t="163948" x="133350" y="5588000"/>
          <p14:tracePt t="163962" x="133350" y="5594350"/>
          <p14:tracePt t="163979" x="133350" y="5607050"/>
          <p14:tracePt t="163995" x="127000" y="5613400"/>
          <p14:tracePt t="164012" x="127000" y="5632450"/>
          <p14:tracePt t="164029" x="120650" y="5645150"/>
          <p14:tracePt t="164046" x="120650" y="5664200"/>
          <p14:tracePt t="164062" x="114300" y="5689600"/>
          <p14:tracePt t="164079" x="114300" y="5702300"/>
          <p14:tracePt t="164096" x="114300" y="5721350"/>
          <p14:tracePt t="164112" x="114300" y="5740400"/>
          <p14:tracePt t="164129" x="107950" y="5765800"/>
          <p14:tracePt t="164146" x="107950" y="5778500"/>
          <p14:tracePt t="164162" x="107950" y="5803900"/>
          <p14:tracePt t="164179" x="107950" y="5816600"/>
          <p14:tracePt t="164196" x="107950" y="5822950"/>
          <p14:tracePt t="164212" x="107950" y="5829300"/>
          <p14:tracePt t="164229" x="107950" y="5835650"/>
          <p14:tracePt t="164246" x="107950" y="5848350"/>
          <p14:tracePt t="164262" x="101600" y="5861050"/>
          <p14:tracePt t="164279" x="101600" y="5880100"/>
          <p14:tracePt t="164296" x="101600" y="5892800"/>
          <p14:tracePt t="164312" x="101600" y="5905500"/>
          <p14:tracePt t="164329" x="101600" y="5911850"/>
          <p14:tracePt t="164346" x="101600" y="5924550"/>
          <p14:tracePt t="164723" x="95250" y="5918200"/>
          <p14:tracePt t="164867" x="95250" y="5911850"/>
          <p14:tracePt t="164886" x="95250" y="5905500"/>
          <p14:tracePt t="164899" x="95250" y="5899150"/>
          <p14:tracePt t="164916" x="88900" y="5892800"/>
          <p14:tracePt t="164930" x="88900" y="5886450"/>
          <p14:tracePt t="164947" x="88900" y="5880100"/>
          <p14:tracePt t="204445" x="101600" y="5873750"/>
          <p14:tracePt t="204459" x="107950" y="5873750"/>
          <p14:tracePt t="204473" x="120650" y="5873750"/>
          <p14:tracePt t="204490" x="133350" y="5867400"/>
          <p14:tracePt t="204506" x="165100" y="5867400"/>
          <p14:tracePt t="204508" x="171450" y="5867400"/>
          <p14:tracePt t="204523" x="184150" y="5867400"/>
          <p14:tracePt t="204540" x="215900" y="5867400"/>
          <p14:tracePt t="204556" x="241300" y="5867400"/>
          <p14:tracePt t="204572" x="266700" y="5867400"/>
          <p14:tracePt t="204589" x="298450" y="5867400"/>
          <p14:tracePt t="204606" x="323850" y="5867400"/>
          <p14:tracePt t="204623" x="361950" y="5867400"/>
          <p14:tracePt t="204640" x="393700" y="5867400"/>
          <p14:tracePt t="204656" x="438150" y="5867400"/>
          <p14:tracePt t="204672" x="482600" y="5867400"/>
          <p14:tracePt t="204689" x="539750" y="5867400"/>
          <p14:tracePt t="204706" x="609600" y="5867400"/>
          <p14:tracePt t="204709" x="641350" y="5867400"/>
          <p14:tracePt t="204723" x="673100" y="5867400"/>
          <p14:tracePt t="204740" x="781050" y="5867400"/>
          <p14:tracePt t="204757" x="850900" y="5867400"/>
          <p14:tracePt t="204772" x="939800" y="5867400"/>
          <p14:tracePt t="204790" x="1035050" y="5867400"/>
          <p14:tracePt t="204806" x="1123950" y="5867400"/>
          <p14:tracePt t="204823" x="1238250" y="5867400"/>
          <p14:tracePt t="204839" x="1346200" y="5867400"/>
          <p14:tracePt t="204856" x="1454150" y="5867400"/>
          <p14:tracePt t="204873" x="1562100" y="5867400"/>
          <p14:tracePt t="204890" x="1663700" y="5867400"/>
          <p14:tracePt t="204906" x="1765300" y="5861050"/>
          <p14:tracePt t="204923" x="1835150" y="5848350"/>
          <p14:tracePt t="204940" x="1962150" y="5822950"/>
          <p14:tracePt t="204956" x="2063750" y="5810250"/>
          <p14:tracePt t="204973" x="2171700" y="5784850"/>
          <p14:tracePt t="204990" x="2254250" y="5759450"/>
          <p14:tracePt t="205007" x="2400300" y="5715000"/>
          <p14:tracePt t="205023" x="2546350" y="5676900"/>
          <p14:tracePt t="205040" x="2717800" y="5619750"/>
          <p14:tracePt t="205057" x="2882900" y="5588000"/>
          <p14:tracePt t="205073" x="3048000" y="5537200"/>
          <p14:tracePt t="205090" x="3168650" y="5511800"/>
          <p14:tracePt t="205106" x="3282950" y="5492750"/>
          <p14:tracePt t="205123" x="3371850" y="5480050"/>
          <p14:tracePt t="205140" x="3460750" y="5461000"/>
          <p14:tracePt t="205157" x="3505200" y="5448300"/>
          <p14:tracePt t="205173" x="3568700" y="5416550"/>
          <p14:tracePt t="205190" x="3625850" y="5397500"/>
          <p14:tracePt t="205207" x="3702050" y="5365750"/>
          <p14:tracePt t="205224" x="3771900" y="5340350"/>
          <p14:tracePt t="205240" x="3835400" y="5308600"/>
          <p14:tracePt t="205257" x="3898900" y="5295900"/>
          <p14:tracePt t="205273" x="3949700" y="5283200"/>
          <p14:tracePt t="205290" x="4000500" y="5276850"/>
          <p14:tracePt t="205307" x="4044950" y="5270500"/>
          <p14:tracePt t="205323" x="4095750" y="5264150"/>
          <p14:tracePt t="205340" x="4171950" y="5251450"/>
          <p14:tracePt t="205356" x="4210050" y="5232400"/>
          <p14:tracePt t="205374" x="4260850" y="5219700"/>
          <p14:tracePt t="205390" x="4292600" y="5194300"/>
          <p14:tracePt t="205407" x="4337050" y="5175250"/>
          <p14:tracePt t="205424" x="4387850" y="5156200"/>
          <p14:tracePt t="205440" x="4438650" y="5149850"/>
          <p14:tracePt t="205457" x="4514850" y="5137150"/>
          <p14:tracePt t="205474" x="4565650" y="5130800"/>
          <p14:tracePt t="205477" x="4597400" y="5124450"/>
          <p14:tracePt t="205490" x="4622800" y="5124450"/>
          <p14:tracePt t="205507" x="4673600" y="5118100"/>
          <p14:tracePt t="205524" x="4718050" y="5105400"/>
          <p14:tracePt t="205541" x="4730750" y="5105400"/>
          <p14:tracePt t="205557" x="4743450" y="5099050"/>
          <p14:tracePt t="205574" x="4756150" y="5099050"/>
          <p14:tracePt t="205590" x="4787900" y="5092700"/>
          <p14:tracePt t="205607" x="4813300" y="5086350"/>
          <p14:tracePt t="205624" x="4832350" y="5080000"/>
          <p14:tracePt t="205641" x="4864100" y="5073650"/>
          <p14:tracePt t="205657" x="4876800" y="5073650"/>
          <p14:tracePt t="205674" x="4883150" y="5073650"/>
          <p14:tracePt t="205733" x="4889500" y="5073650"/>
          <p14:tracePt t="205749" x="4895850" y="5067300"/>
          <p14:tracePt t="205757" x="4902200" y="5067300"/>
          <p14:tracePt t="205774" x="4914900" y="5067300"/>
          <p14:tracePt t="205790" x="4933950" y="5067300"/>
          <p14:tracePt t="205807" x="4965700" y="5067300"/>
          <p14:tracePt t="205824" x="4984750" y="5060950"/>
          <p14:tracePt t="205841" x="5003800" y="5060950"/>
          <p14:tracePt t="205857" x="5010150" y="5054600"/>
          <p14:tracePt t="205874" x="5016500" y="5054600"/>
          <p14:tracePt t="206093" x="5022850" y="5054600"/>
          <p14:tracePt t="206126" x="5022850" y="5048250"/>
          <p14:tracePt t="206136" x="5029200" y="5048250"/>
          <p14:tracePt t="206149" x="5041900" y="5035550"/>
          <p14:tracePt t="206160" x="5054600" y="5035550"/>
          <p14:tracePt t="206175" x="5073650" y="5022850"/>
          <p14:tracePt t="206191" x="5137150" y="4984750"/>
          <p14:tracePt t="206208" x="5200650" y="4953000"/>
          <p14:tracePt t="206225" x="5295900" y="4895850"/>
          <p14:tracePt t="206241" x="5391150" y="4838700"/>
          <p14:tracePt t="206258" x="5524500" y="4762500"/>
          <p14:tracePt t="206274" x="5619750" y="4686300"/>
          <p14:tracePt t="206291" x="5727700" y="4610100"/>
          <p14:tracePt t="206293" x="5778500" y="4572000"/>
          <p14:tracePt t="206308" x="5880100" y="4508500"/>
          <p14:tracePt t="206324" x="5962650" y="4445000"/>
          <p14:tracePt t="206342" x="6019800" y="4406900"/>
          <p14:tracePt t="206358" x="6057900" y="4375150"/>
          <p14:tracePt t="206375" x="6096000" y="4349750"/>
          <p14:tracePt t="206392" x="6115050" y="4337050"/>
          <p14:tracePt t="206408" x="6134100" y="4318000"/>
          <p14:tracePt t="206425" x="6172200" y="4298950"/>
          <p14:tracePt t="206441" x="6216650" y="4273550"/>
          <p14:tracePt t="206458" x="6254750" y="4260850"/>
          <p14:tracePt t="206474" x="6299200" y="4241800"/>
          <p14:tracePt t="206477" x="6311900" y="4229100"/>
          <p14:tracePt t="206492" x="6375400" y="4203700"/>
          <p14:tracePt t="206508" x="6426200" y="4184650"/>
          <p14:tracePt t="206525" x="6470650" y="4159250"/>
          <p14:tracePt t="206541" x="6546850" y="4121150"/>
          <p14:tracePt t="206558" x="6604000" y="4083050"/>
          <p14:tracePt t="206575" x="6654800" y="4057650"/>
          <p14:tracePt t="206592" x="6699250" y="4032250"/>
          <p14:tracePt t="206608" x="6750050" y="3994150"/>
          <p14:tracePt t="206625" x="6794500" y="3962400"/>
          <p14:tracePt t="206642" x="6832600" y="3930650"/>
          <p14:tracePt t="206658" x="6858000" y="3911600"/>
          <p14:tracePt t="206675" x="6883400" y="3898900"/>
          <p14:tracePt t="206692" x="6908800" y="3873500"/>
          <p14:tracePt t="206708" x="6927850" y="3841750"/>
          <p14:tracePt t="206725" x="6934200" y="3835400"/>
          <p14:tracePt t="206742" x="6946900" y="3822700"/>
          <p14:tracePt t="206758" x="6953250" y="3810000"/>
          <p14:tracePt t="206775" x="6959600" y="3803650"/>
          <p14:tracePt t="206792" x="6972300" y="3784600"/>
          <p14:tracePt t="206808" x="6978650" y="3771900"/>
          <p14:tracePt t="206825" x="6978650" y="3765550"/>
          <p14:tracePt t="206842" x="6985000" y="3752850"/>
          <p14:tracePt t="206858" x="6997700" y="3721100"/>
          <p14:tracePt t="206875" x="7010400" y="3702050"/>
          <p14:tracePt t="206892" x="7029450" y="3657600"/>
          <p14:tracePt t="206908" x="7035800" y="3632200"/>
          <p14:tracePt t="206925" x="7048500" y="3606800"/>
          <p14:tracePt t="206942" x="7061200" y="3587750"/>
          <p14:tracePt t="207093" x="7061200" y="3581400"/>
          <p14:tracePt t="207106" x="7061200" y="3568700"/>
          <p14:tracePt t="207128" x="7067550" y="3562350"/>
          <p14:tracePt t="222150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71800" y="381000"/>
            <a:ext cx="2533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/>
              <a:t>Dental</a:t>
            </a:r>
            <a:r>
              <a:rPr lang="cs-CZ" sz="3600" dirty="0"/>
              <a:t> </a:t>
            </a:r>
            <a:r>
              <a:rPr lang="cs-CZ" sz="3600" dirty="0" err="1"/>
              <a:t>Pain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64098" y="1752600"/>
            <a:ext cx="886172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A</a:t>
            </a:r>
            <a:r>
              <a:rPr lang="el-GR" sz="2400" dirty="0"/>
              <a:t>β</a:t>
            </a:r>
            <a:r>
              <a:rPr lang="cs-CZ" sz="2400" dirty="0"/>
              <a:t> + A</a:t>
            </a:r>
            <a:r>
              <a:rPr lang="el-GR" sz="2400" dirty="0"/>
              <a:t>δ</a:t>
            </a:r>
            <a:r>
              <a:rPr lang="cs-CZ" sz="2400" dirty="0"/>
              <a:t> </a:t>
            </a:r>
            <a:r>
              <a:rPr lang="cs-CZ" sz="2400" dirty="0" err="1"/>
              <a:t>fibres</a:t>
            </a:r>
            <a:r>
              <a:rPr lang="cs-CZ" sz="2400" dirty="0"/>
              <a:t> – </a:t>
            </a:r>
            <a:r>
              <a:rPr lang="cs-CZ" sz="2400" dirty="0" err="1"/>
              <a:t>tingling</a:t>
            </a:r>
            <a:r>
              <a:rPr lang="cs-CZ" sz="2400" dirty="0"/>
              <a:t>, </a:t>
            </a:r>
            <a:r>
              <a:rPr lang="cs-CZ" sz="2400" dirty="0" err="1"/>
              <a:t>vibration</a:t>
            </a:r>
            <a:r>
              <a:rPr lang="cs-CZ" sz="2400" dirty="0"/>
              <a:t>, </a:t>
            </a:r>
            <a:r>
              <a:rPr lang="cs-CZ" sz="2400" dirty="0" err="1"/>
              <a:t>touch</a:t>
            </a:r>
            <a:r>
              <a:rPr lang="cs-CZ" sz="2400" dirty="0"/>
              <a:t>, </a:t>
            </a:r>
            <a:r>
              <a:rPr lang="cs-CZ" sz="2400" dirty="0" err="1"/>
              <a:t>sharp</a:t>
            </a:r>
            <a:r>
              <a:rPr lang="cs-CZ" sz="2400" dirty="0"/>
              <a:t> </a:t>
            </a:r>
            <a:r>
              <a:rPr lang="cs-CZ" sz="2400" dirty="0" err="1"/>
              <a:t>pain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C </a:t>
            </a:r>
            <a:r>
              <a:rPr lang="cs-CZ" sz="2400" dirty="0" err="1"/>
              <a:t>fibres</a:t>
            </a:r>
            <a:r>
              <a:rPr lang="cs-CZ" sz="2400" dirty="0"/>
              <a:t> – </a:t>
            </a:r>
            <a:r>
              <a:rPr lang="cs-CZ" sz="2400" dirty="0" err="1"/>
              <a:t>dull</a:t>
            </a:r>
            <a:r>
              <a:rPr lang="cs-CZ" sz="2400" dirty="0"/>
              <a:t> </a:t>
            </a:r>
            <a:r>
              <a:rPr lang="cs-CZ" sz="2400" dirty="0" err="1"/>
              <a:t>ache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pulp + dentin – </a:t>
            </a:r>
            <a:r>
              <a:rPr lang="cs-CZ" sz="2400" dirty="0" err="1"/>
              <a:t>enormous</a:t>
            </a:r>
            <a:r>
              <a:rPr lang="cs-CZ" sz="2400" dirty="0"/>
              <a:t> </a:t>
            </a:r>
            <a:r>
              <a:rPr lang="cs-CZ" sz="2400" dirty="0" err="1"/>
              <a:t>number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free nerve </a:t>
            </a:r>
            <a:r>
              <a:rPr lang="cs-CZ" sz="2400" dirty="0" err="1"/>
              <a:t>endings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periodontal</a:t>
            </a:r>
            <a:r>
              <a:rPr lang="cs-CZ" sz="2400" dirty="0"/>
              <a:t> </a:t>
            </a:r>
            <a:r>
              <a:rPr lang="cs-CZ" sz="2400" dirty="0" err="1"/>
              <a:t>ligament</a:t>
            </a:r>
            <a:r>
              <a:rPr lang="cs-CZ" sz="2400" dirty="0"/>
              <a:t> – Ruffini </a:t>
            </a:r>
            <a:r>
              <a:rPr lang="cs-CZ" sz="2400" dirty="0" err="1"/>
              <a:t>mechanoreceptors</a:t>
            </a:r>
            <a:r>
              <a:rPr lang="cs-CZ" sz="2400" dirty="0"/>
              <a:t> and </a:t>
            </a:r>
          </a:p>
          <a:p>
            <a:r>
              <a:rPr lang="cs-CZ" sz="2400" dirty="0"/>
              <a:t>    </a:t>
            </a:r>
            <a:r>
              <a:rPr lang="cs-CZ" sz="2400" dirty="0" err="1"/>
              <a:t>proprioreceptors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inflammed</a:t>
            </a:r>
            <a:r>
              <a:rPr lang="cs-CZ" sz="2400" dirty="0"/>
              <a:t> pulp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periapex</a:t>
            </a:r>
            <a:r>
              <a:rPr lang="cs-CZ" sz="2400" dirty="0"/>
              <a:t> – </a:t>
            </a:r>
            <a:r>
              <a:rPr lang="cs-CZ" sz="2400" dirty="0" err="1"/>
              <a:t>peripheral</a:t>
            </a:r>
            <a:r>
              <a:rPr lang="cs-CZ" sz="2400" dirty="0"/>
              <a:t> and </a:t>
            </a:r>
            <a:r>
              <a:rPr lang="cs-CZ" sz="2400" dirty="0" err="1"/>
              <a:t>central</a:t>
            </a:r>
            <a:r>
              <a:rPr lang="cs-CZ" sz="2400" dirty="0"/>
              <a:t> </a:t>
            </a:r>
          </a:p>
          <a:p>
            <a:r>
              <a:rPr lang="cs-CZ" sz="2400" dirty="0"/>
              <a:t>    </a:t>
            </a:r>
            <a:r>
              <a:rPr lang="cs-CZ" sz="2400" dirty="0" err="1"/>
              <a:t>sensitization</a:t>
            </a:r>
            <a:r>
              <a:rPr lang="cs-CZ" sz="2400" dirty="0"/>
              <a:t> – </a:t>
            </a:r>
            <a:r>
              <a:rPr lang="cs-CZ" sz="2400" dirty="0" err="1"/>
              <a:t>hyperalgesia</a:t>
            </a:r>
            <a:r>
              <a:rPr lang="cs-CZ" sz="2400" dirty="0"/>
              <a:t>, </a:t>
            </a:r>
            <a:r>
              <a:rPr lang="cs-CZ" sz="2400" dirty="0" err="1"/>
              <a:t>allodynia</a:t>
            </a:r>
            <a:r>
              <a:rPr lang="cs-CZ" sz="2400" dirty="0"/>
              <a:t> and </a:t>
            </a:r>
            <a:r>
              <a:rPr lang="cs-CZ" sz="2400" dirty="0" err="1"/>
              <a:t>spontaneous</a:t>
            </a:r>
            <a:r>
              <a:rPr lang="cs-CZ" sz="2400" dirty="0"/>
              <a:t> </a:t>
            </a:r>
            <a:r>
              <a:rPr lang="cs-CZ" sz="2400" dirty="0" err="1"/>
              <a:t>pain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referred</a:t>
            </a:r>
            <a:r>
              <a:rPr lang="cs-CZ" sz="2400" dirty="0"/>
              <a:t> </a:t>
            </a:r>
            <a:r>
              <a:rPr lang="cs-CZ" sz="2400" dirty="0" err="1"/>
              <a:t>orofacial</a:t>
            </a:r>
            <a:r>
              <a:rPr lang="cs-CZ" sz="2400" dirty="0"/>
              <a:t> </a:t>
            </a:r>
            <a:r>
              <a:rPr lang="cs-CZ" sz="2400" dirty="0" err="1"/>
              <a:t>pain</a:t>
            </a:r>
            <a:r>
              <a:rPr lang="cs-CZ" sz="2400" dirty="0"/>
              <a:t> – </a:t>
            </a:r>
            <a:r>
              <a:rPr lang="cs-CZ" sz="2400" dirty="0" err="1"/>
              <a:t>both</a:t>
            </a:r>
            <a:r>
              <a:rPr lang="cs-CZ" sz="2400" dirty="0"/>
              <a:t> source and </a:t>
            </a:r>
            <a:r>
              <a:rPr lang="cs-CZ" sz="2400" dirty="0" err="1"/>
              <a:t>referral</a:t>
            </a:r>
            <a:r>
              <a:rPr lang="cs-CZ" sz="2400" dirty="0"/>
              <a:t> </a:t>
            </a:r>
            <a:r>
              <a:rPr lang="cs-CZ" sz="2400" dirty="0" err="1"/>
              <a:t>site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wide</a:t>
            </a:r>
            <a:r>
              <a:rPr lang="cs-CZ" sz="2400" dirty="0"/>
              <a:t> area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pain</a:t>
            </a:r>
            <a:r>
              <a:rPr lang="cs-CZ" sz="2400" dirty="0"/>
              <a:t> – </a:t>
            </a:r>
            <a:r>
              <a:rPr lang="cs-CZ" sz="2400" dirty="0" err="1"/>
              <a:t>difficulty</a:t>
            </a:r>
            <a:r>
              <a:rPr lang="cs-CZ" sz="2400" dirty="0"/>
              <a:t> to </a:t>
            </a:r>
            <a:r>
              <a:rPr lang="cs-CZ" sz="2400" dirty="0" err="1"/>
              <a:t>locate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pathology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F446F34-94A0-4F39-860B-419064719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2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52600" y="331568"/>
            <a:ext cx="57854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MODULATING SYSTEMS</a:t>
            </a:r>
          </a:p>
          <a:p>
            <a:r>
              <a:rPr lang="en-US" sz="3600" dirty="0"/>
              <a:t>OF NOCICEPTIVE PATHWAYS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838200" y="2362200"/>
            <a:ext cx="67601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level</a:t>
            </a:r>
            <a:r>
              <a:rPr lang="cs-CZ" sz="2400" dirty="0"/>
              <a:t> of </a:t>
            </a:r>
            <a:r>
              <a:rPr lang="cs-CZ" sz="2400" dirty="0" err="1"/>
              <a:t>modulation</a:t>
            </a:r>
            <a:r>
              <a:rPr lang="cs-CZ" sz="2400" dirty="0"/>
              <a:t> of </a:t>
            </a:r>
            <a:r>
              <a:rPr lang="cs-CZ" sz="2400" dirty="0" err="1"/>
              <a:t>nociceptive</a:t>
            </a:r>
            <a:r>
              <a:rPr lang="cs-CZ" sz="2400" dirty="0"/>
              <a:t> </a:t>
            </a:r>
            <a:r>
              <a:rPr lang="cs-CZ" sz="2400" dirty="0" err="1"/>
              <a:t>pathways</a:t>
            </a:r>
            <a:endParaRPr lang="en-US" sz="2400" dirty="0"/>
          </a:p>
          <a:p>
            <a:endParaRPr lang="cs-CZ" sz="2400" dirty="0"/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cs-CZ" sz="2400" dirty="0" err="1"/>
              <a:t>spinal</a:t>
            </a:r>
            <a:r>
              <a:rPr lang="cs-CZ" sz="2400" dirty="0"/>
              <a:t> </a:t>
            </a:r>
            <a:r>
              <a:rPr lang="cs-CZ" sz="2400" dirty="0" err="1"/>
              <a:t>cord</a:t>
            </a:r>
            <a:r>
              <a:rPr lang="cs-CZ" sz="2400" dirty="0"/>
              <a:t> (</a:t>
            </a:r>
            <a:r>
              <a:rPr lang="en-US" sz="2400" dirty="0"/>
              <a:t>“gate control theory”)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/>
              <a:t>RF of brain stem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 err="1"/>
              <a:t>periaquaeductal</a:t>
            </a:r>
            <a:r>
              <a:rPr lang="en-US" sz="2400" dirty="0"/>
              <a:t> gray matter (PAG)</a:t>
            </a:r>
            <a:endParaRPr lang="cs-CZ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D5C7990-549D-4095-84C9-D00A36F6C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3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390650"/>
            <a:ext cx="58293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86878" y="304800"/>
            <a:ext cx="4754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“Gate control theory”</a:t>
            </a:r>
            <a:endParaRPr lang="cs-CZ" sz="3600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F11D7D5-9DD9-4E38-9D35-206CF0375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7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7" x="901700" y="4673600"/>
          <p14:tracePt t="1022" x="844550" y="4686300"/>
          <p14:tracePt t="1024" x="787400" y="4686300"/>
          <p14:tracePt t="1035" x="723900" y="4686300"/>
          <p14:tracePt t="1046" x="654050" y="4686300"/>
          <p14:tracePt t="1063" x="374650" y="4724400"/>
          <p14:tracePt t="1079" x="165100" y="4762500"/>
          <p14:tracePt t="31495" x="6350" y="5016500"/>
          <p14:tracePt t="31512" x="44450" y="5003800"/>
          <p14:tracePt t="31529" x="95250" y="4984750"/>
          <p14:tracePt t="31545" x="190500" y="4953000"/>
          <p14:tracePt t="31563" x="355600" y="4870450"/>
          <p14:tracePt t="31579" x="400050" y="4851400"/>
          <p14:tracePt t="31595" x="552450" y="4787900"/>
          <p14:tracePt t="31613" x="749300" y="4686300"/>
          <p14:tracePt t="31629" x="863600" y="4610100"/>
          <p14:tracePt t="31645" x="977900" y="4514850"/>
          <p14:tracePt t="31662" x="1079500" y="4432300"/>
          <p14:tracePt t="31679" x="1187450" y="4318000"/>
          <p14:tracePt t="31696" x="1308100" y="4210050"/>
          <p14:tracePt t="31712" x="1460500" y="4070350"/>
          <p14:tracePt t="31729" x="1612900" y="3956050"/>
          <p14:tracePt t="31746" x="1778000" y="3841750"/>
          <p14:tracePt t="31763" x="2006600" y="3714750"/>
          <p14:tracePt t="31779" x="2082800" y="3670300"/>
          <p14:tracePt t="31796" x="2279650" y="3568700"/>
          <p14:tracePt t="31813" x="2432050" y="3498850"/>
          <p14:tracePt t="31829" x="2590800" y="3409950"/>
          <p14:tracePt t="31846" x="2762250" y="3302000"/>
          <p14:tracePt t="31862" x="2901950" y="3213100"/>
          <p14:tracePt t="31879" x="3035300" y="3117850"/>
          <p14:tracePt t="31896" x="3130550" y="3035300"/>
          <p14:tracePt t="31913" x="3219450" y="2959100"/>
          <p14:tracePt t="31929" x="3270250" y="2908300"/>
          <p14:tracePt t="31946" x="3308350" y="2863850"/>
          <p14:tracePt t="31963" x="3340100" y="2813050"/>
          <p14:tracePt t="31979" x="3359150" y="2774950"/>
          <p14:tracePt t="31996" x="3378200" y="2755900"/>
          <p14:tracePt t="32013" x="3397250" y="2717800"/>
          <p14:tracePt t="32029" x="3416300" y="2679700"/>
          <p14:tracePt t="32046" x="3441700" y="2641600"/>
          <p14:tracePt t="32063" x="3467100" y="2597150"/>
          <p14:tracePt t="32079" x="3492500" y="2552700"/>
          <p14:tracePt t="32096" x="3505200" y="2520950"/>
          <p14:tracePt t="32098" x="3517900" y="2495550"/>
          <p14:tracePt t="32113" x="3524250" y="2482850"/>
          <p14:tracePt t="32129" x="3536950" y="2451100"/>
          <p14:tracePt t="32147" x="3543300" y="2425700"/>
          <p14:tracePt t="32163" x="3549650" y="2413000"/>
          <p14:tracePt t="32179" x="3556000" y="2406650"/>
          <p14:tracePt t="32196" x="3562350" y="2387600"/>
          <p14:tracePt t="32213" x="3568700" y="2374900"/>
          <p14:tracePt t="32230" x="3587750" y="2343150"/>
          <p14:tracePt t="32246" x="3600450" y="2324100"/>
          <p14:tracePt t="32263" x="3625850" y="2279650"/>
          <p14:tracePt t="32280" x="3651250" y="2235200"/>
          <p14:tracePt t="32296" x="3670300" y="2197100"/>
          <p14:tracePt t="32313" x="3695700" y="2165350"/>
          <p14:tracePt t="32329" x="3708400" y="2152650"/>
          <p14:tracePt t="32346" x="3714750" y="2139950"/>
          <p14:tracePt t="32362" x="3721100" y="2133600"/>
          <p14:tracePt t="32420" x="3727450" y="2127250"/>
          <p14:tracePt t="32428" x="3733800" y="2120900"/>
          <p14:tracePt t="32452" x="3740150" y="2114550"/>
          <p14:tracePt t="32459" x="3746500" y="2101850"/>
          <p14:tracePt t="32468" x="3752850" y="2101850"/>
          <p14:tracePt t="32480" x="3752850" y="2095500"/>
          <p14:tracePt t="32497" x="3771900" y="2082800"/>
          <p14:tracePt t="32513" x="3778250" y="2063750"/>
          <p14:tracePt t="32529" x="3784600" y="2057400"/>
          <p14:tracePt t="32660" x="3790950" y="2057400"/>
          <p14:tracePt t="32701" x="3790950" y="2051050"/>
          <p14:tracePt t="32732" x="3797300" y="2044700"/>
          <p14:tracePt t="32756" x="3803650" y="2044700"/>
          <p14:tracePt t="32796" x="3810000" y="2038350"/>
          <p14:tracePt t="32820" x="3816350" y="2032000"/>
          <p14:tracePt t="32844" x="3822700" y="2025650"/>
          <p14:tracePt t="32932" x="3822700" y="2019300"/>
          <p14:tracePt t="35340" x="3816350" y="2019300"/>
          <p14:tracePt t="35355" x="3810000" y="2012950"/>
          <p14:tracePt t="35524" x="3803650" y="2012950"/>
          <p14:tracePt t="35540" x="3797300" y="2012950"/>
          <p14:tracePt t="35580" x="3790950" y="2012950"/>
          <p14:tracePt t="35596" x="3784600" y="2012950"/>
          <p14:tracePt t="35620" x="3778250" y="2012950"/>
          <p14:tracePt t="35644" x="3771900" y="2012950"/>
          <p14:tracePt t="35659" x="3765550" y="2012950"/>
          <p14:tracePt t="35675" x="3759200" y="2012950"/>
          <p14:tracePt t="35691" x="3759200" y="2019300"/>
          <p14:tracePt t="35716" x="3752850" y="2019300"/>
          <p14:tracePt t="35739" x="3746500" y="2019300"/>
          <p14:tracePt t="35755" x="3740150" y="2019300"/>
          <p14:tracePt t="35859" x="3733800" y="2025650"/>
          <p14:tracePt t="35875" x="3727450" y="2032000"/>
          <p14:tracePt t="35899" x="3727450" y="2038350"/>
          <p14:tracePt t="35923" x="3721100" y="2038350"/>
          <p14:tracePt t="35963" x="3721100" y="2044700"/>
          <p14:tracePt t="36003" x="3714750" y="2051050"/>
          <p14:tracePt t="36027" x="3708400" y="2057400"/>
          <p14:tracePt t="36043" x="3708400" y="2070100"/>
          <p14:tracePt t="36059" x="3702050" y="2082800"/>
          <p14:tracePt t="36067" x="3695700" y="2089150"/>
          <p14:tracePt t="36083" x="3689350" y="2101850"/>
          <p14:tracePt t="36100" x="3683000" y="2108200"/>
          <p14:tracePt t="36117" x="3683000" y="2120900"/>
          <p14:tracePt t="36134" x="3676650" y="2127250"/>
          <p14:tracePt t="36235" x="3676650" y="2133600"/>
          <p14:tracePt t="36270" x="3676650" y="2139950"/>
          <p14:tracePt t="36307" x="3670300" y="2146300"/>
          <p14:tracePt t="36331" x="3670300" y="2152650"/>
          <p14:tracePt t="36355" x="3670300" y="2159000"/>
          <p14:tracePt t="36427" x="3670300" y="2165350"/>
          <p14:tracePt t="36651" x="3670300" y="2171700"/>
          <p14:tracePt t="36670" x="3670300" y="2178050"/>
          <p14:tracePt t="36691" x="3670300" y="2184400"/>
          <p14:tracePt t="36701" x="3670300" y="2190750"/>
          <p14:tracePt t="36731" x="3670300" y="2197100"/>
          <p14:tracePt t="36747" x="3670300" y="2203450"/>
          <p14:tracePt t="36843" x="3670300" y="2209800"/>
          <p14:tracePt t="36892" x="3670300" y="2216150"/>
          <p14:tracePt t="36907" x="3663950" y="2222500"/>
          <p14:tracePt t="36931" x="3663950" y="2228850"/>
          <p14:tracePt t="37028" x="3663950" y="2235200"/>
          <p14:tracePt t="37044" x="3663950" y="2241550"/>
          <p14:tracePt t="37100" x="3663950" y="2247900"/>
          <p14:tracePt t="37110" x="3663950" y="2254250"/>
          <p14:tracePt t="37131" x="3657600" y="2260600"/>
          <p14:tracePt t="37275" x="3657600" y="2266950"/>
          <p14:tracePt t="37395" x="3657600" y="2273300"/>
          <p14:tracePt t="37515" x="3657600" y="2279650"/>
          <p14:tracePt t="37555" x="3657600" y="2286000"/>
          <p14:tracePt t="37572" x="3657600" y="2292350"/>
          <p14:tracePt t="37595" x="3657600" y="2298700"/>
          <p14:tracePt t="37628" x="3657600" y="2305050"/>
          <p14:tracePt t="37643" x="3657600" y="2311400"/>
          <p14:tracePt t="37723" x="3657600" y="2317750"/>
          <p14:tracePt t="37811" x="3657600" y="2324100"/>
          <p14:tracePt t="37843" x="3657600" y="2330450"/>
          <p14:tracePt t="37867" x="3657600" y="2336800"/>
          <p14:tracePt t="37899" x="3657600" y="2343150"/>
          <p14:tracePt t="37915" x="3657600" y="2349500"/>
          <p14:tracePt t="37947" x="3657600" y="2355850"/>
          <p14:tracePt t="37963" x="3657600" y="2362200"/>
          <p14:tracePt t="37987" x="3657600" y="2368550"/>
          <p14:tracePt t="38011" x="3657600" y="2374900"/>
          <p14:tracePt t="38027" x="3657600" y="2381250"/>
          <p14:tracePt t="38051" x="3657600" y="2387600"/>
          <p14:tracePt t="38067" x="3657600" y="2393950"/>
          <p14:tracePt t="38075" x="3657600" y="2400300"/>
          <p14:tracePt t="38106" x="3657600" y="2406650"/>
          <p14:tracePt t="38114" x="3657600" y="2413000"/>
          <p14:tracePt t="38139" x="3657600" y="2419350"/>
          <p14:tracePt t="38146" x="3657600" y="2432050"/>
          <p14:tracePt t="38163" x="3657600" y="2438400"/>
          <p14:tracePt t="38171" x="3657600" y="2444750"/>
          <p14:tracePt t="38186" x="3657600" y="2451100"/>
          <p14:tracePt t="38202" x="3657600" y="2476500"/>
          <p14:tracePt t="38219" x="3657600" y="2495550"/>
          <p14:tracePt t="38236" x="3657600" y="2520950"/>
          <p14:tracePt t="38253" x="3657600" y="2552700"/>
          <p14:tracePt t="38269" x="3657600" y="2578100"/>
          <p14:tracePt t="38286" x="3657600" y="2597150"/>
          <p14:tracePt t="38303" x="3657600" y="2616200"/>
          <p14:tracePt t="38320" x="3657600" y="2628900"/>
          <p14:tracePt t="38336" x="3657600" y="2641600"/>
          <p14:tracePt t="38353" x="3657600" y="2647950"/>
          <p14:tracePt t="38369" x="3657600" y="2654300"/>
          <p14:tracePt t="38386" x="3657600" y="2667000"/>
          <p14:tracePt t="38403" x="3657600" y="2679700"/>
          <p14:tracePt t="38419" x="3657600" y="2698750"/>
          <p14:tracePt t="38436" x="3657600" y="2724150"/>
          <p14:tracePt t="38453" x="3657600" y="2755900"/>
          <p14:tracePt t="38470" x="3657600" y="2800350"/>
          <p14:tracePt t="38486" x="3657600" y="2832100"/>
          <p14:tracePt t="38503" x="3657600" y="2882900"/>
          <p14:tracePt t="38520" x="3651250" y="2914650"/>
          <p14:tracePt t="38536" x="3651250" y="2940050"/>
          <p14:tracePt t="38554" x="3638550" y="2971800"/>
          <p14:tracePt t="38570" x="3638550" y="2984500"/>
          <p14:tracePt t="38586" x="3632200" y="3003550"/>
          <p14:tracePt t="38603" x="3625850" y="3016250"/>
          <p14:tracePt t="38620" x="3625850" y="3028950"/>
          <p14:tracePt t="38637" x="3619500" y="3054350"/>
          <p14:tracePt t="38653" x="3606800" y="3079750"/>
          <p14:tracePt t="38670" x="3606800" y="3117850"/>
          <p14:tracePt t="38687" x="3600450" y="3136900"/>
          <p14:tracePt t="38703" x="3594100" y="3162300"/>
          <p14:tracePt t="38720" x="3594100" y="3168650"/>
          <p14:tracePt t="38737" x="3594100" y="3181350"/>
          <p14:tracePt t="38753" x="3594100" y="3187700"/>
          <p14:tracePt t="38770" x="3594100" y="3200400"/>
          <p14:tracePt t="38802" x="3594100" y="3206750"/>
          <p14:tracePt t="38819" x="3594100" y="3213100"/>
          <p14:tracePt t="38835" x="3594100" y="3219450"/>
          <p14:tracePt t="38842" x="3587750" y="3232150"/>
          <p14:tracePt t="38858" x="3587750" y="3238500"/>
          <p14:tracePt t="38870" x="3581400" y="3238500"/>
          <p14:tracePt t="38887" x="3581400" y="3257550"/>
          <p14:tracePt t="38903" x="3575050" y="3270250"/>
          <p14:tracePt t="38920" x="3575050" y="3276600"/>
          <p14:tracePt t="38937" x="3575050" y="3295650"/>
          <p14:tracePt t="38953" x="3575050" y="3302000"/>
          <p14:tracePt t="38970" x="3575050" y="3308350"/>
          <p14:tracePt t="38987" x="3575050" y="3314700"/>
          <p14:tracePt t="39003" x="3575050" y="3321050"/>
          <p14:tracePt t="39020" x="3575050" y="3327400"/>
          <p14:tracePt t="39053" x="3568700" y="3333750"/>
          <p14:tracePt t="39171" x="3568700" y="3340100"/>
          <p14:tracePt t="39235" x="3568700" y="3346450"/>
          <p14:tracePt t="39275" x="3568700" y="3352800"/>
          <p14:tracePt t="39291" x="3568700" y="3359150"/>
          <p14:tracePt t="39307" x="3568700" y="3365500"/>
          <p14:tracePt t="41467" x="3568700" y="3371850"/>
          <p14:tracePt t="57056" x="3581400" y="3378200"/>
          <p14:tracePt t="57068" x="3600450" y="3378200"/>
          <p14:tracePt t="57081" x="3663950" y="3378200"/>
          <p14:tracePt t="57090" x="3695700" y="3378200"/>
          <p14:tracePt t="57107" x="3721100" y="3378200"/>
          <p14:tracePt t="57232" x="3714750" y="3378200"/>
          <p14:tracePt t="57248" x="3702050" y="3384550"/>
          <p14:tracePt t="57256" x="3695700" y="3390900"/>
          <p14:tracePt t="57273" x="3689350" y="3403600"/>
          <p14:tracePt t="57290" x="3683000" y="3448050"/>
          <p14:tracePt t="57306" x="3676650" y="3505200"/>
          <p14:tracePt t="57323" x="3676650" y="3556000"/>
          <p14:tracePt t="57340" x="3676650" y="3587750"/>
          <p14:tracePt t="57357" x="3676650" y="3625850"/>
          <p14:tracePt t="57373" x="3676650" y="3644900"/>
          <p14:tracePt t="57391" x="3676650" y="3663950"/>
          <p14:tracePt t="57407" x="3676650" y="3670300"/>
          <p14:tracePt t="57440" x="3670300" y="3683000"/>
          <p14:tracePt t="57456" x="3663950" y="3721100"/>
          <p14:tracePt t="57473" x="3657600" y="3778250"/>
          <p14:tracePt t="57490" x="3657600" y="3841750"/>
          <p14:tracePt t="57507" x="3651250" y="3930650"/>
          <p14:tracePt t="57523" x="3651250" y="3987800"/>
          <p14:tracePt t="57540" x="3651250" y="4019550"/>
          <p14:tracePt t="57542" x="3651250" y="4025900"/>
          <p14:tracePt t="57556" x="3651250" y="4032250"/>
          <p14:tracePt t="57573" x="3651250" y="4038600"/>
          <p14:tracePt t="57590" x="3651250" y="4044950"/>
          <p14:tracePt t="57656" x="3651250" y="4051300"/>
          <p14:tracePt t="57663" x="3651250" y="4057650"/>
          <p14:tracePt t="57673" x="3651250" y="4064000"/>
          <p14:tracePt t="57690" x="3651250" y="4083050"/>
          <p14:tracePt t="57707" x="3651250" y="4102100"/>
          <p14:tracePt t="57723" x="3644900" y="4114800"/>
          <p14:tracePt t="57740" x="3632200" y="4140200"/>
          <p14:tracePt t="57757" x="3632200" y="4152900"/>
          <p14:tracePt t="57773" x="3632200" y="4159250"/>
          <p14:tracePt t="57800" x="3632200" y="4165600"/>
          <p14:tracePt t="57808" x="3632200" y="4171950"/>
          <p14:tracePt t="57879" x="3632200" y="4178300"/>
          <p14:tracePt t="57887" x="3625850" y="4178300"/>
          <p14:tracePt t="57927" x="3619500" y="4184650"/>
          <p14:tracePt t="57951" x="3619500" y="4191000"/>
          <p14:tracePt t="58247" x="3619500" y="4197350"/>
          <p14:tracePt t="65183" x="3625850" y="4197350"/>
          <p14:tracePt t="65196" x="3625850" y="4191000"/>
          <p14:tracePt t="65206" x="3625850" y="4171950"/>
          <p14:tracePt t="65216" x="3632200" y="4159250"/>
          <p14:tracePt t="65232" x="3638550" y="4146550"/>
          <p14:tracePt t="65248" x="3644900" y="4121150"/>
          <p14:tracePt t="65265" x="3651250" y="4108450"/>
          <p14:tracePt t="65282" x="3657600" y="4089400"/>
          <p14:tracePt t="65298" x="3657600" y="4070350"/>
          <p14:tracePt t="65315" x="3657600" y="4044950"/>
          <p14:tracePt t="65332" x="3663950" y="4032250"/>
          <p14:tracePt t="65349" x="3670300" y="4019550"/>
          <p14:tracePt t="65365" x="3670300" y="4006850"/>
          <p14:tracePt t="65382" x="3670300" y="4000500"/>
          <p14:tracePt t="65398" x="3670300" y="3994150"/>
          <p14:tracePt t="65415" x="3670300" y="3987800"/>
          <p14:tracePt t="65438" x="3670300" y="3981450"/>
          <p14:tracePt t="65470" x="3670300" y="3975100"/>
          <p14:tracePt t="65478" x="3670300" y="3968750"/>
          <p14:tracePt t="65494" x="3670300" y="3962400"/>
          <p14:tracePt t="65502" x="3670300" y="3949700"/>
          <p14:tracePt t="65515" x="3670300" y="3943350"/>
          <p14:tracePt t="65532" x="3663950" y="3917950"/>
          <p14:tracePt t="65534" x="3657600" y="3898900"/>
          <p14:tracePt t="65549" x="3657600" y="3873500"/>
          <p14:tracePt t="65565" x="3644900" y="3835400"/>
          <p14:tracePt t="65582" x="3625850" y="3803650"/>
          <p14:tracePt t="65599" x="3613150" y="3771900"/>
          <p14:tracePt t="65615" x="3600450" y="3752850"/>
          <p14:tracePt t="65632" x="3594100" y="3727450"/>
          <p14:tracePt t="65649" x="3587750" y="3714750"/>
          <p14:tracePt t="65665" x="3581400" y="3702050"/>
          <p14:tracePt t="65682" x="3575050" y="3689350"/>
          <p14:tracePt t="65715" x="3575050" y="3683000"/>
          <p14:tracePt t="65732" x="3575050" y="3676650"/>
          <p14:tracePt t="65751" x="3575050" y="3670300"/>
          <p14:tracePt t="65767" x="3568700" y="3663950"/>
          <p14:tracePt t="65782" x="3568700" y="3651250"/>
          <p14:tracePt t="65799" x="3568700" y="3644900"/>
          <p14:tracePt t="65816" x="3562350" y="3638550"/>
          <p14:tracePt t="65832" x="3562350" y="3632200"/>
          <p14:tracePt t="66087" x="3562350" y="3625850"/>
          <p14:tracePt t="66111" x="3562350" y="3619500"/>
          <p14:tracePt t="66135" x="3562350" y="3613150"/>
          <p14:tracePt t="66145" x="3562350" y="3606800"/>
          <p14:tracePt t="66175" x="3562350" y="3600450"/>
          <p14:tracePt t="97733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38600" y="665018"/>
            <a:ext cx="1087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PAIN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18767" y="1981200"/>
            <a:ext cx="852669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pain is a protective modality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International Association for the Study of Pain (IASP): </a:t>
            </a:r>
          </a:p>
          <a:p>
            <a:r>
              <a:rPr lang="en-US" sz="2400" dirty="0"/>
              <a:t>    „Pain is an unpleasant sensory and emotional experience </a:t>
            </a:r>
          </a:p>
          <a:p>
            <a:r>
              <a:rPr lang="en-US" sz="2400" dirty="0"/>
              <a:t>    associated with actual or potential tissue damage, </a:t>
            </a:r>
          </a:p>
          <a:p>
            <a:r>
              <a:rPr lang="en-US" sz="2400" dirty="0"/>
              <a:t>    or described in terms of such damage“.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pain threshold: the minimum intensity of a stimulus </a:t>
            </a:r>
            <a:endParaRPr lang="cs-CZ" sz="2400" dirty="0"/>
          </a:p>
          <a:p>
            <a:r>
              <a:rPr lang="cs-CZ" sz="2400" dirty="0"/>
              <a:t>     </a:t>
            </a:r>
            <a:r>
              <a:rPr lang="en-US" sz="2400" dirty="0"/>
              <a:t>that is perceived as painful</a:t>
            </a:r>
            <a:r>
              <a:rPr lang="cs-CZ" sz="2400" dirty="0"/>
              <a:t>, t</a:t>
            </a:r>
            <a:r>
              <a:rPr lang="en-US" sz="2400" dirty="0"/>
              <a:t>he intensity at which </a:t>
            </a:r>
            <a:endParaRPr lang="cs-CZ" sz="2400" dirty="0"/>
          </a:p>
          <a:p>
            <a:r>
              <a:rPr lang="cs-CZ" sz="2400" dirty="0"/>
              <a:t>     </a:t>
            </a:r>
            <a:r>
              <a:rPr lang="en-US" sz="2400" dirty="0"/>
              <a:t>a stimulus begins to evoke pain varies</a:t>
            </a:r>
            <a:endParaRPr lang="cs-CZ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3C02F0F-F8A4-4169-8A62-E0609FA82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0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ccessphysiotherapy.mhmedical.com/data/Multimedia/grandRounds/somatosensorypathways/media/slideImages/Somatosensory%20Pathways%20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934200" cy="520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62548C5-C434-4996-9D2F-8A009641A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8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3" x="1117600" y="4756150"/>
          <p14:tracePt t="1238" x="1085850" y="4775200"/>
          <p14:tracePt t="1246" x="1028700" y="4781550"/>
          <p14:tracePt t="1258" x="971550" y="4800600"/>
          <p14:tracePt t="1274" x="825500" y="4832350"/>
          <p14:tracePt t="1291" x="647700" y="4895850"/>
          <p14:tracePt t="1308" x="406400" y="5003800"/>
          <p14:tracePt t="7269" x="25400" y="5194300"/>
          <p14:tracePt t="7277" x="114300" y="5137150"/>
          <p14:tracePt t="7285" x="234950" y="5067300"/>
          <p14:tracePt t="7298" x="330200" y="5016500"/>
          <p14:tracePt t="7316" x="685800" y="4826000"/>
          <p14:tracePt t="7332" x="774700" y="4768850"/>
          <p14:tracePt t="7348" x="1143000" y="4616450"/>
          <p14:tracePt t="7365" x="1339850" y="4508500"/>
          <p14:tracePt t="7382" x="1498600" y="4432300"/>
          <p14:tracePt t="7398" x="1638300" y="4375150"/>
          <p14:tracePt t="7415" x="1752600" y="4324350"/>
          <p14:tracePt t="7432" x="1841500" y="4286250"/>
          <p14:tracePt t="7448" x="1924050" y="4254500"/>
          <p14:tracePt t="7465" x="1993900" y="4235450"/>
          <p14:tracePt t="7482" x="2076450" y="4210050"/>
          <p14:tracePt t="7498" x="2190750" y="4178300"/>
          <p14:tracePt t="7516" x="2393950" y="4133850"/>
          <p14:tracePt t="7531" x="2559050" y="4095750"/>
          <p14:tracePt t="7548" x="2749550" y="4038600"/>
          <p14:tracePt t="7565" x="2959100" y="3987800"/>
          <p14:tracePt t="7582" x="3155950" y="3930650"/>
          <p14:tracePt t="7598" x="3352800" y="3867150"/>
          <p14:tracePt t="7615" x="3498850" y="3816350"/>
          <p14:tracePt t="7632" x="3644900" y="3771900"/>
          <p14:tracePt t="7648" x="3771900" y="3740150"/>
          <p14:tracePt t="7665" x="3886200" y="3695700"/>
          <p14:tracePt t="7681" x="3994150" y="3651250"/>
          <p14:tracePt t="7698" x="4095750" y="3600450"/>
          <p14:tracePt t="7715" x="4184650" y="3556000"/>
          <p14:tracePt t="7732" x="4343400" y="3454400"/>
          <p14:tracePt t="7748" x="4457700" y="3371850"/>
          <p14:tracePt t="7765" x="4578350" y="3282950"/>
          <p14:tracePt t="7782" x="4718050" y="3213100"/>
          <p14:tracePt t="7798" x="4826000" y="3136900"/>
          <p14:tracePt t="7815" x="4946650" y="3060700"/>
          <p14:tracePt t="7832" x="5035550" y="2990850"/>
          <p14:tracePt t="7849" x="5111750" y="2927350"/>
          <p14:tracePt t="7865" x="5149850" y="2901950"/>
          <p14:tracePt t="7882" x="5156200" y="2901950"/>
          <p14:tracePt t="7899" x="5156200" y="2895600"/>
          <p14:tracePt t="7916" x="5162550" y="2889250"/>
          <p14:tracePt t="7941" x="5168900" y="2882900"/>
          <p14:tracePt t="7973" x="5168900" y="2876550"/>
          <p14:tracePt t="7981" x="5175250" y="2863850"/>
          <p14:tracePt t="7989" x="5181600" y="2863850"/>
          <p14:tracePt t="7999" x="5187950" y="2857500"/>
          <p14:tracePt t="8016" x="5194300" y="2838450"/>
          <p14:tracePt t="8032" x="5200650" y="2825750"/>
          <p14:tracePt t="8049" x="5213350" y="2806700"/>
          <p14:tracePt t="8189" x="5200650" y="2800350"/>
          <p14:tracePt t="8205" x="5181600" y="2800350"/>
          <p14:tracePt t="8213" x="5168900" y="2794000"/>
          <p14:tracePt t="8221" x="5162550" y="2794000"/>
          <p14:tracePt t="8232" x="5149850" y="2787650"/>
          <p14:tracePt t="8249" x="5137150" y="2781300"/>
          <p14:tracePt t="8357" x="5130800" y="2781300"/>
          <p14:tracePt t="8373" x="5124450" y="2781300"/>
          <p14:tracePt t="8381" x="5118100" y="2781300"/>
          <p14:tracePt t="8469" x="5111750" y="2781300"/>
          <p14:tracePt t="8509" x="5105400" y="2781300"/>
          <p14:tracePt t="8525" x="5099050" y="2781300"/>
          <p14:tracePt t="8541" x="5099050" y="2774950"/>
          <p14:tracePt t="8573" x="5092700" y="2774950"/>
          <p14:tracePt t="8581" x="5086350" y="2774950"/>
          <p14:tracePt t="8629" x="5080000" y="2768600"/>
          <p14:tracePt t="12644" x="5073650" y="2768600"/>
          <p14:tracePt t="12820" x="5073650" y="2774950"/>
          <p14:tracePt t="12828" x="5073650" y="2781300"/>
          <p14:tracePt t="12844" x="5073650" y="2787650"/>
          <p14:tracePt t="12854" x="5073650" y="2794000"/>
          <p14:tracePt t="12871" x="5073650" y="2806700"/>
          <p14:tracePt t="12888" x="5073650" y="2825750"/>
          <p14:tracePt t="12904" x="5073650" y="2844800"/>
          <p14:tracePt t="12907" x="5073650" y="2851150"/>
          <p14:tracePt t="12921" x="5073650" y="2863850"/>
          <p14:tracePt t="12938" x="5073650" y="2882900"/>
          <p14:tracePt t="12955" x="5073650" y="2914650"/>
          <p14:tracePt t="12971" x="5073650" y="2927350"/>
          <p14:tracePt t="12987" x="5073650" y="2971800"/>
          <p14:tracePt t="13004" x="5073650" y="3003550"/>
          <p14:tracePt t="13021" x="5073650" y="3041650"/>
          <p14:tracePt t="13037" x="5073650" y="3067050"/>
          <p14:tracePt t="13054" x="5073650" y="3105150"/>
          <p14:tracePt t="13071" x="5073650" y="3136900"/>
          <p14:tracePt t="13088" x="5073650" y="3175000"/>
          <p14:tracePt t="13104" x="5073650" y="3206750"/>
          <p14:tracePt t="13121" x="5073650" y="3232150"/>
          <p14:tracePt t="13124" x="5073650" y="3244850"/>
          <p14:tracePt t="13137" x="5080000" y="3257550"/>
          <p14:tracePt t="13155" x="5080000" y="3276600"/>
          <p14:tracePt t="13171" x="5080000" y="3282950"/>
          <p14:tracePt t="13188" x="5086350" y="3289300"/>
          <p14:tracePt t="13204" x="5092700" y="3302000"/>
          <p14:tracePt t="13221" x="5092700" y="3314700"/>
          <p14:tracePt t="13238" x="5099050" y="3327400"/>
          <p14:tracePt t="13260" x="5105400" y="3340100"/>
          <p14:tracePt t="13276" x="5105400" y="3346450"/>
          <p14:tracePt t="13292" x="5105400" y="3352800"/>
          <p14:tracePt t="13304" x="5105400" y="3359150"/>
          <p14:tracePt t="13321" x="5105400" y="3365500"/>
          <p14:tracePt t="13341" x="5111750" y="3378200"/>
          <p14:tracePt t="13365" x="5111750" y="3384550"/>
          <p14:tracePt t="13389" x="5118100" y="3384550"/>
          <p14:tracePt t="13492" x="5118100" y="3390900"/>
          <p14:tracePt t="13516" x="5118100" y="3397250"/>
          <p14:tracePt t="13540" x="5118100" y="3403600"/>
          <p14:tracePt t="13620" x="5111750" y="3409950"/>
          <p14:tracePt t="13692" x="5105400" y="3409950"/>
          <p14:tracePt t="13724" x="5099050" y="3409950"/>
          <p14:tracePt t="13748" x="5092700" y="3403600"/>
          <p14:tracePt t="13772" x="5086350" y="3397250"/>
          <p14:tracePt t="13788" x="5080000" y="3390900"/>
          <p14:tracePt t="13796" x="5073650" y="3390900"/>
          <p14:tracePt t="13805" x="5067300" y="3378200"/>
          <p14:tracePt t="13821" x="5060950" y="3371850"/>
          <p14:tracePt t="13838" x="5054600" y="3365500"/>
          <p14:tracePt t="13855" x="5041900" y="3352800"/>
          <p14:tracePt t="16652" x="5048250" y="3352800"/>
          <p14:tracePt t="16747" x="5048250" y="3359150"/>
          <p14:tracePt t="16763" x="5048250" y="3365500"/>
          <p14:tracePt t="16771" x="5048250" y="3371850"/>
          <p14:tracePt t="16780" x="5048250" y="3378200"/>
          <p14:tracePt t="16796" x="5048250" y="3390900"/>
          <p14:tracePt t="16812" x="5048250" y="3403600"/>
          <p14:tracePt t="16825" x="5054600" y="3403600"/>
          <p14:tracePt t="16842" x="5054600" y="3416300"/>
          <p14:tracePt t="16858" x="5060950" y="3416300"/>
          <p14:tracePt t="16875" x="5060950" y="3435350"/>
          <p14:tracePt t="16892" x="5067300" y="3448050"/>
          <p14:tracePt t="16908" x="5067300" y="3454400"/>
          <p14:tracePt t="16925" x="5067300" y="3473450"/>
          <p14:tracePt t="16942" x="5073650" y="3486150"/>
          <p14:tracePt t="16958" x="5080000" y="3511550"/>
          <p14:tracePt t="16975" x="5086350" y="3543300"/>
          <p14:tracePt t="16992" x="5086350" y="3562350"/>
          <p14:tracePt t="16995" x="5086350" y="3575050"/>
          <p14:tracePt t="17008" x="5086350" y="3581400"/>
          <p14:tracePt t="17025" x="5092700" y="3613150"/>
          <p14:tracePt t="17042" x="5099050" y="3651250"/>
          <p14:tracePt t="17059" x="5105400" y="3676650"/>
          <p14:tracePt t="17075" x="5111750" y="3721100"/>
          <p14:tracePt t="17092" x="5130800" y="3778250"/>
          <p14:tracePt t="17109" x="5143500" y="3841750"/>
          <p14:tracePt t="17126" x="5156200" y="3943350"/>
          <p14:tracePt t="17142" x="5175250" y="4000500"/>
          <p14:tracePt t="17159" x="5187950" y="4064000"/>
          <p14:tracePt t="17175" x="5194300" y="4102100"/>
          <p14:tracePt t="17179" x="5194300" y="4127500"/>
          <p14:tracePt t="17192" x="5200650" y="4146550"/>
          <p14:tracePt t="17209" x="5213350" y="4197350"/>
          <p14:tracePt t="17225" x="5232400" y="4241800"/>
          <p14:tracePt t="17243" x="5238750" y="4298950"/>
          <p14:tracePt t="17259" x="5245100" y="4324350"/>
          <p14:tracePt t="17275" x="5257800" y="4337050"/>
          <p14:tracePt t="17292" x="5257800" y="4343400"/>
          <p14:tracePt t="17309" x="5264150" y="4356100"/>
          <p14:tracePt t="17342" x="5264150" y="4368800"/>
          <p14:tracePt t="17376" x="5264150" y="4375150"/>
          <p14:tracePt t="17392" x="5264150" y="4381500"/>
          <p14:tracePt t="17409" x="5264150" y="4400550"/>
          <p14:tracePt t="17426" x="5264150" y="4413250"/>
          <p14:tracePt t="17443" x="5264150" y="4419600"/>
          <p14:tracePt t="17459" x="5264150" y="4438650"/>
          <p14:tracePt t="17476" x="5257800" y="4451350"/>
          <p14:tracePt t="17492" x="5251450" y="4464050"/>
          <p14:tracePt t="17526" x="5245100" y="4470400"/>
          <p14:tracePt t="17588" x="5238750" y="4470400"/>
          <p14:tracePt t="17613" x="5232400" y="4470400"/>
          <p14:tracePt t="17644" x="5226050" y="4470400"/>
          <p14:tracePt t="17651" x="5219700" y="4470400"/>
          <p14:tracePt t="17692" x="5207000" y="4464050"/>
          <p14:tracePt t="17715" x="5200650" y="4457700"/>
          <p14:tracePt t="94151" x="5213350" y="4464050"/>
          <p14:tracePt t="94160" x="5226050" y="4470400"/>
          <p14:tracePt t="94167" x="5245100" y="4483100"/>
          <p14:tracePt t="94176" x="5257800" y="4489450"/>
          <p14:tracePt t="94192" x="5289550" y="4502150"/>
          <p14:tracePt t="94208" x="5295900" y="4508500"/>
          <p14:tracePt t="94225" x="5308600" y="4521200"/>
          <p14:tracePt t="94258" x="5314950" y="4521200"/>
          <p14:tracePt t="94295" x="5321300" y="4527550"/>
          <p14:tracePt t="94303" x="5321300" y="4533900"/>
          <p14:tracePt t="94311" x="5314950" y="4533900"/>
          <p14:tracePt t="94325" x="5308600" y="4540250"/>
          <p14:tracePt t="94342" x="5283200" y="4559300"/>
          <p14:tracePt t="94358" x="5270500" y="4572000"/>
          <p14:tracePt t="94375" x="5245100" y="4597400"/>
          <p14:tracePt t="94392" x="5232400" y="4610100"/>
          <p14:tracePt t="94408" x="5213350" y="4616450"/>
          <p14:tracePt t="94425" x="5187950" y="4641850"/>
          <p14:tracePt t="94442" x="5162550" y="4660900"/>
          <p14:tracePt t="94459" x="5130800" y="4686300"/>
          <p14:tracePt t="94476" x="5111750" y="4711700"/>
          <p14:tracePt t="94492" x="5073650" y="4743450"/>
          <p14:tracePt t="94509" x="5035550" y="4794250"/>
          <p14:tracePt t="94511" x="5022850" y="4806950"/>
          <p14:tracePt t="94526" x="5003800" y="4832350"/>
          <p14:tracePt t="94542" x="4965700" y="4857750"/>
          <p14:tracePt t="94559" x="4953000" y="4876800"/>
          <p14:tracePt t="94576" x="4940300" y="4889500"/>
          <p14:tracePt t="94592" x="4940300" y="4902200"/>
          <p14:tracePt t="94609" x="4933950" y="4908550"/>
          <p14:tracePt t="94625" x="4927600" y="4921250"/>
          <p14:tracePt t="94643" x="4908550" y="4946650"/>
          <p14:tracePt t="94659" x="4902200" y="4965700"/>
          <p14:tracePt t="94676" x="4883150" y="4984750"/>
          <p14:tracePt t="94692" x="4857750" y="5022850"/>
          <p14:tracePt t="94709" x="4819650" y="5080000"/>
          <p14:tracePt t="94726" x="4781550" y="5130800"/>
          <p14:tracePt t="94742" x="4762500" y="5162550"/>
          <p14:tracePt t="94759" x="4756150" y="5187950"/>
          <p14:tracePt t="94776" x="4749800" y="5194300"/>
          <p14:tracePt t="94793" x="4749800" y="5200650"/>
          <p14:tracePt t="94809" x="4749800" y="5207000"/>
          <p14:tracePt t="94911" x="4749800" y="5219700"/>
          <p14:tracePt t="94928" x="4749800" y="5238750"/>
          <p14:tracePt t="94935" x="4749800" y="5245100"/>
          <p14:tracePt t="94945" x="4756150" y="5257800"/>
          <p14:tracePt t="94961" x="4756150" y="5276850"/>
          <p14:tracePt t="94977" x="4756150" y="5295900"/>
          <p14:tracePt t="94992" x="4756150" y="5302250"/>
          <p14:tracePt t="95136" x="4762500" y="5308600"/>
          <p14:tracePt t="95151" x="4762500" y="5314950"/>
          <p14:tracePt t="95159" x="4762500" y="5321300"/>
          <p14:tracePt t="95184" x="4768850" y="5327650"/>
          <p14:tracePt t="95903" x="4768850" y="5334000"/>
          <p14:tracePt t="96359" x="4768850" y="5340350"/>
          <p14:tracePt t="96407" x="4775200" y="5340350"/>
          <p14:tracePt t="96432" x="4775200" y="5346700"/>
          <p14:tracePt t="96439" x="4775200" y="5353050"/>
          <p14:tracePt t="117918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27908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133600" y="228600"/>
            <a:ext cx="5251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Stress-induced analgesia</a:t>
            </a:r>
            <a:endParaRPr lang="cs-CZ" sz="3600" dirty="0"/>
          </a:p>
          <a:p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2228978" y="800100"/>
            <a:ext cx="5061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(</a:t>
            </a:r>
            <a:r>
              <a:rPr lang="cs-CZ" sz="2400" dirty="0" err="1"/>
              <a:t>both</a:t>
            </a:r>
            <a:r>
              <a:rPr lang="cs-CZ" sz="2400" dirty="0"/>
              <a:t> </a:t>
            </a:r>
            <a:r>
              <a:rPr lang="cs-CZ" sz="2400" dirty="0" err="1"/>
              <a:t>opiate</a:t>
            </a:r>
            <a:r>
              <a:rPr lang="cs-CZ" sz="2400" dirty="0"/>
              <a:t> and non-</a:t>
            </a:r>
            <a:r>
              <a:rPr lang="cs-CZ" sz="2400" dirty="0" err="1"/>
              <a:t>opiate</a:t>
            </a:r>
            <a:r>
              <a:rPr lang="cs-CZ" sz="2400" dirty="0"/>
              <a:t> </a:t>
            </a:r>
            <a:r>
              <a:rPr lang="cs-CZ" sz="2400" dirty="0" err="1"/>
              <a:t>forms</a:t>
            </a:r>
            <a:r>
              <a:rPr lang="cs-CZ" sz="2400" dirty="0"/>
              <a:t>)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DEDE000-E9B0-4697-BDB0-459466717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2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1066800" y="762000"/>
            <a:ext cx="7175351" cy="1793167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cs-CZ" dirty="0"/>
              <a:t>SOMATOMOTOR PATHWAYS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687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52207" y="457200"/>
            <a:ext cx="55643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dirty="0"/>
              <a:t>N</a:t>
            </a:r>
            <a:r>
              <a:rPr lang="en-US" sz="3600" dirty="0" err="1"/>
              <a:t>ecessary</a:t>
            </a:r>
            <a:r>
              <a:rPr lang="en-US" sz="3600" dirty="0"/>
              <a:t> </a:t>
            </a:r>
            <a:r>
              <a:rPr lang="cs-CZ" sz="3600" dirty="0"/>
              <a:t>c</a:t>
            </a:r>
            <a:r>
              <a:rPr lang="en-US" sz="3600" dirty="0" err="1"/>
              <a:t>omponents</a:t>
            </a:r>
            <a:r>
              <a:rPr lang="en-US" sz="3600" dirty="0"/>
              <a:t> of </a:t>
            </a:r>
            <a:endParaRPr lang="cs-CZ" sz="3600" dirty="0"/>
          </a:p>
          <a:p>
            <a:pPr algn="ctr"/>
            <a:r>
              <a:rPr lang="cs-CZ" sz="3600" dirty="0"/>
              <a:t>p</a:t>
            </a:r>
            <a:r>
              <a:rPr lang="en-US" sz="3600" dirty="0"/>
              <a:t>roper </a:t>
            </a:r>
            <a:r>
              <a:rPr lang="cs-CZ" sz="3600" dirty="0"/>
              <a:t>m</a:t>
            </a:r>
            <a:r>
              <a:rPr lang="en-US" sz="3600" dirty="0" err="1"/>
              <a:t>otor</a:t>
            </a:r>
            <a:r>
              <a:rPr lang="en-US" sz="3600" dirty="0"/>
              <a:t> </a:t>
            </a:r>
            <a:r>
              <a:rPr lang="cs-CZ" sz="3600" dirty="0"/>
              <a:t>c</a:t>
            </a:r>
            <a:r>
              <a:rPr lang="en-US" sz="3600" dirty="0" err="1"/>
              <a:t>ontrol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19200" y="2057400"/>
            <a:ext cx="720261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Volition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Coordination of signals to many muscle groups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Proprioception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Postural</a:t>
            </a:r>
            <a:r>
              <a:rPr lang="cs-CZ" sz="2400" dirty="0"/>
              <a:t> </a:t>
            </a:r>
            <a:r>
              <a:rPr lang="cs-CZ" sz="2400" dirty="0" err="1"/>
              <a:t>adjustments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Sensory feedback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Compensation for the physical characteristics </a:t>
            </a:r>
            <a:endParaRPr lang="cs-CZ" sz="2400" dirty="0"/>
          </a:p>
          <a:p>
            <a:r>
              <a:rPr lang="cs-CZ" sz="2400" dirty="0"/>
              <a:t>    </a:t>
            </a:r>
            <a:r>
              <a:rPr lang="en-US" sz="2400" dirty="0"/>
              <a:t>of the body and muscles</a:t>
            </a:r>
            <a:r>
              <a:rPr lang="cs-CZ" sz="24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Unconscious</a:t>
            </a:r>
            <a:r>
              <a:rPr lang="cs-CZ" sz="2400" dirty="0"/>
              <a:t> </a:t>
            </a:r>
            <a:r>
              <a:rPr lang="cs-CZ" sz="2400" dirty="0" err="1"/>
              <a:t>processing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Adaptability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94D1E7A-5594-465F-A669-8D437D367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7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95400" y="685800"/>
            <a:ext cx="6595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/>
              <a:t>Levels</a:t>
            </a:r>
            <a:r>
              <a:rPr lang="cs-CZ" sz="3600" dirty="0"/>
              <a:t> of </a:t>
            </a:r>
            <a:r>
              <a:rPr lang="cs-CZ" sz="3600" dirty="0" err="1"/>
              <a:t>movement</a:t>
            </a:r>
            <a:r>
              <a:rPr lang="cs-CZ" sz="3600" dirty="0"/>
              <a:t> </a:t>
            </a:r>
            <a:r>
              <a:rPr lang="cs-CZ" sz="3600" dirty="0" err="1"/>
              <a:t>regulation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838200" y="2133600"/>
            <a:ext cx="21323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spinal</a:t>
            </a:r>
            <a:r>
              <a:rPr lang="cs-CZ" sz="2400" dirty="0"/>
              <a:t> </a:t>
            </a:r>
            <a:r>
              <a:rPr lang="cs-CZ" sz="2400" dirty="0" err="1"/>
              <a:t>cord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brain stem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cortex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990600" y="3810000"/>
            <a:ext cx="3429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990600" y="4419600"/>
            <a:ext cx="2443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cerebellum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/>
              <a:t>  </a:t>
            </a:r>
            <a:r>
              <a:rPr lang="cs-CZ" sz="2400" dirty="0" err="1"/>
              <a:t>basal</a:t>
            </a:r>
            <a:r>
              <a:rPr lang="cs-CZ" sz="2400" dirty="0"/>
              <a:t> ganglia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1D64BA1-FBC7-4623-B844-103465DF8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8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404" y="1417320"/>
            <a:ext cx="44196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43000" y="162560"/>
            <a:ext cx="7292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/>
              <a:t>Lower</a:t>
            </a:r>
            <a:r>
              <a:rPr lang="cs-CZ" sz="3600" dirty="0"/>
              <a:t> motor </a:t>
            </a:r>
            <a:r>
              <a:rPr lang="cs-CZ" sz="3600" dirty="0" err="1"/>
              <a:t>neurons</a:t>
            </a:r>
            <a:r>
              <a:rPr lang="cs-CZ" sz="3600" dirty="0"/>
              <a:t> – </a:t>
            </a:r>
            <a:r>
              <a:rPr lang="cs-CZ" sz="3600" dirty="0" err="1"/>
              <a:t>spinal</a:t>
            </a:r>
            <a:r>
              <a:rPr lang="cs-CZ" sz="3600" dirty="0"/>
              <a:t> </a:t>
            </a:r>
            <a:r>
              <a:rPr lang="cs-CZ" sz="3600" dirty="0" err="1"/>
              <a:t>cord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95241" y="1447800"/>
            <a:ext cx="498598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el-GR" sz="2400" dirty="0"/>
              <a:t>α</a:t>
            </a:r>
            <a:r>
              <a:rPr lang="cs-CZ" sz="2400" dirty="0"/>
              <a:t> </a:t>
            </a:r>
            <a:r>
              <a:rPr lang="cs-CZ" sz="2400" dirty="0" err="1"/>
              <a:t>motoneurons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el-GR" sz="2400" dirty="0"/>
              <a:t>γ</a:t>
            </a:r>
            <a:r>
              <a:rPr lang="cs-CZ" sz="2400" dirty="0"/>
              <a:t> </a:t>
            </a:r>
            <a:r>
              <a:rPr lang="cs-CZ" sz="2400" dirty="0" err="1"/>
              <a:t>motoneurons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>
                <a:solidFill>
                  <a:srgbClr val="C00000"/>
                </a:solidFill>
              </a:rPr>
              <a:t>Somatotopic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organization</a:t>
            </a:r>
            <a:endParaRPr lang="cs-CZ" sz="2400" dirty="0">
              <a:solidFill>
                <a:srgbClr val="C00000"/>
              </a:solidFill>
            </a:endParaRPr>
          </a:p>
          <a:p>
            <a:pPr marL="630238" indent="-366713">
              <a:buFont typeface="Wingdings" panose="05000000000000000000" pitchFamily="2" charset="2"/>
              <a:buChar char="§"/>
            </a:pPr>
            <a:r>
              <a:rPr lang="cs-CZ" sz="2400" dirty="0" err="1"/>
              <a:t>medial</a:t>
            </a:r>
            <a:r>
              <a:rPr lang="cs-CZ" sz="2400" dirty="0"/>
              <a:t> </a:t>
            </a:r>
            <a:r>
              <a:rPr lang="cs-CZ" sz="2400" dirty="0" err="1"/>
              <a:t>column</a:t>
            </a:r>
            <a:r>
              <a:rPr lang="cs-CZ" sz="2400" dirty="0"/>
              <a:t> – </a:t>
            </a:r>
            <a:r>
              <a:rPr lang="cs-CZ" sz="2400" dirty="0" err="1"/>
              <a:t>axial</a:t>
            </a:r>
            <a:r>
              <a:rPr lang="cs-CZ" sz="2400" dirty="0"/>
              <a:t> </a:t>
            </a:r>
            <a:r>
              <a:rPr lang="cs-CZ" sz="2400" dirty="0" err="1"/>
              <a:t>muscles</a:t>
            </a:r>
            <a:endParaRPr lang="cs-CZ" sz="2400" dirty="0"/>
          </a:p>
          <a:p>
            <a:pPr marL="630238" indent="-366713">
              <a:buFont typeface="Wingdings" panose="05000000000000000000" pitchFamily="2" charset="2"/>
              <a:buChar char="§"/>
            </a:pPr>
            <a:r>
              <a:rPr lang="cs-CZ" sz="2400" dirty="0" err="1"/>
              <a:t>lateral</a:t>
            </a:r>
            <a:r>
              <a:rPr lang="cs-CZ" sz="2400" dirty="0"/>
              <a:t> </a:t>
            </a:r>
            <a:r>
              <a:rPr lang="cs-CZ" sz="2400" dirty="0" err="1"/>
              <a:t>column</a:t>
            </a:r>
            <a:r>
              <a:rPr lang="cs-CZ" sz="2400" dirty="0"/>
              <a:t> – limb </a:t>
            </a:r>
            <a:r>
              <a:rPr lang="cs-CZ" sz="2400" dirty="0" err="1"/>
              <a:t>muscles</a:t>
            </a:r>
            <a:endParaRPr lang="cs-CZ" sz="2400" dirty="0"/>
          </a:p>
          <a:p>
            <a:pPr marL="630238" indent="-366713">
              <a:buFont typeface="Wingdings" panose="05000000000000000000" pitchFamily="2" charset="2"/>
              <a:buChar char="§"/>
            </a:pPr>
            <a:r>
              <a:rPr lang="cs-CZ" sz="2400" dirty="0" err="1"/>
              <a:t>anteriorly</a:t>
            </a:r>
            <a:r>
              <a:rPr lang="cs-CZ" sz="2400" dirty="0"/>
              <a:t> – </a:t>
            </a:r>
            <a:r>
              <a:rPr lang="cs-CZ" sz="2400" dirty="0" err="1"/>
              <a:t>extensors</a:t>
            </a:r>
            <a:endParaRPr lang="cs-CZ" sz="2400" dirty="0"/>
          </a:p>
          <a:p>
            <a:pPr marL="630238" indent="-366713">
              <a:buFont typeface="Wingdings" panose="05000000000000000000" pitchFamily="2" charset="2"/>
              <a:buChar char="§"/>
            </a:pPr>
            <a:r>
              <a:rPr lang="cs-CZ" sz="2400" dirty="0" err="1"/>
              <a:t>posteriorly</a:t>
            </a:r>
            <a:r>
              <a:rPr lang="cs-CZ" sz="2400" dirty="0"/>
              <a:t> - </a:t>
            </a:r>
            <a:r>
              <a:rPr lang="cs-CZ" sz="2400" dirty="0" err="1"/>
              <a:t>flexors</a:t>
            </a:r>
            <a:endParaRPr lang="cs-CZ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D25AC9B-CF2F-491C-A9C0-678D172CF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1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4800" y="607090"/>
            <a:ext cx="835760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/>
              <a:t> M</a:t>
            </a:r>
            <a:r>
              <a:rPr lang="en-US" sz="2400" b="1" dirty="0" err="1"/>
              <a:t>otor</a:t>
            </a:r>
            <a:r>
              <a:rPr lang="en-US" sz="2400" b="1" dirty="0"/>
              <a:t> neurons </a:t>
            </a:r>
            <a:r>
              <a:rPr lang="en-US" sz="2400" dirty="0"/>
              <a:t>have highly branched, elaborate </a:t>
            </a:r>
            <a:endParaRPr lang="cs-CZ" sz="2400" dirty="0"/>
          </a:p>
          <a:p>
            <a:r>
              <a:rPr lang="cs-CZ" sz="2400" dirty="0"/>
              <a:t>     </a:t>
            </a:r>
            <a:r>
              <a:rPr lang="en-US" sz="2400" dirty="0"/>
              <a:t>dendritic trees, enabling them to integrate the inputs </a:t>
            </a:r>
            <a:endParaRPr lang="cs-CZ" sz="2400" dirty="0"/>
          </a:p>
          <a:p>
            <a:r>
              <a:rPr lang="cs-CZ" sz="2400" dirty="0"/>
              <a:t>     </a:t>
            </a:r>
            <a:r>
              <a:rPr lang="en-US" sz="2400" dirty="0"/>
              <a:t>from large numbers of other neurons and to calculate </a:t>
            </a:r>
            <a:endParaRPr lang="cs-CZ" sz="2400" dirty="0"/>
          </a:p>
          <a:p>
            <a:r>
              <a:rPr lang="cs-CZ" sz="2400" dirty="0"/>
              <a:t>     </a:t>
            </a:r>
            <a:r>
              <a:rPr lang="en-US" sz="2400" dirty="0"/>
              <a:t>proper outputs.</a:t>
            </a:r>
            <a:endParaRPr lang="cs-CZ" sz="2400" dirty="0"/>
          </a:p>
          <a:p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en-US" sz="2400" dirty="0"/>
              <a:t> The combination of an individual motor neuron and all </a:t>
            </a:r>
            <a:endParaRPr lang="cs-CZ" sz="2400" dirty="0"/>
          </a:p>
          <a:p>
            <a:r>
              <a:rPr lang="cs-CZ" sz="2400" dirty="0"/>
              <a:t>      </a:t>
            </a:r>
            <a:r>
              <a:rPr lang="en-US" sz="2400" dirty="0"/>
              <a:t>of the muscle fibers that it innervates is called </a:t>
            </a:r>
            <a:endParaRPr lang="cs-CZ" sz="2400" dirty="0"/>
          </a:p>
          <a:p>
            <a:r>
              <a:rPr lang="cs-CZ" sz="2400" dirty="0"/>
              <a:t>      </a:t>
            </a:r>
            <a:r>
              <a:rPr lang="en-US" sz="2400" dirty="0"/>
              <a:t>a </a:t>
            </a:r>
            <a:r>
              <a:rPr lang="en-US" sz="2400" b="1" dirty="0"/>
              <a:t>motor unit</a:t>
            </a:r>
            <a:r>
              <a:rPr lang="en-US" sz="2400" dirty="0"/>
              <a:t>.</a:t>
            </a:r>
            <a:endParaRPr lang="cs-CZ" sz="2400" dirty="0"/>
          </a:p>
        </p:txBody>
      </p:sp>
      <p:grpSp>
        <p:nvGrpSpPr>
          <p:cNvPr id="3" name="Skupina 2"/>
          <p:cNvGrpSpPr/>
          <p:nvPr/>
        </p:nvGrpSpPr>
        <p:grpSpPr>
          <a:xfrm>
            <a:off x="2053590" y="4114800"/>
            <a:ext cx="5067300" cy="2133600"/>
            <a:chOff x="2053590" y="4114800"/>
            <a:chExt cx="5067300" cy="2133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3590" y="4114800"/>
              <a:ext cx="50673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599" y="4119562"/>
              <a:ext cx="1805721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5177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7200" y="1066800"/>
            <a:ext cx="827983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size</a:t>
            </a:r>
            <a:r>
              <a:rPr lang="cs-CZ" sz="2400" dirty="0"/>
              <a:t> of motor unit</a:t>
            </a:r>
          </a:p>
          <a:p>
            <a:endParaRPr lang="cs-CZ" sz="2400" dirty="0"/>
          </a:p>
          <a:p>
            <a:pPr marL="538163" indent="-90488">
              <a:buFont typeface="Wingdings" panose="05000000000000000000" pitchFamily="2" charset="2"/>
              <a:buChar char="§"/>
            </a:pPr>
            <a:r>
              <a:rPr lang="cs-CZ" sz="2400" dirty="0"/>
              <a:t>  </a:t>
            </a:r>
            <a:r>
              <a:rPr lang="en-US" sz="2400" dirty="0"/>
              <a:t>small motor unit – 1 </a:t>
            </a:r>
            <a:r>
              <a:rPr lang="en-US" sz="2400" dirty="0" err="1"/>
              <a:t>motoneuron</a:t>
            </a:r>
            <a:r>
              <a:rPr lang="en-US" sz="2400" dirty="0"/>
              <a:t> innervates several </a:t>
            </a:r>
            <a:endParaRPr lang="cs-CZ" sz="2400" dirty="0"/>
          </a:p>
          <a:p>
            <a:r>
              <a:rPr lang="cs-CZ" sz="2400" dirty="0"/>
              <a:t>        </a:t>
            </a:r>
            <a:r>
              <a:rPr lang="en-US" sz="2400" dirty="0"/>
              <a:t>muscle fibers</a:t>
            </a:r>
            <a:r>
              <a:rPr lang="cs-CZ" sz="2400" dirty="0"/>
              <a:t> (</a:t>
            </a:r>
            <a:r>
              <a:rPr lang="cs-CZ" sz="2400" dirty="0" err="1"/>
              <a:t>extraocular</a:t>
            </a:r>
            <a:r>
              <a:rPr lang="cs-CZ" sz="2400" dirty="0"/>
              <a:t> </a:t>
            </a:r>
            <a:r>
              <a:rPr lang="cs-CZ" sz="2400" dirty="0" err="1"/>
              <a:t>muscles</a:t>
            </a:r>
            <a:r>
              <a:rPr lang="cs-CZ" sz="2400" dirty="0"/>
              <a:t>, </a:t>
            </a:r>
            <a:r>
              <a:rPr lang="cs-CZ" sz="2400" dirty="0" err="1"/>
              <a:t>muscles</a:t>
            </a:r>
            <a:r>
              <a:rPr lang="cs-CZ" sz="2400" dirty="0"/>
              <a:t> of hand)</a:t>
            </a:r>
          </a:p>
          <a:p>
            <a:endParaRPr lang="cs-CZ" sz="2400" dirty="0"/>
          </a:p>
          <a:p>
            <a:pPr marL="803275" indent="-355600">
              <a:buFont typeface="Wingdings" panose="05000000000000000000" pitchFamily="2" charset="2"/>
              <a:buChar char="§"/>
            </a:pPr>
            <a:r>
              <a:rPr lang="en-US" sz="2400" dirty="0"/>
              <a:t>large motor unit – 1 </a:t>
            </a:r>
            <a:r>
              <a:rPr lang="en-US" sz="2400" dirty="0" err="1"/>
              <a:t>motoneuron</a:t>
            </a:r>
            <a:r>
              <a:rPr lang="en-US" sz="2400" dirty="0"/>
              <a:t> innervates </a:t>
            </a:r>
            <a:endParaRPr lang="cs-CZ" sz="2400" dirty="0"/>
          </a:p>
          <a:p>
            <a:pPr marL="720725" indent="-720725"/>
            <a:r>
              <a:rPr lang="cs-CZ" sz="2400" dirty="0"/>
              <a:t>         </a:t>
            </a:r>
            <a:r>
              <a:rPr lang="en-US" sz="2400" dirty="0"/>
              <a:t>500 – 1000 muscle fibers</a:t>
            </a:r>
            <a:r>
              <a:rPr lang="cs-CZ" sz="2400" dirty="0"/>
              <a:t> (</a:t>
            </a:r>
            <a:r>
              <a:rPr lang="cs-CZ" sz="2400" dirty="0" err="1"/>
              <a:t>back</a:t>
            </a:r>
            <a:r>
              <a:rPr lang="cs-CZ" sz="2400" dirty="0"/>
              <a:t> </a:t>
            </a:r>
            <a:r>
              <a:rPr lang="cs-CZ" sz="2400" dirty="0" err="1"/>
              <a:t>muscles</a:t>
            </a:r>
            <a:r>
              <a:rPr lang="cs-CZ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08481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1600200"/>
            <a:ext cx="47720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90600" y="347394"/>
            <a:ext cx="7239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/>
              <a:t>Lower</a:t>
            </a:r>
            <a:r>
              <a:rPr lang="cs-CZ" sz="3600" dirty="0"/>
              <a:t> motor </a:t>
            </a:r>
            <a:r>
              <a:rPr lang="cs-CZ" sz="3600" dirty="0" err="1"/>
              <a:t>neurons</a:t>
            </a:r>
            <a:r>
              <a:rPr lang="cs-CZ" sz="3600" dirty="0"/>
              <a:t> – brain stem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04800" y="1447800"/>
            <a:ext cx="35798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Somatomotor</a:t>
            </a:r>
            <a:r>
              <a:rPr lang="cs-CZ" sz="2400" dirty="0"/>
              <a:t> </a:t>
            </a:r>
            <a:r>
              <a:rPr lang="cs-CZ" sz="2400" dirty="0" err="1"/>
              <a:t>nuclei</a:t>
            </a:r>
            <a:endParaRPr lang="cs-CZ" sz="2400" dirty="0"/>
          </a:p>
          <a:p>
            <a:r>
              <a:rPr lang="cs-CZ" sz="2400" dirty="0"/>
              <a:t>     CN III, IV, VI, XII</a:t>
            </a:r>
          </a:p>
          <a:p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Branchiomotor</a:t>
            </a:r>
            <a:r>
              <a:rPr lang="cs-CZ" sz="2400" dirty="0"/>
              <a:t> </a:t>
            </a:r>
            <a:r>
              <a:rPr lang="cs-CZ" sz="2400" dirty="0" err="1"/>
              <a:t>nuclei</a:t>
            </a:r>
            <a:endParaRPr lang="cs-CZ" sz="2400" dirty="0"/>
          </a:p>
          <a:p>
            <a:r>
              <a:rPr lang="cs-CZ" sz="2400" dirty="0"/>
              <a:t>     CN V, VII, IX, X, XI</a:t>
            </a:r>
          </a:p>
        </p:txBody>
      </p:sp>
    </p:spTree>
    <p:extLst>
      <p:ext uri="{BB962C8B-B14F-4D97-AF65-F5344CB8AC3E}">
        <p14:creationId xmlns:p14="http://schemas.microsoft.com/office/powerpoint/2010/main" val="1176941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9395" y="304800"/>
            <a:ext cx="8594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dirty="0" err="1"/>
              <a:t>Supraspinal</a:t>
            </a:r>
            <a:r>
              <a:rPr lang="cs-CZ" sz="3600" dirty="0"/>
              <a:t> </a:t>
            </a:r>
            <a:r>
              <a:rPr lang="cs-CZ" sz="3600" dirty="0" err="1"/>
              <a:t>system</a:t>
            </a:r>
            <a:r>
              <a:rPr lang="cs-CZ" sz="3600" dirty="0"/>
              <a:t> of </a:t>
            </a:r>
            <a:r>
              <a:rPr lang="cs-CZ" sz="3600" dirty="0" err="1"/>
              <a:t>movement</a:t>
            </a:r>
            <a:r>
              <a:rPr lang="cs-CZ" sz="3600" dirty="0"/>
              <a:t> </a:t>
            </a:r>
            <a:r>
              <a:rPr lang="cs-CZ" sz="3600" dirty="0" err="1"/>
              <a:t>control</a:t>
            </a:r>
            <a:endParaRPr lang="cs-CZ" sz="3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16840" y="1066800"/>
            <a:ext cx="9004388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Medial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endParaRPr lang="cs-CZ" sz="2400" dirty="0"/>
          </a:p>
          <a:p>
            <a:pPr marL="720725" indent="-365125"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sz="2400" dirty="0" err="1"/>
              <a:t>bilateral</a:t>
            </a:r>
            <a:endParaRPr lang="cs-CZ" sz="2400" dirty="0"/>
          </a:p>
          <a:p>
            <a:pPr marL="803275" indent="-447675">
              <a:buFont typeface="Wingdings" panose="05000000000000000000" pitchFamily="2" charset="2"/>
              <a:buChar char="§"/>
            </a:pPr>
            <a:r>
              <a:rPr lang="cs-CZ" sz="2400" dirty="0" err="1"/>
              <a:t>terminates</a:t>
            </a:r>
            <a:r>
              <a:rPr lang="cs-CZ" sz="2400" dirty="0"/>
              <a:t> on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interneurons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</a:p>
          <a:p>
            <a:pPr marL="355600"/>
            <a:r>
              <a:rPr lang="cs-CZ" sz="2400" dirty="0"/>
              <a:t>    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medial</a:t>
            </a:r>
            <a:r>
              <a:rPr lang="cs-CZ" sz="2400" dirty="0"/>
              <a:t> </a:t>
            </a:r>
            <a:r>
              <a:rPr lang="cs-CZ" sz="2400" dirty="0" err="1"/>
              <a:t>column</a:t>
            </a:r>
            <a:r>
              <a:rPr lang="cs-CZ" sz="2400" dirty="0"/>
              <a:t> of </a:t>
            </a:r>
            <a:r>
              <a:rPr lang="cs-CZ" sz="2400" dirty="0" err="1"/>
              <a:t>lower</a:t>
            </a:r>
            <a:r>
              <a:rPr lang="cs-CZ" sz="2400" dirty="0"/>
              <a:t> motor </a:t>
            </a:r>
            <a:r>
              <a:rPr lang="cs-CZ" sz="2400" dirty="0" err="1"/>
              <a:t>neurons</a:t>
            </a:r>
            <a:endParaRPr lang="cs-CZ" sz="2400" dirty="0"/>
          </a:p>
          <a:p>
            <a:pPr marL="803275" indent="-447675">
              <a:buFont typeface="Wingdings" panose="05000000000000000000" pitchFamily="2" charset="2"/>
              <a:buChar char="§"/>
            </a:pPr>
            <a:r>
              <a:rPr lang="cs-CZ" sz="2400" dirty="0" err="1"/>
              <a:t>controls</a:t>
            </a:r>
            <a:r>
              <a:rPr lang="cs-CZ" sz="2400" dirty="0"/>
              <a:t> </a:t>
            </a:r>
            <a:r>
              <a:rPr lang="cs-CZ" sz="2400" dirty="0" err="1"/>
              <a:t>maintenance</a:t>
            </a:r>
            <a:r>
              <a:rPr lang="cs-CZ" sz="2400" dirty="0"/>
              <a:t> of balance and </a:t>
            </a:r>
            <a:r>
              <a:rPr lang="cs-CZ" sz="2400" dirty="0" err="1"/>
              <a:t>postural</a:t>
            </a:r>
            <a:r>
              <a:rPr lang="cs-CZ" sz="2400" dirty="0"/>
              <a:t> </a:t>
            </a:r>
            <a:r>
              <a:rPr lang="cs-CZ" sz="2400" dirty="0" err="1"/>
              <a:t>movements</a:t>
            </a:r>
            <a:endParaRPr lang="cs-CZ" sz="2400" dirty="0"/>
          </a:p>
          <a:p>
            <a:pPr marL="803275" indent="-447675"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cs-CZ" sz="2400" dirty="0" err="1"/>
              <a:t>Lateral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endParaRPr lang="cs-CZ" sz="2400" dirty="0"/>
          </a:p>
          <a:p>
            <a:pPr marL="803275" indent="-447675">
              <a:buFont typeface="Wingdings" panose="05000000000000000000" pitchFamily="2" charset="2"/>
              <a:buChar char="§"/>
            </a:pPr>
            <a:r>
              <a:rPr lang="cs-CZ" sz="2400" dirty="0" err="1"/>
              <a:t>mostly</a:t>
            </a:r>
            <a:r>
              <a:rPr lang="cs-CZ" sz="2400" dirty="0"/>
              <a:t> </a:t>
            </a:r>
            <a:r>
              <a:rPr lang="cs-CZ" sz="2400" dirty="0" err="1"/>
              <a:t>cross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midline</a:t>
            </a:r>
            <a:r>
              <a:rPr lang="cs-CZ" sz="2400" dirty="0"/>
              <a:t> and </a:t>
            </a:r>
            <a:r>
              <a:rPr lang="cs-CZ" sz="2400" dirty="0" err="1"/>
              <a:t>descend</a:t>
            </a:r>
            <a:r>
              <a:rPr lang="cs-CZ" sz="2400" dirty="0"/>
              <a:t> </a:t>
            </a:r>
            <a:r>
              <a:rPr lang="cs-CZ" sz="2400" dirty="0" err="1"/>
              <a:t>contralaterally</a:t>
            </a:r>
            <a:endParaRPr lang="cs-CZ" sz="2400" dirty="0"/>
          </a:p>
          <a:p>
            <a:pPr marL="803275" indent="-447675">
              <a:buFont typeface="Wingdings" panose="05000000000000000000" pitchFamily="2" charset="2"/>
              <a:buChar char="§"/>
            </a:pPr>
            <a:r>
              <a:rPr lang="cs-CZ" sz="2400" dirty="0" err="1"/>
              <a:t>terminates</a:t>
            </a:r>
            <a:r>
              <a:rPr lang="cs-CZ" sz="2400" dirty="0"/>
              <a:t> on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interneurons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</a:p>
          <a:p>
            <a:pPr marL="355600"/>
            <a:r>
              <a:rPr lang="cs-CZ" sz="2400" dirty="0"/>
              <a:t>    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lateral</a:t>
            </a:r>
            <a:r>
              <a:rPr lang="cs-CZ" sz="2400" dirty="0"/>
              <a:t> </a:t>
            </a:r>
            <a:r>
              <a:rPr lang="cs-CZ" sz="2400" dirty="0" err="1"/>
              <a:t>column</a:t>
            </a:r>
            <a:r>
              <a:rPr lang="cs-CZ" sz="2400" dirty="0"/>
              <a:t> of </a:t>
            </a:r>
            <a:r>
              <a:rPr lang="cs-CZ" sz="2400" dirty="0" err="1"/>
              <a:t>lower</a:t>
            </a:r>
            <a:r>
              <a:rPr lang="cs-CZ" sz="2400" dirty="0"/>
              <a:t> motor </a:t>
            </a:r>
            <a:r>
              <a:rPr lang="cs-CZ" sz="2400" dirty="0" err="1"/>
              <a:t>neurons</a:t>
            </a:r>
            <a:endParaRPr lang="cs-CZ" sz="2400" dirty="0"/>
          </a:p>
          <a:p>
            <a:pPr marL="698500" indent="-342900"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sz="2400" dirty="0" err="1"/>
              <a:t>controls</a:t>
            </a:r>
            <a:r>
              <a:rPr lang="cs-CZ" sz="2400" dirty="0"/>
              <a:t> fine </a:t>
            </a:r>
            <a:r>
              <a:rPr lang="cs-CZ" sz="2400" dirty="0" err="1"/>
              <a:t>manipulative</a:t>
            </a:r>
            <a:r>
              <a:rPr lang="cs-CZ" sz="2400" dirty="0"/>
              <a:t> </a:t>
            </a:r>
            <a:r>
              <a:rPr lang="cs-CZ" sz="2400" dirty="0" err="1"/>
              <a:t>movements</a:t>
            </a:r>
            <a:r>
              <a:rPr lang="cs-CZ" sz="2400" dirty="0"/>
              <a:t> of </a:t>
            </a:r>
            <a:r>
              <a:rPr lang="cs-CZ" sz="2400" dirty="0" err="1"/>
              <a:t>the</a:t>
            </a:r>
            <a:r>
              <a:rPr lang="cs-CZ" sz="2400" dirty="0"/>
              <a:t> hand and </a:t>
            </a:r>
          </a:p>
          <a:p>
            <a:pPr marL="355600"/>
            <a:r>
              <a:rPr lang="cs-CZ" sz="2400" dirty="0"/>
              <a:t>     </a:t>
            </a:r>
            <a:r>
              <a:rPr lang="cs-CZ" sz="2400" dirty="0" err="1"/>
              <a:t>fingers</a:t>
            </a:r>
            <a:endParaRPr lang="cs-CZ" sz="2400" dirty="0"/>
          </a:p>
          <a:p>
            <a:pPr marL="355600"/>
            <a:endParaRPr lang="cs-CZ" sz="2400" dirty="0"/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en-US" sz="2400" dirty="0"/>
              <a:t>“third” motor system</a:t>
            </a:r>
          </a:p>
          <a:p>
            <a:pPr marL="803275" indent="-447675">
              <a:buFont typeface="Wingdings" panose="05000000000000000000" pitchFamily="2" charset="2"/>
              <a:buChar char="§"/>
            </a:pPr>
            <a:r>
              <a:rPr lang="en-US" sz="2400" dirty="0"/>
              <a:t> </a:t>
            </a:r>
            <a:r>
              <a:rPr lang="en-US" sz="2400" dirty="0" err="1"/>
              <a:t>aminergic</a:t>
            </a:r>
            <a:r>
              <a:rPr lang="en-US" sz="2400" dirty="0"/>
              <a:t> pathways of the brain stem</a:t>
            </a:r>
            <a:endParaRPr lang="cs-CZ" sz="2400" dirty="0"/>
          </a:p>
          <a:p>
            <a:pPr marL="803275" indent="-447675">
              <a:buFont typeface="Wingdings" panose="05000000000000000000" pitchFamily="2" charset="2"/>
              <a:buChar char="§"/>
            </a:pPr>
            <a:endParaRPr lang="cs-CZ" sz="24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8FC99ED-2EE0-4D87-9DA2-323E8387F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2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53"/>
    </mc:Choice>
    <mc:Fallback>
      <p:transition spd="slow" advTm="32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71467" y="665018"/>
            <a:ext cx="5221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Nociceptors/</a:t>
            </a:r>
            <a:r>
              <a:rPr lang="en-US" sz="3600" dirty="0" err="1"/>
              <a:t>nocisensors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828800"/>
            <a:ext cx="89306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en-US" sz="2400" dirty="0" err="1"/>
              <a:t>nocer</a:t>
            </a:r>
            <a:r>
              <a:rPr lang="cs-CZ" sz="2400" dirty="0"/>
              <a:t>e</a:t>
            </a:r>
            <a:r>
              <a:rPr lang="en-US" sz="2400" dirty="0"/>
              <a:t> – to injure or to hurt in Latin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are activated by noxious mechanical, thermal or chemical </a:t>
            </a:r>
          </a:p>
          <a:p>
            <a:r>
              <a:rPr lang="en-US" sz="2400" dirty="0"/>
              <a:t>     stimuli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detect signals from damaged tissue or the threat of damage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free nerve endings found in the skin, muscle</a:t>
            </a:r>
            <a:r>
              <a:rPr lang="cs-CZ" sz="2400" dirty="0"/>
              <a:t>s</a:t>
            </a:r>
            <a:r>
              <a:rPr lang="en-US" sz="2400" dirty="0"/>
              <a:t>, joints, bone</a:t>
            </a:r>
            <a:r>
              <a:rPr lang="cs-CZ" sz="2400" dirty="0"/>
              <a:t>s</a:t>
            </a:r>
          </a:p>
          <a:p>
            <a:r>
              <a:rPr lang="cs-CZ" sz="2400" dirty="0"/>
              <a:t>    </a:t>
            </a:r>
            <a:r>
              <a:rPr lang="en-US" sz="2400" dirty="0"/>
              <a:t> and viscera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674C9F6-E6DA-4C01-A5B9-A56F6C29E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9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738188"/>
            <a:ext cx="477202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95E6997-E8A1-49B8-93C9-D22046C36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0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98731"/>
            <a:ext cx="29527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91453" y="152400"/>
            <a:ext cx="3089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Medial system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219200"/>
            <a:ext cx="656173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Subcortical pathways</a:t>
            </a:r>
          </a:p>
          <a:p>
            <a:pPr marL="538163" indent="-274638">
              <a:buFont typeface="Wingdings" panose="05000000000000000000" pitchFamily="2" charset="2"/>
              <a:buChar char="§"/>
            </a:pPr>
            <a:r>
              <a:rPr lang="en-US" sz="2400" dirty="0"/>
              <a:t> </a:t>
            </a:r>
            <a:r>
              <a:rPr lang="en-US" sz="2400" b="1" dirty="0"/>
              <a:t>Medial </a:t>
            </a:r>
            <a:r>
              <a:rPr lang="cs-CZ" sz="2400" dirty="0"/>
              <a:t>(MLF)</a:t>
            </a:r>
            <a:r>
              <a:rPr lang="cs-CZ" sz="2400" b="1" dirty="0"/>
              <a:t> </a:t>
            </a:r>
            <a:r>
              <a:rPr lang="en-US" sz="2400" dirty="0"/>
              <a:t>and</a:t>
            </a:r>
            <a:r>
              <a:rPr lang="en-US" sz="2400" b="1" dirty="0"/>
              <a:t> lateral </a:t>
            </a:r>
            <a:r>
              <a:rPr lang="en-US" sz="2400" b="1" dirty="0" err="1"/>
              <a:t>vestibulospinal</a:t>
            </a:r>
            <a:r>
              <a:rPr lang="en-US" sz="2400" b="1" dirty="0"/>
              <a:t> </a:t>
            </a:r>
          </a:p>
          <a:p>
            <a:r>
              <a:rPr lang="en-US" sz="2400" b="1" dirty="0"/>
              <a:t>       tracts </a:t>
            </a:r>
            <a:r>
              <a:rPr lang="en-US" sz="2400" dirty="0"/>
              <a:t>- control of balance and</a:t>
            </a:r>
          </a:p>
          <a:p>
            <a:r>
              <a:rPr lang="en-US" sz="2400" dirty="0"/>
              <a:t>       postural movements</a:t>
            </a:r>
            <a:r>
              <a:rPr lang="cs-CZ" sz="2400" dirty="0"/>
              <a:t>, </a:t>
            </a:r>
            <a:r>
              <a:rPr lang="cs-CZ" sz="2400" dirty="0" err="1"/>
              <a:t>head</a:t>
            </a:r>
            <a:r>
              <a:rPr lang="cs-CZ" sz="2400" dirty="0"/>
              <a:t> </a:t>
            </a:r>
            <a:r>
              <a:rPr lang="cs-CZ" sz="2400" dirty="0" err="1"/>
              <a:t>movements</a:t>
            </a:r>
            <a:endParaRPr lang="en-US" sz="2400" dirty="0"/>
          </a:p>
          <a:p>
            <a:pPr marL="630238" indent="-366713">
              <a:buFont typeface="Wingdings" panose="05000000000000000000" pitchFamily="2" charset="2"/>
              <a:buChar char="§"/>
            </a:pPr>
            <a:r>
              <a:rPr lang="en-US" sz="2400" b="1" dirty="0" err="1"/>
              <a:t>Tectospinal</a:t>
            </a:r>
            <a:r>
              <a:rPr lang="en-US" sz="2400" b="1" dirty="0"/>
              <a:t> tract </a:t>
            </a:r>
            <a:r>
              <a:rPr lang="en-US" sz="2400" dirty="0"/>
              <a:t>(sup. colliculus</a:t>
            </a:r>
            <a:r>
              <a:rPr lang="cs-CZ" sz="2400" dirty="0"/>
              <a:t>, MLF</a:t>
            </a:r>
            <a:r>
              <a:rPr lang="en-US" sz="2400" dirty="0"/>
              <a:t>)</a:t>
            </a:r>
          </a:p>
          <a:p>
            <a:pPr marL="263525"/>
            <a:r>
              <a:rPr lang="en-US" sz="2400" dirty="0"/>
              <a:t>    –</a:t>
            </a:r>
            <a:r>
              <a:rPr lang="en-US" sz="2400" b="1" dirty="0"/>
              <a:t> </a:t>
            </a:r>
            <a:r>
              <a:rPr lang="en-US" sz="2400" dirty="0"/>
              <a:t>coordination of movements of </a:t>
            </a:r>
          </a:p>
          <a:p>
            <a:pPr marL="263525"/>
            <a:r>
              <a:rPr lang="en-US" sz="2400" dirty="0"/>
              <a:t>    the head and eyes during watching</a:t>
            </a:r>
          </a:p>
          <a:p>
            <a:pPr marL="630238" indent="-366713">
              <a:buFont typeface="Wingdings" panose="05000000000000000000" pitchFamily="2" charset="2"/>
              <a:buChar char="§"/>
            </a:pPr>
            <a:r>
              <a:rPr lang="en-US" sz="2400" b="1" dirty="0"/>
              <a:t>Medial</a:t>
            </a:r>
            <a:r>
              <a:rPr lang="en-US" sz="2400" dirty="0"/>
              <a:t> (</a:t>
            </a:r>
            <a:r>
              <a:rPr lang="en-US" sz="2400" dirty="0" err="1"/>
              <a:t>pontine</a:t>
            </a:r>
            <a:r>
              <a:rPr lang="en-US" sz="2400" dirty="0"/>
              <a:t>) and </a:t>
            </a:r>
            <a:r>
              <a:rPr lang="en-US" sz="2400" b="1" dirty="0"/>
              <a:t>lateral</a:t>
            </a:r>
            <a:r>
              <a:rPr lang="en-US" sz="2400" dirty="0"/>
              <a:t> </a:t>
            </a:r>
          </a:p>
          <a:p>
            <a:pPr marL="263525"/>
            <a:r>
              <a:rPr lang="en-US" sz="2400" dirty="0"/>
              <a:t>    (medullary) </a:t>
            </a:r>
            <a:r>
              <a:rPr lang="en-US" sz="2400" b="1" dirty="0" err="1"/>
              <a:t>reticulospinal</a:t>
            </a:r>
            <a:r>
              <a:rPr lang="en-US" sz="2400" b="1" dirty="0"/>
              <a:t> tracts </a:t>
            </a:r>
          </a:p>
          <a:p>
            <a:pPr marL="263525"/>
            <a:r>
              <a:rPr lang="en-US" sz="2400" dirty="0"/>
              <a:t>    - control of postural movements</a:t>
            </a:r>
          </a:p>
          <a:p>
            <a:pPr marL="263525"/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Cortical pathways</a:t>
            </a:r>
          </a:p>
          <a:p>
            <a:pPr marL="630238" indent="-366713">
              <a:buFont typeface="Wingdings" panose="05000000000000000000" pitchFamily="2" charset="2"/>
              <a:buChar char="§"/>
            </a:pPr>
            <a:r>
              <a:rPr lang="en-US" sz="2400" b="1" dirty="0"/>
              <a:t>Anterior </a:t>
            </a:r>
            <a:r>
              <a:rPr lang="en-US" sz="2400" b="1" dirty="0" err="1"/>
              <a:t>corticospinal</a:t>
            </a:r>
            <a:r>
              <a:rPr lang="en-US" sz="2400" b="1" dirty="0"/>
              <a:t> tract</a:t>
            </a:r>
          </a:p>
          <a:p>
            <a:pPr marL="263525"/>
            <a:r>
              <a:rPr lang="en-US" sz="2400" b="1" dirty="0"/>
              <a:t>    </a:t>
            </a:r>
            <a:r>
              <a:rPr lang="en-US" sz="2400" dirty="0"/>
              <a:t>- medial column of lower motor neurons</a:t>
            </a:r>
            <a:endParaRPr lang="cs-CZ" sz="2400" b="1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FE3AE29-D934-4D68-A0F5-D6FAACA8F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0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02285"/>
            <a:ext cx="29718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743200" y="210234"/>
            <a:ext cx="3212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Lateral system</a:t>
            </a:r>
            <a:endParaRPr lang="cs-CZ" sz="3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81000" y="1066800"/>
            <a:ext cx="54473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Subcortical pathways</a:t>
            </a:r>
          </a:p>
          <a:p>
            <a:pPr marL="538163" indent="-274638">
              <a:buFont typeface="Wingdings" panose="05000000000000000000" pitchFamily="2" charset="2"/>
              <a:buChar char="§"/>
            </a:pPr>
            <a:r>
              <a:rPr lang="en-US" sz="2400" dirty="0"/>
              <a:t> </a:t>
            </a:r>
            <a:r>
              <a:rPr lang="en-US" sz="2400" b="1" dirty="0" err="1"/>
              <a:t>Rubrospinal</a:t>
            </a:r>
            <a:r>
              <a:rPr lang="en-US" sz="2400" b="1" dirty="0"/>
              <a:t> tract </a:t>
            </a:r>
          </a:p>
          <a:p>
            <a:pPr marL="263525"/>
            <a:r>
              <a:rPr lang="en-US" sz="2400" b="1" dirty="0"/>
              <a:t>    </a:t>
            </a:r>
            <a:r>
              <a:rPr lang="en-US" sz="2400" dirty="0"/>
              <a:t>- </a:t>
            </a:r>
            <a:r>
              <a:rPr lang="en-US" sz="2400" dirty="0" err="1"/>
              <a:t>contralaterally</a:t>
            </a:r>
            <a:r>
              <a:rPr lang="en-US" sz="2400" dirty="0"/>
              <a:t> descends to the </a:t>
            </a:r>
          </a:p>
          <a:p>
            <a:pPr marL="263525"/>
            <a:r>
              <a:rPr lang="en-US" sz="2400" dirty="0"/>
              <a:t>    lateral column</a:t>
            </a:r>
          </a:p>
          <a:p>
            <a:pPr marL="263525"/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Cortical pathways</a:t>
            </a:r>
          </a:p>
          <a:p>
            <a:pPr marL="630238" indent="-366713">
              <a:buFont typeface="Wingdings" panose="05000000000000000000" pitchFamily="2" charset="2"/>
              <a:buChar char="§"/>
            </a:pPr>
            <a:r>
              <a:rPr lang="en-US" sz="2400" b="1" dirty="0"/>
              <a:t>Lateral </a:t>
            </a:r>
            <a:r>
              <a:rPr lang="en-US" sz="2400" b="1" dirty="0" err="1"/>
              <a:t>corticospinal</a:t>
            </a:r>
            <a:r>
              <a:rPr lang="en-US" sz="2400" b="1" dirty="0"/>
              <a:t> tract</a:t>
            </a:r>
            <a:endParaRPr lang="cs-CZ" sz="2400" b="1" dirty="0"/>
          </a:p>
          <a:p>
            <a:endParaRPr lang="cs-CZ" sz="24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D2C794E-06B3-458F-8B58-342DE9A36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9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6096000" cy="444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4800" y="228600"/>
            <a:ext cx="8249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Corticospinal</a:t>
            </a:r>
            <a:r>
              <a:rPr lang="en-US" sz="3600" dirty="0"/>
              <a:t> and </a:t>
            </a:r>
            <a:r>
              <a:rPr lang="en-US" sz="3600" dirty="0" err="1"/>
              <a:t>corticonuclear</a:t>
            </a:r>
            <a:r>
              <a:rPr lang="en-US" sz="3600" dirty="0"/>
              <a:t> tracts</a:t>
            </a:r>
            <a:endParaRPr lang="cs-CZ" sz="3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4723608-D2DD-4361-B9A9-872D4C463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381974" cy="569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D5CAE13-F274-4E19-B354-3AFCC742E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5" x="965200" y="5270500"/>
          <p14:tracePt t="908" x="946150" y="5283200"/>
          <p14:tracePt t="918" x="914400" y="5295900"/>
          <p14:tracePt t="935" x="844550" y="5314950"/>
          <p14:tracePt t="937" x="774700" y="5334000"/>
          <p14:tracePt t="952" x="609600" y="5372100"/>
          <p14:tracePt t="968" x="374650" y="5435600"/>
          <p14:tracePt t="985" x="69850" y="5530850"/>
          <p14:tracePt t="32356" x="44450" y="4298950"/>
          <p14:tracePt t="32364" x="146050" y="4254500"/>
          <p14:tracePt t="32372" x="228600" y="4235450"/>
          <p14:tracePt t="32387" x="374650" y="4178300"/>
          <p14:tracePt t="32403" x="508000" y="4127500"/>
          <p14:tracePt t="32419" x="546100" y="4108450"/>
          <p14:tracePt t="32436" x="603250" y="4083050"/>
          <p14:tracePt t="32565" x="596900" y="4083050"/>
          <p14:tracePt t="32572" x="577850" y="4083050"/>
          <p14:tracePt t="32580" x="565150" y="4083050"/>
          <p14:tracePt t="32589" x="546100" y="4083050"/>
          <p14:tracePt t="32603" x="533400" y="4083050"/>
          <p14:tracePt t="32661" x="527050" y="4083050"/>
          <p14:tracePt t="32668" x="527050" y="4076700"/>
          <p14:tracePt t="32676" x="533400" y="4051300"/>
          <p14:tracePt t="32686" x="546100" y="4025900"/>
          <p14:tracePt t="32703" x="571500" y="3962400"/>
          <p14:tracePt t="32720" x="596900" y="3924300"/>
          <p14:tracePt t="32736" x="628650" y="3886200"/>
          <p14:tracePt t="32739" x="641350" y="3873500"/>
          <p14:tracePt t="32753" x="654050" y="3860800"/>
          <p14:tracePt t="32769" x="666750" y="3841750"/>
          <p14:tracePt t="32787" x="717550" y="3803650"/>
          <p14:tracePt t="32803" x="755650" y="3784600"/>
          <p14:tracePt t="32819" x="781050" y="3778250"/>
          <p14:tracePt t="32836" x="850900" y="3746500"/>
          <p14:tracePt t="32853" x="920750" y="3727450"/>
          <p14:tracePt t="32870" x="990600" y="3708400"/>
          <p14:tracePt t="32886" x="1054100" y="3689350"/>
          <p14:tracePt t="32903" x="1104900" y="3683000"/>
          <p14:tracePt t="32920" x="1143000" y="3676650"/>
          <p14:tracePt t="32936" x="1162050" y="3676650"/>
          <p14:tracePt t="32953" x="1174750" y="3676650"/>
          <p14:tracePt t="32970" x="1174750" y="3670300"/>
          <p14:tracePt t="32997" x="1187450" y="3663950"/>
          <p14:tracePt t="33005" x="1193800" y="3657600"/>
          <p14:tracePt t="33019" x="1219200" y="3651250"/>
          <p14:tracePt t="33036" x="1257300" y="3638550"/>
          <p14:tracePt t="33053" x="1308100" y="3625850"/>
          <p14:tracePt t="33070" x="1377950" y="3600450"/>
          <p14:tracePt t="33086" x="1428750" y="3587750"/>
          <p14:tracePt t="33103" x="1460500" y="3581400"/>
          <p14:tracePt t="33120" x="1498600" y="3568700"/>
          <p14:tracePt t="33136" x="1504950" y="3562350"/>
          <p14:tracePt t="33153" x="1517650" y="3556000"/>
          <p14:tracePt t="33170" x="1530350" y="3549650"/>
          <p14:tracePt t="33187" x="1536700" y="3543300"/>
          <p14:tracePt t="33204" x="1549400" y="3530600"/>
          <p14:tracePt t="33236" x="1568450" y="3517900"/>
          <p14:tracePt t="33253" x="1581150" y="3511550"/>
          <p14:tracePt t="33270" x="1600200" y="3498850"/>
          <p14:tracePt t="33287" x="1619250" y="3492500"/>
          <p14:tracePt t="33303" x="1638300" y="3479800"/>
          <p14:tracePt t="33307" x="1651000" y="3473450"/>
          <p14:tracePt t="33337" x="1657350" y="3473450"/>
          <p14:tracePt t="33492" x="1657350" y="3467100"/>
          <p14:tracePt t="33884" x="1657350" y="3473450"/>
          <p14:tracePt t="33900" x="1651000" y="3473450"/>
          <p14:tracePt t="33908" x="1644650" y="3473450"/>
          <p14:tracePt t="33921" x="1644650" y="3479800"/>
          <p14:tracePt t="33937" x="1631950" y="3486150"/>
          <p14:tracePt t="33954" x="1625600" y="3492500"/>
          <p14:tracePt t="33971" x="1612900" y="3498850"/>
          <p14:tracePt t="33987" x="1600200" y="3505200"/>
          <p14:tracePt t="34037" x="1593850" y="3511550"/>
          <p14:tracePt t="34156" x="1587500" y="3511550"/>
          <p14:tracePt t="34221" x="1587500" y="3517900"/>
          <p14:tracePt t="34237" x="1581150" y="3524250"/>
          <p14:tracePt t="34252" x="1574800" y="3530600"/>
          <p14:tracePt t="34269" x="1568450" y="3530600"/>
          <p14:tracePt t="34444" x="1568450" y="3536950"/>
          <p14:tracePt t="34460" x="1562100" y="3543300"/>
          <p14:tracePt t="34468" x="1555750" y="3543300"/>
          <p14:tracePt t="34484" x="1549400" y="3549650"/>
          <p14:tracePt t="34756" x="1555750" y="3543300"/>
          <p14:tracePt t="34780" x="1562100" y="3536950"/>
          <p14:tracePt t="37228" x="1562100" y="3530600"/>
          <p14:tracePt t="38676" x="1568450" y="3530600"/>
          <p14:tracePt t="38683" x="1587500" y="3530600"/>
          <p14:tracePt t="38699" x="1606550" y="3524250"/>
          <p14:tracePt t="38709" x="1619250" y="3524250"/>
          <p14:tracePt t="38726" x="1644650" y="3517900"/>
          <p14:tracePt t="38742" x="1663700" y="3511550"/>
          <p14:tracePt t="38759" x="1676400" y="3511550"/>
          <p14:tracePt t="38787" x="1682750" y="3511550"/>
          <p14:tracePt t="38795" x="1689100" y="3505200"/>
          <p14:tracePt t="38810" x="1720850" y="3505200"/>
          <p14:tracePt t="38826" x="1778000" y="3505200"/>
          <p14:tracePt t="38842" x="1885950" y="3505200"/>
          <p14:tracePt t="38859" x="2012950" y="3505200"/>
          <p14:tracePt t="38876" x="2133600" y="3505200"/>
          <p14:tracePt t="38893" x="2254250" y="3505200"/>
          <p14:tracePt t="38909" x="2362200" y="3505200"/>
          <p14:tracePt t="38926" x="2463800" y="3505200"/>
          <p14:tracePt t="38943" x="2571750" y="3505200"/>
          <p14:tracePt t="38959" x="2692400" y="3505200"/>
          <p14:tracePt t="38976" x="2832100" y="3505200"/>
          <p14:tracePt t="38993" x="2997200" y="3505200"/>
          <p14:tracePt t="39010" x="3276600" y="3505200"/>
          <p14:tracePt t="39026" x="3479800" y="3505200"/>
          <p14:tracePt t="39043" x="3676650" y="3505200"/>
          <p14:tracePt t="39060" x="3854450" y="3505200"/>
          <p14:tracePt t="39076" x="4006850" y="3505200"/>
          <p14:tracePt t="39093" x="4140200" y="3505200"/>
          <p14:tracePt t="39110" x="4241800" y="3492500"/>
          <p14:tracePt t="39127" x="4349750" y="3492500"/>
          <p14:tracePt t="39143" x="4464050" y="3467100"/>
          <p14:tracePt t="39160" x="4565650" y="3460750"/>
          <p14:tracePt t="39176" x="4654550" y="3441700"/>
          <p14:tracePt t="39193" x="4749800" y="3441700"/>
          <p14:tracePt t="39210" x="4883150" y="3441700"/>
          <p14:tracePt t="39226" x="4921250" y="3441700"/>
          <p14:tracePt t="39243" x="5003800" y="3441700"/>
          <p14:tracePt t="39260" x="5029200" y="3441700"/>
          <p14:tracePt t="39276" x="5054600" y="3441700"/>
          <p14:tracePt t="39293" x="5080000" y="3441700"/>
          <p14:tracePt t="39310" x="5099050" y="3441700"/>
          <p14:tracePt t="39327" x="5130800" y="3441700"/>
          <p14:tracePt t="39343" x="5143500" y="3441700"/>
          <p14:tracePt t="39347" x="5156200" y="3441700"/>
          <p14:tracePt t="39360" x="5168900" y="3441700"/>
          <p14:tracePt t="39377" x="5194300" y="3441700"/>
          <p14:tracePt t="39394" x="5251450" y="3441700"/>
          <p14:tracePt t="39410" x="5264150" y="3441700"/>
          <p14:tracePt t="39427" x="5327650" y="3441700"/>
          <p14:tracePt t="39443" x="5353050" y="3441700"/>
          <p14:tracePt t="39460" x="5372100" y="3441700"/>
          <p14:tracePt t="39477" x="5397500" y="3441700"/>
          <p14:tracePt t="39510" x="5403850" y="3441700"/>
          <p14:tracePt t="39527" x="5416550" y="3448050"/>
          <p14:tracePt t="39544" x="5422900" y="3448050"/>
          <p14:tracePt t="39560" x="5441950" y="3460750"/>
          <p14:tracePt t="39577" x="5454650" y="3467100"/>
          <p14:tracePt t="39594" x="5486400" y="3486150"/>
          <p14:tracePt t="39610" x="5511800" y="3498850"/>
          <p14:tracePt t="39627" x="5530850" y="3511550"/>
          <p14:tracePt t="39644" x="5549900" y="3517900"/>
          <p14:tracePt t="39660" x="5568950" y="3524250"/>
          <p14:tracePt t="39677" x="5575300" y="3524250"/>
          <p14:tracePt t="39763" x="5581650" y="3524250"/>
          <p14:tracePt t="39771" x="5588000" y="3524250"/>
          <p14:tracePt t="39796" x="5600700" y="3530600"/>
          <p14:tracePt t="39803" x="5613400" y="3536950"/>
          <p14:tracePt t="39812" x="5632450" y="3543300"/>
          <p14:tracePt t="39827" x="5670550" y="3556000"/>
          <p14:tracePt t="39844" x="5702300" y="3562350"/>
          <p14:tracePt t="39861" x="5721350" y="3568700"/>
          <p14:tracePt t="39877" x="5727700" y="3568700"/>
          <p14:tracePt t="39963" x="5734050" y="3568700"/>
          <p14:tracePt t="40123" x="5734050" y="3562350"/>
          <p14:tracePt t="40171" x="5734050" y="3556000"/>
          <p14:tracePt t="40187" x="5727700" y="3556000"/>
          <p14:tracePt t="40219" x="5721350" y="3556000"/>
          <p14:tracePt t="40251" x="5721350" y="3549650"/>
          <p14:tracePt t="40612" x="5715000" y="3549650"/>
          <p14:tracePt t="40651" x="5708650" y="3549650"/>
          <p14:tracePt t="40683" x="5708650" y="3543300"/>
          <p14:tracePt t="44794" x="5708650" y="3549650"/>
          <p14:tracePt t="44817" x="5715000" y="3549650"/>
          <p14:tracePt t="44834" x="5721350" y="3549650"/>
          <p14:tracePt t="44841" x="5734050" y="3549650"/>
          <p14:tracePt t="44851" x="5746750" y="3549650"/>
          <p14:tracePt t="44865" x="5778500" y="3556000"/>
          <p14:tracePt t="44882" x="5829300" y="3562350"/>
          <p14:tracePt t="44899" x="5861050" y="3562350"/>
          <p14:tracePt t="44916" x="5911850" y="3575050"/>
          <p14:tracePt t="44932" x="5930900" y="3575050"/>
          <p14:tracePt t="44949" x="5949950" y="3575050"/>
          <p14:tracePt t="44966" x="5956300" y="3581400"/>
          <p14:tracePt t="44982" x="5962650" y="3581400"/>
          <p14:tracePt t="44999" x="5975350" y="3587750"/>
          <p14:tracePt t="45016" x="5994400" y="3594100"/>
          <p14:tracePt t="45033" x="6032500" y="3594100"/>
          <p14:tracePt t="45049" x="6064250" y="3600450"/>
          <p14:tracePt t="45066" x="6096000" y="3606800"/>
          <p14:tracePt t="45082" x="6134100" y="3613150"/>
          <p14:tracePt t="45099" x="6172200" y="3625850"/>
          <p14:tracePt t="45116" x="6210300" y="3638550"/>
          <p14:tracePt t="45132" x="6242050" y="3644900"/>
          <p14:tracePt t="45149" x="6254750" y="3651250"/>
          <p14:tracePt t="45166" x="6280150" y="3651250"/>
          <p14:tracePt t="45182" x="6299200" y="3657600"/>
          <p14:tracePt t="45199" x="6311900" y="3663950"/>
          <p14:tracePt t="45216" x="6330950" y="3670300"/>
          <p14:tracePt t="45233" x="6350000" y="3670300"/>
          <p14:tracePt t="45249" x="6362700" y="3676650"/>
          <p14:tracePt t="45266" x="6419850" y="3683000"/>
          <p14:tracePt t="45283" x="6464300" y="3689350"/>
          <p14:tracePt t="45299" x="6534150" y="3695700"/>
          <p14:tracePt t="45316" x="6597650" y="3714750"/>
          <p14:tracePt t="45333" x="6654800" y="3721100"/>
          <p14:tracePt t="45349" x="6705600" y="3727450"/>
          <p14:tracePt t="45366" x="6750050" y="3740150"/>
          <p14:tracePt t="45383" x="6788150" y="3740150"/>
          <p14:tracePt t="45399" x="6813550" y="3740150"/>
          <p14:tracePt t="45402" x="6832600" y="3740150"/>
          <p14:tracePt t="45416" x="6845300" y="3740150"/>
          <p14:tracePt t="45433" x="6870700" y="3740150"/>
          <p14:tracePt t="45449" x="6908800" y="3740150"/>
          <p14:tracePt t="45466" x="6946900" y="3746500"/>
          <p14:tracePt t="45483" x="6997700" y="3752850"/>
          <p14:tracePt t="45499" x="7054850" y="3765550"/>
          <p14:tracePt t="45516" x="7099300" y="3771900"/>
          <p14:tracePt t="45533" x="7150100" y="3778250"/>
          <p14:tracePt t="45550" x="7181850" y="3784600"/>
          <p14:tracePt t="45566" x="7207250" y="3797300"/>
          <p14:tracePt t="45600" x="7219950" y="3803650"/>
          <p14:tracePt t="45650" x="7226300" y="3810000"/>
          <p14:tracePt t="45690" x="7239000" y="3816350"/>
          <p14:tracePt t="45698" x="7245350" y="3822700"/>
          <p14:tracePt t="45714" x="7258050" y="3835400"/>
          <p14:tracePt t="45721" x="7264400" y="3835400"/>
          <p14:tracePt t="45733" x="7277100" y="3848100"/>
          <p14:tracePt t="45750" x="7289800" y="3854450"/>
          <p14:tracePt t="45766" x="7296150" y="3867150"/>
          <p14:tracePt t="54921" x="7302500" y="3867150"/>
          <p14:tracePt t="55017" x="7308850" y="3873500"/>
          <p14:tracePt t="55353" x="7315200" y="3873500"/>
          <p14:tracePt t="55441" x="7321550" y="3873500"/>
          <p14:tracePt t="55632" x="7327900" y="3873500"/>
          <p14:tracePt t="55664" x="7334250" y="3879850"/>
          <p14:tracePt t="55697" x="7340600" y="3879850"/>
          <p14:tracePt t="57313" x="7346950" y="3886200"/>
          <p14:tracePt t="58976" x="7353300" y="3886200"/>
          <p14:tracePt t="60272" x="7359650" y="3886200"/>
          <p14:tracePt t="65655" x="7359650" y="3892550"/>
          <p14:tracePt t="65672" x="7359650" y="3898900"/>
          <p14:tracePt t="65688" x="7359650" y="3905250"/>
          <p14:tracePt t="65719" x="7366000" y="3911600"/>
          <p14:tracePt t="65735" x="7366000" y="3917950"/>
          <p14:tracePt t="65751" x="7372350" y="3917950"/>
          <p14:tracePt t="65783" x="7372350" y="3924300"/>
          <p14:tracePt t="65799" x="7378700" y="3930650"/>
          <p14:tracePt t="65815" x="7378700" y="3937000"/>
          <p14:tracePt t="65831" x="7378700" y="3943350"/>
          <p14:tracePt t="65840" x="7385050" y="3949700"/>
          <p14:tracePt t="65847" x="7391400" y="3956050"/>
          <p14:tracePt t="65855" x="7397750" y="3968750"/>
          <p14:tracePt t="65872" x="7423150" y="3994150"/>
          <p14:tracePt t="65889" x="7461250" y="4013200"/>
          <p14:tracePt t="65905" x="7480300" y="4019550"/>
          <p14:tracePt t="65922" x="7512050" y="4032250"/>
          <p14:tracePt t="65939" x="7524750" y="4038600"/>
          <p14:tracePt t="65955" x="7537450" y="4038600"/>
          <p14:tracePt t="65972" x="7543800" y="4038600"/>
          <p14:tracePt t="66048" x="7550150" y="4038600"/>
          <p14:tracePt t="66055" x="7556500" y="4038600"/>
          <p14:tracePt t="66063" x="7562850" y="4038600"/>
          <p14:tracePt t="66072" x="7575550" y="4038600"/>
          <p14:tracePt t="66089" x="7594600" y="4038600"/>
          <p14:tracePt t="66105" x="7607300" y="4038600"/>
          <p14:tracePt t="66122" x="7613650" y="4044950"/>
          <p14:tracePt t="66139" x="7626350" y="4051300"/>
          <p14:tracePt t="66172" x="7632700" y="4051300"/>
          <p14:tracePt t="66189" x="7639050" y="4051300"/>
          <p14:tracePt t="66232" x="7645400" y="4057650"/>
          <p14:tracePt t="66239" x="7645400" y="4064000"/>
          <p14:tracePt t="66255" x="7651750" y="4064000"/>
          <p14:tracePt t="66263" x="7658100" y="4070350"/>
          <p14:tracePt t="66279" x="7658100" y="4076700"/>
          <p14:tracePt t="66303" x="7664450" y="4083050"/>
          <p14:tracePt t="66320" x="7670800" y="4089400"/>
          <p14:tracePt t="66327" x="7677150" y="4095750"/>
          <p14:tracePt t="66339" x="7677150" y="4102100"/>
          <p14:tracePt t="66359" x="7683500" y="4108450"/>
          <p14:tracePt t="66376" x="7689850" y="4114800"/>
          <p14:tracePt t="66392" x="7696200" y="4121150"/>
          <p14:tracePt t="66406" x="7702550" y="4140200"/>
          <p14:tracePt t="66432" x="7708900" y="4146550"/>
          <p14:tracePt t="66448" x="7715250" y="4146550"/>
          <p14:tracePt t="66471" x="7715250" y="4152900"/>
          <p14:tracePt t="66496" x="7715250" y="4159250"/>
          <p14:tracePt t="66511" x="7715250" y="4165600"/>
          <p14:tracePt t="66862" x="7715250" y="4171950"/>
          <p14:tracePt t="67007" x="7715250" y="4178300"/>
          <p14:tracePt t="68695" x="7715250" y="4184650"/>
          <p14:tracePt t="68735" x="7708900" y="4184650"/>
          <p14:tracePt t="69078" x="7702550" y="4191000"/>
          <p14:tracePt t="73182" x="7696200" y="4191000"/>
          <p14:tracePt t="73190" x="7683500" y="4191000"/>
          <p14:tracePt t="73199" x="7677150" y="4197350"/>
          <p14:tracePt t="73214" x="7632700" y="4203700"/>
          <p14:tracePt t="73230" x="7562850" y="4210050"/>
          <p14:tracePt t="73246" x="7505700" y="4216400"/>
          <p14:tracePt t="73263" x="7435850" y="4229100"/>
          <p14:tracePt t="73280" x="7334250" y="4241800"/>
          <p14:tracePt t="73297" x="7232650" y="4254500"/>
          <p14:tracePt t="73313" x="7150100" y="4286250"/>
          <p14:tracePt t="73330" x="7067550" y="4305300"/>
          <p14:tracePt t="73347" x="6965950" y="4349750"/>
          <p14:tracePt t="73363" x="6889750" y="4368800"/>
          <p14:tracePt t="73381" x="6743700" y="4406900"/>
          <p14:tracePt t="73397" x="6686550" y="4425950"/>
          <p14:tracePt t="73413" x="6515100" y="4476750"/>
          <p14:tracePt t="73430" x="6407150" y="4514850"/>
          <p14:tracePt t="73447" x="6305550" y="4565650"/>
          <p14:tracePt t="73463" x="6210300" y="4603750"/>
          <p14:tracePt t="73480" x="6115050" y="4641850"/>
          <p14:tracePt t="73497" x="6026150" y="4692650"/>
          <p14:tracePt t="73514" x="5911850" y="4749800"/>
          <p14:tracePt t="73530" x="5829300" y="4781550"/>
          <p14:tracePt t="73533" x="5778500" y="4800600"/>
          <p14:tracePt t="73547" x="5734050" y="4813300"/>
          <p14:tracePt t="73563" x="5638800" y="4845050"/>
          <p14:tracePt t="73581" x="5518150" y="4857750"/>
          <p14:tracePt t="73597" x="5422900" y="4864100"/>
          <p14:tracePt t="73613" x="5321300" y="4876800"/>
          <p14:tracePt t="73630" x="5213350" y="4889500"/>
          <p14:tracePt t="73647" x="5080000" y="4889500"/>
          <p14:tracePt t="73663" x="4953000" y="4889500"/>
          <p14:tracePt t="73680" x="4819650" y="4889500"/>
          <p14:tracePt t="73697" x="4711700" y="4895850"/>
          <p14:tracePt t="73713" x="4610100" y="4895850"/>
          <p14:tracePt t="73730" x="4514850" y="4895850"/>
          <p14:tracePt t="73747" x="4438650" y="4895850"/>
          <p14:tracePt t="73763" x="4349750" y="4895850"/>
          <p14:tracePt t="73781" x="4222750" y="4889500"/>
          <p14:tracePt t="73797" x="4133850" y="4864100"/>
          <p14:tracePt t="73813" x="4006850" y="4813300"/>
          <p14:tracePt t="73831" x="3892550" y="4768850"/>
          <p14:tracePt t="73847" x="3797300" y="4730750"/>
          <p14:tracePt t="73864" x="3721100" y="4686300"/>
          <p14:tracePt t="73880" x="3625850" y="4635500"/>
          <p14:tracePt t="73897" x="3524250" y="4584700"/>
          <p14:tracePt t="73914" x="3416300" y="4514850"/>
          <p14:tracePt t="73930" x="3308350" y="4457700"/>
          <p14:tracePt t="73947" x="3175000" y="4381500"/>
          <p14:tracePt t="73964" x="3035300" y="4298950"/>
          <p14:tracePt t="73981" x="2876550" y="4210050"/>
          <p14:tracePt t="73997" x="2781300" y="4146550"/>
          <p14:tracePt t="74014" x="2698750" y="4083050"/>
          <p14:tracePt t="74030" x="2660650" y="4038600"/>
          <p14:tracePt t="74047" x="2609850" y="3956050"/>
          <p14:tracePt t="74064" x="2552700" y="3873500"/>
          <p14:tracePt t="74080" x="2489200" y="3765550"/>
          <p14:tracePt t="74097" x="2413000" y="3644900"/>
          <p14:tracePt t="74114" x="2336800" y="3549650"/>
          <p14:tracePt t="74131" x="2273300" y="3479800"/>
          <p14:tracePt t="74134" x="2247900" y="3448050"/>
          <p14:tracePt t="74147" x="2203450" y="3416300"/>
          <p14:tracePt t="74164" x="2120900" y="3346450"/>
          <p14:tracePt t="74181" x="2101850" y="3327400"/>
          <p14:tracePt t="74197" x="2044700" y="3276600"/>
          <p14:tracePt t="74215" x="1987550" y="3225800"/>
          <p14:tracePt t="74231" x="1917700" y="3175000"/>
          <p14:tracePt t="74248" x="1873250" y="3143250"/>
          <p14:tracePt t="74264" x="1847850" y="3117850"/>
          <p14:tracePt t="74281" x="1828800" y="3098800"/>
          <p14:tracePt t="74298" x="1809750" y="3086100"/>
          <p14:tracePt t="74300" x="1797050" y="3073400"/>
          <p14:tracePt t="74314" x="1784350" y="3060700"/>
          <p14:tracePt t="74331" x="1771650" y="3048000"/>
          <p14:tracePt t="74349" x="1746250" y="3028950"/>
          <p14:tracePt t="74365" x="1733550" y="3022600"/>
          <p14:tracePt t="74381" x="1727200" y="3016250"/>
          <p14:tracePt t="74398" x="1714500" y="3009900"/>
          <p14:tracePt t="74415" x="1695450" y="2997200"/>
          <p14:tracePt t="74431" x="1682750" y="2984500"/>
          <p14:tracePt t="74448" x="1644650" y="2965450"/>
          <p14:tracePt t="74465" x="1612900" y="2946400"/>
          <p14:tracePt t="74481" x="1593850" y="2933700"/>
          <p14:tracePt t="74498" x="1562100" y="2914650"/>
          <p14:tracePt t="74515" x="1543050" y="2895600"/>
          <p14:tracePt t="74531" x="1536700" y="2895600"/>
          <p14:tracePt t="74548" x="1530350" y="2882900"/>
          <p14:tracePt t="74582" x="1530350" y="2876550"/>
          <p14:tracePt t="74589" x="1530350" y="2870200"/>
          <p14:tracePt t="74598" x="1524000" y="2857500"/>
          <p14:tracePt t="74638" x="1524000" y="2851150"/>
          <p14:tracePt t="74662" x="1524000" y="2844800"/>
          <p14:tracePt t="74909" x="1530350" y="2844800"/>
          <p14:tracePt t="74917" x="1536700" y="2844800"/>
          <p14:tracePt t="74949" x="1543050" y="2844800"/>
          <p14:tracePt t="74957" x="1549400" y="2844800"/>
          <p14:tracePt t="74973" x="1555750" y="2844800"/>
          <p14:tracePt t="74981" x="1555750" y="2838450"/>
          <p14:tracePt t="74998" x="1568450" y="2838450"/>
          <p14:tracePt t="75015" x="1574800" y="2838450"/>
          <p14:tracePt t="75031" x="1587500" y="2838450"/>
          <p14:tracePt t="75048" x="1593850" y="2838450"/>
          <p14:tracePt t="75065" x="1600200" y="2838450"/>
          <p14:tracePt t="75081" x="1606550" y="2838450"/>
          <p14:tracePt t="75229" x="1612900" y="2832100"/>
          <p14:tracePt t="75261" x="1619250" y="2832100"/>
          <p14:tracePt t="75309" x="1625600" y="2825750"/>
          <p14:tracePt t="75589" x="1631950" y="2825750"/>
          <p14:tracePt t="75661" x="1638300" y="2825750"/>
          <p14:tracePt t="75853" x="1644650" y="2819400"/>
          <p14:tracePt t="75901" x="1644650" y="2813050"/>
          <p14:tracePt t="77694" x="1638300" y="2813050"/>
          <p14:tracePt t="81053" x="1644650" y="2813050"/>
          <p14:tracePt t="81060" x="1651000" y="2813050"/>
          <p14:tracePt t="81076" x="1695450" y="2819400"/>
          <p14:tracePt t="81088" x="1714500" y="2819400"/>
          <p14:tracePt t="81105" x="1790700" y="2825750"/>
          <p14:tracePt t="81107" x="1835150" y="2832100"/>
          <p14:tracePt t="81122" x="1860550" y="2838450"/>
          <p14:tracePt t="81123" x="1905000" y="2838450"/>
          <p14:tracePt t="81138" x="1943100" y="2844800"/>
          <p14:tracePt t="81156" x="2038350" y="2863850"/>
          <p14:tracePt t="81171" x="2063750" y="2870200"/>
          <p14:tracePt t="81188" x="2146300" y="2882900"/>
          <p14:tracePt t="81205" x="2203450" y="2889250"/>
          <p14:tracePt t="81222" x="2273300" y="2901950"/>
          <p14:tracePt t="81238" x="2343150" y="2908300"/>
          <p14:tracePt t="81255" x="2432050" y="2914650"/>
          <p14:tracePt t="81271" x="2520950" y="2933700"/>
          <p14:tracePt t="81288" x="2622550" y="2946400"/>
          <p14:tracePt t="81305" x="2736850" y="2952750"/>
          <p14:tracePt t="81322" x="2819400" y="2952750"/>
          <p14:tracePt t="81324" x="2876550" y="2952750"/>
          <p14:tracePt t="81338" x="2921000" y="2952750"/>
          <p14:tracePt t="81356" x="3086100" y="2952750"/>
          <p14:tracePt t="81371" x="3175000" y="2952750"/>
          <p14:tracePt t="81389" x="3270250" y="2952750"/>
          <p14:tracePt t="81405" x="3327400" y="2952750"/>
          <p14:tracePt t="81422" x="3384550" y="2952750"/>
          <p14:tracePt t="81438" x="3441700" y="2952750"/>
          <p14:tracePt t="81455" x="3492500" y="2952750"/>
          <p14:tracePt t="81472" x="3568700" y="2952750"/>
          <p14:tracePt t="81489" x="3663950" y="2952750"/>
          <p14:tracePt t="81505" x="3765550" y="2971800"/>
          <p14:tracePt t="81522" x="3879850" y="2984500"/>
          <p14:tracePt t="81524" x="3911600" y="2984500"/>
          <p14:tracePt t="81539" x="3987800" y="2997200"/>
          <p14:tracePt t="81556" x="4057650" y="3003550"/>
          <p14:tracePt t="81572" x="4108450" y="3009900"/>
          <p14:tracePt t="81589" x="4159250" y="3022600"/>
          <p14:tracePt t="81605" x="4229100" y="3028950"/>
          <p14:tracePt t="81622" x="4330700" y="3041650"/>
          <p14:tracePt t="81639" x="4470400" y="3067050"/>
          <p14:tracePt t="81655" x="4616450" y="3086100"/>
          <p14:tracePt t="81672" x="4749800" y="3105150"/>
          <p14:tracePt t="81689" x="4902200" y="3130550"/>
          <p14:tracePt t="81691" x="4978400" y="3136900"/>
          <p14:tracePt t="81706" x="5054600" y="3136900"/>
          <p14:tracePt t="81722" x="5200650" y="3143250"/>
          <p14:tracePt t="81739" x="5416550" y="3155950"/>
          <p14:tracePt t="81755" x="5480050" y="3155950"/>
          <p14:tracePt t="81772" x="5695950" y="3155950"/>
          <p14:tracePt t="81789" x="5848350" y="3155950"/>
          <p14:tracePt t="81805" x="5981700" y="3155950"/>
          <p14:tracePt t="81822" x="6076950" y="3155950"/>
          <p14:tracePt t="81839" x="6127750" y="3155950"/>
          <p14:tracePt t="81856" x="6153150" y="3155950"/>
          <p14:tracePt t="81872" x="6165850" y="3155950"/>
          <p14:tracePt t="81889" x="6178550" y="3155950"/>
          <p14:tracePt t="81965" x="6184900" y="3155950"/>
          <p14:tracePt t="81981" x="6191250" y="3155950"/>
          <p14:tracePt t="81988" x="6197600" y="3155950"/>
          <p14:tracePt t="81996" x="6210300" y="3155950"/>
          <p14:tracePt t="82012" x="6216650" y="3155950"/>
          <p14:tracePt t="82085" x="6223000" y="3162300"/>
          <p14:tracePt t="82101" x="6216650" y="3168650"/>
          <p14:tracePt t="82117" x="6203950" y="3175000"/>
          <p14:tracePt t="82125" x="6184900" y="3175000"/>
          <p14:tracePt t="82139" x="6172200" y="3181350"/>
          <p14:tracePt t="82156" x="6083300" y="3194050"/>
          <p14:tracePt t="82173" x="6038850" y="3200400"/>
          <p14:tracePt t="82190" x="5988050" y="3200400"/>
          <p14:tracePt t="82206" x="5949950" y="3206750"/>
          <p14:tracePt t="82223" x="5918200" y="3206750"/>
          <p14:tracePt t="82240" x="5880100" y="3206750"/>
          <p14:tracePt t="82256" x="5854700" y="3206750"/>
          <p14:tracePt t="82273" x="5829300" y="3206750"/>
          <p14:tracePt t="82290" x="5810250" y="3206750"/>
          <p14:tracePt t="82306" x="5803900" y="3206750"/>
          <p14:tracePt t="82349" x="5797550" y="3206750"/>
          <p14:tracePt t="82396" x="5797550" y="3200400"/>
          <p14:tracePt t="82405" x="5791200" y="3194050"/>
          <p14:tracePt t="82429" x="5784850" y="3194050"/>
          <p14:tracePt t="82445" x="5784850" y="3187700"/>
          <p14:tracePt t="82469" x="5778500" y="3181350"/>
          <p14:tracePt t="82501" x="5772150" y="3181350"/>
          <p14:tracePt t="82900" x="5772150" y="3187700"/>
          <p14:tracePt t="82910" x="5772150" y="3194050"/>
          <p14:tracePt t="82916" x="5772150" y="3206750"/>
          <p14:tracePt t="82925" x="5772150" y="3225800"/>
          <p14:tracePt t="82940" x="5772150" y="3257550"/>
          <p14:tracePt t="82957" x="5772150" y="3302000"/>
          <p14:tracePt t="82974" x="5772150" y="3340100"/>
          <p14:tracePt t="82990" x="5772150" y="3390900"/>
          <p14:tracePt t="83007" x="5765800" y="3435350"/>
          <p14:tracePt t="83023" x="5759450" y="3467100"/>
          <p14:tracePt t="83041" x="5759450" y="3517900"/>
          <p14:tracePt t="83057" x="5753100" y="3543300"/>
          <p14:tracePt t="83059" x="5753100" y="3556000"/>
          <p14:tracePt t="83074" x="5746750" y="3568700"/>
          <p14:tracePt t="83091" x="5734050" y="3606800"/>
          <p14:tracePt t="83107" x="5721350" y="3619500"/>
          <p14:tracePt t="83124" x="5721350" y="3632200"/>
          <p14:tracePt t="83140" x="5715000" y="3644900"/>
          <p14:tracePt t="83157" x="5702300" y="3657600"/>
          <p14:tracePt t="83174" x="5695950" y="3670300"/>
          <p14:tracePt t="83191" x="5689600" y="3670300"/>
          <p14:tracePt t="83207" x="5676900" y="3683000"/>
          <p14:tracePt t="83224" x="5651500" y="3695700"/>
          <p14:tracePt t="83227" x="5638800" y="3702050"/>
          <p14:tracePt t="83240" x="5626100" y="3714750"/>
          <p14:tracePt t="83257" x="5600700" y="3727450"/>
          <p14:tracePt t="83260" x="5575300" y="3733800"/>
          <p14:tracePt t="83274" x="5562600" y="3740150"/>
          <p14:tracePt t="83291" x="5524500" y="3759200"/>
          <p14:tracePt t="83307" x="5505450" y="3765550"/>
          <p14:tracePt t="83324" x="5480050" y="3771900"/>
          <p14:tracePt t="83341" x="5461000" y="3784600"/>
          <p14:tracePt t="83358" x="5435600" y="3797300"/>
          <p14:tracePt t="83374" x="5422900" y="3797300"/>
          <p14:tracePt t="83391" x="5403850" y="3803650"/>
          <p14:tracePt t="83408" x="5384800" y="3810000"/>
          <p14:tracePt t="83424" x="5365750" y="3816350"/>
          <p14:tracePt t="83441" x="5359400" y="3816350"/>
          <p14:tracePt t="83458" x="5346700" y="3816350"/>
          <p14:tracePt t="83474" x="5340350" y="3816350"/>
          <p14:tracePt t="83492" x="5334000" y="3816350"/>
          <p14:tracePt t="83507" x="5327650" y="3822700"/>
          <p14:tracePt t="83524" x="5321300" y="3822700"/>
          <p14:tracePt t="83549" x="5314950" y="3822700"/>
          <p14:tracePt t="83557" x="5308600" y="3822700"/>
          <p14:tracePt t="83574" x="5302250" y="3822700"/>
          <p14:tracePt t="83591" x="5283200" y="3822700"/>
          <p14:tracePt t="83608" x="5264150" y="3822700"/>
          <p14:tracePt t="83625" x="5251450" y="3822700"/>
          <p14:tracePt t="83641" x="5238750" y="3822700"/>
          <p14:tracePt t="83658" x="5232400" y="3822700"/>
          <p14:tracePt t="93752" x="0" y="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078" y="-35168"/>
            <a:ext cx="5306923" cy="689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32A1216-1598-43D3-BC28-8BAB3C6CB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1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4" x="1130300" y="5530850"/>
          <p14:tracePt t="641" x="1104900" y="5549900"/>
          <p14:tracePt t="648" x="1054100" y="5575300"/>
          <p14:tracePt t="656" x="990600" y="5600700"/>
          <p14:tracePt t="669" x="908050" y="5638800"/>
          <p14:tracePt t="686" x="704850" y="5721350"/>
          <p14:tracePt t="703" x="393700" y="5861050"/>
          <p14:tracePt t="7272" x="25400" y="5492750"/>
          <p14:tracePt t="7280" x="50800" y="5473700"/>
          <p14:tracePt t="7288" x="101600" y="5441950"/>
          <p14:tracePt t="7296" x="139700" y="5416550"/>
          <p14:tracePt t="7311" x="228600" y="5359400"/>
          <p14:tracePt t="7327" x="292100" y="5302250"/>
          <p14:tracePt t="7343" x="374650" y="5238750"/>
          <p14:tracePt t="7360" x="450850" y="5175250"/>
          <p14:tracePt t="7377" x="539750" y="5092700"/>
          <p14:tracePt t="7393" x="654050" y="5003800"/>
          <p14:tracePt t="7410" x="749300" y="4908550"/>
          <p14:tracePt t="7426" x="863600" y="4826000"/>
          <p14:tracePt t="7443" x="971550" y="4730750"/>
          <p14:tracePt t="7460" x="1054100" y="4654550"/>
          <p14:tracePt t="7477" x="1136650" y="4533900"/>
          <p14:tracePt t="7493" x="1206500" y="4406900"/>
          <p14:tracePt t="7496" x="1250950" y="4324350"/>
          <p14:tracePt t="7510" x="1327150" y="4171950"/>
          <p14:tracePt t="7527" x="1428750" y="3994150"/>
          <p14:tracePt t="7543" x="1555750" y="3816350"/>
          <p14:tracePt t="7560" x="1708150" y="3638550"/>
          <p14:tracePt t="7577" x="1854200" y="3486150"/>
          <p14:tracePt t="7593" x="2006600" y="3327400"/>
          <p14:tracePt t="7610" x="2171700" y="3181350"/>
          <p14:tracePt t="7627" x="2324100" y="3048000"/>
          <p14:tracePt t="7644" x="2489200" y="2908300"/>
          <p14:tracePt t="7660" x="2654300" y="2794000"/>
          <p14:tracePt t="7677" x="2838450" y="2641600"/>
          <p14:tracePt t="7693" x="3041650" y="2476500"/>
          <p14:tracePt t="7710" x="3263900" y="2292350"/>
          <p14:tracePt t="7727" x="3517900" y="2089150"/>
          <p14:tracePt t="7744" x="3905250" y="1866900"/>
          <p14:tracePt t="7760" x="4121150" y="1752600"/>
          <p14:tracePt t="7777" x="4311650" y="1657350"/>
          <p14:tracePt t="7793" x="4489450" y="1574800"/>
          <p14:tracePt t="7810" x="4629150" y="1524000"/>
          <p14:tracePt t="7827" x="4749800" y="1492250"/>
          <p14:tracePt t="7844" x="4864100" y="1466850"/>
          <p14:tracePt t="7860" x="4940300" y="1460500"/>
          <p14:tracePt t="7877" x="4991100" y="1454150"/>
          <p14:tracePt t="7893" x="5003800" y="1454150"/>
          <p14:tracePt t="7910" x="5022850" y="1460500"/>
          <p14:tracePt t="7927" x="5029200" y="1466850"/>
          <p14:tracePt t="7944" x="5029200" y="1492250"/>
          <p14:tracePt t="7960" x="5035550" y="1511300"/>
          <p14:tracePt t="7977" x="5041900" y="1530350"/>
          <p14:tracePt t="7994" x="5048250" y="1543050"/>
          <p14:tracePt t="8010" x="5048250" y="1555750"/>
          <p14:tracePt t="8027" x="5048250" y="1574800"/>
          <p14:tracePt t="8044" x="5048250" y="1587500"/>
          <p14:tracePt t="8060" x="5029200" y="1612900"/>
          <p14:tracePt t="8077" x="5003800" y="1638300"/>
          <p14:tracePt t="8093" x="4959350" y="1663700"/>
          <p14:tracePt t="8111" x="4895850" y="1708150"/>
          <p14:tracePt t="8127" x="4864100" y="1739900"/>
          <p14:tracePt t="8144" x="4826000" y="1771650"/>
          <p14:tracePt t="8160" x="4813300" y="1784350"/>
          <p14:tracePt t="8177" x="4800600" y="1816100"/>
          <p14:tracePt t="8194" x="4794250" y="1835150"/>
          <p14:tracePt t="8211" x="4787900" y="1860550"/>
          <p14:tracePt t="8227" x="4787900" y="1885950"/>
          <p14:tracePt t="8244" x="4787900" y="1898650"/>
          <p14:tracePt t="8260" x="4787900" y="1905000"/>
          <p14:tracePt t="8277" x="4787900" y="1911350"/>
          <p14:tracePt t="8294" x="4781550" y="1917700"/>
          <p14:tracePt t="8311" x="4781550" y="1924050"/>
          <p14:tracePt t="8328" x="4781550" y="1930400"/>
          <p14:tracePt t="8344" x="4775200" y="1943100"/>
          <p14:tracePt t="8361" x="4768850" y="1955800"/>
          <p14:tracePt t="8377" x="4762500" y="1962150"/>
          <p14:tracePt t="8416" x="4756150" y="1968500"/>
          <p14:tracePt t="8432" x="4743450" y="1981200"/>
          <p14:tracePt t="8472" x="4737100" y="1987550"/>
          <p14:tracePt t="8584" x="4730750" y="1993900"/>
          <p14:tracePt t="8864" x="4724400" y="2000250"/>
          <p14:tracePt t="8903" x="4718050" y="2006600"/>
          <p14:tracePt t="8911" x="4711700" y="2012950"/>
          <p14:tracePt t="8919" x="4705350" y="2019300"/>
          <p14:tracePt t="8944" x="4699000" y="2025650"/>
          <p14:tracePt t="8951" x="4692650" y="2032000"/>
          <p14:tracePt t="9088" x="4686300" y="2038350"/>
          <p14:tracePt t="9095" x="4686300" y="2044700"/>
          <p14:tracePt t="9112" x="4679950" y="2057400"/>
          <p14:tracePt t="9119" x="4673600" y="2063750"/>
          <p14:tracePt t="9136" x="4667250" y="2070100"/>
          <p14:tracePt t="9152" x="4667250" y="2076450"/>
          <p14:tracePt t="9168" x="4667250" y="2082800"/>
          <p14:tracePt t="9178" x="4660900" y="2089150"/>
          <p14:tracePt t="9200" x="4654550" y="2095500"/>
          <p14:tracePt t="9216" x="4648200" y="2101850"/>
          <p14:tracePt t="9239" x="4648200" y="2108200"/>
          <p14:tracePt t="9248" x="4648200" y="2114550"/>
          <p14:tracePt t="9262" x="4635500" y="2120900"/>
          <p14:tracePt t="9278" x="4629150" y="2133600"/>
          <p14:tracePt t="9295" x="4616450" y="2146300"/>
          <p14:tracePt t="9312" x="4603750" y="2165350"/>
          <p14:tracePt t="9328" x="4597400" y="2171700"/>
          <p14:tracePt t="9345" x="4591050" y="2178050"/>
          <p14:tracePt t="9362" x="4584700" y="2184400"/>
          <p14:tracePt t="9378" x="4578350" y="2190750"/>
          <p14:tracePt t="9395" x="4572000" y="2197100"/>
          <p14:tracePt t="9424" x="4572000" y="2203450"/>
          <p14:tracePt t="9520" x="4565650" y="2209800"/>
          <p14:tracePt t="9632" x="4559300" y="2216150"/>
          <p14:tracePt t="9655" x="4552950" y="2222500"/>
          <p14:tracePt t="9672" x="4552950" y="2228850"/>
          <p14:tracePt t="9679" x="4546600" y="2235200"/>
          <p14:tracePt t="9687" x="4540250" y="2235200"/>
          <p14:tracePt t="9704" x="4540250" y="2241550"/>
          <p14:tracePt t="9720" x="4533900" y="2241550"/>
          <p14:tracePt t="9729" x="4527550" y="2247900"/>
          <p14:tracePt t="9760" x="4521200" y="2247900"/>
          <p14:tracePt t="9776" x="4521200" y="2254250"/>
          <p14:tracePt t="9816" x="4514850" y="2260600"/>
          <p14:tracePt t="9864" x="4508500" y="2266950"/>
          <p14:tracePt t="9888" x="4502150" y="2266950"/>
          <p14:tracePt t="9904" x="4502150" y="2273300"/>
          <p14:tracePt t="9920" x="4495800" y="2279650"/>
          <p14:tracePt t="9936" x="4489450" y="2286000"/>
          <p14:tracePt t="9976" x="4483100" y="2292350"/>
          <p14:tracePt t="9992" x="4476750" y="2298700"/>
          <p14:tracePt t="10008" x="4470400" y="2298700"/>
          <p14:tracePt t="10040" x="4470400" y="2311400"/>
          <p14:tracePt t="10056" x="4464050" y="2317750"/>
          <p14:tracePt t="10064" x="4457700" y="2324100"/>
          <p14:tracePt t="10079" x="4451350" y="2324100"/>
          <p14:tracePt t="10095" x="4451350" y="2330450"/>
          <p14:tracePt t="10112" x="4445000" y="2336800"/>
          <p14:tracePt t="10127" x="4438650" y="2336800"/>
          <p14:tracePt t="10135" x="4432300" y="2355850"/>
          <p14:tracePt t="10146" x="4425950" y="2362200"/>
          <p14:tracePt t="10162" x="4413250" y="2374900"/>
          <p14:tracePt t="10179" x="4406900" y="2393950"/>
          <p14:tracePt t="10196" x="4394200" y="2400300"/>
          <p14:tracePt t="10213" x="4387850" y="2406650"/>
          <p14:tracePt t="10229" x="4381500" y="2425700"/>
          <p14:tracePt t="10246" x="4375150" y="2432050"/>
          <p14:tracePt t="10262" x="4375150" y="2438400"/>
          <p14:tracePt t="10280" x="4368800" y="2444750"/>
          <p14:tracePt t="10303" x="4368800" y="2451100"/>
          <p14:tracePt t="10320" x="4368800" y="2463800"/>
          <p14:tracePt t="10335" x="4362450" y="2463800"/>
          <p14:tracePt t="10346" x="4362450" y="2470150"/>
          <p14:tracePt t="10363" x="4362450" y="2476500"/>
          <p14:tracePt t="10380" x="4349750" y="2489200"/>
          <p14:tracePt t="10383" x="4349750" y="2495550"/>
          <p14:tracePt t="10396" x="4349750" y="2501900"/>
          <p14:tracePt t="10413" x="4343400" y="2508250"/>
          <p14:tracePt t="10430" x="4337050" y="2527300"/>
          <p14:tracePt t="10447" x="4330700" y="2546350"/>
          <p14:tracePt t="10463" x="4324350" y="2559050"/>
          <p14:tracePt t="10480" x="4311650" y="2578100"/>
          <p14:tracePt t="10496" x="4305300" y="2597150"/>
          <p14:tracePt t="10513" x="4298950" y="2609850"/>
          <p14:tracePt t="10529" x="4298950" y="2616200"/>
          <p14:tracePt t="10546" x="4292600" y="2622550"/>
          <p14:tracePt t="10563" x="4286250" y="2635250"/>
          <p14:tracePt t="10584" x="4279900" y="2641600"/>
          <p14:tracePt t="10607" x="4273550" y="2647950"/>
          <p14:tracePt t="10615" x="4273550" y="2654300"/>
          <p14:tracePt t="10632" x="4267200" y="2660650"/>
          <p14:tracePt t="10648" x="4267200" y="2667000"/>
          <p14:tracePt t="10663" x="4260850" y="2679700"/>
          <p14:tracePt t="10680" x="4254500" y="2686050"/>
          <p14:tracePt t="10697" x="4248150" y="2692400"/>
          <p14:tracePt t="10713" x="4241800" y="2705100"/>
          <p14:tracePt t="10746" x="4235450" y="2717800"/>
          <p14:tracePt t="10768" x="4229100" y="2724150"/>
          <p14:tracePt t="10784" x="4222750" y="2730500"/>
          <p14:tracePt t="10800" x="4222750" y="2736850"/>
          <p14:tracePt t="10816" x="4216400" y="2736850"/>
          <p14:tracePt t="10840" x="4216400" y="2743200"/>
          <p14:tracePt t="10855" x="4216400" y="2749550"/>
          <p14:tracePt t="10864" x="4216400" y="2755900"/>
          <p14:tracePt t="10888" x="4210050" y="2755900"/>
          <p14:tracePt t="10935" x="4203700" y="2762250"/>
          <p14:tracePt t="10967" x="4203700" y="2768600"/>
          <p14:tracePt t="10984" x="4203700" y="2774950"/>
          <p14:tracePt t="11007" x="4197350" y="2774950"/>
          <p14:tracePt t="11039" x="4197350" y="2781300"/>
          <p14:tracePt t="11063" x="4191000" y="2787650"/>
          <p14:tracePt t="11167" x="4184650" y="2787650"/>
          <p14:tracePt t="11207" x="4178300" y="2794000"/>
          <p14:tracePt t="11216" x="4171950" y="2800350"/>
          <p14:tracePt t="11239" x="4165600" y="2806700"/>
          <p14:tracePt t="11303" x="4159250" y="2813050"/>
          <p14:tracePt t="11311" x="4152900" y="2819400"/>
          <p14:tracePt t="11342" x="4152900" y="2825750"/>
          <p14:tracePt t="11367" x="4146550" y="2825750"/>
          <p14:tracePt t="11383" x="4140200" y="2832100"/>
          <p14:tracePt t="11406" x="4133850" y="2838450"/>
          <p14:tracePt t="11511" x="4133850" y="2844800"/>
          <p14:tracePt t="11544" x="4127500" y="2851150"/>
          <p14:tracePt t="11575" x="4121150" y="2857500"/>
          <p14:tracePt t="12239" x="4127500" y="2844800"/>
          <p14:tracePt t="12247" x="4133850" y="2838450"/>
          <p14:tracePt t="12263" x="4133850" y="2832100"/>
          <p14:tracePt t="12454" x="4133850" y="2838450"/>
          <p14:tracePt t="12600" x="4133850" y="2844800"/>
          <p14:tracePt t="12615" x="4127500" y="2851150"/>
          <p14:tracePt t="12623" x="4121150" y="2857500"/>
          <p14:tracePt t="12632" x="4121150" y="2863850"/>
          <p14:tracePt t="12649" x="4114800" y="2870200"/>
          <p14:tracePt t="12665" x="4102100" y="2882900"/>
          <p14:tracePt t="12682" x="4095750" y="2889250"/>
          <p14:tracePt t="12699" x="4089400" y="2895600"/>
          <p14:tracePt t="12715" x="4083050" y="2901950"/>
          <p14:tracePt t="12732" x="4076700" y="2914650"/>
          <p14:tracePt t="12749" x="4070350" y="2921000"/>
          <p14:tracePt t="12766" x="4064000" y="2927350"/>
          <p14:tracePt t="12799" x="4057650" y="2940050"/>
          <p14:tracePt t="12815" x="4051300" y="2940050"/>
          <p14:tracePt t="12832" x="4051300" y="2946400"/>
          <p14:tracePt t="12849" x="4038600" y="2965450"/>
          <p14:tracePt t="12866" x="4025900" y="2978150"/>
          <p14:tracePt t="12882" x="4019550" y="2984500"/>
          <p14:tracePt t="12899" x="4013200" y="2984500"/>
          <p14:tracePt t="12915" x="4013200" y="2990850"/>
          <p14:tracePt t="13079" x="4006850" y="2997200"/>
          <p14:tracePt t="13087" x="4006850" y="3003550"/>
          <p14:tracePt t="13099" x="4000500" y="3003550"/>
          <p14:tracePt t="13119" x="3994150" y="3009900"/>
          <p14:tracePt t="13143" x="3994150" y="3016250"/>
          <p14:tracePt t="13175" x="3987800" y="3022600"/>
          <p14:tracePt t="13191" x="3981450" y="3028950"/>
          <p14:tracePt t="13223" x="3975100" y="3035300"/>
          <p14:tracePt t="13303" x="3975100" y="3041650"/>
          <p14:tracePt t="13335" x="3968750" y="3048000"/>
          <p14:tracePt t="13367" x="3962400" y="3054350"/>
          <p14:tracePt t="13407" x="3956050" y="3060700"/>
          <p14:tracePt t="13431" x="3956050" y="3067050"/>
          <p14:tracePt t="13455" x="3956050" y="3073400"/>
          <p14:tracePt t="13462" x="3949700" y="3073400"/>
          <p14:tracePt t="13487" x="3943350" y="3079750"/>
          <p14:tracePt t="13510" x="3943350" y="3086100"/>
          <p14:tracePt t="13527" x="3943350" y="3092450"/>
          <p14:tracePt t="13535" x="3937000" y="3092450"/>
          <p14:tracePt t="13552" x="3930650" y="3098800"/>
          <p14:tracePt t="13567" x="3930650" y="3105150"/>
          <p14:tracePt t="13575" x="3924300" y="3105150"/>
          <p14:tracePt t="13751" x="3924300" y="3117850"/>
          <p14:tracePt t="13895" x="3924300" y="3124200"/>
          <p14:tracePt t="13911" x="3917950" y="3130550"/>
          <p14:tracePt t="14191" x="3911600" y="3136900"/>
          <p14:tracePt t="14239" x="3911600" y="3143250"/>
          <p14:tracePt t="14271" x="3905250" y="3143250"/>
          <p14:tracePt t="14791" x="3905250" y="3149600"/>
          <p14:tracePt t="14959" x="3905250" y="3155950"/>
          <p14:tracePt t="14966" x="3905250" y="3162300"/>
          <p14:tracePt t="15094" x="3898900" y="3168650"/>
          <p14:tracePt t="15135" x="3892550" y="3181350"/>
          <p14:tracePt t="15174" x="3886200" y="3181350"/>
          <p14:tracePt t="15222" x="3886200" y="3187700"/>
          <p14:tracePt t="15255" x="3886200" y="3194050"/>
          <p14:tracePt t="15367" x="3886200" y="3200400"/>
          <p14:tracePt t="15383" x="3879850" y="3200400"/>
          <p14:tracePt t="15519" x="3879850" y="3206750"/>
          <p14:tracePt t="15622" x="3873500" y="3213100"/>
          <p14:tracePt t="15686" x="3867150" y="3219450"/>
          <p14:tracePt t="15711" x="3867150" y="3225800"/>
          <p14:tracePt t="15726" x="3860800" y="3232150"/>
          <p14:tracePt t="15767" x="3854450" y="3238500"/>
          <p14:tracePt t="15774" x="3854450" y="3244850"/>
          <p14:tracePt t="15786" x="3854450" y="3251200"/>
          <p14:tracePt t="15807" x="3848100" y="3257550"/>
          <p14:tracePt t="15819" x="3848100" y="3263900"/>
          <p14:tracePt t="15835" x="3841750" y="3263900"/>
          <p14:tracePt t="15852" x="3835400" y="3276600"/>
          <p14:tracePt t="15855" x="3835400" y="3289300"/>
          <p14:tracePt t="15879" x="3835400" y="3295650"/>
          <p14:tracePt t="15887" x="3829050" y="3302000"/>
          <p14:tracePt t="15919" x="3822700" y="3314700"/>
          <p14:tracePt t="15943" x="3816350" y="3321050"/>
          <p14:tracePt t="15967" x="3816350" y="3327400"/>
          <p14:tracePt t="15982" x="3816350" y="3333750"/>
          <p14:tracePt t="16007" x="3816350" y="3340100"/>
          <p14:tracePt t="16014" x="3810000" y="3340100"/>
          <p14:tracePt t="16039" x="3810000" y="3346450"/>
          <p14:tracePt t="16055" x="3803650" y="3352800"/>
          <p14:tracePt t="16359" x="3803650" y="3359150"/>
          <p14:tracePt t="16407" x="3803650" y="3365500"/>
          <p14:tracePt t="16423" x="3803650" y="3371850"/>
          <p14:tracePt t="16447" x="3797300" y="3378200"/>
          <p14:tracePt t="16494" x="3797300" y="3384550"/>
          <p14:tracePt t="16502" x="3797300" y="3390900"/>
          <p14:tracePt t="16518" x="3790950" y="3397250"/>
          <p14:tracePt t="16582" x="3784600" y="3397250"/>
          <p14:tracePt t="16623" x="3784600" y="3403600"/>
          <p14:tracePt t="16630" x="3784600" y="3409950"/>
          <p14:tracePt t="16638" x="3778250" y="3416300"/>
          <p14:tracePt t="16662" x="3778250" y="3422650"/>
          <p14:tracePt t="16670" x="3778250" y="3429000"/>
          <p14:tracePt t="16686" x="3765550" y="3448050"/>
          <p14:tracePt t="16703" x="3759200" y="3460750"/>
          <p14:tracePt t="16720" x="3752850" y="3467100"/>
          <p14:tracePt t="16736" x="3752850" y="3479800"/>
          <p14:tracePt t="16814" x="3752850" y="3486150"/>
          <p14:tracePt t="16959" x="3752850" y="3492500"/>
          <p14:tracePt t="17046" x="3752850" y="3498850"/>
          <p14:tracePt t="17070" x="3752850" y="3505200"/>
          <p14:tracePt t="17078" x="3752850" y="3511550"/>
          <p14:tracePt t="17087" x="3746500" y="3511550"/>
          <p14:tracePt t="17134" x="3746500" y="3517900"/>
          <p14:tracePt t="17198" x="3740150" y="3530600"/>
          <p14:tracePt t="17246" x="3740150" y="3536950"/>
          <p14:tracePt t="17256" x="3740150" y="3543300"/>
          <p14:tracePt t="17272" x="3733800" y="3556000"/>
          <p14:tracePt t="17430" x="3733800" y="3562350"/>
          <p14:tracePt t="17455" x="3733800" y="3568700"/>
          <p14:tracePt t="17470" x="3733800" y="3575050"/>
          <p14:tracePt t="17478" x="3733800" y="3581400"/>
          <p14:tracePt t="17487" x="3727450" y="3587750"/>
          <p14:tracePt t="17504" x="3727450" y="3594100"/>
          <p14:tracePt t="17520" x="3727450" y="3606800"/>
          <p14:tracePt t="17537" x="3721100" y="3613150"/>
          <p14:tracePt t="17554" x="3721100" y="3619500"/>
          <p14:tracePt t="17571" x="3721100" y="3625850"/>
          <p14:tracePt t="17588" x="3714750" y="3644900"/>
          <p14:tracePt t="17621" x="3714750" y="3663950"/>
          <p14:tracePt t="17637" x="3714750" y="3670300"/>
          <p14:tracePt t="17654" x="3714750" y="3676650"/>
          <p14:tracePt t="17671" x="3714750" y="3683000"/>
          <p14:tracePt t="17687" x="3708400" y="3683000"/>
          <p14:tracePt t="17721" x="3708400" y="3689350"/>
          <p14:tracePt t="17737" x="3708400" y="3695700"/>
          <p14:tracePt t="17754" x="3702050" y="3702050"/>
          <p14:tracePt t="17775" x="3702050" y="3708400"/>
          <p14:tracePt t="17798" x="3702050" y="3714750"/>
          <p14:tracePt t="17846" x="3702050" y="3721100"/>
          <p14:tracePt t="17862" x="3702050" y="3727450"/>
          <p14:tracePt t="17870" x="3702050" y="3733800"/>
          <p14:tracePt t="17886" x="3702050" y="3740150"/>
          <p14:tracePt t="17902" x="3702050" y="3746500"/>
          <p14:tracePt t="17910" x="3702050" y="3752850"/>
          <p14:tracePt t="17921" x="3695700" y="3759200"/>
          <p14:tracePt t="17938" x="3695700" y="3765550"/>
          <p14:tracePt t="17954" x="3695700" y="3778250"/>
          <p14:tracePt t="17971" x="3695700" y="3790950"/>
          <p14:tracePt t="18005" x="3695700" y="3797300"/>
          <p14:tracePt t="18021" x="3695700" y="3803650"/>
          <p14:tracePt t="18158" x="3695700" y="3810000"/>
          <p14:tracePt t="18198" x="3689350" y="3816350"/>
          <p14:tracePt t="18286" x="3689350" y="3822700"/>
          <p14:tracePt t="18350" x="3689350" y="3829050"/>
          <p14:tracePt t="18374" x="3689350" y="3835400"/>
          <p14:tracePt t="18382" x="3689350" y="3841750"/>
          <p14:tracePt t="18415" x="3689350" y="3848100"/>
          <p14:tracePt t="18494" x="3689350" y="3854450"/>
          <p14:tracePt t="18535" x="3689350" y="3860800"/>
          <p14:tracePt t="18639" x="3689350" y="3867150"/>
          <p14:tracePt t="18654" x="3689350" y="3873500"/>
          <p14:tracePt t="18702" x="3689350" y="3879850"/>
          <p14:tracePt t="18957" x="3689350" y="3886200"/>
          <p14:tracePt t="19046" x="3689350" y="3892550"/>
          <p14:tracePt t="19182" x="3695700" y="3898900"/>
          <p14:tracePt t="19197" x="3695700" y="3905250"/>
          <p14:tracePt t="19214" x="3702050" y="3911600"/>
          <p14:tracePt t="19246" x="3702050" y="3917950"/>
          <p14:tracePt t="19254" x="3702050" y="3924300"/>
          <p14:tracePt t="19270" x="3702050" y="3930650"/>
          <p14:tracePt t="24429" x="3702050" y="3937000"/>
          <p14:tracePt t="24469" x="3702050" y="3943350"/>
          <p14:tracePt t="24781" x="3702050" y="3949700"/>
          <p14:tracePt t="24901" x="3702050" y="3956050"/>
          <p14:tracePt t="24933" x="3702050" y="3962400"/>
          <p14:tracePt t="25005" x="3702050" y="3968750"/>
          <p14:tracePt t="25046" x="3702050" y="3975100"/>
          <p14:tracePt t="25140" x="3702050" y="3981450"/>
          <p14:tracePt t="25156" x="3695700" y="3987800"/>
          <p14:tracePt t="25268" x="3695700" y="3994150"/>
          <p14:tracePt t="25308" x="3695700" y="4000500"/>
          <p14:tracePt t="25508" x="3695700" y="4006850"/>
          <p14:tracePt t="25532" x="3695700" y="4013200"/>
          <p14:tracePt t="25556" x="3695700" y="4019550"/>
          <p14:tracePt t="25597" x="3695700" y="4025900"/>
          <p14:tracePt t="25612" x="3695700" y="4038600"/>
          <p14:tracePt t="25661" x="3695700" y="4044950"/>
          <p14:tracePt t="25668" x="3689350" y="4051300"/>
          <p14:tracePt t="25679" x="3689350" y="4057650"/>
          <p14:tracePt t="25700" x="3689350" y="4064000"/>
          <p14:tracePt t="25712" x="3683000" y="4070350"/>
          <p14:tracePt t="25729" x="3683000" y="4076700"/>
          <p14:tracePt t="25749" x="3683000" y="4083050"/>
          <p14:tracePt t="25763" x="3683000" y="4089400"/>
          <p14:tracePt t="25876" x="3683000" y="4095750"/>
          <p14:tracePt t="25916" x="3683000" y="4102100"/>
          <p14:tracePt t="25924" x="3676650" y="4108450"/>
          <p14:tracePt t="26380" x="3676650" y="4114800"/>
          <p14:tracePt t="26388" x="3676650" y="4121150"/>
          <p14:tracePt t="26404" x="3676650" y="4127500"/>
          <p14:tracePt t="26476" x="3676650" y="4133850"/>
          <p14:tracePt t="26492" x="3676650" y="4140200"/>
          <p14:tracePt t="26524" x="3676650" y="4146550"/>
          <p14:tracePt t="26533" x="3676650" y="4152900"/>
          <p14:tracePt t="26549" x="3676650" y="4159250"/>
          <p14:tracePt t="26757" x="3676650" y="4165600"/>
          <p14:tracePt t="26781" x="3676650" y="4171950"/>
          <p14:tracePt t="26876" x="3676650" y="4178300"/>
          <p14:tracePt t="26916" x="3676650" y="4184650"/>
          <p14:tracePt t="26964" x="3676650" y="4191000"/>
          <p14:tracePt t="27316" x="3676650" y="4197350"/>
          <p14:tracePt t="27429" x="3676650" y="4203700"/>
          <p14:tracePt t="27461" x="3676650" y="4210050"/>
          <p14:tracePt t="27589" x="3676650" y="4216400"/>
          <p14:tracePt t="27709" x="3676650" y="4222750"/>
          <p14:tracePt t="27980" x="3676650" y="4229100"/>
          <p14:tracePt t="28044" x="3676650" y="4235450"/>
          <p14:tracePt t="28069" x="3676650" y="4241800"/>
          <p14:tracePt t="28133" x="3676650" y="4248150"/>
          <p14:tracePt t="29077" x="3676650" y="4254500"/>
          <p14:tracePt t="29309" x="3676650" y="4260850"/>
          <p14:tracePt t="29324" x="3676650" y="4267200"/>
          <p14:tracePt t="29340" x="3676650" y="4273550"/>
          <p14:tracePt t="29388" x="3676650" y="4279900"/>
          <p14:tracePt t="32732" x="3676650" y="4286250"/>
          <p14:tracePt t="33259" x="3676650" y="4292600"/>
          <p14:tracePt t="35988" x="3683000" y="4292600"/>
          <p14:tracePt t="35995" x="3689350" y="4292600"/>
          <p14:tracePt t="36012" x="3702050" y="4286250"/>
          <p14:tracePt t="36024" x="3702050" y="4273550"/>
          <p14:tracePt t="36041" x="3714750" y="4235450"/>
          <p14:tracePt t="36043" x="3727450" y="4203700"/>
          <p14:tracePt t="36058" x="3752850" y="4152900"/>
          <p14:tracePt t="36074" x="3784600" y="4070350"/>
          <p14:tracePt t="36091" x="3854450" y="3962400"/>
          <p14:tracePt t="36107" x="3930650" y="3841750"/>
          <p14:tracePt t="36124" x="4025900" y="3689350"/>
          <p14:tracePt t="36141" x="4095750" y="3600450"/>
          <p14:tracePt t="36157" x="4159250" y="3524250"/>
          <p14:tracePt t="36174" x="4210050" y="3467100"/>
          <p14:tracePt t="36191" x="4241800" y="3422650"/>
          <p14:tracePt t="36207" x="4267200" y="3384550"/>
          <p14:tracePt t="36224" x="4298950" y="3340100"/>
          <p14:tracePt t="36241" x="4324350" y="3295650"/>
          <p14:tracePt t="36258" x="4362450" y="3238500"/>
          <p14:tracePt t="36274" x="4387850" y="3213100"/>
          <p14:tracePt t="36291" x="4419600" y="3168650"/>
          <p14:tracePt t="36308" x="4445000" y="3124200"/>
          <p14:tracePt t="36324" x="4470400" y="3079750"/>
          <p14:tracePt t="36341" x="4495800" y="3022600"/>
          <p14:tracePt t="36357" x="4514850" y="2990850"/>
          <p14:tracePt t="36374" x="4533900" y="2946400"/>
          <p14:tracePt t="36391" x="4552950" y="2882900"/>
          <p14:tracePt t="36408" x="4559300" y="2832100"/>
          <p14:tracePt t="36424" x="4584700" y="2762250"/>
          <p14:tracePt t="36441" x="4584700" y="2711450"/>
          <p14:tracePt t="36444" x="4597400" y="2679700"/>
          <p14:tracePt t="36458" x="4610100" y="2628900"/>
          <p14:tracePt t="36474" x="4629150" y="2603500"/>
          <p14:tracePt t="36491" x="4641850" y="2533650"/>
          <p14:tracePt t="36508" x="4673600" y="2476500"/>
          <p14:tracePt t="36524" x="4692650" y="2438400"/>
          <p14:tracePt t="36541" x="4699000" y="2400300"/>
          <p14:tracePt t="36558" x="4718050" y="2362200"/>
          <p14:tracePt t="36574" x="4724400" y="2336800"/>
          <p14:tracePt t="36591" x="4743450" y="2298700"/>
          <p14:tracePt t="36608" x="4756150" y="2273300"/>
          <p14:tracePt t="36624" x="4762500" y="2254250"/>
          <p14:tracePt t="36642" x="4768850" y="2235200"/>
          <p14:tracePt t="36658" x="4768850" y="2228850"/>
          <p14:tracePt t="36674" x="4775200" y="2222500"/>
          <p14:tracePt t="36691" x="4781550" y="2216150"/>
          <p14:tracePt t="36708" x="4781550" y="2209800"/>
          <p14:tracePt t="36725" x="4781550" y="2203450"/>
          <p14:tracePt t="36742" x="4787900" y="2184400"/>
          <p14:tracePt t="36775" x="4787900" y="2178050"/>
          <p14:tracePt t="36964" x="4781550" y="2178050"/>
          <p14:tracePt t="36988" x="4775200" y="2184400"/>
          <p14:tracePt t="36995" x="4775200" y="2190750"/>
          <p14:tracePt t="37020" x="4775200" y="2197100"/>
          <p14:tracePt t="37116" x="4775200" y="2203450"/>
          <p14:tracePt t="37139" x="4775200" y="2209800"/>
          <p14:tracePt t="37163" x="4775200" y="2216150"/>
          <p14:tracePt t="37483" x="4775200" y="2228850"/>
          <p14:tracePt t="37499" x="4768850" y="2235200"/>
          <p14:tracePt t="37531" x="4762500" y="2241550"/>
          <p14:tracePt t="37811" x="4762500" y="2247900"/>
          <p14:tracePt t="37819" x="4762500" y="2254250"/>
          <p14:tracePt t="38044" x="4756150" y="2260600"/>
          <p14:tracePt t="38067" x="4756150" y="2266950"/>
          <p14:tracePt t="38075" x="4756150" y="2273300"/>
          <p14:tracePt t="38106" x="4756150" y="2279650"/>
          <p14:tracePt t="38131" x="4756150" y="2286000"/>
          <p14:tracePt t="38147" x="4749800" y="2292350"/>
          <p14:tracePt t="39259" x="4749800" y="2298700"/>
          <p14:tracePt t="40043" x="4749800" y="2305050"/>
          <p14:tracePt t="40059" x="4749800" y="2311400"/>
          <p14:tracePt t="42346" x="4743450" y="2317750"/>
          <p14:tracePt t="43930" x="4743450" y="2324100"/>
          <p14:tracePt t="43938" x="4737100" y="2330450"/>
          <p14:tracePt t="43962" x="4737100" y="2336800"/>
          <p14:tracePt t="44002" x="4730750" y="2349500"/>
          <p14:tracePt t="44010" x="4730750" y="2355850"/>
          <p14:tracePt t="44027" x="4724400" y="2362200"/>
          <p14:tracePt t="44034" x="4724400" y="2368550"/>
          <p14:tracePt t="44051" x="4711700" y="2381250"/>
          <p14:tracePt t="44066" x="4711700" y="2387600"/>
          <p14:tracePt t="44083" x="4711700" y="2393950"/>
          <p14:tracePt t="44099" x="4705350" y="2406650"/>
          <p14:tracePt t="44116" x="4705350" y="2413000"/>
          <p14:tracePt t="44133" x="4699000" y="2419350"/>
          <p14:tracePt t="44154" x="4699000" y="2425700"/>
          <p14:tracePt t="44179" x="4692650" y="2425700"/>
          <p14:tracePt t="44186" x="4692650" y="2432050"/>
          <p14:tracePt t="44199" x="4692650" y="2438400"/>
          <p14:tracePt t="44216" x="4692650" y="2444750"/>
          <p14:tracePt t="44235" x="4686300" y="2457450"/>
          <p14:tracePt t="44258" x="4686300" y="2463800"/>
          <p14:tracePt t="44266" x="4679950" y="2470150"/>
          <p14:tracePt t="44283" x="4673600" y="2489200"/>
          <p14:tracePt t="44316" x="4673600" y="2508250"/>
          <p14:tracePt t="44333" x="4673600" y="2514600"/>
          <p14:tracePt t="44350" x="4667250" y="2533650"/>
          <p14:tracePt t="44383" x="4667250" y="2546350"/>
          <p14:tracePt t="44401" x="4667250" y="2552700"/>
          <p14:tracePt t="44419" x="4667250" y="2559050"/>
          <p14:tracePt t="44433" x="4660900" y="2565400"/>
          <p14:tracePt t="44450" x="4660900" y="2571750"/>
          <p14:tracePt t="44474" x="4660900" y="2578100"/>
          <p14:tracePt t="44483" x="4660900" y="2584450"/>
          <p14:tracePt t="44506" x="4660900" y="2590800"/>
          <p14:tracePt t="44517" x="4660900" y="2597150"/>
          <p14:tracePt t="44533" x="4654550" y="2603500"/>
          <p14:tracePt t="44550" x="4648200" y="2628900"/>
          <p14:tracePt t="44567" x="4648200" y="2641600"/>
          <p14:tracePt t="44583" x="4641850" y="2667000"/>
          <p14:tracePt t="44600" x="4641850" y="2679700"/>
          <p14:tracePt t="44617" x="4629150" y="2705100"/>
          <p14:tracePt t="44633" x="4629150" y="2711450"/>
          <p14:tracePt t="44650" x="4622800" y="2724150"/>
          <p14:tracePt t="44667" x="4622800" y="2730500"/>
          <p14:tracePt t="44818" x="4622800" y="2736850"/>
          <p14:tracePt t="44826" x="4616450" y="2743200"/>
          <p14:tracePt t="44874" x="4610100" y="2743200"/>
          <p14:tracePt t="44962" x="4610100" y="2749550"/>
          <p14:tracePt t="45002" x="4603750" y="2762250"/>
          <p14:tracePt t="45538" x="4603750" y="2768600"/>
          <p14:tracePt t="45585" x="4603750" y="2774950"/>
          <p14:tracePt t="45730" x="4603750" y="2787650"/>
          <p14:tracePt t="45810" x="4603750" y="2794000"/>
          <p14:tracePt t="45820" x="4597400" y="2800350"/>
          <p14:tracePt t="46346" x="4584700" y="2806700"/>
          <p14:tracePt t="46482" x="4584700" y="2813050"/>
          <p14:tracePt t="46682" x="4584700" y="2819400"/>
          <p14:tracePt t="46746" x="4584700" y="2825750"/>
          <p14:tracePt t="46802" x="4584700" y="2832100"/>
          <p14:tracePt t="46850" x="4584700" y="2838450"/>
          <p14:tracePt t="46874" x="4584700" y="2844800"/>
          <p14:tracePt t="46889" x="4584700" y="2851150"/>
          <p14:tracePt t="46897" x="4584700" y="2857500"/>
          <p14:tracePt t="46929" x="4584700" y="2870200"/>
          <p14:tracePt t="46945" x="4584700" y="2876550"/>
          <p14:tracePt t="46977" x="4584700" y="2882900"/>
          <p14:tracePt t="46993" x="4584700" y="2889250"/>
          <p14:tracePt t="47009" x="4584700" y="2895600"/>
          <p14:tracePt t="47017" x="4591050" y="2895600"/>
          <p14:tracePt t="47041" x="4591050" y="2901950"/>
          <p14:tracePt t="47049" x="4591050" y="2908300"/>
          <p14:tracePt t="47073" x="4591050" y="2914650"/>
          <p14:tracePt t="47097" x="4591050" y="2921000"/>
          <p14:tracePt t="47122" x="4591050" y="2927350"/>
          <p14:tracePt t="47193" x="4591050" y="2933700"/>
          <p14:tracePt t="47233" x="4591050" y="2940050"/>
          <p14:tracePt t="47258" x="4591050" y="2946400"/>
          <p14:tracePt t="47314" x="4591050" y="2952750"/>
          <p14:tracePt t="47330" x="4591050" y="2959100"/>
          <p14:tracePt t="47354" x="4591050" y="2965450"/>
          <p14:tracePt t="47361" x="4591050" y="2971800"/>
          <p14:tracePt t="47370" x="4591050" y="2978150"/>
          <p14:tracePt t="47394" x="4591050" y="2984500"/>
          <p14:tracePt t="47409" x="4591050" y="2990850"/>
          <p14:tracePt t="47426" x="4591050" y="2997200"/>
          <p14:tracePt t="47436" x="4591050" y="3003550"/>
          <p14:tracePt t="47453" x="4591050" y="3009900"/>
          <p14:tracePt t="47470" x="4591050" y="3016250"/>
          <p14:tracePt t="47486" x="4591050" y="3028950"/>
          <p14:tracePt t="47503" x="4591050" y="3035300"/>
          <p14:tracePt t="47520" x="4591050" y="3041650"/>
          <p14:tracePt t="47538" x="4591050" y="3048000"/>
          <p14:tracePt t="47578" x="4591050" y="3054350"/>
          <p14:tracePt t="47593" x="4591050" y="3060700"/>
          <p14:tracePt t="47602" x="4591050" y="3067050"/>
          <p14:tracePt t="47626" x="4591050" y="3073400"/>
          <p14:tracePt t="47634" x="4591050" y="3079750"/>
          <p14:tracePt t="47650" x="4591050" y="3086100"/>
          <p14:tracePt t="47682" x="4591050" y="3092450"/>
          <p14:tracePt t="47690" x="4591050" y="3098800"/>
          <p14:tracePt t="47706" x="4591050" y="3105150"/>
          <p14:tracePt t="47713" x="4591050" y="3111500"/>
          <p14:tracePt t="47722" x="4591050" y="3117850"/>
          <p14:tracePt t="47738" x="4591050" y="3124200"/>
          <p14:tracePt t="47754" x="4591050" y="3136900"/>
          <p14:tracePt t="47770" x="4597400" y="3155950"/>
          <p14:tracePt t="47810" x="4597400" y="3162300"/>
          <p14:tracePt t="47820" x="4597400" y="3168650"/>
          <p14:tracePt t="47841" x="4597400" y="3175000"/>
          <p14:tracePt t="47874" x="4597400" y="3181350"/>
          <p14:tracePt t="47898" x="4597400" y="3187700"/>
          <p14:tracePt t="47921" x="4597400" y="3194050"/>
          <p14:tracePt t="48002" x="4597400" y="3200400"/>
          <p14:tracePt t="48026" x="4597400" y="3206750"/>
          <p14:tracePt t="48050" x="4597400" y="3213100"/>
          <p14:tracePt t="48057" x="4597400" y="3219450"/>
          <p14:tracePt t="48066" x="4597400" y="3225800"/>
          <p14:tracePt t="48082" x="4591050" y="3232150"/>
          <p14:tracePt t="48098" x="4591050" y="3238500"/>
          <p14:tracePt t="48107" x="4591050" y="3244850"/>
          <p14:tracePt t="48130" x="4591050" y="3251200"/>
          <p14:tracePt t="48137" x="4591050" y="3263900"/>
          <p14:tracePt t="48162" x="4591050" y="3270250"/>
          <p14:tracePt t="48170" x="4584700" y="3282950"/>
          <p14:tracePt t="48202" x="4584700" y="3289300"/>
          <p14:tracePt t="48210" x="4584700" y="3295650"/>
          <p14:tracePt t="48241" x="4584700" y="3302000"/>
          <p14:tracePt t="48258" x="4584700" y="3308350"/>
          <p14:tracePt t="48265" x="4584700" y="3314700"/>
          <p14:tracePt t="48282" x="4584700" y="3321050"/>
          <p14:tracePt t="48290" x="4584700" y="3327400"/>
          <p14:tracePt t="48304" x="4584700" y="3333750"/>
          <p14:tracePt t="48322" x="4584700" y="3340100"/>
          <p14:tracePt t="48338" x="4584700" y="3346450"/>
          <p14:tracePt t="48378" x="4584700" y="3352800"/>
          <p14:tracePt t="48385" x="4584700" y="3359150"/>
          <p14:tracePt t="48410" x="4584700" y="3365500"/>
          <p14:tracePt t="48449" x="4584700" y="3371850"/>
          <p14:tracePt t="48482" x="4584700" y="3378200"/>
          <p14:tracePt t="48497" x="4584700" y="3384550"/>
          <p14:tracePt t="48529" x="4584700" y="3390900"/>
          <p14:tracePt t="48545" x="4584700" y="3397250"/>
          <p14:tracePt t="48562" x="4584700" y="3403600"/>
          <p14:tracePt t="48577" x="4584700" y="3409950"/>
          <p14:tracePt t="48594" x="4584700" y="3416300"/>
          <p14:tracePt t="48634" x="4584700" y="3422650"/>
          <p14:tracePt t="48690" x="4584700" y="3429000"/>
          <p14:tracePt t="48746" x="4578350" y="3435350"/>
          <p14:tracePt t="49185" x="4578350" y="3441700"/>
          <p14:tracePt t="49226" x="4578350" y="3448050"/>
          <p14:tracePt t="49257" x="4578350" y="3454400"/>
          <p14:tracePt t="49321" x="4578350" y="3460750"/>
          <p14:tracePt t="49441" x="4578350" y="3467100"/>
          <p14:tracePt t="49449" x="4578350" y="3473450"/>
          <p14:tracePt t="49481" x="4578350" y="3479800"/>
          <p14:tracePt t="49634" x="4578350" y="3486150"/>
          <p14:tracePt t="49730" x="4578350" y="3492500"/>
          <p14:tracePt t="49809" x="4578350" y="3498850"/>
          <p14:tracePt t="49841" x="4572000" y="3511550"/>
          <p14:tracePt t="50057" x="4572000" y="3517900"/>
          <p14:tracePt t="50081" x="4572000" y="3524250"/>
          <p14:tracePt t="50265" x="4572000" y="3530600"/>
          <p14:tracePt t="50306" x="4572000" y="3536950"/>
          <p14:tracePt t="50393" x="4572000" y="3543300"/>
          <p14:tracePt t="50425" x="4572000" y="3549650"/>
          <p14:tracePt t="50449" x="4572000" y="3556000"/>
          <p14:tracePt t="50458" x="4572000" y="3562350"/>
          <p14:tracePt t="50649" x="4572000" y="3575050"/>
          <p14:tracePt t="50785" x="4572000" y="3581400"/>
          <p14:tracePt t="50933" x="4572000" y="3587750"/>
          <p14:tracePt t="50945" x="4572000" y="3594100"/>
          <p14:tracePt t="50960" x="4572000" y="3600450"/>
          <p14:tracePt t="50976" x="4572000" y="3606800"/>
          <p14:tracePt t="50994" x="4572000" y="3613150"/>
          <p14:tracePt t="51041" x="4572000" y="3619500"/>
          <p14:tracePt t="51073" x="4572000" y="3625850"/>
          <p14:tracePt t="51097" x="4572000" y="3632200"/>
          <p14:tracePt t="51121" x="4572000" y="3638550"/>
          <p14:tracePt t="51137" x="4572000" y="3644900"/>
          <p14:tracePt t="51161" x="4572000" y="3651250"/>
          <p14:tracePt t="51186" x="4572000" y="3657600"/>
          <p14:tracePt t="51201" x="4572000" y="3663950"/>
          <p14:tracePt t="51225" x="4572000" y="3670300"/>
          <p14:tracePt t="51241" x="4572000" y="3676650"/>
          <p14:tracePt t="51249" x="4572000" y="3683000"/>
          <p14:tracePt t="51273" x="4572000" y="3689350"/>
          <p14:tracePt t="51290" x="4572000" y="3695700"/>
          <p14:tracePt t="51297" x="4572000" y="3702050"/>
          <p14:tracePt t="51313" x="4572000" y="3708400"/>
          <p14:tracePt t="51329" x="4572000" y="3714750"/>
          <p14:tracePt t="51340" x="4572000" y="3721100"/>
          <p14:tracePt t="51361" x="4572000" y="3727450"/>
          <p14:tracePt t="51374" x="4572000" y="3733800"/>
          <p14:tracePt t="51390" x="4572000" y="3740150"/>
          <p14:tracePt t="51408" x="4572000" y="3752850"/>
          <p14:tracePt t="51442" x="4565650" y="3765550"/>
          <p14:tracePt t="51457" x="4565650" y="3771900"/>
          <p14:tracePt t="51481" x="4565650" y="3778250"/>
          <p14:tracePt t="51497" x="4565650" y="3784600"/>
          <p14:tracePt t="51513" x="4559300" y="3797300"/>
          <p14:tracePt t="51545" x="4559300" y="3803650"/>
          <p14:tracePt t="51561" x="4559300" y="3816350"/>
          <p14:tracePt t="51593" x="4559300" y="3822700"/>
          <p14:tracePt t="51601" x="4559300" y="3835400"/>
          <p14:tracePt t="51617" x="4559300" y="3841750"/>
          <p14:tracePt t="51626" x="4552950" y="3854450"/>
          <p14:tracePt t="51641" x="4552950" y="3867150"/>
          <p14:tracePt t="51658" x="4552950" y="3873500"/>
          <p14:tracePt t="51674" x="4546600" y="3886200"/>
          <p14:tracePt t="51691" x="4546600" y="3898900"/>
          <p14:tracePt t="51707" x="4540250" y="3911600"/>
          <p14:tracePt t="51724" x="4540250" y="3924300"/>
          <p14:tracePt t="51741" x="4540250" y="3930650"/>
          <p14:tracePt t="51758" x="4540250" y="3943350"/>
          <p14:tracePt t="51791" x="4533900" y="3956050"/>
          <p14:tracePt t="51913" x="4533900" y="3962400"/>
          <p14:tracePt t="51929" x="4533900" y="3975100"/>
          <p14:tracePt t="51954" x="4533900" y="3981450"/>
          <p14:tracePt t="51993" x="4540250" y="3994150"/>
          <p14:tracePt t="52025" x="4540250" y="4000500"/>
          <p14:tracePt t="52105" x="4540250" y="4006850"/>
          <p14:tracePt t="52145" x="4540250" y="4013200"/>
          <p14:tracePt t="52193" x="4546600" y="4013200"/>
          <p14:tracePt t="52218" x="4546600" y="4019550"/>
          <p14:tracePt t="52233" x="4546600" y="4025900"/>
          <p14:tracePt t="52273" x="4546600" y="4032250"/>
          <p14:tracePt t="52368" x="4546600" y="4038600"/>
          <p14:tracePt t="52409" x="4546600" y="4044950"/>
          <p14:tracePt t="52433" x="4546600" y="4051300"/>
          <p14:tracePt t="52937" x="4546600" y="4057650"/>
          <p14:tracePt t="53081" x="4546600" y="4064000"/>
          <p14:tracePt t="53137" x="4546600" y="4070350"/>
          <p14:tracePt t="53184" x="4546600" y="4076700"/>
          <p14:tracePt t="53528" x="4546600" y="4083050"/>
          <p14:tracePt t="53553" x="4552950" y="4089400"/>
          <p14:tracePt t="53576" x="4552950" y="4095750"/>
          <p14:tracePt t="53722" x="4552950" y="4102100"/>
          <p14:tracePt t="53760" x="4552950" y="4108450"/>
          <p14:tracePt t="53768" x="4552950" y="4114800"/>
          <p14:tracePt t="53784" x="4552950" y="4121150"/>
          <p14:tracePt t="55607" x="4552950" y="4127500"/>
          <p14:tracePt t="56096" x="4552950" y="4133850"/>
          <p14:tracePt t="56104" x="4552950" y="4140200"/>
          <p14:tracePt t="56136" x="4552950" y="4146550"/>
          <p14:tracePt t="57768" x="4559300" y="4152900"/>
          <p14:tracePt t="57968" x="4565650" y="4152900"/>
          <p14:tracePt t="58128" x="4572000" y="4159250"/>
          <p14:tracePt t="58488" x="4572000" y="4165600"/>
          <p14:tracePt t="58496" x="4572000" y="4171950"/>
          <p14:tracePt t="58520" x="4572000" y="4178300"/>
          <p14:tracePt t="58536" x="4572000" y="4184650"/>
          <p14:tracePt t="58560" x="4572000" y="4191000"/>
          <p14:tracePt t="58744" x="4572000" y="4197350"/>
          <p14:tracePt t="58760" x="4572000" y="4203700"/>
          <p14:tracePt t="58793" x="4572000" y="4216400"/>
          <p14:tracePt t="58801" x="4572000" y="4222750"/>
          <p14:tracePt t="58912" x="4572000" y="4229100"/>
          <p14:tracePt t="58928" x="4572000" y="4235450"/>
          <p14:tracePt t="58960" x="4572000" y="4241800"/>
          <p14:tracePt t="59144" x="4572000" y="4248150"/>
          <p14:tracePt t="59152" x="4572000" y="4254500"/>
          <p14:tracePt t="59168" x="4572000" y="4260850"/>
          <p14:tracePt t="59200" x="4565650" y="4273550"/>
          <p14:tracePt t="59367" x="4565650" y="4279900"/>
          <p14:tracePt t="59408" x="4565650" y="4286250"/>
          <p14:tracePt t="59496" x="4565650" y="4292600"/>
          <p14:tracePt t="59752" x="4565650" y="4298950"/>
          <p14:tracePt t="59792" x="4565650" y="4305300"/>
          <p14:tracePt t="59864" x="4565650" y="4311650"/>
          <p14:tracePt t="59912" x="4572000" y="4311650"/>
          <p14:tracePt t="59983" x="4578350" y="4318000"/>
          <p14:tracePt t="59991" x="4584700" y="4318000"/>
          <p14:tracePt t="60015" x="4584700" y="4324350"/>
          <p14:tracePt t="60039" x="4591050" y="4324350"/>
          <p14:tracePt t="60055" x="4597400" y="4330700"/>
          <p14:tracePt t="61479" x="4603750" y="4330700"/>
          <p14:tracePt t="61663" x="4603750" y="4337050"/>
          <p14:tracePt t="61815" x="4603750" y="4343400"/>
          <p14:tracePt t="61839" x="4603750" y="4349750"/>
          <p14:tracePt t="61991" x="4603750" y="4356100"/>
          <p14:tracePt t="62007" x="4603750" y="4362450"/>
          <p14:tracePt t="62127" x="4603750" y="4368800"/>
          <p14:tracePt t="62143" x="4603750" y="4375150"/>
          <p14:tracePt t="62151" x="4603750" y="4381500"/>
          <p14:tracePt t="62263" x="4603750" y="4387850"/>
          <p14:tracePt t="62279" x="4603750" y="4394200"/>
          <p14:tracePt t="62287" x="4603750" y="4400550"/>
          <p14:tracePt t="62312" x="4603750" y="4406900"/>
          <p14:tracePt t="62319" x="4603750" y="4419600"/>
          <p14:tracePt t="62335" x="4603750" y="4425950"/>
          <p14:tracePt t="62343" x="4603750" y="4432300"/>
          <p14:tracePt t="62360" x="4603750" y="4438650"/>
          <p14:tracePt t="62369" x="4603750" y="4451350"/>
          <p14:tracePt t="62386" x="4603750" y="4464050"/>
          <p14:tracePt t="62402" x="4603750" y="4476750"/>
          <p14:tracePt t="62419" x="4603750" y="4483100"/>
          <p14:tracePt t="62436" x="4603750" y="4495800"/>
          <p14:tracePt t="62452" x="4603750" y="4502150"/>
          <p14:tracePt t="62470" x="4603750" y="4521200"/>
          <p14:tracePt t="62486" x="4603750" y="4527550"/>
          <p14:tracePt t="62503" x="4597400" y="4533900"/>
          <p14:tracePt t="62519" x="4597400" y="4540250"/>
          <p14:tracePt t="62536" x="4597400" y="4546600"/>
          <p14:tracePt t="62553" x="4597400" y="4552950"/>
          <p14:tracePt t="62569" x="4591050" y="4559300"/>
          <p14:tracePt t="62591" x="4591050" y="4565650"/>
          <p14:tracePt t="62607" x="4591050" y="4572000"/>
          <p14:tracePt t="62623" x="4591050" y="4578350"/>
          <p14:tracePt t="62636" x="4591050" y="4584700"/>
          <p14:tracePt t="62653" x="4584700" y="4591050"/>
          <p14:tracePt t="62670" x="4584700" y="4616450"/>
          <p14:tracePt t="62703" x="4572000" y="4629150"/>
          <p14:tracePt t="62720" x="4572000" y="4635500"/>
          <p14:tracePt t="62736" x="4565650" y="4648200"/>
          <p14:tracePt t="62753" x="4565650" y="4654550"/>
          <p14:tracePt t="62770" x="4565650" y="4660900"/>
          <p14:tracePt t="62786" x="4565650" y="4667250"/>
          <p14:tracePt t="62816" x="4559300" y="4673600"/>
          <p14:tracePt t="62831" x="4552950" y="4679950"/>
          <p14:tracePt t="62848" x="4552950" y="4686300"/>
          <p14:tracePt t="62864" x="4552950" y="4699000"/>
          <p14:tracePt t="62880" x="4546600" y="4705350"/>
          <p14:tracePt t="62904" x="4540250" y="4718050"/>
          <p14:tracePt t="62928" x="4540250" y="4724400"/>
          <p14:tracePt t="62960" x="4533900" y="4724400"/>
          <p14:tracePt t="62991" x="4533900" y="4730750"/>
          <p14:tracePt t="63007" x="4533900" y="4737100"/>
          <p14:tracePt t="63032" x="4533900" y="4743450"/>
          <p14:tracePt t="63071" x="4533900" y="4749800"/>
          <p14:tracePt t="63120" x="4533900" y="4756150"/>
          <p14:tracePt t="63215" x="4533900" y="4762500"/>
          <p14:tracePt t="63231" x="4533900" y="4768850"/>
          <p14:tracePt t="63255" x="4533900" y="4775200"/>
          <p14:tracePt t="63527" x="4533900" y="4781550"/>
          <p14:tracePt t="63591" x="4533900" y="4787900"/>
          <p14:tracePt t="63727" x="4533900" y="4794250"/>
          <p14:tracePt t="64047" x="4533900" y="4800600"/>
          <p14:tracePt t="64063" x="4527550" y="4806950"/>
          <p14:tracePt t="64095" x="4527550" y="4813300"/>
          <p14:tracePt t="64198" x="4521200" y="4819650"/>
          <p14:tracePt t="66094" x="4514850" y="4826000"/>
          <p14:tracePt t="66166" x="4514850" y="4832350"/>
          <p14:tracePt t="67703" x="4514850" y="4838700"/>
          <p14:tracePt t="67711" x="4514850" y="4845050"/>
          <p14:tracePt t="67743" x="4508500" y="4851400"/>
          <p14:tracePt t="67759" x="4502150" y="4857750"/>
          <p14:tracePt t="67791" x="4495800" y="4870450"/>
          <p14:tracePt t="69158" x="4489450" y="4870450"/>
          <p14:tracePt t="69734" x="4483100" y="4864100"/>
          <p14:tracePt t="69750" x="4476750" y="4864100"/>
          <p14:tracePt t="69830" x="4470400" y="4857750"/>
          <p14:tracePt t="69886" x="4464050" y="4857750"/>
          <p14:tracePt t="69903" x="4464050" y="4851400"/>
          <p14:tracePt t="70254" x="4457700" y="4851400"/>
          <p14:tracePt t="70286" x="4451350" y="4845050"/>
          <p14:tracePt t="70310" x="4445000" y="4838700"/>
          <p14:tracePt t="70342" x="4445000" y="4832350"/>
          <p14:tracePt t="70350" x="4438650" y="4826000"/>
          <p14:tracePt t="70366" x="4432300" y="4819650"/>
          <p14:tracePt t="70378" x="4425950" y="4813300"/>
          <p14:tracePt t="70394" x="4425950" y="4806950"/>
          <p14:tracePt t="70411" x="4419600" y="4800600"/>
          <p14:tracePt t="70428" x="4413250" y="4800600"/>
          <p14:tracePt t="70445" x="4406900" y="4781550"/>
          <p14:tracePt t="70478" x="4400550" y="4781550"/>
          <p14:tracePt t="70495" x="4400550" y="4775200"/>
          <p14:tracePt t="70518" x="4394200" y="4768850"/>
          <p14:tracePt t="70654" x="4394200" y="4762500"/>
          <p14:tracePt t="70670" x="4381500" y="4756150"/>
          <p14:tracePt t="70702" x="4375150" y="4749800"/>
          <p14:tracePt t="70726" x="4368800" y="4749800"/>
          <p14:tracePt t="70734" x="4368800" y="4743450"/>
          <p14:tracePt t="71086" x="4362450" y="4743450"/>
          <p14:tracePt t="71342" x="4356100" y="4743450"/>
          <p14:tracePt t="71366" x="4349750" y="4743450"/>
          <p14:tracePt t="72006" x="4337050" y="4743450"/>
          <p14:tracePt t="72016" x="4330700" y="4743450"/>
          <p14:tracePt t="72030" x="4324350" y="4743450"/>
          <p14:tracePt t="72038" x="4318000" y="4743450"/>
          <p14:tracePt t="72566" x="4311650" y="4743450"/>
          <p14:tracePt t="73534" x="4305300" y="4743450"/>
          <p14:tracePt t="73550" x="4298950" y="4743450"/>
          <p14:tracePt t="73558" x="4292600" y="4743450"/>
          <p14:tracePt t="73726" x="4286250" y="4743450"/>
          <p14:tracePt t="73734" x="4279900" y="4743450"/>
          <p14:tracePt t="73757" x="4273550" y="4743450"/>
          <p14:tracePt t="73782" x="4267200" y="4743450"/>
          <p14:tracePt t="73806" x="4260850" y="4743450"/>
          <p14:tracePt t="73822" x="4254500" y="4743450"/>
          <p14:tracePt t="73838" x="4248150" y="4743450"/>
          <p14:tracePt t="73901" x="4241800" y="4737100"/>
          <p14:tracePt t="73933" x="4241800" y="4730750"/>
          <p14:tracePt t="74005" x="4235450" y="4724400"/>
          <p14:tracePt t="74021" x="4229100" y="4724400"/>
          <p14:tracePt t="74046" x="4222750" y="4718050"/>
          <p14:tracePt t="74069" x="4222750" y="4711700"/>
          <p14:tracePt t="74110" x="4216400" y="4711700"/>
          <p14:tracePt t="74157" x="4210050" y="4705350"/>
          <p14:tracePt t="74189" x="4203700" y="4705350"/>
          <p14:tracePt t="74197" x="4197350" y="4705350"/>
          <p14:tracePt t="74205" x="4191000" y="4705350"/>
          <p14:tracePt t="74215" x="4184650" y="4699000"/>
          <p14:tracePt t="74232" x="4178300" y="4699000"/>
          <p14:tracePt t="74249" x="4171950" y="4692650"/>
          <p14:tracePt t="74265" x="4159250" y="4692650"/>
          <p14:tracePt t="74282" x="4146550" y="4692650"/>
          <p14:tracePt t="74299" x="4140200" y="4692650"/>
          <p14:tracePt t="75837" x="4127500" y="4686300"/>
          <p14:tracePt t="76021" x="4127500" y="4679950"/>
          <p14:tracePt t="76029" x="4127500" y="4673600"/>
          <p14:tracePt t="76045" x="4121150" y="4673600"/>
          <p14:tracePt t="76069" x="4121150" y="4667250"/>
          <p14:tracePt t="76077" x="4121150" y="4654550"/>
          <p14:tracePt t="76093" x="4127500" y="4641850"/>
          <p14:tracePt t="76109" x="4127500" y="4629150"/>
          <p14:tracePt t="76117" x="4140200" y="4616450"/>
          <p14:tracePt t="76134" x="4159250" y="4603750"/>
          <p14:tracePt t="76151" x="4203700" y="4584700"/>
          <p14:tracePt t="76167" x="4260850" y="4533900"/>
          <p14:tracePt t="76184" x="4356100" y="4470400"/>
          <p14:tracePt t="76201" x="4489450" y="4375150"/>
          <p14:tracePt t="76217" x="4629150" y="4248150"/>
          <p14:tracePt t="76219" x="4718050" y="4197350"/>
          <p14:tracePt t="76234" x="4794250" y="4133850"/>
          <p14:tracePt t="76252" x="5048250" y="3911600"/>
          <p14:tracePt t="76268" x="5175250" y="3752850"/>
          <p14:tracePt t="76284" x="5257800" y="3549650"/>
          <p14:tracePt t="76300" x="5283200" y="3340100"/>
          <p14:tracePt t="76317" x="5295900" y="3175000"/>
          <p14:tracePt t="76334" x="5295900" y="3048000"/>
          <p14:tracePt t="76351" x="5295900" y="2940050"/>
          <p14:tracePt t="76367" x="5295900" y="2825750"/>
          <p14:tracePt t="76384" x="5283200" y="2724150"/>
          <p14:tracePt t="76401" x="5276850" y="2635250"/>
          <p14:tracePt t="76417" x="5264150" y="2559050"/>
          <p14:tracePt t="76434" x="5232400" y="2482850"/>
          <p14:tracePt t="76437" x="5219700" y="2457450"/>
          <p14:tracePt t="76451" x="5213350" y="2438400"/>
          <p14:tracePt t="76468" x="5175250" y="2381250"/>
          <p14:tracePt t="76484" x="5143500" y="2343150"/>
          <p14:tracePt t="76501" x="5111750" y="2317750"/>
          <p14:tracePt t="76517" x="5086350" y="2305050"/>
          <p14:tracePt t="76534" x="5048250" y="2286000"/>
          <p14:tracePt t="76551" x="4997450" y="2266950"/>
          <p14:tracePt t="76567" x="4927600" y="2247900"/>
          <p14:tracePt t="76585" x="4857750" y="2235200"/>
          <p14:tracePt t="76587" x="4819650" y="2235200"/>
          <p14:tracePt t="76601" x="4775200" y="2235200"/>
          <p14:tracePt t="76617" x="4699000" y="2235200"/>
          <p14:tracePt t="76634" x="4641850" y="2235200"/>
          <p14:tracePt t="76652" x="4584700" y="2235200"/>
          <p14:tracePt t="76668" x="4572000" y="2235200"/>
          <p14:tracePt t="76684" x="4552950" y="2241550"/>
          <p14:tracePt t="76718" x="4552950" y="2254250"/>
          <p14:tracePt t="76735" x="4552950" y="2260600"/>
          <p14:tracePt t="76751" x="4552950" y="2266950"/>
          <p14:tracePt t="76768" x="4552950" y="2273300"/>
          <p14:tracePt t="76785" x="4552950" y="2279650"/>
          <p14:tracePt t="76814" x="4559300" y="2286000"/>
          <p14:tracePt t="76845" x="4559300" y="2292350"/>
          <p14:tracePt t="76853" x="4565650" y="2292350"/>
          <p14:tracePt t="76870" x="4572000" y="2292350"/>
          <p14:tracePt t="76877" x="4578350" y="2292350"/>
          <p14:tracePt t="76885" x="4584700" y="2298700"/>
          <p14:tracePt t="76901" x="4603750" y="2305050"/>
          <p14:tracePt t="76918" x="4622800" y="2317750"/>
          <p14:tracePt t="76935" x="4648200" y="2330450"/>
          <p14:tracePt t="76952" x="4660900" y="2330450"/>
          <p14:tracePt t="76989" x="4667250" y="2336800"/>
          <p14:tracePt t="77006" x="4667250" y="2343150"/>
          <p14:tracePt t="77013" x="4667250" y="2349500"/>
          <p14:tracePt t="77021" x="4667250" y="2355850"/>
          <p14:tracePt t="77035" x="4667250" y="2362200"/>
          <p14:tracePt t="77052" x="4667250" y="2387600"/>
          <p14:tracePt t="77068" x="4667250" y="2393950"/>
          <p14:tracePt t="77085" x="4667250" y="2406650"/>
          <p14:tracePt t="77109" x="4667250" y="2413000"/>
          <p14:tracePt t="77118" x="4667250" y="2419350"/>
          <p14:tracePt t="77135" x="4667250" y="2425700"/>
          <p14:tracePt t="77152" x="4673600" y="2438400"/>
          <p14:tracePt t="77169" x="4692650" y="2470150"/>
          <p14:tracePt t="77185" x="4699000" y="2489200"/>
          <p14:tracePt t="77202" x="4705350" y="2508250"/>
          <p14:tracePt t="77218" x="4718050" y="2527300"/>
          <p14:tracePt t="77235" x="4730750" y="2546350"/>
          <p14:tracePt t="77252" x="4737100" y="2559050"/>
          <p14:tracePt t="77268" x="4743450" y="2571750"/>
          <p14:tracePt t="77302" x="4749800" y="2578100"/>
          <p14:tracePt t="77319" x="4756150" y="2590800"/>
          <p14:tracePt t="77335" x="4756150" y="2597150"/>
          <p14:tracePt t="77352" x="4762500" y="2609850"/>
          <p14:tracePt t="77369" x="4775200" y="2622550"/>
          <p14:tracePt t="77385" x="4775200" y="2635250"/>
          <p14:tracePt t="77388" x="4787900" y="2641600"/>
          <p14:tracePt t="77402" x="4787900" y="2647950"/>
          <p14:tracePt t="77419" x="4794250" y="2654300"/>
          <p14:tracePt t="77437" x="4794250" y="2660650"/>
          <p14:tracePt t="77469" x="4800600" y="2667000"/>
          <p14:tracePt t="77509" x="4800600" y="2673350"/>
          <p14:tracePt t="77557" x="4800600" y="2679700"/>
          <p14:tracePt t="77581" x="4800600" y="2686050"/>
          <p14:tracePt t="77589" x="4800600" y="2692400"/>
          <p14:tracePt t="77629" x="4800600" y="2698750"/>
          <p14:tracePt t="77645" x="4800600" y="2711450"/>
          <p14:tracePt t="77693" x="4800600" y="2717800"/>
          <p14:tracePt t="77701" x="4800600" y="2724150"/>
          <p14:tracePt t="77717" x="4800600" y="2730500"/>
          <p14:tracePt t="77741" x="4800600" y="2736850"/>
          <p14:tracePt t="77749" x="4800600" y="2743200"/>
          <p14:tracePt t="77765" x="4800600" y="2749550"/>
          <p14:tracePt t="77821" x="4800600" y="2755900"/>
          <p14:tracePt t="77838" x="4800600" y="2762250"/>
          <p14:tracePt t="77861" x="4800600" y="2768600"/>
          <p14:tracePt t="77877" x="4800600" y="2774950"/>
          <p14:tracePt t="77893" x="4800600" y="2781300"/>
          <p14:tracePt t="77909" x="4800600" y="2787650"/>
          <p14:tracePt t="78397" x="4800600" y="2794000"/>
          <p14:tracePt t="78437" x="4800600" y="2800350"/>
          <p14:tracePt t="78453" x="4800600" y="2806700"/>
          <p14:tracePt t="78469" x="4800600" y="2813050"/>
          <p14:tracePt t="78501" x="4800600" y="2819400"/>
          <p14:tracePt t="79373" x="4800600" y="2825750"/>
          <p14:tracePt t="79397" x="4800600" y="2832100"/>
          <p14:tracePt t="79405" x="4800600" y="2838450"/>
          <p14:tracePt t="79725" x="4800600" y="2844800"/>
          <p14:tracePt t="79756" x="4800600" y="2851150"/>
          <p14:tracePt t="79797" x="4800600" y="2857500"/>
          <p14:tracePt t="79821" x="4800600" y="2863850"/>
          <p14:tracePt t="79837" x="4806950" y="2870200"/>
          <p14:tracePt t="80116" x="4806950" y="2876550"/>
          <p14:tracePt t="80141" x="4806950" y="2882900"/>
          <p14:tracePt t="80157" x="4813300" y="2889250"/>
          <p14:tracePt t="80197" x="4813300" y="2895600"/>
          <p14:tracePt t="80652" x="4813300" y="2901950"/>
          <p14:tracePt t="80725" x="4813300" y="2908300"/>
          <p14:tracePt t="80781" x="4813300" y="2914650"/>
          <p14:tracePt t="80805" x="4819650" y="2927350"/>
          <p14:tracePt t="80877" x="4826000" y="2933700"/>
          <p14:tracePt t="80901" x="4826000" y="2940050"/>
          <p14:tracePt t="80933" x="4826000" y="2946400"/>
          <p14:tracePt t="80956" x="4832350" y="2952750"/>
          <p14:tracePt t="80997" x="4832350" y="2959100"/>
          <p14:tracePt t="81029" x="4832350" y="2965450"/>
          <p14:tracePt t="81045" x="4832350" y="2971800"/>
          <p14:tracePt t="81060" x="4832350" y="2978150"/>
          <p14:tracePt t="81077" x="4832350" y="2984500"/>
          <p14:tracePt t="81084" x="4838700" y="2990850"/>
          <p14:tracePt t="81101" x="4845050" y="2997200"/>
          <p14:tracePt t="81109" x="4845050" y="3003550"/>
          <p14:tracePt t="81123" x="4851400" y="3022600"/>
          <p14:tracePt t="81156" x="4857750" y="3048000"/>
          <p14:tracePt t="81173" x="4864100" y="3054350"/>
          <p14:tracePt t="81189" x="4870450" y="3067050"/>
          <p14:tracePt t="81206" x="4876800" y="3079750"/>
          <p14:tracePt t="81223" x="4876800" y="3086100"/>
          <p14:tracePt t="81239" x="4876800" y="3098800"/>
          <p14:tracePt t="81256" x="4883150" y="3098800"/>
          <p14:tracePt t="81317" x="4883150" y="3105150"/>
          <p14:tracePt t="81349" x="4883150" y="3111500"/>
          <p14:tracePt t="81364" x="4883150" y="3117850"/>
          <p14:tracePt t="81389" x="4883150" y="3124200"/>
          <p14:tracePt t="81405" x="4883150" y="3130550"/>
          <p14:tracePt t="81420" x="4889500" y="3136900"/>
          <p14:tracePt t="81437" x="4889500" y="3143250"/>
          <p14:tracePt t="81444" x="4889500" y="3149600"/>
          <p14:tracePt t="81456" x="4889500" y="3155950"/>
          <p14:tracePt t="81473" x="4889500" y="3162300"/>
          <p14:tracePt t="81490" x="4895850" y="3168650"/>
          <p14:tracePt t="81506" x="4895850" y="3187700"/>
          <p14:tracePt t="81523" x="4895850" y="3194050"/>
          <p14:tracePt t="81540" x="4895850" y="3200400"/>
          <p14:tracePt t="81556" x="4895850" y="3206750"/>
          <p14:tracePt t="81924" x="4895850" y="3213100"/>
          <p14:tracePt t="81996" x="4895850" y="3219450"/>
          <p14:tracePt t="82012" x="4895850" y="3225800"/>
          <p14:tracePt t="82044" x="4895850" y="3232150"/>
          <p14:tracePt t="82060" x="4895850" y="3238500"/>
          <p14:tracePt t="82068" x="4895850" y="3244850"/>
          <p14:tracePt t="82085" x="4902200" y="3251200"/>
          <p14:tracePt t="82101" x="4902200" y="3257550"/>
          <p14:tracePt t="82133" x="4902200" y="3263900"/>
          <p14:tracePt t="82141" x="4908550" y="3263900"/>
          <p14:tracePt t="82180" x="4908550" y="3270250"/>
          <p14:tracePt t="82380" x="4908550" y="3276600"/>
          <p14:tracePt t="82428" x="4908550" y="3282950"/>
          <p14:tracePt t="82452" x="4914900" y="3289300"/>
          <p14:tracePt t="82468" x="4914900" y="3295650"/>
          <p14:tracePt t="82517" x="4914900" y="3302000"/>
          <p14:tracePt t="82524" x="4914900" y="3308350"/>
          <p14:tracePt t="82556" x="4914900" y="3314700"/>
          <p14:tracePt t="82732" x="4914900" y="3321050"/>
          <p14:tracePt t="82820" x="4914900" y="3327400"/>
          <p14:tracePt t="82852" x="4914900" y="3333750"/>
          <p14:tracePt t="82860" x="4921250" y="3333750"/>
          <p14:tracePt t="82884" x="4921250" y="3340100"/>
          <p14:tracePt t="82901" x="4921250" y="3346450"/>
          <p14:tracePt t="82965" x="4927600" y="3352800"/>
          <p14:tracePt t="83132" x="4933950" y="3359150"/>
          <p14:tracePt t="83236" x="4933950" y="3365500"/>
          <p14:tracePt t="83300" x="4933950" y="3371850"/>
          <p14:tracePt t="83331" x="4933950" y="3378200"/>
          <p14:tracePt t="83372" x="4940300" y="3384550"/>
          <p14:tracePt t="83508" x="4940300" y="3390900"/>
          <p14:tracePt t="83548" x="4940300" y="3397250"/>
          <p14:tracePt t="83844" x="4940300" y="3403600"/>
          <p14:tracePt t="83852" x="4946650" y="3403600"/>
          <p14:tracePt t="84132" x="4946650" y="3409950"/>
          <p14:tracePt t="84172" x="4946650" y="3416300"/>
          <p14:tracePt t="84356" x="4946650" y="3422650"/>
          <p14:tracePt t="84404" x="4946650" y="3429000"/>
          <p14:tracePt t="84436" x="4946650" y="3435350"/>
          <p14:tracePt t="84452" x="4953000" y="3435350"/>
          <p14:tracePt t="84492" x="4953000" y="3441700"/>
          <p14:tracePt t="84500" x="4959350" y="3448050"/>
          <p14:tracePt t="84524" x="4959350" y="3454400"/>
          <p14:tracePt t="84539" x="4965700" y="3460750"/>
          <p14:tracePt t="84604" x="4965700" y="3467100"/>
          <p14:tracePt t="84636" x="4965700" y="3473450"/>
          <p14:tracePt t="84652" x="4965700" y="3479800"/>
          <p14:tracePt t="84660" x="4972050" y="3486150"/>
          <p14:tracePt t="84684" x="4978400" y="3498850"/>
          <p14:tracePt t="84692" x="4984750" y="3505200"/>
          <p14:tracePt t="84708" x="4984750" y="3511550"/>
          <p14:tracePt t="84716" x="4984750" y="3517900"/>
          <p14:tracePt t="84726" x="4991100" y="3524250"/>
          <p14:tracePt t="84743" x="4997450" y="3536950"/>
          <p14:tracePt t="84760" x="5003800" y="3556000"/>
          <p14:tracePt t="84777" x="5010150" y="3562350"/>
          <p14:tracePt t="84796" x="5010150" y="3575050"/>
          <p14:tracePt t="84813" x="5010150" y="3581400"/>
          <p14:tracePt t="84829" x="5016500" y="3581400"/>
          <p14:tracePt t="84844" x="5016500" y="3594100"/>
          <p14:tracePt t="84860" x="5016500" y="3606800"/>
          <p14:tracePt t="84877" x="5022850" y="3619500"/>
          <p14:tracePt t="84893" x="5029200" y="3625850"/>
          <p14:tracePt t="84910" x="5029200" y="3644900"/>
          <p14:tracePt t="84927" x="5029200" y="3651250"/>
          <p14:tracePt t="84943" x="5029200" y="3663950"/>
          <p14:tracePt t="84960" x="5035550" y="3676650"/>
          <p14:tracePt t="84977" x="5035550" y="3689350"/>
          <p14:tracePt t="84993" x="5035550" y="3702050"/>
          <p14:tracePt t="85010" x="5035550" y="3721100"/>
          <p14:tracePt t="85027" x="5041900" y="3721100"/>
          <p14:tracePt t="85043" x="5041900" y="3740150"/>
          <p14:tracePt t="85060" x="5048250" y="3752850"/>
          <p14:tracePt t="85077" x="5048250" y="3759200"/>
          <p14:tracePt t="85093" x="5048250" y="3765550"/>
          <p14:tracePt t="85110" x="5048250" y="3778250"/>
          <p14:tracePt t="85143" x="5048250" y="3784600"/>
          <p14:tracePt t="85160" x="5048250" y="3790950"/>
          <p14:tracePt t="85196" x="5054600" y="3790950"/>
          <p14:tracePt t="85259" x="5054600" y="3797300"/>
          <p14:tracePt t="85267" x="5054600" y="3803650"/>
          <p14:tracePt t="85283" x="5060950" y="3810000"/>
          <p14:tracePt t="85315" x="5060950" y="3816350"/>
          <p14:tracePt t="85323" x="5067300" y="3822700"/>
          <p14:tracePt t="85531" x="5067300" y="3829050"/>
          <p14:tracePt t="85555" x="5080000" y="3835400"/>
          <p14:tracePt t="85571" x="5080000" y="3841750"/>
          <p14:tracePt t="85579" x="5086350" y="3854450"/>
          <p14:tracePt t="85587" x="5092700" y="3854450"/>
          <p14:tracePt t="85731" x="5092700" y="3860800"/>
          <p14:tracePt t="173253" x="0" y="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43000" y="1295400"/>
            <a:ext cx="682366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DIRECT MOTOR PATHWAYS (PYRAMIDAL):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corticospinal</a:t>
            </a:r>
            <a:r>
              <a:rPr lang="cs-CZ" sz="2400" dirty="0"/>
              <a:t> </a:t>
            </a:r>
            <a:r>
              <a:rPr lang="cs-CZ" sz="2400" dirty="0" err="1"/>
              <a:t>tract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corticonuclear</a:t>
            </a:r>
            <a:r>
              <a:rPr lang="cs-CZ" sz="2400" dirty="0"/>
              <a:t> </a:t>
            </a:r>
            <a:r>
              <a:rPr lang="cs-CZ" sz="2400" dirty="0" err="1"/>
              <a:t>tract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dirty="0"/>
          </a:p>
          <a:p>
            <a:r>
              <a:rPr lang="cs-CZ" sz="2400" dirty="0"/>
              <a:t>INDIRECT MOTOR PATHWAYS (EXTRAPYRAMIDAL):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corticorubrospinal</a:t>
            </a:r>
            <a:r>
              <a:rPr lang="cs-CZ" sz="2400" dirty="0"/>
              <a:t> </a:t>
            </a:r>
            <a:r>
              <a:rPr lang="cs-CZ" sz="2400" dirty="0" err="1"/>
              <a:t>tract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cerebellorubrospinal</a:t>
            </a:r>
            <a:r>
              <a:rPr lang="cs-CZ" sz="2400" dirty="0"/>
              <a:t> </a:t>
            </a:r>
            <a:r>
              <a:rPr lang="cs-CZ" sz="2400" dirty="0" err="1"/>
              <a:t>tract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corticoreticulospinal</a:t>
            </a:r>
            <a:r>
              <a:rPr lang="cs-CZ" sz="2400" dirty="0"/>
              <a:t> </a:t>
            </a:r>
            <a:r>
              <a:rPr lang="cs-CZ" sz="2400" dirty="0" err="1"/>
              <a:t>tracts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cerebelloreticulospinal</a:t>
            </a:r>
            <a:r>
              <a:rPr lang="cs-CZ" sz="2400" dirty="0"/>
              <a:t> </a:t>
            </a:r>
            <a:r>
              <a:rPr lang="cs-CZ" sz="2400" dirty="0" err="1"/>
              <a:t>tracts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corticotectospinal</a:t>
            </a:r>
            <a:r>
              <a:rPr lang="cs-CZ" sz="2400" dirty="0"/>
              <a:t> </a:t>
            </a:r>
            <a:r>
              <a:rPr lang="cs-CZ" sz="2400" dirty="0" err="1"/>
              <a:t>tract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cerbellovestibulospinal</a:t>
            </a:r>
            <a:r>
              <a:rPr lang="cs-CZ" sz="2400" dirty="0"/>
              <a:t> </a:t>
            </a:r>
            <a:r>
              <a:rPr lang="cs-CZ" sz="2400" dirty="0" err="1"/>
              <a:t>tracts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B18FA74-C102-4138-B0DC-5B818027F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6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67000" y="515034"/>
            <a:ext cx="3656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third system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838200" y="1905000"/>
            <a:ext cx="79335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the oldest one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nuclei of RF – </a:t>
            </a:r>
            <a:r>
              <a:rPr lang="en-US" sz="2400" b="1" dirty="0" err="1"/>
              <a:t>raphespinal</a:t>
            </a:r>
            <a:r>
              <a:rPr lang="en-US" sz="2400" dirty="0"/>
              <a:t> and </a:t>
            </a:r>
            <a:r>
              <a:rPr lang="en-US" sz="2400" b="1" dirty="0" err="1"/>
              <a:t>coeruleospinal</a:t>
            </a:r>
            <a:r>
              <a:rPr lang="en-US" sz="2400" b="1" dirty="0"/>
              <a:t> tracts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control of involuntary emotional movements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6495E46-893B-4F42-9B7B-B7FD84944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47148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5242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48000" y="381000"/>
            <a:ext cx="2832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Motor </a:t>
            </a:r>
            <a:r>
              <a:rPr lang="cs-CZ" sz="3600" dirty="0" err="1"/>
              <a:t>cortex</a:t>
            </a:r>
            <a:endParaRPr lang="cs-CZ" sz="36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C70B9CD-A534-4A66-AABF-D77425714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9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6" x="1168400" y="4781550"/>
          <p14:tracePt t="671" x="1155700" y="4781550"/>
          <p14:tracePt t="679" x="1136650" y="4787900"/>
          <p14:tracePt t="688" x="1104900" y="4794250"/>
          <p14:tracePt t="695" x="1054100" y="4813300"/>
          <p14:tracePt t="712" x="965200" y="4838700"/>
          <p14:tracePt t="728" x="838200" y="4870450"/>
          <p14:tracePt t="745" x="685800" y="4921250"/>
          <p14:tracePt t="762" x="495300" y="5003800"/>
          <p14:tracePt t="779" x="304800" y="5092700"/>
          <p14:tracePt t="795" x="114300" y="5226050"/>
          <p14:tracePt t="13598" x="38100" y="4933950"/>
          <p14:tracePt t="13605" x="82550" y="4883150"/>
          <p14:tracePt t="13613" x="133350" y="4832350"/>
          <p14:tracePt t="13626" x="190500" y="4781550"/>
          <p14:tracePt t="13643" x="285750" y="4667250"/>
          <p14:tracePt t="13660" x="431800" y="4495800"/>
          <p14:tracePt t="13677" x="533400" y="4387850"/>
          <p14:tracePt t="13693" x="596900" y="4305300"/>
          <p14:tracePt t="13709" x="806450" y="4044950"/>
          <p14:tracePt t="13727" x="990600" y="3822700"/>
          <p14:tracePt t="13743" x="1187450" y="3594100"/>
          <p14:tracePt t="13759" x="1365250" y="3397250"/>
          <p14:tracePt t="13776" x="1549400" y="3232150"/>
          <p14:tracePt t="13793" x="1701800" y="3098800"/>
          <p14:tracePt t="13810" x="1828800" y="2978150"/>
          <p14:tracePt t="13826" x="1936750" y="2857500"/>
          <p14:tracePt t="13843" x="2019300" y="2762250"/>
          <p14:tracePt t="13859" x="2057400" y="2717800"/>
          <p14:tracePt t="13876" x="2082800" y="2686050"/>
          <p14:tracePt t="13893" x="2089150" y="2667000"/>
          <p14:tracePt t="13909" x="2101850" y="2654300"/>
          <p14:tracePt t="13926" x="2108200" y="2641600"/>
          <p14:tracePt t="13943" x="2120900" y="2616200"/>
          <p14:tracePt t="13960" x="2146300" y="2590800"/>
          <p14:tracePt t="13976" x="2152650" y="2571750"/>
          <p14:tracePt t="13993" x="2165350" y="2565400"/>
          <p14:tracePt t="14125" x="2165350" y="2559050"/>
          <p14:tracePt t="14133" x="2152650" y="2565400"/>
          <p14:tracePt t="14143" x="2127250" y="2571750"/>
          <p14:tracePt t="14159" x="2095500" y="2590800"/>
          <p14:tracePt t="14176" x="2070100" y="2609850"/>
          <p14:tracePt t="14193" x="2044700" y="2628900"/>
          <p14:tracePt t="14210" x="2025650" y="2647950"/>
          <p14:tracePt t="14226" x="2006600" y="2667000"/>
          <p14:tracePt t="14243" x="2000250" y="2679700"/>
          <p14:tracePt t="14260" x="1981200" y="2705100"/>
          <p14:tracePt t="14276" x="1974850" y="2724150"/>
          <p14:tracePt t="14293" x="1962150" y="2743200"/>
          <p14:tracePt t="14310" x="1943100" y="2762250"/>
          <p14:tracePt t="14326" x="1930400" y="2768600"/>
          <p14:tracePt t="14343" x="1911350" y="2787650"/>
          <p14:tracePt t="14360" x="1892300" y="2794000"/>
          <p14:tracePt t="14376" x="1879600" y="2800350"/>
          <p14:tracePt t="14393" x="1873250" y="2806700"/>
          <p14:tracePt t="14410" x="1866900" y="2806700"/>
          <p14:tracePt t="14426" x="1860550" y="2813050"/>
          <p14:tracePt t="14444" x="1847850" y="2825750"/>
          <p14:tracePt t="14460" x="1841500" y="2825750"/>
          <p14:tracePt t="14493" x="1841500" y="2832100"/>
          <p14:tracePt t="14629" x="1841500" y="2819400"/>
          <p14:tracePt t="14637" x="1847850" y="2800350"/>
          <p14:tracePt t="14645" x="1854200" y="2787650"/>
          <p14:tracePt t="14660" x="1873250" y="2749550"/>
          <p14:tracePt t="14677" x="1892300" y="2705100"/>
          <p14:tracePt t="14693" x="1905000" y="2667000"/>
          <p14:tracePt t="14710" x="1911350" y="2641600"/>
          <p14:tracePt t="14727" x="1924050" y="2609850"/>
          <p14:tracePt t="14743" x="1943100" y="2578100"/>
          <p14:tracePt t="14760" x="1949450" y="2571750"/>
          <p14:tracePt t="14777" x="1949450" y="2559050"/>
          <p14:tracePt t="14794" x="1955800" y="2552700"/>
          <p14:tracePt t="14810" x="1962150" y="2546350"/>
          <p14:tracePt t="14827" x="1962150" y="2540000"/>
          <p14:tracePt t="14844" x="1968500" y="2520950"/>
          <p14:tracePt t="14877" x="1968500" y="2514600"/>
          <p14:tracePt t="14894" x="1968500" y="2508250"/>
          <p14:tracePt t="14910" x="1968500" y="2501900"/>
          <p14:tracePt t="14927" x="1968500" y="2495550"/>
          <p14:tracePt t="14944" x="1968500" y="2489200"/>
          <p14:tracePt t="14960" x="1968500" y="2482850"/>
          <p14:tracePt t="14977" x="1968500" y="2476500"/>
          <p14:tracePt t="14994" x="1968500" y="2463800"/>
          <p14:tracePt t="15010" x="1968500" y="2451100"/>
          <p14:tracePt t="15027" x="1968500" y="2444750"/>
          <p14:tracePt t="15044" x="1968500" y="2432050"/>
          <p14:tracePt t="15060" x="1968500" y="2425700"/>
          <p14:tracePt t="15077" x="1968500" y="2419350"/>
          <p14:tracePt t="15094" x="1968500" y="2406650"/>
          <p14:tracePt t="15110" x="1968500" y="2393950"/>
          <p14:tracePt t="15127" x="1968500" y="2381250"/>
          <p14:tracePt t="15144" x="1974850" y="2368550"/>
          <p14:tracePt t="15161" x="1974850" y="2362200"/>
          <p14:tracePt t="15177" x="1974850" y="2355850"/>
          <p14:tracePt t="15194" x="1974850" y="2343150"/>
          <p14:tracePt t="15211" x="1974850" y="2330450"/>
          <p14:tracePt t="15228" x="1974850" y="2305050"/>
          <p14:tracePt t="15261" x="1974850" y="2279650"/>
          <p14:tracePt t="15277" x="1974850" y="2273300"/>
          <p14:tracePt t="15294" x="1974850" y="2266950"/>
          <p14:tracePt t="15311" x="1974850" y="2260600"/>
          <p14:tracePt t="15327" x="1974850" y="2254250"/>
          <p14:tracePt t="15344" x="1974850" y="2247900"/>
          <p14:tracePt t="15361" x="1981200" y="2235200"/>
          <p14:tracePt t="15377" x="1981200" y="2228850"/>
          <p14:tracePt t="15394" x="1987550" y="2209800"/>
          <p14:tracePt t="15411" x="1987550" y="2203450"/>
          <p14:tracePt t="15428" x="1987550" y="2178050"/>
          <p14:tracePt t="15444" x="1987550" y="2171700"/>
          <p14:tracePt t="15461" x="1987550" y="2152650"/>
          <p14:tracePt t="15478" x="1987550" y="2146300"/>
          <p14:tracePt t="15494" x="1987550" y="2139950"/>
          <p14:tracePt t="15511" x="1987550" y="2133600"/>
          <p14:tracePt t="15629" x="1987550" y="2127250"/>
          <p14:tracePt t="15653" x="1987550" y="2120900"/>
          <p14:tracePt t="21053" x="1987550" y="2114550"/>
          <p14:tracePt t="21070" x="1981200" y="2108200"/>
          <p14:tracePt t="21076" x="1974850" y="2108200"/>
          <p14:tracePt t="21085" x="1968500" y="2108200"/>
          <p14:tracePt t="21102" x="1962150" y="2108200"/>
          <p14:tracePt t="21117" x="1949450" y="2108200"/>
          <p14:tracePt t="21151" x="1943100" y="2108200"/>
          <p14:tracePt t="21349" x="1936750" y="2108200"/>
          <p14:tracePt t="21356" x="1930400" y="2108200"/>
          <p14:tracePt t="21381" x="1924050" y="2108200"/>
          <p14:tracePt t="21405" x="1917700" y="2114550"/>
          <p14:tracePt t="21421" x="1911350" y="2114550"/>
          <p14:tracePt t="21437" x="1905000" y="2120900"/>
          <p14:tracePt t="21444" x="1898650" y="2133600"/>
          <p14:tracePt t="21468" x="1892300" y="2133600"/>
          <p14:tracePt t="21476" x="1885950" y="2139950"/>
          <p14:tracePt t="21485" x="1885950" y="2146300"/>
          <p14:tracePt t="21501" x="1866900" y="2152650"/>
          <p14:tracePt t="21518" x="1847850" y="2171700"/>
          <p14:tracePt t="21535" x="1828800" y="2184400"/>
          <p14:tracePt t="21551" x="1809750" y="2209800"/>
          <p14:tracePt t="21568" x="1784350" y="2228850"/>
          <p14:tracePt t="21585" x="1752600" y="2254250"/>
          <p14:tracePt t="21587" x="1733550" y="2266950"/>
          <p14:tracePt t="21601" x="1714500" y="2286000"/>
          <p14:tracePt t="21618" x="1682750" y="2311400"/>
          <p14:tracePt t="21635" x="1651000" y="2330450"/>
          <p14:tracePt t="21651" x="1644650" y="2336800"/>
          <p14:tracePt t="21668" x="1638300" y="2343150"/>
          <p14:tracePt t="21685" x="1625600" y="2355850"/>
          <p14:tracePt t="21702" x="1619250" y="2362200"/>
          <p14:tracePt t="21718" x="1606550" y="2374900"/>
          <p14:tracePt t="21752" x="1593850" y="2387600"/>
          <p14:tracePt t="21768" x="1587500" y="2393950"/>
          <p14:tracePt t="21785" x="1581150" y="2393950"/>
          <p14:tracePt t="21932" x="1574800" y="2393950"/>
          <p14:tracePt t="21964" x="1587500" y="2381250"/>
          <p14:tracePt t="21980" x="1600200" y="2374900"/>
          <p14:tracePt t="21988" x="1612900" y="2368550"/>
          <p14:tracePt t="22002" x="1619250" y="2362200"/>
          <p14:tracePt t="22019" x="1644650" y="2355850"/>
          <p14:tracePt t="22035" x="1651000" y="2349500"/>
          <p14:tracePt t="22204" x="1657350" y="2349500"/>
          <p14:tracePt t="22221" x="1663700" y="2349500"/>
          <p14:tracePt t="22245" x="1670050" y="2349500"/>
          <p14:tracePt t="22252" x="1676400" y="2349500"/>
          <p14:tracePt t="22268" x="1682750" y="2349500"/>
          <p14:tracePt t="22676" x="1689100" y="2349500"/>
          <p14:tracePt t="22844" x="1689100" y="2362200"/>
          <p14:tracePt t="22909" x="1689100" y="2368550"/>
          <p14:tracePt t="22948" x="1689100" y="2374900"/>
          <p14:tracePt t="23004" x="1689100" y="2381250"/>
          <p14:tracePt t="23308" x="1689100" y="2387600"/>
          <p14:tracePt t="23428" x="1689100" y="2393950"/>
          <p14:tracePt t="23452" x="1689100" y="2400300"/>
          <p14:tracePt t="23476" x="1689100" y="2406650"/>
          <p14:tracePt t="23484" x="1689100" y="2413000"/>
          <p14:tracePt t="23500" x="1689100" y="2419350"/>
          <p14:tracePt t="23517" x="1689100" y="2425700"/>
          <p14:tracePt t="23524" x="1689100" y="2432050"/>
          <p14:tracePt t="23540" x="1689100" y="2438400"/>
          <p14:tracePt t="23553" x="1689100" y="2444750"/>
          <p14:tracePt t="23571" x="1689100" y="2451100"/>
          <p14:tracePt t="23589" x="1689100" y="2457450"/>
          <p14:tracePt t="23604" x="1682750" y="2463800"/>
          <p14:tracePt t="23692" x="1682750" y="2470150"/>
          <p14:tracePt t="23717" x="1682750" y="2476500"/>
          <p14:tracePt t="23732" x="1682750" y="2482850"/>
          <p14:tracePt t="23780" x="1682750" y="2489200"/>
          <p14:tracePt t="23828" x="1682750" y="2495550"/>
          <p14:tracePt t="24140" x="1682750" y="2501900"/>
          <p14:tracePt t="24164" x="1682750" y="2508250"/>
          <p14:tracePt t="24173" x="1682750" y="2514600"/>
          <p14:tracePt t="24196" x="1682750" y="2520950"/>
          <p14:tracePt t="24204" x="1682750" y="2527300"/>
          <p14:tracePt t="24221" x="1682750" y="2533650"/>
          <p14:tracePt t="24244" x="1682750" y="2540000"/>
          <p14:tracePt t="24277" x="1682750" y="2546350"/>
          <p14:tracePt t="24316" x="1682750" y="2552700"/>
          <p14:tracePt t="24356" x="1682750" y="2559050"/>
          <p14:tracePt t="24373" x="1682750" y="2565400"/>
          <p14:tracePt t="24388" x="1682750" y="2571750"/>
          <p14:tracePt t="24404" x="1682750" y="2578100"/>
          <p14:tracePt t="24412" x="1682750" y="2584450"/>
          <p14:tracePt t="24444" x="1676400" y="2590800"/>
          <p14:tracePt t="24484" x="1676400" y="2597150"/>
          <p14:tracePt t="24492" x="1670050" y="2603500"/>
          <p14:tracePt t="24516" x="1670050" y="2609850"/>
          <p14:tracePt t="24524" x="1663700" y="2616200"/>
          <p14:tracePt t="24539" x="1663700" y="2622550"/>
          <p14:tracePt t="24555" x="1663700" y="2641600"/>
          <p14:tracePt t="24573" x="1663700" y="2647950"/>
          <p14:tracePt t="24588" x="1663700" y="2654300"/>
          <p14:tracePt t="24605" x="1663700" y="2667000"/>
          <p14:tracePt t="24621" x="1663700" y="2673350"/>
          <p14:tracePt t="24638" x="1657350" y="2686050"/>
          <p14:tracePt t="24660" x="1651000" y="2698750"/>
          <p14:tracePt t="24676" x="1651000" y="2705100"/>
          <p14:tracePt t="24688" x="1644650" y="2717800"/>
          <p14:tracePt t="24705" x="1638300" y="2730500"/>
          <p14:tracePt t="24722" x="1619250" y="2774950"/>
          <p14:tracePt t="24739" x="1612900" y="2794000"/>
          <p14:tracePt t="24755" x="1612900" y="2800350"/>
          <p14:tracePt t="24771" x="1606550" y="2813050"/>
          <p14:tracePt t="24860" x="1606550" y="2819400"/>
          <p14:tracePt t="24908" x="1606550" y="2825750"/>
          <p14:tracePt t="24924" x="1606550" y="2832100"/>
          <p14:tracePt t="24941" x="1606550" y="2838450"/>
          <p14:tracePt t="24964" x="1600200" y="2844800"/>
          <p14:tracePt t="25100" x="1600200" y="2838450"/>
          <p14:tracePt t="25108" x="1600200" y="2832100"/>
          <p14:tracePt t="25116" x="1600200" y="2825750"/>
          <p14:tracePt t="25124" x="1600200" y="2819400"/>
          <p14:tracePt t="25139" x="1600200" y="2806700"/>
          <p14:tracePt t="25155" x="1600200" y="2794000"/>
          <p14:tracePt t="25172" x="1600200" y="2774950"/>
          <p14:tracePt t="25188" x="1606550" y="2743200"/>
          <p14:tracePt t="25206" x="1619250" y="2698750"/>
          <p14:tracePt t="25222" x="1644650" y="2641600"/>
          <p14:tracePt t="25238" x="1657350" y="2578100"/>
          <p14:tracePt t="25255" x="1676400" y="2495550"/>
          <p14:tracePt t="25272" x="1701800" y="2406650"/>
          <p14:tracePt t="25275" x="1714500" y="2368550"/>
          <p14:tracePt t="25289" x="1720850" y="2343150"/>
          <p14:tracePt t="25306" x="1733550" y="2298700"/>
          <p14:tracePt t="25322" x="1746250" y="2247900"/>
          <p14:tracePt t="25339" x="1746250" y="2216150"/>
          <p14:tracePt t="25355" x="1746250" y="2197100"/>
          <p14:tracePt t="25372" x="1746250" y="2184400"/>
          <p14:tracePt t="25389" x="1746250" y="2165350"/>
          <p14:tracePt t="25405" x="1746250" y="2146300"/>
          <p14:tracePt t="25422" x="1746250" y="2133600"/>
          <p14:tracePt t="25439" x="1746250" y="2114550"/>
          <p14:tracePt t="25455" x="1746250" y="2101850"/>
          <p14:tracePt t="25472" x="1746250" y="2089150"/>
          <p14:tracePt t="25489" x="1746250" y="2082800"/>
          <p14:tracePt t="25506" x="1746250" y="2070100"/>
          <p14:tracePt t="25692" x="1746250" y="2076450"/>
          <p14:tracePt t="25700" x="1746250" y="2082800"/>
          <p14:tracePt t="25716" x="1746250" y="2089150"/>
          <p14:tracePt t="25731" x="1739900" y="2101850"/>
          <p14:tracePt t="25772" x="1739900" y="2108200"/>
          <p14:tracePt t="25780" x="1733550" y="2114550"/>
          <p14:tracePt t="25827" x="1727200" y="2120900"/>
          <p14:tracePt t="25860" x="1727200" y="2127250"/>
          <p14:tracePt t="26276" x="1727200" y="2133600"/>
          <p14:tracePt t="26620" x="1758950" y="2127250"/>
          <p14:tracePt t="26627" x="1816100" y="2108200"/>
          <p14:tracePt t="26640" x="1905000" y="2082800"/>
          <p14:tracePt t="26657" x="2076450" y="2019300"/>
          <p14:tracePt t="26674" x="2349500" y="1892300"/>
          <p14:tracePt t="26690" x="2457450" y="1828800"/>
          <p14:tracePt t="26707" x="2508250" y="1790700"/>
          <p14:tracePt t="26724" x="2514600" y="1784350"/>
          <p14:tracePt t="26780" x="2514600" y="1778000"/>
          <p14:tracePt t="26804" x="2514600" y="1771650"/>
          <p14:tracePt t="26820" x="2514600" y="1765300"/>
          <p14:tracePt t="26836" x="2514600" y="1758950"/>
          <p14:tracePt t="26891" x="2514600" y="1752600"/>
          <p14:tracePt t="26899" x="2520950" y="1746250"/>
          <p14:tracePt t="26924" x="2520950" y="1739900"/>
          <p14:tracePt t="26948" x="2520950" y="1733550"/>
          <p14:tracePt t="26955" x="2527300" y="1727200"/>
          <p14:tracePt t="26964" x="2533650" y="1720850"/>
          <p14:tracePt t="26980" x="2540000" y="1720850"/>
          <p14:tracePt t="26995" x="2540000" y="1714500"/>
          <p14:tracePt t="27007" x="2546350" y="1714500"/>
          <p14:tracePt t="27024" x="2559050" y="1714500"/>
          <p14:tracePt t="27027" x="2571750" y="1708150"/>
          <p14:tracePt t="27040" x="2597150" y="1708150"/>
          <p14:tracePt t="27057" x="2641600" y="1708150"/>
          <p14:tracePt t="27075" x="2717800" y="1708150"/>
          <p14:tracePt t="27090" x="2743200" y="1708150"/>
          <p14:tracePt t="27107" x="2774950" y="1708150"/>
          <p14:tracePt t="50440" x="2781300" y="1708150"/>
          <p14:tracePt t="50464" x="2787650" y="1708150"/>
          <p14:tracePt t="50504" x="2794000" y="1708150"/>
          <p14:tracePt t="50512" x="2800350" y="1708150"/>
          <p14:tracePt t="50520" x="2806700" y="1708150"/>
          <p14:tracePt t="50536" x="2813050" y="1701800"/>
          <p14:tracePt t="50553" x="2819400" y="1701800"/>
          <p14:tracePt t="50616" x="2825750" y="1701800"/>
          <p14:tracePt t="50624" x="2838450" y="1701800"/>
          <p14:tracePt t="50632" x="2844800" y="1701800"/>
          <p14:tracePt t="50650" x="2863850" y="1701800"/>
          <p14:tracePt t="50666" x="2876550" y="1701800"/>
          <p14:tracePt t="50683" x="2882900" y="1701800"/>
          <p14:tracePt t="50699" x="2889250" y="1701800"/>
          <p14:tracePt t="50744" x="2895600" y="1701800"/>
          <p14:tracePt t="50752" x="2901950" y="1701800"/>
          <p14:tracePt t="50768" x="2914650" y="1701800"/>
          <p14:tracePt t="50785" x="2927350" y="1701800"/>
          <p14:tracePt t="50792" x="2933700" y="1701800"/>
          <p14:tracePt t="50800" x="2946400" y="1701800"/>
          <p14:tracePt t="50816" x="2959100" y="1708150"/>
          <p14:tracePt t="50833" x="2978150" y="1708150"/>
          <p14:tracePt t="50960" x="2984500" y="1714500"/>
          <p14:tracePt t="50976" x="2990850" y="1714500"/>
          <p14:tracePt t="50983" x="2990850" y="1720850"/>
          <p14:tracePt t="51000" x="2997200" y="1727200"/>
          <p14:tracePt t="51008" x="3003550" y="1733550"/>
          <p14:tracePt t="51016" x="3009900" y="1733550"/>
          <p14:tracePt t="51033" x="3016250" y="1746250"/>
          <p14:tracePt t="51050" x="3022600" y="1752600"/>
          <p14:tracePt t="51067" x="3028950" y="1752600"/>
          <p14:tracePt t="51083" x="3028950" y="1765300"/>
          <p14:tracePt t="51100" x="3035300" y="1771650"/>
          <p14:tracePt t="51128" x="3035300" y="1778000"/>
          <p14:tracePt t="51136" x="3041650" y="1784350"/>
          <p14:tracePt t="51151" x="3041650" y="1790700"/>
          <p14:tracePt t="51167" x="3048000" y="1809750"/>
          <p14:tracePt t="51183" x="3048000" y="1816100"/>
          <p14:tracePt t="51200" x="3048000" y="1822450"/>
          <p14:tracePt t="51217" x="3048000" y="1835150"/>
          <p14:tracePt t="51233" x="3048000" y="1841500"/>
          <p14:tracePt t="58799" x="3048000" y="1847850"/>
          <p14:tracePt t="58806" x="3041650" y="1847850"/>
          <p14:tracePt t="58814" x="3035300" y="1847850"/>
          <p14:tracePt t="58839" x="3028950" y="1847850"/>
          <p14:tracePt t="58855" x="3016250" y="1847850"/>
          <p14:tracePt t="58871" x="3009900" y="1847850"/>
          <p14:tracePt t="58878" x="3003550" y="1847850"/>
          <p14:tracePt t="58892" x="2997200" y="1847850"/>
          <p14:tracePt t="58908" x="2984500" y="1847850"/>
          <p14:tracePt t="58925" x="2978150" y="1847850"/>
          <p14:tracePt t="58942" x="2965450" y="1847850"/>
          <p14:tracePt t="58958" x="2959100" y="1847850"/>
          <p14:tracePt t="58975" x="2946400" y="1847850"/>
          <p14:tracePt t="58992" x="2914650" y="1847850"/>
          <p14:tracePt t="59008" x="2870200" y="1847850"/>
          <p14:tracePt t="59025" x="2813050" y="1847850"/>
          <p14:tracePt t="59042" x="2743200" y="1847850"/>
          <p14:tracePt t="59058" x="2692400" y="1847850"/>
          <p14:tracePt t="59075" x="2660650" y="1847850"/>
          <p14:tracePt t="59077" x="2641600" y="1847850"/>
          <p14:tracePt t="59092" x="2635250" y="1847850"/>
          <p14:tracePt t="59096" x="2616200" y="1847850"/>
          <p14:tracePt t="59109" x="2578100" y="1847850"/>
          <p14:tracePt t="59125" x="2546350" y="1847850"/>
          <p14:tracePt t="59142" x="2495550" y="1847850"/>
          <p14:tracePt t="59158" x="2444750" y="1854200"/>
          <p14:tracePt t="59175" x="2374900" y="1873250"/>
          <p14:tracePt t="59192" x="2305050" y="1885950"/>
          <p14:tracePt t="59209" x="2222500" y="1917700"/>
          <p14:tracePt t="59226" x="2152650" y="1930400"/>
          <p14:tracePt t="59242" x="2101850" y="1943100"/>
          <p14:tracePt t="59259" x="2076450" y="1955800"/>
          <p14:tracePt t="59275" x="2063750" y="1962150"/>
          <p14:tracePt t="59292" x="2051050" y="1968500"/>
          <p14:tracePt t="59319" x="2051050" y="1974850"/>
          <p14:tracePt t="59327" x="2044700" y="1974850"/>
          <p14:tracePt t="59342" x="2032000" y="1981200"/>
          <p14:tracePt t="59359" x="1987550" y="1993900"/>
          <p14:tracePt t="59375" x="1936750" y="2019300"/>
          <p14:tracePt t="59392" x="1873250" y="2051050"/>
          <p14:tracePt t="59409" x="1816100" y="2076450"/>
          <p14:tracePt t="59426" x="1765300" y="2101850"/>
          <p14:tracePt t="59442" x="1720850" y="2127250"/>
          <p14:tracePt t="59459" x="1701800" y="2146300"/>
          <p14:tracePt t="59476" x="1689100" y="2159000"/>
          <p14:tracePt t="59493" x="1676400" y="2171700"/>
          <p14:tracePt t="59655" x="1670050" y="2178050"/>
          <p14:tracePt t="59695" x="1670050" y="2184400"/>
          <p14:tracePt t="59726" x="1670050" y="2190750"/>
          <p14:tracePt t="59806" x="1670050" y="2197100"/>
          <p14:tracePt t="59814" x="1670050" y="2203450"/>
          <p14:tracePt t="59838" x="1670050" y="2209800"/>
          <p14:tracePt t="59855" x="1670050" y="2216150"/>
          <p14:tracePt t="59862" x="1670050" y="2222500"/>
          <p14:tracePt t="59876" x="1670050" y="2228850"/>
          <p14:tracePt t="59893" x="1670050" y="2254250"/>
          <p14:tracePt t="59909" x="1670050" y="2266950"/>
          <p14:tracePt t="59926" x="1670050" y="2292350"/>
          <p14:tracePt t="59943" x="1670050" y="2305050"/>
          <p14:tracePt t="59959" x="1670050" y="2317750"/>
          <p14:tracePt t="59976" x="1670050" y="2336800"/>
          <p14:tracePt t="59993" x="1670050" y="2349500"/>
          <p14:tracePt t="60009" x="1663700" y="2368550"/>
          <p14:tracePt t="60026" x="1657350" y="2387600"/>
          <p14:tracePt t="60043" x="1657350" y="2400300"/>
          <p14:tracePt t="60060" x="1651000" y="2406650"/>
          <p14:tracePt t="60077" x="1644650" y="2432050"/>
          <p14:tracePt t="60095" x="1644650" y="2438400"/>
          <p14:tracePt t="60109" x="1644650" y="2444750"/>
          <p14:tracePt t="60135" x="1644650" y="2451100"/>
          <p14:tracePt t="60143" x="1644650" y="2457450"/>
          <p14:tracePt t="60160" x="1644650" y="2463800"/>
          <p14:tracePt t="60176" x="1644650" y="2470150"/>
          <p14:tracePt t="60193" x="1644650" y="2482850"/>
          <p14:tracePt t="60209" x="1644650" y="2495550"/>
          <p14:tracePt t="60226" x="1644650" y="2508250"/>
          <p14:tracePt t="60243" x="1651000" y="2533650"/>
          <p14:tracePt t="60260" x="1651000" y="2546350"/>
          <p14:tracePt t="60277" x="1651000" y="2565400"/>
          <p14:tracePt t="60309" x="1651000" y="2571750"/>
          <p14:tracePt t="60399" x="1651000" y="2578100"/>
          <p14:tracePt t="60431" x="1651000" y="2584450"/>
          <p14:tracePt t="60455" x="1651000" y="2590800"/>
          <p14:tracePt t="60470" x="1651000" y="2597150"/>
          <p14:tracePt t="60479" x="1651000" y="2603500"/>
          <p14:tracePt t="60486" x="1651000" y="2609850"/>
          <p14:tracePt t="60526" x="1644650" y="2616200"/>
          <p14:tracePt t="60582" x="1644650" y="2622550"/>
          <p14:tracePt t="60951" x="1638300" y="2622550"/>
          <p14:tracePt t="61039" x="1631950" y="2628900"/>
          <p14:tracePt t="80131" x="1644650" y="2622550"/>
          <p14:tracePt t="80139" x="1670050" y="2622550"/>
          <p14:tracePt t="80148" x="1695450" y="2609850"/>
          <p14:tracePt t="80165" x="1739900" y="2590800"/>
          <p14:tracePt t="80182" x="1790700" y="2565400"/>
          <p14:tracePt t="80198" x="1835150" y="2546350"/>
          <p14:tracePt t="80215" x="1879600" y="2527300"/>
          <p14:tracePt t="80218" x="1892300" y="2520950"/>
          <p14:tracePt t="80231" x="1911350" y="2514600"/>
          <p14:tracePt t="80248" x="1949450" y="2495550"/>
          <p14:tracePt t="80251" x="1949450" y="2489200"/>
          <p14:tracePt t="80265" x="1962150" y="2482850"/>
          <p14:tracePt t="80282" x="1993900" y="2457450"/>
          <p14:tracePt t="80298" x="2006600" y="2457450"/>
          <p14:tracePt t="80315" x="2012950" y="2451100"/>
          <p14:tracePt t="80331" x="2025650" y="2444750"/>
          <p14:tracePt t="80476" x="2032000" y="2444750"/>
          <p14:tracePt t="80483" x="2038350" y="2444750"/>
          <p14:tracePt t="80491" x="2038350" y="2438400"/>
          <p14:tracePt t="80508" x="2051050" y="2438400"/>
          <p14:tracePt t="80516" x="2057400" y="2438400"/>
          <p14:tracePt t="80531" x="2076450" y="2432050"/>
          <p14:tracePt t="80548" x="2120900" y="2419350"/>
          <p14:tracePt t="80565" x="2146300" y="2406650"/>
          <p14:tracePt t="80582" x="2190750" y="2387600"/>
          <p14:tracePt t="80598" x="2235200" y="2362200"/>
          <p14:tracePt t="80615" x="2286000" y="2343150"/>
          <p14:tracePt t="80631" x="2330450" y="2324100"/>
          <p14:tracePt t="80648" x="2368550" y="2305050"/>
          <p14:tracePt t="80665" x="2406650" y="2292350"/>
          <p14:tracePt t="80682" x="2463800" y="2260600"/>
          <p14:tracePt t="80698" x="2508250" y="2247900"/>
          <p14:tracePt t="80715" x="2559050" y="2222500"/>
          <p14:tracePt t="80732" x="2622550" y="2203450"/>
          <p14:tracePt t="80748" x="2679700" y="2197100"/>
          <p14:tracePt t="80765" x="2749550" y="2184400"/>
          <p14:tracePt t="80782" x="2819400" y="2178050"/>
          <p14:tracePt t="80798" x="2889250" y="2165350"/>
          <p14:tracePt t="80815" x="2965450" y="2139950"/>
          <p14:tracePt t="80832" x="3035300" y="2120900"/>
          <p14:tracePt t="80849" x="3086100" y="2095500"/>
          <p14:tracePt t="80865" x="3162300" y="2057400"/>
          <p14:tracePt t="80869" x="3213100" y="2038350"/>
          <p14:tracePt t="80882" x="3295650" y="2000250"/>
          <p14:tracePt t="80899" x="3403600" y="1955800"/>
          <p14:tracePt t="80916" x="3486150" y="1924050"/>
          <p14:tracePt t="80932" x="3530600" y="1898650"/>
          <p14:tracePt t="80949" x="3581400" y="1873250"/>
          <p14:tracePt t="80966" x="3632200" y="1847850"/>
          <p14:tracePt t="80982" x="3676650" y="1828800"/>
          <p14:tracePt t="80999" x="3721100" y="1803400"/>
          <p14:tracePt t="81016" x="3784600" y="1765300"/>
          <p14:tracePt t="81032" x="3848100" y="1733550"/>
          <p14:tracePt t="81049" x="3924300" y="1682750"/>
          <p14:tracePt t="81066" x="4051300" y="1600200"/>
          <p14:tracePt t="81082" x="4152900" y="1524000"/>
          <p14:tracePt t="81099" x="4260850" y="1447800"/>
          <p14:tracePt t="81116" x="4368800" y="1371600"/>
          <p14:tracePt t="81132" x="4445000" y="1320800"/>
          <p14:tracePt t="81149" x="4508500" y="1270000"/>
          <p14:tracePt t="81166" x="4565650" y="1231900"/>
          <p14:tracePt t="81182" x="4603750" y="1212850"/>
          <p14:tracePt t="81199" x="4635500" y="1200150"/>
          <p14:tracePt t="81216" x="4654550" y="1193800"/>
          <p14:tracePt t="81218" x="4667250" y="1187450"/>
          <p14:tracePt t="81233" x="4673600" y="1187450"/>
          <p14:tracePt t="81250" x="4756150" y="1181100"/>
          <p14:tracePt t="81266" x="4857750" y="1181100"/>
          <p14:tracePt t="81282" x="4908550" y="1181100"/>
          <p14:tracePt t="81299" x="5137150" y="1181100"/>
          <p14:tracePt t="81316" x="5302250" y="1181100"/>
          <p14:tracePt t="81332" x="5441950" y="1181100"/>
          <p14:tracePt t="81349" x="5575300" y="1187450"/>
          <p14:tracePt t="81366" x="5708650" y="1206500"/>
          <p14:tracePt t="81383" x="5822950" y="1231900"/>
          <p14:tracePt t="81399" x="5930900" y="1238250"/>
          <p14:tracePt t="81402" x="5988050" y="1257300"/>
          <p14:tracePt t="81416" x="6032500" y="1263650"/>
          <p14:tracePt t="81418" x="6102350" y="1282700"/>
          <p14:tracePt t="81433" x="6140450" y="1295400"/>
          <p14:tracePt t="81449" x="6261100" y="1327150"/>
          <p14:tracePt t="81451" x="6330950" y="1352550"/>
          <p14:tracePt t="81466" x="6388100" y="1377950"/>
          <p14:tracePt t="81482" x="6572250" y="1435100"/>
          <p14:tracePt t="81499" x="6686550" y="1466850"/>
          <p14:tracePt t="81516" x="6775450" y="1485900"/>
          <p14:tracePt t="81533" x="6877050" y="1511300"/>
          <p14:tracePt t="81549" x="6946900" y="1517650"/>
          <p14:tracePt t="81566" x="7023100" y="1530350"/>
          <p14:tracePt t="81583" x="7105650" y="1549400"/>
          <p14:tracePt t="81600" x="7181850" y="1581150"/>
          <p14:tracePt t="81616" x="7258050" y="1619250"/>
          <p14:tracePt t="81633" x="7340600" y="1651000"/>
          <p14:tracePt t="81650" x="7473950" y="1701800"/>
          <p14:tracePt t="81666" x="7505700" y="1720850"/>
          <p14:tracePt t="81683" x="7607300" y="1771650"/>
          <p14:tracePt t="81700" x="7670800" y="1797050"/>
          <p14:tracePt t="81716" x="7727950" y="1816100"/>
          <p14:tracePt t="81733" x="7791450" y="1841500"/>
          <p14:tracePt t="81749" x="7854950" y="1873250"/>
          <p14:tracePt t="81766" x="7880350" y="1892300"/>
          <p14:tracePt t="81783" x="7899400" y="1898650"/>
          <p14:tracePt t="81786" x="7905750" y="1911350"/>
          <p14:tracePt t="81800" x="7924800" y="1924050"/>
          <p14:tracePt t="81817" x="7943850" y="1936750"/>
          <p14:tracePt t="81907" x="7943850" y="1924050"/>
          <p14:tracePt t="81923" x="7943850" y="1905000"/>
          <p14:tracePt t="81931" x="7931150" y="1892300"/>
          <p14:tracePt t="81939" x="7924800" y="1892300"/>
          <p14:tracePt t="81950" x="7918450" y="1885950"/>
          <p14:tracePt t="81967" x="7899400" y="1873250"/>
          <p14:tracePt t="81983" x="7893050" y="1866900"/>
          <p14:tracePt t="82000" x="7867650" y="1854200"/>
          <p14:tracePt t="82003" x="7861300" y="1847850"/>
          <p14:tracePt t="82020" x="7848600" y="1835150"/>
          <p14:tracePt t="82035" x="7835900" y="1822450"/>
          <p14:tracePt t="82050" x="7835900" y="1816100"/>
          <p14:tracePt t="82067" x="7823200" y="1797050"/>
          <p14:tracePt t="82083" x="7810500" y="1778000"/>
          <p14:tracePt t="82100" x="7804150" y="1765300"/>
          <p14:tracePt t="82117" x="7797800" y="1746250"/>
          <p14:tracePt t="82133" x="7785100" y="1733550"/>
          <p14:tracePt t="82150" x="7785100" y="1727200"/>
          <p14:tracePt t="82167" x="7772400" y="1714500"/>
          <p14:tracePt t="82183" x="7766050" y="1701800"/>
          <p14:tracePt t="82200" x="7753350" y="1695450"/>
          <p14:tracePt t="82217" x="7740650" y="1689100"/>
          <p14:tracePt t="82233" x="7727950" y="1682750"/>
          <p14:tracePt t="82250" x="7715250" y="1676400"/>
          <p14:tracePt t="82267" x="7702550" y="1676400"/>
          <p14:tracePt t="82284" x="7683500" y="1670050"/>
          <p14:tracePt t="82300" x="7651750" y="1670050"/>
          <p14:tracePt t="82317" x="7620000" y="1670050"/>
          <p14:tracePt t="82334" x="7588250" y="1670050"/>
          <p14:tracePt t="82350" x="7562850" y="1670050"/>
          <p14:tracePt t="82354" x="7543800" y="1670050"/>
          <p14:tracePt t="82367" x="7531100" y="1663700"/>
          <p14:tracePt t="82384" x="7518400" y="1663700"/>
          <p14:tracePt t="82400" x="7493000" y="1657350"/>
          <p14:tracePt t="82417" x="7467600" y="1657350"/>
          <p14:tracePt t="82434" x="7429500" y="1651000"/>
          <p14:tracePt t="82450" x="7404100" y="1644650"/>
          <p14:tracePt t="82467" x="7366000" y="1638300"/>
          <p14:tracePt t="82484" x="7340600" y="1638300"/>
          <p14:tracePt t="82500" x="7315200" y="1631950"/>
          <p14:tracePt t="82517" x="7289800" y="1631950"/>
          <p14:tracePt t="82534" x="7251700" y="1625600"/>
          <p14:tracePt t="82550" x="7239000" y="1625600"/>
          <p14:tracePt t="82567" x="7219950" y="1625600"/>
          <p14:tracePt t="82584" x="7200900" y="1625600"/>
          <p14:tracePt t="82601" x="7169150" y="1625600"/>
          <p14:tracePt t="82618" x="7137400" y="1625600"/>
          <p14:tracePt t="82634" x="7118350" y="1625600"/>
          <p14:tracePt t="82650" x="7099300" y="1625600"/>
          <p14:tracePt t="82667" x="7067550" y="1625600"/>
          <p14:tracePt t="82684" x="7048500" y="1625600"/>
          <p14:tracePt t="82701" x="7023100" y="1625600"/>
          <p14:tracePt t="82718" x="7004050" y="1625600"/>
          <p14:tracePt t="82734" x="6985000" y="1625600"/>
          <p14:tracePt t="82751" x="6978650" y="1625600"/>
          <p14:tracePt t="82767" x="6959600" y="1625600"/>
          <p14:tracePt t="82801" x="6953250" y="1625600"/>
          <p14:tracePt t="82818" x="6946900" y="1625600"/>
          <p14:tracePt t="82859" x="6940550" y="1625600"/>
          <p14:tracePt t="82955" x="6927850" y="1625600"/>
          <p14:tracePt t="82971" x="6921500" y="1625600"/>
          <p14:tracePt t="82979" x="6915150" y="1625600"/>
          <p14:tracePt t="82988" x="6908800" y="1625600"/>
          <p14:tracePt t="83002" x="6883400" y="1625600"/>
          <p14:tracePt t="83018" x="6858000" y="1625600"/>
          <p14:tracePt t="83034" x="6845300" y="1625600"/>
          <p14:tracePt t="83051" x="6832600" y="1625600"/>
          <p14:tracePt t="83068" x="6819900" y="1625600"/>
          <p14:tracePt t="83085" x="6807200" y="1625600"/>
          <p14:tracePt t="83101" x="6800850" y="1625600"/>
          <p14:tracePt t="83118" x="6788150" y="1625600"/>
          <p14:tracePt t="83155" x="6781800" y="1625600"/>
          <p14:tracePt t="83171" x="6775450" y="1625600"/>
          <p14:tracePt t="83195" x="6769100" y="1625600"/>
          <p14:tracePt t="83219" x="6762750" y="1625600"/>
          <p14:tracePt t="83235" x="6750050" y="1625600"/>
          <p14:tracePt t="83251" x="6743700" y="1625600"/>
          <p14:tracePt t="83258" x="6737350" y="1625600"/>
          <p14:tracePt t="83268" x="6724650" y="1625600"/>
          <p14:tracePt t="83291" x="6718300" y="1625600"/>
          <p14:tracePt t="83301" x="6711950" y="1625600"/>
          <p14:tracePt t="83318" x="6705600" y="1625600"/>
          <p14:tracePt t="83335" x="6686550" y="1631950"/>
          <p14:tracePt t="83403" x="6680200" y="1631950"/>
          <p14:tracePt t="83410" x="6673850" y="1631950"/>
          <p14:tracePt t="83419" x="6667500" y="1638300"/>
          <p14:tracePt t="83443" x="6661150" y="1638300"/>
          <p14:tracePt t="83451" x="6654800" y="1644650"/>
          <p14:tracePt t="83468" x="6648450" y="1644650"/>
          <p14:tracePt t="83485" x="6642100" y="1644650"/>
          <p14:tracePt t="83501" x="6629400" y="1644650"/>
          <p14:tracePt t="83531" x="6623050" y="1651000"/>
          <p14:tracePt t="83547" x="6616700" y="1651000"/>
          <p14:tracePt t="83587" x="6610350" y="1651000"/>
          <p14:tracePt t="83595" x="6597650" y="1651000"/>
          <p14:tracePt t="83611" x="6591300" y="1657350"/>
          <p14:tracePt t="83627" x="6578600" y="1663700"/>
          <p14:tracePt t="83643" x="6572250" y="1663700"/>
          <p14:tracePt t="83659" x="6559550" y="1663700"/>
          <p14:tracePt t="83668" x="6546850" y="1670050"/>
          <p14:tracePt t="83691" x="6540500" y="1676400"/>
          <p14:tracePt t="83701" x="6534150" y="1676400"/>
          <p14:tracePt t="83718" x="6521450" y="1676400"/>
          <p14:tracePt t="83735" x="6515100" y="1682750"/>
          <p14:tracePt t="83752" x="6502400" y="1689100"/>
          <p14:tracePt t="83785" x="6489700" y="1689100"/>
          <p14:tracePt t="83802" x="6483350" y="1689100"/>
          <p14:tracePt t="83819" x="6464300" y="1695450"/>
          <p14:tracePt t="83835" x="6451600" y="1701800"/>
          <p14:tracePt t="83852" x="6445250" y="1708150"/>
          <p14:tracePt t="83869" x="6426200" y="1708150"/>
          <p14:tracePt t="83885" x="6419850" y="1714500"/>
          <p14:tracePt t="83902" x="6413500" y="1714500"/>
          <p14:tracePt t="83919" x="6394450" y="1720850"/>
          <p14:tracePt t="83935" x="6388100" y="1727200"/>
          <p14:tracePt t="83952" x="6375400" y="1727200"/>
          <p14:tracePt t="83969" x="6356350" y="1733550"/>
          <p14:tracePt t="83986" x="6343650" y="1739900"/>
          <p14:tracePt t="84002" x="6324600" y="1739900"/>
          <p14:tracePt t="84019" x="6311900" y="1752600"/>
          <p14:tracePt t="84035" x="6299200" y="1758950"/>
          <p14:tracePt t="84052" x="6286500" y="1758950"/>
          <p14:tracePt t="84069" x="6267450" y="1765300"/>
          <p14:tracePt t="84086" x="6248400" y="1765300"/>
          <p14:tracePt t="84102" x="6235700" y="1771650"/>
          <p14:tracePt t="84119" x="6216650" y="1778000"/>
          <p14:tracePt t="84136" x="6203950" y="1784350"/>
          <p14:tracePt t="84138" x="6197600" y="1784350"/>
          <p14:tracePt t="84152" x="6191250" y="1784350"/>
          <p14:tracePt t="84169" x="6153150" y="1803400"/>
          <p14:tracePt t="84186" x="6121400" y="1809750"/>
          <p14:tracePt t="84202" x="6083300" y="1822450"/>
          <p14:tracePt t="84219" x="6051550" y="1835150"/>
          <p14:tracePt t="84236" x="6026150" y="1835150"/>
          <p14:tracePt t="84252" x="6000750" y="1841500"/>
          <p14:tracePt t="84269" x="5975350" y="1847850"/>
          <p14:tracePt t="84286" x="5962650" y="1854200"/>
          <p14:tracePt t="84302" x="5949950" y="1866900"/>
          <p14:tracePt t="84305" x="5930900" y="1873250"/>
          <p14:tracePt t="84319" x="5911850" y="1873250"/>
          <p14:tracePt t="84336" x="5886450" y="1892300"/>
          <p14:tracePt t="84339" x="5873750" y="1898650"/>
          <p14:tracePt t="84353" x="5829300" y="1924050"/>
          <p14:tracePt t="84369" x="5784850" y="1949450"/>
          <p14:tracePt t="84386" x="5740400" y="1968500"/>
          <p14:tracePt t="84403" x="5702300" y="1993900"/>
          <p14:tracePt t="84419" x="5676900" y="2012950"/>
          <p14:tracePt t="84436" x="5638800" y="2025650"/>
          <p14:tracePt t="84452" x="5594350" y="2051050"/>
          <p14:tracePt t="84469" x="5562600" y="2076450"/>
          <p14:tracePt t="84486" x="5518150" y="2114550"/>
          <p14:tracePt t="84503" x="5480050" y="2146300"/>
          <p14:tracePt t="84519" x="5441950" y="2184400"/>
          <p14:tracePt t="84536" x="5403850" y="2235200"/>
          <p14:tracePt t="84552" x="5372100" y="2273300"/>
          <p14:tracePt t="84569" x="5334000" y="2324100"/>
          <p14:tracePt t="84586" x="5308600" y="2355850"/>
          <p14:tracePt t="84603" x="5270500" y="2406650"/>
          <p14:tracePt t="84619" x="5251450" y="2432050"/>
          <p14:tracePt t="84636" x="5238750" y="2451100"/>
          <p14:tracePt t="84653" x="5219700" y="2470150"/>
          <p14:tracePt t="84669" x="5194300" y="2495550"/>
          <p14:tracePt t="84686" x="5181600" y="2508250"/>
          <p14:tracePt t="84703" x="5156200" y="2533650"/>
          <p14:tracePt t="84719" x="5143500" y="2546350"/>
          <p14:tracePt t="84736" x="5124450" y="2565400"/>
          <p14:tracePt t="84753" x="5092700" y="2597150"/>
          <p14:tracePt t="84769" x="5080000" y="2609850"/>
          <p14:tracePt t="84786" x="5054600" y="2635250"/>
          <p14:tracePt t="84803" x="5029200" y="2667000"/>
          <p14:tracePt t="84820" x="5010150" y="2686050"/>
          <p14:tracePt t="84836" x="4991100" y="2711450"/>
          <p14:tracePt t="84853" x="4965700" y="2749550"/>
          <p14:tracePt t="84870" x="4953000" y="2768600"/>
          <p14:tracePt t="84886" x="4927600" y="2800350"/>
          <p14:tracePt t="84903" x="4914900" y="2825750"/>
          <p14:tracePt t="84920" x="4889500" y="2857500"/>
          <p14:tracePt t="84937" x="4876800" y="2889250"/>
          <p14:tracePt t="84953" x="4851400" y="2933700"/>
          <p14:tracePt t="84970" x="4838700" y="2959100"/>
          <p14:tracePt t="84986" x="4819650" y="2997200"/>
          <p14:tracePt t="85003" x="4806950" y="3028950"/>
          <p14:tracePt t="85020" x="4800600" y="3060700"/>
          <p14:tracePt t="85036" x="4794250" y="3086100"/>
          <p14:tracePt t="85053" x="4794250" y="3105150"/>
          <p14:tracePt t="85070" x="4787900" y="3117850"/>
          <p14:tracePt t="85087" x="4781550" y="3136900"/>
          <p14:tracePt t="85089" x="4781550" y="3143250"/>
          <p14:tracePt t="85120" x="4781550" y="3149600"/>
          <p14:tracePt t="85137" x="4775200" y="3168650"/>
          <p14:tracePt t="85154" x="4775200" y="3181350"/>
          <p14:tracePt t="85170" x="4768850" y="3200400"/>
          <p14:tracePt t="85187" x="4762500" y="3213100"/>
          <p14:tracePt t="85203" x="4762500" y="3232150"/>
          <p14:tracePt t="85220" x="4749800" y="3251200"/>
          <p14:tracePt t="85237" x="4743450" y="3276600"/>
          <p14:tracePt t="85254" x="4737100" y="3302000"/>
          <p14:tracePt t="85270" x="4730750" y="3333750"/>
          <p14:tracePt t="85287" x="4718050" y="3359150"/>
          <p14:tracePt t="85304" x="4718050" y="3378200"/>
          <p14:tracePt t="85306" x="4711700" y="3397250"/>
          <p14:tracePt t="85320" x="4711700" y="3416300"/>
          <p14:tracePt t="85337" x="4705350" y="3460750"/>
          <p14:tracePt t="85354" x="4699000" y="3479800"/>
          <p14:tracePt t="85370" x="4699000" y="3498850"/>
          <p14:tracePt t="85387" x="4699000" y="3517900"/>
          <p14:tracePt t="85404" x="4699000" y="3530600"/>
          <p14:tracePt t="85420" x="4699000" y="3543300"/>
          <p14:tracePt t="85437" x="4692650" y="3568700"/>
          <p14:tracePt t="85453" x="4686300" y="3587750"/>
          <p14:tracePt t="85470" x="4686300" y="3613150"/>
          <p14:tracePt t="85487" x="4679950" y="3651250"/>
          <p14:tracePt t="85503" x="4673600" y="3676650"/>
          <p14:tracePt t="85520" x="4673600" y="3708400"/>
          <p14:tracePt t="85537" x="4673600" y="3752850"/>
          <p14:tracePt t="85553" x="4673600" y="3759200"/>
          <p14:tracePt t="85570" x="4673600" y="3790950"/>
          <p14:tracePt t="85587" x="4673600" y="3810000"/>
          <p14:tracePt t="85604" x="4673600" y="3829050"/>
          <p14:tracePt t="85621" x="4673600" y="3848100"/>
          <p14:tracePt t="85637" x="4673600" y="3867150"/>
          <p14:tracePt t="85654" x="4679950" y="3898900"/>
          <p14:tracePt t="85670" x="4679950" y="3911600"/>
          <p14:tracePt t="85687" x="4679950" y="3930650"/>
          <p14:tracePt t="85704" x="4679950" y="3949700"/>
          <p14:tracePt t="85721" x="4686300" y="3968750"/>
          <p14:tracePt t="85737" x="4686300" y="3987800"/>
          <p14:tracePt t="85754" x="4686300" y="3994150"/>
          <p14:tracePt t="85770" x="4692650" y="4006850"/>
          <p14:tracePt t="85787" x="4692650" y="4013200"/>
          <p14:tracePt t="85804" x="4699000" y="4025900"/>
          <p14:tracePt t="85838" x="4705350" y="4038600"/>
          <p14:tracePt t="85854" x="4705350" y="4044950"/>
          <p14:tracePt t="85874" x="4705350" y="4051300"/>
          <p14:tracePt t="85888" x="4705350" y="4057650"/>
          <p14:tracePt t="85904" x="4705350" y="4064000"/>
          <p14:tracePt t="85921" x="4711700" y="4083050"/>
          <p14:tracePt t="85938" x="4718050" y="4095750"/>
          <p14:tracePt t="85954" x="4724400" y="4114800"/>
          <p14:tracePt t="85971" x="4724400" y="4133850"/>
          <p14:tracePt t="85988" x="4724400" y="4140200"/>
          <p14:tracePt t="86005" x="4724400" y="4152900"/>
          <p14:tracePt t="86021" x="4730750" y="4159250"/>
          <p14:tracePt t="86038" x="4730750" y="4165600"/>
          <p14:tracePt t="86055" x="4730750" y="4184650"/>
          <p14:tracePt t="86071" x="4743450" y="4197350"/>
          <p14:tracePt t="86088" x="4743450" y="4216400"/>
          <p14:tracePt t="86105" x="4749800" y="4248150"/>
          <p14:tracePt t="86121" x="4756150" y="4260850"/>
          <p14:tracePt t="86138" x="4756150" y="4292600"/>
          <p14:tracePt t="86155" x="4756150" y="4324350"/>
          <p14:tracePt t="86171" x="4756150" y="4362450"/>
          <p14:tracePt t="86188" x="4756150" y="4387850"/>
          <p14:tracePt t="86205" x="4756150" y="4419600"/>
          <p14:tracePt t="86221" x="4756150" y="4445000"/>
          <p14:tracePt t="86238" x="4756150" y="4464050"/>
          <p14:tracePt t="86255" x="4756150" y="4489450"/>
          <p14:tracePt t="86271" x="4756150" y="4514850"/>
          <p14:tracePt t="86289" x="4756150" y="4546600"/>
          <p14:tracePt t="86305" x="4756150" y="4565650"/>
          <p14:tracePt t="86321" x="4756150" y="4578350"/>
          <p14:tracePt t="86338" x="4756150" y="4622800"/>
          <p14:tracePt t="86355" x="4762500" y="4648200"/>
          <p14:tracePt t="86371" x="4762500" y="4679950"/>
          <p14:tracePt t="86388" x="4768850" y="4699000"/>
          <p14:tracePt t="86405" x="4775200" y="4724400"/>
          <p14:tracePt t="86422" x="4775200" y="4749800"/>
          <p14:tracePt t="86438" x="4781550" y="4768850"/>
          <p14:tracePt t="86455" x="4787900" y="4787900"/>
          <p14:tracePt t="86472" x="4794250" y="4800600"/>
          <p14:tracePt t="86474" x="4800600" y="4813300"/>
          <p14:tracePt t="86499" x="4800600" y="4819650"/>
          <p14:tracePt t="86515" x="4800600" y="4826000"/>
          <p14:tracePt t="86530" x="4806950" y="4838700"/>
          <p14:tracePt t="86546" x="4806950" y="4845050"/>
          <p14:tracePt t="86555" x="4806950" y="4851400"/>
          <p14:tracePt t="86572" x="4813300" y="4864100"/>
          <p14:tracePt t="86588" x="4813300" y="4876800"/>
          <p14:tracePt t="86605" x="4813300" y="4889500"/>
          <p14:tracePt t="86622" x="4813300" y="4895850"/>
          <p14:tracePt t="86638" x="4819650" y="4908550"/>
          <p14:tracePt t="86655" x="4819650" y="4914900"/>
          <p14:tracePt t="86672" x="4819650" y="4921250"/>
          <p14:tracePt t="86689" x="4819650" y="4940300"/>
          <p14:tracePt t="86705" x="4826000" y="4959350"/>
          <p14:tracePt t="86722" x="4832350" y="4965700"/>
          <p14:tracePt t="86738" x="4838700" y="4991100"/>
          <p14:tracePt t="86755" x="4845050" y="5003800"/>
          <p14:tracePt t="86772" x="4845050" y="5016500"/>
          <p14:tracePt t="86788" x="4845050" y="5029200"/>
          <p14:tracePt t="86805" x="4851400" y="5048250"/>
          <p14:tracePt t="86822" x="4851400" y="5054600"/>
          <p14:tracePt t="86838" x="4857750" y="5073650"/>
          <p14:tracePt t="86855" x="4857750" y="5080000"/>
          <p14:tracePt t="86858" x="4857750" y="5086350"/>
          <p14:tracePt t="86872" x="4864100" y="5099050"/>
          <p14:tracePt t="86889" x="4864100" y="5105400"/>
          <p14:tracePt t="87050" x="4870450" y="5111750"/>
          <p14:tracePt t="87154" x="4876800" y="5111750"/>
          <p14:tracePt t="87194" x="4889500" y="5105400"/>
          <p14:tracePt t="87714" x="4889500" y="5092700"/>
          <p14:tracePt t="87722" x="4902200" y="5080000"/>
          <p14:tracePt t="87730" x="4914900" y="5073650"/>
          <p14:tracePt t="87739" x="4927600" y="5073650"/>
          <p14:tracePt t="87756" x="4940300" y="5067300"/>
          <p14:tracePt t="87773" x="4965700" y="5048250"/>
          <p14:tracePt t="87790" x="4984750" y="5029200"/>
          <p14:tracePt t="87806" x="4991100" y="5016500"/>
          <p14:tracePt t="87823" x="4997450" y="4997450"/>
          <p14:tracePt t="87840" x="5003800" y="4959350"/>
          <p14:tracePt t="87857" x="5010150" y="4889500"/>
          <p14:tracePt t="87873" x="5016500" y="4838700"/>
          <p14:tracePt t="87890" x="5035550" y="4800600"/>
          <p14:tracePt t="87907" x="5048250" y="4775200"/>
          <p14:tracePt t="87923" x="5060950" y="4743450"/>
          <p14:tracePt t="87940" x="5073650" y="4724400"/>
          <p14:tracePt t="87956" x="5080000" y="4699000"/>
          <p14:tracePt t="87973" x="5086350" y="4679950"/>
          <p14:tracePt t="87990" x="5092700" y="4654550"/>
          <p14:tracePt t="88007" x="5099050" y="4622800"/>
          <p14:tracePt t="88023" x="5099050" y="4572000"/>
          <p14:tracePt t="88040" x="5099050" y="4533900"/>
          <p14:tracePt t="88057" x="5099050" y="4470400"/>
          <p14:tracePt t="88073" x="5099050" y="4457700"/>
          <p14:tracePt t="88090" x="5092700" y="4400550"/>
          <p14:tracePt t="88107" x="5086350" y="4368800"/>
          <p14:tracePt t="88124" x="5080000" y="4324350"/>
          <p14:tracePt t="88140" x="5067300" y="4273550"/>
          <p14:tracePt t="88157" x="5048250" y="4222750"/>
          <p14:tracePt t="88173" x="5022850" y="4159250"/>
          <p14:tracePt t="88190" x="4997450" y="4108450"/>
          <p14:tracePt t="88192" x="4991100" y="4089400"/>
          <p14:tracePt t="88207" x="4978400" y="4064000"/>
          <p14:tracePt t="88223" x="4946650" y="4000500"/>
          <p14:tracePt t="88240" x="4921250" y="3930650"/>
          <p14:tracePt t="88257" x="4908550" y="3879850"/>
          <p14:tracePt t="88273" x="4895850" y="3810000"/>
          <p14:tracePt t="88290" x="4889500" y="3759200"/>
          <p14:tracePt t="88307" x="4883150" y="3721100"/>
          <p14:tracePt t="88324" x="4883150" y="3695700"/>
          <p14:tracePt t="88340" x="4883150" y="3670300"/>
          <p14:tracePt t="88357" x="4883150" y="3651250"/>
          <p14:tracePt t="88386" x="4883150" y="3644900"/>
          <p14:tracePt t="88754" x="4889500" y="3638550"/>
          <p14:tracePt t="91098" x="4895850" y="3625850"/>
          <p14:tracePt t="91130" x="4902200" y="3619500"/>
          <p14:tracePt t="93369" x="4902200" y="3613150"/>
          <p14:tracePt t="94409" x="4908550" y="3606800"/>
          <p14:tracePt t="95065" x="4914900" y="3600450"/>
          <p14:tracePt t="95369" x="4921250" y="3600450"/>
          <p14:tracePt t="95681" x="4921250" y="3594100"/>
          <p14:tracePt t="95688" x="4927600" y="3594100"/>
          <p14:tracePt t="95698" x="4933950" y="3587750"/>
          <p14:tracePt t="95715" x="4940300" y="3581400"/>
          <p14:tracePt t="95731" x="4959350" y="3581400"/>
          <p14:tracePt t="96113" x="4959350" y="3575050"/>
          <p14:tracePt t="96121" x="4959350" y="3568700"/>
          <p14:tracePt t="96132" x="4959350" y="3562350"/>
          <p14:tracePt t="96148" x="4959350" y="3530600"/>
          <p14:tracePt t="96166" x="4965700" y="3479800"/>
          <p14:tracePt t="96168" x="4965700" y="3460750"/>
          <p14:tracePt t="96182" x="4965700" y="3429000"/>
          <p14:tracePt t="96199" x="4965700" y="3302000"/>
          <p14:tracePt t="96216" x="4972050" y="3213100"/>
          <p14:tracePt t="96232" x="4978400" y="3168650"/>
          <p14:tracePt t="96249" x="4991100" y="3035300"/>
          <p14:tracePt t="96265" x="5016500" y="2971800"/>
          <p14:tracePt t="96282" x="5029200" y="2927350"/>
          <p14:tracePt t="96299" x="5041900" y="2889250"/>
          <p14:tracePt t="96315" x="5048250" y="2870200"/>
          <p14:tracePt t="96332" x="5054600" y="2863850"/>
          <p14:tracePt t="96349" x="5067300" y="2838450"/>
          <p14:tracePt t="96365" x="5067300" y="2832100"/>
          <p14:tracePt t="96382" x="5080000" y="2819400"/>
          <p14:tracePt t="96399" x="5092700" y="2800350"/>
          <p14:tracePt t="96415" x="5105400" y="2787650"/>
          <p14:tracePt t="96432" x="5137150" y="2755900"/>
          <p14:tracePt t="96449" x="5149850" y="2743200"/>
          <p14:tracePt t="96466" x="5168900" y="2724150"/>
          <p14:tracePt t="96482" x="5187950" y="2705100"/>
          <p14:tracePt t="96499" x="5226050" y="2673350"/>
          <p14:tracePt t="96516" x="5289550" y="2622550"/>
          <p14:tracePt t="96532" x="5359400" y="2565400"/>
          <p14:tracePt t="96549" x="5429250" y="2514600"/>
          <p14:tracePt t="96566" x="5492750" y="2463800"/>
          <p14:tracePt t="96568" x="5524500" y="2432050"/>
          <p14:tracePt t="96582" x="5549900" y="2406650"/>
          <p14:tracePt t="96599" x="5600700" y="2362200"/>
          <p14:tracePt t="96616" x="5613400" y="2349500"/>
          <p14:tracePt t="96632" x="5651500" y="2311400"/>
          <p14:tracePt t="96649" x="5670550" y="2292350"/>
          <p14:tracePt t="96666" x="5702300" y="2254250"/>
          <p14:tracePt t="96682" x="5721350" y="2228850"/>
          <p14:tracePt t="96699" x="5740400" y="2209800"/>
          <p14:tracePt t="96716" x="5759450" y="2197100"/>
          <p14:tracePt t="96732" x="5791200" y="2178050"/>
          <p14:tracePt t="96749" x="5810250" y="2165350"/>
          <p14:tracePt t="96766" x="5829300" y="2152650"/>
          <p14:tracePt t="96782" x="5848350" y="2139950"/>
          <p14:tracePt t="96800" x="5861050" y="2133600"/>
          <p14:tracePt t="98248" x="5867400" y="2127250"/>
          <p14:tracePt t="98321" x="5867400" y="2120900"/>
          <p14:tracePt t="111918" x="0" y="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816"/>
            <a:ext cx="9144000" cy="632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3370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24" y="1065624"/>
            <a:ext cx="6928776" cy="575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874520" y="457200"/>
            <a:ext cx="5003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Planning of movements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09905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429000" y="743634"/>
            <a:ext cx="2624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Nociceptors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87462" y="1981200"/>
            <a:ext cx="894571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nociceptors of A</a:t>
            </a:r>
            <a:r>
              <a:rPr lang="el-GR" sz="2400" dirty="0"/>
              <a:t>δ </a:t>
            </a:r>
            <a:r>
              <a:rPr lang="en-US" sz="2400" dirty="0" err="1"/>
              <a:t>fibres</a:t>
            </a:r>
            <a:r>
              <a:rPr lang="cs-CZ" sz="2400" dirty="0"/>
              <a:t> </a:t>
            </a:r>
            <a:r>
              <a:rPr lang="cs-CZ" sz="2400"/>
              <a:t>(5-30 </a:t>
            </a:r>
            <a:r>
              <a:rPr lang="cs-CZ" sz="2400" dirty="0" err="1"/>
              <a:t>meters</a:t>
            </a:r>
            <a:r>
              <a:rPr lang="cs-CZ" sz="2400" dirty="0"/>
              <a:t>/sec)</a:t>
            </a:r>
            <a:endParaRPr lang="en-US" sz="2400" dirty="0"/>
          </a:p>
          <a:p>
            <a:pPr marL="800100" indent="-342900">
              <a:buFont typeface="Wingdings" panose="05000000000000000000" pitchFamily="2" charset="2"/>
              <a:buChar char="§"/>
            </a:pPr>
            <a:r>
              <a:rPr lang="en-US" sz="2400" dirty="0"/>
              <a:t>A</a:t>
            </a:r>
            <a:r>
              <a:rPr lang="el-GR" sz="2400" dirty="0"/>
              <a:t>δ </a:t>
            </a:r>
            <a:r>
              <a:rPr lang="en-US" sz="2400" dirty="0"/>
              <a:t>mechanical nociceptors</a:t>
            </a:r>
          </a:p>
          <a:p>
            <a:pPr marL="803275" indent="-355600">
              <a:buFont typeface="Wingdings" panose="05000000000000000000" pitchFamily="2" charset="2"/>
              <a:buChar char="§"/>
            </a:pPr>
            <a:r>
              <a:rPr lang="en-US" sz="2400" dirty="0"/>
              <a:t>A</a:t>
            </a:r>
            <a:r>
              <a:rPr lang="el-GR" sz="2400" dirty="0"/>
              <a:t>δ </a:t>
            </a:r>
            <a:r>
              <a:rPr lang="en-US" sz="2400" dirty="0"/>
              <a:t>thermal nociceptors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nociceptors of C</a:t>
            </a:r>
            <a:r>
              <a:rPr lang="el-GR" sz="2400" dirty="0"/>
              <a:t> </a:t>
            </a:r>
            <a:r>
              <a:rPr lang="en-US" sz="2400" dirty="0" err="1"/>
              <a:t>fibres</a:t>
            </a:r>
            <a:r>
              <a:rPr lang="cs-CZ" sz="2400" dirty="0"/>
              <a:t> (0.5-2.0 </a:t>
            </a:r>
            <a:r>
              <a:rPr lang="cs-CZ" sz="2400" dirty="0" err="1"/>
              <a:t>meters</a:t>
            </a:r>
            <a:r>
              <a:rPr lang="cs-CZ" sz="2400" dirty="0"/>
              <a:t>/sec)</a:t>
            </a:r>
            <a:endParaRPr lang="en-US" sz="2400" dirty="0"/>
          </a:p>
          <a:p>
            <a:pPr marL="803275" indent="-355600">
              <a:buFont typeface="Wingdings" panose="05000000000000000000" pitchFamily="2" charset="2"/>
              <a:buChar char="§"/>
            </a:pPr>
            <a:r>
              <a:rPr lang="en-US" sz="2400" dirty="0"/>
              <a:t>C </a:t>
            </a:r>
            <a:r>
              <a:rPr lang="en-US" sz="2400" dirty="0" err="1"/>
              <a:t>polymodal</a:t>
            </a:r>
            <a:r>
              <a:rPr lang="en-US" sz="2400" dirty="0"/>
              <a:t> nociceptors – react to thermal, mechanical </a:t>
            </a:r>
          </a:p>
          <a:p>
            <a:pPr marL="447675"/>
            <a:r>
              <a:rPr lang="en-US" sz="2400" dirty="0"/>
              <a:t>     and chemical stimuli</a:t>
            </a:r>
            <a:endParaRPr lang="cs-CZ" sz="2400" dirty="0"/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cs-CZ" sz="2400" dirty="0" err="1"/>
              <a:t>silent</a:t>
            </a:r>
            <a:r>
              <a:rPr lang="cs-CZ" sz="2400" dirty="0"/>
              <a:t> </a:t>
            </a:r>
            <a:r>
              <a:rPr lang="cs-CZ" sz="2400" dirty="0" err="1"/>
              <a:t>nociceptors</a:t>
            </a:r>
            <a:r>
              <a:rPr lang="cs-CZ" sz="2400" dirty="0"/>
              <a:t> (MIA = </a:t>
            </a:r>
            <a:r>
              <a:rPr lang="cs-CZ" sz="2400" dirty="0" err="1"/>
              <a:t>mechanically</a:t>
            </a:r>
            <a:r>
              <a:rPr lang="cs-CZ" sz="2400" dirty="0"/>
              <a:t> </a:t>
            </a:r>
            <a:r>
              <a:rPr lang="cs-CZ" sz="2400" dirty="0" err="1"/>
              <a:t>insensitive</a:t>
            </a:r>
            <a:r>
              <a:rPr lang="cs-CZ" sz="2400" dirty="0"/>
              <a:t> </a:t>
            </a:r>
            <a:r>
              <a:rPr lang="cs-CZ" sz="2400" dirty="0" err="1"/>
              <a:t>afferents</a:t>
            </a:r>
            <a:r>
              <a:rPr lang="cs-CZ" sz="2400" dirty="0"/>
              <a:t>)</a:t>
            </a:r>
          </a:p>
          <a:p>
            <a:r>
              <a:rPr lang="cs-CZ" sz="2400" dirty="0"/>
              <a:t>     - </a:t>
            </a:r>
            <a:r>
              <a:rPr lang="cs-CZ" sz="2400" dirty="0" err="1"/>
              <a:t>responsive</a:t>
            </a:r>
            <a:r>
              <a:rPr lang="cs-CZ" sz="2400" dirty="0"/>
              <a:t> </a:t>
            </a:r>
            <a:r>
              <a:rPr lang="cs-CZ" sz="2400" dirty="0" err="1"/>
              <a:t>after</a:t>
            </a:r>
            <a:r>
              <a:rPr lang="cs-CZ" sz="2400" dirty="0"/>
              <a:t> </a:t>
            </a:r>
            <a:r>
              <a:rPr lang="en-US" sz="2400" dirty="0"/>
              <a:t>inflammation and tissue injury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79F7067-9FD6-4860-834E-1C6FAC65B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5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9600" y="990600"/>
            <a:ext cx="788389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Illustrations</a:t>
            </a:r>
            <a:r>
              <a:rPr lang="cs-CZ" altLang="cs-CZ" sz="2400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were</a:t>
            </a:r>
            <a:r>
              <a:rPr lang="cs-CZ" altLang="cs-CZ" sz="2400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copied</a:t>
            </a:r>
            <a:r>
              <a:rPr lang="cs-CZ" altLang="cs-CZ" sz="2400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from</a:t>
            </a:r>
            <a:r>
              <a:rPr lang="cs-CZ" altLang="cs-CZ" sz="2400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:</a:t>
            </a:r>
          </a:p>
          <a:p>
            <a:endParaRPr lang="cs-CZ" altLang="cs-CZ" sz="2400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r>
              <a:rPr lang="en-US" sz="2400" b="1" dirty="0"/>
              <a:t>Neuroscience Online, the Open-Access Neuroscience </a:t>
            </a:r>
            <a:endParaRPr lang="cs-CZ" sz="2400" b="1" dirty="0"/>
          </a:p>
          <a:p>
            <a:r>
              <a:rPr lang="en-US" sz="2400" b="1" dirty="0"/>
              <a:t>Electronic Textbook</a:t>
            </a:r>
            <a:endParaRPr lang="cs-CZ" sz="2400" b="1" dirty="0"/>
          </a:p>
          <a:p>
            <a:br>
              <a:rPr lang="en-US" sz="2400" dirty="0"/>
            </a:br>
            <a:r>
              <a:rPr lang="en-US" sz="2400" dirty="0">
                <a:hlinkClick r:id="rId2"/>
              </a:rPr>
              <a:t>Department of Neurobiology and Anatomy</a:t>
            </a:r>
            <a:endParaRPr lang="cs-CZ" sz="2400" dirty="0"/>
          </a:p>
          <a:p>
            <a:r>
              <a:rPr lang="en-US" sz="2400" dirty="0">
                <a:hlinkClick r:id="rId3"/>
              </a:rPr>
              <a:t>University of Texas Medical School at Houston</a:t>
            </a:r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28643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162622" y="1443948"/>
            <a:ext cx="6781800" cy="4876800"/>
            <a:chOff x="1938338" y="1519238"/>
            <a:chExt cx="5267325" cy="38195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338" y="1519238"/>
              <a:ext cx="5267325" cy="381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3578" y="1535748"/>
              <a:ext cx="126682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ovéPole 5"/>
          <p:cNvSpPr txBox="1"/>
          <p:nvPr/>
        </p:nvSpPr>
        <p:spPr>
          <a:xfrm>
            <a:off x="762000" y="457200"/>
            <a:ext cx="7313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/>
              <a:t>Factors</a:t>
            </a:r>
            <a:r>
              <a:rPr lang="cs-CZ" sz="3600" dirty="0"/>
              <a:t> </a:t>
            </a:r>
            <a:r>
              <a:rPr lang="cs-CZ" sz="3600" dirty="0" err="1"/>
              <a:t>that</a:t>
            </a:r>
            <a:r>
              <a:rPr lang="cs-CZ" sz="3600" dirty="0"/>
              <a:t> </a:t>
            </a:r>
            <a:r>
              <a:rPr lang="cs-CZ" sz="3600" dirty="0" err="1"/>
              <a:t>activate</a:t>
            </a:r>
            <a:r>
              <a:rPr lang="cs-CZ" sz="3600" dirty="0"/>
              <a:t> </a:t>
            </a:r>
            <a:r>
              <a:rPr lang="cs-CZ" sz="3600" dirty="0" err="1"/>
              <a:t>nociceptors</a:t>
            </a:r>
            <a:endParaRPr lang="cs-CZ" sz="36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F93D9C1-7CF5-4FA4-BE84-663EAB40E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3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8" x="1143000" y="5511800"/>
          <p14:tracePt t="1010" x="1162050" y="5511800"/>
          <p14:tracePt t="1017" x="1181100" y="5505450"/>
          <p14:tracePt t="1025" x="1200150" y="5499100"/>
          <p14:tracePt t="1034" x="1219200" y="5499100"/>
          <p14:tracePt t="1048" x="1276350" y="5492750"/>
          <p14:tracePt t="1065" x="1371600" y="5473700"/>
          <p14:tracePt t="1082" x="1504950" y="5454650"/>
          <p14:tracePt t="1099" x="1701800" y="5416550"/>
          <p14:tracePt t="1115" x="2051050" y="5353050"/>
          <p14:tracePt t="1132" x="2603500" y="5283200"/>
          <p14:tracePt t="1149" x="3352800" y="5175250"/>
          <p14:tracePt t="1165" x="4343400" y="5060950"/>
          <p14:tracePt t="1182" x="5346700" y="4946650"/>
          <p14:tracePt t="1185" x="5816600" y="4914900"/>
          <p14:tracePt t="1199" x="6311900" y="4845050"/>
          <p14:tracePt t="1216" x="7607300" y="4718050"/>
          <p14:tracePt t="1232" x="8007350" y="4718050"/>
          <p14:tracePt t="1248" x="8693150" y="4705350"/>
          <p14:tracePt t="35308" x="9112250" y="5073650"/>
          <p14:tracePt t="35316" x="8528050" y="5353050"/>
          <p14:tracePt t="35324" x="7905750" y="5581650"/>
          <p14:tracePt t="35335" x="7315200" y="5778500"/>
          <p14:tracePt t="35352" x="6394450" y="5873750"/>
          <p14:tracePt t="35356" x="6038850" y="5848350"/>
          <p14:tracePt t="35369" x="5791200" y="5784850"/>
          <p14:tracePt t="35386" x="5613400" y="5645150"/>
          <p14:tracePt t="35403" x="5664200" y="5321300"/>
          <p14:tracePt t="35419" x="5937250" y="4889500"/>
          <p14:tracePt t="35435" x="6419850" y="4375150"/>
          <p14:tracePt t="35452" x="7213600" y="3835400"/>
          <p14:tracePt t="35469" x="8312150" y="3333750"/>
          <p14:tracePt t="35771" x="9131300" y="2057400"/>
          <p14:tracePt t="35779" x="9061450" y="2025650"/>
          <p14:tracePt t="35788" x="9004300" y="1987550"/>
          <p14:tracePt t="35802" x="8947150" y="1955800"/>
          <p14:tracePt t="35804" x="8877300" y="1924050"/>
          <p14:tracePt t="35819" x="8769350" y="1873250"/>
          <p14:tracePt t="35836" x="8655050" y="1828800"/>
          <p14:tracePt t="35853" x="8509000" y="1797050"/>
          <p14:tracePt t="35869" x="8362950" y="1765300"/>
          <p14:tracePt t="35886" x="8166100" y="1733550"/>
          <p14:tracePt t="35903" x="7975600" y="1727200"/>
          <p14:tracePt t="35919" x="7835900" y="1727200"/>
          <p14:tracePt t="35936" x="7734300" y="1727200"/>
          <p14:tracePt t="35953" x="7683500" y="1727200"/>
          <p14:tracePt t="35969" x="7664450" y="1733550"/>
          <p14:tracePt t="35986" x="7626350" y="1739900"/>
          <p14:tracePt t="36003" x="7594600" y="1752600"/>
          <p14:tracePt t="36019" x="7569200" y="1765300"/>
          <p14:tracePt t="36036" x="7518400" y="1809750"/>
          <p14:tracePt t="36053" x="7442200" y="1885950"/>
          <p14:tracePt t="36069" x="7340600" y="1987550"/>
          <p14:tracePt t="36086" x="7200900" y="2101850"/>
          <p14:tracePt t="36103" x="7035800" y="2228850"/>
          <p14:tracePt t="36119" x="6864350" y="2317750"/>
          <p14:tracePt t="36136" x="6699250" y="2400300"/>
          <p14:tracePt t="36153" x="6546850" y="2495550"/>
          <p14:tracePt t="36169" x="6432550" y="2597150"/>
          <p14:tracePt t="36171" x="6394450" y="2647950"/>
          <p14:tracePt t="36186" x="6337300" y="2755900"/>
          <p14:tracePt t="36203" x="6286500" y="2838450"/>
          <p14:tracePt t="36220" x="6242050" y="2908300"/>
          <p14:tracePt t="36237" x="6178550" y="2978150"/>
          <p14:tracePt t="36253" x="6115050" y="3003550"/>
          <p14:tracePt t="36270" x="6038850" y="3016250"/>
          <p14:tracePt t="36286" x="5994400" y="3016250"/>
          <p14:tracePt t="36303" x="5956300" y="3016250"/>
          <p14:tracePt t="36320" x="5949950" y="3016250"/>
          <p14:tracePt t="36337" x="5937250" y="3016250"/>
          <p14:tracePt t="36371" x="5905500" y="3016250"/>
          <p14:tracePt t="36387" x="5886450" y="3016250"/>
          <p14:tracePt t="36403" x="5829300" y="3016250"/>
          <p14:tracePt t="36420" x="5791200" y="3022600"/>
          <p14:tracePt t="36437" x="5753100" y="3035300"/>
          <p14:tracePt t="36453" x="5715000" y="3041650"/>
          <p14:tracePt t="36470" x="5695950" y="3048000"/>
          <p14:tracePt t="36644" x="5702300" y="3048000"/>
          <p14:tracePt t="36788" x="5715000" y="3048000"/>
          <p14:tracePt t="36804" x="5721350" y="3048000"/>
          <p14:tracePt t="36812" x="5727700" y="3054350"/>
          <p14:tracePt t="36827" x="5734050" y="3054350"/>
          <p14:tracePt t="36843" x="5740400" y="3060700"/>
          <p14:tracePt t="36860" x="5746750" y="3060700"/>
          <p14:tracePt t="36947" x="5753100" y="3060700"/>
          <p14:tracePt t="36972" x="5759450" y="3060700"/>
          <p14:tracePt t="36979" x="5765800" y="3060700"/>
          <p14:tracePt t="36990" x="5772150" y="3067050"/>
          <p14:tracePt t="37006" x="5791200" y="3073400"/>
          <p14:tracePt t="37023" x="5791200" y="3079750"/>
          <p14:tracePt t="37038" x="5822950" y="3086100"/>
          <p14:tracePt t="37054" x="5835650" y="3086100"/>
          <p14:tracePt t="37071" x="5848350" y="3086100"/>
          <p14:tracePt t="37171" x="5854700" y="3086100"/>
          <p14:tracePt t="37236" x="5861050" y="3086100"/>
          <p14:tracePt t="37284" x="5867400" y="3086100"/>
          <p14:tracePt t="37412" x="5873750" y="3092450"/>
          <p14:tracePt t="37427" x="5880100" y="3098800"/>
          <p14:tracePt t="37452" x="5886450" y="3105150"/>
          <p14:tracePt t="37499" x="5886450" y="3111500"/>
          <p14:tracePt t="40515" x="5892800" y="3111500"/>
          <p14:tracePt t="40523" x="5905500" y="3111500"/>
          <p14:tracePt t="40531" x="5911850" y="3111500"/>
          <p14:tracePt t="40541" x="5918200" y="3111500"/>
          <p14:tracePt t="40558" x="5924550" y="3111500"/>
          <p14:tracePt t="40579" x="5930900" y="3111500"/>
          <p14:tracePt t="40620" x="5943600" y="3111500"/>
          <p14:tracePt t="40635" x="5956300" y="3111500"/>
          <p14:tracePt t="40643" x="5962650" y="3111500"/>
          <p14:tracePt t="40651" x="5969000" y="3111500"/>
          <p14:tracePt t="40660" x="5994400" y="3117850"/>
          <p14:tracePt t="40674" x="6032500" y="3130550"/>
          <p14:tracePt t="40691" x="6070600" y="3143250"/>
          <p14:tracePt t="40708" x="6108700" y="3162300"/>
          <p14:tracePt t="40725" x="6140450" y="3175000"/>
          <p14:tracePt t="40741" x="6159500" y="3194050"/>
          <p14:tracePt t="40758" x="6184900" y="3206750"/>
          <p14:tracePt t="40775" x="6210300" y="3232150"/>
          <p14:tracePt t="40791" x="6229350" y="3244850"/>
          <p14:tracePt t="40808" x="6267450" y="3276600"/>
          <p14:tracePt t="40825" x="6305550" y="3308350"/>
          <p14:tracePt t="40842" x="6369050" y="3352800"/>
          <p14:tracePt t="40858" x="6394450" y="3371850"/>
          <p14:tracePt t="40875" x="6413500" y="3390900"/>
          <p14:tracePt t="40892" x="6432550" y="3403600"/>
          <p14:tracePt t="40908" x="6451600" y="3429000"/>
          <p14:tracePt t="40925" x="6483350" y="3454400"/>
          <p14:tracePt t="40942" x="6527800" y="3498850"/>
          <p14:tracePt t="40958" x="6578600" y="3536950"/>
          <p14:tracePt t="40975" x="6610350" y="3568700"/>
          <p14:tracePt t="40992" x="6642100" y="3606800"/>
          <p14:tracePt t="41008" x="6673850" y="3625850"/>
          <p14:tracePt t="41025" x="6699250" y="3644900"/>
          <p14:tracePt t="41042" x="6705600" y="3651250"/>
          <p14:tracePt t="41058" x="6724650" y="3670300"/>
          <p14:tracePt t="41075" x="6743700" y="3683000"/>
          <p14:tracePt t="41092" x="6756400" y="3702050"/>
          <p14:tracePt t="41109" x="6775450" y="3727450"/>
          <p14:tracePt t="41125" x="6807200" y="3771900"/>
          <p14:tracePt t="41142" x="6819900" y="3803650"/>
          <p14:tracePt t="41158" x="6832600" y="3822700"/>
          <p14:tracePt t="41175" x="6845300" y="3835400"/>
          <p14:tracePt t="41192" x="6845300" y="3841750"/>
          <p14:tracePt t="41531" x="6838950" y="3841750"/>
          <p14:tracePt t="41539" x="6838950" y="3835400"/>
          <p14:tracePt t="41547" x="6826250" y="3822700"/>
          <p14:tracePt t="41559" x="6819900" y="3810000"/>
          <p14:tracePt t="41576" x="6807200" y="3790950"/>
          <p14:tracePt t="41592" x="6807200" y="3784600"/>
          <p14:tracePt t="41609" x="6800850" y="3771900"/>
          <p14:tracePt t="41748" x="6800850" y="3765550"/>
          <p14:tracePt t="41763" x="6794500" y="3759200"/>
          <p14:tracePt t="62864" x="6788150" y="3765550"/>
          <p14:tracePt t="62880" x="6781800" y="3771900"/>
          <p14:tracePt t="62896" x="6775450" y="3778250"/>
          <p14:tracePt t="62912" x="6775450" y="3790950"/>
          <p14:tracePt t="62936" x="6769100" y="3797300"/>
          <p14:tracePt t="62944" x="6769100" y="3803650"/>
          <p14:tracePt t="62960" x="6762750" y="3803650"/>
          <p14:tracePt t="62968" x="6762750" y="3810000"/>
          <p14:tracePt t="62982" x="6756400" y="3829050"/>
          <p14:tracePt t="63015" x="6750050" y="3860800"/>
          <p14:tracePt t="63032" x="6743700" y="3886200"/>
          <p14:tracePt t="63049" x="6737350" y="3905250"/>
          <p14:tracePt t="63065" x="6731000" y="3924300"/>
          <p14:tracePt t="63082" x="6724650" y="3949700"/>
          <p14:tracePt t="63099" x="6724650" y="3975100"/>
          <p14:tracePt t="63116" x="6718300" y="3987800"/>
          <p14:tracePt t="63133" x="6718300" y="4000500"/>
          <p14:tracePt t="63149" x="6718300" y="4013200"/>
          <p14:tracePt t="63166" x="6718300" y="4019550"/>
          <p14:tracePt t="63183" x="6711950" y="4025900"/>
          <p14:tracePt t="63199" x="6711950" y="4038600"/>
          <p14:tracePt t="63216" x="6711950" y="4044950"/>
          <p14:tracePt t="63232" x="6705600" y="4057650"/>
          <p14:tracePt t="63265" x="6705600" y="4064000"/>
          <p14:tracePt t="63282" x="6699250" y="4070350"/>
          <p14:tracePt t="63299" x="6699250" y="4076700"/>
          <p14:tracePt t="63316" x="6692900" y="4089400"/>
          <p14:tracePt t="63349" x="6686550" y="4102100"/>
          <p14:tracePt t="63366" x="6680200" y="4108450"/>
          <p14:tracePt t="63382" x="6673850" y="4127500"/>
          <p14:tracePt t="63399" x="6667500" y="4133850"/>
          <p14:tracePt t="63416" x="6661150" y="4146550"/>
          <p14:tracePt t="63433" x="6654800" y="4152900"/>
          <p14:tracePt t="63449" x="6635750" y="4171950"/>
          <p14:tracePt t="63466" x="6629400" y="4178300"/>
          <p14:tracePt t="63483" x="6616700" y="4191000"/>
          <p14:tracePt t="63516" x="6604000" y="4203700"/>
          <p14:tracePt t="63533" x="6597650" y="4203700"/>
          <p14:tracePt t="63566" x="6597650" y="4210050"/>
          <p14:tracePt t="63583" x="6591300" y="4216400"/>
          <p14:tracePt t="63599" x="6584950" y="4222750"/>
          <p14:tracePt t="63616" x="6578600" y="4229100"/>
          <p14:tracePt t="63633" x="6572250" y="4241800"/>
          <p14:tracePt t="63649" x="6565900" y="4241800"/>
          <p14:tracePt t="63666" x="6559550" y="4254500"/>
          <p14:tracePt t="78613" x="6559550" y="4260850"/>
          <p14:tracePt t="78630" x="6546850" y="4260850"/>
          <p14:tracePt t="78637" x="6521450" y="4260850"/>
          <p14:tracePt t="78649" x="6502400" y="4260850"/>
          <p14:tracePt t="78666" x="6483350" y="4254500"/>
          <p14:tracePt t="78668" x="6477000" y="4254500"/>
          <p14:tracePt t="78981" x="6477000" y="4260850"/>
          <p14:tracePt t="78989" x="6477000" y="4273550"/>
          <p14:tracePt t="78999" x="6477000" y="4279900"/>
          <p14:tracePt t="79016" x="6477000" y="4311650"/>
          <p14:tracePt t="79033" x="6477000" y="4330700"/>
          <p14:tracePt t="79036" x="6477000" y="4349750"/>
          <p14:tracePt t="79050" x="6477000" y="4356100"/>
          <p14:tracePt t="79052" x="6477000" y="4375150"/>
          <p14:tracePt t="79066" x="6477000" y="4387850"/>
          <p14:tracePt t="79069" x="6477000" y="4400550"/>
          <p14:tracePt t="79083" x="6477000" y="4406900"/>
          <p14:tracePt t="79100" x="6477000" y="4432300"/>
          <p14:tracePt t="79116" x="6477000" y="4445000"/>
          <p14:tracePt t="79133" x="6477000" y="4464050"/>
          <p14:tracePt t="79150" x="6477000" y="4476750"/>
          <p14:tracePt t="79166" x="6477000" y="4489450"/>
          <p14:tracePt t="79183" x="6477000" y="4508500"/>
          <p14:tracePt t="79199" x="6477000" y="4527550"/>
          <p14:tracePt t="79216" x="6477000" y="4546600"/>
          <p14:tracePt t="79233" x="6477000" y="4559300"/>
          <p14:tracePt t="79250" x="6477000" y="4578350"/>
          <p14:tracePt t="79266" x="6477000" y="4591050"/>
          <p14:tracePt t="79283" x="6477000" y="4603750"/>
          <p14:tracePt t="79300" x="6477000" y="4622800"/>
          <p14:tracePt t="79319" x="6477000" y="4629150"/>
          <p14:tracePt t="79333" x="6477000" y="4635500"/>
          <p14:tracePt t="79350" x="6477000" y="4648200"/>
          <p14:tracePt t="79367" x="6477000" y="4660900"/>
          <p14:tracePt t="79383" x="6477000" y="4673600"/>
          <p14:tracePt t="79400" x="6477000" y="4692650"/>
          <p14:tracePt t="79416" x="6477000" y="4705350"/>
          <p14:tracePt t="79433" x="6477000" y="4711700"/>
          <p14:tracePt t="79450" x="6477000" y="4718050"/>
          <p14:tracePt t="79466" x="6477000" y="4724400"/>
          <p14:tracePt t="79483" x="6477000" y="4730750"/>
          <p14:tracePt t="79500" x="6470650" y="4737100"/>
          <p14:tracePt t="79516" x="6464300" y="4743450"/>
          <p14:tracePt t="79550" x="6464300" y="4749800"/>
          <p14:tracePt t="79567" x="6464300" y="4762500"/>
          <p14:tracePt t="79600" x="6464300" y="4768850"/>
          <p14:tracePt t="79617" x="6457950" y="4775200"/>
          <p14:tracePt t="79765" x="6457950" y="4781550"/>
          <p14:tracePt t="79797" x="6457950" y="4787900"/>
          <p14:tracePt t="79813" x="6457950" y="4794250"/>
          <p14:tracePt t="93291" x="6451600" y="4800600"/>
          <p14:tracePt t="93339" x="6445250" y="4800600"/>
          <p14:tracePt t="93355" x="6438900" y="4800600"/>
          <p14:tracePt t="93363" x="6426200" y="4800600"/>
          <p14:tracePt t="93379" x="6419850" y="4800600"/>
          <p14:tracePt t="93387" x="6407150" y="4800600"/>
          <p14:tracePt t="93398" x="6400800" y="4800600"/>
          <p14:tracePt t="93415" x="6381750" y="4794250"/>
          <p14:tracePt t="93476" x="6375400" y="4794250"/>
          <p14:tracePt t="93499" x="6369050" y="4794250"/>
          <p14:tracePt t="93547" x="6362700" y="4794250"/>
          <p14:tracePt t="93555" x="6356350" y="4800600"/>
          <p14:tracePt t="93565" x="6350000" y="4806950"/>
          <p14:tracePt t="93582" x="6343650" y="4813300"/>
          <p14:tracePt t="93598" x="6337300" y="4826000"/>
          <p14:tracePt t="93615" x="6330950" y="4832350"/>
          <p14:tracePt t="93632" x="6330950" y="4845050"/>
          <p14:tracePt t="93648" x="6318250" y="4857750"/>
          <p14:tracePt t="93666" x="6311900" y="4870450"/>
          <p14:tracePt t="93682" x="6299200" y="4883150"/>
          <p14:tracePt t="93698" x="6292850" y="4889500"/>
          <p14:tracePt t="93715" x="6286500" y="4895850"/>
          <p14:tracePt t="93748" x="6280150" y="4902200"/>
          <p14:tracePt t="93766" x="6261100" y="4914900"/>
          <p14:tracePt t="93782" x="6248400" y="4927600"/>
          <p14:tracePt t="93798" x="6223000" y="4946650"/>
          <p14:tracePt t="93815" x="6197600" y="4965700"/>
          <p14:tracePt t="93818" x="6191250" y="4965700"/>
          <p14:tracePt t="93832" x="6184900" y="4972050"/>
          <p14:tracePt t="93849" x="6159500" y="4991100"/>
          <p14:tracePt t="93865" x="6146800" y="4997450"/>
          <p14:tracePt t="93882" x="6127750" y="5003800"/>
          <p14:tracePt t="93899" x="6121400" y="5016500"/>
          <p14:tracePt t="93932" x="6108700" y="5016500"/>
          <p14:tracePt t="93949" x="6102350" y="5022850"/>
          <p14:tracePt t="93965" x="6089650" y="5029200"/>
          <p14:tracePt t="93982" x="6064250" y="5035550"/>
          <p14:tracePt t="93999" x="6051550" y="5041900"/>
          <p14:tracePt t="94016" x="6038850" y="5048250"/>
          <p14:tracePt t="94020" x="6032500" y="5054600"/>
          <p14:tracePt t="94032" x="6026150" y="5054600"/>
          <p14:tracePt t="94049" x="6013450" y="5060950"/>
          <p14:tracePt t="94066" x="6007100" y="5067300"/>
          <p14:tracePt t="94082" x="6007100" y="5073650"/>
          <p14:tracePt t="94099" x="5994400" y="5080000"/>
          <p14:tracePt t="94132" x="5981700" y="5092700"/>
          <p14:tracePt t="94149" x="5975350" y="5099050"/>
          <p14:tracePt t="94166" x="5962650" y="5111750"/>
          <p14:tracePt t="94182" x="5956300" y="5111750"/>
          <p14:tracePt t="94199" x="5949950" y="5118100"/>
          <p14:tracePt t="94216" x="5943600" y="5124450"/>
          <p14:tracePt t="94232" x="5937250" y="5130800"/>
          <p14:tracePt t="94251" x="5930900" y="5130800"/>
          <p14:tracePt t="94307" x="5924550" y="5137150"/>
          <p14:tracePt t="94754" x="5899150" y="5137150"/>
          <p14:tracePt t="94762" x="5867400" y="5137150"/>
          <p14:tracePt t="94771" x="5810250" y="5137150"/>
          <p14:tracePt t="94783" x="5734050" y="5137150"/>
          <p14:tracePt t="94800" x="5594350" y="5137150"/>
          <p14:tracePt t="94802" x="5511800" y="5118100"/>
          <p14:tracePt t="94817" x="5372100" y="5099050"/>
          <p14:tracePt t="94834" x="5283200" y="5086350"/>
          <p14:tracePt t="94850" x="5238750" y="5080000"/>
          <p14:tracePt t="94867" x="5226050" y="5080000"/>
          <p14:tracePt t="94931" x="5226050" y="5073650"/>
          <p14:tracePt t="94938" x="5219700" y="5073650"/>
          <p14:tracePt t="94950" x="5213350" y="5073650"/>
          <p14:tracePt t="94966" x="5187950" y="5067300"/>
          <p14:tracePt t="94983" x="5175250" y="5067300"/>
          <p14:tracePt t="95000" x="5162550" y="5054600"/>
          <p14:tracePt t="95017" x="5118100" y="5048250"/>
          <p14:tracePt t="95033" x="5073650" y="5041900"/>
          <p14:tracePt t="95050" x="5048250" y="5035550"/>
          <p14:tracePt t="95067" x="4997450" y="5022850"/>
          <p14:tracePt t="95084" x="4959350" y="5016500"/>
          <p14:tracePt t="95100" x="4940300" y="5016500"/>
          <p14:tracePt t="95117" x="4927600" y="5010150"/>
          <p14:tracePt t="95378" x="4921250" y="5003800"/>
          <p14:tracePt t="95418" x="4921250" y="4997450"/>
          <p14:tracePt t="95442" x="4914900" y="4997450"/>
          <p14:tracePt t="95691" x="4908550" y="4997450"/>
          <p14:tracePt t="103729" x="4895850" y="4991100"/>
          <p14:tracePt t="103737" x="4889500" y="4991100"/>
          <p14:tracePt t="103747" x="4870450" y="4984750"/>
          <p14:tracePt t="103760" x="4851400" y="4972050"/>
          <p14:tracePt t="103777" x="4787900" y="4953000"/>
          <p14:tracePt t="103792" x="4737100" y="4933950"/>
          <p14:tracePt t="103809" x="4673600" y="4895850"/>
          <p14:tracePt t="103826" x="4622800" y="4876800"/>
          <p14:tracePt t="103843" x="4603750" y="4870450"/>
          <p14:tracePt t="103859" x="4597400" y="4870450"/>
          <p14:tracePt t="103876" x="4591050" y="4870450"/>
          <p14:tracePt t="103905" x="4591050" y="4864100"/>
          <p14:tracePt t="103929" x="4591050" y="4857750"/>
          <p14:tracePt t="103945" x="4591050" y="4851400"/>
          <p14:tracePt t="103976" x="4584700" y="4851400"/>
          <p14:tracePt t="104001" x="4584700" y="4845050"/>
          <p14:tracePt t="104009" x="4584700" y="4838700"/>
          <p14:tracePt t="104033" x="4584700" y="4832350"/>
          <p14:tracePt t="104041" x="4584700" y="4826000"/>
          <p14:tracePt t="104049" x="4584700" y="4819650"/>
          <p14:tracePt t="104060" x="4584700" y="4813300"/>
          <p14:tracePt t="104076" x="4584700" y="4800600"/>
          <p14:tracePt t="104093" x="4584700" y="4781550"/>
          <p14:tracePt t="104096" x="4584700" y="4775200"/>
          <p14:tracePt t="104110" x="4584700" y="4768850"/>
          <p14:tracePt t="104127" x="4578350" y="4756150"/>
          <p14:tracePt t="104144" x="4572000" y="4743450"/>
          <p14:tracePt t="104160" x="4565650" y="4737100"/>
          <p14:tracePt t="104176" x="4559300" y="4724400"/>
          <p14:tracePt t="104193" x="4546600" y="4705350"/>
          <p14:tracePt t="104209" x="4533900" y="4673600"/>
          <p14:tracePt t="104226" x="4521200" y="4654550"/>
          <p14:tracePt t="104243" x="4514850" y="4648200"/>
          <p14:tracePt t="104260" x="4502150" y="4629150"/>
          <p14:tracePt t="104276" x="4489450" y="4616450"/>
          <p14:tracePt t="104293" x="4476750" y="4610100"/>
          <p14:tracePt t="104310" x="4470400" y="4610100"/>
          <p14:tracePt t="104327" x="4464050" y="4603750"/>
          <p14:tracePt t="104343" x="4451350" y="4597400"/>
          <p14:tracePt t="104370" x="4445000" y="4591050"/>
          <p14:tracePt t="104385" x="4438650" y="4591050"/>
          <p14:tracePt t="104409" x="4432300" y="4584700"/>
          <p14:tracePt t="104426" x="4425950" y="4578350"/>
          <p14:tracePt t="104433" x="4425950" y="4572000"/>
          <p14:tracePt t="104443" x="4419600" y="4572000"/>
          <p14:tracePt t="104460" x="4406900" y="4559300"/>
          <p14:tracePt t="104477" x="4387850" y="4552950"/>
          <p14:tracePt t="104493" x="4381500" y="4540250"/>
          <p14:tracePt t="104510" x="4368800" y="4533900"/>
          <p14:tracePt t="104527" x="4356100" y="4508500"/>
          <p14:tracePt t="104543" x="4343400" y="4502150"/>
          <p14:tracePt t="104560" x="4343400" y="4495800"/>
          <p14:tracePt t="104577" x="4330700" y="4476750"/>
          <p14:tracePt t="104594" x="4324350" y="4470400"/>
          <p14:tracePt t="104610" x="4318000" y="4457700"/>
          <p14:tracePt t="104627" x="4311650" y="4445000"/>
          <p14:tracePt t="104644" x="4311650" y="4438650"/>
          <p14:tracePt t="104660" x="4311650" y="4432300"/>
          <p14:tracePt t="104801" x="4305300" y="4425950"/>
          <p14:tracePt t="104833" x="4305300" y="4419600"/>
          <p14:tracePt t="104889" x="4298950" y="4419600"/>
          <p14:tracePt t="104921" x="4298950" y="4413250"/>
          <p14:tracePt t="104937" x="4298950" y="4406900"/>
          <p14:tracePt t="104953" x="4298950" y="4400550"/>
          <p14:tracePt t="105001" x="4298950" y="4394200"/>
          <p14:tracePt t="105017" x="4298950" y="4387850"/>
          <p14:tracePt t="112560" x="4292600" y="4381500"/>
          <p14:tracePt t="112568" x="4273550" y="4368800"/>
          <p14:tracePt t="112576" x="4248150" y="4362450"/>
          <p14:tracePt t="112587" x="4191000" y="4343400"/>
          <p14:tracePt t="112603" x="4083050" y="4305300"/>
          <p14:tracePt t="112619" x="3981450" y="4260850"/>
          <p14:tracePt t="112635" x="3892550" y="4222750"/>
          <p14:tracePt t="112652" x="3829050" y="4197350"/>
          <p14:tracePt t="112655" x="3803650" y="4184650"/>
          <p14:tracePt t="112669" x="3797300" y="4184650"/>
          <p14:tracePt t="112686" x="3797300" y="4178300"/>
          <p14:tracePt t="112703" x="3790950" y="4159250"/>
          <p14:tracePt t="112719" x="3790950" y="4140200"/>
          <p14:tracePt t="112735" x="3790950" y="4121150"/>
          <p14:tracePt t="112752" x="3790950" y="4095750"/>
          <p14:tracePt t="112769" x="3790950" y="4057650"/>
          <p14:tracePt t="112786" x="3784600" y="4025900"/>
          <p14:tracePt t="112803" x="3771900" y="3981450"/>
          <p14:tracePt t="112819" x="3771900" y="3937000"/>
          <p14:tracePt t="112836" x="3765550" y="3905250"/>
          <p14:tracePt t="112853" x="3759200" y="3873500"/>
          <p14:tracePt t="112869" x="3759200" y="3860800"/>
          <p14:tracePt t="112886" x="3752850" y="3835400"/>
          <p14:tracePt t="112903" x="3752850" y="3822700"/>
          <p14:tracePt t="112919" x="3752850" y="3816350"/>
          <p14:tracePt t="112936" x="3752850" y="3797300"/>
          <p14:tracePt t="112952" x="3752850" y="3790950"/>
          <p14:tracePt t="112986" x="3752850" y="3784600"/>
          <p14:tracePt t="113002" x="3752850" y="3778250"/>
          <p14:tracePt t="113019" x="3752850" y="3771900"/>
          <p14:tracePt t="113036" x="3752850" y="3759200"/>
          <p14:tracePt t="113069" x="3752850" y="3740150"/>
          <p14:tracePt t="113087" x="3752850" y="3721100"/>
          <p14:tracePt t="113103" x="3752850" y="3714750"/>
          <p14:tracePt t="113120" x="3759200" y="3702050"/>
          <p14:tracePt t="113136" x="3759200" y="3695700"/>
          <p14:tracePt t="113153" x="3759200" y="3689350"/>
          <p14:tracePt t="15016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3400" y="1295400"/>
            <a:ext cx="81435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/>
              <a:t> </a:t>
            </a:r>
            <a:r>
              <a:rPr lang="cs-CZ" sz="2400" b="1" dirty="0" err="1"/>
              <a:t>Peripheral</a:t>
            </a:r>
            <a:r>
              <a:rPr lang="cs-CZ" sz="2400" b="1" dirty="0"/>
              <a:t> </a:t>
            </a:r>
            <a:r>
              <a:rPr lang="cs-CZ" sz="2400" b="1" dirty="0" err="1"/>
              <a:t>sensitization</a:t>
            </a:r>
            <a:endParaRPr lang="cs-CZ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/>
              <a:t> </a:t>
            </a:r>
            <a:r>
              <a:rPr lang="cs-CZ" sz="2400" b="1" dirty="0" err="1"/>
              <a:t>Central</a:t>
            </a:r>
            <a:r>
              <a:rPr lang="cs-CZ" sz="2400" b="1" dirty="0"/>
              <a:t> </a:t>
            </a:r>
            <a:r>
              <a:rPr lang="cs-CZ" sz="2400" b="1" dirty="0" err="1"/>
              <a:t>sensitization</a:t>
            </a:r>
            <a:r>
              <a:rPr lang="cs-CZ" sz="2400" b="1" dirty="0"/>
              <a:t>  </a:t>
            </a:r>
            <a:r>
              <a:rPr lang="cs-CZ" sz="2400" dirty="0"/>
              <a:t>= </a:t>
            </a:r>
            <a:r>
              <a:rPr lang="en-US" sz="2400" dirty="0"/>
              <a:t>activity- or use-dependent </a:t>
            </a:r>
            <a:endParaRPr lang="cs-CZ" sz="2400" dirty="0"/>
          </a:p>
          <a:p>
            <a:r>
              <a:rPr lang="cs-CZ" sz="2400" dirty="0"/>
              <a:t>     </a:t>
            </a:r>
            <a:r>
              <a:rPr lang="en-US" sz="2400" dirty="0"/>
              <a:t>neuronal plasticity in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spinal</a:t>
            </a:r>
            <a:r>
              <a:rPr lang="cs-CZ" sz="2400" dirty="0"/>
              <a:t> </a:t>
            </a:r>
            <a:r>
              <a:rPr lang="cs-CZ" sz="2400" dirty="0" err="1"/>
              <a:t>cord</a:t>
            </a:r>
            <a:endParaRPr lang="cs-CZ" sz="2400" dirty="0"/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cs-CZ" sz="2400" dirty="0"/>
              <a:t>   </a:t>
            </a:r>
            <a:r>
              <a:rPr lang="en-US" sz="2400" b="1" dirty="0"/>
              <a:t>hyperalgesia</a:t>
            </a:r>
            <a:r>
              <a:rPr lang="cs-CZ" sz="2400" dirty="0"/>
              <a:t> - </a:t>
            </a:r>
            <a:r>
              <a:rPr lang="cs-CZ" sz="2400" dirty="0" err="1"/>
              <a:t>exaggerated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en-US" sz="2400" dirty="0"/>
              <a:t>prolong</a:t>
            </a:r>
            <a:r>
              <a:rPr lang="cs-CZ" sz="2400" dirty="0" err="1"/>
              <a:t>ed</a:t>
            </a:r>
            <a:r>
              <a:rPr lang="en-US" sz="2400" dirty="0"/>
              <a:t> response</a:t>
            </a:r>
            <a:endParaRPr lang="cs-CZ" sz="2400" dirty="0"/>
          </a:p>
          <a:p>
            <a:pPr marL="447675"/>
            <a:r>
              <a:rPr lang="cs-CZ" sz="2400" dirty="0"/>
              <a:t>     </a:t>
            </a:r>
            <a:r>
              <a:rPr lang="en-US" sz="2400" dirty="0"/>
              <a:t> to noxious inputs </a:t>
            </a:r>
            <a:endParaRPr lang="cs-CZ" sz="2400" dirty="0"/>
          </a:p>
          <a:p>
            <a:pPr marL="790575" indent="-342900">
              <a:buFont typeface="Wingdings" panose="05000000000000000000" pitchFamily="2" charset="2"/>
              <a:buChar char="§"/>
            </a:pPr>
            <a:r>
              <a:rPr lang="cs-CZ" sz="2400" dirty="0"/>
              <a:t>  </a:t>
            </a:r>
            <a:r>
              <a:rPr lang="cs-CZ" sz="2400" b="1" dirty="0"/>
              <a:t>allodynia</a:t>
            </a:r>
            <a:r>
              <a:rPr lang="cs-CZ" sz="2400" dirty="0"/>
              <a:t> - </a:t>
            </a:r>
            <a:r>
              <a:rPr lang="cs-CZ" sz="2400" dirty="0" err="1"/>
              <a:t>pain</a:t>
            </a:r>
            <a:r>
              <a:rPr lang="en-US" sz="2400" dirty="0"/>
              <a:t> </a:t>
            </a:r>
            <a:r>
              <a:rPr lang="cs-CZ" sz="2400" dirty="0" err="1"/>
              <a:t>induced</a:t>
            </a:r>
            <a:r>
              <a:rPr lang="cs-CZ" sz="2400" dirty="0"/>
              <a:t> by </a:t>
            </a:r>
            <a:r>
              <a:rPr lang="en-US" sz="2400" dirty="0"/>
              <a:t>normally innocuous </a:t>
            </a:r>
            <a:endParaRPr lang="cs-CZ" sz="2400" dirty="0"/>
          </a:p>
          <a:p>
            <a:pPr marL="447675"/>
            <a:r>
              <a:rPr lang="cs-CZ" sz="2400" dirty="0"/>
              <a:t>      </a:t>
            </a:r>
            <a:r>
              <a:rPr lang="en-US" sz="2400" dirty="0"/>
              <a:t>inputs</a:t>
            </a:r>
            <a:endParaRPr lang="cs-CZ" sz="24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A69E494-62C0-4D5A-913F-562F0B154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1845" y="1524000"/>
            <a:ext cx="52972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A</a:t>
            </a:r>
            <a:r>
              <a:rPr lang="el-GR" sz="2400" dirty="0"/>
              <a:t>δ </a:t>
            </a:r>
            <a:r>
              <a:rPr lang="en-US" sz="2400" dirty="0" err="1"/>
              <a:t>fibres</a:t>
            </a:r>
            <a:r>
              <a:rPr lang="en-US" sz="2400" dirty="0"/>
              <a:t> – thin myelinated </a:t>
            </a:r>
            <a:r>
              <a:rPr lang="en-US" sz="2400" dirty="0" err="1"/>
              <a:t>fibres</a:t>
            </a:r>
            <a:r>
              <a:rPr lang="en-US" sz="2400" dirty="0"/>
              <a:t> </a:t>
            </a:r>
          </a:p>
          <a:p>
            <a:pPr marL="630238" indent="-274638">
              <a:buFont typeface="Wingdings" panose="05000000000000000000" pitchFamily="2" charset="2"/>
              <a:buChar char="§"/>
            </a:pPr>
            <a:r>
              <a:rPr lang="en-US" sz="2400" dirty="0"/>
              <a:t> sharp, localized pain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C non-myelinated </a:t>
            </a:r>
            <a:r>
              <a:rPr lang="en-US" sz="2400" dirty="0" err="1"/>
              <a:t>fibres</a:t>
            </a:r>
            <a:r>
              <a:rPr lang="en-US" sz="2400" dirty="0"/>
              <a:t> </a:t>
            </a:r>
          </a:p>
          <a:p>
            <a:pPr marL="720725" indent="-365125">
              <a:buFont typeface="Wingdings" panose="05000000000000000000" pitchFamily="2" charset="2"/>
              <a:buChar char="§"/>
            </a:pPr>
            <a:r>
              <a:rPr lang="en-US" sz="2400" dirty="0"/>
              <a:t>dull, non-localized pain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57400" y="152400"/>
            <a:ext cx="4644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Nociceptive afferents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158345" y="3352800"/>
            <a:ext cx="8776510" cy="3048000"/>
            <a:chOff x="158345" y="3352800"/>
            <a:chExt cx="8776510" cy="3048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45" y="3352800"/>
              <a:ext cx="877651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4074575" y="5881300"/>
              <a:ext cx="27432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200" dirty="0" err="1"/>
                <a:t>Spinoreticular</a:t>
              </a:r>
              <a:r>
                <a:rPr lang="cs-CZ" sz="1200" dirty="0"/>
                <a:t> </a:t>
              </a:r>
              <a:r>
                <a:rPr lang="cs-CZ" sz="1200" dirty="0" err="1"/>
                <a:t>tract</a:t>
              </a:r>
              <a:endParaRPr lang="cs-CZ" sz="1200" dirty="0"/>
            </a:p>
          </p:txBody>
        </p:sp>
      </p:grpSp>
      <p:pic>
        <p:nvPicPr>
          <p:cNvPr id="6146" name="Picture 2" descr="http://fce-study.netdna-ssl.com/images/upload-flashcards/931975/636704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42010"/>
            <a:ext cx="3200400" cy="23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3CC4B7C-E678-4F4C-AD91-F712779C1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1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7" x="1263650" y="5137150"/>
          <p14:tracePt t="982" x="1257300" y="5137150"/>
          <p14:tracePt t="989" x="1219200" y="5137150"/>
          <p14:tracePt t="997" x="1162050" y="5137150"/>
          <p14:tracePt t="1007" x="1104900" y="5137150"/>
          <p14:tracePt t="1024" x="939800" y="5181600"/>
          <p14:tracePt t="1041" x="781050" y="5245100"/>
          <p14:tracePt t="1058" x="482600" y="5378450"/>
          <p14:tracePt t="1074" x="139700" y="5575300"/>
          <p14:tracePt t="5333" x="31750" y="5175250"/>
          <p14:tracePt t="5341" x="88900" y="5149850"/>
          <p14:tracePt t="5349" x="133350" y="5137150"/>
          <p14:tracePt t="5362" x="184150" y="5111750"/>
          <p14:tracePt t="5380" x="323850" y="5048250"/>
          <p14:tracePt t="5396" x="349250" y="5035550"/>
          <p14:tracePt t="5412" x="508000" y="4953000"/>
          <p14:tracePt t="5429" x="622300" y="4889500"/>
          <p14:tracePt t="5446" x="762000" y="4800600"/>
          <p14:tracePt t="5463" x="927100" y="4718050"/>
          <p14:tracePt t="5479" x="1073150" y="4660900"/>
          <p14:tracePt t="5496" x="1206500" y="4597400"/>
          <p14:tracePt t="5513" x="1314450" y="4552950"/>
          <p14:tracePt t="5529" x="1416050" y="4521200"/>
          <p14:tracePt t="5546" x="1524000" y="4470400"/>
          <p14:tracePt t="5563" x="1676400" y="4394200"/>
          <p14:tracePt t="5580" x="1784350" y="4356100"/>
          <p14:tracePt t="5596" x="1898650" y="4305300"/>
          <p14:tracePt t="5612" x="2019300" y="4254500"/>
          <p14:tracePt t="5629" x="2152650" y="4197350"/>
          <p14:tracePt t="5646" x="2292350" y="4133850"/>
          <p14:tracePt t="5663" x="2444750" y="4095750"/>
          <p14:tracePt t="5680" x="2590800" y="4070350"/>
          <p14:tracePt t="5696" x="2711450" y="4051300"/>
          <p14:tracePt t="5713" x="2832100" y="4044950"/>
          <p14:tracePt t="5730" x="2933700" y="4044950"/>
          <p14:tracePt t="5746" x="3035300" y="4044950"/>
          <p14:tracePt t="5763" x="3124200" y="4038600"/>
          <p14:tracePt t="5765" x="3175000" y="4025900"/>
          <p14:tracePt t="5780" x="3289300" y="4000500"/>
          <p14:tracePt t="5796" x="3429000" y="3962400"/>
          <p14:tracePt t="5813" x="3562350" y="3911600"/>
          <p14:tracePt t="5830" x="3702050" y="3829050"/>
          <p14:tracePt t="5846" x="3898900" y="3740150"/>
          <p14:tracePt t="5863" x="4032250" y="3676650"/>
          <p14:tracePt t="5880" x="4159250" y="3625850"/>
          <p14:tracePt t="5896" x="4286250" y="3568700"/>
          <p14:tracePt t="5913" x="4375150" y="3524250"/>
          <p14:tracePt t="5930" x="4470400" y="3467100"/>
          <p14:tracePt t="5947" x="4546600" y="3403600"/>
          <p14:tracePt t="5964" x="4679950" y="3289300"/>
          <p14:tracePt t="5980" x="4718050" y="3238500"/>
          <p14:tracePt t="5996" x="4864100" y="3086100"/>
          <p14:tracePt t="6013" x="4959350" y="3003550"/>
          <p14:tracePt t="6030" x="5060950" y="2940050"/>
          <p14:tracePt t="6046" x="5137150" y="2889250"/>
          <p14:tracePt t="6063" x="5200650" y="2832100"/>
          <p14:tracePt t="6080" x="5264150" y="2781300"/>
          <p14:tracePt t="6096" x="5295900" y="2749550"/>
          <p14:tracePt t="6113" x="5346700" y="2711450"/>
          <p14:tracePt t="6130" x="5391150" y="2673350"/>
          <p14:tracePt t="6146" x="5429250" y="2641600"/>
          <p14:tracePt t="6163" x="5473700" y="2603500"/>
          <p14:tracePt t="6165" x="5505450" y="2584450"/>
          <p14:tracePt t="6180" x="5530850" y="2565400"/>
          <p14:tracePt t="6196" x="5613400" y="2527300"/>
          <p14:tracePt t="6213" x="5664200" y="2508250"/>
          <p14:tracePt t="6230" x="5715000" y="2495550"/>
          <p14:tracePt t="6247" x="5778500" y="2476500"/>
          <p14:tracePt t="6263" x="5829300" y="2463800"/>
          <p14:tracePt t="6280" x="5886450" y="2438400"/>
          <p14:tracePt t="6297" x="5937250" y="2425700"/>
          <p14:tracePt t="6313" x="5988050" y="2419350"/>
          <p14:tracePt t="6330" x="6051550" y="2400300"/>
          <p14:tracePt t="6347" x="6121400" y="2393950"/>
          <p14:tracePt t="6364" x="6184900" y="2381250"/>
          <p14:tracePt t="6380" x="6216650" y="2381250"/>
          <p14:tracePt t="6397" x="6242050" y="2374900"/>
          <p14:tracePt t="6414" x="6254750" y="2374900"/>
          <p14:tracePt t="6430" x="6273800" y="2374900"/>
          <p14:tracePt t="6447" x="6280150" y="2374900"/>
          <p14:tracePt t="6464" x="6292850" y="2374900"/>
          <p14:tracePt t="6481" x="6318250" y="2381250"/>
          <p14:tracePt t="6514" x="6324600" y="2393950"/>
          <p14:tracePt t="6530" x="6330950" y="2393950"/>
          <p14:tracePt t="6547" x="6343650" y="2400300"/>
          <p14:tracePt t="6582" x="6343650" y="2406650"/>
          <p14:tracePt t="6597" x="6343650" y="2413000"/>
          <p14:tracePt t="6629" x="6343650" y="2419350"/>
          <p14:tracePt t="6645" x="6343650" y="2425700"/>
          <p14:tracePt t="6661" x="6343650" y="2432050"/>
          <p14:tracePt t="6678" x="6343650" y="2438400"/>
          <p14:tracePt t="6685" x="6343650" y="2444750"/>
          <p14:tracePt t="6701" x="6343650" y="2451100"/>
          <p14:tracePt t="6714" x="6343650" y="2457450"/>
          <p14:tracePt t="6731" x="6343650" y="2463800"/>
          <p14:tracePt t="6750" x="6343650" y="2470150"/>
          <p14:tracePt t="6774" x="6350000" y="2476500"/>
          <p14:tracePt t="6989" x="6350000" y="2482850"/>
          <p14:tracePt t="7197" x="6356350" y="2482850"/>
          <p14:tracePt t="7253" x="6356350" y="2489200"/>
          <p14:tracePt t="8061" x="6362700" y="2495550"/>
          <p14:tracePt t="9357" x="6369050" y="2495550"/>
          <p14:tracePt t="9364" x="6375400" y="2495550"/>
          <p14:tracePt t="13715" x="6381750" y="2501900"/>
          <p14:tracePt t="13723" x="6388100" y="2508250"/>
          <p14:tracePt t="13756" x="6394450" y="2508250"/>
          <p14:tracePt t="13779" x="6400800" y="2508250"/>
          <p14:tracePt t="13787" x="6407150" y="2508250"/>
          <p14:tracePt t="13819" x="6413500" y="2508250"/>
          <p14:tracePt t="13899" x="6419850" y="2508250"/>
          <p14:tracePt t="13915" x="6426200" y="2508250"/>
          <p14:tracePt t="13939" x="6432550" y="2508250"/>
          <p14:tracePt t="13955" x="6438900" y="2508250"/>
          <p14:tracePt t="13979" x="6445250" y="2508250"/>
          <p14:tracePt t="14019" x="6451600" y="2508250"/>
          <p14:tracePt t="14027" x="6457950" y="2508250"/>
          <p14:tracePt t="14043" x="6464300" y="2508250"/>
          <p14:tracePt t="14055" x="6470650" y="2508250"/>
          <p14:tracePt t="14072" x="6489700" y="2501900"/>
          <p14:tracePt t="14088" x="6496050" y="2501900"/>
          <p14:tracePt t="14105" x="6502400" y="2501900"/>
          <p14:tracePt t="14122" x="6515100" y="2501900"/>
          <p14:tracePt t="14138" x="6521450" y="2501900"/>
          <p14:tracePt t="14347" x="6527800" y="2501900"/>
          <p14:tracePt t="14372" x="6534150" y="2501900"/>
          <p14:tracePt t="14427" x="6540500" y="2501900"/>
          <p14:tracePt t="14483" x="6546850" y="2501900"/>
          <p14:tracePt t="14491" x="6553200" y="2501900"/>
          <p14:tracePt t="14540" x="6559550" y="2501900"/>
          <p14:tracePt t="14555" x="6565900" y="2501900"/>
          <p14:tracePt t="14571" x="6572250" y="2501900"/>
          <p14:tracePt t="14604" x="6578600" y="2501900"/>
          <p14:tracePt t="14636" x="6584950" y="2501900"/>
          <p14:tracePt t="14892" x="6591300" y="2501900"/>
          <p14:tracePt t="14916" x="6597650" y="2501900"/>
          <p14:tracePt t="14923" x="6604000" y="2501900"/>
          <p14:tracePt t="14979" x="6616700" y="2501900"/>
          <p14:tracePt t="14996" x="6623050" y="2501900"/>
          <p14:tracePt t="15004" x="6623050" y="2508250"/>
          <p14:tracePt t="15044" x="6629400" y="2508250"/>
          <p14:tracePt t="15084" x="6635750" y="2508250"/>
          <p14:tracePt t="15092" x="6642100" y="2508250"/>
          <p14:tracePt t="15116" x="6648450" y="2514600"/>
          <p14:tracePt t="15132" x="6654800" y="2514600"/>
          <p14:tracePt t="15148" x="6661150" y="2514600"/>
          <p14:tracePt t="15164" x="6667500" y="2514600"/>
          <p14:tracePt t="15172" x="6673850" y="2514600"/>
          <p14:tracePt t="15196" x="6680200" y="2514600"/>
          <p14:tracePt t="15203" x="6686550" y="2514600"/>
          <p14:tracePt t="15211" x="6699250" y="2520950"/>
          <p14:tracePt t="15412" x="6705600" y="2520950"/>
          <p14:tracePt t="15428" x="6711950" y="2520950"/>
          <p14:tracePt t="15460" x="6718300" y="2520950"/>
          <p14:tracePt t="15684" x="6724650" y="2520950"/>
          <p14:tracePt t="15748" x="6731000" y="2520950"/>
          <p14:tracePt t="15755" x="6731000" y="2527300"/>
          <p14:tracePt t="15915" x="6737350" y="2533650"/>
          <p14:tracePt t="15972" x="6743700" y="2533650"/>
          <p14:tracePt t="16651" x="6750050" y="2533650"/>
          <p14:tracePt t="18075" x="6750050" y="2527300"/>
          <p14:tracePt t="18083" x="6750050" y="2520950"/>
          <p14:tracePt t="18115" x="6750050" y="2514600"/>
          <p14:tracePt t="18123" x="6750050" y="2508250"/>
          <p14:tracePt t="18131" x="6750050" y="2501900"/>
          <p14:tracePt t="18147" x="6756400" y="2495550"/>
          <p14:tracePt t="18159" x="6756400" y="2482850"/>
          <p14:tracePt t="18177" x="6756400" y="2463800"/>
          <p14:tracePt t="18194" x="6762750" y="2425700"/>
          <p14:tracePt t="18210" x="6762750" y="2406650"/>
          <p14:tracePt t="18226" x="6762750" y="2387600"/>
          <p14:tracePt t="18243" x="6762750" y="2355850"/>
          <p14:tracePt t="18260" x="6762750" y="2330450"/>
          <p14:tracePt t="18277" x="6762750" y="2311400"/>
          <p14:tracePt t="18293" x="6762750" y="2286000"/>
          <p14:tracePt t="18310" x="6762750" y="2273300"/>
          <p14:tracePt t="18327" x="6762750" y="2247900"/>
          <p14:tracePt t="18343" x="6762750" y="2228850"/>
          <p14:tracePt t="18360" x="6762750" y="2216150"/>
          <p14:tracePt t="18377" x="6762750" y="2197100"/>
          <p14:tracePt t="18394" x="6762750" y="2165350"/>
          <p14:tracePt t="18410" x="6762750" y="2152650"/>
          <p14:tracePt t="18427" x="6762750" y="2127250"/>
          <p14:tracePt t="18443" x="6762750" y="2108200"/>
          <p14:tracePt t="18460" x="6762750" y="2095500"/>
          <p14:tracePt t="18477" x="6762750" y="2082800"/>
          <p14:tracePt t="18494" x="6762750" y="2063750"/>
          <p14:tracePt t="18510" x="6756400" y="2032000"/>
          <p14:tracePt t="18527" x="6750050" y="2006600"/>
          <p14:tracePt t="18530" x="6750050" y="1993900"/>
          <p14:tracePt t="18543" x="6750050" y="1987550"/>
          <p14:tracePt t="18560" x="6750050" y="1955800"/>
          <p14:tracePt t="18577" x="6743700" y="1936750"/>
          <p14:tracePt t="18594" x="6743700" y="1905000"/>
          <p14:tracePt t="18610" x="6743700" y="1885950"/>
          <p14:tracePt t="18627" x="6743700" y="1854200"/>
          <p14:tracePt t="18644" x="6743700" y="1841500"/>
          <p14:tracePt t="18660" x="6743700" y="1822450"/>
          <p14:tracePt t="18677" x="6743700" y="1809750"/>
          <p14:tracePt t="18694" x="6743700" y="1797050"/>
          <p14:tracePt t="18710" x="6743700" y="1790700"/>
          <p14:tracePt t="18727" x="6743700" y="1778000"/>
          <p14:tracePt t="18744" x="6743700" y="1771650"/>
          <p14:tracePt t="18760" x="6743700" y="1752600"/>
          <p14:tracePt t="18778" x="6743700" y="1720850"/>
          <p14:tracePt t="18794" x="6743700" y="1689100"/>
          <p14:tracePt t="18810" x="6743700" y="1682750"/>
          <p14:tracePt t="18827" x="6743700" y="1663700"/>
          <p14:tracePt t="18844" x="6743700" y="1657350"/>
          <p14:tracePt t="18860" x="6743700" y="1651000"/>
          <p14:tracePt t="18877" x="6743700" y="1644650"/>
          <p14:tracePt t="18894" x="6743700" y="1631950"/>
          <p14:tracePt t="18911" x="6743700" y="1625600"/>
          <p14:tracePt t="18914" x="6743700" y="1619250"/>
          <p14:tracePt t="18927" x="6743700" y="1612900"/>
          <p14:tracePt t="18947" x="6743700" y="1606550"/>
          <p14:tracePt t="18964" x="6743700" y="1600200"/>
          <p14:tracePt t="19346" x="6743700" y="1606550"/>
          <p14:tracePt t="19355" x="6756400" y="1625600"/>
          <p14:tracePt t="19370" x="6756400" y="1644650"/>
          <p14:tracePt t="19379" x="6756400" y="1663700"/>
          <p14:tracePt t="19394" x="6756400" y="1708150"/>
          <p14:tracePt t="19411" x="6756400" y="1758950"/>
          <p14:tracePt t="19427" x="6756400" y="1822450"/>
          <p14:tracePt t="19445" x="6756400" y="1892300"/>
          <p14:tracePt t="19461" x="6756400" y="1981200"/>
          <p14:tracePt t="19478" x="6756400" y="2070100"/>
          <p14:tracePt t="19494" x="6756400" y="2133600"/>
          <p14:tracePt t="19511" x="6762750" y="2184400"/>
          <p14:tracePt t="19528" x="6762750" y="2235200"/>
          <p14:tracePt t="19544" x="6769100" y="2273300"/>
          <p14:tracePt t="19561" x="6769100" y="2343150"/>
          <p14:tracePt t="19578" x="6769100" y="2400300"/>
          <p14:tracePt t="19595" x="6769100" y="2432050"/>
          <p14:tracePt t="19611" x="6769100" y="2476500"/>
          <p14:tracePt t="19628" x="6769100" y="2508250"/>
          <p14:tracePt t="19645" x="6769100" y="2540000"/>
          <p14:tracePt t="19662" x="6769100" y="2559050"/>
          <p14:tracePt t="19678" x="6769100" y="2571750"/>
          <p14:tracePt t="19695" x="6769100" y="2584450"/>
          <p14:tracePt t="19763" x="6769100" y="2590800"/>
          <p14:tracePt t="19780" x="6769100" y="2597150"/>
          <p14:tracePt t="19787" x="6769100" y="2603500"/>
          <p14:tracePt t="19795" x="6769100" y="2609850"/>
          <p14:tracePt t="19811" x="6769100" y="2622550"/>
          <p14:tracePt t="19828" x="6775450" y="2647950"/>
          <p14:tracePt t="19845" x="6775450" y="2654300"/>
          <p14:tracePt t="19867" x="6781800" y="2667000"/>
          <p14:tracePt t="19891" x="6781800" y="2673350"/>
          <p14:tracePt t="19995" x="6781800" y="2679700"/>
          <p14:tracePt t="20011" x="6788150" y="2679700"/>
          <p14:tracePt t="20059" x="6788150" y="2686050"/>
          <p14:tracePt t="20091" x="6788150" y="2692400"/>
          <p14:tracePt t="20123" x="6788150" y="2705100"/>
          <p14:tracePt t="20131" x="6794500" y="2711450"/>
          <p14:tracePt t="20147" x="6800850" y="2717800"/>
          <p14:tracePt t="20164" x="6800850" y="2724150"/>
          <p14:tracePt t="20179" x="6807200" y="2730500"/>
          <p14:tracePt t="20211" x="6807200" y="2736850"/>
          <p14:tracePt t="20227" x="6807200" y="2743200"/>
          <p14:tracePt t="20347" x="6807200" y="2749550"/>
          <p14:tracePt t="20355" x="6813550" y="2749550"/>
          <p14:tracePt t="20371" x="6813550" y="2755900"/>
          <p14:tracePt t="20379" x="6813550" y="2762250"/>
          <p14:tracePt t="20395" x="6813550" y="2768600"/>
          <p14:tracePt t="20412" x="6819900" y="2781300"/>
          <p14:tracePt t="20429" x="6819900" y="2787650"/>
          <p14:tracePt t="20482" x="6819900" y="2794000"/>
          <p14:tracePt t="20506" x="6819900" y="2806700"/>
          <p14:tracePt t="20555" x="6819900" y="2813050"/>
          <p14:tracePt t="20570" x="6819900" y="2819400"/>
          <p14:tracePt t="20594" x="6819900" y="2825750"/>
          <p14:tracePt t="20627" x="6819900" y="2832100"/>
          <p14:tracePt t="20635" x="6819900" y="2838450"/>
          <p14:tracePt t="35455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6729232" cy="473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6200" y="258760"/>
            <a:ext cx="8898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noxious information from visceral organs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mostly</a:t>
            </a:r>
            <a:r>
              <a:rPr lang="cs-CZ" sz="2400" dirty="0"/>
              <a:t> </a:t>
            </a:r>
            <a:r>
              <a:rPr lang="en-US" sz="2400" dirty="0"/>
              <a:t>carried </a:t>
            </a:r>
            <a:endParaRPr lang="cs-CZ" sz="2400" dirty="0"/>
          </a:p>
          <a:p>
            <a:r>
              <a:rPr lang="en-US" sz="2400" dirty="0"/>
              <a:t>to the CNS in different pathways</a:t>
            </a:r>
            <a:r>
              <a:rPr lang="cs-CZ" sz="2400" dirty="0"/>
              <a:t> </a:t>
            </a:r>
            <a:r>
              <a:rPr lang="cs-CZ" sz="2400" dirty="0" err="1"/>
              <a:t>than</a:t>
            </a:r>
            <a:r>
              <a:rPr lang="cs-CZ" sz="2400" dirty="0"/>
              <a:t> </a:t>
            </a:r>
            <a:r>
              <a:rPr lang="cs-CZ" sz="2400" dirty="0" err="1"/>
              <a:t>that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en-US" sz="2400" dirty="0"/>
              <a:t> skin</a:t>
            </a:r>
            <a:r>
              <a:rPr lang="cs-CZ" sz="2400" dirty="0"/>
              <a:t>.</a:t>
            </a:r>
            <a:r>
              <a:rPr lang="en-US" sz="2400" dirty="0"/>
              <a:t>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99343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8763" y="364153"/>
            <a:ext cx="842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Pain pathways from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en-US" sz="3600" dirty="0"/>
              <a:t>trunk and limbs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51513" y="1600200"/>
            <a:ext cx="4547079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PALEOSPINOTHALAMIC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PATHWAY</a:t>
            </a:r>
            <a:endParaRPr lang="cs-CZ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tr. </a:t>
            </a:r>
            <a:r>
              <a:rPr lang="en-US" sz="2400" dirty="0" err="1"/>
              <a:t>spino</a:t>
            </a:r>
            <a:r>
              <a:rPr lang="cs-CZ" sz="2400" dirty="0"/>
              <a:t>-</a:t>
            </a:r>
            <a:r>
              <a:rPr lang="en-US" sz="2400" dirty="0" err="1"/>
              <a:t>reticulo</a:t>
            </a:r>
            <a:r>
              <a:rPr lang="cs-CZ" sz="2400" dirty="0"/>
              <a:t>-</a:t>
            </a:r>
            <a:r>
              <a:rPr lang="en-US" sz="2400" dirty="0" err="1"/>
              <a:t>thalamicus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diffuse, non-localized pain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/>
              <a:t>autonom</a:t>
            </a:r>
            <a:r>
              <a:rPr lang="cs-CZ" sz="2400" dirty="0" err="1"/>
              <a:t>ic</a:t>
            </a:r>
            <a:r>
              <a:rPr lang="en-US" sz="2400" dirty="0"/>
              <a:t> and reflex</a:t>
            </a:r>
            <a:r>
              <a:rPr lang="cs-CZ" sz="2400" dirty="0" err="1"/>
              <a:t>ive</a:t>
            </a:r>
            <a:r>
              <a:rPr lang="en-US" sz="2400" dirty="0"/>
              <a:t> </a:t>
            </a:r>
          </a:p>
          <a:p>
            <a:r>
              <a:rPr lang="en-US" sz="2400" dirty="0"/>
              <a:t>    response</a:t>
            </a:r>
            <a:r>
              <a:rPr lang="cs-CZ" sz="2400" dirty="0"/>
              <a:t>s</a:t>
            </a:r>
            <a:r>
              <a:rPr lang="en-US" sz="2400" dirty="0"/>
              <a:t> to pain stimuli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emotional and affective </a:t>
            </a:r>
          </a:p>
          <a:p>
            <a:r>
              <a:rPr lang="en-US" sz="2400" dirty="0"/>
              <a:t>    reaction</a:t>
            </a:r>
            <a:r>
              <a:rPr lang="cs-CZ" sz="2400" dirty="0"/>
              <a:t>s</a:t>
            </a:r>
            <a:r>
              <a:rPr lang="en-US" sz="2400" dirty="0"/>
              <a:t> to pain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intralaminar</a:t>
            </a:r>
            <a:r>
              <a:rPr lang="cs-CZ" sz="2400" dirty="0"/>
              <a:t> </a:t>
            </a:r>
            <a:r>
              <a:rPr lang="cs-CZ" sz="2400" dirty="0" err="1"/>
              <a:t>nuclei</a:t>
            </a:r>
            <a:r>
              <a:rPr lang="cs-CZ" sz="2400" dirty="0"/>
              <a:t> of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</a:p>
          <a:p>
            <a:r>
              <a:rPr lang="cs-CZ" sz="2400" dirty="0"/>
              <a:t>    thalamus, hypothalamus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postcentral</a:t>
            </a:r>
            <a:r>
              <a:rPr lang="cs-CZ" sz="2400" dirty="0"/>
              <a:t> </a:t>
            </a:r>
            <a:r>
              <a:rPr lang="cs-CZ" sz="2400" dirty="0" err="1"/>
              <a:t>gyrus</a:t>
            </a:r>
            <a:r>
              <a:rPr lang="cs-CZ" sz="2400" dirty="0"/>
              <a:t>,</a:t>
            </a:r>
            <a:endParaRPr lang="en-US" sz="2400" dirty="0"/>
          </a:p>
          <a:p>
            <a:r>
              <a:rPr lang="cs-CZ" sz="2400" dirty="0"/>
              <a:t>    </a:t>
            </a:r>
            <a:r>
              <a:rPr lang="cs-CZ" sz="2400" dirty="0" err="1"/>
              <a:t>insula</a:t>
            </a:r>
            <a:r>
              <a:rPr lang="cs-CZ" sz="2400" dirty="0"/>
              <a:t> and </a:t>
            </a:r>
            <a:r>
              <a:rPr lang="cs-CZ" sz="2400" dirty="0" err="1"/>
              <a:t>cingulate</a:t>
            </a:r>
            <a:r>
              <a:rPr lang="cs-CZ" sz="2400" dirty="0"/>
              <a:t> </a:t>
            </a:r>
            <a:r>
              <a:rPr lang="cs-CZ" sz="2400" dirty="0" err="1"/>
              <a:t>gyrus</a:t>
            </a:r>
            <a:endParaRPr lang="en-US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08424" y="1600200"/>
            <a:ext cx="435407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NEOSPINOTHALAMIC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PATHWAY</a:t>
            </a:r>
            <a:endParaRPr lang="cs-CZ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tr. </a:t>
            </a:r>
            <a:r>
              <a:rPr lang="en-US" sz="2400" dirty="0" err="1"/>
              <a:t>spino-thalamicus</a:t>
            </a:r>
            <a:r>
              <a:rPr lang="en-US" sz="2400" dirty="0"/>
              <a:t> lat.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sharp, </a:t>
            </a:r>
            <a:r>
              <a:rPr lang="cs-CZ" sz="2400" dirty="0" err="1"/>
              <a:t>well</a:t>
            </a:r>
            <a:r>
              <a:rPr lang="cs-CZ" sz="2400" dirty="0"/>
              <a:t> </a:t>
            </a:r>
            <a:r>
              <a:rPr lang="en-US" sz="2400" dirty="0"/>
              <a:t>localized pain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somatotopic</a:t>
            </a:r>
            <a:r>
              <a:rPr lang="cs-CZ" sz="2400" dirty="0"/>
              <a:t> </a:t>
            </a:r>
            <a:r>
              <a:rPr lang="cs-CZ" sz="2400" dirty="0" err="1"/>
              <a:t>representation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ventral</a:t>
            </a:r>
            <a:r>
              <a:rPr lang="cs-CZ" sz="2400" dirty="0"/>
              <a:t> </a:t>
            </a:r>
            <a:r>
              <a:rPr lang="cs-CZ" sz="2400" dirty="0" err="1"/>
              <a:t>posterolateral</a:t>
            </a:r>
            <a:r>
              <a:rPr lang="cs-CZ" sz="2400" dirty="0"/>
              <a:t> </a:t>
            </a:r>
          </a:p>
          <a:p>
            <a:r>
              <a:rPr lang="cs-CZ" sz="2400" dirty="0"/>
              <a:t>    (VPL) and </a:t>
            </a:r>
            <a:r>
              <a:rPr lang="cs-CZ" sz="2400" dirty="0" err="1"/>
              <a:t>posterior</a:t>
            </a:r>
            <a:r>
              <a:rPr lang="cs-CZ" sz="2400" dirty="0"/>
              <a:t> </a:t>
            </a:r>
          </a:p>
          <a:p>
            <a:r>
              <a:rPr lang="cs-CZ" sz="2400" dirty="0"/>
              <a:t>    </a:t>
            </a:r>
            <a:r>
              <a:rPr lang="cs-CZ" sz="2400" dirty="0" err="1"/>
              <a:t>nucleus</a:t>
            </a:r>
            <a:r>
              <a:rPr lang="cs-CZ" sz="2400" dirty="0"/>
              <a:t> of </a:t>
            </a:r>
            <a:r>
              <a:rPr lang="cs-CZ" sz="2400" dirty="0" err="1"/>
              <a:t>the</a:t>
            </a:r>
            <a:r>
              <a:rPr lang="cs-CZ" sz="2400" dirty="0"/>
              <a:t> thalamus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postcentral</a:t>
            </a:r>
            <a:r>
              <a:rPr lang="cs-CZ" sz="2400" dirty="0"/>
              <a:t> </a:t>
            </a:r>
            <a:r>
              <a:rPr lang="cs-CZ" sz="2400" dirty="0" err="1"/>
              <a:t>gyrus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8648797"/>
      </p:ext>
    </p:extLst>
  </p:cSld>
  <p:clrMapOvr>
    <a:masterClrMapping/>
  </p:clrMapOvr>
</p:sld>
</file>

<file path=ppt/theme/theme1.xml><?xml version="1.0" encoding="utf-8"?>
<a:theme xmlns:a="http://schemas.openxmlformats.org/drawingml/2006/main" name="Aerodynamik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9276</TotalTime>
  <Words>1086</Words>
  <Application>Microsoft Office PowerPoint</Application>
  <PresentationFormat>Předvádění na obrazovce (4:3)</PresentationFormat>
  <Paragraphs>234</Paragraphs>
  <Slides>40</Slides>
  <Notes>0</Notes>
  <HiddenSlides>1</HiddenSlides>
  <MMClips>29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5" baseType="lpstr">
      <vt:lpstr>Arial</vt:lpstr>
      <vt:lpstr>Georgia</vt:lpstr>
      <vt:lpstr>Trebuchet MS</vt:lpstr>
      <vt:lpstr>Wingdings</vt:lpstr>
      <vt:lpstr>Aerodynamika</vt:lpstr>
      <vt:lpstr>PAIN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SOMATOSENSORY PATHWAYS</dc:title>
  <dc:creator>Ivana</dc:creator>
  <cp:lastModifiedBy>user</cp:lastModifiedBy>
  <cp:revision>174</cp:revision>
  <dcterms:created xsi:type="dcterms:W3CDTF">2016-03-11T17:01:52Z</dcterms:created>
  <dcterms:modified xsi:type="dcterms:W3CDTF">2020-03-30T17:25:32Z</dcterms:modified>
</cp:coreProperties>
</file>