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12"/>
  </p:notesMasterIdLst>
  <p:handoutMasterIdLst>
    <p:handoutMasterId r:id="rId13"/>
  </p:handoutMasterIdLst>
  <p:sldIdLst>
    <p:sldId id="258" r:id="rId5"/>
    <p:sldId id="274" r:id="rId6"/>
    <p:sldId id="275" r:id="rId7"/>
    <p:sldId id="276" r:id="rId8"/>
    <p:sldId id="277" r:id="rId9"/>
    <p:sldId id="278" r:id="rId10"/>
    <p:sldId id="273" r:id="rId1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0000DC"/>
    <a:srgbClr val="F01928"/>
    <a:srgbClr val="9100DC"/>
    <a:srgbClr val="5AC8AF"/>
    <a:srgbClr val="002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4C20D6-28F8-4B31-A037-399B2D5B7F50}" v="11" dt="2021-04-18T13:07:22.0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2" autoAdjust="0"/>
    <p:restoredTop sz="96270" autoAdjust="0"/>
  </p:normalViewPr>
  <p:slideViewPr>
    <p:cSldViewPr snapToGrid="0">
      <p:cViewPr varScale="1">
        <p:scale>
          <a:sx n="114" d="100"/>
          <a:sy n="114" d="100"/>
        </p:scale>
        <p:origin x="246" y="11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98A028-5741-499B-BC9E-53B098C5C4E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7FA67EF-E733-4C35-9740-0857353BF040}">
      <dgm:prSet phldrT="[Text]"/>
      <dgm:spPr/>
      <dgm:t>
        <a:bodyPr/>
        <a:lstStyle/>
        <a:p>
          <a:pPr algn="ctr"/>
          <a:r>
            <a:rPr lang="cs-CZ" dirty="0"/>
            <a:t>Ultrazvuk + elektroterapie</a:t>
          </a:r>
        </a:p>
      </dgm:t>
    </dgm:pt>
    <dgm:pt modelId="{F7C017EB-3ED7-4862-B2B8-CF4536F5AF72}" type="parTrans" cxnId="{3BA0A46B-B27D-43EA-9B83-9BDB2288722A}">
      <dgm:prSet/>
      <dgm:spPr/>
      <dgm:t>
        <a:bodyPr/>
        <a:lstStyle/>
        <a:p>
          <a:endParaRPr lang="cs-CZ"/>
        </a:p>
      </dgm:t>
    </dgm:pt>
    <dgm:pt modelId="{94AD9723-D55F-42DB-9D45-F1A0234FB7D1}" type="sibTrans" cxnId="{3BA0A46B-B27D-43EA-9B83-9BDB2288722A}">
      <dgm:prSet/>
      <dgm:spPr/>
      <dgm:t>
        <a:bodyPr/>
        <a:lstStyle/>
        <a:p>
          <a:endParaRPr lang="cs-CZ"/>
        </a:p>
      </dgm:t>
    </dgm:pt>
    <dgm:pt modelId="{CD075329-7F9C-425D-BE8B-C83899B2C78F}">
      <dgm:prSet phldrT="[Text]"/>
      <dgm:spPr/>
      <dgm:t>
        <a:bodyPr/>
        <a:lstStyle/>
        <a:p>
          <a:pPr algn="ctr"/>
          <a:r>
            <a:rPr lang="cs-CZ" altLang="cs-CZ" dirty="0"/>
            <a:t>Dynamická aplikace elektroterapie </a:t>
          </a:r>
        </a:p>
        <a:p>
          <a:pPr algn="ctr"/>
          <a:r>
            <a:rPr lang="cs-CZ" altLang="cs-CZ" dirty="0"/>
            <a:t>vhodnější CV režim</a:t>
          </a:r>
          <a:endParaRPr lang="cs-CZ" dirty="0"/>
        </a:p>
      </dgm:t>
    </dgm:pt>
    <dgm:pt modelId="{F22EB336-21C3-4041-9E30-664242366854}" type="parTrans" cxnId="{5C1108D2-ABF8-40B8-9A7B-74D105198089}">
      <dgm:prSet/>
      <dgm:spPr/>
      <dgm:t>
        <a:bodyPr/>
        <a:lstStyle/>
        <a:p>
          <a:endParaRPr lang="cs-CZ"/>
        </a:p>
      </dgm:t>
    </dgm:pt>
    <dgm:pt modelId="{271B25C3-1B86-40A4-9EB2-5C165F9A93E7}" type="sibTrans" cxnId="{5C1108D2-ABF8-40B8-9A7B-74D105198089}">
      <dgm:prSet/>
      <dgm:spPr/>
      <dgm:t>
        <a:bodyPr/>
        <a:lstStyle/>
        <a:p>
          <a:endParaRPr lang="cs-CZ"/>
        </a:p>
      </dgm:t>
    </dgm:pt>
    <dgm:pt modelId="{426D7FDD-12FE-4451-9092-E0C3E46B1A10}">
      <dgm:prSet/>
      <dgm:spPr/>
      <dgm:t>
        <a:bodyPr/>
        <a:lstStyle/>
        <a:p>
          <a:pPr algn="ctr"/>
          <a:r>
            <a:rPr lang="cs-CZ" dirty="0"/>
            <a:t>Kombinace účinku UZ a </a:t>
          </a:r>
          <a:r>
            <a:rPr lang="cs-CZ"/>
            <a:t>elektrického proudu</a:t>
          </a:r>
        </a:p>
      </dgm:t>
    </dgm:pt>
    <dgm:pt modelId="{4840D079-7115-409C-BCA2-97DA6ADFDE99}" type="parTrans" cxnId="{ABDE9941-0FCC-45A6-909F-EA115B60F0F0}">
      <dgm:prSet/>
      <dgm:spPr/>
      <dgm:t>
        <a:bodyPr/>
        <a:lstStyle/>
        <a:p>
          <a:endParaRPr lang="cs-CZ"/>
        </a:p>
      </dgm:t>
    </dgm:pt>
    <dgm:pt modelId="{3B16BD53-9651-4A46-9448-C77CBA15FACE}" type="sibTrans" cxnId="{ABDE9941-0FCC-45A6-909F-EA115B60F0F0}">
      <dgm:prSet/>
      <dgm:spPr/>
      <dgm:t>
        <a:bodyPr/>
        <a:lstStyle/>
        <a:p>
          <a:endParaRPr lang="cs-CZ"/>
        </a:p>
      </dgm:t>
    </dgm:pt>
    <dgm:pt modelId="{B1872352-8DD9-41EF-9F5F-61C0FB1614BD}" type="pres">
      <dgm:prSet presAssocID="{D698A028-5741-499B-BC9E-53B098C5C4E2}" presName="linear" presStyleCnt="0">
        <dgm:presLayoutVars>
          <dgm:animLvl val="lvl"/>
          <dgm:resizeHandles val="exact"/>
        </dgm:presLayoutVars>
      </dgm:prSet>
      <dgm:spPr/>
    </dgm:pt>
    <dgm:pt modelId="{74971149-7DE0-4FA4-AD3F-88D9C2754AF7}" type="pres">
      <dgm:prSet presAssocID="{D7FA67EF-E733-4C35-9740-0857353BF04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6FE6E46-F251-4EFE-B7CA-D19B67DD8F85}" type="pres">
      <dgm:prSet presAssocID="{94AD9723-D55F-42DB-9D45-F1A0234FB7D1}" presName="spacer" presStyleCnt="0"/>
      <dgm:spPr/>
    </dgm:pt>
    <dgm:pt modelId="{C03A1F8B-CCAC-48C8-8BAA-CCF8E1A3E343}" type="pres">
      <dgm:prSet presAssocID="{426D7FDD-12FE-4451-9092-E0C3E46B1A1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0401CF3-154A-4FFA-B8D7-8378D28E3FED}" type="pres">
      <dgm:prSet presAssocID="{3B16BD53-9651-4A46-9448-C77CBA15FACE}" presName="spacer" presStyleCnt="0"/>
      <dgm:spPr/>
    </dgm:pt>
    <dgm:pt modelId="{1E70057E-EA92-4BA1-B8C1-B2AA3EA36AAE}" type="pres">
      <dgm:prSet presAssocID="{CD075329-7F9C-425D-BE8B-C83899B2C78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17BE05D-4395-4FF6-A27F-670C805F62E9}" type="presOf" srcId="{CD075329-7F9C-425D-BE8B-C83899B2C78F}" destId="{1E70057E-EA92-4BA1-B8C1-B2AA3EA36AAE}" srcOrd="0" destOrd="0" presId="urn:microsoft.com/office/officeart/2005/8/layout/vList2"/>
    <dgm:cxn modelId="{ABDE9941-0FCC-45A6-909F-EA115B60F0F0}" srcId="{D698A028-5741-499B-BC9E-53B098C5C4E2}" destId="{426D7FDD-12FE-4451-9092-E0C3E46B1A10}" srcOrd="1" destOrd="0" parTransId="{4840D079-7115-409C-BCA2-97DA6ADFDE99}" sibTransId="{3B16BD53-9651-4A46-9448-C77CBA15FACE}"/>
    <dgm:cxn modelId="{3BA0A46B-B27D-43EA-9B83-9BDB2288722A}" srcId="{D698A028-5741-499B-BC9E-53B098C5C4E2}" destId="{D7FA67EF-E733-4C35-9740-0857353BF040}" srcOrd="0" destOrd="0" parTransId="{F7C017EB-3ED7-4862-B2B8-CF4536F5AF72}" sibTransId="{94AD9723-D55F-42DB-9D45-F1A0234FB7D1}"/>
    <dgm:cxn modelId="{55439AB6-C086-403D-8AD2-515D6A1A05F9}" type="presOf" srcId="{D7FA67EF-E733-4C35-9740-0857353BF040}" destId="{74971149-7DE0-4FA4-AD3F-88D9C2754AF7}" srcOrd="0" destOrd="0" presId="urn:microsoft.com/office/officeart/2005/8/layout/vList2"/>
    <dgm:cxn modelId="{F51723C2-AC5E-4111-8393-8FB55F6D25F9}" type="presOf" srcId="{D698A028-5741-499B-BC9E-53B098C5C4E2}" destId="{B1872352-8DD9-41EF-9F5F-61C0FB1614BD}" srcOrd="0" destOrd="0" presId="urn:microsoft.com/office/officeart/2005/8/layout/vList2"/>
    <dgm:cxn modelId="{E24AC4C7-1F88-4A2A-A918-DFF45CDBE82D}" type="presOf" srcId="{426D7FDD-12FE-4451-9092-E0C3E46B1A10}" destId="{C03A1F8B-CCAC-48C8-8BAA-CCF8E1A3E343}" srcOrd="0" destOrd="0" presId="urn:microsoft.com/office/officeart/2005/8/layout/vList2"/>
    <dgm:cxn modelId="{5C1108D2-ABF8-40B8-9A7B-74D105198089}" srcId="{D698A028-5741-499B-BC9E-53B098C5C4E2}" destId="{CD075329-7F9C-425D-BE8B-C83899B2C78F}" srcOrd="2" destOrd="0" parTransId="{F22EB336-21C3-4041-9E30-664242366854}" sibTransId="{271B25C3-1B86-40A4-9EB2-5C165F9A93E7}"/>
    <dgm:cxn modelId="{FCA3784A-93A4-40ED-BA7B-D018776E2DED}" type="presParOf" srcId="{B1872352-8DD9-41EF-9F5F-61C0FB1614BD}" destId="{74971149-7DE0-4FA4-AD3F-88D9C2754AF7}" srcOrd="0" destOrd="0" presId="urn:microsoft.com/office/officeart/2005/8/layout/vList2"/>
    <dgm:cxn modelId="{5FFCECCF-D623-4794-9E7F-F9306D0A3F2B}" type="presParOf" srcId="{B1872352-8DD9-41EF-9F5F-61C0FB1614BD}" destId="{F6FE6E46-F251-4EFE-B7CA-D19B67DD8F85}" srcOrd="1" destOrd="0" presId="urn:microsoft.com/office/officeart/2005/8/layout/vList2"/>
    <dgm:cxn modelId="{F44C33C8-DF2B-49EC-B9F9-01B2734DC25B}" type="presParOf" srcId="{B1872352-8DD9-41EF-9F5F-61C0FB1614BD}" destId="{C03A1F8B-CCAC-48C8-8BAA-CCF8E1A3E343}" srcOrd="2" destOrd="0" presId="urn:microsoft.com/office/officeart/2005/8/layout/vList2"/>
    <dgm:cxn modelId="{77264103-CB6E-41BE-BA32-76C9F9A56172}" type="presParOf" srcId="{B1872352-8DD9-41EF-9F5F-61C0FB1614BD}" destId="{20401CF3-154A-4FFA-B8D7-8378D28E3FED}" srcOrd="3" destOrd="0" presId="urn:microsoft.com/office/officeart/2005/8/layout/vList2"/>
    <dgm:cxn modelId="{4F2983D4-6E3E-48DD-AE92-81D26B3ABB4A}" type="presParOf" srcId="{B1872352-8DD9-41EF-9F5F-61C0FB1614BD}" destId="{1E70057E-EA92-4BA1-B8C1-B2AA3EA36AA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9D121B-0C3E-4110-991B-80EFCF2EB366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459E244-96C4-400A-908D-D94AC7E228CD}">
      <dgm:prSet/>
      <dgm:spPr/>
      <dgm:t>
        <a:bodyPr/>
        <a:lstStyle/>
        <a:p>
          <a:r>
            <a:rPr lang="cs-CZ" b="0"/>
            <a:t>UZ + nf proudy</a:t>
          </a:r>
          <a:endParaRPr lang="cs-CZ"/>
        </a:p>
      </dgm:t>
    </dgm:pt>
    <dgm:pt modelId="{2DD596F9-067E-41F0-B7BE-5F626BBE7365}" type="parTrans" cxnId="{D9FDC9EB-A048-4F14-8F57-BA27839F6183}">
      <dgm:prSet/>
      <dgm:spPr/>
      <dgm:t>
        <a:bodyPr/>
        <a:lstStyle/>
        <a:p>
          <a:endParaRPr lang="cs-CZ"/>
        </a:p>
      </dgm:t>
    </dgm:pt>
    <dgm:pt modelId="{11F913D8-E4C7-4BB8-B2A5-8CEB0BD4B834}" type="sibTrans" cxnId="{D9FDC9EB-A048-4F14-8F57-BA27839F6183}">
      <dgm:prSet/>
      <dgm:spPr/>
      <dgm:t>
        <a:bodyPr/>
        <a:lstStyle/>
        <a:p>
          <a:endParaRPr lang="cs-CZ"/>
        </a:p>
      </dgm:t>
    </dgm:pt>
    <dgm:pt modelId="{16AF4D0F-9F28-4EA6-82E3-CB4B53ACA164}">
      <dgm:prSet/>
      <dgm:spPr/>
      <dgm:t>
        <a:bodyPr/>
        <a:lstStyle/>
        <a:p>
          <a:r>
            <a:rPr lang="cs-CZ" b="0" dirty="0"/>
            <a:t>hl. </a:t>
          </a:r>
          <a:r>
            <a:rPr lang="cs-CZ" b="0" dirty="0" err="1"/>
            <a:t>myorelaxace</a:t>
          </a:r>
          <a:r>
            <a:rPr lang="cs-CZ" b="0" dirty="0"/>
            <a:t> (100 – 200 Hz + 3 MHz)</a:t>
          </a:r>
          <a:endParaRPr lang="cs-CZ" dirty="0"/>
        </a:p>
      </dgm:t>
    </dgm:pt>
    <dgm:pt modelId="{2D1A5C4C-CB20-4830-953A-B1F57A44F6AC}" type="parTrans" cxnId="{DB4428E2-5F4D-4DEB-9C90-2241ECB16DA7}">
      <dgm:prSet/>
      <dgm:spPr/>
      <dgm:t>
        <a:bodyPr/>
        <a:lstStyle/>
        <a:p>
          <a:endParaRPr lang="cs-CZ"/>
        </a:p>
      </dgm:t>
    </dgm:pt>
    <dgm:pt modelId="{7C204016-DF52-4ED1-9AE6-1CF7EE0B583B}" type="sibTrans" cxnId="{DB4428E2-5F4D-4DEB-9C90-2241ECB16DA7}">
      <dgm:prSet/>
      <dgm:spPr/>
      <dgm:t>
        <a:bodyPr/>
        <a:lstStyle/>
        <a:p>
          <a:endParaRPr lang="cs-CZ"/>
        </a:p>
      </dgm:t>
    </dgm:pt>
    <dgm:pt modelId="{E4CFAF04-8D5B-44E8-87F0-0C75FB791781}">
      <dgm:prSet/>
      <dgm:spPr/>
      <dgm:t>
        <a:bodyPr/>
        <a:lstStyle/>
        <a:p>
          <a:r>
            <a:rPr lang="cs-CZ" b="0" dirty="0"/>
            <a:t>1 – 2 min, až 6 min</a:t>
          </a:r>
          <a:endParaRPr lang="cs-CZ" dirty="0"/>
        </a:p>
      </dgm:t>
    </dgm:pt>
    <dgm:pt modelId="{C90D221F-001E-424F-B7B1-7933EAEB6D22}" type="parTrans" cxnId="{E7D2BE34-6D18-4B46-A9E7-C0B8FFAA3A69}">
      <dgm:prSet/>
      <dgm:spPr/>
      <dgm:t>
        <a:bodyPr/>
        <a:lstStyle/>
        <a:p>
          <a:endParaRPr lang="cs-CZ"/>
        </a:p>
      </dgm:t>
    </dgm:pt>
    <dgm:pt modelId="{1324BCB0-7545-4DB0-B3FF-A12A9CFFB26C}" type="sibTrans" cxnId="{E7D2BE34-6D18-4B46-A9E7-C0B8FFAA3A69}">
      <dgm:prSet/>
      <dgm:spPr/>
      <dgm:t>
        <a:bodyPr/>
        <a:lstStyle/>
        <a:p>
          <a:endParaRPr lang="cs-CZ"/>
        </a:p>
      </dgm:t>
    </dgm:pt>
    <dgm:pt modelId="{D404BB77-10E8-4B0D-AFDE-68BE28D480E5}">
      <dgm:prSet/>
      <dgm:spPr/>
      <dgm:t>
        <a:bodyPr/>
        <a:lstStyle/>
        <a:p>
          <a:r>
            <a:rPr lang="cs-CZ" b="0"/>
            <a:t>0,5 W/cm</a:t>
          </a:r>
          <a:r>
            <a:rPr lang="cs-CZ" b="0" baseline="30000"/>
            <a:t>2</a:t>
          </a:r>
          <a:endParaRPr lang="cs-CZ"/>
        </a:p>
      </dgm:t>
    </dgm:pt>
    <dgm:pt modelId="{68553B05-E13C-4DB0-90C4-8F7707D57FAA}" type="parTrans" cxnId="{075B0619-A094-417E-B080-1E0D60E6F3D4}">
      <dgm:prSet/>
      <dgm:spPr/>
      <dgm:t>
        <a:bodyPr/>
        <a:lstStyle/>
        <a:p>
          <a:endParaRPr lang="cs-CZ"/>
        </a:p>
      </dgm:t>
    </dgm:pt>
    <dgm:pt modelId="{E9A8087A-904F-478B-94A6-F389F24BF043}" type="sibTrans" cxnId="{075B0619-A094-417E-B080-1E0D60E6F3D4}">
      <dgm:prSet/>
      <dgm:spPr/>
      <dgm:t>
        <a:bodyPr/>
        <a:lstStyle/>
        <a:p>
          <a:endParaRPr lang="cs-CZ"/>
        </a:p>
      </dgm:t>
    </dgm:pt>
    <dgm:pt modelId="{825EFEA6-4A64-4C15-8B5A-AA06B752B6FB}">
      <dgm:prSet/>
      <dgm:spPr/>
      <dgm:t>
        <a:bodyPr/>
        <a:lstStyle/>
        <a:p>
          <a:r>
            <a:rPr lang="cs-CZ" b="0"/>
            <a:t>Dg. PIP 1:4, Th. PIP 1:2, 2-3x</a:t>
          </a:r>
          <a:endParaRPr lang="cs-CZ"/>
        </a:p>
      </dgm:t>
    </dgm:pt>
    <dgm:pt modelId="{FF04A3CF-2800-474A-A04E-3162D648A394}" type="parTrans" cxnId="{1821D2A7-3246-4490-8FC4-3F1D9220505F}">
      <dgm:prSet/>
      <dgm:spPr/>
      <dgm:t>
        <a:bodyPr/>
        <a:lstStyle/>
        <a:p>
          <a:endParaRPr lang="cs-CZ"/>
        </a:p>
      </dgm:t>
    </dgm:pt>
    <dgm:pt modelId="{A8A6686C-7716-4E31-9C5F-BC14BE5A468E}" type="sibTrans" cxnId="{1821D2A7-3246-4490-8FC4-3F1D9220505F}">
      <dgm:prSet/>
      <dgm:spPr/>
      <dgm:t>
        <a:bodyPr/>
        <a:lstStyle/>
        <a:p>
          <a:endParaRPr lang="cs-CZ"/>
        </a:p>
      </dgm:t>
    </dgm:pt>
    <dgm:pt modelId="{822EC0C6-69A7-4FC4-A04C-B9297228FBE0}">
      <dgm:prSet/>
      <dgm:spPr/>
      <dgm:t>
        <a:bodyPr/>
        <a:lstStyle/>
        <a:p>
          <a:r>
            <a:rPr lang="cs-CZ" b="0"/>
            <a:t>HAZ povrchní - NPS</a:t>
          </a:r>
          <a:endParaRPr lang="cs-CZ"/>
        </a:p>
      </dgm:t>
    </dgm:pt>
    <dgm:pt modelId="{EEB8FCA3-91AF-4D76-B129-8C686D142A18}" type="parTrans" cxnId="{A9E96B81-33C3-40A3-ABF7-48EF63C521B6}">
      <dgm:prSet/>
      <dgm:spPr/>
      <dgm:t>
        <a:bodyPr/>
        <a:lstStyle/>
        <a:p>
          <a:endParaRPr lang="cs-CZ"/>
        </a:p>
      </dgm:t>
    </dgm:pt>
    <dgm:pt modelId="{C626E15E-74B7-48B9-8DCD-3057B1A1DC5C}" type="sibTrans" cxnId="{A9E96B81-33C3-40A3-ABF7-48EF63C521B6}">
      <dgm:prSet/>
      <dgm:spPr/>
      <dgm:t>
        <a:bodyPr/>
        <a:lstStyle/>
        <a:p>
          <a:endParaRPr lang="cs-CZ"/>
        </a:p>
      </dgm:t>
    </dgm:pt>
    <dgm:pt modelId="{06243A7D-FB7A-4AC0-B9A7-0A8FDB450D95}">
      <dgm:prSet/>
      <dgm:spPr/>
      <dgm:t>
        <a:bodyPr/>
        <a:lstStyle/>
        <a:p>
          <a:r>
            <a:rPr lang="cs-CZ" b="0"/>
            <a:t>HAZ hluboké - NPS</a:t>
          </a:r>
          <a:endParaRPr lang="cs-CZ"/>
        </a:p>
      </dgm:t>
    </dgm:pt>
    <dgm:pt modelId="{77961FDB-5269-4EB2-8C3A-A1782CA1F46E}" type="parTrans" cxnId="{8AE02214-9C1A-422C-A767-26BF8155FD37}">
      <dgm:prSet/>
      <dgm:spPr/>
      <dgm:t>
        <a:bodyPr/>
        <a:lstStyle/>
        <a:p>
          <a:endParaRPr lang="cs-CZ"/>
        </a:p>
      </dgm:t>
    </dgm:pt>
    <dgm:pt modelId="{A0FD003D-D991-4DB7-A7E7-E6E75494E889}" type="sibTrans" cxnId="{8AE02214-9C1A-422C-A767-26BF8155FD37}">
      <dgm:prSet/>
      <dgm:spPr/>
      <dgm:t>
        <a:bodyPr/>
        <a:lstStyle/>
        <a:p>
          <a:endParaRPr lang="cs-CZ"/>
        </a:p>
      </dgm:t>
    </dgm:pt>
    <dgm:pt modelId="{ECDD0CC6-C090-4D44-A7D3-9C81DE136F62}">
      <dgm:prSet/>
      <dgm:spPr/>
      <dgm:t>
        <a:bodyPr/>
        <a:lstStyle/>
        <a:p>
          <a:r>
            <a:rPr lang="cs-CZ" b="0"/>
            <a:t>Spoušťové body – PM </a:t>
          </a:r>
          <a:endParaRPr lang="cs-CZ"/>
        </a:p>
      </dgm:t>
    </dgm:pt>
    <dgm:pt modelId="{5BFCBB31-DA7D-4582-BEF3-C55A27D67531}" type="parTrans" cxnId="{3CCE370D-D4C5-4F01-9B2A-0BAB8538B918}">
      <dgm:prSet/>
      <dgm:spPr/>
      <dgm:t>
        <a:bodyPr/>
        <a:lstStyle/>
        <a:p>
          <a:endParaRPr lang="cs-CZ"/>
        </a:p>
      </dgm:t>
    </dgm:pt>
    <dgm:pt modelId="{856504AA-272C-4BD2-A251-92EABA673B40}" type="sibTrans" cxnId="{3CCE370D-D4C5-4F01-9B2A-0BAB8538B918}">
      <dgm:prSet/>
      <dgm:spPr/>
      <dgm:t>
        <a:bodyPr/>
        <a:lstStyle/>
        <a:p>
          <a:endParaRPr lang="cs-CZ"/>
        </a:p>
      </dgm:t>
    </dgm:pt>
    <dgm:pt modelId="{702F8A8D-7BF0-4A97-934A-6F274E4A23C3}">
      <dgm:prSet/>
      <dgm:spPr/>
      <dgm:t>
        <a:bodyPr/>
        <a:lstStyle/>
        <a:p>
          <a:endParaRPr lang="cs-CZ" dirty="0"/>
        </a:p>
      </dgm:t>
    </dgm:pt>
    <dgm:pt modelId="{0CCD7B21-919C-4965-BDDC-4DA73609E797}" type="parTrans" cxnId="{F4671E91-A0B4-459A-9C2E-905E196A6992}">
      <dgm:prSet/>
      <dgm:spPr/>
      <dgm:t>
        <a:bodyPr/>
        <a:lstStyle/>
        <a:p>
          <a:endParaRPr lang="cs-CZ"/>
        </a:p>
      </dgm:t>
    </dgm:pt>
    <dgm:pt modelId="{B9934FFD-F8AB-4208-A54F-0A538F5619F5}" type="sibTrans" cxnId="{F4671E91-A0B4-459A-9C2E-905E196A6992}">
      <dgm:prSet/>
      <dgm:spPr/>
      <dgm:t>
        <a:bodyPr/>
        <a:lstStyle/>
        <a:p>
          <a:endParaRPr lang="cs-CZ"/>
        </a:p>
      </dgm:t>
    </dgm:pt>
    <dgm:pt modelId="{70648BD1-9B64-412D-9D29-58D229A0C909}" type="pres">
      <dgm:prSet presAssocID="{1B9D121B-0C3E-4110-991B-80EFCF2EB366}" presName="linearFlow" presStyleCnt="0">
        <dgm:presLayoutVars>
          <dgm:dir/>
          <dgm:animLvl val="lvl"/>
          <dgm:resizeHandles val="exact"/>
        </dgm:presLayoutVars>
      </dgm:prSet>
      <dgm:spPr/>
    </dgm:pt>
    <dgm:pt modelId="{B8173F25-6B76-4F6D-B486-AA93E306B419}" type="pres">
      <dgm:prSet presAssocID="{E459E244-96C4-400A-908D-D94AC7E228CD}" presName="composite" presStyleCnt="0"/>
      <dgm:spPr/>
    </dgm:pt>
    <dgm:pt modelId="{7AB5AFD7-F99F-4325-831C-5BB14F96D11A}" type="pres">
      <dgm:prSet presAssocID="{E459E244-96C4-400A-908D-D94AC7E228CD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2EDECE80-0B56-4C9F-8F64-9BE59FF0D958}" type="pres">
      <dgm:prSet presAssocID="{E459E244-96C4-400A-908D-D94AC7E228CD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1A01BE04-64F8-44CC-93DA-AA97B733D47C}" type="presOf" srcId="{D404BB77-10E8-4B0D-AFDE-68BE28D480E5}" destId="{2EDECE80-0B56-4C9F-8F64-9BE59FF0D958}" srcOrd="0" destOrd="3" presId="urn:microsoft.com/office/officeart/2005/8/layout/chevron2"/>
    <dgm:cxn modelId="{3CCE370D-D4C5-4F01-9B2A-0BAB8538B918}" srcId="{E459E244-96C4-400A-908D-D94AC7E228CD}" destId="{ECDD0CC6-C090-4D44-A7D3-9C81DE136F62}" srcOrd="7" destOrd="0" parTransId="{5BFCBB31-DA7D-4582-BEF3-C55A27D67531}" sibTransId="{856504AA-272C-4BD2-A251-92EABA673B40}"/>
    <dgm:cxn modelId="{8AE02214-9C1A-422C-A767-26BF8155FD37}" srcId="{E459E244-96C4-400A-908D-D94AC7E228CD}" destId="{06243A7D-FB7A-4AC0-B9A7-0A8FDB450D95}" srcOrd="6" destOrd="0" parTransId="{77961FDB-5269-4EB2-8C3A-A1782CA1F46E}" sibTransId="{A0FD003D-D991-4DB7-A7E7-E6E75494E889}"/>
    <dgm:cxn modelId="{075B0619-A094-417E-B080-1E0D60E6F3D4}" srcId="{E459E244-96C4-400A-908D-D94AC7E228CD}" destId="{D404BB77-10E8-4B0D-AFDE-68BE28D480E5}" srcOrd="3" destOrd="0" parTransId="{68553B05-E13C-4DB0-90C4-8F7707D57FAA}" sibTransId="{E9A8087A-904F-478B-94A6-F389F24BF043}"/>
    <dgm:cxn modelId="{E7D2BE34-6D18-4B46-A9E7-C0B8FFAA3A69}" srcId="{E459E244-96C4-400A-908D-D94AC7E228CD}" destId="{E4CFAF04-8D5B-44E8-87F0-0C75FB791781}" srcOrd="2" destOrd="0" parTransId="{C90D221F-001E-424F-B7B1-7933EAEB6D22}" sibTransId="{1324BCB0-7545-4DB0-B3FF-A12A9CFFB26C}"/>
    <dgm:cxn modelId="{30242774-36D0-4F19-B3BE-A543AC136605}" type="presOf" srcId="{702F8A8D-7BF0-4A97-934A-6F274E4A23C3}" destId="{2EDECE80-0B56-4C9F-8F64-9BE59FF0D958}" srcOrd="0" destOrd="1" presId="urn:microsoft.com/office/officeart/2005/8/layout/chevron2"/>
    <dgm:cxn modelId="{2969A07A-E001-497E-81C0-A3E4AFF27FAC}" type="presOf" srcId="{16AF4D0F-9F28-4EA6-82E3-CB4B53ACA164}" destId="{2EDECE80-0B56-4C9F-8F64-9BE59FF0D958}" srcOrd="0" destOrd="0" presId="urn:microsoft.com/office/officeart/2005/8/layout/chevron2"/>
    <dgm:cxn modelId="{A9E96B81-33C3-40A3-ABF7-48EF63C521B6}" srcId="{E459E244-96C4-400A-908D-D94AC7E228CD}" destId="{822EC0C6-69A7-4FC4-A04C-B9297228FBE0}" srcOrd="5" destOrd="0" parTransId="{EEB8FCA3-91AF-4D76-B129-8C686D142A18}" sibTransId="{C626E15E-74B7-48B9-8DCD-3057B1A1DC5C}"/>
    <dgm:cxn modelId="{08D08184-7C3E-4CA8-981F-1C92F0750C74}" type="presOf" srcId="{1B9D121B-0C3E-4110-991B-80EFCF2EB366}" destId="{70648BD1-9B64-412D-9D29-58D229A0C909}" srcOrd="0" destOrd="0" presId="urn:microsoft.com/office/officeart/2005/8/layout/chevron2"/>
    <dgm:cxn modelId="{EF275785-8DE8-4BA2-AA72-02485A5C6D69}" type="presOf" srcId="{825EFEA6-4A64-4C15-8B5A-AA06B752B6FB}" destId="{2EDECE80-0B56-4C9F-8F64-9BE59FF0D958}" srcOrd="0" destOrd="4" presId="urn:microsoft.com/office/officeart/2005/8/layout/chevron2"/>
    <dgm:cxn modelId="{6727378E-5A7E-475B-A7AA-A72E593DA3CA}" type="presOf" srcId="{822EC0C6-69A7-4FC4-A04C-B9297228FBE0}" destId="{2EDECE80-0B56-4C9F-8F64-9BE59FF0D958}" srcOrd="0" destOrd="5" presId="urn:microsoft.com/office/officeart/2005/8/layout/chevron2"/>
    <dgm:cxn modelId="{F4671E91-A0B4-459A-9C2E-905E196A6992}" srcId="{E459E244-96C4-400A-908D-D94AC7E228CD}" destId="{702F8A8D-7BF0-4A97-934A-6F274E4A23C3}" srcOrd="1" destOrd="0" parTransId="{0CCD7B21-919C-4965-BDDC-4DA73609E797}" sibTransId="{B9934FFD-F8AB-4208-A54F-0A538F5619F5}"/>
    <dgm:cxn modelId="{F9CF0DA2-5A57-4038-800E-5021C4ECED7E}" type="presOf" srcId="{E459E244-96C4-400A-908D-D94AC7E228CD}" destId="{7AB5AFD7-F99F-4325-831C-5BB14F96D11A}" srcOrd="0" destOrd="0" presId="urn:microsoft.com/office/officeart/2005/8/layout/chevron2"/>
    <dgm:cxn modelId="{45F690A6-3CB1-4A02-B9D6-D296AA44A813}" type="presOf" srcId="{ECDD0CC6-C090-4D44-A7D3-9C81DE136F62}" destId="{2EDECE80-0B56-4C9F-8F64-9BE59FF0D958}" srcOrd="0" destOrd="7" presId="urn:microsoft.com/office/officeart/2005/8/layout/chevron2"/>
    <dgm:cxn modelId="{1821D2A7-3246-4490-8FC4-3F1D9220505F}" srcId="{E459E244-96C4-400A-908D-D94AC7E228CD}" destId="{825EFEA6-4A64-4C15-8B5A-AA06B752B6FB}" srcOrd="4" destOrd="0" parTransId="{FF04A3CF-2800-474A-A04E-3162D648A394}" sibTransId="{A8A6686C-7716-4E31-9C5F-BC14BE5A468E}"/>
    <dgm:cxn modelId="{DB4428E2-5F4D-4DEB-9C90-2241ECB16DA7}" srcId="{E459E244-96C4-400A-908D-D94AC7E228CD}" destId="{16AF4D0F-9F28-4EA6-82E3-CB4B53ACA164}" srcOrd="0" destOrd="0" parTransId="{2D1A5C4C-CB20-4830-953A-B1F57A44F6AC}" sibTransId="{7C204016-DF52-4ED1-9AE6-1CF7EE0B583B}"/>
    <dgm:cxn modelId="{2A734FE8-460D-4386-81B2-320594F34928}" type="presOf" srcId="{E4CFAF04-8D5B-44E8-87F0-0C75FB791781}" destId="{2EDECE80-0B56-4C9F-8F64-9BE59FF0D958}" srcOrd="0" destOrd="2" presId="urn:microsoft.com/office/officeart/2005/8/layout/chevron2"/>
    <dgm:cxn modelId="{D9FDC9EB-A048-4F14-8F57-BA27839F6183}" srcId="{1B9D121B-0C3E-4110-991B-80EFCF2EB366}" destId="{E459E244-96C4-400A-908D-D94AC7E228CD}" srcOrd="0" destOrd="0" parTransId="{2DD596F9-067E-41F0-B7BE-5F626BBE7365}" sibTransId="{11F913D8-E4C7-4BB8-B2A5-8CEB0BD4B834}"/>
    <dgm:cxn modelId="{E466BBF1-1FA5-4720-932A-34A012D42505}" type="presOf" srcId="{06243A7D-FB7A-4AC0-B9A7-0A8FDB450D95}" destId="{2EDECE80-0B56-4C9F-8F64-9BE59FF0D958}" srcOrd="0" destOrd="6" presId="urn:microsoft.com/office/officeart/2005/8/layout/chevron2"/>
    <dgm:cxn modelId="{E41D4CFB-7290-457E-97A3-1CC527CD5FEF}" type="presParOf" srcId="{70648BD1-9B64-412D-9D29-58D229A0C909}" destId="{B8173F25-6B76-4F6D-B486-AA93E306B419}" srcOrd="0" destOrd="0" presId="urn:microsoft.com/office/officeart/2005/8/layout/chevron2"/>
    <dgm:cxn modelId="{D0632B7C-3964-4BC4-AFE3-B1E9FD6F7837}" type="presParOf" srcId="{B8173F25-6B76-4F6D-B486-AA93E306B419}" destId="{7AB5AFD7-F99F-4325-831C-5BB14F96D11A}" srcOrd="0" destOrd="0" presId="urn:microsoft.com/office/officeart/2005/8/layout/chevron2"/>
    <dgm:cxn modelId="{7B1AF5A2-28C5-400D-9F34-43F0FEF480DE}" type="presParOf" srcId="{B8173F25-6B76-4F6D-B486-AA93E306B419}" destId="{2EDECE80-0B56-4C9F-8F64-9BE59FF0D95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74AA6B-1406-483F-A248-3DC905F16B9E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8C98EA4-8C77-4310-87D0-B6D33676EE87}">
      <dgm:prSet/>
      <dgm:spPr/>
      <dgm:t>
        <a:bodyPr/>
        <a:lstStyle/>
        <a:p>
          <a:r>
            <a:rPr lang="cs-CZ" b="0"/>
            <a:t>UZ + sf(b) proudy</a:t>
          </a:r>
          <a:endParaRPr lang="cs-CZ"/>
        </a:p>
      </dgm:t>
    </dgm:pt>
    <dgm:pt modelId="{DB167EFD-B51C-4B1E-8009-F14E4958D7E3}" type="parTrans" cxnId="{9D8FD6B6-9D2C-4140-9A1E-B97B62256F19}">
      <dgm:prSet/>
      <dgm:spPr/>
      <dgm:t>
        <a:bodyPr/>
        <a:lstStyle/>
        <a:p>
          <a:endParaRPr lang="cs-CZ"/>
        </a:p>
      </dgm:t>
    </dgm:pt>
    <dgm:pt modelId="{8A442DFE-1F66-4475-8E8E-2AAD711B5FE1}" type="sibTrans" cxnId="{9D8FD6B6-9D2C-4140-9A1E-B97B62256F19}">
      <dgm:prSet/>
      <dgm:spPr/>
      <dgm:t>
        <a:bodyPr/>
        <a:lstStyle/>
        <a:p>
          <a:endParaRPr lang="cs-CZ"/>
        </a:p>
      </dgm:t>
    </dgm:pt>
    <dgm:pt modelId="{78B4E236-EB9A-48A7-AEC7-4D929DF5169C}">
      <dgm:prSet/>
      <dgm:spPr/>
      <dgm:t>
        <a:bodyPr/>
        <a:lstStyle/>
        <a:p>
          <a:r>
            <a:rPr lang="cs-CZ" b="0"/>
            <a:t>150 – 180 Hz myorelaxace – PM</a:t>
          </a:r>
          <a:endParaRPr lang="cs-CZ"/>
        </a:p>
      </dgm:t>
    </dgm:pt>
    <dgm:pt modelId="{ACCFB125-7324-42B4-9B36-D01F65F9C759}" type="parTrans" cxnId="{82B37387-49E7-481A-800C-84402F32AE34}">
      <dgm:prSet/>
      <dgm:spPr/>
      <dgm:t>
        <a:bodyPr/>
        <a:lstStyle/>
        <a:p>
          <a:endParaRPr lang="cs-CZ"/>
        </a:p>
      </dgm:t>
    </dgm:pt>
    <dgm:pt modelId="{02294D40-FA48-4007-B284-AB9FA091D93D}" type="sibTrans" cxnId="{82B37387-49E7-481A-800C-84402F32AE34}">
      <dgm:prSet/>
      <dgm:spPr/>
      <dgm:t>
        <a:bodyPr/>
        <a:lstStyle/>
        <a:p>
          <a:endParaRPr lang="cs-CZ"/>
        </a:p>
      </dgm:t>
    </dgm:pt>
    <dgm:pt modelId="{4D354C7F-266A-4D64-8C64-A967E838A29E}">
      <dgm:prSet/>
      <dgm:spPr/>
      <dgm:t>
        <a:bodyPr/>
        <a:lstStyle/>
        <a:p>
          <a:r>
            <a:rPr lang="cs-CZ" b="0" dirty="0"/>
            <a:t>100 Hz – analgezie – NPS</a:t>
          </a:r>
          <a:endParaRPr lang="cs-CZ" dirty="0"/>
        </a:p>
      </dgm:t>
    </dgm:pt>
    <dgm:pt modelId="{62CDE99E-FFA0-4A62-82CC-3185D1A8E1BD}" type="parTrans" cxnId="{EE5BE795-E744-4C02-BA2D-E2FA7F7BB589}">
      <dgm:prSet/>
      <dgm:spPr/>
      <dgm:t>
        <a:bodyPr/>
        <a:lstStyle/>
        <a:p>
          <a:endParaRPr lang="cs-CZ"/>
        </a:p>
      </dgm:t>
    </dgm:pt>
    <dgm:pt modelId="{1D2F2181-7C45-4986-B69D-8899612E579E}" type="sibTrans" cxnId="{EE5BE795-E744-4C02-BA2D-E2FA7F7BB589}">
      <dgm:prSet/>
      <dgm:spPr/>
      <dgm:t>
        <a:bodyPr/>
        <a:lstStyle/>
        <a:p>
          <a:endParaRPr lang="cs-CZ"/>
        </a:p>
      </dgm:t>
    </dgm:pt>
    <dgm:pt modelId="{CB85C1EA-AB8D-49E3-BD3B-DA43E5424599}">
      <dgm:prSet/>
      <dgm:spPr/>
      <dgm:t>
        <a:bodyPr/>
        <a:lstStyle/>
        <a:p>
          <a:r>
            <a:rPr lang="cs-CZ" b="0" dirty="0"/>
            <a:t>1-10 min</a:t>
          </a:r>
          <a:endParaRPr lang="cs-CZ" dirty="0"/>
        </a:p>
      </dgm:t>
    </dgm:pt>
    <dgm:pt modelId="{0EA741EB-1645-4FA8-B984-2FF6A80A1364}" type="parTrans" cxnId="{604D91E9-61DE-49B0-B575-FD189CF0F1D0}">
      <dgm:prSet/>
      <dgm:spPr/>
      <dgm:t>
        <a:bodyPr/>
        <a:lstStyle/>
        <a:p>
          <a:endParaRPr lang="cs-CZ"/>
        </a:p>
      </dgm:t>
    </dgm:pt>
    <dgm:pt modelId="{DD2389D5-B332-47E9-8A9F-780998D17AC5}" type="sibTrans" cxnId="{604D91E9-61DE-49B0-B575-FD189CF0F1D0}">
      <dgm:prSet/>
      <dgm:spPr/>
      <dgm:t>
        <a:bodyPr/>
        <a:lstStyle/>
        <a:p>
          <a:endParaRPr lang="cs-CZ"/>
        </a:p>
      </dgm:t>
    </dgm:pt>
    <dgm:pt modelId="{0292F2EB-6CFA-4B62-9E3F-FC649AFA46B8}">
      <dgm:prSet/>
      <dgm:spPr/>
      <dgm:t>
        <a:bodyPr/>
        <a:lstStyle/>
        <a:p>
          <a:r>
            <a:rPr lang="cs-CZ" b="0" dirty="0"/>
            <a:t>Dg - PIP 1:4</a:t>
          </a:r>
          <a:endParaRPr lang="cs-CZ" dirty="0"/>
        </a:p>
      </dgm:t>
    </dgm:pt>
    <dgm:pt modelId="{1176D03A-4FC0-4965-8101-A120EA49A12D}" type="parTrans" cxnId="{898FA11B-2613-45F6-9AF4-9CA838F9C06A}">
      <dgm:prSet/>
      <dgm:spPr/>
      <dgm:t>
        <a:bodyPr/>
        <a:lstStyle/>
        <a:p>
          <a:endParaRPr lang="cs-CZ"/>
        </a:p>
      </dgm:t>
    </dgm:pt>
    <dgm:pt modelId="{000C00EB-827F-44EB-A430-684B4AE86035}" type="sibTrans" cxnId="{898FA11B-2613-45F6-9AF4-9CA838F9C06A}">
      <dgm:prSet/>
      <dgm:spPr/>
      <dgm:t>
        <a:bodyPr/>
        <a:lstStyle/>
        <a:p>
          <a:endParaRPr lang="cs-CZ"/>
        </a:p>
      </dgm:t>
    </dgm:pt>
    <dgm:pt modelId="{D5F169E0-C335-447F-9420-21559A2E2D6A}">
      <dgm:prSet/>
      <dgm:spPr/>
      <dgm:t>
        <a:bodyPr/>
        <a:lstStyle/>
        <a:p>
          <a:r>
            <a:rPr lang="cs-CZ" b="0" dirty="0"/>
            <a:t>0,5 - 1 W/cm</a:t>
          </a:r>
          <a:r>
            <a:rPr lang="cs-CZ" b="0" baseline="30000" dirty="0"/>
            <a:t>2</a:t>
          </a:r>
          <a:endParaRPr lang="cs-CZ" dirty="0"/>
        </a:p>
      </dgm:t>
    </dgm:pt>
    <dgm:pt modelId="{996C006B-56D7-48AB-A638-33B4644783BB}" type="parTrans" cxnId="{94224956-1CA9-4F43-854D-2CECC01F649F}">
      <dgm:prSet/>
      <dgm:spPr/>
      <dgm:t>
        <a:bodyPr/>
        <a:lstStyle/>
        <a:p>
          <a:endParaRPr lang="cs-CZ"/>
        </a:p>
      </dgm:t>
    </dgm:pt>
    <dgm:pt modelId="{F385E86F-6844-4C88-94FE-AEC5CD8C14ED}" type="sibTrans" cxnId="{94224956-1CA9-4F43-854D-2CECC01F649F}">
      <dgm:prSet/>
      <dgm:spPr/>
      <dgm:t>
        <a:bodyPr/>
        <a:lstStyle/>
        <a:p>
          <a:endParaRPr lang="cs-CZ"/>
        </a:p>
      </dgm:t>
    </dgm:pt>
    <dgm:pt modelId="{E9D9FEA7-C7B7-416B-B724-128179AC9E41}">
      <dgm:prSet/>
      <dgm:spPr/>
      <dgm:t>
        <a:bodyPr/>
        <a:lstStyle/>
        <a:p>
          <a:r>
            <a:rPr lang="cs-CZ" b="0"/>
            <a:t>1-6 x</a:t>
          </a:r>
          <a:endParaRPr lang="cs-CZ"/>
        </a:p>
      </dgm:t>
    </dgm:pt>
    <dgm:pt modelId="{4350FC07-234A-411D-9078-CBFBF03A9BF3}" type="parTrans" cxnId="{3A6A082E-43F1-43DA-AE36-403BB39605CE}">
      <dgm:prSet/>
      <dgm:spPr/>
      <dgm:t>
        <a:bodyPr/>
        <a:lstStyle/>
        <a:p>
          <a:endParaRPr lang="cs-CZ"/>
        </a:p>
      </dgm:t>
    </dgm:pt>
    <dgm:pt modelId="{B5D01D87-DE99-43C8-812B-05852700E9F0}" type="sibTrans" cxnId="{3A6A082E-43F1-43DA-AE36-403BB39605CE}">
      <dgm:prSet/>
      <dgm:spPr/>
      <dgm:t>
        <a:bodyPr/>
        <a:lstStyle/>
        <a:p>
          <a:endParaRPr lang="cs-CZ"/>
        </a:p>
      </dgm:t>
    </dgm:pt>
    <dgm:pt modelId="{4E17674D-3901-438E-9681-E5F247152DE0}">
      <dgm:prSet/>
      <dgm:spPr/>
      <dgm:t>
        <a:bodyPr/>
        <a:lstStyle/>
        <a:p>
          <a:endParaRPr lang="cs-CZ" dirty="0"/>
        </a:p>
      </dgm:t>
    </dgm:pt>
    <dgm:pt modelId="{781710DA-F5C2-4E48-9EC4-146650F16027}" type="parTrans" cxnId="{23F2DBEE-5447-40B2-BA04-1E3C1063CFB6}">
      <dgm:prSet/>
      <dgm:spPr/>
      <dgm:t>
        <a:bodyPr/>
        <a:lstStyle/>
        <a:p>
          <a:endParaRPr lang="cs-CZ"/>
        </a:p>
      </dgm:t>
    </dgm:pt>
    <dgm:pt modelId="{B49087BE-EBD9-4812-BED2-6D68A67FE446}" type="sibTrans" cxnId="{23F2DBEE-5447-40B2-BA04-1E3C1063CFB6}">
      <dgm:prSet/>
      <dgm:spPr/>
      <dgm:t>
        <a:bodyPr/>
        <a:lstStyle/>
        <a:p>
          <a:endParaRPr lang="cs-CZ"/>
        </a:p>
      </dgm:t>
    </dgm:pt>
    <dgm:pt modelId="{347BA0BD-C3B8-4CB4-AD54-CF49F8475B05}">
      <dgm:prSet/>
      <dgm:spPr/>
      <dgm:t>
        <a:bodyPr/>
        <a:lstStyle/>
        <a:p>
          <a:r>
            <a:rPr lang="cs-CZ" b="0" dirty="0" err="1"/>
            <a:t>Th</a:t>
          </a:r>
          <a:r>
            <a:rPr lang="cs-CZ" b="0" dirty="0"/>
            <a:t> - PIP 1:4 až 1:1</a:t>
          </a:r>
          <a:endParaRPr lang="cs-CZ" dirty="0"/>
        </a:p>
      </dgm:t>
    </dgm:pt>
    <dgm:pt modelId="{B0AA1E5A-5DA1-4A79-8556-A36CC8D0D916}" type="parTrans" cxnId="{64495AB0-F15B-4C36-92BC-3CBB4C7F72BC}">
      <dgm:prSet/>
      <dgm:spPr/>
      <dgm:t>
        <a:bodyPr/>
        <a:lstStyle/>
        <a:p>
          <a:endParaRPr lang="cs-CZ"/>
        </a:p>
      </dgm:t>
    </dgm:pt>
    <dgm:pt modelId="{DD83A8F3-94BD-446B-AD4F-2EAF27C3A6CF}" type="sibTrans" cxnId="{64495AB0-F15B-4C36-92BC-3CBB4C7F72BC}">
      <dgm:prSet/>
      <dgm:spPr/>
      <dgm:t>
        <a:bodyPr/>
        <a:lstStyle/>
        <a:p>
          <a:endParaRPr lang="cs-CZ"/>
        </a:p>
      </dgm:t>
    </dgm:pt>
    <dgm:pt modelId="{B809B9A2-2D73-49BB-A777-E9A769B02D0A}" type="pres">
      <dgm:prSet presAssocID="{3374AA6B-1406-483F-A248-3DC905F16B9E}" presName="linearFlow" presStyleCnt="0">
        <dgm:presLayoutVars>
          <dgm:dir/>
          <dgm:animLvl val="lvl"/>
          <dgm:resizeHandles val="exact"/>
        </dgm:presLayoutVars>
      </dgm:prSet>
      <dgm:spPr/>
    </dgm:pt>
    <dgm:pt modelId="{CDFF55B3-3B8B-4182-9540-B119FECCAD71}" type="pres">
      <dgm:prSet presAssocID="{18C98EA4-8C77-4310-87D0-B6D33676EE87}" presName="composite" presStyleCnt="0"/>
      <dgm:spPr/>
    </dgm:pt>
    <dgm:pt modelId="{7B43FE4A-04A6-49BC-B422-819CC290A3C7}" type="pres">
      <dgm:prSet presAssocID="{18C98EA4-8C77-4310-87D0-B6D33676EE8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C483D331-AC29-404F-8D88-562C05D23765}" type="pres">
      <dgm:prSet presAssocID="{18C98EA4-8C77-4310-87D0-B6D33676EE87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86337A19-0E52-45BE-8A1D-2481C1E0D77F}" type="presOf" srcId="{18C98EA4-8C77-4310-87D0-B6D33676EE87}" destId="{7B43FE4A-04A6-49BC-B422-819CC290A3C7}" srcOrd="0" destOrd="0" presId="urn:microsoft.com/office/officeart/2005/8/layout/chevron2"/>
    <dgm:cxn modelId="{898FA11B-2613-45F6-9AF4-9CA838F9C06A}" srcId="{18C98EA4-8C77-4310-87D0-B6D33676EE87}" destId="{0292F2EB-6CFA-4B62-9E3F-FC649AFA46B8}" srcOrd="4" destOrd="0" parTransId="{1176D03A-4FC0-4965-8101-A120EA49A12D}" sibTransId="{000C00EB-827F-44EB-A430-684B4AE86035}"/>
    <dgm:cxn modelId="{8F988A21-43F0-4FA6-8E2B-90AEADDDFD88}" type="presOf" srcId="{4D354C7F-266A-4D64-8C64-A967E838A29E}" destId="{C483D331-AC29-404F-8D88-562C05D23765}" srcOrd="0" destOrd="1" presId="urn:microsoft.com/office/officeart/2005/8/layout/chevron2"/>
    <dgm:cxn modelId="{3A6A082E-43F1-43DA-AE36-403BB39605CE}" srcId="{18C98EA4-8C77-4310-87D0-B6D33676EE87}" destId="{E9D9FEA7-C7B7-416B-B724-128179AC9E41}" srcOrd="7" destOrd="0" parTransId="{4350FC07-234A-411D-9078-CBFBF03A9BF3}" sibTransId="{B5D01D87-DE99-43C8-812B-05852700E9F0}"/>
    <dgm:cxn modelId="{4A5D2967-6795-4703-B01A-5D38BC1ABCDA}" type="presOf" srcId="{347BA0BD-C3B8-4CB4-AD54-CF49F8475B05}" destId="{C483D331-AC29-404F-8D88-562C05D23765}" srcOrd="0" destOrd="5" presId="urn:microsoft.com/office/officeart/2005/8/layout/chevron2"/>
    <dgm:cxn modelId="{94224956-1CA9-4F43-854D-2CECC01F649F}" srcId="{18C98EA4-8C77-4310-87D0-B6D33676EE87}" destId="{D5F169E0-C335-447F-9420-21559A2E2D6A}" srcOrd="6" destOrd="0" parTransId="{996C006B-56D7-48AB-A638-33B4644783BB}" sibTransId="{F385E86F-6844-4C88-94FE-AEC5CD8C14ED}"/>
    <dgm:cxn modelId="{4108F27A-F455-426B-9B78-6A8EE8DC2E59}" type="presOf" srcId="{0292F2EB-6CFA-4B62-9E3F-FC649AFA46B8}" destId="{C483D331-AC29-404F-8D88-562C05D23765}" srcOrd="0" destOrd="4" presId="urn:microsoft.com/office/officeart/2005/8/layout/chevron2"/>
    <dgm:cxn modelId="{82B37387-49E7-481A-800C-84402F32AE34}" srcId="{18C98EA4-8C77-4310-87D0-B6D33676EE87}" destId="{78B4E236-EB9A-48A7-AEC7-4D929DF5169C}" srcOrd="0" destOrd="0" parTransId="{ACCFB125-7324-42B4-9B36-D01F65F9C759}" sibTransId="{02294D40-FA48-4007-B284-AB9FA091D93D}"/>
    <dgm:cxn modelId="{0AC0D08E-2B12-45DD-9AAC-3D5E54A1ED61}" type="presOf" srcId="{3374AA6B-1406-483F-A248-3DC905F16B9E}" destId="{B809B9A2-2D73-49BB-A777-E9A769B02D0A}" srcOrd="0" destOrd="0" presId="urn:microsoft.com/office/officeart/2005/8/layout/chevron2"/>
    <dgm:cxn modelId="{BD32CD90-4436-48A6-8FA9-21B63647C43C}" type="presOf" srcId="{78B4E236-EB9A-48A7-AEC7-4D929DF5169C}" destId="{C483D331-AC29-404F-8D88-562C05D23765}" srcOrd="0" destOrd="0" presId="urn:microsoft.com/office/officeart/2005/8/layout/chevron2"/>
    <dgm:cxn modelId="{EE5BE795-E744-4C02-BA2D-E2FA7F7BB589}" srcId="{18C98EA4-8C77-4310-87D0-B6D33676EE87}" destId="{4D354C7F-266A-4D64-8C64-A967E838A29E}" srcOrd="1" destOrd="0" parTransId="{62CDE99E-FFA0-4A62-82CC-3185D1A8E1BD}" sibTransId="{1D2F2181-7C45-4986-B69D-8899612E579E}"/>
    <dgm:cxn modelId="{2C2A1BAB-0993-436B-9502-A162F64E64CC}" type="presOf" srcId="{4E17674D-3901-438E-9681-E5F247152DE0}" destId="{C483D331-AC29-404F-8D88-562C05D23765}" srcOrd="0" destOrd="2" presId="urn:microsoft.com/office/officeart/2005/8/layout/chevron2"/>
    <dgm:cxn modelId="{E51D2BAE-4642-43F3-B371-96C50FB36777}" type="presOf" srcId="{D5F169E0-C335-447F-9420-21559A2E2D6A}" destId="{C483D331-AC29-404F-8D88-562C05D23765}" srcOrd="0" destOrd="6" presId="urn:microsoft.com/office/officeart/2005/8/layout/chevron2"/>
    <dgm:cxn modelId="{64495AB0-F15B-4C36-92BC-3CBB4C7F72BC}" srcId="{18C98EA4-8C77-4310-87D0-B6D33676EE87}" destId="{347BA0BD-C3B8-4CB4-AD54-CF49F8475B05}" srcOrd="5" destOrd="0" parTransId="{B0AA1E5A-5DA1-4A79-8556-A36CC8D0D916}" sibTransId="{DD83A8F3-94BD-446B-AD4F-2EAF27C3A6CF}"/>
    <dgm:cxn modelId="{9D8FD6B6-9D2C-4140-9A1E-B97B62256F19}" srcId="{3374AA6B-1406-483F-A248-3DC905F16B9E}" destId="{18C98EA4-8C77-4310-87D0-B6D33676EE87}" srcOrd="0" destOrd="0" parTransId="{DB167EFD-B51C-4B1E-8009-F14E4958D7E3}" sibTransId="{8A442DFE-1F66-4475-8E8E-2AAD711B5FE1}"/>
    <dgm:cxn modelId="{2B5080D3-E95A-42BA-8722-C5839918F4B2}" type="presOf" srcId="{E9D9FEA7-C7B7-416B-B724-128179AC9E41}" destId="{C483D331-AC29-404F-8D88-562C05D23765}" srcOrd="0" destOrd="7" presId="urn:microsoft.com/office/officeart/2005/8/layout/chevron2"/>
    <dgm:cxn modelId="{604D91E9-61DE-49B0-B575-FD189CF0F1D0}" srcId="{18C98EA4-8C77-4310-87D0-B6D33676EE87}" destId="{CB85C1EA-AB8D-49E3-BD3B-DA43E5424599}" srcOrd="3" destOrd="0" parTransId="{0EA741EB-1645-4FA8-B984-2FF6A80A1364}" sibTransId="{DD2389D5-B332-47E9-8A9F-780998D17AC5}"/>
    <dgm:cxn modelId="{23F2DBEE-5447-40B2-BA04-1E3C1063CFB6}" srcId="{18C98EA4-8C77-4310-87D0-B6D33676EE87}" destId="{4E17674D-3901-438E-9681-E5F247152DE0}" srcOrd="2" destOrd="0" parTransId="{781710DA-F5C2-4E48-9EC4-146650F16027}" sibTransId="{B49087BE-EBD9-4812-BED2-6D68A67FE446}"/>
    <dgm:cxn modelId="{370C2EF9-A737-4855-A52F-4D1090A8CB99}" type="presOf" srcId="{CB85C1EA-AB8D-49E3-BD3B-DA43E5424599}" destId="{C483D331-AC29-404F-8D88-562C05D23765}" srcOrd="0" destOrd="3" presId="urn:microsoft.com/office/officeart/2005/8/layout/chevron2"/>
    <dgm:cxn modelId="{17FA4CD8-0CE1-416A-9320-261AA5333F23}" type="presParOf" srcId="{B809B9A2-2D73-49BB-A777-E9A769B02D0A}" destId="{CDFF55B3-3B8B-4182-9540-B119FECCAD71}" srcOrd="0" destOrd="0" presId="urn:microsoft.com/office/officeart/2005/8/layout/chevron2"/>
    <dgm:cxn modelId="{E82C7AAD-739F-47B6-8AE0-B7318732263A}" type="presParOf" srcId="{CDFF55B3-3B8B-4182-9540-B119FECCAD71}" destId="{7B43FE4A-04A6-49BC-B422-819CC290A3C7}" srcOrd="0" destOrd="0" presId="urn:microsoft.com/office/officeart/2005/8/layout/chevron2"/>
    <dgm:cxn modelId="{94B16C67-5A7B-44C5-94CC-1FCD83F23840}" type="presParOf" srcId="{CDFF55B3-3B8B-4182-9540-B119FECCAD71}" destId="{C483D331-AC29-404F-8D88-562C05D2376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612372-3AA0-436C-9F43-8D07AC72D6A2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9A8016E-95CC-41D7-981E-E205B8E6673E}">
      <dgm:prSet/>
      <dgm:spPr/>
      <dgm:t>
        <a:bodyPr/>
        <a:lstStyle/>
        <a:p>
          <a:r>
            <a:rPr lang="cs-CZ" b="0"/>
            <a:t>UZ + TENS</a:t>
          </a:r>
          <a:endParaRPr lang="cs-CZ"/>
        </a:p>
      </dgm:t>
    </dgm:pt>
    <dgm:pt modelId="{AB1729BF-97EC-427E-9619-FA233C8F43A2}" type="parTrans" cxnId="{AD5DA6AB-ED4F-45E2-A03C-97410F7EA883}">
      <dgm:prSet/>
      <dgm:spPr/>
      <dgm:t>
        <a:bodyPr/>
        <a:lstStyle/>
        <a:p>
          <a:endParaRPr lang="cs-CZ"/>
        </a:p>
      </dgm:t>
    </dgm:pt>
    <dgm:pt modelId="{5D3B7199-9E3B-4C62-ADB5-9FB6ECF934DF}" type="sibTrans" cxnId="{AD5DA6AB-ED4F-45E2-A03C-97410F7EA883}">
      <dgm:prSet/>
      <dgm:spPr/>
      <dgm:t>
        <a:bodyPr/>
        <a:lstStyle/>
        <a:p>
          <a:endParaRPr lang="cs-CZ"/>
        </a:p>
      </dgm:t>
    </dgm:pt>
    <dgm:pt modelId="{531E057D-C721-4E3F-BB80-2B038792DA1E}">
      <dgm:prSet/>
      <dgm:spPr/>
      <dgm:t>
        <a:bodyPr/>
        <a:lstStyle/>
        <a:p>
          <a:r>
            <a:rPr lang="cs-CZ" b="0" dirty="0"/>
            <a:t>Impulzy </a:t>
          </a:r>
          <a:r>
            <a:rPr lang="cs-CZ" b="0" dirty="0" err="1"/>
            <a:t>bifázické</a:t>
          </a:r>
          <a:r>
            <a:rPr lang="cs-CZ" b="0" dirty="0"/>
            <a:t> symetrické </a:t>
          </a:r>
          <a:r>
            <a:rPr lang="en-US" b="0" dirty="0"/>
            <a:t>^</a:t>
          </a:r>
          <a:r>
            <a:rPr lang="cs-CZ" b="0" dirty="0"/>
            <a:t> 				alternující</a:t>
          </a:r>
          <a:endParaRPr lang="cs-CZ" dirty="0"/>
        </a:p>
      </dgm:t>
    </dgm:pt>
    <dgm:pt modelId="{E5121094-A21C-4786-AA9D-ED3261D77F33}" type="parTrans" cxnId="{9F51ABDA-A558-498D-80B6-6377EFD9181E}">
      <dgm:prSet/>
      <dgm:spPr/>
      <dgm:t>
        <a:bodyPr/>
        <a:lstStyle/>
        <a:p>
          <a:endParaRPr lang="cs-CZ"/>
        </a:p>
      </dgm:t>
    </dgm:pt>
    <dgm:pt modelId="{2D6D4402-3A2C-4F0C-8D4F-DC363CCB8FB7}" type="sibTrans" cxnId="{9F51ABDA-A558-498D-80B6-6377EFD9181E}">
      <dgm:prSet/>
      <dgm:spPr/>
      <dgm:t>
        <a:bodyPr/>
        <a:lstStyle/>
        <a:p>
          <a:endParaRPr lang="cs-CZ"/>
        </a:p>
      </dgm:t>
    </dgm:pt>
    <dgm:pt modelId="{E3A9EE7B-981F-474D-A004-9B0F8A508D35}">
      <dgm:prSet/>
      <dgm:spPr/>
      <dgm:t>
        <a:bodyPr/>
        <a:lstStyle/>
        <a:p>
          <a:r>
            <a:rPr lang="cs-CZ" b="0"/>
            <a:t>Povrchově uložené změny</a:t>
          </a:r>
          <a:endParaRPr lang="cs-CZ"/>
        </a:p>
      </dgm:t>
    </dgm:pt>
    <dgm:pt modelId="{9D097AA8-F63A-4025-B600-697866C65B39}" type="parTrans" cxnId="{E7B3AEA8-ACA2-47C2-A0EB-B147CED0AD84}">
      <dgm:prSet/>
      <dgm:spPr/>
      <dgm:t>
        <a:bodyPr/>
        <a:lstStyle/>
        <a:p>
          <a:endParaRPr lang="cs-CZ"/>
        </a:p>
      </dgm:t>
    </dgm:pt>
    <dgm:pt modelId="{CF6F9E46-B3D6-4297-A81E-21A0D36B0EE6}" type="sibTrans" cxnId="{E7B3AEA8-ACA2-47C2-A0EB-B147CED0AD84}">
      <dgm:prSet/>
      <dgm:spPr/>
      <dgm:t>
        <a:bodyPr/>
        <a:lstStyle/>
        <a:p>
          <a:endParaRPr lang="cs-CZ"/>
        </a:p>
      </dgm:t>
    </dgm:pt>
    <dgm:pt modelId="{5E61A508-A59E-439B-A306-43142403E430}">
      <dgm:prSet/>
      <dgm:spPr/>
      <dgm:t>
        <a:bodyPr/>
        <a:lstStyle/>
        <a:p>
          <a:r>
            <a:rPr lang="cs-CZ" b="0"/>
            <a:t>1-3 minuty event. 3-10 min</a:t>
          </a:r>
          <a:endParaRPr lang="cs-CZ"/>
        </a:p>
      </dgm:t>
    </dgm:pt>
    <dgm:pt modelId="{D47CA4C5-0F04-47F6-8D0D-7A47C08139FA}" type="parTrans" cxnId="{1A4F97F2-6A49-49EB-A435-2FDF0AB1178B}">
      <dgm:prSet/>
      <dgm:spPr/>
      <dgm:t>
        <a:bodyPr/>
        <a:lstStyle/>
        <a:p>
          <a:endParaRPr lang="cs-CZ"/>
        </a:p>
      </dgm:t>
    </dgm:pt>
    <dgm:pt modelId="{F1EDAEAC-A468-4A2A-861E-9552FE2B321D}" type="sibTrans" cxnId="{1A4F97F2-6A49-49EB-A435-2FDF0AB1178B}">
      <dgm:prSet/>
      <dgm:spPr/>
      <dgm:t>
        <a:bodyPr/>
        <a:lstStyle/>
        <a:p>
          <a:endParaRPr lang="cs-CZ"/>
        </a:p>
      </dgm:t>
    </dgm:pt>
    <dgm:pt modelId="{06D703C5-169E-48F5-89E5-DEF7C2991FC5}">
      <dgm:prSet/>
      <dgm:spPr/>
      <dgm:t>
        <a:bodyPr/>
        <a:lstStyle/>
        <a:p>
          <a:r>
            <a:rPr lang="cs-CZ" b="0"/>
            <a:t>I – NPS mimo oblast reflexních změn</a:t>
          </a:r>
          <a:endParaRPr lang="cs-CZ"/>
        </a:p>
      </dgm:t>
    </dgm:pt>
    <dgm:pt modelId="{6341FEA5-29C0-47EE-A9BC-09B2B6E73FCB}" type="parTrans" cxnId="{3E1AF609-0901-4C10-A3AD-706CA4AB8676}">
      <dgm:prSet/>
      <dgm:spPr/>
      <dgm:t>
        <a:bodyPr/>
        <a:lstStyle/>
        <a:p>
          <a:endParaRPr lang="cs-CZ"/>
        </a:p>
      </dgm:t>
    </dgm:pt>
    <dgm:pt modelId="{4BD4F12D-286D-4D06-B811-EEC2230AF4E3}" type="sibTrans" cxnId="{3E1AF609-0901-4C10-A3AD-706CA4AB8676}">
      <dgm:prSet/>
      <dgm:spPr/>
      <dgm:t>
        <a:bodyPr/>
        <a:lstStyle/>
        <a:p>
          <a:endParaRPr lang="cs-CZ"/>
        </a:p>
      </dgm:t>
    </dgm:pt>
    <dgm:pt modelId="{4CBE659A-98D8-4FE3-AE63-F849F38A2961}">
      <dgm:prSet/>
      <dgm:spPr/>
      <dgm:t>
        <a:bodyPr/>
        <a:lstStyle/>
        <a:p>
          <a:r>
            <a:rPr lang="cs-CZ" b="0"/>
            <a:t>1-6x</a:t>
          </a:r>
          <a:endParaRPr lang="cs-CZ"/>
        </a:p>
      </dgm:t>
    </dgm:pt>
    <dgm:pt modelId="{3AAC9CCD-D2AB-4597-B8DD-69F2AC2D4445}" type="parTrans" cxnId="{AF9C003B-B329-41EC-AFFC-F8A480E86D86}">
      <dgm:prSet/>
      <dgm:spPr/>
      <dgm:t>
        <a:bodyPr/>
        <a:lstStyle/>
        <a:p>
          <a:endParaRPr lang="cs-CZ"/>
        </a:p>
      </dgm:t>
    </dgm:pt>
    <dgm:pt modelId="{E798DE2A-9D5E-4418-9920-956480887D33}" type="sibTrans" cxnId="{AF9C003B-B329-41EC-AFFC-F8A480E86D86}">
      <dgm:prSet/>
      <dgm:spPr/>
      <dgm:t>
        <a:bodyPr/>
        <a:lstStyle/>
        <a:p>
          <a:endParaRPr lang="cs-CZ"/>
        </a:p>
      </dgm:t>
    </dgm:pt>
    <dgm:pt modelId="{78108FF8-3484-4B6C-84B9-474E31D1443D}" type="pres">
      <dgm:prSet presAssocID="{AE612372-3AA0-436C-9F43-8D07AC72D6A2}" presName="linearFlow" presStyleCnt="0">
        <dgm:presLayoutVars>
          <dgm:dir/>
          <dgm:animLvl val="lvl"/>
          <dgm:resizeHandles val="exact"/>
        </dgm:presLayoutVars>
      </dgm:prSet>
      <dgm:spPr/>
    </dgm:pt>
    <dgm:pt modelId="{27545F45-3B42-4AA2-BD46-BBD45E057813}" type="pres">
      <dgm:prSet presAssocID="{C9A8016E-95CC-41D7-981E-E205B8E6673E}" presName="composite" presStyleCnt="0"/>
      <dgm:spPr/>
    </dgm:pt>
    <dgm:pt modelId="{093116A0-AF98-4BB7-9CC2-33FB47CC986D}" type="pres">
      <dgm:prSet presAssocID="{C9A8016E-95CC-41D7-981E-E205B8E6673E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AF0312E1-4305-4DC1-914C-13A24F754C7B}" type="pres">
      <dgm:prSet presAssocID="{C9A8016E-95CC-41D7-981E-E205B8E6673E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69FC0F06-87D6-45B6-9489-14A41552B065}" type="presOf" srcId="{4CBE659A-98D8-4FE3-AE63-F849F38A2961}" destId="{AF0312E1-4305-4DC1-914C-13A24F754C7B}" srcOrd="0" destOrd="4" presId="urn:microsoft.com/office/officeart/2005/8/layout/chevron2"/>
    <dgm:cxn modelId="{3E1AF609-0901-4C10-A3AD-706CA4AB8676}" srcId="{C9A8016E-95CC-41D7-981E-E205B8E6673E}" destId="{06D703C5-169E-48F5-89E5-DEF7C2991FC5}" srcOrd="3" destOrd="0" parTransId="{6341FEA5-29C0-47EE-A9BC-09B2B6E73FCB}" sibTransId="{4BD4F12D-286D-4D06-B811-EEC2230AF4E3}"/>
    <dgm:cxn modelId="{EC792719-A145-4D59-AA2A-AFEC14B84333}" type="presOf" srcId="{C9A8016E-95CC-41D7-981E-E205B8E6673E}" destId="{093116A0-AF98-4BB7-9CC2-33FB47CC986D}" srcOrd="0" destOrd="0" presId="urn:microsoft.com/office/officeart/2005/8/layout/chevron2"/>
    <dgm:cxn modelId="{AF9C003B-B329-41EC-AFFC-F8A480E86D86}" srcId="{C9A8016E-95CC-41D7-981E-E205B8E6673E}" destId="{4CBE659A-98D8-4FE3-AE63-F849F38A2961}" srcOrd="4" destOrd="0" parTransId="{3AAC9CCD-D2AB-4597-B8DD-69F2AC2D4445}" sibTransId="{E798DE2A-9D5E-4418-9920-956480887D33}"/>
    <dgm:cxn modelId="{E1AB3A60-E9C0-4BCB-91D3-45CD7B624C1B}" type="presOf" srcId="{5E61A508-A59E-439B-A306-43142403E430}" destId="{AF0312E1-4305-4DC1-914C-13A24F754C7B}" srcOrd="0" destOrd="2" presId="urn:microsoft.com/office/officeart/2005/8/layout/chevron2"/>
    <dgm:cxn modelId="{9F2EFE48-F9E2-4854-AE2A-7A86179DC083}" type="presOf" srcId="{AE612372-3AA0-436C-9F43-8D07AC72D6A2}" destId="{78108FF8-3484-4B6C-84B9-474E31D1443D}" srcOrd="0" destOrd="0" presId="urn:microsoft.com/office/officeart/2005/8/layout/chevron2"/>
    <dgm:cxn modelId="{62556F84-F543-4AA8-9651-213516170DFE}" type="presOf" srcId="{E3A9EE7B-981F-474D-A004-9B0F8A508D35}" destId="{AF0312E1-4305-4DC1-914C-13A24F754C7B}" srcOrd="0" destOrd="1" presId="urn:microsoft.com/office/officeart/2005/8/layout/chevron2"/>
    <dgm:cxn modelId="{1781558B-D139-4037-8F91-861C11BFEA8D}" type="presOf" srcId="{06D703C5-169E-48F5-89E5-DEF7C2991FC5}" destId="{AF0312E1-4305-4DC1-914C-13A24F754C7B}" srcOrd="0" destOrd="3" presId="urn:microsoft.com/office/officeart/2005/8/layout/chevron2"/>
    <dgm:cxn modelId="{E7B3AEA8-ACA2-47C2-A0EB-B147CED0AD84}" srcId="{C9A8016E-95CC-41D7-981E-E205B8E6673E}" destId="{E3A9EE7B-981F-474D-A004-9B0F8A508D35}" srcOrd="1" destOrd="0" parTransId="{9D097AA8-F63A-4025-B600-697866C65B39}" sibTransId="{CF6F9E46-B3D6-4297-A81E-21A0D36B0EE6}"/>
    <dgm:cxn modelId="{AD5DA6AB-ED4F-45E2-A03C-97410F7EA883}" srcId="{AE612372-3AA0-436C-9F43-8D07AC72D6A2}" destId="{C9A8016E-95CC-41D7-981E-E205B8E6673E}" srcOrd="0" destOrd="0" parTransId="{AB1729BF-97EC-427E-9619-FA233C8F43A2}" sibTransId="{5D3B7199-9E3B-4C62-ADB5-9FB6ECF934DF}"/>
    <dgm:cxn modelId="{9F51ABDA-A558-498D-80B6-6377EFD9181E}" srcId="{C9A8016E-95CC-41D7-981E-E205B8E6673E}" destId="{531E057D-C721-4E3F-BB80-2B038792DA1E}" srcOrd="0" destOrd="0" parTransId="{E5121094-A21C-4786-AA9D-ED3261D77F33}" sibTransId="{2D6D4402-3A2C-4F0C-8D4F-DC363CCB8FB7}"/>
    <dgm:cxn modelId="{46A076E5-85E3-4198-B86E-A345EF9AB283}" type="presOf" srcId="{531E057D-C721-4E3F-BB80-2B038792DA1E}" destId="{AF0312E1-4305-4DC1-914C-13A24F754C7B}" srcOrd="0" destOrd="0" presId="urn:microsoft.com/office/officeart/2005/8/layout/chevron2"/>
    <dgm:cxn modelId="{1A4F97F2-6A49-49EB-A435-2FDF0AB1178B}" srcId="{C9A8016E-95CC-41D7-981E-E205B8E6673E}" destId="{5E61A508-A59E-439B-A306-43142403E430}" srcOrd="2" destOrd="0" parTransId="{D47CA4C5-0F04-47F6-8D0D-7A47C08139FA}" sibTransId="{F1EDAEAC-A468-4A2A-861E-9552FE2B321D}"/>
    <dgm:cxn modelId="{D9C4DF25-4CDE-4DDF-907A-6B43B5BA5E0E}" type="presParOf" srcId="{78108FF8-3484-4B6C-84B9-474E31D1443D}" destId="{27545F45-3B42-4AA2-BD46-BBD45E057813}" srcOrd="0" destOrd="0" presId="urn:microsoft.com/office/officeart/2005/8/layout/chevron2"/>
    <dgm:cxn modelId="{BA2692D3-5BBF-4486-B7AA-C2F638D0D3F3}" type="presParOf" srcId="{27545F45-3B42-4AA2-BD46-BBD45E057813}" destId="{093116A0-AF98-4BB7-9CC2-33FB47CC986D}" srcOrd="0" destOrd="0" presId="urn:microsoft.com/office/officeart/2005/8/layout/chevron2"/>
    <dgm:cxn modelId="{85D6E919-A6AF-4F10-A023-8D7A164DDE8B}" type="presParOf" srcId="{27545F45-3B42-4AA2-BD46-BBD45E057813}" destId="{AF0312E1-4305-4DC1-914C-13A24F754C7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DB234A-3553-4D0F-9CCD-460DDBA3CA1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CF43548-4916-4723-B2CC-B75BBA899D37}">
      <dgm:prSet/>
      <dgm:spPr/>
      <dgm:t>
        <a:bodyPr/>
        <a:lstStyle/>
        <a:p>
          <a:r>
            <a:rPr lang="cs-CZ" b="1"/>
            <a:t>Použitá literatura</a:t>
          </a:r>
          <a:endParaRPr lang="cs-CZ"/>
        </a:p>
      </dgm:t>
    </dgm:pt>
    <dgm:pt modelId="{310DB93F-C1F7-4B33-A5F1-3091A3FBBE02}" type="parTrans" cxnId="{D0D52661-C312-4C56-9B59-0AB20EAC33F6}">
      <dgm:prSet/>
      <dgm:spPr/>
      <dgm:t>
        <a:bodyPr/>
        <a:lstStyle/>
        <a:p>
          <a:endParaRPr lang="cs-CZ"/>
        </a:p>
      </dgm:t>
    </dgm:pt>
    <dgm:pt modelId="{09C5A8D2-F335-4AE1-9530-5BEC6F386C5E}" type="sibTrans" cxnId="{D0D52661-C312-4C56-9B59-0AB20EAC33F6}">
      <dgm:prSet/>
      <dgm:spPr/>
      <dgm:t>
        <a:bodyPr/>
        <a:lstStyle/>
        <a:p>
          <a:endParaRPr lang="cs-CZ"/>
        </a:p>
      </dgm:t>
    </dgm:pt>
    <dgm:pt modelId="{B47FA6C0-5DBD-4269-B40A-0BC8779C40D2}">
      <dgm:prSet/>
      <dgm:spPr/>
      <dgm:t>
        <a:bodyPr/>
        <a:lstStyle/>
        <a:p>
          <a:r>
            <a:rPr lang="cs-CZ" b="0" dirty="0"/>
            <a:t>Poděbradský Jiří, Poděbradská Radana. 	</a:t>
          </a:r>
          <a:r>
            <a:rPr lang="cs-CZ" b="0" i="1" dirty="0"/>
            <a:t>Fyzikální terapie. Manuál a algoritmy</a:t>
          </a:r>
          <a:r>
            <a:rPr lang="cs-CZ" b="0" dirty="0"/>
            <a:t>. 	Praha, Grada, 2009</a:t>
          </a:r>
          <a:endParaRPr lang="cs-CZ" dirty="0"/>
        </a:p>
      </dgm:t>
    </dgm:pt>
    <dgm:pt modelId="{297202B9-F353-40A1-A2EC-58969E7DD68C}" type="parTrans" cxnId="{AB71E5EA-9387-4DE2-89AE-E379D5E56A62}">
      <dgm:prSet/>
      <dgm:spPr/>
      <dgm:t>
        <a:bodyPr/>
        <a:lstStyle/>
        <a:p>
          <a:endParaRPr lang="cs-CZ"/>
        </a:p>
      </dgm:t>
    </dgm:pt>
    <dgm:pt modelId="{6612684A-4EC0-42A8-A502-05FB844C0D49}" type="sibTrans" cxnId="{AB71E5EA-9387-4DE2-89AE-E379D5E56A62}">
      <dgm:prSet/>
      <dgm:spPr/>
      <dgm:t>
        <a:bodyPr/>
        <a:lstStyle/>
        <a:p>
          <a:endParaRPr lang="cs-CZ"/>
        </a:p>
      </dgm:t>
    </dgm:pt>
    <dgm:pt modelId="{BEAD6E81-C495-4BE5-AEF2-EE886A2DCA96}">
      <dgm:prSet/>
      <dgm:spPr/>
      <dgm:t>
        <a:bodyPr/>
        <a:lstStyle/>
        <a:p>
          <a:r>
            <a:rPr lang="cs-CZ" b="0" dirty="0" err="1"/>
            <a:t>Capko</a:t>
          </a:r>
          <a:r>
            <a:rPr lang="cs-CZ" b="0" dirty="0"/>
            <a:t>, Ján. </a:t>
          </a:r>
          <a:r>
            <a:rPr lang="cs-CZ" b="0" i="1" dirty="0"/>
            <a:t>Základy </a:t>
          </a:r>
          <a:r>
            <a:rPr lang="cs-CZ" b="0" i="1" dirty="0" err="1"/>
            <a:t>fyziatrické</a:t>
          </a:r>
          <a:r>
            <a:rPr lang="cs-CZ" b="0" i="1" dirty="0"/>
            <a:t> léčby. </a:t>
          </a:r>
          <a:r>
            <a:rPr lang="cs-CZ" b="0" dirty="0"/>
            <a:t>Praha, 	Grada, 1998</a:t>
          </a:r>
          <a:endParaRPr lang="cs-CZ" dirty="0"/>
        </a:p>
      </dgm:t>
    </dgm:pt>
    <dgm:pt modelId="{7574BB64-2AF1-4908-A40C-6E7078E7501B}" type="parTrans" cxnId="{FCA04024-40BE-44C1-8F49-C22D61032B97}">
      <dgm:prSet/>
      <dgm:spPr/>
      <dgm:t>
        <a:bodyPr/>
        <a:lstStyle/>
        <a:p>
          <a:endParaRPr lang="cs-CZ"/>
        </a:p>
      </dgm:t>
    </dgm:pt>
    <dgm:pt modelId="{2526D0D4-0543-4D78-BB74-7DF8052BD4D4}" type="sibTrans" cxnId="{FCA04024-40BE-44C1-8F49-C22D61032B97}">
      <dgm:prSet/>
      <dgm:spPr/>
      <dgm:t>
        <a:bodyPr/>
        <a:lstStyle/>
        <a:p>
          <a:endParaRPr lang="cs-CZ"/>
        </a:p>
      </dgm:t>
    </dgm:pt>
    <dgm:pt modelId="{256B488B-310D-4E2E-BF90-0DC5C09C7BF7}">
      <dgm:prSet/>
      <dgm:spPr/>
      <dgm:t>
        <a:bodyPr/>
        <a:lstStyle/>
        <a:p>
          <a:r>
            <a:rPr lang="cs-CZ" b="0" dirty="0" err="1"/>
            <a:t>Hupka</a:t>
          </a:r>
          <a:r>
            <a:rPr lang="cs-CZ" b="0" dirty="0"/>
            <a:t>, J. – </a:t>
          </a:r>
          <a:r>
            <a:rPr lang="cs-CZ" b="0" dirty="0" err="1"/>
            <a:t>Kolesár</a:t>
          </a:r>
          <a:r>
            <a:rPr lang="cs-CZ" b="0" dirty="0"/>
            <a:t>, J. - Žaloudek, K. 		</a:t>
          </a:r>
          <a:r>
            <a:rPr lang="cs-CZ" b="0" i="1" dirty="0"/>
            <a:t>Fyzikální terapie</a:t>
          </a:r>
          <a:r>
            <a:rPr lang="cs-CZ" b="0" dirty="0"/>
            <a:t>. Avicenum, 1988</a:t>
          </a:r>
          <a:endParaRPr lang="cs-CZ" dirty="0"/>
        </a:p>
      </dgm:t>
    </dgm:pt>
    <dgm:pt modelId="{7E95B407-CFF2-456B-8D43-195BD1F64FD2}" type="parTrans" cxnId="{984951EF-F5D0-465F-956C-20BDDC5508A0}">
      <dgm:prSet/>
      <dgm:spPr/>
      <dgm:t>
        <a:bodyPr/>
        <a:lstStyle/>
        <a:p>
          <a:endParaRPr lang="cs-CZ"/>
        </a:p>
      </dgm:t>
    </dgm:pt>
    <dgm:pt modelId="{12C39909-BEF0-48C9-87D9-6B9AC8D3355E}" type="sibTrans" cxnId="{984951EF-F5D0-465F-956C-20BDDC5508A0}">
      <dgm:prSet/>
      <dgm:spPr/>
      <dgm:t>
        <a:bodyPr/>
        <a:lstStyle/>
        <a:p>
          <a:endParaRPr lang="cs-CZ"/>
        </a:p>
      </dgm:t>
    </dgm:pt>
    <dgm:pt modelId="{D6605C10-7FC5-4569-AECB-77C9C4254156}">
      <dgm:prSet/>
      <dgm:spPr/>
      <dgm:t>
        <a:bodyPr/>
        <a:lstStyle/>
        <a:p>
          <a:endParaRPr lang="cs-CZ" dirty="0"/>
        </a:p>
      </dgm:t>
    </dgm:pt>
    <dgm:pt modelId="{18F44D05-62AA-438D-B9B3-6F171C450AF6}" type="parTrans" cxnId="{D0CAE6C6-3A5B-457C-AFEB-54401580BC7B}">
      <dgm:prSet/>
      <dgm:spPr/>
      <dgm:t>
        <a:bodyPr/>
        <a:lstStyle/>
        <a:p>
          <a:endParaRPr lang="cs-CZ"/>
        </a:p>
      </dgm:t>
    </dgm:pt>
    <dgm:pt modelId="{F90FA511-6FC4-490A-96E1-91C01B598D47}" type="sibTrans" cxnId="{D0CAE6C6-3A5B-457C-AFEB-54401580BC7B}">
      <dgm:prSet/>
      <dgm:spPr/>
      <dgm:t>
        <a:bodyPr/>
        <a:lstStyle/>
        <a:p>
          <a:endParaRPr lang="cs-CZ"/>
        </a:p>
      </dgm:t>
    </dgm:pt>
    <dgm:pt modelId="{C0D864FA-3BCC-4E37-B3DB-9DC576F4453F}" type="pres">
      <dgm:prSet presAssocID="{74DB234A-3553-4D0F-9CCD-460DDBA3CA1F}" presName="linear" presStyleCnt="0">
        <dgm:presLayoutVars>
          <dgm:animLvl val="lvl"/>
          <dgm:resizeHandles val="exact"/>
        </dgm:presLayoutVars>
      </dgm:prSet>
      <dgm:spPr/>
    </dgm:pt>
    <dgm:pt modelId="{A259D886-37C9-4876-A942-278EE1030522}" type="pres">
      <dgm:prSet presAssocID="{FCF43548-4916-4723-B2CC-B75BBA899D3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09B09698-9D98-4E53-86D6-DE6462ED3ABB}" type="pres">
      <dgm:prSet presAssocID="{FCF43548-4916-4723-B2CC-B75BBA899D3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0E33010-B55E-4910-9540-817D56DC9D82}" type="presOf" srcId="{D6605C10-7FC5-4569-AECB-77C9C4254156}" destId="{09B09698-9D98-4E53-86D6-DE6462ED3ABB}" srcOrd="0" destOrd="0" presId="urn:microsoft.com/office/officeart/2005/8/layout/vList2"/>
    <dgm:cxn modelId="{FCA04024-40BE-44C1-8F49-C22D61032B97}" srcId="{FCF43548-4916-4723-B2CC-B75BBA899D37}" destId="{BEAD6E81-C495-4BE5-AEF2-EE886A2DCA96}" srcOrd="2" destOrd="0" parTransId="{7574BB64-2AF1-4908-A40C-6E7078E7501B}" sibTransId="{2526D0D4-0543-4D78-BB74-7DF8052BD4D4}"/>
    <dgm:cxn modelId="{D0D52661-C312-4C56-9B59-0AB20EAC33F6}" srcId="{74DB234A-3553-4D0F-9CCD-460DDBA3CA1F}" destId="{FCF43548-4916-4723-B2CC-B75BBA899D37}" srcOrd="0" destOrd="0" parTransId="{310DB93F-C1F7-4B33-A5F1-3091A3FBBE02}" sibTransId="{09C5A8D2-F335-4AE1-9530-5BEC6F386C5E}"/>
    <dgm:cxn modelId="{E00F2B64-821E-440A-9206-8561A888785F}" type="presOf" srcId="{256B488B-310D-4E2E-BF90-0DC5C09C7BF7}" destId="{09B09698-9D98-4E53-86D6-DE6462ED3ABB}" srcOrd="0" destOrd="3" presId="urn:microsoft.com/office/officeart/2005/8/layout/vList2"/>
    <dgm:cxn modelId="{611E5465-CD44-4651-9744-6D9BEE8E6AD6}" type="presOf" srcId="{B47FA6C0-5DBD-4269-B40A-0BC8779C40D2}" destId="{09B09698-9D98-4E53-86D6-DE6462ED3ABB}" srcOrd="0" destOrd="1" presId="urn:microsoft.com/office/officeart/2005/8/layout/vList2"/>
    <dgm:cxn modelId="{CDCBFA48-F0FA-46C1-800D-CB2647FF6585}" type="presOf" srcId="{74DB234A-3553-4D0F-9CCD-460DDBA3CA1F}" destId="{C0D864FA-3BCC-4E37-B3DB-9DC576F4453F}" srcOrd="0" destOrd="0" presId="urn:microsoft.com/office/officeart/2005/8/layout/vList2"/>
    <dgm:cxn modelId="{27A12F92-A9BF-49D2-A15A-F6BCF1B528CA}" type="presOf" srcId="{FCF43548-4916-4723-B2CC-B75BBA899D37}" destId="{A259D886-37C9-4876-A942-278EE1030522}" srcOrd="0" destOrd="0" presId="urn:microsoft.com/office/officeart/2005/8/layout/vList2"/>
    <dgm:cxn modelId="{D0CAE6C6-3A5B-457C-AFEB-54401580BC7B}" srcId="{FCF43548-4916-4723-B2CC-B75BBA899D37}" destId="{D6605C10-7FC5-4569-AECB-77C9C4254156}" srcOrd="0" destOrd="0" parTransId="{18F44D05-62AA-438D-B9B3-6F171C450AF6}" sibTransId="{F90FA511-6FC4-490A-96E1-91C01B598D47}"/>
    <dgm:cxn modelId="{6F8868C8-5029-4BDB-8E8F-1066530B3544}" type="presOf" srcId="{BEAD6E81-C495-4BE5-AEF2-EE886A2DCA96}" destId="{09B09698-9D98-4E53-86D6-DE6462ED3ABB}" srcOrd="0" destOrd="2" presId="urn:microsoft.com/office/officeart/2005/8/layout/vList2"/>
    <dgm:cxn modelId="{AB71E5EA-9387-4DE2-89AE-E379D5E56A62}" srcId="{FCF43548-4916-4723-B2CC-B75BBA899D37}" destId="{B47FA6C0-5DBD-4269-B40A-0BC8779C40D2}" srcOrd="1" destOrd="0" parTransId="{297202B9-F353-40A1-A2EC-58969E7DD68C}" sibTransId="{6612684A-4EC0-42A8-A502-05FB844C0D49}"/>
    <dgm:cxn modelId="{984951EF-F5D0-465F-956C-20BDDC5508A0}" srcId="{FCF43548-4916-4723-B2CC-B75BBA899D37}" destId="{256B488B-310D-4E2E-BF90-0DC5C09C7BF7}" srcOrd="3" destOrd="0" parTransId="{7E95B407-CFF2-456B-8D43-195BD1F64FD2}" sibTransId="{12C39909-BEF0-48C9-87D9-6B9AC8D3355E}"/>
    <dgm:cxn modelId="{896AAEB3-2E0B-492B-BBA4-135CF915BCB7}" type="presParOf" srcId="{C0D864FA-3BCC-4E37-B3DB-9DC576F4453F}" destId="{A259D886-37C9-4876-A942-278EE1030522}" srcOrd="0" destOrd="0" presId="urn:microsoft.com/office/officeart/2005/8/layout/vList2"/>
    <dgm:cxn modelId="{4E2E240C-DA63-49A2-ADC9-01FBE52FD13E}" type="presParOf" srcId="{C0D864FA-3BCC-4E37-B3DB-9DC576F4453F}" destId="{09B09698-9D98-4E53-86D6-DE6462ED3AB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71149-7DE0-4FA4-AD3F-88D9C2754AF7}">
      <dsp:nvSpPr>
        <dsp:cNvPr id="0" name=""/>
        <dsp:cNvSpPr/>
      </dsp:nvSpPr>
      <dsp:spPr>
        <a:xfrm>
          <a:off x="0" y="28302"/>
          <a:ext cx="10753200" cy="16233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Ultrazvuk + elektroterapie</a:t>
          </a:r>
        </a:p>
      </dsp:txBody>
      <dsp:txXfrm>
        <a:off x="79247" y="107549"/>
        <a:ext cx="10594706" cy="1464881"/>
      </dsp:txXfrm>
    </dsp:sp>
    <dsp:sp modelId="{C03A1F8B-CCAC-48C8-8BAA-CCF8E1A3E343}">
      <dsp:nvSpPr>
        <dsp:cNvPr id="0" name=""/>
        <dsp:cNvSpPr/>
      </dsp:nvSpPr>
      <dsp:spPr>
        <a:xfrm>
          <a:off x="0" y="1758237"/>
          <a:ext cx="10753200" cy="16233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Kombinace účinku UZ a </a:t>
          </a:r>
          <a:r>
            <a:rPr lang="cs-CZ" sz="3700" kern="1200"/>
            <a:t>elektrického proudu</a:t>
          </a:r>
        </a:p>
      </dsp:txBody>
      <dsp:txXfrm>
        <a:off x="79247" y="1837484"/>
        <a:ext cx="10594706" cy="1464881"/>
      </dsp:txXfrm>
    </dsp:sp>
    <dsp:sp modelId="{1E70057E-EA92-4BA1-B8C1-B2AA3EA36AAE}">
      <dsp:nvSpPr>
        <dsp:cNvPr id="0" name=""/>
        <dsp:cNvSpPr/>
      </dsp:nvSpPr>
      <dsp:spPr>
        <a:xfrm>
          <a:off x="0" y="3488172"/>
          <a:ext cx="10753200" cy="16233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altLang="cs-CZ" sz="3700" kern="1200" dirty="0"/>
            <a:t>Dynamická aplikace elektroterapie </a:t>
          </a:r>
        </a:p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altLang="cs-CZ" sz="3700" kern="1200" dirty="0"/>
            <a:t>vhodnější CV režim</a:t>
          </a:r>
          <a:endParaRPr lang="cs-CZ" sz="3700" kern="1200" dirty="0"/>
        </a:p>
      </dsp:txBody>
      <dsp:txXfrm>
        <a:off x="79247" y="3567419"/>
        <a:ext cx="10594706" cy="14648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B5AFD7-F99F-4325-831C-5BB14F96D11A}">
      <dsp:nvSpPr>
        <dsp:cNvPr id="0" name=""/>
        <dsp:cNvSpPr/>
      </dsp:nvSpPr>
      <dsp:spPr>
        <a:xfrm rot="5400000">
          <a:off x="-770977" y="770977"/>
          <a:ext cx="5139850" cy="359789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500" b="0" kern="1200"/>
            <a:t>UZ + nf proudy</a:t>
          </a:r>
          <a:endParaRPr lang="cs-CZ" sz="5500" kern="1200"/>
        </a:p>
      </dsp:txBody>
      <dsp:txXfrm rot="-5400000">
        <a:off x="1" y="1798948"/>
        <a:ext cx="3597895" cy="1541955"/>
      </dsp:txXfrm>
    </dsp:sp>
    <dsp:sp modelId="{2EDECE80-0B56-4C9F-8F64-9BE59FF0D958}">
      <dsp:nvSpPr>
        <dsp:cNvPr id="0" name=""/>
        <dsp:cNvSpPr/>
      </dsp:nvSpPr>
      <dsp:spPr>
        <a:xfrm rot="5400000">
          <a:off x="5505096" y="-1907201"/>
          <a:ext cx="3340902" cy="71553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kern="1200" dirty="0"/>
            <a:t>hl. </a:t>
          </a:r>
          <a:r>
            <a:rPr lang="cs-CZ" sz="2400" b="0" kern="1200" dirty="0" err="1"/>
            <a:t>myorelaxace</a:t>
          </a:r>
          <a:r>
            <a:rPr lang="cs-CZ" sz="2400" b="0" kern="1200" dirty="0"/>
            <a:t> (100 – 200 Hz + 3 MHz)</a:t>
          </a:r>
          <a:endParaRPr lang="cs-CZ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kern="1200" dirty="0"/>
            <a:t>1 – 2 min, až 6 min</a:t>
          </a:r>
          <a:endParaRPr lang="cs-CZ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kern="1200"/>
            <a:t>0,5 W/cm</a:t>
          </a:r>
          <a:r>
            <a:rPr lang="cs-CZ" sz="2400" b="0" kern="1200" baseline="30000"/>
            <a:t>2</a:t>
          </a:r>
          <a:endParaRPr lang="cs-CZ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kern="1200"/>
            <a:t>Dg. PIP 1:4, Th. PIP 1:2, 2-3x</a:t>
          </a:r>
          <a:endParaRPr lang="cs-CZ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kern="1200"/>
            <a:t>HAZ povrchní - NPS</a:t>
          </a:r>
          <a:endParaRPr lang="cs-CZ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kern="1200"/>
            <a:t>HAZ hluboké - NPS</a:t>
          </a:r>
          <a:endParaRPr lang="cs-CZ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kern="1200"/>
            <a:t>Spoušťové body – PM </a:t>
          </a:r>
          <a:endParaRPr lang="cs-CZ" sz="2400" kern="1200"/>
        </a:p>
      </dsp:txBody>
      <dsp:txXfrm rot="-5400000">
        <a:off x="3597895" y="163089"/>
        <a:ext cx="6992216" cy="30147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3FE4A-04A6-49BC-B422-819CC290A3C7}">
      <dsp:nvSpPr>
        <dsp:cNvPr id="0" name=""/>
        <dsp:cNvSpPr/>
      </dsp:nvSpPr>
      <dsp:spPr>
        <a:xfrm rot="5400000">
          <a:off x="-770977" y="770977"/>
          <a:ext cx="5139850" cy="359789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500" b="0" kern="1200"/>
            <a:t>UZ + sf(b) proudy</a:t>
          </a:r>
          <a:endParaRPr lang="cs-CZ" sz="5500" kern="1200"/>
        </a:p>
      </dsp:txBody>
      <dsp:txXfrm rot="-5400000">
        <a:off x="1" y="1798948"/>
        <a:ext cx="3597895" cy="1541955"/>
      </dsp:txXfrm>
    </dsp:sp>
    <dsp:sp modelId="{C483D331-AC29-404F-8D88-562C05D23765}">
      <dsp:nvSpPr>
        <dsp:cNvPr id="0" name=""/>
        <dsp:cNvSpPr/>
      </dsp:nvSpPr>
      <dsp:spPr>
        <a:xfrm rot="5400000">
          <a:off x="5505096" y="-1907201"/>
          <a:ext cx="3340902" cy="71553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kern="1200"/>
            <a:t>150 – 180 Hz myorelaxace – PM</a:t>
          </a:r>
          <a:endParaRPr lang="cs-CZ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kern="1200" dirty="0"/>
            <a:t>100 Hz – analgezie – NPS</a:t>
          </a:r>
          <a:endParaRPr lang="cs-CZ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kern="1200" dirty="0"/>
            <a:t>1-10 min</a:t>
          </a:r>
          <a:endParaRPr lang="cs-CZ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kern="1200" dirty="0"/>
            <a:t>Dg - PIP 1:4</a:t>
          </a:r>
          <a:endParaRPr lang="cs-CZ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kern="1200" dirty="0" err="1"/>
            <a:t>Th</a:t>
          </a:r>
          <a:r>
            <a:rPr lang="cs-CZ" sz="2400" b="0" kern="1200" dirty="0"/>
            <a:t> - PIP 1:4 až 1:1</a:t>
          </a:r>
          <a:endParaRPr lang="cs-CZ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kern="1200" dirty="0"/>
            <a:t>0,5 - 1 W/cm</a:t>
          </a:r>
          <a:r>
            <a:rPr lang="cs-CZ" sz="2400" b="0" kern="1200" baseline="30000" dirty="0"/>
            <a:t>2</a:t>
          </a:r>
          <a:endParaRPr lang="cs-CZ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b="0" kern="1200"/>
            <a:t>1-6 x</a:t>
          </a:r>
          <a:endParaRPr lang="cs-CZ" sz="2400" kern="1200"/>
        </a:p>
      </dsp:txBody>
      <dsp:txXfrm rot="-5400000">
        <a:off x="3597895" y="163089"/>
        <a:ext cx="6992216" cy="30147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3116A0-AF98-4BB7-9CC2-33FB47CC986D}">
      <dsp:nvSpPr>
        <dsp:cNvPr id="0" name=""/>
        <dsp:cNvSpPr/>
      </dsp:nvSpPr>
      <dsp:spPr>
        <a:xfrm rot="5400000">
          <a:off x="-770977" y="770977"/>
          <a:ext cx="5139850" cy="359789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500" b="0" kern="1200"/>
            <a:t>UZ + TENS</a:t>
          </a:r>
          <a:endParaRPr lang="cs-CZ" sz="5500" kern="1200"/>
        </a:p>
      </dsp:txBody>
      <dsp:txXfrm rot="-5400000">
        <a:off x="1" y="1798948"/>
        <a:ext cx="3597895" cy="1541955"/>
      </dsp:txXfrm>
    </dsp:sp>
    <dsp:sp modelId="{AF0312E1-4305-4DC1-914C-13A24F754C7B}">
      <dsp:nvSpPr>
        <dsp:cNvPr id="0" name=""/>
        <dsp:cNvSpPr/>
      </dsp:nvSpPr>
      <dsp:spPr>
        <a:xfrm rot="5400000">
          <a:off x="5505096" y="-1907201"/>
          <a:ext cx="3340902" cy="71553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000" b="0" kern="1200" dirty="0"/>
            <a:t>Impulzy </a:t>
          </a:r>
          <a:r>
            <a:rPr lang="cs-CZ" sz="3000" b="0" kern="1200" dirty="0" err="1"/>
            <a:t>bifázické</a:t>
          </a:r>
          <a:r>
            <a:rPr lang="cs-CZ" sz="3000" b="0" kern="1200" dirty="0"/>
            <a:t> symetrické </a:t>
          </a:r>
          <a:r>
            <a:rPr lang="en-US" sz="3000" b="0" kern="1200" dirty="0"/>
            <a:t>^</a:t>
          </a:r>
          <a:r>
            <a:rPr lang="cs-CZ" sz="3000" b="0" kern="1200" dirty="0"/>
            <a:t> 				alternující</a:t>
          </a:r>
          <a:endParaRPr lang="cs-CZ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000" b="0" kern="1200"/>
            <a:t>Povrchově uložené změny</a:t>
          </a:r>
          <a:endParaRPr lang="cs-CZ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000" b="0" kern="1200"/>
            <a:t>1-3 minuty event. 3-10 min</a:t>
          </a:r>
          <a:endParaRPr lang="cs-CZ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000" b="0" kern="1200"/>
            <a:t>I – NPS mimo oblast reflexních změn</a:t>
          </a:r>
          <a:endParaRPr lang="cs-CZ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3000" b="0" kern="1200"/>
            <a:t>1-6x</a:t>
          </a:r>
          <a:endParaRPr lang="cs-CZ" sz="3000" kern="1200"/>
        </a:p>
      </dsp:txBody>
      <dsp:txXfrm rot="-5400000">
        <a:off x="3597895" y="163089"/>
        <a:ext cx="6992216" cy="30147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9D886-37C9-4876-A942-278EE1030522}">
      <dsp:nvSpPr>
        <dsp:cNvPr id="0" name=""/>
        <dsp:cNvSpPr/>
      </dsp:nvSpPr>
      <dsp:spPr>
        <a:xfrm>
          <a:off x="0" y="51364"/>
          <a:ext cx="10753200" cy="1029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b="1" kern="1200"/>
            <a:t>Použitá literatura</a:t>
          </a:r>
          <a:endParaRPr lang="cs-CZ" sz="4400" kern="1200"/>
        </a:p>
      </dsp:txBody>
      <dsp:txXfrm>
        <a:off x="50261" y="101625"/>
        <a:ext cx="10652678" cy="929078"/>
      </dsp:txXfrm>
    </dsp:sp>
    <dsp:sp modelId="{09B09698-9D98-4E53-86D6-DE6462ED3ABB}">
      <dsp:nvSpPr>
        <dsp:cNvPr id="0" name=""/>
        <dsp:cNvSpPr/>
      </dsp:nvSpPr>
      <dsp:spPr>
        <a:xfrm>
          <a:off x="0" y="1080965"/>
          <a:ext cx="10753200" cy="4007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414" tIns="55880" rIns="312928" bIns="5588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cs-CZ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400" b="0" kern="1200" dirty="0"/>
            <a:t>Poděbradský Jiří, Poděbradská Radana. 	</a:t>
          </a:r>
          <a:r>
            <a:rPr lang="cs-CZ" sz="3400" b="0" i="1" kern="1200" dirty="0"/>
            <a:t>Fyzikální terapie. Manuál a algoritmy</a:t>
          </a:r>
          <a:r>
            <a:rPr lang="cs-CZ" sz="3400" b="0" kern="1200" dirty="0"/>
            <a:t>. 	Praha, Grada, 2009</a:t>
          </a:r>
          <a:endParaRPr lang="cs-CZ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400" b="0" kern="1200" dirty="0" err="1"/>
            <a:t>Capko</a:t>
          </a:r>
          <a:r>
            <a:rPr lang="cs-CZ" sz="3400" b="0" kern="1200" dirty="0"/>
            <a:t>, Ján. </a:t>
          </a:r>
          <a:r>
            <a:rPr lang="cs-CZ" sz="3400" b="0" i="1" kern="1200" dirty="0"/>
            <a:t>Základy </a:t>
          </a:r>
          <a:r>
            <a:rPr lang="cs-CZ" sz="3400" b="0" i="1" kern="1200" dirty="0" err="1"/>
            <a:t>fyziatrické</a:t>
          </a:r>
          <a:r>
            <a:rPr lang="cs-CZ" sz="3400" b="0" i="1" kern="1200" dirty="0"/>
            <a:t> léčby. </a:t>
          </a:r>
          <a:r>
            <a:rPr lang="cs-CZ" sz="3400" b="0" kern="1200" dirty="0"/>
            <a:t>Praha, 	Grada, 1998</a:t>
          </a:r>
          <a:endParaRPr lang="cs-CZ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3400" b="0" kern="1200" dirty="0" err="1"/>
            <a:t>Hupka</a:t>
          </a:r>
          <a:r>
            <a:rPr lang="cs-CZ" sz="3400" b="0" kern="1200" dirty="0"/>
            <a:t>, J. – </a:t>
          </a:r>
          <a:r>
            <a:rPr lang="cs-CZ" sz="3400" b="0" kern="1200" dirty="0" err="1"/>
            <a:t>Kolesár</a:t>
          </a:r>
          <a:r>
            <a:rPr lang="cs-CZ" sz="3400" b="0" kern="1200" dirty="0"/>
            <a:t>, J. - Žaloudek, K. 		</a:t>
          </a:r>
          <a:r>
            <a:rPr lang="cs-CZ" sz="3400" b="0" i="1" kern="1200" dirty="0"/>
            <a:t>Fyzikální terapie</a:t>
          </a:r>
          <a:r>
            <a:rPr lang="cs-CZ" sz="3400" b="0" kern="1200" dirty="0"/>
            <a:t>. Avicenum, 1988</a:t>
          </a:r>
          <a:endParaRPr lang="cs-CZ" sz="3400" kern="1200" dirty="0"/>
        </a:p>
      </dsp:txBody>
      <dsp:txXfrm>
        <a:off x="0" y="1080965"/>
        <a:ext cx="10753200" cy="4007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F84AF-85E4-4BA1-A371-A225B5552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A64D46D-DA00-4032-B161-9E69877B39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Fyzikální terapie: Kombinovaná terapie                                               Mgr. Jaroslava Pochmonová, Ph.D., Katedra fyzioterapie a RHB, LF MU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E4BB188-2B0D-452F-BAC3-26AE5ABFCD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7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20FC104-7C92-483A-B5C5-94B93F61626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Kombinovaná terapie                                               Mgr. Jaroslava Pochmonová, Ph.D., Katedra fyzioterapie a RHB, LF MU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44725AA-BE83-4EA6-BAB7-3CDB2FF1A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FF697CFB-009B-48FA-A227-05ECE490DAC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Kombinovaná terapie                                               Mgr. Jaroslava Pochmonová, Ph.D., Katedra fyzioterapie a RHB, LF MU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F85315DA-3F40-44D5-B09B-86366817B5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526306" y="5915025"/>
            <a:ext cx="5233797" cy="306481"/>
          </a:xfrm>
        </p:spPr>
        <p:txBody>
          <a:bodyPr/>
          <a:lstStyle>
            <a:lvl1pPr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r"/>
            <a:r>
              <a:rPr lang="sv-SE" dirty="0"/>
              <a:t>Fyzikální terapie: Kombinovaná terapi</a:t>
            </a:r>
            <a:r>
              <a:rPr lang="cs-CZ" dirty="0"/>
              <a:t>e</a:t>
            </a:r>
            <a:r>
              <a:rPr lang="sv-SE" dirty="0"/>
              <a:t>                                                        Mgr. Jaroslava Pochmonová, Ph.D., Katedra fyzioterapie a RHB, LF MU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ctr" eaLnBrk="1" fontAlgn="auto" hangingPunct="1">
              <a:lnSpc>
                <a:spcPts val="4400"/>
              </a:lnSpc>
              <a:spcAft>
                <a:spcPts val="0"/>
              </a:spcAft>
              <a:buFont typeface="Wingdings 2"/>
              <a:buNone/>
              <a:defRPr sz="440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4400" dirty="0"/>
              <a:t>KOMBINOVANÁ  TERAPIE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Nadpis 6">
            <a:extLst>
              <a:ext uri="{FF2B5EF4-FFF2-40B4-BE49-F238E27FC236}">
                <a16:creationId xmlns:a16="http://schemas.microsoft.com/office/drawing/2014/main" id="{A82AD9E7-21CD-4078-88BE-5B99437795A7}"/>
              </a:ext>
            </a:extLst>
          </p:cNvPr>
          <p:cNvSpPr txBox="1">
            <a:spLocks/>
          </p:cNvSpPr>
          <p:nvPr userDrawn="1"/>
        </p:nvSpPr>
        <p:spPr>
          <a:xfrm>
            <a:off x="3218521" y="1727063"/>
            <a:ext cx="5721561" cy="11715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sz="3000" kern="0" baseline="0" dirty="0"/>
              <a:t>FYZIKÁLNÍ TERAPIE</a:t>
            </a:r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>
            <a:extLst>
              <a:ext uri="{FF2B5EF4-FFF2-40B4-BE49-F238E27FC236}">
                <a16:creationId xmlns:a16="http://schemas.microsoft.com/office/drawing/2014/main" id="{4CAD17AD-10D0-4B2B-984C-FAE14E6722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Kombinovaná terapie                                               Mgr. Jaroslava Pochmonová, Ph.D., Katedra fyzioterapie a RHB, LF MU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0FD5AD8-87AD-4521-B770-7EC7A30E45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00" y="6192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Fyzikální terapie: Kombinovaná terapie                                               Mgr. Jaroslava Pochmonová, Ph.D., Katedra fyzioterapie a RHB, LF MU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000" y="6191132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Fyzikální terapie: Kombinovaná terapie                                               Mgr. Jaroslava Pochmonová, Ph.D., Katedra fyzioterapie a RHB, LF MU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Fyzikální terapie: Kombinovaná terapie                                               Mgr. Jaroslava Pochmonová, Ph.D., Katedra fyzioterapie a RHB, LF MU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6B75B2C9-6CE4-4D69-B8CF-39BE014321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Kombinovaná terapie                                               Mgr. Jaroslava Pochmonová, Ph.D., Katedra fyzioterapie a RHB, LF MU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A4D15C5-8C2E-4CD1-BC00-D38800C44A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720578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4FC46DE7-4624-4A02-8E8A-8A3CBD8FB3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Kombinovaná terapie                                               Mgr. Jaroslava Pochmonová, Ph.D., Katedra fyzioterapie a RHB, LF MU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403E3CE-A50B-45E6-B9FB-7DDFCDBDC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4F6D12A2-04B0-4E27-8366-807FC7637E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Kombinovaná terapie                                               Mgr. Jaroslava Pochmonová, Ph.D., Katedra fyzioterapie a RHB, LF MU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65BD684-D301-4B66-A29F-9BA929B92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F3185957-76F2-465B-8BF9-15146175D3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Kombinovaná terapie                                               Mgr. Jaroslava Pochmonová, Ph.D., Katedra fyzioterapie a RHB, LF MU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06E2E2A-3671-4717-BAC0-6B08546EE4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172C644-B4B2-4456-B046-D07E69FF4C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  <p:sp>
        <p:nvSpPr>
          <p:cNvPr id="12" name="Rectangle 17">
            <a:extLst>
              <a:ext uri="{FF2B5EF4-FFF2-40B4-BE49-F238E27FC236}">
                <a16:creationId xmlns:a16="http://schemas.microsoft.com/office/drawing/2014/main" id="{EAC3A276-C810-4EEA-A51B-8ED31E41B5D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Kombinovaná terapie                                               Mgr. Jaroslava Pochmonová, Ph.D., Katedra fyzioterapie a RHB, LF MU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65B461AB-2719-4A84-9EB4-8634605ECE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Kombinovaná terapie                                               Mgr. Jaroslava Pochmonová, Ph.D., Katedra fyzioterapie a RHB, LF MU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AF1944B5-4EC1-4988-B2F3-808D1BCA9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CFC5B772-DA37-4876-A9CA-B80F891395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Kombinovaná terapie                                               Mgr. Jaroslava Pochmonová, Ph.D., Katedra fyzioterapie a RHB, LF MU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B56C473-19A4-4D6E-9B32-6F1799260D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565" y="6138000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8799" y="6532424"/>
            <a:ext cx="9511051" cy="2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baseline="0" dirty="0" smtClean="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dirty="0"/>
              <a:t>Fyzikální terapie: Kombinovaná terapie                                               Mgr. Jaroslava Pochmonová, Ph.D., Katedra fyzioterapie a RHB, LF MU</a:t>
            </a:r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678" r:id="rId2"/>
    <p:sldLayoutId id="2147483684" r:id="rId3"/>
    <p:sldLayoutId id="2147483685" r:id="rId4"/>
    <p:sldLayoutId id="2147483674" r:id="rId5"/>
    <p:sldLayoutId id="2147483688" r:id="rId6"/>
    <p:sldLayoutId id="2147483698" r:id="rId7"/>
    <p:sldLayoutId id="2147483673" r:id="rId8"/>
    <p:sldLayoutId id="2147483675" r:id="rId9"/>
    <p:sldLayoutId id="2147483695" r:id="rId10"/>
    <p:sldLayoutId id="2147483677" r:id="rId11"/>
    <p:sldLayoutId id="2147483690" r:id="rId12"/>
    <p:sldLayoutId id="2147483686" r:id="rId13"/>
    <p:sldLayoutId id="2147483697" r:id="rId14"/>
    <p:sldLayoutId id="2147483696" r:id="rId15"/>
    <p:sldLayoutId id="2147483694" r:id="rId16"/>
    <p:sldLayoutId id="2147483692" r:id="rId17"/>
    <p:sldLayoutId id="2147483693" r:id="rId18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image" Target="../media/image7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6.png"/><Relationship Id="rId4" Type="http://schemas.openxmlformats.org/officeDocument/2006/relationships/image" Target="../media/image7.jpe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6.png"/><Relationship Id="rId4" Type="http://schemas.openxmlformats.org/officeDocument/2006/relationships/image" Target="../media/image7.jpeg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6.png"/><Relationship Id="rId4" Type="http://schemas.openxmlformats.org/officeDocument/2006/relationships/image" Target="../media/image7.jpeg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6.png"/><Relationship Id="rId4" Type="http://schemas.openxmlformats.org/officeDocument/2006/relationships/image" Target="../media/image7.jpeg"/><Relationship Id="rId9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0A59EF-34D7-4B66-A908-400E6A9F08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98502" y="5632341"/>
            <a:ext cx="11361600" cy="698497"/>
          </a:xfrm>
        </p:spPr>
        <p:txBody>
          <a:bodyPr/>
          <a:lstStyle/>
          <a:p>
            <a:pPr algn="ctr"/>
            <a:r>
              <a:rPr lang="cs-CZ" dirty="0"/>
              <a:t>Mgr. Jaroslava Pochmonová, Ph.D.</a:t>
            </a:r>
          </a:p>
          <a:p>
            <a:pPr algn="ctr"/>
            <a:r>
              <a:rPr lang="cs-CZ" dirty="0"/>
              <a:t>Katedra fyzioterapie a RHB, LF MU</a:t>
            </a:r>
            <a:endParaRPr lang="sv-SE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147502C1-F734-48F8-83D0-0DF8469D9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KOMBINOVANÁ  TERAPIE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93867B4-8DD3-470B-A853-692EE3C5E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3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59"/>
    </mc:Choice>
    <mc:Fallback xmlns="">
      <p:transition spd="slow" advTm="69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92BA2187-D3EE-4D02-94CB-5C1E3A59C29A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241306565"/>
              </p:ext>
            </p:extLst>
          </p:nvPr>
        </p:nvGraphicFramePr>
        <p:xfrm>
          <a:off x="720000" y="692150"/>
          <a:ext cx="10753200" cy="513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6CDE37-E19E-4703-9AAB-728C482AE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sv-SE" dirty="0"/>
              <a:t>Fyzikální terapie: Kombinovaná terapi</a:t>
            </a:r>
            <a:r>
              <a:rPr lang="cs-CZ" dirty="0"/>
              <a:t>e</a:t>
            </a:r>
            <a:r>
              <a:rPr lang="sv-SE" dirty="0"/>
              <a:t>                                          </a:t>
            </a:r>
            <a:r>
              <a:rPr lang="cs-CZ" dirty="0"/>
              <a:t>    </a:t>
            </a:r>
            <a:r>
              <a:rPr lang="sv-SE" dirty="0"/>
              <a:t> Mgr. Jaroslava Pochmonová, Ph.D., Katedra fyzioterapie a RHB, LF MU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5BB4785-D449-442C-B213-315CCB377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1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19"/>
    </mc:Choice>
    <mc:Fallback xmlns="">
      <p:transition spd="slow" advTm="190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" name="Zástupný obsah 72">
            <a:extLst>
              <a:ext uri="{FF2B5EF4-FFF2-40B4-BE49-F238E27FC236}">
                <a16:creationId xmlns:a16="http://schemas.microsoft.com/office/drawing/2014/main" id="{0B1FD9D8-81BB-45B6-B8DB-CE4DF07D3E57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1755815776"/>
              </p:ext>
            </p:extLst>
          </p:nvPr>
        </p:nvGraphicFramePr>
        <p:xfrm>
          <a:off x="720000" y="692150"/>
          <a:ext cx="10753200" cy="513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2CCD03F-CA5B-487F-A3C0-4BF3676FE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Kombinovaná terapie                                               Mgr. Jaroslava Pochmonová, Ph.D., Katedra fyzioterapie a RHB, LF MU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74CD08D-603E-4A5D-B1D7-9B3771A04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4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332"/>
    </mc:Choice>
    <mc:Fallback xmlns="">
      <p:transition spd="slow" advTm="318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607C22AF-D373-41D7-B9D5-A6358E06D61A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1084647317"/>
              </p:ext>
            </p:extLst>
          </p:nvPr>
        </p:nvGraphicFramePr>
        <p:xfrm>
          <a:off x="720000" y="692150"/>
          <a:ext cx="10753200" cy="513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623D58E-6872-4C16-8DCB-BC407269A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Kombinovaná terapie                                               Mgr. Jaroslava Pochmonová, Ph.D., Katedra fyzioterapie a RHB, LF MU</a:t>
            </a: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517CC7E-BAA0-4607-A787-52D85D261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2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766"/>
    </mc:Choice>
    <mc:Fallback xmlns="">
      <p:transition spd="slow" advTm="253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6F054D2B-2E5F-4EF5-8D6B-7D66C33B2695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3650312189"/>
              </p:ext>
            </p:extLst>
          </p:nvPr>
        </p:nvGraphicFramePr>
        <p:xfrm>
          <a:off x="720000" y="692150"/>
          <a:ext cx="10753200" cy="513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75956A2-90A7-415D-93A8-6FA609ACE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Kombinovaná terapie                                               Mgr. Jaroslava Pochmonová, Ph.D., Katedra fyzioterapie a RHB, LF MU</a:t>
            </a: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FC2EB37-3B21-42FC-93FA-925EB16F2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61"/>
    </mc:Choice>
    <mc:Fallback xmlns="">
      <p:transition spd="slow" advTm="164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2A95814C-8443-435A-86AC-D7663CFFC9B7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1225690789"/>
              </p:ext>
            </p:extLst>
          </p:nvPr>
        </p:nvGraphicFramePr>
        <p:xfrm>
          <a:off x="720000" y="692150"/>
          <a:ext cx="10753200" cy="513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7AB721E-5C51-4FEA-87B1-DFD6C6CCD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Fyzikální terapie: Kombinovaná terapie                                               Mgr. Jaroslava Pochmonová, Ph.D., Katedra fyzioterapie a RHB, LF MU</a:t>
            </a: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7F48528-432E-40C8-B9F8-F189FBE0D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13"/>
    </mc:Choice>
    <mc:Fallback xmlns="">
      <p:transition spd="slow" advTm="12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842981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E5A89643484FD499E44B152B45FCD08" ma:contentTypeVersion="11" ma:contentTypeDescription="Vytvoří nový dokument" ma:contentTypeScope="" ma:versionID="86922c82ae6f5abd7faea5bc6976b0a1">
  <xsd:schema xmlns:xsd="http://www.w3.org/2001/XMLSchema" xmlns:xs="http://www.w3.org/2001/XMLSchema" xmlns:p="http://schemas.microsoft.com/office/2006/metadata/properties" xmlns:ns3="85a01c3d-6914-4042-a3b8-84fff882f121" xmlns:ns4="a9bbbdb8-e8fc-46dd-9555-2d8df212107b" targetNamespace="http://schemas.microsoft.com/office/2006/metadata/properties" ma:root="true" ma:fieldsID="69ab243bf6200df63540510ae65071a1" ns3:_="" ns4:_="">
    <xsd:import namespace="85a01c3d-6914-4042-a3b8-84fff882f121"/>
    <xsd:import namespace="a9bbbdb8-e8fc-46dd-9555-2d8df212107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a01c3d-6914-4042-a3b8-84fff882f1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bbdb8-e8fc-46dd-9555-2d8df212107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8D7117-7BA3-4185-8872-8ED7DBCC66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240109-CF93-4A49-9FC5-3C5AA9D008F9}">
  <ds:schemaRefs>
    <ds:schemaRef ds:uri="http://www.w3.org/XML/1998/namespace"/>
    <ds:schemaRef ds:uri="http://purl.org/dc/dcmitype/"/>
    <ds:schemaRef ds:uri="85a01c3d-6914-4042-a3b8-84fff882f121"/>
    <ds:schemaRef ds:uri="http://schemas.microsoft.com/office/2006/metadata/properties"/>
    <ds:schemaRef ds:uri="a9bbbdb8-e8fc-46dd-9555-2d8df212107b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670D4C8-89CB-493B-A52E-0838DCBBE7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a01c3d-6914-4042-a3b8-84fff882f121"/>
    <ds:schemaRef ds:uri="a9bbbdb8-e8fc-46dd-9555-2d8df21210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KOMBINOVANÁ  TERAPIE_2020</Template>
  <TotalTime>33</TotalTime>
  <Words>317</Words>
  <Application>Microsoft Office PowerPoint</Application>
  <PresentationFormat>Širokoúhlá obrazovka</PresentationFormat>
  <Paragraphs>38</Paragraphs>
  <Slides>7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Tahoma</vt:lpstr>
      <vt:lpstr>Wingdings</vt:lpstr>
      <vt:lpstr>Wingdings 2</vt:lpstr>
      <vt:lpstr>Prezentace_MU_CZ</vt:lpstr>
      <vt:lpstr>KOMBINOVANÁ  TERAPIE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KOMBINOVANÁ  TERAPIE</dc:title>
  <dc:creator>Jaroslava Pochmonová</dc:creator>
  <cp:lastModifiedBy>ucitel</cp:lastModifiedBy>
  <cp:revision>1</cp:revision>
  <dcterms:created xsi:type="dcterms:W3CDTF">2021-04-18T12:33:50Z</dcterms:created>
  <dcterms:modified xsi:type="dcterms:W3CDTF">2021-04-21T13:55:59Z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0x0101004E5A89643484FD499E44B152B45FCD08</vt:lpwstr>
  </property>
</Properties>
</file>