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Action1.xml" ContentType="application/vnd.ms-office.inkAction+xml"/>
  <Override PartName="/ppt/ink/ink1.xml" ContentType="application/inkml+xml"/>
  <Override PartName="/ppt/ink/inkAction2.xml" ContentType="application/vnd.ms-office.inkAct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18"/>
  </p:notesMasterIdLst>
  <p:handoutMasterIdLst>
    <p:handoutMasterId r:id="rId19"/>
  </p:handoutMasterIdLst>
  <p:sldIdLst>
    <p:sldId id="258" r:id="rId5"/>
    <p:sldId id="274" r:id="rId6"/>
    <p:sldId id="275" r:id="rId7"/>
    <p:sldId id="276" r:id="rId8"/>
    <p:sldId id="284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73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69696"/>
    <a:srgbClr val="F01928"/>
    <a:srgbClr val="9100DC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A06418-8685-4DB4-B197-1916E510F6D8}" v="23" dt="2021-03-07T13:07:13.6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2" autoAdjust="0"/>
    <p:restoredTop sz="96270" autoAdjust="0"/>
  </p:normalViewPr>
  <p:slideViewPr>
    <p:cSldViewPr snapToGrid="0">
      <p:cViewPr varScale="1">
        <p:scale>
          <a:sx n="55" d="100"/>
          <a:sy n="55" d="100"/>
        </p:scale>
        <p:origin x="84" y="24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oslava Pochmonová" userId="21aba0f4-629f-4bd5-a7ff-739a713b7889" providerId="ADAL" clId="{0CA06418-8685-4DB4-B197-1916E510F6D8}"/>
    <pc:docChg chg="undo custSel addSld modSld">
      <pc:chgData name="Jaroslava Pochmonová" userId="21aba0f4-629f-4bd5-a7ff-739a713b7889" providerId="ADAL" clId="{0CA06418-8685-4DB4-B197-1916E510F6D8}" dt="2021-03-07T13:07:13.644" v="310"/>
      <pc:docMkLst>
        <pc:docMk/>
      </pc:docMkLst>
      <pc:sldChg chg="addSp modSp">
        <pc:chgData name="Jaroslava Pochmonová" userId="21aba0f4-629f-4bd5-a7ff-739a713b7889" providerId="ADAL" clId="{0CA06418-8685-4DB4-B197-1916E510F6D8}" dt="2021-03-07T11:00:27.596" v="0"/>
        <pc:sldMkLst>
          <pc:docMk/>
          <pc:sldMk cId="3801137068" sldId="258"/>
        </pc:sldMkLst>
        <pc:picChg chg="add mod">
          <ac:chgData name="Jaroslava Pochmonová" userId="21aba0f4-629f-4bd5-a7ff-739a713b7889" providerId="ADAL" clId="{0CA06418-8685-4DB4-B197-1916E510F6D8}" dt="2021-03-07T11:00:27.596" v="0"/>
          <ac:picMkLst>
            <pc:docMk/>
            <pc:sldMk cId="3801137068" sldId="258"/>
            <ac:picMk id="3" creationId="{731B42D9-AA69-45FC-A9AF-38678A4C2605}"/>
          </ac:picMkLst>
        </pc:picChg>
      </pc:sldChg>
      <pc:sldChg chg="addSp modSp">
        <pc:chgData name="Jaroslava Pochmonová" userId="21aba0f4-629f-4bd5-a7ff-739a713b7889" providerId="ADAL" clId="{0CA06418-8685-4DB4-B197-1916E510F6D8}" dt="2021-03-07T13:07:13.644" v="310"/>
        <pc:sldMkLst>
          <pc:docMk/>
          <pc:sldMk cId="1591842981" sldId="273"/>
        </pc:sldMkLst>
        <pc:picChg chg="add mod">
          <ac:chgData name="Jaroslava Pochmonová" userId="21aba0f4-629f-4bd5-a7ff-739a713b7889" providerId="ADAL" clId="{0CA06418-8685-4DB4-B197-1916E510F6D8}" dt="2021-03-07T13:07:13.644" v="310"/>
          <ac:picMkLst>
            <pc:docMk/>
            <pc:sldMk cId="1591842981" sldId="273"/>
            <ac:picMk id="2" creationId="{155F5330-C029-4171-9FD5-A2EEA632AA4A}"/>
          </ac:picMkLst>
        </pc:picChg>
      </pc:sldChg>
      <pc:sldChg chg="addSp delSp modSp">
        <pc:chgData name="Jaroslava Pochmonová" userId="21aba0f4-629f-4bd5-a7ff-739a713b7889" providerId="ADAL" clId="{0CA06418-8685-4DB4-B197-1916E510F6D8}" dt="2021-03-07T11:02:53.827" v="2"/>
        <pc:sldMkLst>
          <pc:docMk/>
          <pc:sldMk cId="777854717" sldId="274"/>
        </pc:sldMkLst>
        <pc:picChg chg="add del mod">
          <ac:chgData name="Jaroslava Pochmonová" userId="21aba0f4-629f-4bd5-a7ff-739a713b7889" providerId="ADAL" clId="{0CA06418-8685-4DB4-B197-1916E510F6D8}" dt="2021-03-07T11:02:53.827" v="2"/>
          <ac:picMkLst>
            <pc:docMk/>
            <pc:sldMk cId="777854717" sldId="274"/>
            <ac:picMk id="3" creationId="{2B7D94B0-CFD4-4ED0-81B8-8A5B96607F52}"/>
          </ac:picMkLst>
        </pc:picChg>
        <pc:picChg chg="add mod">
          <ac:chgData name="Jaroslava Pochmonová" userId="21aba0f4-629f-4bd5-a7ff-739a713b7889" providerId="ADAL" clId="{0CA06418-8685-4DB4-B197-1916E510F6D8}" dt="2021-03-07T11:02:53.827" v="2"/>
          <ac:picMkLst>
            <pc:docMk/>
            <pc:sldMk cId="777854717" sldId="274"/>
            <ac:picMk id="6" creationId="{7EBC0C3C-361F-4BCF-B2EA-D37943744F08}"/>
          </ac:picMkLst>
        </pc:picChg>
      </pc:sldChg>
      <pc:sldChg chg="addSp modSp">
        <pc:chgData name="Jaroslava Pochmonová" userId="21aba0f4-629f-4bd5-a7ff-739a713b7889" providerId="ADAL" clId="{0CA06418-8685-4DB4-B197-1916E510F6D8}" dt="2021-03-07T11:04:18.881" v="3"/>
        <pc:sldMkLst>
          <pc:docMk/>
          <pc:sldMk cId="1411083460" sldId="275"/>
        </pc:sldMkLst>
        <pc:picChg chg="add mod">
          <ac:chgData name="Jaroslava Pochmonová" userId="21aba0f4-629f-4bd5-a7ff-739a713b7889" providerId="ADAL" clId="{0CA06418-8685-4DB4-B197-1916E510F6D8}" dt="2021-03-07T11:04:18.881" v="3"/>
          <ac:picMkLst>
            <pc:docMk/>
            <pc:sldMk cId="1411083460" sldId="275"/>
            <ac:picMk id="5" creationId="{E098A190-F32E-43BF-B9A9-ABC3879D7EC8}"/>
          </ac:picMkLst>
        </pc:picChg>
      </pc:sldChg>
      <pc:sldChg chg="addSp modSp">
        <pc:chgData name="Jaroslava Pochmonová" userId="21aba0f4-629f-4bd5-a7ff-739a713b7889" providerId="ADAL" clId="{0CA06418-8685-4DB4-B197-1916E510F6D8}" dt="2021-03-07T11:06:48.630" v="4"/>
        <pc:sldMkLst>
          <pc:docMk/>
          <pc:sldMk cId="3489465075" sldId="276"/>
        </pc:sldMkLst>
        <pc:picChg chg="add mod">
          <ac:chgData name="Jaroslava Pochmonová" userId="21aba0f4-629f-4bd5-a7ff-739a713b7889" providerId="ADAL" clId="{0CA06418-8685-4DB4-B197-1916E510F6D8}" dt="2021-03-07T11:06:48.630" v="4"/>
          <ac:picMkLst>
            <pc:docMk/>
            <pc:sldMk cId="3489465075" sldId="276"/>
            <ac:picMk id="5" creationId="{65A3FA58-DEF9-437C-B990-DAE6DD3E10E4}"/>
          </ac:picMkLst>
        </pc:picChg>
      </pc:sldChg>
      <pc:sldChg chg="addSp delSp modSp">
        <pc:chgData name="Jaroslava Pochmonová" userId="21aba0f4-629f-4bd5-a7ff-739a713b7889" providerId="ADAL" clId="{0CA06418-8685-4DB4-B197-1916E510F6D8}" dt="2021-03-07T12:41:07.806" v="295"/>
        <pc:sldMkLst>
          <pc:docMk/>
          <pc:sldMk cId="3884718928" sldId="277"/>
        </pc:sldMkLst>
        <pc:picChg chg="add del mod">
          <ac:chgData name="Jaroslava Pochmonová" userId="21aba0f4-629f-4bd5-a7ff-739a713b7889" providerId="ADAL" clId="{0CA06418-8685-4DB4-B197-1916E510F6D8}" dt="2021-03-07T12:37:20.618" v="294"/>
          <ac:picMkLst>
            <pc:docMk/>
            <pc:sldMk cId="3884718928" sldId="277"/>
            <ac:picMk id="2" creationId="{EBE7E5BB-8F74-4453-BE7C-6759039BA699}"/>
          </ac:picMkLst>
        </pc:picChg>
        <pc:picChg chg="add mod">
          <ac:chgData name="Jaroslava Pochmonová" userId="21aba0f4-629f-4bd5-a7ff-739a713b7889" providerId="ADAL" clId="{0CA06418-8685-4DB4-B197-1916E510F6D8}" dt="2021-03-07T12:37:20.618" v="294"/>
          <ac:picMkLst>
            <pc:docMk/>
            <pc:sldMk cId="3884718928" sldId="277"/>
            <ac:picMk id="8" creationId="{B6EFBEBE-0226-4981-AFB6-67E521E40ABA}"/>
          </ac:picMkLst>
        </pc:picChg>
        <pc:inkChg chg="add">
          <ac:chgData name="Jaroslava Pochmonová" userId="21aba0f4-629f-4bd5-a7ff-739a713b7889" providerId="ADAL" clId="{0CA06418-8685-4DB4-B197-1916E510F6D8}" dt="2021-03-07T12:37:20.618" v="294"/>
          <ac:inkMkLst>
            <pc:docMk/>
            <pc:sldMk cId="3884718928" sldId="277"/>
            <ac:inkMk id="3" creationId="{5CDA5D7A-442E-4D1C-A7F3-AB9F24CE4029}"/>
          </ac:inkMkLst>
        </pc:inkChg>
        <pc:inkChg chg="add">
          <ac:chgData name="Jaroslava Pochmonová" userId="21aba0f4-629f-4bd5-a7ff-739a713b7889" providerId="ADAL" clId="{0CA06418-8685-4DB4-B197-1916E510F6D8}" dt="2021-03-07T12:41:07.806" v="295"/>
          <ac:inkMkLst>
            <pc:docMk/>
            <pc:sldMk cId="3884718928" sldId="277"/>
            <ac:inkMk id="9" creationId="{7D0FF2A7-B077-418B-9CE9-83839878E796}"/>
          </ac:inkMkLst>
        </pc:inkChg>
      </pc:sldChg>
      <pc:sldChg chg="addSp modSp">
        <pc:chgData name="Jaroslava Pochmonová" userId="21aba0f4-629f-4bd5-a7ff-739a713b7889" providerId="ADAL" clId="{0CA06418-8685-4DB4-B197-1916E510F6D8}" dt="2021-03-07T12:50:45.315" v="296"/>
        <pc:sldMkLst>
          <pc:docMk/>
          <pc:sldMk cId="2606492080" sldId="278"/>
        </pc:sldMkLst>
        <pc:picChg chg="add mod">
          <ac:chgData name="Jaroslava Pochmonová" userId="21aba0f4-629f-4bd5-a7ff-739a713b7889" providerId="ADAL" clId="{0CA06418-8685-4DB4-B197-1916E510F6D8}" dt="2021-03-07T12:50:45.315" v="296"/>
          <ac:picMkLst>
            <pc:docMk/>
            <pc:sldMk cId="2606492080" sldId="278"/>
            <ac:picMk id="3" creationId="{FE8C4C7A-50F8-4EBD-B542-95FABC254385}"/>
          </ac:picMkLst>
        </pc:picChg>
        <pc:inkChg chg="add">
          <ac:chgData name="Jaroslava Pochmonová" userId="21aba0f4-629f-4bd5-a7ff-739a713b7889" providerId="ADAL" clId="{0CA06418-8685-4DB4-B197-1916E510F6D8}" dt="2021-03-07T12:50:45.315" v="296"/>
          <ac:inkMkLst>
            <pc:docMk/>
            <pc:sldMk cId="2606492080" sldId="278"/>
            <ac:inkMk id="2" creationId="{A5D13FF1-8327-4FB3-A4B9-E458E825C670}"/>
          </ac:inkMkLst>
        </pc:inkChg>
      </pc:sldChg>
      <pc:sldChg chg="addSp modSp mod">
        <pc:chgData name="Jaroslava Pochmonová" userId="21aba0f4-629f-4bd5-a7ff-739a713b7889" providerId="ADAL" clId="{0CA06418-8685-4DB4-B197-1916E510F6D8}" dt="2021-03-07T12:56:33.757" v="305" actId="20577"/>
        <pc:sldMkLst>
          <pc:docMk/>
          <pc:sldMk cId="2174994030" sldId="279"/>
        </pc:sldMkLst>
        <pc:spChg chg="mod">
          <ac:chgData name="Jaroslava Pochmonová" userId="21aba0f4-629f-4bd5-a7ff-739a713b7889" providerId="ADAL" clId="{0CA06418-8685-4DB4-B197-1916E510F6D8}" dt="2021-03-07T12:56:33.757" v="305" actId="20577"/>
          <ac:spMkLst>
            <pc:docMk/>
            <pc:sldMk cId="2174994030" sldId="279"/>
            <ac:spMk id="3" creationId="{892DADD9-2E8F-475A-B00F-4B475F344FD4}"/>
          </ac:spMkLst>
        </pc:spChg>
        <pc:picChg chg="add mod">
          <ac:chgData name="Jaroslava Pochmonová" userId="21aba0f4-629f-4bd5-a7ff-739a713b7889" providerId="ADAL" clId="{0CA06418-8685-4DB4-B197-1916E510F6D8}" dt="2021-03-07T12:56:03.081" v="297"/>
          <ac:picMkLst>
            <pc:docMk/>
            <pc:sldMk cId="2174994030" sldId="279"/>
            <ac:picMk id="5" creationId="{20D1AD83-E86B-4F5D-8754-5CBB5A3DADF4}"/>
          </ac:picMkLst>
        </pc:picChg>
      </pc:sldChg>
      <pc:sldChg chg="addSp modSp">
        <pc:chgData name="Jaroslava Pochmonová" userId="21aba0f4-629f-4bd5-a7ff-739a713b7889" providerId="ADAL" clId="{0CA06418-8685-4DB4-B197-1916E510F6D8}" dt="2021-03-07T13:00:13.606" v="306"/>
        <pc:sldMkLst>
          <pc:docMk/>
          <pc:sldMk cId="1788482804" sldId="280"/>
        </pc:sldMkLst>
        <pc:picChg chg="add mod">
          <ac:chgData name="Jaroslava Pochmonová" userId="21aba0f4-629f-4bd5-a7ff-739a713b7889" providerId="ADAL" clId="{0CA06418-8685-4DB4-B197-1916E510F6D8}" dt="2021-03-07T13:00:13.606" v="306"/>
          <ac:picMkLst>
            <pc:docMk/>
            <pc:sldMk cId="1788482804" sldId="280"/>
            <ac:picMk id="5" creationId="{36E9D2FE-AE40-4A10-847C-BCADC2D591EC}"/>
          </ac:picMkLst>
        </pc:picChg>
      </pc:sldChg>
      <pc:sldChg chg="addSp modSp">
        <pc:chgData name="Jaroslava Pochmonová" userId="21aba0f4-629f-4bd5-a7ff-739a713b7889" providerId="ADAL" clId="{0CA06418-8685-4DB4-B197-1916E510F6D8}" dt="2021-03-07T13:02:08.560" v="307"/>
        <pc:sldMkLst>
          <pc:docMk/>
          <pc:sldMk cId="3938203190" sldId="281"/>
        </pc:sldMkLst>
        <pc:picChg chg="add mod">
          <ac:chgData name="Jaroslava Pochmonová" userId="21aba0f4-629f-4bd5-a7ff-739a713b7889" providerId="ADAL" clId="{0CA06418-8685-4DB4-B197-1916E510F6D8}" dt="2021-03-07T13:02:08.560" v="307"/>
          <ac:picMkLst>
            <pc:docMk/>
            <pc:sldMk cId="3938203190" sldId="281"/>
            <ac:picMk id="5" creationId="{70828C50-4D0E-4C3E-92A8-DA7E4AA76279}"/>
          </ac:picMkLst>
        </pc:picChg>
      </pc:sldChg>
      <pc:sldChg chg="addSp modSp">
        <pc:chgData name="Jaroslava Pochmonová" userId="21aba0f4-629f-4bd5-a7ff-739a713b7889" providerId="ADAL" clId="{0CA06418-8685-4DB4-B197-1916E510F6D8}" dt="2021-03-07T13:06:09.368" v="308"/>
        <pc:sldMkLst>
          <pc:docMk/>
          <pc:sldMk cId="3395453180" sldId="282"/>
        </pc:sldMkLst>
        <pc:picChg chg="add mod">
          <ac:chgData name="Jaroslava Pochmonová" userId="21aba0f4-629f-4bd5-a7ff-739a713b7889" providerId="ADAL" clId="{0CA06418-8685-4DB4-B197-1916E510F6D8}" dt="2021-03-07T13:06:09.368" v="308"/>
          <ac:picMkLst>
            <pc:docMk/>
            <pc:sldMk cId="3395453180" sldId="282"/>
            <ac:picMk id="5" creationId="{FF0CE7FB-A8B5-43B1-B622-889268FC396A}"/>
          </ac:picMkLst>
        </pc:picChg>
      </pc:sldChg>
      <pc:sldChg chg="addSp modSp">
        <pc:chgData name="Jaroslava Pochmonová" userId="21aba0f4-629f-4bd5-a7ff-739a713b7889" providerId="ADAL" clId="{0CA06418-8685-4DB4-B197-1916E510F6D8}" dt="2021-03-07T13:06:53.758" v="309"/>
        <pc:sldMkLst>
          <pc:docMk/>
          <pc:sldMk cId="1570306074" sldId="283"/>
        </pc:sldMkLst>
        <pc:picChg chg="add mod">
          <ac:chgData name="Jaroslava Pochmonová" userId="21aba0f4-629f-4bd5-a7ff-739a713b7889" providerId="ADAL" clId="{0CA06418-8685-4DB4-B197-1916E510F6D8}" dt="2021-03-07T13:06:53.758" v="309"/>
          <ac:picMkLst>
            <pc:docMk/>
            <pc:sldMk cId="1570306074" sldId="283"/>
            <ac:picMk id="5" creationId="{D7D38BB0-36B6-4150-86CD-8EDACFE07A56}"/>
          </ac:picMkLst>
        </pc:picChg>
      </pc:sldChg>
      <pc:sldChg chg="addSp delSp modSp new mod setBg">
        <pc:chgData name="Jaroslava Pochmonová" userId="21aba0f4-629f-4bd5-a7ff-739a713b7889" providerId="ADAL" clId="{0CA06418-8685-4DB4-B197-1916E510F6D8}" dt="2021-03-07T12:11:29.345" v="293"/>
        <pc:sldMkLst>
          <pc:docMk/>
          <pc:sldMk cId="1280221448" sldId="284"/>
        </pc:sldMkLst>
        <pc:spChg chg="mod">
          <ac:chgData name="Jaroslava Pochmonová" userId="21aba0f4-629f-4bd5-a7ff-739a713b7889" providerId="ADAL" clId="{0CA06418-8685-4DB4-B197-1916E510F6D8}" dt="2021-03-07T11:55:59.715" v="20" actId="313"/>
          <ac:spMkLst>
            <pc:docMk/>
            <pc:sldMk cId="1280221448" sldId="284"/>
            <ac:spMk id="2" creationId="{BEA012AC-0B83-41F5-87D1-20A8C8A3FCDF}"/>
          </ac:spMkLst>
        </pc:spChg>
        <pc:spChg chg="mod">
          <ac:chgData name="Jaroslava Pochmonová" userId="21aba0f4-629f-4bd5-a7ff-739a713b7889" providerId="ADAL" clId="{0CA06418-8685-4DB4-B197-1916E510F6D8}" dt="2021-03-07T12:03:57.511" v="292" actId="113"/>
          <ac:spMkLst>
            <pc:docMk/>
            <pc:sldMk cId="1280221448" sldId="284"/>
            <ac:spMk id="3" creationId="{0B443911-9694-4A92-A080-669C2AD87BEF}"/>
          </ac:spMkLst>
        </pc:spChg>
        <pc:spChg chg="add del">
          <ac:chgData name="Jaroslava Pochmonová" userId="21aba0f4-629f-4bd5-a7ff-739a713b7889" providerId="ADAL" clId="{0CA06418-8685-4DB4-B197-1916E510F6D8}" dt="2021-03-07T11:58:59.435" v="136" actId="11529"/>
          <ac:spMkLst>
            <pc:docMk/>
            <pc:sldMk cId="1280221448" sldId="284"/>
            <ac:spMk id="5" creationId="{52618AFF-ABED-48D6-A8A8-D8BF0B1C3FAF}"/>
          </ac:spMkLst>
        </pc:spChg>
        <pc:picChg chg="add mod">
          <ac:chgData name="Jaroslava Pochmonová" userId="21aba0f4-629f-4bd5-a7ff-739a713b7889" providerId="ADAL" clId="{0CA06418-8685-4DB4-B197-1916E510F6D8}" dt="2021-03-07T12:11:29.345" v="293"/>
          <ac:picMkLst>
            <pc:docMk/>
            <pc:sldMk cId="1280221448" sldId="284"/>
            <ac:picMk id="6" creationId="{B4032F0E-AC2A-425E-81D2-311BABB892D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3-07T12:08:07.867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32302 17556 0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3-07T12:08:04.79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51190">
    <iact:property name="dataType"/>
    <iact:actionData xml:id="d0">
      <inkml:trace xmlns:inkml="http://www.w3.org/2003/InkML" xml:id="stk0" contextRef="#ctx0" brushRef="#br0">6537 13280 0,'0'35'205,"0"-1"-188,0 1-5,0 0 9,0 34-11,0-34-1,0 35 9,0-36-8,0 36 0,0-35 0,0 34 1,0-34 3,0 34 1,34 1-1,1 0-6,-35-1 4,35 35 1,-35 1 0,35-1 0,-35 0 0,35 1 0,-1-36-2,-34 1 0,0-1 0,0 1 6,0-1-4,35 35-1,-35 1 0,0-1 0,35-34 1,-35-1-1,0-34 1,35 0-6,-35 69 11,0-69-6,0-1 0,0 36 1,0-35 0,0-1-2,0 1 2,0 35 12,0-36-14,0 71 2,0-36-4,0 1 7,0-1-4,0-34 1,0 35-1,0-1 1,0-34-2,0 0 2,0 34-1,0 1 1,0-35 0,0-1-2,0 36 2,0-35-5,0-1 9,0 1-5,0 35 1,0-1 274,0 1-282,0-1 15,0 70-7,0-34-8,0-1 15,0 0-14,0-34 12,0-36-12,0 1 13,0 0-6,0 0 148,0-1-88,0 1-37,0 0-26,0 0 13,0 0-4,0-1-14,0 1 8,0 35 6,0-36-13,0 1 13,0 0-6,0 0-9,0-1 14,0 1-5,0 0-2,0 0 2,0-1 13,0 1-1,0 35-2,0-36-10,0 1-6,0 0 24,0 0-7,0 0 1</inkml:trace>
    </iact:actionData>
  </iact:action>
  <iact:action type="add" startTime="154349">
    <iact:property name="dataType"/>
    <iact:actionData xml:id="d1">
      <inkml:trace xmlns:inkml="http://www.w3.org/2003/InkML" xml:id="stk1" contextRef="#ctx0" brushRef="#br0">4937 15817 0,'35'0'106,"35"0"-101,-1 0 7,35 0 8,-34 0-14,34 0 12,35 0-4,-34 0-9,34 0 15,0 0-16,0 0 8,0 0 9,70 0-9,-36 0-1,-33 0 1,68 0-1,-69 0 2,-34 0-2,34 0-3,0 0 10,-35 0-6,35 0 1,-35 0-1,1 0 0,-1 0 1,0 0-1,-34 0 1,34-34-1,1 34 0,-1 0 2,0-35-3,-34 35 2,-1 0-2,36-35 3,-36 0-2,1 35 231,-1 0-226,35 0-5,1 35 0,34 0 1,-35 0-1,35-35 0,-34 0 1,-36 0-2,35 34 3,1-34-3,-1 0 2,0 35 0,1-35 0,-1 0-2,-34 0 1,34 0 1,-35 0-5,1 0 9,34 0-9,-34 0 9,-1-35-5,1 1 1,-1 34-6,1 0 10,-1 0-5,-34-35 1,0 35-1,208-35 233,1 0-230,34 1-1,0-1-3,0 0 2,-34 35-1,-36 0 0,-34 0 1,-35 0-1,-69 0 2,-1 0-2,1 0-5,-35 0 11,34 0-7,-69-35 2,35 35-1,-35-34 1,70 34 224,69 0-231,34 0 14,1 0-8,35 34-7,-35-34 14,34 0-7,-34 0 0,-35 0-6,-34 0 13,-36 0-8,1 0 3,-1 0-9,1 0 14,-1 0 5,-34 0 2,0 0 98,0 0-100,-1 0 25,1 0-24,0 0 7,35 0-2,-36 0-22,1 0 9,0 0 8,0-34-12,34 34 12,-69-35-14</inkml:trace>
    </iact:actionData>
  </iact:action>
  <iact:action type="add" startTime="161053">
    <iact:property name="dataType"/>
    <iact:actionData xml:id="d2">
      <inkml:trace xmlns:inkml="http://www.w3.org/2003/InkML" xml:id="stk2" contextRef="#ctx0" brushRef="#br1">6954 15748 0,'0'-35'150,"0"0"-108,0 1 2,0-1-25,0 0-1,0 0 15,0-34-14,35 34 9,-35 0-7,0-34 8,0-1-5,0 35-6,0 1 0,34-1 7,-34 0-13,35 0-5,-35 1 24,0-1-19,0 0 0,35 35 1,-35-69-1,0-1 13,0 35-13,35-34-5,0 34 5,-35 0 6,0-34-10,0 34 9,34 35-4,-34-35-7,0 0 12,0 1 7,0-1-12,35 0 11,-35 0-12,0 1 262,0-71-268,0 1 12,35-139-6,34-35 1,36-70-7,-36 35 12,-34 70-5,-35 139-1,35-1 1,-35 36-2,35-36 2,-35 71-1,34-1 1,-34 0-5,0 0 9,0 1-5,0-1 12,0 0 13,0 0-12,0 1 1,35 34-15,-35 34 519,0 1-519,0 35 4,0-36-2,0 36 0,0-35 0,0 34-5,0-34 10,0 0-10,0-1 8,0 1-8,0 0 8,0 0-5,0 0 1,0-1-1,0 36 6,0-1-10,0-34 10,0 35-5,0-1 1,0 1-6,0-1 10,0-34-4,0 0-1,0 34 1,0 1 0,0-35-2,0 34 2,0 1-1,0-1 1,0 1-1,0-1 1,0-34 342,0 69-341,0-34-1,0 34-1,0 0 2,0-34-6,0 34 5,0-34 3,0-1-8,0 1 8,0-36-5,0 36 0,0-35 6,0 34 8,35-69-1,-35 35-10,0 0-3,0 0 1,0-1 14,0 36 229,0-1-235,0 1-16,0-1 9,0-34 7,0 35-15,0-36 8,0 1 7,0 0-8,0 0 7,0 0 75,0-1-74,0 1 38,0 0-2,0 0-18,0-1-18,35 1 17,-35 0 1,0 0 288,0-1-309,0 1 40</inkml:trace>
    </iact:actionData>
  </iact:action>
  <iact:action type="add" startTime="183411">
    <iact:property name="dataType"/>
    <iact:actionData xml:id="d3">
      <inkml:trace xmlns:inkml="http://www.w3.org/2003/InkML" xml:id="stk3" contextRef="#ctx0" brushRef="#br1">7754 15887 0</inkml:trace>
    </iact:actionData>
  </iact:action>
  <iact:action type="add" startTime="183844">
    <iact:property name="dataType"/>
    <iact:actionData xml:id="d4">
      <inkml:trace xmlns:inkml="http://www.w3.org/2003/InkML" xml:id="stk4" contextRef="#ctx0" brushRef="#br1">7754 15887 0,'0'35'241,"34"-35"-191,-34 34 37,35-34-30,-35 35-27,35-35 155,0 35-54,-35 0-112,0 0 36,34-35 465,36 0-508,-35 0 2,0 0 0,-1 0-2,-34 34-3,35-34 4,0 0 11,-35 35-6,35 0-5,-1-35 6,-34 35-2,35-35-4,0 0 6,0 34 0,0-34 36,-35 35-37,34 0-5,1-35 12,0 35-13,-35-1 38,69 1-39,-69 69 2,35-69 0,35 35 0,-36-70 245,36 0-250,-35 35 9,69-1-4,-69 1-5,0 0 9,34 0-5,-69-1 0,70-34 0,-70 35 1,34-35-5,1 35 17,0-35-9,0 35-3,0-35 11,34 0 357,-34-35-349,0 35-19,-1 0-1,1 0 1,0-35-4,34 0 3,-34 35 13,0-34-13,0 34 13,0 0-13,-35-35 1,34 35 11,-34-35-11,35 0-1,0 35 1,0 0-1,-35-34 0,34 34 1,1-35-6,0 0 11,0 0-6,34 0-4,-34 35 8,0-69-3,34 34-1,-34 0 1,0 1-1,0-1-4,-1 35 9,1-35-4,0 35-1,-35-35 0,35 35-5,0 0 6,-1-34 4,1 34 206,35-35-210,-1 35-1,1-70-4,-1 70 9,1 0-5,-35-34 1,-1 34-1,1-35 45,-35 0 23,35 35-7,-35-35-11,0 0-24,35 35 74,-35-34-87,34 34-14,-34-35 27,35 35 207,-35-35-185</inkml:trace>
    </iact:actionData>
  </iact:action>
  <iact:action type="add" startTime="3068">
    <iact:property name="dataType"/>
    <iact:actionData xml:id="d5">
      <inkml:trace xmlns:inkml="http://www.w3.org/2003/InkML" xml:id="stk5" contextRef="#ctx0" brushRef="#br1">32302 17556 0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3-07T12:08:04.799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5" units="cm"/>
      <inkml:brushProperty name="height" value="0.055" units="cm"/>
    </inkml:brush>
    <inkml:brush xml:id="br3">
      <inkml:brushProperty name="width" value="0.05292" units="cm"/>
      <inkml:brushProperty name="height" value="0.05292" units="cm"/>
      <inkml:brushProperty name="color" value="#C00000"/>
    </inkml:brush>
    <inkml:brush xml:id="br4">
      <inkml:brushProperty name="width" value="0.05292" units="cm"/>
      <inkml:brushProperty name="height" value="0.05292" units="cm"/>
      <inkml:brushProperty name="color" value="#002060"/>
    </inkml:brush>
    <inkml:brush xml:id="br5">
      <inkml:brushProperty name="width" value="0.05292" units="cm"/>
      <inkml:brushProperty name="height" value="0.05292" units="cm"/>
      <inkml:brushProperty name="color" value="#00B0F0"/>
    </inkml:brush>
  </inkml:definitions>
  <iact:action type="add" startTime="95604">
    <iact:property name="dataType"/>
    <iact:actionData xml:id="d0">
      <inkml:trace xmlns:inkml="http://www.w3.org/2003/InkML" xml:id="stk0" contextRef="#ctx0" brushRef="#br0">24513 7266 0,'0'-35'250,"0"0"-237,0 1 3,0-1-10,0-35 9,0 35-2,0 1-1,0-1 1,-35 0-2,35 0 0,0-69 1,0 69 3,-34-34 9,34 34-10,-35 0-2,35 1 12,0-36-11,0 35 0,0 0-4,-35-34 6,35 34-2,0 0-1,0 1-1,0-36 2,-35 35 0,35 1-1,0-1 1,0 0-1,0 0-2,0-34 5,0 34 10,0 0 0,0 1-12,0-36 219,0-34-218,0-35-3,0 0 3,0 0-4,0-35 3,0 35 1,0 69-4,0 1 5,0 34-2,0 0 11,0 0 51,35 35 122,0 0-170,-35 35-3,35-35 1,-1 0 0,36 35-1,-35-35 1,-1 0-12,1 0 0,0 0-2,0 0 27,0 0 83,-1 35 164,1-35-271,0 69 0,-35-34 10,35 0-2,-35-1 5,0 1-14,0 0 12,0 35-12,0-36 11,0 1-14,0 0 5,0 0-2,0-1 11,0 36-11,0-35-4,0 34 4,0-34 2,0 69-3,0-69 0,0 34 1,0-34-3,0 35 5,0-1-1,0 1 10,0-35-2,0-1 2,0 36 3,0-1 256,0-34-269,34 69-2,1-34 1,-35-1-1,35 1 0,-35-35 2,0 34-2,0-34-2,0 0 3,0 34 1,0-34 11,0 0 1,0 0-17,35-1 42,-35 1 296,0 35-336,0-36 16,34 1-22,-34 0 9,0 0 16,0 34 414,35 1-429,-35-35-2,0-1-1,0 36-2,0-35 40,0-70 237,0 0-238,0 0-26,0 1 67,35 34 441,-35 34-493,0 1-25,35 0 0,-35 0 12,0-1-14,0 1 2,0 0-1,0 0 1,0-1-4,0 1 6,0 0-4,35 0 16,-35-1-5,0 1 5,34-35 20,-34 70 228,0 34-262,35 0-1,-35 1 1,0-36-1,0 1 0,0-1 1,0-34-3,0 34 4,0-34-1,0 35 12,0-35-15,0 34 18,0-34-5,0 0 287,35 34-298,0 1 0,-35 34 0,0 0 1,34 1 0,1-36 0,-35-34-3,0 0 6,0-1-5,0 1-1,35-35 19,-35 35 4,0 0 268,0 34-289,0-34 0,0 0-2,0-1 18,35-34 80,-1 0-92,1 0 55,0 0-6,0 0-41,0 0 1,-1 0 12,1 0 0,0 0 1,0 0-26,-1 0 13,-34-34-16,35 34 7,-35-35-7,35 35 4,-35-35 348,35-34-335,-35-1-17,0 1 7,0-1-4,0 1 1,0-1-2,0 0 2,0 1-3,-35 34 6,35 0-7,0 1 18,0-1-18,0 0 4,0 0 3,0 1 9,0-1-16,0 0 6,-35-34 10,35 34-15,0 0 5,0 0-3,-35-34 1,35-1 12,0 35-1,-34 35-11,34-34-1,0-1 12,0 0 2,0 0 7,-35 1-4,35-1 32,0 0-48,0 0 11,0 1-1,-35-1 5,35 0-16,0 0 12,0 1-1,0-1 16,0 0-14,0 0 11,0 0 25,0 1-9,0-1-30,0 0-9,0 0 14,0 1 36,0-1-15,0 0-23,-35 35 12,35-35-24,0 1 85,0-1-36,0 0 223,0 0-211,0 1-50,0-36 1,0 35 1,0 1-13,0-1 0,0 0 8,0 0 7,0 0-16,0 1 0,0-1 14,0 0-1,0 0-13,0 1 1,0-1 11,0 0 1,0 0-13,0 1 13,0-1 0,0 0 2,0 0-16</inkml:trace>
    </iact:actionData>
  </iact:action>
  <iact:action type="add" startTime="108806">
    <iact:property name="dataType"/>
    <iact:actionData xml:id="d1">
      <inkml:trace xmlns:inkml="http://www.w3.org/2003/InkML" xml:id="stk1" contextRef="#ctx0" brushRef="#br1">23470 7335 0,'35'0'163,"34"0"-153,1 0 4,34 0-2,-34 0 2,-36 0-2,36 0 1,0 0 0,-1 0-2,1 0 2,-1 0 0,1 0-1,-1 0 1,-34 0-2,35 0 2,-36-34-1,1 34-2,35 0 5,-70-35-3,34 35 1,1 0-4,0 0 7,0 0 9,0 0-13,34 0 13,-34 0-16,0 0 6,34 0-2,-34 0-1,34 0 1,-34 0-1,0 0 0,35 0 1,-36 0-1,1 0 1,0 0-1,0 0 211,-1 0-210,71 0-1,-36 0-2,1 0 2,-35 0 0,34 0 0,1 0 4,-36 0-3,1 0-2,0 0 2,34 0 1,-34 0-6,0 0 5,0 0-1,34 0 3,-34-35-3,0 35 1,34 0-3,-34-35 4,0 35-1,0 0-1,0 0 1,-1 0 0,36 0-2,-35-34 2,-1 34-2,71-35 2,-71 35-3,36 0 2,-35 0 3,34 0-3,-34 0 272,35 0-270,-1 0-2,1 0 1,34 0-3,0-35 4,1 0-2,-36 35 1,1-35 0,-36 35-1,36 0 0,0 0 0,-1 0 1,1 0 0,-36 0-1,36-34 0,-35 34 0,0 0 13,-1 0-12,1 0 11,0-35 12</inkml:trace>
    </iact:actionData>
  </iact:action>
  <iact:action type="add" startTime="280853">
    <iact:property name="dataType"/>
    <iact:actionData xml:id="d2">
      <inkml:trace xmlns:inkml="http://www.w3.org/2003/InkML" xml:id="stk2" contextRef="#ctx0" brushRef="#br1">24791 11820 0,'35'-35'137,"35"35"-123,-36 0-1,1 0-4,0 0 7,0 0-7,34 0 4,-34 0 2,0 0-3,69-35 1,-69 35-1,0 0 0,34 0 0,35-35 1,-34 35-1,-35 0 0,34 0-1,1 0 3,-1 0-1,36 0 0,-36 0-2,70-34 2,-34 34-4,69-35 8,-35 35-6,34-35 2,-33 35-3,-71 0 1,70-35 2,-69 35 0,34 0 1,0 0-3,1 0 4,-1 0-3,0 0-1,1 0-1,34 0 5,-70 0 245,1 0-247,34 0 0,35 35-1,35 0 0,0 0 1,0-35-1,-70 0 0,0 0 1,35 0-4,-34 0 6,34 0-4,0 0 3,-35 0-4,35 0 2,-34 0 3,-36 0-3,1 0 2,34 0-2,-34 0 0,-36 0-2,1 0 2,0 0 3,69 0 195,0 0-197,36 0 0,68 0-1,-34-35 1,35 35-1,-36 0 1,36 0-1,-70 0-2,-34 0 5,-1 0-3,-35 0 1,1 0-1,-35 0 0,-1 0-1,36 0 3,0 0-2,-36-35-2,36 35 5,-1-35-1,-34 35-5,0 0 6,0 0-3,-1 0 0,1-34 85,0 34-69,-35-35-17,35 35 0,-35-35 13,69 35 200,-34 0-210,35 0-2,-1 0 1,1 0-3,-36 0 5,1 0-3,0 0 1,0 0 0,0 0-2,-1 0 14,1 0-2,0 0 4,0 0-2,-1 0-12,1 0 133,0 0-97</inkml:trace>
    </iact:actionData>
  </iact:action>
  <iact:action type="add" startTime="285117">
    <iact:property name="dataType"/>
    <iact:actionData xml:id="d3">
      <inkml:trace xmlns:inkml="http://www.w3.org/2003/InkML" xml:id="stk3" contextRef="#ctx0" brushRef="#br1">25800 10012 0,'0'70'101,"0"-36"-90,0 36 0,0-1 4,0 1-3,0-1 1,0 36-4,0-36 6,0 36-3,0-1 1,0 0-4,0 35 6,0-35-2,0 1-1,0-1 0,0 35 1,0-35-1,0 35 1,0-34-1,0-1 1,0-34-1,0-36 13,0 1-13,0 35 286,0-1-288,0 35 6,0 70-7,0 35 7,34-70-5,-34-70 2,0 1 0,0-35-2,0-1 2,35-34 34,-35 35-22</inkml:trace>
    </iact:actionData>
  </iact:action>
  <iact:action type="add" startTime="291489">
    <iact:property name="dataType"/>
    <iact:actionData xml:id="d4">
      <inkml:trace xmlns:inkml="http://www.w3.org/2003/InkML" xml:id="stk4" contextRef="#ctx0" brushRef="#br0">26008 10638 0,'0'69'147,"0"36"-132,0-1-3,0 0 0,0 35 1,0-34 0,0 34-2,0-35 2,0-35-1,0 36 1,0-71 0,0 1 24,0-104 86,0-1-113,0 35 7,0-34-7</inkml:trace>
    </iact:actionData>
  </iact:action>
  <iact:action type="add" startTime="292666">
    <iact:property name="dataType"/>
    <iact:actionData xml:id="d5">
      <inkml:trace xmlns:inkml="http://www.w3.org/2003/InkML" xml:id="stk5" contextRef="#ctx0" brushRef="#br0">26217 10707 0,'0'35'26,"0"0"-1,0 0-15,0 34 17,0-34-14,0 0-1,0-1 1,0 36-2,0-1 0,0-34 0,0 0 5,0 0-3,0 0 21,0-1 142,0 36-151,0-35-1,0-1 124,0 1-100,0 0-21,0 0 72</inkml:trace>
    </iact:actionData>
  </iact:action>
  <iact:action type="add" startTime="294636">
    <iact:property name="dataType"/>
    <iact:actionData xml:id="d6">
      <inkml:trace xmlns:inkml="http://www.w3.org/2003/InkML" xml:id="stk6" contextRef="#ctx0" brushRef="#br0">26565 10707 0,'0'0'3,"0"35"70,0 0-62,0 0 0,0 34 5,0 1-4,0-36-2,0 36 3,0-35 1,0 34-1,0-34-2,0 0 2,0 0 1,0-1 71,0 1-25,0 0-46,0 0 11,0-1 38,0 36 10,0-35-60,0-1-3,0 1 5</inkml:trace>
    </iact:actionData>
  </iact:action>
  <iact:action type="add" startTime="296099">
    <iact:property name="dataType"/>
    <iact:actionData xml:id="d7">
      <inkml:trace xmlns:inkml="http://www.w3.org/2003/InkML" xml:id="stk7" contextRef="#ctx0" brushRef="#br0">26843 10673 0,'0'0'3,"0"34"8,0 1 14,0 0-3,0 34 6,0 1-16,0-1 1,0 1-2,0-35 2,-35 69-1,35-69 1,0 34 11,0-34-2,0 0 15,0 0 63,0-1-85</inkml:trace>
    </iact:actionData>
  </iact:action>
  <iact:action type="add" startTime="297462">
    <iact:property name="dataType"/>
    <iact:actionData xml:id="d8">
      <inkml:trace xmlns:inkml="http://www.w3.org/2003/InkML" xml:id="stk8" contextRef="#ctx0" brushRef="#br0">27086 10568 0,'0'105'37,"0"-36"-23,0 1-1,0 34 0,0 0-2,0 0 2,0 1-1,0-1 1,0-34-1,0-1 1,0-34 0,0 0-2,0-1 113</inkml:trace>
    </iact:actionData>
  </iact:action>
  <iact:action type="add" startTime="298936">
    <iact:property name="dataType"/>
    <iact:actionData xml:id="d9">
      <inkml:trace xmlns:inkml="http://www.w3.org/2003/InkML" xml:id="stk9" contextRef="#ctx0" brushRef="#br0">27364 10673 0,'0'34'77,"0"36"-67,0-1 5,0-34-5,0 0 2,0 34 3,0-34 10,0 0-12,0 0-4,0-1 7,0 1 8,0 0-11,0 0-1,0 0 1,0-1-5,0 1 8,0 0 8,0 0 1</inkml:trace>
    </iact:actionData>
  </iact:action>
  <iact:action type="add" startTime="300809">
    <iact:property name="dataType"/>
    <iact:actionData xml:id="d10">
      <inkml:trace xmlns:inkml="http://www.w3.org/2003/InkML" xml:id="stk10" contextRef="#ctx0" brushRef="#br0">27677 10673 0,'0'34'87,"0"71"-76,0-71 4,0 36-5,0-1 5,0-34-3,0 35 1,0-36-4,0 1 4,35 35 2,-35-35 7,0-1-7,0 1-3,0 0 1,0 0 21</inkml:trace>
    </iact:actionData>
  </iact:action>
  <iact:action type="add" startTime="301874">
    <iact:property name="dataType"/>
    <iact:actionData xml:id="d11">
      <inkml:trace xmlns:inkml="http://www.w3.org/2003/InkML" xml:id="stk11" contextRef="#ctx0" brushRef="#br0">28060 10673 0,'0'69'12,"0"-34"3,0 34-2,0-34-1,0 0 1,0 0-2,0-1 2,0 1-3,0 0 5,0 34-5,0-34 2,0 0 16,0 0-16,-35 0 51,35-1-27,0 1-1,0 0 15</inkml:trace>
    </iact:actionData>
  </iact:action>
  <iact:action type="add" startTime="303177">
    <iact:property name="dataType"/>
    <iact:actionData xml:id="d12">
      <inkml:trace xmlns:inkml="http://www.w3.org/2003/InkML" xml:id="stk12" contextRef="#ctx0" brushRef="#br0">28477 10638 0,'0'35'38,"0"-1"-28,0 71 2,0-71 3,0 36-5,0-1 3,0 36 2,0-36-5,0 1 4,0 34-1,0-34-1,0 34 0,0-69-2,0-1 5,0 1-5</inkml:trace>
    </iact:actionData>
  </iact:action>
  <iact:action type="add" startTime="304243">
    <iact:property name="dataType"/>
    <iact:actionData xml:id="d13">
      <inkml:trace xmlns:inkml="http://www.w3.org/2003/InkML" xml:id="stk13" contextRef="#ctx0" brushRef="#br0">28894 10742 0,'-35'70'51,"35"-1"-39,0 1 0,0-1-2,0-34 5,0 34-2,0 1-1,0 34-3,0-34 7,0-1-4,0 1 1,0-35-2,0 34-1,0-34 6,0 0 33</inkml:trace>
    </iact:actionData>
  </iact:action>
  <iact:action type="add" startTime="305681">
    <iact:property name="dataType"/>
    <iact:actionData xml:id="d14">
      <inkml:trace xmlns:inkml="http://www.w3.org/2003/InkML" xml:id="stk14" contextRef="#ctx0" brushRef="#br0">28268 10638 0,'0'35'14,"0"-1"-5,0 1 6,0 0-2,0 34-1,0-34 0,0 35-1,0-36 3,0 1-3,0 0 1,0 0 13,0-1-13,0 1 1,0 0 12,0 0-13,-34 34 0,34-34 13,0 0-1,0 0 126,0-1-112,0 1-13</inkml:trace>
    </iact:actionData>
  </iact:action>
  <iact:action type="add" startTime="307218">
    <iact:property name="dataType"/>
    <iact:actionData xml:id="d15">
      <inkml:trace xmlns:inkml="http://www.w3.org/2003/InkML" xml:id="stk15" contextRef="#ctx0" brushRef="#br0">28720 10812 0,'0'0'2,"0"34"6,0 1 17,0 0-10,0 0-2,0-1-1,0 1 0,0 0 0,0 0 1,0 34-1,0-34 11,0 0 4,0 0-18,0-1 29,0 1 2,0 0 20,0 0-46,0-1 8,0 1 54,0 69-62,0-69-4,0 35 5,0-1-3,0-34-3,0 0 7,0-1 9,0 1-1</inkml:trace>
    </iact:actionData>
  </iact:action>
  <iact:action type="add" startTime="308680">
    <iact:property name="dataType"/>
    <iact:actionData xml:id="d16">
      <inkml:trace xmlns:inkml="http://www.w3.org/2003/InkML" xml:id="stk16" contextRef="#ctx0" brushRef="#br0">29242 10742 0,'0'70'63,"0"-1"-51,0 1-1,0-1 3,0-34-1,0 34-4,0-34 7,0 0-4,0 0 0,0 0 1,0-1-1,0 36-2,0-35 17,0-1-2,0 1 22,0 0-21,0 0-11,0-1-4,0 1 2,0 0 12,0 0-1,0-1 1,0 1-12,0 0-4,0 0 6,0-1-2,0 36-2,0-35 15,0 0-1,0-1-14,0 1 13,0 35-11,0-36 12,0 1 0</inkml:trace>
    </iact:actionData>
  </iact:action>
  <iact:action type="add" startTime="310019">
    <iact:property name="dataType"/>
    <iact:actionData xml:id="d17">
      <inkml:trace xmlns:inkml="http://www.w3.org/2003/InkML" xml:id="stk17" contextRef="#ctx0" brushRef="#br0">29451 10812 0,'0'34'14,"34"-34"-5,-34 70 6,0-35 9,0-1-11,0 36 11,0-35 0,0-1-11,0 1 0,35-35-1,-35 35 185,0 0-171,0 0-14,0-1-1,0 1 4,0 0 8,0 0-10,0-1 13,0 1-15,0 0 3,0 0-2,0-1 14,0 36-1,0-35-1,0-1 0,0 1 1,0 0-15,0 0 17,0-1 33</inkml:trace>
    </iact:actionData>
  </iact:action>
  <iact:action type="add" startTime="311779">
    <iact:property name="dataType"/>
    <iact:actionData xml:id="d18">
      <inkml:trace xmlns:inkml="http://www.w3.org/2003/InkML" xml:id="stk18" contextRef="#ctx0" brushRef="#br0">29798 10846 0,'0'35'85,"0"69"-70,0-69-5,35 35 2,-35-36 3,0 36-2,0-35 9,0 0-7,0-1 10,0 1 71,0 0 43,0 0-102,0 34 62</inkml:trace>
    </iact:actionData>
  </iact:action>
  <iact:action type="add" startTime="313674">
    <iact:property name="dataType"/>
    <iact:actionData xml:id="d19">
      <inkml:trace xmlns:inkml="http://www.w3.org/2003/InkML" xml:id="stk19" contextRef="#ctx0" brushRef="#br0">30111 10916 0,'0'0'3,"0"35"9,0-1-2,0 1 2,35 35 15,-35-36-2,0 1 11,0 0-25,0 0 100,0 0-34,0-1-54,0 1 4,0 0-16,0 0 16,0-1-5,0 36 2,0-35-8,0-1-5,0 1 2,0 0 12,0 34 0,0-34-12,0 0-3,0 0 1,0-1 4,0 1-3,0 0 11,0 0 5,0 0-4,0-1-15,0 1 20,0 0-5</inkml:trace>
    </iact:actionData>
  </iact:action>
  <iact:action type="add" startTime="315223">
    <iact:property name="dataType"/>
    <iact:actionData xml:id="d20">
      <inkml:trace xmlns:inkml="http://www.w3.org/2003/InkML" xml:id="stk20" contextRef="#ctx0" brushRef="#br0">30424 10777 0,'0'35'15,"0"-1"9,0 1 1,0 35-1,0-36 2,0 1-1,0 0-13,0 0 1,0-1-4,0 1 7,0 35-4,0-35-3,0-1 7,0 1-4,0 0 10,0 0 6,0-1-16,0 1 1,0 0 11,0 0-11,0-1-1,0 1 13,0 0 1,0 0-2,0-1-13,0 1 15,0 0-2,0 0-2,0-1-7</inkml:trace>
    </iact:actionData>
  </iact:action>
  <iact:action type="add" startTime="316798">
    <iact:property name="dataType"/>
    <iact:actionData xml:id="d21">
      <inkml:trace xmlns:inkml="http://www.w3.org/2003/InkML" xml:id="stk21" contextRef="#ctx0" brushRef="#br0">30702 10846 0,'0'35'51,"0"0"-28,0 0-12,0-1 5,0 1 8,0 0 1,0 0 0,0-1-12,0 1 24,0 0-2,0 0 100,0 0-83,0-1 60,0 1 234,0 0-333,0 34 3,0-34 4,0 0-6,0 0 11,0-1-13,0 1 13,0 0 0,0 0-12,0-1 0,0 1 11,0 0 3,0 0-4,0-1-11,0 1 12,0 0 0,0 0 1</inkml:trace>
    </iact:actionData>
  </iact:action>
  <iact:action type="add" startTime="319016">
    <iact:property name="dataType"/>
    <iact:actionData xml:id="d22">
      <inkml:trace xmlns:inkml="http://www.w3.org/2003/InkML" xml:id="stk22" contextRef="#ctx0" brushRef="#br0">30946 10881 0,'0'0'2,"0"35"10,0 0-2,0-1 16,0 1-14,0 0 2,0 0-2,0 34 12,0-34 3,0 0-15,0 0 0,0-1 10,0 1 3,0 0-1,0 0 5</inkml:trace>
    </iact:actionData>
  </iact:action>
  <iact:action type="add" startTime="320243">
    <iact:property name="dataType"/>
    <iact:actionData xml:id="d23">
      <inkml:trace xmlns:inkml="http://www.w3.org/2003/InkML" xml:id="stk23" contextRef="#ctx0" brushRef="#br0">31224 10777 0,'0'0'3,"0"35"20,0-1-12,0 1 4,0 0 81,0 34-69,0-34 97,0 0-111,0 0 0,0-1 107,0 1 7,0 0 33,0 0-147,0 0 0,0-1 322,0 1-322,0 0-2,0 0 15</inkml:trace>
    </iact:actionData>
  </iact:action>
  <iact:action type="add" startTime="322350">
    <iact:property name="dataType"/>
    <iact:actionData xml:id="d24">
      <inkml:trace xmlns:inkml="http://www.w3.org/2003/InkML" xml:id="stk24" contextRef="#ctx0" brushRef="#br0">31467 10846 0,'0'70'12,"0"-35"15,0-1-14,0 1-4,0 0 4,0 0 3,0-1 9,0 1-17,0 0 119,0 0-90,0 0 271,0-1-296,0 1 3,0 0-2,0 0-1,0 34 1,0-34 11,0 0-2,0-1 5,0 1-14,0 0 12,0 0-4,0-1 4</inkml:trace>
    </iact:actionData>
  </iact:action>
  <iact:action type="add" startTime="323962">
    <iact:property name="dataType"/>
    <iact:actionData xml:id="d25">
      <inkml:trace xmlns:inkml="http://www.w3.org/2003/InkML" xml:id="stk25" contextRef="#ctx0" brushRef="#br0">31745 10881 0,'0'35'49,"0"0"-34,0 34 7,0-34-7,0 0 9,0-1-11,0 1-1,0 0 11,0 0-8,0 0 11,0-1 34,0 1 2</inkml:trace>
    </iact:actionData>
  </iact:action>
  <iact:action type="add" startTime="325338">
    <iact:property name="dataType"/>
    <iact:actionData xml:id="d26">
      <inkml:trace xmlns:inkml="http://www.w3.org/2003/InkML" xml:id="stk26" contextRef="#ctx0" brushRef="#br0">31745 11403 0,'0'34'14,"0"1"11,0 0 22,0 0-20</inkml:trace>
    </iact:actionData>
  </iact:action>
  <iact:action type="add" startTime="326391">
    <iact:property name="dataType"/>
    <iact:actionData xml:id="d27">
      <inkml:trace xmlns:inkml="http://www.w3.org/2003/InkML" xml:id="stk27" contextRef="#ctx0" brushRef="#br0">32024 10846 0,'0'0'3,"0"35"20,0 0-12,0 0 1,0-1 3,0 36 9,0-35 1,0-1-12,0 1 24,0 0-24,0 0 9,0 0 17,0-1 505,0 1-530,0 0 72,0 0-63,0-1-8,0 1 47,0 0-38,0 0 1,0-1 0,0 1-12,0 0 11,0 0-1,0-1-8,0 1-3,0 0 14,0 34-14</inkml:trace>
    </iact:actionData>
  </iact:action>
  <iact:action type="add" startTime="328413">
    <iact:property name="dataType"/>
    <iact:actionData xml:id="d28">
      <inkml:trace xmlns:inkml="http://www.w3.org/2003/InkML" xml:id="stk28" contextRef="#ctx0" brushRef="#br0">32302 10881 0,'0'70'50,"0"-36"-38,0 1 1,0 0-3,0 0 4,0-1-1,0 1 22,0 0-21,0 0 23,0 0 48</inkml:trace>
    </iact:actionData>
  </iact:action>
  <iact:action type="add" startTime="329068">
    <iact:property name="dataType"/>
    <iact:actionData xml:id="d29">
      <inkml:trace xmlns:inkml="http://www.w3.org/2003/InkML" xml:id="stk29" contextRef="#ctx0" brushRef="#br0">32302 11264 0,'0'34'125,"0"1"-115,0 0 5,35 34-2,-35 1 11,0-35 1,0-1-1,0 1 1,0 0-12,0 0 10,0-1 3,0 1 0,0 0-16,0 0 15</inkml:trace>
    </iact:actionData>
  </iact:action>
  <iact:action type="remove" startTime="338723">
    <iact:property name="style" value="instant"/>
    <iact:actionData xml:id="d30" ref="#d15"/>
  </iact:action>
  <iact:action type="remove" startTime="339505">
    <iact:property name="style" value="instant"/>
    <iact:actionData xml:id="d31" ref="#d16"/>
  </iact:action>
  <iact:action type="remove" startTime="339741">
    <iact:property name="style" value="instant"/>
    <iact:actionData xml:id="d32" ref="#d17"/>
  </iact:action>
  <iact:action type="remove" startTime="341425">
    <iact:property name="style" value="instant"/>
    <iact:actionData xml:id="d33" ref="#d19"/>
  </iact:action>
  <iact:action type="remove" startTime="341500">
    <iact:property name="style" value="instant"/>
    <iact:actionData xml:id="d34" ref="#d20"/>
  </iact:action>
  <iact:action type="remove" startTime="341960">
    <iact:property name="style" value="instant"/>
    <iact:actionData xml:id="d35" ref="#d21"/>
  </iact:action>
  <iact:action type="remove" startTime="343210">
    <iact:property name="style" value="instant"/>
    <iact:actionData xml:id="d36" ref="#d27"/>
  </iact:action>
  <iact:action type="remove" startTime="343979">
    <iact:property name="style" value="instant"/>
    <iact:actionData xml:id="d37" ref="#d29"/>
  </iact:action>
  <iact:action type="add" startTime="338428">
    <iact:property name="dataType" value="strokeEraser"/>
    <iact:actionData xml:id="d38">
      <inkml:trace xmlns:inkml="http://www.w3.org/2003/InkML" xml:id="stk30" contextRef="#ctx0" brushRef="#br2">35431 16199 0,'0'0'3,"0"-34"280,35 34-257,0 0-23,0 0 17,-35-35-7,34 35-1,1 0 37,0 0-25,0 0 39,0 0 123,-1 0-162,1 0 1,0 0 0,0 0 26,-1 0 59,1 0-24,0 0-48,0 0 12,-1 0-12,1 0-27,0 0 26,0 0-11,0 0 11,-1 0-13,1 0-12,0 0 40,0 0-30,-1 0 338,1 0-173,0 0-137,0 0-25,-1 0-14,1 0 102,-35 35-39,35-35 37,0 0-87,0 0-12,-1 0 14,1 0 134,0 0-109,0 0-27,-1 0 25,1 0 0,0 34 16,0-34 205,-1 0-264,36 0 3,0 0 2,-36 0 2,1 0 0,0 0 9,0 0 91,-1 0-64,1 0 78,0 0-92,0 0 1,-1 0-23,1 0 38,0 0-13,0 0-27,0 0 1,-1 0 13,36 0 284,-35 0-296,-1 0-1,36 0 2,0-34-4,-1 34 4,-34 0-2,0 0 0,34 0 1,-34 0 13,0 0-3,-1 0 2,1 0-12,0 0 11,0 0 138,0 0-138,-1 0 26,1 0-38,35 0 310,-1 0-308,1 0-2,-36 0-1,1 0 2,0 0-1,0 0 1,0 0-2,-1 0 14,1 0 137,0 0-112,0 0-38,-1 0 49,1 0 78,0 0-66,0 0-60,-1 0 87,1 0 58,0 0-82,0 0-52,0 0 15,-1 0 34</inkml:trace>
    </iact:actionData>
  </iact:action>
  <iact:action type="add" startTime="349212">
    <iact:property name="dataType"/>
    <iact:actionData xml:id="d39">
      <inkml:trace xmlns:inkml="http://www.w3.org/2003/InkML" xml:id="stk31" contextRef="#ctx0" brushRef="#br0">28825 10777 0,'0'35'110,"0"-1"-97,-35 1 2,35 0-3,0 0 1,-35-1-5,35 1 20,0 0-2,0 0 20,0-1 43,0 1-54,0 0 28,0 0-26,0 0-10,0-1-18,0 1 44,0 0 108,0 0-87,0-1-52,-35-34 140,35 35-147</inkml:trace>
    </iact:actionData>
  </iact:action>
  <iact:action type="add" startTime="351567">
    <iact:property name="dataType"/>
    <iact:actionData xml:id="d40">
      <inkml:trace xmlns:inkml="http://www.w3.org/2003/InkML" xml:id="stk32" contextRef="#ctx0" brushRef="#br0">29068 10812 0,'0'69'36,"0"-34"-22,0 0 0,0-1-3,0 71 2,0-71 9,0 36-7,0-35-3,0 0 14,0-1-17,0 1 40,0 0 3,0 0 110,0-1-125,0 1 0</inkml:trace>
    </iact:actionData>
  </iact:action>
  <iact:action type="add" startTime="353128">
    <iact:property name="dataType"/>
    <iact:actionData xml:id="d41">
      <inkml:trace xmlns:inkml="http://www.w3.org/2003/InkML" xml:id="stk33" contextRef="#ctx0" brushRef="#br0">29346 11055 0,'0'0'3,"0"35"8,0-1 0,0 36 3,0-35-1,0 0-4,0-1 6,0 1-5,0 0 5,0 0 9,-35-1 2,35 1-1,0 0 11</inkml:trace>
    </iact:actionData>
  </iact:action>
  <iact:action type="add" startTime="354479">
    <iact:property name="dataType"/>
    <iact:actionData xml:id="d42">
      <inkml:trace xmlns:inkml="http://www.w3.org/2003/InkML" xml:id="stk34" contextRef="#ctx0" brushRef="#br0">29485 10812 0,'0'34'76,"0"1"-66,0 0 3,0 0 1,0-1-4,0 1 5,0 0-5,0 0 6,0-1-4,0 1 0,0 0 10,0 0 5,0 0 23,0-1 46,0 1-43,0 0-6,0 0-32,0-1 96,0 1-86</inkml:trace>
    </iact:actionData>
  </iact:action>
  <iact:action type="add" startTime="356229">
    <iact:property name="dataType"/>
    <iact:actionData xml:id="d43">
      <inkml:trace xmlns:inkml="http://www.w3.org/2003/InkML" xml:id="stk35" contextRef="#ctx0" brushRef="#br0">29694 10777 0,'0'0'2,"-35"69"6,35-34 7,0 0 9,0 0-10,0-1 10,0 1-13,0 0 15,0 0-14,0-1 10,0 1 5,0 0 10,0 0-11,0 0 8,0-1-7,0 1 97,0 0-114,0 0 28,0-1 12,0 1-2</inkml:trace>
    </iact:actionData>
  </iact:action>
  <iact:action type="add" startTime="357801">
    <iact:property name="dataType"/>
    <iact:actionData xml:id="d44">
      <inkml:trace xmlns:inkml="http://www.w3.org/2003/InkML" xml:id="stk36" contextRef="#ctx0" brushRef="#br0">30250 10673 0,'0'34'26,"0"1"-16,0 0 5,0 34-3,0-34 0,0 35 1,0-36-1,0 36 0,0-1 2,0-34-3,0 0 2,0 35-1,0-36 0,0 36 1,0-35-3,0 34 5</inkml:trace>
    </iact:actionData>
  </iact:action>
  <iact:action type="add" startTime="358768">
    <iact:property name="dataType"/>
    <iact:actionData xml:id="d45">
      <inkml:trace xmlns:inkml="http://www.w3.org/2003/InkML" xml:id="stk37" contextRef="#ctx0" brushRef="#br0">30563 10881 0,'0'70'151,"0"-36"-140,0 1-1,0 35 3,0-1-1,0-34 4,0 0-4,0 0 11,0-1-17,0 1 8,0 0-10,0 0 9,0-1 0,0 1 10</inkml:trace>
    </iact:actionData>
  </iact:action>
  <iact:action type="add" startTime="359797">
    <iact:property name="dataType"/>
    <iact:actionData xml:id="d46">
      <inkml:trace xmlns:inkml="http://www.w3.org/2003/InkML" xml:id="stk38" contextRef="#ctx0" brushRef="#br0">30841 10916 0,'0'35'39,"0"-1"-27,0 1-2,0 0 5,0 0-3,0-1-2,0 1 5,0 0-2,0 0-1,0 0 0,0 34 1,0-34 12,0 0-4,-34-35 7</inkml:trace>
    </iact:actionData>
  </iact:action>
  <iact:action type="add" startTime="360777">
    <iact:property name="dataType"/>
    <iact:actionData xml:id="d47">
      <inkml:trace xmlns:inkml="http://www.w3.org/2003/InkML" xml:id="stk39" contextRef="#ctx0" brushRef="#br0">30355 10846 0,'0'35'24,"0"0"-12,0 0 1,0-1 0,34 36-1,-34-1 13,0-34-15,0 35 16,0-35 0,0-1 0,0 1 22,0 0-24</inkml:trace>
    </iact:actionData>
  </iact:action>
  <iact:action type="add" startTime="362326">
    <iact:property name="dataType"/>
    <iact:actionData xml:id="d48">
      <inkml:trace xmlns:inkml="http://www.w3.org/2003/InkML" xml:id="stk40" contextRef="#ctx0" brushRef="#br0">30042 10985 0,'0'35'12,"0"0"0,0 0 1,0-1 0,0 1 11,0 0-1,0 0-8,34 0 9,-34-1 61,0 1-70,0 0-3,0 0 1,0-1-2,0 1 100,0 0-99,0 0 3,0-1-4,0 1 16,0 0-15,0 0 13</inkml:trace>
    </iact:actionData>
  </iact:action>
  <iact:action type="add" startTime="364346">
    <iact:property name="dataType"/>
    <iact:actionData xml:id="d49">
      <inkml:trace xmlns:inkml="http://www.w3.org/2003/InkML" xml:id="stk41" contextRef="#ctx0" brushRef="#br0">32058 10951 0,'0'34'61,"0"1"-48,-34-35 1,34 70-4,0-36 18,0 36-4,0-35 1,0 0-15,0-1 4,0 1-1,0 0 9</inkml:trace>
    </iact:actionData>
  </iact:action>
  <iact:action type="add" startTime="366069">
    <iact:property name="dataType"/>
    <iact:actionData xml:id="d50">
      <inkml:trace xmlns:inkml="http://www.w3.org/2003/InkML" xml:id="stk42" contextRef="#ctx0" brushRef="#br0">32510 10846 0,'0'35'63,"0"0"-52,0 69 2,0-34 1,0-36-2,0 1-2,0 0 4,0 0-1,0 0-3,0-1 17,0 1 206,0 0-208,0 0-10</inkml:trace>
    </iact:actionData>
  </iact:action>
  <iact:action type="add" startTime="388987">
    <iact:property name="dataType"/>
    <iact:actionData xml:id="d51">
      <inkml:trace xmlns:inkml="http://www.w3.org/2003/InkML" xml:id="stk43" contextRef="#ctx0" brushRef="#br3">25869 10638 0,'35'0'138,"0"0"-103,-1 0 2,1 0-21,0 0 8,0 0 13,0 0-12,-1 0-13,1 0 13,0 0 0,0 0 0,-1 0-12,1 0-2,0 0 14,0 0 0,0 0 0,-1 0 0,1 0 12,0 0-12,0 0-1,-1 0-14,1 0 18,0 0-6,0 0-7,-1 0 10,1 0 0,0 0-16,0 0 6,0 0 7,-1 0 265,1 0-275,35 0 4,-36 0-7,36 0 3,-35 0 1,-1 0-2,1 0 2,0 0 0,0 0 96,0 0-55,-1 0-42,1 0 9,0 0 8,0 0-3,-1 0-6,1 0 20,0 0 31,0 0-21,-1 0 285,1 0-310,0 0 2,0 0-1,0 0-2,-35 35 174,-35-1-176,35 1 6,0 0 47</inkml:trace>
    </iact:actionData>
  </iact:action>
  <iact:action type="add" startTime="392694">
    <iact:property name="dataType"/>
    <iact:actionData xml:id="d52">
      <inkml:trace xmlns:inkml="http://www.w3.org/2003/InkML" xml:id="stk44" contextRef="#ctx0" brushRef="#br3">27747 10673 0,'0'69'125,"0"-34"-115,0 34 4,0-34-1,0 0-4,0 0 4,0 34 14,0-34-2,0 0 1,0-1 10,0 1-13,0 0 4,0 0 57,0 0-56,0-1-15,0 1 23,0 0 14,0 0-13,0-1 109,35-34 328,-1 0-449,36 0-13,-35 0 1,-1 35-1,1-35 0,0 0 0,0 0 1,0 0 11,-1 0-19,1 0 8,0 0-8,0 35 9,34-35-2,-34 0 1,34 0 11,-34 0-11,0 0 11,0 0-10,-35 35-3,35-35 2,-1 0-1,1 0 12,0 0-10,0 0-4,-1 0 4,1 0-1,35 0 0,-36 0 9,1 0-8,0-35-1,0 35 12,0 0 198,34 0-212,1 0 2,34 0-1,0 0-1,35 0 4,0 0-4,-34 0 3,-1 0-2,-34 0 1,34 0 0,-69 0-1,-1 0 1,36 0 0,-35 0 13,34 0-16,-34 0-1,35 0 19,-36 0 9,1-35 197,0 35-221,69-35 0,-69 35-1,35 0 1,-36 0-1,1 0 24,0 0 28,0-34-52,-1 34 1,1 0 11,0 0 48,0 0 17,-1 0-51,1 0-13,0 0-1,0 0 1,0 0-1,-1 0 2,1 0-1,0 0-3,0 0 5,-1 0 23</inkml:trace>
    </iact:actionData>
  </iact:action>
  <iact:action type="add" startTime="396573">
    <iact:property name="dataType"/>
    <iact:actionData xml:id="d53">
      <inkml:trace xmlns:inkml="http://www.w3.org/2003/InkML" xml:id="stk45" contextRef="#ctx0" brushRef="#br3">31293 11368 0,'0'-35'150,"-34"0"-139,34-34 0,0 34 2,0 0 2,0-34-2,0 34-1,-35 0 0,35-34 1,0 34 9,-35 35-8,35-35 159,0 0-147,0 1-1,0-1-3,0 0 6,0 0-19,0 1 16</inkml:trace>
    </iact:actionData>
  </iact:action>
  <iact:action type="add" startTime="397787">
    <iact:property name="dataType"/>
    <iact:actionData xml:id="d54">
      <inkml:trace xmlns:inkml="http://www.w3.org/2003/InkML" xml:id="stk46" contextRef="#ctx0" brushRef="#br3">31572 10603 0,'34'0'12,"1"0"0,0 0 4,0 0 5,-1 0-5,1 0-7,0 0 7,0 0-4,0 0 0,34 0 2,1 0-3,-36 0 1,1 0-1,35 0 1,-36 0 2,36 0 9,-35 0 2,0 0 2,-1 0 218,36 0-230,-1 0-3,1 0 1,-1 0-1,-34 0 1,35 0-1,-1 0-3,-34 0 20,0 0 17,0 0-18,-1 0-4,-34 35 358,0 34-369,0-34-1,0 35 3,0-1-3,-34 1 1,34-36-4,0 1 6,0 0 9,0 0 3,0-1-16,0 1 2,0 0 11,0 0 14,0 0-4,0-1-7,34-34 641,1 0-654,35 0-1,-36 0 0,1 0-1,35 0 0,-35 35-2,-1-35 3,1 0-1,-35 35 3,35-35 10,0 0 36,-1 0-24,1 0 36,0 0 14,0 0-14,0 0-20,-1 0-28,1 0-1,0 0 14,0 0-1,-1 0-1</inkml:trace>
    </iact:actionData>
  </iact:action>
  <iact:action type="add" startTime="402200">
    <iact:property name="dataType"/>
    <iact:actionData xml:id="d55">
      <inkml:trace xmlns:inkml="http://www.w3.org/2003/InkML" xml:id="stk47" contextRef="#ctx0" brushRef="#br3">31328 10638 0,'35'0'223,"0"0"-211,-1 0 16,1 0-3,0 0 85,0 0-72,0 0-3,-1 0 4,-34-35-26,35 35 11,0 0 25,0 0-12</inkml:trace>
    </iact:actionData>
  </iact:action>
  <iact:action type="add" startTime="408460">
    <iact:property name="dataType"/>
    <iact:actionData xml:id="d56">
      <inkml:trace xmlns:inkml="http://www.w3.org/2003/InkML" xml:id="stk48" contextRef="#ctx0" brushRef="#br4">28199 10638 0,'0'-35'14,"69"0"11,-34 1-13,0-1 1,0 35-1,-1 0 13,-34-35-13,-34 35 86,-1 35-84,0 0-2,0-1 1,1-34-1,-1 35-3,35 0 4,-35-35 3,35 35-7,-35-35 15,35 34-8,-34 36 9,-1-70-13,35 35 0,0-1 125,35-34-104,-1 0-28,1 0 9,35 0-5,-1 0 3,70-34 0,-69-1 0,-1-35 2,1 70-2,-35 0-2,-1 0 3,-34 35 50,0 35-52,-104-36 4,35 36-5,-1-1 6,-34-34-3,-1 0-2,36 0 2,34-1 10,35 1 37,-35-35-45,70 0 69,35 0-69,-1 0-3,35 0 2,36-35-3,-36-34 2,-35 34-4,-34 0 8,0 35-6,0-34-2,-1 34 31,-34 69 69,0 1-93,0-1-5,-34-34 2,34 0 0,-35-35-4,35 35 56,69-35-28,36-70-25,34-34 0,35-35-1,0 69 5,-70 1-3,-35-1-1,-34 70-1,0 0 2,-35 35 73,-35 34-74,0-34 1,-34 69-3,34-69 6,-34 0-4,34 34 0,0-34 1,-35 0 0,70 0 10,70-35 101,0 0-112,-36 0 1,71 0-1,-71 0 1,1-35-1,0 0 0,0 35 1,-1 0 73,-34 35 11,0 0-69,0 0 5,35-70 206,35-35-226,34 70-4,0-69 8,-34 34-8,-35 35 2,0 0 2,34 0 2,-34 0 11,-35-35-14,35 35 0,-1 0 0,1-35 24,0 35-23,0-34-1,-35 68 88,-35-34-87,0 0-1,0 0 10,1 0-7,-1 0 10,35 35-12,0 0 58,0 0-44,0-1-14,35-34-1,-1 0 0,1 0 1,0 0-1,34 0-2,-34 0 6,0 0-5,0 0 11,0 0 30,-1 0-27,-34 35 48,0 35-58,0-35 6,0-1-5,0 1 21,0 0-12,35-35 12,0 0-12,0 0-13,-35-35 0,0 0 13,34 1-15,-34-1 41,0 0-26,0 0-1,0 0 2,0 1-2,0-1-12,0 0 13,0 0-12,-34 1 0,-1 34-1,0 0 1,0-35-1,1 35 2,-1-35-1,-35 35-2,35 0 1,1 0-2,-36 0 5,35 0-5,-34 0 5,34 35-2,0-35-2,35 35-1,-34-1 6,34 1-4,-35 0-2,35 0 5,0-1-3,-35 1-3,35 0 141,-35-35-136</inkml:trace>
    </iact:actionData>
  </iact:action>
  <iact:action type="add" startTime="504394">
    <iact:property name="dataType"/>
    <iact:actionData xml:id="d57">
      <inkml:trace xmlns:inkml="http://www.w3.org/2003/InkML" xml:id="stk49" contextRef="#ctx0" brushRef="#br5">25800 11576 0,'0'-34'237,"0"-1"-227,0 0 42,0 0-25,0 1-4,0-1-11,0 0 13,0-34 9,0 34 18,34 35-26,-34-35-15,35 35 1,0-35 64,0 35-17,-35-35-45,0 1 23,34 34-24,-34-35 11,35 35 0,-35-35 15,35 35-26,-35-35 0,0 1 12,35 34 11,-35-35-23,35 35 273,-1-35-278,1 0 8,0 35-3,0-34-1,-1 34 12,1 0 13,-35-35-23,35 35 22,0 0-13,0 0 26,-1 0-9,-34-35-28,70 0 236,-35 35-235,-1 0-1,36 0 0,-35 0 1,-1 0-1,1-34 1,0 34 8,0 0 19,0 0-27,-1 0 34,1 0-8,0 0 296,0 0-323,-1 34 14,1 1-1,0 0-16,0 0 18,-1-35-1,-34 34-14,35 1 24,35-35 272,-35 0-296,-1 0 1,1 0 2,0 0 10,0 35 0,-1-35-13,-34 35 25,35-35-27,-35 34 299,35-34-293,-35 35-6,0 0 2,35 0 3,-1-1 22,-34 1-11,0 0-14,0 0 12,35-35-12,-35 35 1,0-1 23,0 1-12,35-35-10,-35 35 159,35-35 199,-35 35-359,35-35 24,-35 34 61</inkml:trace>
    </iact:actionData>
  </iact:action>
  <iact:action type="add" startTime="511076">
    <iact:property name="dataType"/>
    <iact:actionData xml:id="d58">
      <inkml:trace xmlns:inkml="http://www.w3.org/2003/InkML" xml:id="stk50" contextRef="#ctx0" brushRef="#br5">31363 11472 0,'0'-35'147,"0"1"-132,0-1-5,0 0 18,0 0-16,0 1 25,0-1-23,0 0 10,0 0 1,0 0-1,0 1-11,35 34-1,-35-35 24,34 35-9,-34-35-18,35 0 44,-35 1-42,35 34 3,-35-35 10,35 35-15,0-35 17,-1 35-12,1 0-4,0-35 5,34 1 11,-34 34-15,0 0-1,35-35 2,-36 35 15,1 0-13,0 0-2,0-35 235,-1 35-234,1 0-3,0 0 5,0 0-5,-1-35 4,1 35-2,0 0-1,0 0 16,0 0-18,-1 0 19,1 0-18,0 0 5,0 0 19,-1 35 242,1 0-264,0 0 2,0-1-3,-35 1 1,34 0 2,1 0-5,0-35 18,-35 34-15,0 1 37,35 0-11,-35 0 36,35-35-64,-1 0 30,-34 34-15,0 1 35,35-35-47,-35 35-2,0 0 51,0 0 250,0-1-300,35 1 0,-35 0 1,0 0 12,35-1-13,-35 1 12,0 0-11,34-35 0,-34 69-1,0 1 12,35-1-12,0-34 2,-35 35-2,35-36-1,-1 36 2,-34-35-1,0 0 2,0-1 9,0 1 3,0 0-14,0 0 13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F84AF-85E4-4BA1-A371-A225B5552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A64D46D-DA00-4032-B161-9E69877B39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4BB188-2B0D-452F-BAC3-26AE5ABFC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7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20FC104-7C92-483A-B5C5-94B93F6162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44725AA-BE83-4EA6-BAB7-3CDB2FF1A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FF697CFB-009B-48FA-A227-05ECE490DA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85315DA-3F40-44D5-B09B-86366817B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29489" y="5915025"/>
            <a:ext cx="4430614" cy="387238"/>
          </a:xfrm>
        </p:spPr>
        <p:txBody>
          <a:bodyPr/>
          <a:lstStyle>
            <a:lvl1pPr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r"/>
            <a:r>
              <a:rPr lang="sv-SE" dirty="0"/>
              <a:t>Fyzikální terapie: </a:t>
            </a:r>
            <a:r>
              <a:rPr lang="cs-CZ" sz="2000" dirty="0"/>
              <a:t>TENS II.</a:t>
            </a:r>
            <a:r>
              <a:rPr lang="sv-SE" dirty="0"/>
              <a:t>                                                        Mgr. Jaroslava Pochmonová, Ph.D., Katedra fyzioterapie a RHB, LF MU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ctr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z="4400" dirty="0"/>
              <a:t>TENS II.</a:t>
            </a:r>
            <a:br>
              <a:rPr lang="cs-CZ" sz="4400" dirty="0"/>
            </a:br>
            <a:r>
              <a:rPr lang="cs-CZ" sz="4400" dirty="0"/>
              <a:t>TRANSKUTÁNNÍ ELEKTRONEUROSTIMULACE</a:t>
            </a:r>
            <a:endParaRPr lang="en-US" sz="4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Nadpis 6">
            <a:extLst>
              <a:ext uri="{FF2B5EF4-FFF2-40B4-BE49-F238E27FC236}">
                <a16:creationId xmlns:a16="http://schemas.microsoft.com/office/drawing/2014/main" id="{A82AD9E7-21CD-4078-88BE-5B99437795A7}"/>
              </a:ext>
            </a:extLst>
          </p:cNvPr>
          <p:cNvSpPr txBox="1">
            <a:spLocks/>
          </p:cNvSpPr>
          <p:nvPr userDrawn="1"/>
        </p:nvSpPr>
        <p:spPr>
          <a:xfrm>
            <a:off x="3218521" y="1727063"/>
            <a:ext cx="5721561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3000" kern="0" baseline="0" dirty="0"/>
              <a:t>FYZIKÁLNÍ TERAPIE</a:t>
            </a:r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>
            <a:extLst>
              <a:ext uri="{FF2B5EF4-FFF2-40B4-BE49-F238E27FC236}">
                <a16:creationId xmlns:a16="http://schemas.microsoft.com/office/drawing/2014/main" id="{4CAD17AD-10D0-4B2B-984C-FAE14E6722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FD5AD8-87AD-4521-B770-7EC7A30E4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00" y="6192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Fyzikální terapie: TENS II.                                                        	 </a:t>
            </a:r>
          </a:p>
          <a:p>
            <a:r>
              <a:rPr lang="cs-CZ" dirty="0"/>
              <a:t>Mgr. Jaroslava Pochmonová, Ph.D., Katedra fyzioterapie a RHB, LF MU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00" y="6191132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Fyzikální terapie: TENS II.                                                        	 </a:t>
            </a:r>
          </a:p>
          <a:p>
            <a:r>
              <a:rPr lang="cs-CZ" dirty="0"/>
              <a:t>Mgr. Jaroslava Pochmonová, Ph.D., Katedra fyzioterapie a RHB, LF MU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6B75B2C9-6CE4-4D69-B8CF-39BE014321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A4D15C5-8C2E-4CD1-BC00-D38800C44A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720578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4FC46DE7-4624-4A02-8E8A-8A3CBD8FB3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403E3CE-A50B-45E6-B9FB-7DDFCDBDC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4F6D12A2-04B0-4E27-8366-807FC7637E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65BD684-D301-4B66-A29F-9BA929B92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F3185957-76F2-465B-8BF9-15146175D3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06E2E2A-3671-4717-BAC0-6B08546EE4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172C644-B4B2-4456-B046-D07E69FF4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EAC3A276-C810-4EEA-A51B-8ED31E41B5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65B461AB-2719-4A84-9EB4-8634605ECE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AF1944B5-4EC1-4988-B2F3-808D1BCA9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CFC5B772-DA37-4876-A9CA-B80F891395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56C473-19A4-4D6E-9B32-6F1799260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TENS II.                                                        	 Mgr. Jaroslava Pochmonová, Ph.D., Katedra fyzioterapie a RHB, LF MU</a:t>
            </a:r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78" r:id="rId2"/>
    <p:sldLayoutId id="2147483684" r:id="rId3"/>
    <p:sldLayoutId id="2147483685" r:id="rId4"/>
    <p:sldLayoutId id="2147483674" r:id="rId5"/>
    <p:sldLayoutId id="2147483688" r:id="rId6"/>
    <p:sldLayoutId id="2147483698" r:id="rId7"/>
    <p:sldLayoutId id="2147483673" r:id="rId8"/>
    <p:sldLayoutId id="2147483675" r:id="rId9"/>
    <p:sldLayoutId id="2147483695" r:id="rId10"/>
    <p:sldLayoutId id="2147483677" r:id="rId11"/>
    <p:sldLayoutId id="2147483690" r:id="rId12"/>
    <p:sldLayoutId id="2147483686" r:id="rId13"/>
    <p:sldLayoutId id="2147483697" r:id="rId14"/>
    <p:sldLayoutId id="2147483696" r:id="rId15"/>
    <p:sldLayoutId id="2147483694" r:id="rId16"/>
    <p:sldLayoutId id="2147483692" r:id="rId17"/>
    <p:sldLayoutId id="2147483693" r:id="rId18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microsoft.com/office/2011/relationships/inkAction" Target="../ink/inkAction1.xml"/><Relationship Id="rId4" Type="http://schemas.openxmlformats.org/officeDocument/2006/relationships/image" Target="../media/image7.jpeg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microsoft.com/office/2011/relationships/inkAction" Target="../ink/inkAction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0A59EF-34D7-4B66-A908-400E6A9F0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cs-CZ" dirty="0"/>
              <a:t>Mgr. Jaroslava Pochmonová, Ph.D.</a:t>
            </a:r>
          </a:p>
          <a:p>
            <a:pPr algn="ctr"/>
            <a:r>
              <a:rPr lang="cs-CZ" dirty="0"/>
              <a:t>Katedra fyzioterapie a RHB, LF MU</a:t>
            </a:r>
            <a:endParaRPr lang="sv-SE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147502C1-F734-48F8-83D0-0DF8469D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TENS II.</a:t>
            </a:r>
            <a:br>
              <a:rPr lang="cs-CZ" dirty="0"/>
            </a:br>
            <a:r>
              <a:rPr lang="cs-CZ" cap="small" dirty="0"/>
              <a:t>TRANSKUTÁNNÍ ELEKTRONEUROSTIMULACE</a:t>
            </a:r>
            <a:endParaRPr lang="en-US" cap="small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31B42D9-AA69-45FC-A9AF-38678A4C2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3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46"/>
    </mc:Choice>
    <mc:Fallback>
      <p:transition spd="slow" advTm="16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38FFB-8C88-49C9-9407-3AD26083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>
                <a:latin typeface="Times New Roman" pitchFamily="16" charset="0"/>
              </a:rPr>
              <a:t>Dělení</a:t>
            </a:r>
            <a:r>
              <a:rPr lang="en-GB" altLang="cs-CZ" dirty="0">
                <a:latin typeface="Times New Roman" pitchFamily="16" charset="0"/>
              </a:rPr>
              <a:t> TENS </a:t>
            </a:r>
            <a:r>
              <a:rPr lang="en-GB" altLang="cs-CZ" dirty="0" err="1">
                <a:latin typeface="Times New Roman" pitchFamily="16" charset="0"/>
              </a:rPr>
              <a:t>dle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Edela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cs-CZ" altLang="cs-CZ" dirty="0">
                <a:latin typeface="Times New Roman" pitchFamily="16" charset="0"/>
              </a:rPr>
              <a:t>III.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00B421-43DD-4F3E-9885-C43285F5C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latin typeface="Times New Roman" pitchFamily="16" charset="0"/>
              </a:rPr>
              <a:t>hyperstimulační</a:t>
            </a:r>
            <a:r>
              <a:rPr lang="en-GB" altLang="cs-CZ" dirty="0">
                <a:latin typeface="Times New Roman" pitchFamily="16" charset="0"/>
              </a:rPr>
              <a:t> TENS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sz="3200" b="1" i="1" dirty="0">
              <a:latin typeface="Times New Roman" pitchFamily="16" charset="0"/>
              <a:cs typeface="Arial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↑↑ f </a:t>
            </a:r>
            <a:r>
              <a:rPr lang="cs-CZ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= 10-100</a:t>
            </a:r>
            <a:r>
              <a:rPr lang="cs-CZ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Hz, ↑↑ I do 100</a:t>
            </a:r>
            <a:r>
              <a:rPr lang="cs-CZ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mA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mechanismus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jako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u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acuTENS</a:t>
            </a:r>
            <a:endParaRPr lang="en-GB" altLang="cs-CZ" sz="2800" b="1" i="1" dirty="0">
              <a:latin typeface="Times New Roman" pitchFamily="16" charset="0"/>
              <a:cs typeface="Arial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účinek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relativně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krátký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(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asi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20</a:t>
            </a:r>
            <a:r>
              <a:rPr lang="cs-CZ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min)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sz="3200" b="1" i="1" dirty="0">
              <a:latin typeface="Times New Roman" pitchFamily="16" charset="0"/>
              <a:cs typeface="Arial" charset="0"/>
            </a:endParaRP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latin typeface="Times New Roman" pitchFamily="16" charset="0"/>
              </a:rPr>
              <a:t>mikroampérová</a:t>
            </a:r>
            <a:r>
              <a:rPr lang="en-GB" altLang="cs-CZ" dirty="0">
                <a:latin typeface="Times New Roman" pitchFamily="16" charset="0"/>
              </a:rPr>
              <a:t> TENS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Times New Roman" pitchFamily="16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 dirty="0" err="1">
                <a:latin typeface="Times New Roman" pitchFamily="16" charset="0"/>
              </a:rPr>
              <a:t>Edel</a:t>
            </a:r>
            <a:r>
              <a:rPr lang="en-GB" altLang="cs-CZ" sz="2000" dirty="0">
                <a:latin typeface="Times New Roman" pitchFamily="16" charset="0"/>
              </a:rPr>
              <a:t> ji </a:t>
            </a:r>
            <a:r>
              <a:rPr lang="en-GB" altLang="cs-CZ" sz="2000" dirty="0" err="1">
                <a:latin typeface="Times New Roman" pitchFamily="16" charset="0"/>
              </a:rPr>
              <a:t>uvádí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jako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zcela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novou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variantu</a:t>
            </a:r>
            <a:endParaRPr lang="en-GB" altLang="cs-CZ" sz="2000" dirty="0">
              <a:latin typeface="Times New Roman" pitchFamily="16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 dirty="0" err="1">
                <a:latin typeface="Times New Roman" pitchFamily="16" charset="0"/>
              </a:rPr>
              <a:t>charakterizuje</a:t>
            </a:r>
            <a:r>
              <a:rPr lang="en-GB" altLang="cs-CZ" sz="2000" dirty="0">
                <a:latin typeface="Times New Roman" pitchFamily="16" charset="0"/>
              </a:rPr>
              <a:t> ji </a:t>
            </a:r>
            <a:r>
              <a:rPr lang="en-GB" altLang="cs-CZ" sz="2000" dirty="0" err="1">
                <a:latin typeface="Times New Roman" pitchFamily="16" charset="0"/>
              </a:rPr>
              <a:t>pouze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jako</a:t>
            </a:r>
            <a:r>
              <a:rPr lang="en-GB" altLang="cs-CZ" sz="2000" dirty="0">
                <a:latin typeface="Times New Roman" pitchFamily="16" charset="0"/>
              </a:rPr>
              <a:t> TENS s I </a:t>
            </a:r>
            <a:r>
              <a:rPr lang="en-GB" altLang="cs-CZ" sz="2000" b="1" i="1" dirty="0">
                <a:latin typeface="Times New Roman" pitchFamily="16" charset="0"/>
                <a:cs typeface="Arial" charset="0"/>
              </a:rPr>
              <a:t>↓↓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8183148-128D-4CAD-BDC1-4482BB56A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TENS II. 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0828C50-4D0E-4C3E-92A8-DA7E4AA76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0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50"/>
    </mc:Choice>
    <mc:Fallback>
      <p:transition spd="slow" advTm="10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7DA7E7-8F5A-48B1-887E-E65829DFF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>
                <a:latin typeface="Times New Roman" pitchFamily="16" charset="0"/>
              </a:rPr>
              <a:t>Dělení</a:t>
            </a:r>
            <a:r>
              <a:rPr lang="en-GB" altLang="cs-CZ" dirty="0">
                <a:latin typeface="Times New Roman" pitchFamily="16" charset="0"/>
              </a:rPr>
              <a:t> TENS </a:t>
            </a:r>
            <a:r>
              <a:rPr lang="en-GB" altLang="cs-CZ" dirty="0" err="1">
                <a:latin typeface="Times New Roman" pitchFamily="16" charset="0"/>
              </a:rPr>
              <a:t>dle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Poděbradského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8C6E4C-B952-424C-9477-E293BA575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dirty="0" err="1">
                <a:latin typeface="Times New Roman" pitchFamily="16" charset="0"/>
              </a:rPr>
              <a:t>vysokovoltážní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terapie</a:t>
            </a:r>
            <a:r>
              <a:rPr lang="en-GB" altLang="cs-CZ" dirty="0">
                <a:latin typeface="Times New Roman" pitchFamily="16" charset="0"/>
              </a:rPr>
              <a:t> (</a:t>
            </a:r>
            <a:r>
              <a:rPr lang="en-GB" altLang="cs-CZ" dirty="0" err="1">
                <a:latin typeface="Times New Roman" pitchFamily="16" charset="0"/>
              </a:rPr>
              <a:t>režim</a:t>
            </a:r>
            <a:r>
              <a:rPr lang="en-GB" altLang="cs-CZ" dirty="0">
                <a:latin typeface="Times New Roman" pitchFamily="16" charset="0"/>
              </a:rPr>
              <a:t> constant voltage CV)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endParaRPr lang="en-GB" altLang="cs-CZ" sz="1000" dirty="0">
              <a:latin typeface="Times New Roman" pitchFamily="16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sz="2000" dirty="0" err="1">
                <a:latin typeface="Times New Roman" pitchFamily="16" charset="0"/>
              </a:rPr>
              <a:t>puls</a:t>
            </a:r>
            <a:r>
              <a:rPr lang="en-GB" altLang="cs-CZ" sz="2000" dirty="0">
                <a:latin typeface="Times New Roman" pitchFamily="16" charset="0"/>
              </a:rPr>
              <a:t> 0,02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ms</a:t>
            </a:r>
            <a:r>
              <a:rPr lang="en-GB" altLang="cs-CZ" sz="2000" dirty="0">
                <a:latin typeface="Times New Roman" pitchFamily="16" charset="0"/>
              </a:rPr>
              <a:t>, </a:t>
            </a:r>
            <a:r>
              <a:rPr lang="en-GB" altLang="cs-CZ" sz="2000" dirty="0" err="1">
                <a:latin typeface="Times New Roman" pitchFamily="16" charset="0"/>
              </a:rPr>
              <a:t>napětí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až</a:t>
            </a:r>
            <a:r>
              <a:rPr lang="en-GB" altLang="cs-CZ" sz="2000" dirty="0">
                <a:latin typeface="Times New Roman" pitchFamily="16" charset="0"/>
              </a:rPr>
              <a:t> 500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>
                <a:latin typeface="Times New Roman" pitchFamily="16" charset="0"/>
              </a:rPr>
              <a:t>V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sz="2000" dirty="0" err="1">
                <a:latin typeface="Times New Roman" pitchFamily="16" charset="0"/>
              </a:rPr>
              <a:t>účinek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hlavně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myorelaxační</a:t>
            </a:r>
            <a:r>
              <a:rPr lang="en-GB" altLang="cs-CZ" sz="2000" dirty="0">
                <a:latin typeface="Times New Roman" pitchFamily="16" charset="0"/>
              </a:rPr>
              <a:t>,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sz="2000" dirty="0">
                <a:latin typeface="Times New Roman" pitchFamily="16" charset="0"/>
              </a:rPr>
              <a:t>„</a:t>
            </a:r>
            <a:r>
              <a:rPr lang="en-GB" altLang="cs-CZ" sz="2000" dirty="0" err="1">
                <a:latin typeface="Times New Roman" pitchFamily="16" charset="0"/>
              </a:rPr>
              <a:t>střední</a:t>
            </a:r>
            <a:r>
              <a:rPr lang="en-GB" altLang="cs-CZ" sz="2000" dirty="0">
                <a:latin typeface="Times New Roman" pitchFamily="16" charset="0"/>
              </a:rPr>
              <a:t>“ </a:t>
            </a:r>
            <a:r>
              <a:rPr lang="en-GB" altLang="cs-CZ" sz="2000" dirty="0" err="1">
                <a:latin typeface="Times New Roman" pitchFamily="16" charset="0"/>
              </a:rPr>
              <a:t>analgezie</a:t>
            </a:r>
            <a:r>
              <a:rPr lang="en-GB" altLang="cs-CZ" sz="2000" dirty="0">
                <a:latin typeface="Times New Roman" pitchFamily="16" charset="0"/>
              </a:rPr>
              <a:t> pro </a:t>
            </a:r>
            <a:r>
              <a:rPr lang="en-GB" altLang="cs-CZ" sz="2000" dirty="0" err="1">
                <a:latin typeface="Times New Roman" pitchFamily="16" charset="0"/>
              </a:rPr>
              <a:t>konstantní</a:t>
            </a:r>
            <a:r>
              <a:rPr lang="en-GB" altLang="cs-CZ" sz="2000" dirty="0">
                <a:latin typeface="Times New Roman" pitchFamily="16" charset="0"/>
              </a:rPr>
              <a:t> 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sz="2000" dirty="0">
                <a:latin typeface="Times New Roman" pitchFamily="16" charset="0"/>
              </a:rPr>
              <a:t>f =10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>
                <a:latin typeface="Times New Roman" pitchFamily="16" charset="0"/>
              </a:rPr>
              <a:t>Hz,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>
                <a:latin typeface="Times New Roman" pitchFamily="16" charset="0"/>
              </a:rPr>
              <a:t>200Hz,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>
                <a:latin typeface="Times New Roman" pitchFamily="16" charset="0"/>
              </a:rPr>
              <a:t>50-100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>
                <a:latin typeface="Times New Roman" pitchFamily="16" charset="0"/>
              </a:rPr>
              <a:t>Hz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endParaRPr lang="en-GB" altLang="cs-CZ" dirty="0">
              <a:latin typeface="Times New Roman" pitchFamily="16" charset="0"/>
            </a:endParaRP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dirty="0" err="1">
                <a:latin typeface="Times New Roman" pitchFamily="16" charset="0"/>
              </a:rPr>
              <a:t>mikroelektostimulace</a:t>
            </a:r>
            <a:r>
              <a:rPr lang="en-GB" altLang="cs-CZ" sz="2000" dirty="0">
                <a:latin typeface="Times New Roman" pitchFamily="16" charset="0"/>
              </a:rPr>
              <a:t> 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endParaRPr lang="en-GB" altLang="cs-CZ" sz="1000" dirty="0">
              <a:latin typeface="Times New Roman" pitchFamily="16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sz="2000" dirty="0" err="1">
                <a:latin typeface="Times New Roman" pitchFamily="16" charset="0"/>
              </a:rPr>
              <a:t>puls</a:t>
            </a:r>
            <a:r>
              <a:rPr lang="en-GB" altLang="cs-CZ" sz="2000" dirty="0">
                <a:latin typeface="Times New Roman" pitchFamily="16" charset="0"/>
              </a:rPr>
              <a:t> 0,02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ms</a:t>
            </a:r>
            <a:r>
              <a:rPr lang="en-GB" altLang="cs-CZ" sz="2000" dirty="0">
                <a:latin typeface="Times New Roman" pitchFamily="16" charset="0"/>
              </a:rPr>
              <a:t>, </a:t>
            </a:r>
            <a:r>
              <a:rPr lang="en-GB" altLang="cs-CZ" sz="2000" dirty="0" err="1">
                <a:latin typeface="Times New Roman" pitchFamily="16" charset="0"/>
              </a:rPr>
              <a:t>pauza</a:t>
            </a:r>
            <a:r>
              <a:rPr lang="en-GB" altLang="cs-CZ" sz="2000" dirty="0">
                <a:latin typeface="Times New Roman" pitchFamily="16" charset="0"/>
              </a:rPr>
              <a:t> 10-12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ms</a:t>
            </a:r>
            <a:r>
              <a:rPr lang="en-GB" altLang="cs-CZ" sz="2000" dirty="0">
                <a:latin typeface="Times New Roman" pitchFamily="16" charset="0"/>
              </a:rPr>
              <a:t>, 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sz="2000" dirty="0">
                <a:latin typeface="Times New Roman" pitchFamily="16" charset="0"/>
              </a:rPr>
              <a:t>f = 2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>
                <a:latin typeface="Times New Roman" pitchFamily="16" charset="0"/>
              </a:rPr>
              <a:t>Hz (</a:t>
            </a:r>
            <a:r>
              <a:rPr lang="en-GB" altLang="cs-CZ" sz="2000" dirty="0" err="1">
                <a:latin typeface="Times New Roman" pitchFamily="16" charset="0"/>
              </a:rPr>
              <a:t>endorfinova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teorie</a:t>
            </a:r>
            <a:r>
              <a:rPr lang="en-GB" altLang="cs-CZ" sz="2000" dirty="0">
                <a:latin typeface="Times New Roman" pitchFamily="16" charset="0"/>
              </a:rPr>
              <a:t>) </a:t>
            </a:r>
            <a:r>
              <a:rPr lang="en-GB" altLang="cs-CZ" sz="2000" dirty="0" err="1">
                <a:latin typeface="Times New Roman" pitchFamily="16" charset="0"/>
              </a:rPr>
              <a:t>nebo</a:t>
            </a:r>
            <a:r>
              <a:rPr lang="en-GB" altLang="cs-CZ" sz="2000" dirty="0">
                <a:latin typeface="Times New Roman" pitchFamily="16" charset="0"/>
              </a:rPr>
              <a:t> f = 80-120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>
                <a:latin typeface="Times New Roman" pitchFamily="16" charset="0"/>
              </a:rPr>
              <a:t>Hz (</a:t>
            </a:r>
            <a:r>
              <a:rPr lang="en-GB" altLang="cs-CZ" sz="2000" dirty="0" err="1">
                <a:latin typeface="Times New Roman" pitchFamily="16" charset="0"/>
              </a:rPr>
              <a:t>vrátková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teorie</a:t>
            </a:r>
            <a:r>
              <a:rPr lang="en-GB" altLang="cs-CZ" sz="2000" dirty="0">
                <a:latin typeface="Times New Roman" pitchFamily="16" charset="0"/>
              </a:rPr>
              <a:t>)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sz="2000" dirty="0" err="1">
                <a:latin typeface="Times New Roman" pitchFamily="16" charset="0"/>
              </a:rPr>
              <a:t>intenzita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podprahově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senzitivní</a:t>
            </a:r>
            <a:r>
              <a:rPr lang="en-GB" altLang="cs-CZ" sz="2000" dirty="0">
                <a:latin typeface="Times New Roman" pitchFamily="16" charset="0"/>
              </a:rPr>
              <a:t> max 2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>
                <a:latin typeface="Times New Roman" pitchFamily="16" charset="0"/>
              </a:rPr>
              <a:t>mA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dirty="0">
                <a:latin typeface="Times New Roman" pitchFamily="16" charset="0"/>
              </a:rPr>
              <a:t> </a:t>
            </a: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dirty="0" err="1">
                <a:latin typeface="Times New Roman" pitchFamily="16" charset="0"/>
              </a:rPr>
              <a:t>ultraelektostimulace</a:t>
            </a:r>
            <a:endParaRPr lang="en-GB" altLang="cs-CZ" dirty="0">
              <a:latin typeface="Times New Roman" pitchFamily="16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endParaRPr lang="en-GB" altLang="cs-CZ" sz="1000" dirty="0">
              <a:latin typeface="Times New Roman" pitchFamily="16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sz="2000" dirty="0" err="1">
                <a:latin typeface="Times New Roman" pitchFamily="16" charset="0"/>
              </a:rPr>
              <a:t>puls</a:t>
            </a:r>
            <a:r>
              <a:rPr lang="en-GB" altLang="cs-CZ" sz="2000" dirty="0">
                <a:latin typeface="Times New Roman" pitchFamily="16" charset="0"/>
              </a:rPr>
              <a:t> 0,5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ms</a:t>
            </a:r>
            <a:r>
              <a:rPr lang="en-GB" altLang="cs-CZ" sz="2000" dirty="0">
                <a:latin typeface="Times New Roman" pitchFamily="16" charset="0"/>
              </a:rPr>
              <a:t>, f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>
                <a:latin typeface="Times New Roman" pitchFamily="16" charset="0"/>
              </a:rPr>
              <a:t>= 182</a:t>
            </a:r>
            <a:r>
              <a:rPr lang="cs-CZ" altLang="cs-CZ" sz="2000" dirty="0">
                <a:latin typeface="Times New Roman" pitchFamily="16" charset="0"/>
              </a:rPr>
              <a:t> </a:t>
            </a:r>
            <a:r>
              <a:rPr lang="en-GB" altLang="cs-CZ" sz="2000" dirty="0">
                <a:latin typeface="Times New Roman" pitchFamily="16" charset="0"/>
              </a:rPr>
              <a:t>Hz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sz="2000" dirty="0" err="1">
                <a:latin typeface="Times New Roman" pitchFamily="16" charset="0"/>
              </a:rPr>
              <a:t>intenzita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podprahově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motorická</a:t>
            </a:r>
            <a:r>
              <a:rPr lang="en-GB" altLang="cs-CZ" sz="2000" dirty="0">
                <a:latin typeface="Times New Roman" pitchFamily="16" charset="0"/>
              </a:rPr>
              <a:t> (</a:t>
            </a:r>
            <a:r>
              <a:rPr lang="en-GB" altLang="cs-CZ" sz="2000" dirty="0" err="1">
                <a:latin typeface="Times New Roman" pitchFamily="16" charset="0"/>
              </a:rPr>
              <a:t>ovlivnění</a:t>
            </a:r>
            <a:r>
              <a:rPr lang="en-GB" altLang="cs-CZ" sz="2000" dirty="0">
                <a:latin typeface="Times New Roman" pitchFamily="16" charset="0"/>
              </a:rPr>
              <a:t> </a:t>
            </a:r>
            <a:r>
              <a:rPr lang="en-GB" altLang="cs-CZ" sz="2000" dirty="0" err="1">
                <a:latin typeface="Times New Roman" pitchFamily="16" charset="0"/>
              </a:rPr>
              <a:t>TrP</a:t>
            </a:r>
            <a:r>
              <a:rPr lang="en-GB" altLang="cs-CZ" sz="2000" dirty="0">
                <a:latin typeface="Times New Roman" pitchFamily="16" charset="0"/>
              </a:rPr>
              <a:t>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2B96C6-FABB-490F-9FE6-C13F5463D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TENS II. 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F0CE7FB-A8B5-43B1-B622-889268FC3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5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560"/>
    </mc:Choice>
    <mc:Fallback>
      <p:transition spd="slow" advTm="23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3D73B-9F98-4C24-A373-708027E8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00DC"/>
                </a:solidFill>
              </a:rPr>
              <a:t>Použitá literatura</a:t>
            </a:r>
            <a:br>
              <a:rPr lang="cs-CZ" dirty="0">
                <a:solidFill>
                  <a:prstClr val="black"/>
                </a:solidFill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C570B8-7013-4A8F-ABEB-A24B9D065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Poděbradský Jiří, Poděbradská Radana: </a:t>
            </a:r>
            <a:r>
              <a:rPr lang="cs-CZ" i="1" dirty="0"/>
              <a:t>Fyzikální terapie.</a:t>
            </a:r>
            <a:r>
              <a:rPr lang="cs-CZ" dirty="0"/>
              <a:t> 									Praha, Grada, 2009</a:t>
            </a:r>
          </a:p>
          <a:p>
            <a:pPr marL="0" indent="0">
              <a:buNone/>
            </a:pPr>
            <a:endParaRPr lang="cs-CZ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prstClr val="black"/>
                </a:solidFill>
              </a:rPr>
              <a:t>Bolest. E-learningová podpora mezioborové integrace výuky 		tématu vědomí na UP Olomouc.</a:t>
            </a:r>
            <a:r>
              <a:rPr lang="cs-CZ" dirty="0"/>
              <a:t>[</a:t>
            </a:r>
            <a:r>
              <a:rPr lang="cs-CZ" dirty="0">
                <a:solidFill>
                  <a:prstClr val="black"/>
                </a:solidFill>
              </a:rPr>
              <a:t>on line</a:t>
            </a:r>
            <a:r>
              <a:rPr lang="cs-CZ" dirty="0"/>
              <a:t>]</a:t>
            </a:r>
            <a:r>
              <a:rPr lang="cs-CZ" dirty="0">
                <a:solidFill>
                  <a:prstClr val="black"/>
                </a:solidFill>
              </a:rPr>
              <a:t>2013.</a:t>
            </a:r>
            <a:r>
              <a:rPr lang="cs-CZ" dirty="0"/>
              <a:t> [</a:t>
            </a:r>
            <a:r>
              <a:rPr lang="cs-CZ" dirty="0">
                <a:solidFill>
                  <a:prstClr val="black"/>
                </a:solidFill>
              </a:rPr>
              <a:t>cit. 19.11.2013</a:t>
            </a:r>
            <a:r>
              <a:rPr lang="cs-CZ" dirty="0"/>
              <a:t>]</a:t>
            </a:r>
            <a:r>
              <a:rPr lang="cs-CZ" dirty="0">
                <a:solidFill>
                  <a:prstClr val="black"/>
                </a:solidFill>
              </a:rPr>
              <a:t> 			Dostupné na internetu: 				</a:t>
            </a:r>
            <a:r>
              <a:rPr lang="cs-CZ" dirty="0"/>
              <a:t>&lt;</a:t>
            </a:r>
            <a:r>
              <a:rPr lang="cs-CZ" dirty="0">
                <a:solidFill>
                  <a:prstClr val="black"/>
                </a:solidFill>
              </a:rPr>
              <a:t>http://pfyziollfup.upol.cz/</a:t>
            </a:r>
            <a:r>
              <a:rPr lang="cs-CZ" dirty="0" err="1">
                <a:solidFill>
                  <a:prstClr val="black"/>
                </a:solidFill>
              </a:rPr>
              <a:t>castwiki</a:t>
            </a:r>
            <a:r>
              <a:rPr lang="cs-CZ" dirty="0">
                <a:solidFill>
                  <a:prstClr val="black"/>
                </a:solidFill>
              </a:rPr>
              <a:t>/?p=3898</a:t>
            </a:r>
            <a:r>
              <a:rPr lang="cs-CZ" dirty="0"/>
              <a:t>&gt;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E7E299-14AE-42DF-A77C-91A29FA5A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TENS II. 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7D38BB0-36B6-4150-86CD-8EDACFE07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02"/>
    </mc:Choice>
    <mc:Fallback>
      <p:transition spd="slow" advTm="36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55F5330-C029-4171-9FD5-A2EEA632A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4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1"/>
    </mc:Choice>
    <mc:Fallback>
      <p:transition spd="slow" advTm="1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AEE0BE5-5C4C-48B3-B6FD-37093DB4A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Úvod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ECA9D31-564B-4EC5-BBFC-0E0B97D5C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dirty="0">
              <a:latin typeface="Times New Roman" pitchFamily="16" charset="0"/>
            </a:endParaRPr>
          </a:p>
          <a:p>
            <a:pPr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>
                <a:latin typeface="Times New Roman" pitchFamily="16" charset="0"/>
              </a:rPr>
              <a:t>70. - 80. </a:t>
            </a:r>
            <a:r>
              <a:rPr lang="en-GB" altLang="cs-CZ" dirty="0" err="1">
                <a:latin typeface="Times New Roman" pitchFamily="16" charset="0"/>
              </a:rPr>
              <a:t>léta</a:t>
            </a:r>
            <a:r>
              <a:rPr lang="en-GB" altLang="cs-CZ" dirty="0">
                <a:latin typeface="Times New Roman" pitchFamily="16" charset="0"/>
              </a:rPr>
              <a:t> 20</a:t>
            </a:r>
            <a:r>
              <a:rPr lang="cs-CZ" altLang="cs-CZ" dirty="0">
                <a:latin typeface="Times New Roman" pitchFamily="16" charset="0"/>
              </a:rPr>
              <a:t>. </a:t>
            </a:r>
            <a:r>
              <a:rPr lang="en-GB" altLang="cs-CZ" dirty="0" err="1">
                <a:latin typeface="Times New Roman" pitchFamily="16" charset="0"/>
              </a:rPr>
              <a:t>století</a:t>
            </a:r>
            <a:endParaRPr lang="en-GB" altLang="cs-CZ" dirty="0">
              <a:latin typeface="Times New Roman" pitchFamily="16" charset="0"/>
            </a:endParaRPr>
          </a:p>
          <a:p>
            <a:pPr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Times New Roman" pitchFamily="16" charset="0"/>
            </a:endParaRPr>
          </a:p>
          <a:p>
            <a:pPr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>
                <a:latin typeface="Times New Roman" pitchFamily="16" charset="0"/>
              </a:rPr>
              <a:t>		</a:t>
            </a:r>
            <a:r>
              <a:rPr lang="en-GB" altLang="cs-CZ" dirty="0" err="1">
                <a:latin typeface="Times New Roman" pitchFamily="16" charset="0"/>
              </a:rPr>
              <a:t>ovlivnění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bolesti</a:t>
            </a:r>
            <a:r>
              <a:rPr lang="en-GB" altLang="cs-CZ" dirty="0">
                <a:latin typeface="Times New Roman" pitchFamily="16" charset="0"/>
              </a:rPr>
              <a:t> u </a:t>
            </a:r>
            <a:r>
              <a:rPr lang="en-GB" altLang="cs-CZ" dirty="0" err="1">
                <a:latin typeface="Times New Roman" pitchFamily="16" charset="0"/>
              </a:rPr>
              <a:t>metastáz</a:t>
            </a:r>
            <a:r>
              <a:rPr lang="en-GB" altLang="cs-CZ" dirty="0">
                <a:latin typeface="Times New Roman" pitchFamily="16" charset="0"/>
              </a:rPr>
              <a:t> do </a:t>
            </a:r>
            <a:r>
              <a:rPr lang="en-GB" altLang="cs-CZ" dirty="0" err="1">
                <a:latin typeface="Times New Roman" pitchFamily="16" charset="0"/>
              </a:rPr>
              <a:t>těl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obratlů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elektrickými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impulzy</a:t>
            </a:r>
            <a:r>
              <a:rPr lang="en-GB" altLang="cs-CZ" dirty="0">
                <a:latin typeface="Times New Roman" pitchFamily="16" charset="0"/>
              </a:rPr>
              <a:t>, </a:t>
            </a:r>
          </a:p>
          <a:p>
            <a:pPr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dirty="0">
              <a:latin typeface="Times New Roman" pitchFamily="16" charset="0"/>
            </a:endParaRPr>
          </a:p>
          <a:p>
            <a:pPr>
              <a:lnSpc>
                <a:spcPct val="93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>
                <a:latin typeface="Times New Roman" pitchFamily="16" charset="0"/>
              </a:rPr>
              <a:t>		</a:t>
            </a:r>
            <a:r>
              <a:rPr lang="en-GB" altLang="cs-CZ" dirty="0" err="1">
                <a:latin typeface="Times New Roman" pitchFamily="16" charset="0"/>
              </a:rPr>
              <a:t>stimulace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zadních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míšních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kořenů</a:t>
            </a:r>
            <a:endParaRPr lang="en-GB" altLang="cs-CZ" dirty="0">
              <a:latin typeface="Times New Roman" pitchFamily="16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BDA958-2BA1-4892-AA71-15AD401F9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sv-SE"/>
              <a:t>Fyzikální terapie: </a:t>
            </a:r>
            <a:r>
              <a:rPr lang="cs-CZ" sz="2000"/>
              <a:t>TENS II.</a:t>
            </a:r>
            <a:r>
              <a:rPr lang="sv-SE"/>
              <a:t>                                                        Mgr. Jaroslava Pochmonová, Ph.D., Katedra fyzioterapie a RHB, LF MU</a:t>
            </a:r>
            <a:endParaRPr lang="sv-SE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EBC0C3C-361F-4BCF-B2EA-D37943744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5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32"/>
    </mc:Choice>
    <mc:Fallback>
      <p:transition spd="slow" advTm="8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384C87-FE25-443A-9922-32B7DB63C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>
                <a:latin typeface="Times New Roman" pitchFamily="16" charset="0"/>
              </a:rPr>
              <a:t>Účinky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D1260-6CA8-46CF-AA23-5C742BB34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5000"/>
              </a:lnSpc>
              <a:buClr>
                <a:srgbClr val="000000"/>
              </a:buClr>
              <a:buFont typeface="StarSymbol" charset="0"/>
              <a:buNone/>
              <a:tabLst>
                <a:tab pos="214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dirty="0">
              <a:latin typeface="Times New Roman" pitchFamily="16" charset="0"/>
            </a:endParaRPr>
          </a:p>
          <a:p>
            <a:pPr marL="457200" indent="-457200">
              <a:lnSpc>
                <a:spcPct val="95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214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dirty="0">
              <a:latin typeface="Times New Roman" pitchFamily="16" charset="0"/>
            </a:endParaRPr>
          </a:p>
          <a:p>
            <a:pPr marL="457200" indent="-457200">
              <a:lnSpc>
                <a:spcPct val="95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214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latin typeface="Times New Roman" pitchFamily="16" charset="0"/>
              </a:rPr>
              <a:t>neurostimulační</a:t>
            </a:r>
            <a:r>
              <a:rPr lang="en-GB" altLang="cs-CZ" dirty="0">
                <a:latin typeface="Times New Roman" pitchFamily="16" charset="0"/>
              </a:rPr>
              <a:t> - </a:t>
            </a:r>
            <a:r>
              <a:rPr lang="en-GB" altLang="cs-CZ" dirty="0" err="1">
                <a:latin typeface="Times New Roman" pitchFamily="16" charset="0"/>
              </a:rPr>
              <a:t>terapie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bolesti</a:t>
            </a:r>
            <a:endParaRPr lang="en-GB" altLang="cs-CZ" dirty="0">
              <a:latin typeface="Times New Roman" pitchFamily="16" charset="0"/>
            </a:endParaRPr>
          </a:p>
          <a:p>
            <a:pPr marL="457200" indent="-457200">
              <a:lnSpc>
                <a:spcPct val="95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214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latin typeface="Times New Roman" pitchFamily="16" charset="0"/>
              </a:rPr>
              <a:t>myostimulační</a:t>
            </a:r>
            <a:r>
              <a:rPr lang="en-GB" altLang="cs-CZ" dirty="0">
                <a:latin typeface="Times New Roman" pitchFamily="16" charset="0"/>
              </a:rPr>
              <a:t> - </a:t>
            </a:r>
            <a:r>
              <a:rPr lang="en-GB" altLang="cs-CZ" dirty="0" err="1">
                <a:latin typeface="Times New Roman" pitchFamily="16" charset="0"/>
              </a:rPr>
              <a:t>elektrogymnastika</a:t>
            </a:r>
            <a:endParaRPr lang="en-GB" altLang="cs-CZ" dirty="0">
              <a:latin typeface="Times New Roman" pitchFamily="16" charset="0"/>
            </a:endParaRPr>
          </a:p>
          <a:p>
            <a:pPr marL="457200" indent="-457200">
              <a:lnSpc>
                <a:spcPct val="95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214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Times New Roman" pitchFamily="16" charset="0"/>
            </a:endParaRPr>
          </a:p>
          <a:p>
            <a:pPr marL="457200" indent="-457200">
              <a:lnSpc>
                <a:spcPct val="95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214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latin typeface="Times New Roman" pitchFamily="16" charset="0"/>
              </a:rPr>
              <a:t>nejen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proti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bolesti</a:t>
            </a:r>
            <a:r>
              <a:rPr lang="en-GB" altLang="cs-CZ" dirty="0">
                <a:latin typeface="Times New Roman" pitchFamily="16" charset="0"/>
              </a:rPr>
              <a:t>!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66551D-B4CD-4B80-B7B1-3CF6DBBCC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TENS II. 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098A190-F32E-43BF-B9A9-ABC3879D7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8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04"/>
    </mc:Choice>
    <mc:Fallback>
      <p:transition spd="slow" advTm="7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A01F79-9555-4571-AE6F-04FA2F468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>
                <a:latin typeface="Times New Roman" pitchFamily="16" charset="0"/>
              </a:rPr>
              <a:t>Charakteristika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cs-CZ" altLang="cs-CZ" dirty="0">
                <a:latin typeface="Times New Roman" pitchFamily="16" charset="0"/>
              </a:rPr>
              <a:t>I.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1582CE-1775-4C7A-B6C9-D00535B4C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3000"/>
              </a:lnSpc>
              <a:buClr>
                <a:srgbClr val="969696"/>
              </a:buClr>
              <a:buSzPct val="39000"/>
              <a:buNone/>
              <a:tabLst>
                <a:tab pos="230188" algn="l"/>
                <a:tab pos="679450" algn="l"/>
                <a:tab pos="1128713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</a:tabLst>
            </a:pPr>
            <a:r>
              <a:rPr lang="en-GB" altLang="cs-CZ" dirty="0" err="1">
                <a:latin typeface="Times New Roman" pitchFamily="16" charset="0"/>
              </a:rPr>
              <a:t>nízkofrekvenční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střídavé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i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stejnosměrné</a:t>
            </a:r>
            <a:r>
              <a:rPr lang="cs-CZ" altLang="cs-CZ" dirty="0">
                <a:latin typeface="Times New Roman" pitchFamily="16" charset="0"/>
              </a:rPr>
              <a:t> </a:t>
            </a:r>
            <a:r>
              <a:rPr lang="en-GB" altLang="cs-CZ" b="1" dirty="0" err="1">
                <a:latin typeface="Times New Roman" pitchFamily="16" charset="0"/>
              </a:rPr>
              <a:t>pulzní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proudy</a:t>
            </a:r>
            <a:endParaRPr lang="en-GB" altLang="cs-CZ" dirty="0">
              <a:latin typeface="Times New Roman" pitchFamily="16" charset="0"/>
            </a:endParaRPr>
          </a:p>
          <a:p>
            <a:pPr marL="457200" indent="-457200">
              <a:lnSpc>
                <a:spcPct val="93000"/>
              </a:lnSpc>
              <a:buClr>
                <a:srgbClr val="969696"/>
              </a:buClr>
              <a:buSzPct val="39000"/>
              <a:buFont typeface="Arial" panose="020B0604020202020204" pitchFamily="34" charset="0"/>
              <a:buChar char="•"/>
              <a:tabLst>
                <a:tab pos="230188" algn="l"/>
                <a:tab pos="679450" algn="l"/>
                <a:tab pos="1128713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</a:tabLst>
            </a:pPr>
            <a:endParaRPr lang="en-GB" altLang="cs-CZ" dirty="0">
              <a:latin typeface="Times New Roman" pitchFamily="16" charset="0"/>
            </a:endParaRPr>
          </a:p>
          <a:p>
            <a:pPr marL="0" indent="0">
              <a:lnSpc>
                <a:spcPct val="93000"/>
              </a:lnSpc>
              <a:buClr>
                <a:srgbClr val="969696"/>
              </a:buClr>
              <a:buSzPct val="39000"/>
              <a:buNone/>
              <a:tabLst>
                <a:tab pos="230188" algn="l"/>
                <a:tab pos="679450" algn="l"/>
                <a:tab pos="1128713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</a:tabLst>
            </a:pPr>
            <a:r>
              <a:rPr lang="en-GB" altLang="cs-CZ" dirty="0">
                <a:latin typeface="Times New Roman" pitchFamily="16" charset="0"/>
              </a:rPr>
              <a:t>1-200 Hz: 	</a:t>
            </a:r>
            <a:r>
              <a:rPr lang="en-GB" altLang="cs-CZ" dirty="0" err="1">
                <a:latin typeface="Times New Roman" pitchFamily="16" charset="0"/>
              </a:rPr>
              <a:t>liší</a:t>
            </a:r>
            <a:r>
              <a:rPr lang="en-GB" altLang="cs-CZ" dirty="0">
                <a:latin typeface="Times New Roman" pitchFamily="16" charset="0"/>
              </a:rPr>
              <a:t> se </a:t>
            </a:r>
            <a:r>
              <a:rPr lang="en-GB" altLang="cs-CZ" dirty="0" err="1">
                <a:latin typeface="Times New Roman" pitchFamily="16" charset="0"/>
              </a:rPr>
              <a:t>šířkou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i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tvarem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pulzu</a:t>
            </a:r>
            <a:endParaRPr lang="en-GB" altLang="cs-CZ" dirty="0">
              <a:latin typeface="Times New Roman" pitchFamily="16" charset="0"/>
            </a:endParaRPr>
          </a:p>
          <a:p>
            <a:pPr marL="457200" indent="-457200">
              <a:lnSpc>
                <a:spcPct val="93000"/>
              </a:lnSpc>
              <a:buClr>
                <a:srgbClr val="969696"/>
              </a:buClr>
              <a:buSzPct val="39000"/>
              <a:buFont typeface="Arial" panose="020B0604020202020204" pitchFamily="34" charset="0"/>
              <a:buChar char="•"/>
              <a:tabLst>
                <a:tab pos="230188" algn="l"/>
                <a:tab pos="679450" algn="l"/>
                <a:tab pos="1128713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</a:tabLst>
            </a:pPr>
            <a:endParaRPr lang="cs-CZ" altLang="cs-CZ" dirty="0">
              <a:latin typeface="Times New Roman" pitchFamily="16" charset="0"/>
            </a:endParaRPr>
          </a:p>
          <a:p>
            <a:pPr marL="0" indent="0">
              <a:lnSpc>
                <a:spcPct val="93000"/>
              </a:lnSpc>
              <a:buClr>
                <a:srgbClr val="969696"/>
              </a:buClr>
              <a:buSzPct val="39000"/>
              <a:buNone/>
              <a:tabLst>
                <a:tab pos="230188" algn="l"/>
                <a:tab pos="679450" algn="l"/>
                <a:tab pos="1128713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</a:tabLst>
            </a:pPr>
            <a:r>
              <a:rPr lang="en-GB" altLang="cs-CZ" b="1" dirty="0" err="1">
                <a:latin typeface="Times New Roman" pitchFamily="16" charset="0"/>
              </a:rPr>
              <a:t>délka</a:t>
            </a:r>
            <a:r>
              <a:rPr lang="en-GB" altLang="cs-CZ" b="1" dirty="0">
                <a:latin typeface="Times New Roman" pitchFamily="16" charset="0"/>
              </a:rPr>
              <a:t>: </a:t>
            </a:r>
            <a:r>
              <a:rPr lang="en-GB" altLang="cs-CZ" dirty="0">
                <a:latin typeface="Times New Roman" pitchFamily="16" charset="0"/>
              </a:rPr>
              <a:t>		</a:t>
            </a:r>
            <a:r>
              <a:rPr lang="en-GB" altLang="cs-CZ" b="1" dirty="0">
                <a:latin typeface="Times New Roman" pitchFamily="16" charset="0"/>
              </a:rPr>
              <a:t>10-700</a:t>
            </a:r>
            <a:r>
              <a:rPr lang="cs-CZ" altLang="cs-CZ" dirty="0">
                <a:latin typeface="Times New Roman" pitchFamily="16" charset="0"/>
              </a:rPr>
              <a:t> 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µs</a:t>
            </a:r>
          </a:p>
          <a:p>
            <a:pPr marL="0" indent="0">
              <a:lnSpc>
                <a:spcPct val="94000"/>
              </a:lnSpc>
              <a:buClr>
                <a:srgbClr val="969696"/>
              </a:buClr>
              <a:buSzPct val="39000"/>
              <a:buNone/>
              <a:tabLst>
                <a:tab pos="230188" algn="l"/>
                <a:tab pos="679450" algn="l"/>
                <a:tab pos="1128713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</a:tabLst>
            </a:pP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tvar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: 		v </a:t>
            </a: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podstatě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 </a:t>
            </a: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jedno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 </a:t>
            </a: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jaký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, ale </a:t>
            </a: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vždy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 </a:t>
            </a: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strmý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 </a:t>
            </a: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nástup</a:t>
            </a:r>
            <a:r>
              <a:rPr lang="cs-CZ" altLang="cs-CZ" b="1" dirty="0">
                <a:latin typeface="Times New Roman" pitchFamily="16" charset="0"/>
                <a:cs typeface="Microsoft Sans Serif" pitchFamily="32" charset="0"/>
              </a:rPr>
              <a:t>		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				</a:t>
            </a:r>
            <a:r>
              <a:rPr lang="cs-CZ" altLang="cs-CZ" b="1" dirty="0">
                <a:latin typeface="Times New Roman" pitchFamily="16" charset="0"/>
                <a:cs typeface="Microsoft Sans Serif" pitchFamily="32" charset="0"/>
              </a:rPr>
              <a:t>	</a:t>
            </a: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zásadní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 </a:t>
            </a: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vliv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  polarity </a:t>
            </a: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elektrod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!!!</a:t>
            </a:r>
          </a:p>
          <a:p>
            <a:pPr marL="0" indent="0">
              <a:lnSpc>
                <a:spcPct val="94000"/>
              </a:lnSpc>
              <a:buClr>
                <a:srgbClr val="969696"/>
              </a:buClr>
              <a:buNone/>
              <a:tabLst>
                <a:tab pos="230188" algn="l"/>
                <a:tab pos="679450" algn="l"/>
                <a:tab pos="1128713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</a:tabLst>
            </a:pP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							polarity </a:t>
            </a:r>
            <a:r>
              <a:rPr lang="en-GB" altLang="cs-CZ" b="1" dirty="0" err="1">
                <a:latin typeface="Times New Roman" pitchFamily="16" charset="0"/>
                <a:cs typeface="Microsoft Sans Serif" pitchFamily="32" charset="0"/>
              </a:rPr>
              <a:t>impuzu</a:t>
            </a:r>
            <a:r>
              <a:rPr lang="en-GB" altLang="cs-CZ" b="1" dirty="0">
                <a:latin typeface="Times New Roman" pitchFamily="16" charset="0"/>
                <a:cs typeface="Microsoft Sans Serif" pitchFamily="32" charset="0"/>
              </a:rPr>
              <a:t>!!!</a:t>
            </a:r>
          </a:p>
          <a:p>
            <a:pPr marL="342900" indent="-342900">
              <a:lnSpc>
                <a:spcPct val="94000"/>
              </a:lnSpc>
              <a:buClr>
                <a:srgbClr val="969696"/>
              </a:buClr>
              <a:buSzPct val="63000"/>
              <a:buFont typeface="Arial" panose="020B0604020202020204" pitchFamily="34" charset="0"/>
              <a:buChar char="•"/>
              <a:tabLst>
                <a:tab pos="230188" algn="l"/>
                <a:tab pos="679450" algn="l"/>
                <a:tab pos="1128713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</a:tabLst>
            </a:pPr>
            <a:endParaRPr lang="en-GB" altLang="cs-CZ" sz="2000" b="1" dirty="0">
              <a:latin typeface="Times New Roman" pitchFamily="16" charset="0"/>
              <a:cs typeface="Microsoft Sans Serif" pitchFamily="32" charset="0"/>
            </a:endParaRPr>
          </a:p>
          <a:p>
            <a:pPr marL="0" indent="0">
              <a:lnSpc>
                <a:spcPct val="94000"/>
              </a:lnSpc>
              <a:buClr>
                <a:srgbClr val="969696"/>
              </a:buClr>
              <a:buSzPct val="63000"/>
              <a:buNone/>
              <a:tabLst>
                <a:tab pos="230188" algn="l"/>
                <a:tab pos="679450" algn="l"/>
                <a:tab pos="1128713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</a:tabLst>
            </a:pP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z </a:t>
            </a:r>
            <a:r>
              <a:rPr lang="en-GB" altLang="cs-CZ" sz="2000" dirty="0" err="1">
                <a:latin typeface="Times New Roman" pitchFamily="16" charset="0"/>
                <a:cs typeface="Microsoft Sans Serif" pitchFamily="32" charset="0"/>
              </a:rPr>
              <a:t>hlediska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 </a:t>
            </a:r>
            <a:r>
              <a:rPr lang="en-GB" altLang="cs-CZ" sz="2000" dirty="0" err="1">
                <a:latin typeface="Times New Roman" pitchFamily="16" charset="0"/>
                <a:cs typeface="Microsoft Sans Serif" pitchFamily="32" charset="0"/>
              </a:rPr>
              <a:t>elektrotechniky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 je </a:t>
            </a:r>
            <a:r>
              <a:rPr lang="en-GB" altLang="cs-CZ" sz="2000" dirty="0" err="1">
                <a:latin typeface="Times New Roman" pitchFamily="16" charset="0"/>
                <a:cs typeface="Microsoft Sans Serif" pitchFamily="32" charset="0"/>
              </a:rPr>
              <a:t>nepřijatelné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 </a:t>
            </a:r>
            <a:r>
              <a:rPr lang="en-GB" altLang="cs-CZ" sz="2000" dirty="0" err="1">
                <a:latin typeface="Times New Roman" pitchFamily="16" charset="0"/>
                <a:cs typeface="Microsoft Sans Serif" pitchFamily="32" charset="0"/>
              </a:rPr>
              <a:t>hovořit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 o </a:t>
            </a:r>
            <a:r>
              <a:rPr lang="en-GB" altLang="cs-CZ" sz="2000" dirty="0" err="1">
                <a:latin typeface="Times New Roman" pitchFamily="16" charset="0"/>
                <a:cs typeface="Microsoft Sans Serif" pitchFamily="32" charset="0"/>
              </a:rPr>
              <a:t>anodě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 a </a:t>
            </a:r>
            <a:r>
              <a:rPr lang="en-GB" altLang="cs-CZ" sz="2000" dirty="0" err="1">
                <a:latin typeface="Times New Roman" pitchFamily="16" charset="0"/>
                <a:cs typeface="Microsoft Sans Serif" pitchFamily="32" charset="0"/>
              </a:rPr>
              <a:t>katodě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, </a:t>
            </a:r>
            <a:endParaRPr lang="cs-CZ" altLang="cs-CZ" sz="2000" dirty="0">
              <a:latin typeface="Times New Roman" pitchFamily="16" charset="0"/>
              <a:cs typeface="Microsoft Sans Serif" pitchFamily="32" charset="0"/>
            </a:endParaRPr>
          </a:p>
          <a:p>
            <a:pPr marL="0" indent="0">
              <a:lnSpc>
                <a:spcPct val="94000"/>
              </a:lnSpc>
              <a:buClr>
                <a:srgbClr val="969696"/>
              </a:buClr>
              <a:buSzPct val="63000"/>
              <a:buNone/>
              <a:tabLst>
                <a:tab pos="230188" algn="l"/>
                <a:tab pos="679450" algn="l"/>
                <a:tab pos="1128713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</a:tabLst>
            </a:pPr>
            <a:r>
              <a:rPr lang="cs-CZ" altLang="cs-CZ" sz="2000" dirty="0">
                <a:latin typeface="Times New Roman" pitchFamily="16" charset="0"/>
                <a:cs typeface="Microsoft Sans Serif" pitchFamily="32" charset="0"/>
              </a:rPr>
              <a:t>										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je </a:t>
            </a:r>
            <a:r>
              <a:rPr lang="en-GB" altLang="cs-CZ" sz="2000" dirty="0" err="1">
                <a:latin typeface="Times New Roman" pitchFamily="16" charset="0"/>
                <a:cs typeface="Microsoft Sans Serif" pitchFamily="32" charset="0"/>
              </a:rPr>
              <a:t>však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 </a:t>
            </a:r>
            <a:r>
              <a:rPr lang="en-GB" altLang="cs-CZ" sz="2000" dirty="0" err="1">
                <a:latin typeface="Times New Roman" pitchFamily="16" charset="0"/>
                <a:cs typeface="Microsoft Sans Serif" pitchFamily="32" charset="0"/>
              </a:rPr>
              <a:t>třeba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, </a:t>
            </a:r>
            <a:r>
              <a:rPr lang="en-GB" altLang="cs-CZ" sz="2000" dirty="0" err="1">
                <a:latin typeface="Times New Roman" pitchFamily="16" charset="0"/>
                <a:cs typeface="Microsoft Sans Serif" pitchFamily="32" charset="0"/>
              </a:rPr>
              <a:t>odlišit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, </a:t>
            </a:r>
            <a:r>
              <a:rPr lang="en-GB" altLang="cs-CZ" sz="2000" dirty="0" err="1">
                <a:latin typeface="Times New Roman" pitchFamily="16" charset="0"/>
                <a:cs typeface="Microsoft Sans Serif" pitchFamily="32" charset="0"/>
              </a:rPr>
              <a:t>kde</a:t>
            </a:r>
            <a:r>
              <a:rPr lang="en-GB" altLang="cs-CZ" sz="2000" dirty="0">
                <a:latin typeface="Times New Roman" pitchFamily="16" charset="0"/>
                <a:cs typeface="Microsoft Sans Serif" pitchFamily="32" charset="0"/>
              </a:rPr>
              <a:t> je pike  </a:t>
            </a:r>
            <a:r>
              <a:rPr lang="en-GB" altLang="cs-CZ" sz="2000" b="1" dirty="0">
                <a:latin typeface="Times New Roman" pitchFamily="16" charset="0"/>
                <a:cs typeface="Microsoft Sans Serif" pitchFamily="32" charset="0"/>
              </a:rPr>
              <a:t>–  </a:t>
            </a:r>
            <a:r>
              <a:rPr lang="en-GB" altLang="cs-CZ" sz="2000" b="1" dirty="0" err="1">
                <a:latin typeface="Times New Roman" pitchFamily="16" charset="0"/>
                <a:cs typeface="Microsoft Sans Serif" pitchFamily="32" charset="0"/>
              </a:rPr>
              <a:t>diferentní</a:t>
            </a:r>
            <a:r>
              <a:rPr lang="en-GB" altLang="cs-CZ" sz="2000" b="1" dirty="0">
                <a:latin typeface="Times New Roman" pitchFamily="16" charset="0"/>
                <a:cs typeface="Microsoft Sans Serif" pitchFamily="32" charset="0"/>
              </a:rPr>
              <a:t> </a:t>
            </a:r>
            <a:r>
              <a:rPr lang="en-GB" altLang="cs-CZ" sz="2000" b="1" dirty="0" err="1">
                <a:latin typeface="Times New Roman" pitchFamily="16" charset="0"/>
                <a:cs typeface="Microsoft Sans Serif" pitchFamily="32" charset="0"/>
              </a:rPr>
              <a:t>elektroda</a:t>
            </a:r>
            <a:endParaRPr lang="en-GB" altLang="cs-CZ" sz="2000" b="1" dirty="0">
              <a:latin typeface="Times New Roman" pitchFamily="16" charset="0"/>
              <a:cs typeface="Microsoft Sans Serif" pitchFamily="32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9D6B0B-D209-4BD5-8B02-D502F64F1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TENS II. 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5A3FA58-DEF9-437C-B990-DAE6DD3E1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6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86"/>
    </mc:Choice>
    <mc:Fallback>
      <p:transition spd="slow" advTm="140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A012AC-0B83-41F5-87D1-20A8C8A3F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„Pravidla“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443911-9694-4A92-A080-669C2AD87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Pflüger</a:t>
            </a:r>
            <a:endParaRPr lang="cs-CZ" dirty="0"/>
          </a:p>
          <a:p>
            <a:pPr lvl="1"/>
            <a:r>
              <a:rPr lang="cs-CZ" b="1" dirty="0" err="1"/>
              <a:t>katelektrotonus</a:t>
            </a:r>
            <a:r>
              <a:rPr lang="cs-CZ" b="1" dirty="0"/>
              <a:t> x </a:t>
            </a:r>
            <a:r>
              <a:rPr lang="cs-CZ" b="1" dirty="0" err="1"/>
              <a:t>anelektrotonus</a:t>
            </a:r>
            <a:endParaRPr lang="cs-CZ" b="1" dirty="0"/>
          </a:p>
          <a:p>
            <a:pPr lvl="1"/>
            <a:endParaRPr lang="cs-CZ" dirty="0"/>
          </a:p>
          <a:p>
            <a:r>
              <a:rPr lang="cs-CZ" dirty="0" err="1"/>
              <a:t>Brenner</a:t>
            </a:r>
            <a:endParaRPr lang="cs-CZ" dirty="0"/>
          </a:p>
          <a:p>
            <a:pPr lvl="1"/>
            <a:r>
              <a:rPr lang="cs-CZ" b="1" dirty="0"/>
              <a:t>KZ ˃ AZ ˃ AV ˃ KV</a:t>
            </a:r>
          </a:p>
          <a:p>
            <a:pPr lvl="1"/>
            <a:endParaRPr lang="cs-CZ" dirty="0"/>
          </a:p>
          <a:p>
            <a:r>
              <a:rPr lang="cs-CZ" dirty="0" err="1"/>
              <a:t>Du</a:t>
            </a:r>
            <a:r>
              <a:rPr lang="cs-CZ" dirty="0"/>
              <a:t> </a:t>
            </a:r>
            <a:r>
              <a:rPr lang="cs-CZ" dirty="0" err="1"/>
              <a:t>Bois</a:t>
            </a:r>
            <a:r>
              <a:rPr lang="cs-CZ" dirty="0"/>
              <a:t> </a:t>
            </a:r>
            <a:r>
              <a:rPr lang="cs-CZ" dirty="0" err="1"/>
              <a:t>Reymond</a:t>
            </a:r>
            <a:endParaRPr lang="cs-CZ" dirty="0"/>
          </a:p>
          <a:p>
            <a:pPr lvl="1"/>
            <a:r>
              <a:rPr lang="cs-CZ" b="1" dirty="0"/>
              <a:t>Velikost podráždění je úměrná rychlosti změny</a:t>
            </a:r>
          </a:p>
          <a:p>
            <a:pPr lvl="1"/>
            <a:endParaRPr lang="cs-CZ" dirty="0"/>
          </a:p>
          <a:p>
            <a:r>
              <a:rPr lang="cs-CZ" dirty="0" err="1"/>
              <a:t>Hoorweg</a:t>
            </a:r>
            <a:r>
              <a:rPr lang="cs-CZ" dirty="0"/>
              <a:t>, Weiss</a:t>
            </a:r>
          </a:p>
          <a:p>
            <a:pPr lvl="1"/>
            <a:r>
              <a:rPr lang="cs-CZ" b="1" dirty="0"/>
              <a:t>Závislost doby trvání impulzu a potřebné intenzity k vyvolání podráždění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9AFDA2-49E7-4D99-AA34-91B8E92E4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TENS II. 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4032F0E-AC2A-425E-81D2-311BABB89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2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120"/>
    </mc:Choice>
    <mc:Fallback>
      <p:transition spd="slow" advTm="19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6A0CBAA-7285-44C3-8AD7-FC623DB4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Charakteristika II.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563BB79-0A96-48EB-9F2D-3606C4EEE1E6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563563" indent="-457200">
              <a:lnSpc>
                <a:spcPct val="93000"/>
              </a:lnSpc>
              <a:buClr>
                <a:srgbClr val="969696"/>
              </a:buClr>
              <a:buSzPct val="39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3200" dirty="0" err="1">
                <a:solidFill>
                  <a:srgbClr val="000000"/>
                </a:solidFill>
                <a:latin typeface="Times New Roman" pitchFamily="16" charset="0"/>
              </a:rPr>
              <a:t>monofázické</a:t>
            </a:r>
            <a:endParaRPr lang="cs-CZ" altLang="cs-CZ" sz="32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106363" indent="0">
              <a:lnSpc>
                <a:spcPct val="93000"/>
              </a:lnSpc>
              <a:buClr>
                <a:srgbClr val="969696"/>
              </a:buClr>
              <a:buSzPct val="3900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solidFill>
                  <a:srgbClr val="000000"/>
                </a:solidFill>
                <a:latin typeface="Times New Roman" pitchFamily="16" charset="0"/>
              </a:rPr>
              <a:t>pu</a:t>
            </a:r>
            <a:r>
              <a:rPr lang="cs-CZ" altLang="cs-CZ" dirty="0">
                <a:solidFill>
                  <a:srgbClr val="000000"/>
                </a:solidFill>
                <a:latin typeface="Times New Roman" pitchFamily="16" charset="0"/>
              </a:rPr>
              <a:t>l</a:t>
            </a:r>
            <a:r>
              <a:rPr lang="en-GB" altLang="cs-CZ" dirty="0" err="1">
                <a:solidFill>
                  <a:srgbClr val="000000"/>
                </a:solidFill>
                <a:latin typeface="Times New Roman" pitchFamily="16" charset="0"/>
              </a:rPr>
              <a:t>zní</a:t>
            </a:r>
            <a:r>
              <a:rPr lang="en-GB" altLang="cs-CZ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dirty="0" err="1">
                <a:solidFill>
                  <a:srgbClr val="000000"/>
                </a:solidFill>
                <a:latin typeface="Times New Roman" pitchFamily="16" charset="0"/>
              </a:rPr>
              <a:t>stejnosměrný</a:t>
            </a:r>
            <a:r>
              <a:rPr lang="en-GB" altLang="cs-CZ" dirty="0">
                <a:solidFill>
                  <a:srgbClr val="000000"/>
                </a:solidFill>
                <a:latin typeface="Times New Roman" pitchFamily="16" charset="0"/>
              </a:rPr>
              <a:t> proud</a:t>
            </a:r>
          </a:p>
          <a:p>
            <a:pPr marL="2157413" lvl="4" indent="-215900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2157413" lvl="4" indent="-2065338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2157413" lvl="4" indent="-2065338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diferentní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elektroda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katoda</a:t>
            </a:r>
            <a:endParaRPr lang="en-GB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2157413" lvl="4" indent="-2065338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aplikace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30-60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minut</a:t>
            </a:r>
            <a:endParaRPr lang="en-GB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2157413" lvl="4" indent="-2065338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minimalizace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elektrolytických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dějů</a:t>
            </a:r>
            <a:endParaRPr lang="en-GB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2157413" lvl="4" indent="-2065338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zachování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polární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diferenciace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elektrod</a:t>
            </a:r>
            <a:endParaRPr lang="en-GB" altLang="cs-CZ" sz="20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0ED2697-9A5D-457C-A381-F754DE6BA8AC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563563" indent="-457200">
              <a:lnSpc>
                <a:spcPct val="93000"/>
              </a:lnSpc>
              <a:buClr>
                <a:srgbClr val="969696"/>
              </a:buClr>
              <a:buSzPct val="39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3200" dirty="0" err="1">
                <a:solidFill>
                  <a:srgbClr val="000000"/>
                </a:solidFill>
                <a:latin typeface="Times New Roman" pitchFamily="16" charset="0"/>
              </a:rPr>
              <a:t>asymetrické</a:t>
            </a:r>
            <a:r>
              <a:rPr lang="en-GB" altLang="cs-CZ" sz="32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3200" dirty="0" err="1">
                <a:solidFill>
                  <a:srgbClr val="000000"/>
                </a:solidFill>
                <a:latin typeface="Times New Roman" pitchFamily="16" charset="0"/>
              </a:rPr>
              <a:t>bifázické</a:t>
            </a:r>
            <a:endParaRPr lang="cs-CZ" altLang="cs-CZ" sz="32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106363" indent="0">
              <a:lnSpc>
                <a:spcPct val="93000"/>
              </a:lnSpc>
              <a:buClr>
                <a:srgbClr val="0E594D"/>
              </a:buClr>
              <a:buSzPct val="3900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3000" dirty="0" err="1">
                <a:solidFill>
                  <a:srgbClr val="000000"/>
                </a:solidFill>
                <a:latin typeface="Times New Roman" pitchFamily="16" charset="0"/>
              </a:rPr>
              <a:t>střídavý</a:t>
            </a:r>
            <a:r>
              <a:rPr lang="en-GB" altLang="cs-CZ" sz="3000" dirty="0">
                <a:solidFill>
                  <a:srgbClr val="000000"/>
                </a:solidFill>
                <a:latin typeface="Times New Roman" pitchFamily="16" charset="0"/>
              </a:rPr>
              <a:t> proud</a:t>
            </a:r>
          </a:p>
          <a:p>
            <a:pPr marL="2157413" lvl="4" indent="-215900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625475" lvl="4" indent="-533400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625475" lvl="4" indent="-533400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katoda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–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hrotová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část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,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relativně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krátký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puls</a:t>
            </a:r>
            <a:r>
              <a:rPr lang="cs-CZ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s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velkou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amplitudou</a:t>
            </a:r>
            <a:endParaRPr lang="en-GB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625475" lvl="4" indent="-533400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625475" lvl="4" indent="-533400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stimulační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(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depolarizační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)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účinek</a:t>
            </a:r>
            <a:endParaRPr lang="en-GB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625475" lvl="4" indent="-533400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000" dirty="0">
              <a:solidFill>
                <a:srgbClr val="000000"/>
              </a:solidFill>
              <a:latin typeface="Times New Roman" pitchFamily="16" charset="0"/>
            </a:endParaRPr>
          </a:p>
          <a:p>
            <a:pPr marL="625475" lvl="4" indent="-533400">
              <a:lnSpc>
                <a:spcPct val="93000"/>
              </a:lnSpc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anoda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i="1" dirty="0">
                <a:solidFill>
                  <a:srgbClr val="000000"/>
                </a:solidFill>
                <a:latin typeface="Times New Roman" pitchFamily="16" charset="0"/>
              </a:rPr>
              <a:t>– </a:t>
            </a:r>
            <a:r>
              <a:rPr lang="en-GB" altLang="cs-CZ" sz="2000" i="1" dirty="0" err="1">
                <a:solidFill>
                  <a:srgbClr val="000000"/>
                </a:solidFill>
                <a:latin typeface="Times New Roman" pitchFamily="16" charset="0"/>
              </a:rPr>
              <a:t>exponenciální</a:t>
            </a:r>
            <a:r>
              <a:rPr lang="en-GB" altLang="cs-CZ" sz="2000" i="1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i="1" dirty="0" err="1">
                <a:solidFill>
                  <a:srgbClr val="000000"/>
                </a:solidFill>
                <a:latin typeface="Times New Roman" pitchFamily="16" charset="0"/>
              </a:rPr>
              <a:t>část</a:t>
            </a:r>
            <a:r>
              <a:rPr lang="en-GB" altLang="cs-CZ" sz="2000" i="1" dirty="0">
                <a:solidFill>
                  <a:srgbClr val="000000"/>
                </a:solidFill>
                <a:latin typeface="Times New Roman" pitchFamily="16" charset="0"/>
              </a:rPr>
              <a:t>, </a:t>
            </a:r>
            <a:r>
              <a:rPr lang="en-GB" altLang="cs-CZ" sz="2000" i="1" dirty="0" err="1">
                <a:solidFill>
                  <a:srgbClr val="000000"/>
                </a:solidFill>
                <a:latin typeface="Times New Roman" pitchFamily="16" charset="0"/>
              </a:rPr>
              <a:t>relativně</a:t>
            </a:r>
            <a:r>
              <a:rPr lang="en-GB" altLang="cs-CZ" sz="2000" i="1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i="1" dirty="0" err="1">
                <a:solidFill>
                  <a:srgbClr val="000000"/>
                </a:solidFill>
                <a:latin typeface="Times New Roman" pitchFamily="16" charset="0"/>
              </a:rPr>
              <a:t>nízká</a:t>
            </a:r>
            <a:r>
              <a:rPr lang="cs-CZ" altLang="cs-CZ" sz="2000" i="1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i="1" dirty="0" err="1">
                <a:solidFill>
                  <a:srgbClr val="000000"/>
                </a:solidFill>
                <a:latin typeface="Times New Roman" pitchFamily="16" charset="0"/>
              </a:rPr>
              <a:t>amplituda</a:t>
            </a:r>
            <a:r>
              <a:rPr lang="en-GB" altLang="cs-CZ" sz="2000" i="1" dirty="0">
                <a:solidFill>
                  <a:srgbClr val="000000"/>
                </a:solidFill>
                <a:latin typeface="Times New Roman" pitchFamily="16" charset="0"/>
              </a:rPr>
              <a:t>, </a:t>
            </a:r>
            <a:r>
              <a:rPr lang="en-GB" altLang="cs-CZ" sz="2000" i="1" dirty="0" err="1">
                <a:solidFill>
                  <a:srgbClr val="000000"/>
                </a:solidFill>
                <a:latin typeface="Times New Roman" pitchFamily="16" charset="0"/>
              </a:rPr>
              <a:t>dlouhé</a:t>
            </a:r>
            <a:r>
              <a:rPr lang="en-GB" altLang="cs-CZ" sz="2000" i="1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i="1" dirty="0" err="1">
                <a:solidFill>
                  <a:srgbClr val="000000"/>
                </a:solidFill>
                <a:latin typeface="Times New Roman" pitchFamily="16" charset="0"/>
              </a:rPr>
              <a:t>trvání</a:t>
            </a:r>
            <a:r>
              <a:rPr lang="en-GB" altLang="cs-CZ" sz="2000" i="1" dirty="0">
                <a:solidFill>
                  <a:srgbClr val="000000"/>
                </a:solidFill>
                <a:latin typeface="Times New Roman" pitchFamily="16" charset="0"/>
              </a:rPr>
              <a:t>,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eliminuje</a:t>
            </a:r>
            <a:r>
              <a:rPr lang="cs-CZ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elektrolytické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děje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bez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hyperpolarizace</a:t>
            </a:r>
            <a:r>
              <a:rPr lang="cs-CZ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srovnatelné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s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hrotovým</a:t>
            </a:r>
            <a:r>
              <a:rPr lang="en-GB" altLang="cs-CZ" sz="2000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Times New Roman" pitchFamily="16" charset="0"/>
              </a:rPr>
              <a:t>pulsem</a:t>
            </a:r>
            <a:endParaRPr lang="en-GB" altLang="cs-CZ" sz="20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39CDBF-0606-41CD-B618-A574AD0F4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TENS II.                                                        	 Mgr. Jaroslava Pochmonová, Ph.D., Katedra fyzioterapie a RHB, LF MU</a:t>
            </a:r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5CDA5D7A-442E-4D1C-A7F3-AB9F24CE402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77320" y="4317840"/>
              <a:ext cx="4043520" cy="242820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5CDA5D7A-442E-4D1C-A7F3-AB9F24CE40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67960" y="4308480"/>
                <a:ext cx="4062240" cy="24469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B6EFBEBE-0226-4981-AFB6-67E521E40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7D0FF2A7-B077-418B-9CE9-83839878E796}"/>
                  </a:ext>
                </a:extLst>
              </p14:cNvPr>
              <p14:cNvContentPartPr/>
              <p14:nvPr/>
            </p14:nvContentPartPr>
            <p14:xfrm>
              <a:off x="11628720" y="6320160"/>
              <a:ext cx="360" cy="360"/>
            </p14:xfrm>
          </p:contentPart>
        </mc:Choice>
        <mc:Fallback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7D0FF2A7-B077-418B-9CE9-83839878E79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619360" y="6310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471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158"/>
    </mc:Choice>
    <mc:Fallback>
      <p:transition spd="slow" advTm="21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5BFC61BB-3F1A-4BBC-89D3-23563B063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>
                <a:latin typeface="Times New Roman" pitchFamily="16" charset="0"/>
              </a:rPr>
              <a:t>Typy</a:t>
            </a:r>
            <a:r>
              <a:rPr lang="en-GB" altLang="cs-CZ" dirty="0">
                <a:latin typeface="Times New Roman" pitchFamily="16" charset="0"/>
              </a:rPr>
              <a:t>  TENS</a:t>
            </a:r>
            <a:br>
              <a:rPr lang="cs-CZ" dirty="0"/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C194952-EC41-4598-B8F9-E9BF3CC89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latin typeface="Times New Roman" pitchFamily="16" charset="0"/>
              </a:rPr>
              <a:t>kontinuální</a:t>
            </a:r>
            <a:r>
              <a:rPr lang="en-GB" altLang="cs-CZ" dirty="0">
                <a:latin typeface="Times New Roman" pitchFamily="16" charset="0"/>
              </a:rPr>
              <a:t> (</a:t>
            </a:r>
            <a:r>
              <a:rPr lang="en-GB" altLang="cs-CZ" dirty="0" err="1">
                <a:latin typeface="Times New Roman" pitchFamily="16" charset="0"/>
              </a:rPr>
              <a:t>plynulý</a:t>
            </a:r>
            <a:r>
              <a:rPr lang="en-GB" altLang="cs-CZ" dirty="0">
                <a:latin typeface="Times New Roman" pitchFamily="16" charset="0"/>
              </a:rPr>
              <a:t>, </a:t>
            </a:r>
            <a:r>
              <a:rPr lang="en-GB" altLang="cs-CZ" dirty="0" err="1">
                <a:latin typeface="Times New Roman" pitchFamily="16" charset="0"/>
              </a:rPr>
              <a:t>souvislý</a:t>
            </a:r>
            <a:r>
              <a:rPr lang="en-GB" altLang="cs-CZ" dirty="0">
                <a:latin typeface="Times New Roman" pitchFamily="16" charset="0"/>
              </a:rPr>
              <a:t>)</a:t>
            </a: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Times New Roman" pitchFamily="16" charset="0"/>
            </a:endParaRP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latin typeface="Times New Roman" pitchFamily="16" charset="0"/>
              </a:rPr>
              <a:t>alternující</a:t>
            </a:r>
            <a:r>
              <a:rPr lang="en-GB" altLang="cs-CZ" dirty="0">
                <a:latin typeface="Times New Roman" pitchFamily="16" charset="0"/>
              </a:rPr>
              <a:t> – </a:t>
            </a:r>
            <a:r>
              <a:rPr lang="en-GB" altLang="cs-CZ" dirty="0" err="1">
                <a:latin typeface="Times New Roman" pitchFamily="16" charset="0"/>
              </a:rPr>
              <a:t>každý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druhý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puls</a:t>
            </a:r>
            <a:r>
              <a:rPr lang="en-GB" altLang="cs-CZ" dirty="0">
                <a:latin typeface="Times New Roman" pitchFamily="16" charset="0"/>
              </a:rPr>
              <a:t> je </a:t>
            </a:r>
            <a:r>
              <a:rPr lang="en-GB" altLang="cs-CZ" dirty="0" err="1">
                <a:latin typeface="Times New Roman" pitchFamily="16" charset="0"/>
              </a:rPr>
              <a:t>zrcadlově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obrácen</a:t>
            </a:r>
            <a:endParaRPr lang="en-GB" altLang="cs-CZ" dirty="0">
              <a:latin typeface="Times New Roman" pitchFamily="16" charset="0"/>
            </a:endParaRP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Times New Roman" pitchFamily="16" charset="0"/>
            </a:endParaRP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latin typeface="Times New Roman" pitchFamily="16" charset="0"/>
              </a:rPr>
              <a:t>randomizovaná</a:t>
            </a:r>
            <a:r>
              <a:rPr lang="en-GB" altLang="cs-CZ" dirty="0">
                <a:latin typeface="Times New Roman" pitchFamily="16" charset="0"/>
              </a:rPr>
              <a:t> (</a:t>
            </a:r>
            <a:r>
              <a:rPr lang="en-GB" altLang="cs-CZ" dirty="0" err="1">
                <a:latin typeface="Times New Roman" pitchFamily="16" charset="0"/>
              </a:rPr>
              <a:t>stochastická</a:t>
            </a:r>
            <a:r>
              <a:rPr lang="en-GB" altLang="cs-CZ" dirty="0">
                <a:latin typeface="Times New Roman" pitchFamily="16" charset="0"/>
              </a:rPr>
              <a:t>, </a:t>
            </a:r>
            <a:r>
              <a:rPr lang="en-GB" altLang="cs-CZ" dirty="0" err="1">
                <a:latin typeface="Times New Roman" pitchFamily="16" charset="0"/>
              </a:rPr>
              <a:t>náhodná</a:t>
            </a:r>
            <a:r>
              <a:rPr lang="en-GB" altLang="cs-CZ" dirty="0">
                <a:latin typeface="Times New Roman" pitchFamily="16" charset="0"/>
              </a:rPr>
              <a:t>)</a:t>
            </a: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Times New Roman" pitchFamily="16" charset="0"/>
            </a:endParaRP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>
                <a:latin typeface="Times New Roman" pitchFamily="16" charset="0"/>
              </a:rPr>
              <a:t>burst (</a:t>
            </a:r>
            <a:r>
              <a:rPr lang="en-GB" altLang="cs-CZ" dirty="0" err="1">
                <a:latin typeface="Times New Roman" pitchFamily="16" charset="0"/>
              </a:rPr>
              <a:t>skupiny</a:t>
            </a:r>
            <a:r>
              <a:rPr lang="en-GB" altLang="cs-CZ" dirty="0">
                <a:latin typeface="Times New Roman" pitchFamily="16" charset="0"/>
              </a:rPr>
              <a:t>, </a:t>
            </a:r>
            <a:r>
              <a:rPr lang="en-GB" altLang="cs-CZ" dirty="0" err="1">
                <a:latin typeface="Times New Roman" pitchFamily="16" charset="0"/>
              </a:rPr>
              <a:t>salvy</a:t>
            </a:r>
            <a:r>
              <a:rPr lang="en-GB" altLang="cs-CZ" dirty="0">
                <a:latin typeface="Times New Roman" pitchFamily="16" charset="0"/>
              </a:rPr>
              <a:t>) – burst </a:t>
            </a:r>
            <a:r>
              <a:rPr lang="en-GB" altLang="cs-CZ" dirty="0" err="1">
                <a:latin typeface="Times New Roman" pitchFamily="16" charset="0"/>
              </a:rPr>
              <a:t>frekvence</a:t>
            </a:r>
            <a:r>
              <a:rPr lang="en-GB" altLang="cs-CZ" dirty="0">
                <a:latin typeface="Times New Roman" pitchFamily="16" charset="0"/>
              </a:rPr>
              <a:t> 1-10</a:t>
            </a:r>
            <a:r>
              <a:rPr lang="cs-CZ" altLang="cs-CZ" dirty="0">
                <a:latin typeface="Times New Roman" pitchFamily="16" charset="0"/>
              </a:rPr>
              <a:t> </a:t>
            </a:r>
            <a:r>
              <a:rPr lang="en-GB" altLang="cs-CZ" dirty="0">
                <a:latin typeface="Times New Roman" pitchFamily="16" charset="0"/>
              </a:rPr>
              <a:t>Hz</a:t>
            </a: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Times New Roman" pitchFamily="16" charset="0"/>
            </a:endParaRP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>
                <a:latin typeface="Times New Roman" pitchFamily="16" charset="0"/>
              </a:rPr>
              <a:t>surge (</a:t>
            </a:r>
            <a:r>
              <a:rPr lang="en-GB" altLang="cs-CZ" dirty="0" err="1">
                <a:latin typeface="Times New Roman" pitchFamily="16" charset="0"/>
              </a:rPr>
              <a:t>vlny</a:t>
            </a:r>
            <a:r>
              <a:rPr lang="en-GB" altLang="cs-CZ" dirty="0">
                <a:latin typeface="Times New Roman" pitchFamily="16" charset="0"/>
              </a:rPr>
              <a:t>, </a:t>
            </a:r>
            <a:r>
              <a:rPr lang="en-GB" altLang="cs-CZ" dirty="0" err="1">
                <a:latin typeface="Times New Roman" pitchFamily="16" charset="0"/>
              </a:rPr>
              <a:t>rázová</a:t>
            </a:r>
            <a:r>
              <a:rPr lang="en-GB" altLang="cs-CZ" dirty="0">
                <a:latin typeface="Times New Roman" pitchFamily="16" charset="0"/>
              </a:rPr>
              <a:t> TENS, </a:t>
            </a:r>
            <a:r>
              <a:rPr lang="en-GB" altLang="cs-CZ" dirty="0" err="1">
                <a:latin typeface="Times New Roman" pitchFamily="16" charset="0"/>
              </a:rPr>
              <a:t>amplitudově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modulovaná</a:t>
            </a:r>
            <a:r>
              <a:rPr lang="en-GB" altLang="cs-CZ" dirty="0">
                <a:latin typeface="Times New Roman" pitchFamily="16" charset="0"/>
              </a:rPr>
              <a:t> burst</a:t>
            </a:r>
            <a:r>
              <a:rPr lang="cs-CZ" altLang="cs-CZ" dirty="0">
                <a:latin typeface="Times New Roman" pitchFamily="16" charset="0"/>
              </a:rPr>
              <a:t> </a:t>
            </a:r>
            <a:r>
              <a:rPr lang="en-GB" altLang="cs-CZ" dirty="0">
                <a:latin typeface="Times New Roman" pitchFamily="16" charset="0"/>
              </a:rPr>
              <a:t>TENS) 	</a:t>
            </a:r>
            <a:endParaRPr lang="cs-CZ" altLang="cs-CZ" dirty="0">
              <a:latin typeface="Times New Roman" pitchFamily="16" charset="0"/>
            </a:endParaRP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300" dirty="0">
              <a:latin typeface="Times New Roman" pitchFamily="16" charset="0"/>
            </a:endParaRPr>
          </a:p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300" dirty="0" err="1">
                <a:latin typeface="Times New Roman" pitchFamily="16" charset="0"/>
              </a:rPr>
              <a:t>někdy</a:t>
            </a:r>
            <a:r>
              <a:rPr lang="en-GB" altLang="cs-CZ" sz="2300" dirty="0">
                <a:latin typeface="Times New Roman" pitchFamily="16" charset="0"/>
              </a:rPr>
              <a:t> </a:t>
            </a:r>
            <a:r>
              <a:rPr lang="en-GB" altLang="cs-CZ" sz="2300" dirty="0" err="1">
                <a:latin typeface="Times New Roman" pitchFamily="16" charset="0"/>
              </a:rPr>
              <a:t>obálka</a:t>
            </a:r>
            <a:r>
              <a:rPr lang="en-GB" altLang="cs-CZ" sz="2300" dirty="0">
                <a:latin typeface="Times New Roman" pitchFamily="16" charset="0"/>
              </a:rPr>
              <a:t> (1-100</a:t>
            </a:r>
            <a:r>
              <a:rPr lang="cs-CZ" altLang="cs-CZ" sz="2300" dirty="0">
                <a:latin typeface="Times New Roman" pitchFamily="16" charset="0"/>
              </a:rPr>
              <a:t> </a:t>
            </a:r>
            <a:r>
              <a:rPr lang="en-GB" altLang="cs-CZ" sz="2300" dirty="0">
                <a:latin typeface="Times New Roman" pitchFamily="16" charset="0"/>
              </a:rPr>
              <a:t>%), </a:t>
            </a:r>
            <a:r>
              <a:rPr lang="en-GB" altLang="cs-CZ" sz="2300" dirty="0" err="1">
                <a:latin typeface="Times New Roman" pitchFamily="16" charset="0"/>
              </a:rPr>
              <a:t>busrt</a:t>
            </a:r>
            <a:r>
              <a:rPr lang="en-GB" altLang="cs-CZ" sz="2300" dirty="0">
                <a:latin typeface="Times New Roman" pitchFamily="16" charset="0"/>
              </a:rPr>
              <a:t> 1</a:t>
            </a:r>
            <a:r>
              <a:rPr lang="cs-CZ" altLang="cs-CZ" sz="2300" dirty="0">
                <a:latin typeface="Times New Roman" pitchFamily="16" charset="0"/>
              </a:rPr>
              <a:t> </a:t>
            </a:r>
            <a:r>
              <a:rPr lang="en-GB" altLang="cs-CZ" sz="2300" dirty="0">
                <a:latin typeface="Times New Roman" pitchFamily="16" charset="0"/>
              </a:rPr>
              <a:t>%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53E757-00C4-4277-92DD-5BE28CD47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TENS II.                                                        	 Mgr. Jaroslava Pochmonová, Ph.D., Katedra fyzioterapie a RHB, LF MU</a:t>
            </a:r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A5D13FF1-8327-4FB3-A4B9-E458E825C6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49200" y="1689480"/>
              <a:ext cx="3692880" cy="301644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A5D13FF1-8327-4FB3-A4B9-E458E825C6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39840" y="1680120"/>
                <a:ext cx="3711600" cy="30351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E8C4C7A-50F8-4EBD-B542-95FABC254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003"/>
    </mc:Choice>
    <mc:Fallback>
      <p:transition spd="slow" advTm="577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C8F4B-1322-463A-BE45-191BC499E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>
                <a:latin typeface="Times New Roman" pitchFamily="16" charset="0"/>
              </a:rPr>
              <a:t>Dělení</a:t>
            </a:r>
            <a:r>
              <a:rPr lang="en-GB" altLang="cs-CZ" dirty="0">
                <a:latin typeface="Times New Roman" pitchFamily="16" charset="0"/>
              </a:rPr>
              <a:t> TENS </a:t>
            </a:r>
            <a:r>
              <a:rPr lang="en-GB" altLang="cs-CZ" dirty="0" err="1">
                <a:latin typeface="Times New Roman" pitchFamily="16" charset="0"/>
              </a:rPr>
              <a:t>dle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Edela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cs-CZ" altLang="cs-CZ" dirty="0">
                <a:latin typeface="Times New Roman" pitchFamily="16" charset="0"/>
              </a:rPr>
              <a:t>I.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DADD9-2E8F-475A-B00F-4B475F344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latin typeface="Times New Roman" pitchFamily="16" charset="0"/>
              </a:rPr>
              <a:t>konvenční</a:t>
            </a:r>
            <a:r>
              <a:rPr lang="en-GB" altLang="cs-CZ" dirty="0">
                <a:latin typeface="Times New Roman" pitchFamily="16" charset="0"/>
              </a:rPr>
              <a:t>: </a:t>
            </a:r>
            <a:r>
              <a:rPr lang="en-GB" altLang="cs-CZ" b="1" i="1" dirty="0">
                <a:latin typeface="Times New Roman" pitchFamily="16" charset="0"/>
                <a:cs typeface="Arial" charset="0"/>
              </a:rPr>
              <a:t>↑↑ f (10-200</a:t>
            </a:r>
            <a:r>
              <a:rPr lang="cs-CZ" altLang="cs-CZ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b="1" i="1" dirty="0">
                <a:latin typeface="Times New Roman" pitchFamily="16" charset="0"/>
                <a:cs typeface="Arial" charset="0"/>
              </a:rPr>
              <a:t>Hz), ↓ I (25-30</a:t>
            </a:r>
            <a:r>
              <a:rPr lang="cs-CZ" altLang="cs-CZ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b="1" i="1" dirty="0">
                <a:latin typeface="Times New Roman" pitchFamily="16" charset="0"/>
                <a:cs typeface="Arial" charset="0"/>
              </a:rPr>
              <a:t>mA)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sz="3200" b="1" i="1" dirty="0">
              <a:latin typeface="Times New Roman" pitchFamily="16" charset="0"/>
              <a:cs typeface="Arial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Vařeka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-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puls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150</a:t>
            </a:r>
            <a:r>
              <a:rPr lang="cs-CZ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μs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, f 80-100</a:t>
            </a:r>
            <a:r>
              <a:rPr lang="cs-CZ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Hz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Poděbradský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-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puls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70</a:t>
            </a:r>
            <a:r>
              <a:rPr lang="cs-CZ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μs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, f</a:t>
            </a:r>
            <a:r>
              <a:rPr lang="cs-CZ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&gt; 50</a:t>
            </a:r>
            <a:r>
              <a:rPr lang="cs-CZ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Hz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sz="2800" b="1" i="1" dirty="0">
              <a:latin typeface="Times New Roman" pitchFamily="16" charset="0"/>
              <a:cs typeface="Arial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proti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adaptaci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randomizace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30</a:t>
            </a:r>
            <a:r>
              <a:rPr lang="cs-CZ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%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sz="2800" b="1" i="1" dirty="0">
              <a:latin typeface="Times New Roman" pitchFamily="16" charset="0"/>
              <a:cs typeface="Arial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intenzita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nikdy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nesmí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„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bolet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“!!!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jen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parestetické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vjemy</a:t>
            </a:r>
            <a:endParaRPr lang="en-GB" altLang="cs-CZ" sz="2800" b="1" i="1" dirty="0">
              <a:latin typeface="Times New Roman" pitchFamily="16" charset="0"/>
              <a:cs typeface="Arial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sz="2800" b="1" i="1" dirty="0">
              <a:latin typeface="Times New Roman" pitchFamily="16" charset="0"/>
              <a:cs typeface="Arial" charset="0"/>
            </a:endParaRPr>
          </a:p>
          <a:p>
            <a:pPr>
              <a:lnSpc>
                <a:spcPct val="88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b="1" i="1" dirty="0" err="1">
                <a:latin typeface="Times New Roman" pitchFamily="16" charset="0"/>
                <a:cs typeface="Arial" charset="0"/>
              </a:rPr>
              <a:t>účinek</a:t>
            </a:r>
            <a:r>
              <a:rPr lang="en-GB" altLang="cs-CZ" b="1" i="1" dirty="0">
                <a:latin typeface="Times New Roman" pitchFamily="16" charset="0"/>
                <a:cs typeface="Arial" charset="0"/>
              </a:rPr>
              <a:t>  –   </a:t>
            </a:r>
            <a:r>
              <a:rPr lang="en-GB" altLang="cs-CZ" b="1" i="1" dirty="0" err="1">
                <a:latin typeface="Times New Roman" pitchFamily="16" charset="0"/>
                <a:cs typeface="Arial" charset="0"/>
              </a:rPr>
              <a:t>vrátková</a:t>
            </a:r>
            <a:r>
              <a:rPr lang="en-GB" altLang="cs-CZ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b="1" i="1" dirty="0" err="1">
                <a:latin typeface="Times New Roman" pitchFamily="16" charset="0"/>
                <a:cs typeface="Arial" charset="0"/>
              </a:rPr>
              <a:t>teorie</a:t>
            </a:r>
            <a:endParaRPr lang="en-GB" altLang="cs-CZ" b="1" i="1" dirty="0">
              <a:latin typeface="Times New Roman" pitchFamily="16" charset="0"/>
              <a:cs typeface="Arial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dráždění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A-β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vláken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spíše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kratší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analgetický</a:t>
            </a:r>
            <a:r>
              <a:rPr lang="en-GB" altLang="cs-CZ" sz="28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2800" b="1" i="1" dirty="0" err="1">
                <a:latin typeface="Times New Roman" pitchFamily="16" charset="0"/>
                <a:cs typeface="Arial" charset="0"/>
              </a:rPr>
              <a:t>účinek</a:t>
            </a:r>
            <a:endParaRPr lang="en-GB" altLang="cs-CZ" sz="2800" b="1" i="1" dirty="0">
              <a:latin typeface="Times New Roman" pitchFamily="16" charset="0"/>
              <a:cs typeface="Arial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3F8EC7-9569-449A-855F-11179D530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TENS II. 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0D1AD83-E86B-4F5D-8754-5CBB5A3DA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9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12"/>
    </mc:Choice>
    <mc:Fallback>
      <p:transition spd="slow" advTm="307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C2F3A0-46FE-42C7-8DF2-182E7C337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>
                <a:latin typeface="Times New Roman" pitchFamily="16" charset="0"/>
              </a:rPr>
              <a:t>Dělení</a:t>
            </a:r>
            <a:r>
              <a:rPr lang="en-GB" altLang="cs-CZ" dirty="0">
                <a:latin typeface="Times New Roman" pitchFamily="16" charset="0"/>
              </a:rPr>
              <a:t> TENS </a:t>
            </a:r>
            <a:r>
              <a:rPr lang="en-GB" altLang="cs-CZ" dirty="0" err="1">
                <a:latin typeface="Times New Roman" pitchFamily="16" charset="0"/>
              </a:rPr>
              <a:t>dle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Edela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cs-CZ" altLang="cs-CZ" dirty="0">
                <a:latin typeface="Times New Roman" pitchFamily="16" charset="0"/>
              </a:rPr>
              <a:t>II.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438F4F-1A9F-4226-9148-47DA6FFB1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8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>
                <a:latin typeface="Times New Roman" pitchFamily="16" charset="0"/>
              </a:rPr>
              <a:t>acupuncture like</a:t>
            </a:r>
            <a:r>
              <a:rPr lang="cs-CZ" altLang="cs-CZ" dirty="0">
                <a:latin typeface="Times New Roman" pitchFamily="16" charset="0"/>
              </a:rPr>
              <a:t> </a:t>
            </a:r>
            <a:r>
              <a:rPr lang="en-GB" altLang="cs-CZ" dirty="0">
                <a:latin typeface="Times New Roman" pitchFamily="16" charset="0"/>
              </a:rPr>
              <a:t>-</a:t>
            </a:r>
            <a:r>
              <a:rPr lang="cs-CZ" altLang="cs-CZ" dirty="0">
                <a:latin typeface="Times New Roman" pitchFamily="16" charset="0"/>
              </a:rPr>
              <a:t> </a:t>
            </a:r>
            <a:r>
              <a:rPr lang="en-GB" altLang="cs-CZ" dirty="0">
                <a:latin typeface="Times New Roman" pitchFamily="16" charset="0"/>
              </a:rPr>
              <a:t>TENS (APL-TENS)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Times New Roman" pitchFamily="16" charset="0"/>
              <a:cs typeface="Arial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3200" dirty="0">
                <a:latin typeface="Times New Roman" pitchFamily="16" charset="0"/>
                <a:cs typeface="Arial" charset="0"/>
              </a:rPr>
              <a:t>↓ f = 2</a:t>
            </a:r>
            <a:r>
              <a:rPr lang="cs-CZ" altLang="cs-CZ" sz="3200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dirty="0">
                <a:latin typeface="Times New Roman" pitchFamily="16" charset="0"/>
                <a:cs typeface="Arial" charset="0"/>
              </a:rPr>
              <a:t>Hz, 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↑↑ I  do 100</a:t>
            </a:r>
            <a:r>
              <a:rPr lang="cs-CZ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mA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sz="3200" b="1" i="1" dirty="0">
              <a:latin typeface="Times New Roman" pitchFamily="16" charset="0"/>
              <a:cs typeface="Arial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3200" b="1" i="1" dirty="0" err="1">
                <a:latin typeface="Times New Roman" pitchFamily="16" charset="0"/>
                <a:cs typeface="Arial" charset="0"/>
              </a:rPr>
              <a:t>Vařeka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 f </a:t>
            </a:r>
            <a:r>
              <a:rPr lang="cs-CZ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&lt;</a:t>
            </a:r>
            <a:r>
              <a:rPr lang="cs-CZ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10</a:t>
            </a:r>
            <a:r>
              <a:rPr lang="cs-CZ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Hz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3200" b="1" i="1" dirty="0" err="1">
                <a:latin typeface="Times New Roman" pitchFamily="16" charset="0"/>
                <a:cs typeface="Arial" charset="0"/>
              </a:rPr>
              <a:t>Poděbradský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 err="1">
                <a:latin typeface="Times New Roman" pitchFamily="16" charset="0"/>
                <a:cs typeface="Arial" charset="0"/>
              </a:rPr>
              <a:t>i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 err="1">
                <a:latin typeface="Times New Roman" pitchFamily="16" charset="0"/>
                <a:cs typeface="Arial" charset="0"/>
              </a:rPr>
              <a:t>Edel</a:t>
            </a:r>
            <a:endParaRPr lang="en-GB" altLang="cs-CZ" sz="3200" b="1" i="1" dirty="0">
              <a:latin typeface="Times New Roman" pitchFamily="16" charset="0"/>
              <a:cs typeface="Arial" charset="0"/>
            </a:endParaRP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3200" b="1" i="1" dirty="0" err="1">
                <a:latin typeface="Times New Roman" pitchFamily="16" charset="0"/>
                <a:cs typeface="Arial" charset="0"/>
              </a:rPr>
              <a:t>kont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. 1-9</a:t>
            </a:r>
            <a:r>
              <a:rPr lang="cs-CZ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Hz, 0,1-0,3</a:t>
            </a:r>
            <a:r>
              <a:rPr lang="cs-CZ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 err="1">
                <a:latin typeface="Times New Roman" pitchFamily="16" charset="0"/>
                <a:cs typeface="Arial" charset="0"/>
              </a:rPr>
              <a:t>ms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, 20-45</a:t>
            </a:r>
            <a:r>
              <a:rPr lang="cs-CZ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min</a:t>
            </a:r>
          </a:p>
          <a:p>
            <a:pPr lvl="4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burst  2-8</a:t>
            </a:r>
            <a:r>
              <a:rPr lang="cs-CZ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Hz, 0,25</a:t>
            </a:r>
            <a:r>
              <a:rPr lang="cs-CZ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 err="1">
                <a:latin typeface="Times New Roman" pitchFamily="16" charset="0"/>
                <a:cs typeface="Arial" charset="0"/>
              </a:rPr>
              <a:t>ms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, f(burst) 2</a:t>
            </a:r>
            <a:r>
              <a:rPr lang="cs-CZ" altLang="cs-CZ" sz="3200" b="1" i="1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b="1" i="1" dirty="0">
                <a:latin typeface="Times New Roman" pitchFamily="16" charset="0"/>
                <a:cs typeface="Arial" charset="0"/>
              </a:rPr>
              <a:t>Hz</a:t>
            </a:r>
          </a:p>
          <a:p>
            <a:pPr>
              <a:lnSpc>
                <a:spcPct val="88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Times New Roman" pitchFamily="16" charset="0"/>
            </a:endParaRPr>
          </a:p>
          <a:p>
            <a:pPr>
              <a:lnSpc>
                <a:spcPct val="88000"/>
              </a:lnSpc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latin typeface="Times New Roman" pitchFamily="16" charset="0"/>
              </a:rPr>
              <a:t>účinek</a:t>
            </a:r>
            <a:r>
              <a:rPr lang="en-GB" altLang="cs-CZ" dirty="0">
                <a:latin typeface="Times New Roman" pitchFamily="16" charset="0"/>
              </a:rPr>
              <a:t> –  </a:t>
            </a:r>
            <a:r>
              <a:rPr lang="en-GB" altLang="cs-CZ" dirty="0" err="1">
                <a:latin typeface="Times New Roman" pitchFamily="16" charset="0"/>
              </a:rPr>
              <a:t>endorfinová</a:t>
            </a:r>
            <a:r>
              <a:rPr lang="en-GB" altLang="cs-CZ" dirty="0">
                <a:latin typeface="Times New Roman" pitchFamily="16" charset="0"/>
              </a:rPr>
              <a:t> </a:t>
            </a:r>
            <a:r>
              <a:rPr lang="en-GB" altLang="cs-CZ" dirty="0" err="1">
                <a:latin typeface="Times New Roman" pitchFamily="16" charset="0"/>
              </a:rPr>
              <a:t>teorie</a:t>
            </a:r>
            <a:endParaRPr lang="en-GB" altLang="cs-CZ" dirty="0">
              <a:latin typeface="Times New Roman" pitchFamily="16" charset="0"/>
            </a:endParaRPr>
          </a:p>
          <a:p>
            <a:pPr lvl="3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3200" dirty="0">
                <a:latin typeface="Times New Roman" pitchFamily="16" charset="0"/>
              </a:rPr>
              <a:t>  </a:t>
            </a:r>
            <a:r>
              <a:rPr lang="cs-CZ" altLang="cs-CZ" sz="3200" dirty="0">
                <a:latin typeface="Times New Roman" pitchFamily="16" charset="0"/>
              </a:rPr>
              <a:t> </a:t>
            </a:r>
            <a:r>
              <a:rPr lang="en-GB" altLang="cs-CZ" sz="3200" dirty="0" err="1">
                <a:latin typeface="Times New Roman" pitchFamily="16" charset="0"/>
              </a:rPr>
              <a:t>dráždí</a:t>
            </a:r>
            <a:r>
              <a:rPr lang="en-GB" altLang="cs-CZ" sz="3200" dirty="0">
                <a:latin typeface="Times New Roman" pitchFamily="16" charset="0"/>
              </a:rPr>
              <a:t> </a:t>
            </a:r>
            <a:r>
              <a:rPr lang="en-GB" altLang="cs-CZ" sz="3200" dirty="0" err="1">
                <a:latin typeface="Times New Roman" pitchFamily="16" charset="0"/>
              </a:rPr>
              <a:t>vlákna</a:t>
            </a:r>
            <a:r>
              <a:rPr lang="en-GB" altLang="cs-CZ" sz="3200" dirty="0">
                <a:latin typeface="Times New Roman" pitchFamily="16" charset="0"/>
              </a:rPr>
              <a:t> A-</a:t>
            </a:r>
            <a:r>
              <a:rPr lang="en-GB" altLang="cs-CZ" sz="3200" dirty="0">
                <a:latin typeface="Times New Roman" pitchFamily="16" charset="0"/>
                <a:cs typeface="Arial" charset="0"/>
              </a:rPr>
              <a:t>δ + C </a:t>
            </a:r>
            <a:r>
              <a:rPr lang="en-GB" altLang="cs-CZ" sz="3200" dirty="0" err="1">
                <a:latin typeface="Times New Roman" pitchFamily="16" charset="0"/>
                <a:cs typeface="Arial" charset="0"/>
              </a:rPr>
              <a:t>vlákna</a:t>
            </a:r>
            <a:endParaRPr lang="en-GB" altLang="cs-CZ" sz="3200" dirty="0">
              <a:latin typeface="Times New Roman" pitchFamily="16" charset="0"/>
              <a:cs typeface="Arial" charset="0"/>
            </a:endParaRPr>
          </a:p>
          <a:p>
            <a:pPr lvl="3">
              <a:lnSpc>
                <a:spcPct val="88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3200" dirty="0">
                <a:latin typeface="Times New Roman" pitchFamily="16" charset="0"/>
                <a:cs typeface="Arial" charset="0"/>
              </a:rPr>
              <a:t>  </a:t>
            </a:r>
            <a:r>
              <a:rPr lang="cs-CZ" altLang="cs-CZ" sz="3200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dirty="0" err="1">
                <a:latin typeface="Times New Roman" pitchFamily="16" charset="0"/>
                <a:cs typeface="Arial" charset="0"/>
              </a:rPr>
              <a:t>efekt</a:t>
            </a:r>
            <a:r>
              <a:rPr lang="en-GB" altLang="cs-CZ" sz="3200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dirty="0" err="1">
                <a:latin typeface="Times New Roman" pitchFamily="16" charset="0"/>
                <a:cs typeface="Arial" charset="0"/>
              </a:rPr>
              <a:t>pozdeji</a:t>
            </a:r>
            <a:r>
              <a:rPr lang="en-GB" altLang="cs-CZ" sz="3200" dirty="0">
                <a:latin typeface="Times New Roman" pitchFamily="16" charset="0"/>
                <a:cs typeface="Arial" charset="0"/>
              </a:rPr>
              <a:t>, ale </a:t>
            </a:r>
            <a:r>
              <a:rPr lang="en-GB" altLang="cs-CZ" sz="3200" dirty="0" err="1">
                <a:latin typeface="Times New Roman" pitchFamily="16" charset="0"/>
                <a:cs typeface="Arial" charset="0"/>
              </a:rPr>
              <a:t>déle</a:t>
            </a:r>
            <a:r>
              <a:rPr lang="en-GB" altLang="cs-CZ" sz="3200" dirty="0">
                <a:latin typeface="Times New Roman" pitchFamily="16" charset="0"/>
                <a:cs typeface="Arial" charset="0"/>
              </a:rPr>
              <a:t> </a:t>
            </a:r>
            <a:r>
              <a:rPr lang="en-GB" altLang="cs-CZ" sz="3200" dirty="0" err="1">
                <a:latin typeface="Times New Roman" pitchFamily="16" charset="0"/>
                <a:cs typeface="Arial" charset="0"/>
              </a:rPr>
              <a:t>trvá</a:t>
            </a:r>
            <a:endParaRPr lang="en-GB" altLang="cs-CZ" sz="3200" dirty="0">
              <a:latin typeface="Times New Roman" pitchFamily="16" charset="0"/>
              <a:cs typeface="Arial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334E96-C4DD-4468-B6B8-6379B888F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TENS II. 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6E9D2FE-AE40-4A10-847C-BCADC2D59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54"/>
    </mc:Choice>
    <mc:Fallback>
      <p:transition spd="slow" advTm="17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5A89643484FD499E44B152B45FCD08" ma:contentTypeVersion="9" ma:contentTypeDescription="Vytvoří nový dokument" ma:contentTypeScope="" ma:versionID="6dc6642b0ad8a146b8b87eecc3ff5774">
  <xsd:schema xmlns:xsd="http://www.w3.org/2001/XMLSchema" xmlns:xs="http://www.w3.org/2001/XMLSchema" xmlns:p="http://schemas.microsoft.com/office/2006/metadata/properties" xmlns:ns3="85a01c3d-6914-4042-a3b8-84fff882f121" xmlns:ns4="a9bbbdb8-e8fc-46dd-9555-2d8df212107b" targetNamespace="http://schemas.microsoft.com/office/2006/metadata/properties" ma:root="true" ma:fieldsID="dcf74b94ee5920a716a99f4124e1bc2f" ns3:_="" ns4:_="">
    <xsd:import namespace="85a01c3d-6914-4042-a3b8-84fff882f121"/>
    <xsd:import namespace="a9bbbdb8-e8fc-46dd-9555-2d8df21210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a01c3d-6914-4042-a3b8-84fff882f1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bbdb8-e8fc-46dd-9555-2d8df21210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77FE63-EB6F-4B36-9FC0-8DF7C04C5B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a01c3d-6914-4042-a3b8-84fff882f121"/>
    <ds:schemaRef ds:uri="a9bbbdb8-e8fc-46dd-9555-2d8df21210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FBF053-30FD-49B3-94F3-ADD2004702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A8A0D2-6148-439A-AC5B-556C2BF1854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TENS II_ 2020</Template>
  <TotalTime>128</TotalTime>
  <Words>930</Words>
  <Application>Microsoft Office PowerPoint</Application>
  <PresentationFormat>Širokoúhlá obrazovka</PresentationFormat>
  <Paragraphs>142</Paragraphs>
  <Slides>13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StarSymbol</vt:lpstr>
      <vt:lpstr>Tahoma</vt:lpstr>
      <vt:lpstr>Times New Roman</vt:lpstr>
      <vt:lpstr>Wingdings</vt:lpstr>
      <vt:lpstr>Prezentace_MU_CZ</vt:lpstr>
      <vt:lpstr>TENS II. TRANSKUTÁNNÍ ELEKTRONEUROSTIMULACE</vt:lpstr>
      <vt:lpstr>Úvod </vt:lpstr>
      <vt:lpstr>Účinky </vt:lpstr>
      <vt:lpstr>Charakteristika I. </vt:lpstr>
      <vt:lpstr>„Pravidla“</vt:lpstr>
      <vt:lpstr>Charakteristika II. </vt:lpstr>
      <vt:lpstr>Typy  TENS </vt:lpstr>
      <vt:lpstr>Dělení TENS dle Edela I. </vt:lpstr>
      <vt:lpstr>Dělení TENS dle Edela II. </vt:lpstr>
      <vt:lpstr>Dělení TENS dle Edela III. </vt:lpstr>
      <vt:lpstr>Dělení TENS dle Poděbradského </vt:lpstr>
      <vt:lpstr>Použitá literatura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TENS II. TRANSKUTÁNNÍ ELEKTRONEUROSTIMULACE</dc:title>
  <dc:creator>Jaroslava Pochmonová</dc:creator>
  <cp:lastModifiedBy>Jaroslava Pochmonová</cp:lastModifiedBy>
  <cp:revision>1</cp:revision>
  <dcterms:created xsi:type="dcterms:W3CDTF">2021-03-07T10:59:19Z</dcterms:created>
  <dcterms:modified xsi:type="dcterms:W3CDTF">2021-03-07T13:07:30Z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0x0101004E5A89643484FD499E44B152B45FCD08</vt:lpwstr>
  </property>
</Properties>
</file>