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29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29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79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30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2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97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17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02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05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35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30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E8C1B-2377-4E2C-9991-3E9B9E1F2175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0DE6F-628E-434A-9D34-ABB44BC700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12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48" y="1825625"/>
            <a:ext cx="9463103" cy="4351338"/>
          </a:xfrm>
        </p:spPr>
      </p:pic>
    </p:spTree>
    <p:extLst>
      <p:ext uri="{BB962C8B-B14F-4D97-AF65-F5344CB8AC3E}">
        <p14:creationId xmlns:p14="http://schemas.microsoft.com/office/powerpoint/2010/main" val="5761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48" y="0"/>
            <a:ext cx="9113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22" y="0"/>
            <a:ext cx="9198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7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22" y="0"/>
            <a:ext cx="9198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87" y="0"/>
            <a:ext cx="9130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0"/>
            <a:ext cx="8983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8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89" y="0"/>
            <a:ext cx="9179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6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04" y="0"/>
            <a:ext cx="9006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70" y="0"/>
            <a:ext cx="9035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5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4" y="0"/>
            <a:ext cx="9105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43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45" y="0"/>
            <a:ext cx="905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9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46" y="0"/>
            <a:ext cx="9089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01" y="0"/>
            <a:ext cx="9016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67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94" y="0"/>
            <a:ext cx="9073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67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93" y="0"/>
            <a:ext cx="912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7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49" y="0"/>
            <a:ext cx="9165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2" y="0"/>
            <a:ext cx="9062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69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74" y="0"/>
            <a:ext cx="9023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22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70" y="0"/>
            <a:ext cx="9035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79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81" y="0"/>
            <a:ext cx="9048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52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82" y="0"/>
            <a:ext cx="912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43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55" y="0"/>
            <a:ext cx="906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8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81" y="0"/>
            <a:ext cx="914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6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06" y="0"/>
            <a:ext cx="9025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23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06" y="0"/>
            <a:ext cx="9025387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68" y="0"/>
            <a:ext cx="9100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1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72" y="0"/>
            <a:ext cx="9105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29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2" y="0"/>
            <a:ext cx="9062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8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41" y="0"/>
            <a:ext cx="902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9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52" y="0"/>
            <a:ext cx="9179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6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32" y="0"/>
            <a:ext cx="9062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22" y="0"/>
            <a:ext cx="9201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05" y="0"/>
            <a:ext cx="9108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07" y="0"/>
            <a:ext cx="9064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2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45" y="0"/>
            <a:ext cx="9100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076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Širokoúhlá obrazovka</PresentationFormat>
  <Paragraphs>0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Kvasnička Pavel</dc:creator>
  <cp:lastModifiedBy>Kvasnička Pavel</cp:lastModifiedBy>
  <cp:revision>1</cp:revision>
  <dcterms:created xsi:type="dcterms:W3CDTF">2021-05-02T13:56:02Z</dcterms:created>
  <dcterms:modified xsi:type="dcterms:W3CDTF">2021-05-02T14:04:50Z</dcterms:modified>
</cp:coreProperties>
</file>