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9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00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5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65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20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9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7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343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9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50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95F0E-4239-4D41-965B-303676EFD044}" type="datetimeFigureOut">
              <a:rPr lang="cs-CZ" smtClean="0"/>
              <a:t>02.06.2021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62324C0-2AC0-4C85-B3DB-119A99006075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C8FE5-8F74-443D-8817-EC165453E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600" b="1" dirty="0" err="1"/>
              <a:t>Retroperitoneal</a:t>
            </a:r>
            <a:r>
              <a:rPr lang="cs-CZ" sz="6600" b="1" dirty="0"/>
              <a:t> </a:t>
            </a:r>
            <a:r>
              <a:rPr lang="cs-CZ" sz="6600" b="1" dirty="0" err="1"/>
              <a:t>injuries</a:t>
            </a:r>
            <a:r>
              <a:rPr lang="cs-CZ" sz="6600" b="1" dirty="0"/>
              <a:t> - </a:t>
            </a:r>
            <a:r>
              <a:rPr lang="cs-CZ" sz="6600" b="1" dirty="0" err="1"/>
              <a:t>urological</a:t>
            </a:r>
            <a:endParaRPr lang="cs-CZ" sz="6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1C2C23-4DB2-45BA-9BC2-EC63F0DC1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endParaRPr lang="cs-CZ" sz="4400" b="1" dirty="0"/>
          </a:p>
          <a:p>
            <a:r>
              <a:rPr lang="cs-CZ" sz="4400" b="1" dirty="0"/>
              <a:t>Pikula Radek</a:t>
            </a:r>
          </a:p>
          <a:p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09644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191CF4-862E-4E8A-9087-EFBCE7FB7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B49EBE-25E0-49F4-8DDA-233B52005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882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53544-3F9F-4D9E-8659-C9C3E96F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73641A-7D99-41C2-A062-44EC96720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7515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5F1F3-10AB-4F50-9975-4BE308FC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D14178B-9F29-4477-8DB4-FB22E887F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20719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028BE-1BC0-4AF0-9522-D5EE2B3E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DED7DF-2778-490A-82B6-B9FEE6B2F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171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AF0F2-5894-4DCE-83F5-0526332C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3F8C87-C1BE-45E6-B02A-3E4B4D910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687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222D6-565A-4835-85C0-82B90C3A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ADBE1E-B7BD-4B09-874A-E61E11A76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477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BC53A-BCA8-4DDF-9765-19CD28AB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1190E17-C646-44DA-9191-81632DDD3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9982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AD766-1F79-4B79-A2F9-C2D5E162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76E6A5-A020-4C26-817A-5BAD92B17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5770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5E79D-BF78-48FE-A621-F38743E56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00009F-5251-47F1-95A7-F2B886E3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3262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18D5F-805F-44FE-B187-13956B41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FD52D8-5212-4FAD-9488-020E3F25A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961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18B91-231F-4A6F-9860-9813336B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3029C7-74A9-4D55-AEFF-096545AC1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3102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F0B42-8279-4104-8D57-EE8A969A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4D5D36B-B333-44A0-B813-5A6F09C41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5280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A0FF8-4557-4860-B6EA-B285AA0D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2651D6A-EFB1-4079-A457-FE38E61BB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3087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677CE-367D-46C1-999A-BF8E4FE3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E23FD9-C102-4BCF-AEBF-E0E6524B2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3096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C2D86-AF25-4612-B1D6-88EEE62E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5711BE-F427-4EF6-B0A7-E449AF241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6082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C208B-C2D2-4997-9A03-F20A4CFC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7A1E6D5-EA91-4FC9-A0F6-D74C48E8F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92194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1B472-FA7B-4E7F-B1E8-A2256C63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36E178-6DC2-4D38-AD90-5AF9A3623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1669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23D1F-177D-41A4-BCE5-74B1999F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EEF9900-3AE3-46E0-B1C9-01833A823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45781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E0535-2AA8-41A7-9F46-3C59355E5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654E6A-D866-47AE-8DBD-151AF76F8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3598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E9AFC-8D44-4E9D-BD1F-9913C683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77C925-BC3E-4E84-82CA-B94FC80A6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28945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B16A3-4CE4-427C-A6AF-10EF6D03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84B853-F601-4115-8DF4-127F6035C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29212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85F39-13A9-4543-9F56-B8CA30A6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9697A42-AEB1-4C0C-A32D-B9407A063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3122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4D975-57A2-4117-B7E5-9F513E76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0AF05F-8104-48E2-9835-B1325C4B9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3527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4AFD1-97F2-4B18-9BF7-52280C36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735044-1EF4-4283-B1AC-A41788A74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11749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BB84C-C7F5-47AF-8130-1EEA5E77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077003-94AC-44E6-A566-2172284AA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886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0A7ED-A86D-42BC-B5EC-17316A72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A2D2DC-9979-43B9-B8CE-F45D79B20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72729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57368-578B-4AD1-B73B-C6CF3178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25E5E48-D90F-49F9-9D6A-ED38E9B89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5517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1E7CE-18EE-4CA6-86D6-1E380D53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D0CB74-2764-4CF4-A1B7-E37534FE2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6104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AFDCA-1CDE-49E0-8B9C-6EFFC03F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00F0B2-F71C-43B9-A4A3-FFA6598A8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5042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34D95-D587-457F-A864-CD949562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CD6D88-36CE-4A84-B904-B34C0E232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2740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7DBD45-43B5-41E6-B15D-29685DB6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751E42-2190-471E-9197-1A60191F3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0714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E9555-2BB4-4E17-BAE3-D79BA6DF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8AFE99-FA78-42F8-8783-39EDE1A1A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074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EBD70-F735-4978-82D5-F64D75C8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9DFC71D-AE74-4142-A9AD-35967755F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7728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83A13-4F7A-4973-9390-E637F576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B7F393-460A-4E58-9EEC-8180C873C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9485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7F665-2B27-4164-B4C9-DD0CF253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3AA6BD3-58B7-4097-B259-A7B086EC4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1665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ED857-AEC6-430E-A3F3-F70F4FCB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EDEB04E-91B9-4B3B-88BA-6BBF3C462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4324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D983E-9D43-4FD7-8063-04FFEB96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E878B9-0897-4C91-8F76-75A7BDCDC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05995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86895-5B4B-4FD7-8FC4-106A4E27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29C142-F2F1-46EF-9026-FCAFCDDB6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7191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D43BE-BC97-4550-8487-33028025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ECFCC8-CB66-452E-B153-A9ED7AF3D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180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06353B-8F30-4FE2-96A2-1CDAD347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161BA61-96FC-4902-A724-D105AA0F9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628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56A6D-4224-49F2-ACDF-C34185AE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B1C1C5-DEA5-4949-AC18-EC4E35639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16647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4FA3D-D376-4B8B-9CA2-150A0669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1691285-FB88-4943-BA89-54B73D3AD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318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B7569C-5509-4A2A-9D89-D4486F3C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35E47A-3FB8-457F-9CC8-941F359AD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355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8B445-362B-4245-AC39-AAD27488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31AFEC-1CC0-4D25-8F1C-1481C1955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6263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F13EB-CC74-4AB5-A1C7-C3194B9E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4473FA8-4A82-4C73-B721-AD7C09236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776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332EA-ABDA-491E-8026-59B883B4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3D18A7-2630-4CA5-AC36-67AD5A1C7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132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27C5C-FDAC-4AC1-A4E3-7AC44E0C7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BFFDAB-4506-429B-B5D0-3DC50625F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2340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76E93-B4D4-481B-AC43-ADD26A7D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CB7315B-1F47-4F94-B047-5091AE3EA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949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D6E57-AC3D-4B8D-9932-01F7DF2DC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720D5C-0116-47F4-9B38-F14CB6B30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837767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</TotalTime>
  <Words>6</Words>
  <Application>Microsoft Office PowerPoint</Application>
  <PresentationFormat>Širokoúhlá obrazovka</PresentationFormat>
  <Paragraphs>3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3" baseType="lpstr">
      <vt:lpstr>Arial</vt:lpstr>
      <vt:lpstr>Gill Sans MT</vt:lpstr>
      <vt:lpstr>Galerie</vt:lpstr>
      <vt:lpstr>Retroperitoneal injuries - urological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Retroperitoneal injuries - urological</dc:title>
  <dc:creator>Pikula Radek</dc:creator>
  <cp:lastModifiedBy>Pikula Radek</cp:lastModifiedBy>
  <cp:revision>16</cp:revision>
  <dcterms:created xsi:type="dcterms:W3CDTF">2021-06-02T06:09:20Z</dcterms:created>
  <dcterms:modified xsi:type="dcterms:W3CDTF">2021-06-02T06:32:11Z</dcterms:modified>
</cp:coreProperties>
</file>